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5.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8.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5.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notesSlides/notesSlide8.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charts/chart10.xml" ContentType="application/vnd.openxmlformats-officedocument.drawingml.chart+xml"/>
  <Override PartName="/ppt/theme/themeOverride10.xml" ContentType="application/vnd.openxmlformats-officedocument.themeOverride+xml"/>
  <Override PartName="/ppt/charts/chart11.xml" ContentType="application/vnd.openxmlformats-officedocument.drawingml.chart+xml"/>
  <Override PartName="/ppt/theme/themeOverride11.xml" ContentType="application/vnd.openxmlformats-officedocument.themeOverride+xml"/>
  <Override PartName="/ppt/charts/chart12.xml" ContentType="application/vnd.openxmlformats-officedocument.drawingml.chart+xml"/>
  <Override PartName="/ppt/theme/themeOverride12.xml" ContentType="application/vnd.openxmlformats-officedocument.themeOverride+xml"/>
  <Override PartName="/ppt/charts/chart13.xml" ContentType="application/vnd.openxmlformats-officedocument.drawingml.chart+xml"/>
  <Override PartName="/ppt/theme/themeOverride13.xml" ContentType="application/vnd.openxmlformats-officedocument.themeOverride+xml"/>
  <Override PartName="/ppt/charts/chart14.xml" ContentType="application/vnd.openxmlformats-officedocument.drawingml.chart+xml"/>
  <Override PartName="/ppt/theme/themeOverride14.xml" ContentType="application/vnd.openxmlformats-officedocument.themeOverride+xml"/>
  <Override PartName="/ppt/charts/chart15.xml" ContentType="application/vnd.openxmlformats-officedocument.drawingml.chart+xml"/>
  <Override PartName="/ppt/theme/themeOverride15.xml" ContentType="application/vnd.openxmlformats-officedocument.themeOverride+xml"/>
  <Override PartName="/ppt/notesSlides/notesSlide9.xml" ContentType="application/vnd.openxmlformats-officedocument.presentationml.notesSlide+xml"/>
  <Override PartName="/ppt/charts/chart16.xml" ContentType="application/vnd.openxmlformats-officedocument.drawingml.chart+xml"/>
  <Override PartName="/ppt/theme/themeOverride16.xml" ContentType="application/vnd.openxmlformats-officedocument.themeOverride+xml"/>
  <Override PartName="/ppt/notesSlides/notesSlide10.xml" ContentType="application/vnd.openxmlformats-officedocument.presentationml.notesSlide+xml"/>
  <Override PartName="/ppt/charts/chart17.xml" ContentType="application/vnd.openxmlformats-officedocument.drawingml.chart+xml"/>
  <Override PartName="/ppt/theme/themeOverride17.xml" ContentType="application/vnd.openxmlformats-officedocument.themeOverride+xml"/>
  <Override PartName="/ppt/notesSlides/notesSlide11.xml" ContentType="application/vnd.openxmlformats-officedocument.presentationml.notesSlide+xml"/>
  <Override PartName="/ppt/charts/chart18.xml" ContentType="application/vnd.openxmlformats-officedocument.drawingml.chart+xml"/>
  <Override PartName="/ppt/theme/themeOverride18.xml" ContentType="application/vnd.openxmlformats-officedocument.themeOverride+xml"/>
  <Override PartName="/ppt/charts/chart19.xml" ContentType="application/vnd.openxmlformats-officedocument.drawingml.chart+xml"/>
  <Override PartName="/ppt/theme/themeOverride19.xml" ContentType="application/vnd.openxmlformats-officedocument.themeOverride+xml"/>
  <Override PartName="/ppt/charts/chart20.xml" ContentType="application/vnd.openxmlformats-officedocument.drawingml.chart+xml"/>
  <Override PartName="/ppt/theme/themeOverride20.xml" ContentType="application/vnd.openxmlformats-officedocument.themeOverride+xml"/>
  <Override PartName="/ppt/charts/chart21.xml" ContentType="application/vnd.openxmlformats-officedocument.drawingml.chart+xml"/>
  <Override PartName="/ppt/theme/themeOverride21.xml" ContentType="application/vnd.openxmlformats-officedocument.themeOverride+xml"/>
  <Override PartName="/ppt/charts/chart22.xml" ContentType="application/vnd.openxmlformats-officedocument.drawingml.chart+xml"/>
  <Override PartName="/ppt/theme/themeOverride22.xml" ContentType="application/vnd.openxmlformats-officedocument.themeOverride+xml"/>
  <Override PartName="/ppt/charts/chart23.xml" ContentType="application/vnd.openxmlformats-officedocument.drawingml.chart+xml"/>
  <Override PartName="/ppt/theme/themeOverride23.xml" ContentType="application/vnd.openxmlformats-officedocument.themeOverride+xml"/>
  <Override PartName="/ppt/charts/chart24.xml" ContentType="application/vnd.openxmlformats-officedocument.drawingml.chart+xml"/>
  <Override PartName="/ppt/theme/themeOverride24.xml" ContentType="application/vnd.openxmlformats-officedocument.themeOverride+xml"/>
  <Override PartName="/ppt/charts/chart25.xml" ContentType="application/vnd.openxmlformats-officedocument.drawingml.chart+xml"/>
  <Override PartName="/ppt/theme/themeOverride25.xml" ContentType="application/vnd.openxmlformats-officedocument.themeOverride+xml"/>
  <Override PartName="/ppt/charts/chart26.xml" ContentType="application/vnd.openxmlformats-officedocument.drawingml.chart+xml"/>
  <Override PartName="/ppt/theme/themeOverride26.xml" ContentType="application/vnd.openxmlformats-officedocument.themeOverride+xml"/>
  <Override PartName="/ppt/charts/chart27.xml" ContentType="application/vnd.openxmlformats-officedocument.drawingml.chart+xml"/>
  <Override PartName="/ppt/theme/themeOverride27.xml" ContentType="application/vnd.openxmlformats-officedocument.themeOverride+xml"/>
  <Override PartName="/ppt/charts/chart28.xml" ContentType="application/vnd.openxmlformats-officedocument.drawingml.chart+xml"/>
  <Override PartName="/ppt/theme/themeOverride28.xml" ContentType="application/vnd.openxmlformats-officedocument.themeOverride+xml"/>
  <Override PartName="/ppt/notesSlides/notesSlide12.xml" ContentType="application/vnd.openxmlformats-officedocument.presentationml.notesSlide+xml"/>
  <Override PartName="/ppt/charts/chart29.xml" ContentType="application/vnd.openxmlformats-officedocument.drawingml.chart+xml"/>
  <Override PartName="/ppt/theme/themeOverride29.xml" ContentType="application/vnd.openxmlformats-officedocument.themeOverride+xml"/>
  <Override PartName="/ppt/notesSlides/notesSlide13.xml" ContentType="application/vnd.openxmlformats-officedocument.presentationml.notesSlide+xml"/>
  <Override PartName="/ppt/charts/chart30.xml" ContentType="application/vnd.openxmlformats-officedocument.drawingml.chart+xml"/>
  <Override PartName="/ppt/theme/themeOverride30.xml" ContentType="application/vnd.openxmlformats-officedocument.themeOverride+xml"/>
  <Override PartName="/ppt/notesSlides/notesSlide14.xml" ContentType="application/vnd.openxmlformats-officedocument.presentationml.notesSlide+xml"/>
  <Override PartName="/ppt/charts/chart31.xml" ContentType="application/vnd.openxmlformats-officedocument.drawingml.chart+xml"/>
  <Override PartName="/ppt/theme/themeOverride31.xml" ContentType="application/vnd.openxmlformats-officedocument.themeOverride+xml"/>
  <Override PartName="/ppt/notesSlides/notesSlide15.xml" ContentType="application/vnd.openxmlformats-officedocument.presentationml.notesSlide+xml"/>
  <Override PartName="/ppt/charts/chart32.xml" ContentType="application/vnd.openxmlformats-officedocument.drawingml.chart+xml"/>
  <Override PartName="/ppt/theme/themeOverride32.xml" ContentType="application/vnd.openxmlformats-officedocument.themeOverride+xml"/>
  <Override PartName="/ppt/charts/chart33.xml" ContentType="application/vnd.openxmlformats-officedocument.drawingml.chart+xml"/>
  <Override PartName="/ppt/theme/themeOverride33.xml" ContentType="application/vnd.openxmlformats-officedocument.themeOverride+xml"/>
  <Override PartName="/ppt/charts/chart34.xml" ContentType="application/vnd.openxmlformats-officedocument.drawingml.chart+xml"/>
  <Override PartName="/ppt/theme/themeOverride34.xml" ContentType="application/vnd.openxmlformats-officedocument.themeOverride+xml"/>
  <Override PartName="/ppt/charts/chart35.xml" ContentType="application/vnd.openxmlformats-officedocument.drawingml.chart+xml"/>
  <Override PartName="/ppt/theme/themeOverride35.xml" ContentType="application/vnd.openxmlformats-officedocument.themeOverride+xml"/>
  <Override PartName="/ppt/notesSlides/notesSlide16.xml" ContentType="application/vnd.openxmlformats-officedocument.presentationml.notesSlide+xml"/>
  <Override PartName="/ppt/charts/chart36.xml" ContentType="application/vnd.openxmlformats-officedocument.drawingml.chart+xml"/>
  <Override PartName="/ppt/theme/themeOverride36.xml" ContentType="application/vnd.openxmlformats-officedocument.themeOverride+xml"/>
  <Override PartName="/ppt/charts/chart37.xml" ContentType="application/vnd.openxmlformats-officedocument.drawingml.chart+xml"/>
  <Override PartName="/ppt/theme/themeOverride37.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38.xml" ContentType="application/vnd.openxmlformats-officedocument.drawingml.chart+xml"/>
  <Override PartName="/ppt/theme/themeOverride38.xml" ContentType="application/vnd.openxmlformats-officedocument.themeOverride+xml"/>
  <Override PartName="/ppt/charts/chart39.xml" ContentType="application/vnd.openxmlformats-officedocument.drawingml.chart+xml"/>
  <Override PartName="/ppt/theme/themeOverride39.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40.xml" ContentType="application/vnd.openxmlformats-officedocument.drawingml.chart+xml"/>
  <Override PartName="/ppt/theme/themeOverride40.xml" ContentType="application/vnd.openxmlformats-officedocument.themeOverride+xml"/>
  <Override PartName="/ppt/notesSlides/notesSlide21.xml" ContentType="application/vnd.openxmlformats-officedocument.presentationml.notesSlide+xml"/>
  <Override PartName="/ppt/charts/chart41.xml" ContentType="application/vnd.openxmlformats-officedocument.drawingml.chart+xml"/>
  <Override PartName="/ppt/theme/themeOverride41.xml" ContentType="application/vnd.openxmlformats-officedocument.themeOverride+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 id="2147483766" r:id="rId2"/>
    <p:sldMasterId id="2147483876" r:id="rId3"/>
    <p:sldMasterId id="2147483892" r:id="rId4"/>
    <p:sldMasterId id="2147483907" r:id="rId5"/>
    <p:sldMasterId id="2147483946" r:id="rId6"/>
    <p:sldMasterId id="2147483969" r:id="rId7"/>
    <p:sldMasterId id="2147483987" r:id="rId8"/>
    <p:sldMasterId id="2147484016" r:id="rId9"/>
  </p:sldMasterIdLst>
  <p:notesMasterIdLst>
    <p:notesMasterId r:id="rId43"/>
  </p:notesMasterIdLst>
  <p:handoutMasterIdLst>
    <p:handoutMasterId r:id="rId44"/>
  </p:handoutMasterIdLst>
  <p:sldIdLst>
    <p:sldId id="447" r:id="rId10"/>
    <p:sldId id="482" r:id="rId11"/>
    <p:sldId id="483" r:id="rId12"/>
    <p:sldId id="484" r:id="rId13"/>
    <p:sldId id="485" r:id="rId14"/>
    <p:sldId id="486" r:id="rId15"/>
    <p:sldId id="453" r:id="rId16"/>
    <p:sldId id="487" r:id="rId17"/>
    <p:sldId id="456" r:id="rId18"/>
    <p:sldId id="489" r:id="rId19"/>
    <p:sldId id="491" r:id="rId20"/>
    <p:sldId id="460" r:id="rId21"/>
    <p:sldId id="492" r:id="rId22"/>
    <p:sldId id="462" r:id="rId23"/>
    <p:sldId id="493" r:id="rId24"/>
    <p:sldId id="494" r:id="rId25"/>
    <p:sldId id="495" r:id="rId26"/>
    <p:sldId id="496" r:id="rId27"/>
    <p:sldId id="497" r:id="rId28"/>
    <p:sldId id="498" r:id="rId29"/>
    <p:sldId id="499" r:id="rId30"/>
    <p:sldId id="470" r:id="rId31"/>
    <p:sldId id="500" r:id="rId32"/>
    <p:sldId id="472" r:id="rId33"/>
    <p:sldId id="501" r:id="rId34"/>
    <p:sldId id="502" r:id="rId35"/>
    <p:sldId id="503" r:id="rId36"/>
    <p:sldId id="504" r:id="rId37"/>
    <p:sldId id="505" r:id="rId38"/>
    <p:sldId id="506" r:id="rId39"/>
    <p:sldId id="507" r:id="rId40"/>
    <p:sldId id="480" r:id="rId41"/>
    <p:sldId id="508" r:id="rId42"/>
  </p:sldIdLst>
  <p:sldSz cx="12192000" cy="6858000"/>
  <p:notesSz cx="6807200" cy="993933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497D"/>
    <a:srgbClr val="FBB040"/>
    <a:srgbClr val="C94212"/>
    <a:srgbClr val="008E94"/>
    <a:srgbClr val="FFCDCD"/>
    <a:srgbClr val="000000"/>
    <a:srgbClr val="D7324C"/>
    <a:srgbClr val="232143"/>
    <a:srgbClr val="17162C"/>
    <a:srgbClr val="2038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38" autoAdjust="0"/>
    <p:restoredTop sz="94660"/>
  </p:normalViewPr>
  <p:slideViewPr>
    <p:cSldViewPr snapToGrid="0">
      <p:cViewPr varScale="1">
        <p:scale>
          <a:sx n="69" d="100"/>
          <a:sy n="69" d="100"/>
        </p:scale>
        <p:origin x="750" y="66"/>
      </p:cViewPr>
      <p:guideLst/>
    </p:cSldViewPr>
  </p:slideViewPr>
  <p:notesTextViewPr>
    <p:cViewPr>
      <p:scale>
        <a:sx n="1" d="1"/>
        <a:sy n="1" d="1"/>
      </p:scale>
      <p:origin x="0" y="0"/>
    </p:cViewPr>
  </p:notesTextViewPr>
  <p:sorterViewPr>
    <p:cViewPr varScale="1">
      <p:scale>
        <a:sx n="1" d="1"/>
        <a:sy n="1" d="1"/>
      </p:scale>
      <p:origin x="0" y="-3858"/>
    </p:cViewPr>
  </p:sorterViewPr>
  <p:notesViewPr>
    <p:cSldViewPr snapToGrid="0">
      <p:cViewPr varScale="1">
        <p:scale>
          <a:sx n="66" d="100"/>
          <a:sy n="66" d="100"/>
        </p:scale>
        <p:origin x="2772"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viewProps" Target="viewProps.xml"/><Relationship Id="rId20" Type="http://schemas.openxmlformats.org/officeDocument/2006/relationships/slide" Target="slides/slide11.xml"/><Relationship Id="rId41" Type="http://schemas.openxmlformats.org/officeDocument/2006/relationships/slide" Target="slides/slide32.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package" Target="../embeddings/Microsoft_Excel_Worksheet10.xlsx"/><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2" Type="http://schemas.openxmlformats.org/officeDocument/2006/relationships/package" Target="../embeddings/Microsoft_Excel_Worksheet11.xlsx"/><Relationship Id="rId1" Type="http://schemas.openxmlformats.org/officeDocument/2006/relationships/themeOverride" Target="../theme/themeOverride12.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themeOverride" Target="../theme/themeOverride13.xml"/></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themeOverride" Target="../theme/themeOverride14.xml"/></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themeOverride" Target="../theme/themeOverride15.xml"/></Relationships>
</file>

<file path=ppt/charts/_rels/chart16.xml.rels><?xml version="1.0" encoding="UTF-8" standalone="yes"?>
<Relationships xmlns="http://schemas.openxmlformats.org/package/2006/relationships"><Relationship Id="rId2" Type="http://schemas.openxmlformats.org/officeDocument/2006/relationships/package" Target="../embeddings/Microsoft_Excel_Worksheet15.xlsx"/><Relationship Id="rId1" Type="http://schemas.openxmlformats.org/officeDocument/2006/relationships/themeOverride" Target="../theme/themeOverride16.xml"/></Relationships>
</file>

<file path=ppt/charts/_rels/chart17.xml.rels><?xml version="1.0" encoding="UTF-8" standalone="yes"?>
<Relationships xmlns="http://schemas.openxmlformats.org/package/2006/relationships"><Relationship Id="rId2" Type="http://schemas.openxmlformats.org/officeDocument/2006/relationships/package" Target="../embeddings/Microsoft_Excel_Worksheet16.xlsx"/><Relationship Id="rId1" Type="http://schemas.openxmlformats.org/officeDocument/2006/relationships/themeOverride" Target="../theme/themeOverride17.xml"/></Relationships>
</file>

<file path=ppt/charts/_rels/chart18.xml.rels><?xml version="1.0" encoding="UTF-8" standalone="yes"?>
<Relationships xmlns="http://schemas.openxmlformats.org/package/2006/relationships"><Relationship Id="rId2" Type="http://schemas.openxmlformats.org/officeDocument/2006/relationships/package" Target="../embeddings/Microsoft_Excel_Worksheet17.xlsx"/><Relationship Id="rId1" Type="http://schemas.openxmlformats.org/officeDocument/2006/relationships/themeOverride" Target="../theme/themeOverride1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themeOverride" Target="../theme/themeOverride19.xml"/></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themeOverride" Target="../theme/themeOverride20.xml"/></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themeOverride" Target="../theme/themeOverride21.xml"/></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themeOverride" Target="../theme/themeOverride22.xml"/></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themeOverride" Target="../theme/themeOverride23.xml"/></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24.xml"/></Relationships>
</file>

<file path=ppt/charts/_rels/chart25.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5.xml"/></Relationships>
</file>

<file path=ppt/charts/_rels/chart26.xml.rels><?xml version="1.0" encoding="UTF-8" standalone="yes"?>
<Relationships xmlns="http://schemas.openxmlformats.org/package/2006/relationships"><Relationship Id="rId2" Type="http://schemas.openxmlformats.org/officeDocument/2006/relationships/package" Target="../embeddings/Microsoft_Excel_Worksheet25.xlsx"/><Relationship Id="rId1" Type="http://schemas.openxmlformats.org/officeDocument/2006/relationships/themeOverride" Target="../theme/themeOverride26.xml"/></Relationships>
</file>

<file path=ppt/charts/_rels/chart27.xml.rels><?xml version="1.0" encoding="UTF-8" standalone="yes"?>
<Relationships xmlns="http://schemas.openxmlformats.org/package/2006/relationships"><Relationship Id="rId2" Type="http://schemas.openxmlformats.org/officeDocument/2006/relationships/package" Target="../embeddings/Microsoft_Excel_Worksheet26.xlsx"/><Relationship Id="rId1" Type="http://schemas.openxmlformats.org/officeDocument/2006/relationships/themeOverride" Target="../theme/themeOverride27.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themeOverride" Target="../theme/themeOverride28.xml"/></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themeOverride" Target="../theme/themeOverride29.xml"/></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themeOverride" Target="../theme/themeOverride30.xml"/></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themeOverride" Target="../theme/themeOverride31.xml"/></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themeOverride" Target="../theme/themeOverride32.xml"/></Relationships>
</file>

<file path=ppt/charts/_rels/chart33.xml.rels><?xml version="1.0" encoding="UTF-8" standalone="yes"?>
<Relationships xmlns="http://schemas.openxmlformats.org/package/2006/relationships"><Relationship Id="rId2" Type="http://schemas.openxmlformats.org/officeDocument/2006/relationships/package" Target="../embeddings/Microsoft_Excel_Worksheet32.xlsx"/><Relationship Id="rId1" Type="http://schemas.openxmlformats.org/officeDocument/2006/relationships/themeOverride" Target="../theme/themeOverride33.xml"/></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3.xlsx"/><Relationship Id="rId1" Type="http://schemas.openxmlformats.org/officeDocument/2006/relationships/themeOverride" Target="../theme/themeOverride34.xml"/></Relationships>
</file>

<file path=ppt/charts/_rels/chart35.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5.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36.xml"/></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themeOverride" Target="../theme/themeOverride37.xml"/></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themeOverride" Target="../theme/themeOverride38.xml"/></Relationships>
</file>

<file path=ppt/charts/_rels/chart39.xml.rels><?xml version="1.0" encoding="UTF-8" standalone="yes"?>
<Relationships xmlns="http://schemas.openxmlformats.org/package/2006/relationships"><Relationship Id="rId2" Type="http://schemas.openxmlformats.org/officeDocument/2006/relationships/package" Target="../embeddings/Microsoft_Excel_Worksheet38.xlsx"/><Relationship Id="rId1" Type="http://schemas.openxmlformats.org/officeDocument/2006/relationships/themeOverride" Target="../theme/themeOverride39.xml"/></Relationships>
</file>

<file path=ppt/charts/_rels/chart40.xml.rels><?xml version="1.0" encoding="UTF-8" standalone="yes"?>
<Relationships xmlns="http://schemas.openxmlformats.org/package/2006/relationships"><Relationship Id="rId2" Type="http://schemas.openxmlformats.org/officeDocument/2006/relationships/package" Target="../embeddings/Microsoft_Excel_Worksheet39.xlsx"/><Relationship Id="rId1" Type="http://schemas.openxmlformats.org/officeDocument/2006/relationships/themeOverride" Target="../theme/themeOverride40.xml"/></Relationships>
</file>

<file path=ppt/charts/_rels/chart41.xml.rels><?xml version="1.0" encoding="UTF-8" standalone="yes"?>
<Relationships xmlns="http://schemas.openxmlformats.org/package/2006/relationships"><Relationship Id="rId2" Type="http://schemas.openxmlformats.org/officeDocument/2006/relationships/package" Target="../embeddings/Microsoft_Excel_Worksheet40.xlsx"/><Relationship Id="rId1" Type="http://schemas.openxmlformats.org/officeDocument/2006/relationships/themeOverride" Target="../theme/themeOverride41.xml"/></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9463069219917548"/>
          <c:y val="4.6218487394957986E-2"/>
          <c:w val="0.68456738705539799"/>
          <c:h val="0.74061262786076965"/>
        </c:manualLayout>
      </c:layout>
      <c:barChart>
        <c:barDir val="col"/>
        <c:grouping val="percentStacked"/>
        <c:varyColors val="0"/>
        <c:ser>
          <c:idx val="0"/>
          <c:order val="0"/>
          <c:tx>
            <c:strRef>
              <c:f>Sheet1!$A$2</c:f>
              <c:strCache>
                <c:ptCount val="1"/>
                <c:pt idx="0">
                  <c:v>1) Not like at all      </c:v>
                </c:pt>
              </c:strCache>
            </c:strRef>
          </c:tx>
          <c:spPr>
            <a:solidFill>
              <a:schemeClr val="tx1">
                <a:lumMod val="50000"/>
              </a:schemeClr>
            </a:solidFill>
          </c:spPr>
          <c:invertIfNegative val="0"/>
          <c:dLbls>
            <c:spPr>
              <a:noFill/>
              <a:ln>
                <a:noFill/>
              </a:ln>
              <a:effectLst/>
            </c:spPr>
            <c:txPr>
              <a:bodyPr/>
              <a:lstStyle/>
              <a:p>
                <a:pPr>
                  <a:defRPr sz="1000" b="1">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Sheet1!$B$1:$E$1</c:f>
              <c:strCache>
                <c:ptCount val="4"/>
                <c:pt idx="0">
                  <c:v>PA - 396
(B)</c:v>
                </c:pt>
                <c:pt idx="1">
                  <c:v>ZA - 472
(C)</c:v>
                </c:pt>
                <c:pt idx="2">
                  <c:v>PB - 518
(D)</c:v>
                </c:pt>
                <c:pt idx="3">
                  <c:v>ZA - 472
(E)</c:v>
                </c:pt>
              </c:strCache>
            </c:strRef>
          </c:cat>
          <c:val>
            <c:numRef>
              <c:f>Sheet1!$B$2:$E$2</c:f>
              <c:numCache>
                <c:formatCode>#\%</c:formatCode>
                <c:ptCount val="4"/>
                <c:pt idx="0">
                  <c:v>1</c:v>
                </c:pt>
                <c:pt idx="1">
                  <c:v>0</c:v>
                </c:pt>
                <c:pt idx="2">
                  <c:v>0</c:v>
                </c:pt>
                <c:pt idx="3">
                  <c:v>0</c:v>
                </c:pt>
              </c:numCache>
            </c:numRef>
          </c:val>
          <c:extLst>
            <c:ext xmlns:c16="http://schemas.microsoft.com/office/drawing/2014/chart" uri="{C3380CC4-5D6E-409C-BE32-E72D297353CC}">
              <c16:uniqueId val="{00000000-1C72-4639-B608-144D836CC563}"/>
            </c:ext>
          </c:extLst>
        </c:ser>
        <c:ser>
          <c:idx val="1"/>
          <c:order val="1"/>
          <c:tx>
            <c:strRef>
              <c:f>Sheet1!$A$3</c:f>
              <c:strCache>
                <c:ptCount val="1"/>
                <c:pt idx="0">
                  <c:v>2) Like slightly        </c:v>
                </c:pt>
              </c:strCache>
            </c:strRef>
          </c:tx>
          <c:spPr>
            <a:solidFill>
              <a:schemeClr val="accent4">
                <a:lumMod val="75000"/>
              </a:schemeClr>
            </a:solidFill>
          </c:spPr>
          <c:invertIfNegative val="0"/>
          <c:dLbls>
            <c:spPr>
              <a:noFill/>
              <a:ln>
                <a:noFill/>
              </a:ln>
              <a:effectLst/>
            </c:spPr>
            <c:txPr>
              <a:bodyPr/>
              <a:lstStyle/>
              <a:p>
                <a:pPr>
                  <a:defRPr sz="10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Sheet1!$B$1:$E$1</c:f>
              <c:strCache>
                <c:ptCount val="4"/>
                <c:pt idx="0">
                  <c:v>PA - 396
(B)</c:v>
                </c:pt>
                <c:pt idx="1">
                  <c:v>ZA - 472
(C)</c:v>
                </c:pt>
                <c:pt idx="2">
                  <c:v>PB - 518
(D)</c:v>
                </c:pt>
                <c:pt idx="3">
                  <c:v>ZA - 472
(E)</c:v>
                </c:pt>
              </c:strCache>
            </c:strRef>
          </c:cat>
          <c:val>
            <c:numRef>
              <c:f>Sheet1!$B$3:$E$3</c:f>
              <c:numCache>
                <c:formatCode>#\%</c:formatCode>
                <c:ptCount val="4"/>
                <c:pt idx="0">
                  <c:v>5</c:v>
                </c:pt>
                <c:pt idx="1">
                  <c:v>5</c:v>
                </c:pt>
                <c:pt idx="2">
                  <c:v>2</c:v>
                </c:pt>
                <c:pt idx="3">
                  <c:v>3</c:v>
                </c:pt>
              </c:numCache>
            </c:numRef>
          </c:val>
          <c:extLst>
            <c:ext xmlns:c16="http://schemas.microsoft.com/office/drawing/2014/chart" uri="{C3380CC4-5D6E-409C-BE32-E72D297353CC}">
              <c16:uniqueId val="{00000001-1C72-4639-B608-144D836CC563}"/>
            </c:ext>
          </c:extLst>
        </c:ser>
        <c:ser>
          <c:idx val="2"/>
          <c:order val="2"/>
          <c:tx>
            <c:strRef>
              <c:f>Sheet1!$A$4</c:f>
              <c:strCache>
                <c:ptCount val="1"/>
                <c:pt idx="0">
                  <c:v>3) Like somewhat        </c:v>
                </c:pt>
              </c:strCache>
            </c:strRef>
          </c:tx>
          <c:invertIfNegative val="0"/>
          <c:dLbls>
            <c:spPr>
              <a:noFill/>
              <a:ln>
                <a:noFill/>
              </a:ln>
              <a:effectLst/>
            </c:spPr>
            <c:txPr>
              <a:bodyPr/>
              <a:lstStyle/>
              <a:p>
                <a:pPr>
                  <a:defRPr sz="10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Sheet1!$B$1:$E$1</c:f>
              <c:strCache>
                <c:ptCount val="4"/>
                <c:pt idx="0">
                  <c:v>PA - 396
(B)</c:v>
                </c:pt>
                <c:pt idx="1">
                  <c:v>ZA - 472
(C)</c:v>
                </c:pt>
                <c:pt idx="2">
                  <c:v>PB - 518
(D)</c:v>
                </c:pt>
                <c:pt idx="3">
                  <c:v>ZA - 472
(E)</c:v>
                </c:pt>
              </c:strCache>
            </c:strRef>
          </c:cat>
          <c:val>
            <c:numRef>
              <c:f>Sheet1!$B$4:$E$4</c:f>
              <c:numCache>
                <c:formatCode>#\%</c:formatCode>
                <c:ptCount val="4"/>
                <c:pt idx="0">
                  <c:v>38</c:v>
                </c:pt>
                <c:pt idx="1">
                  <c:v>36</c:v>
                </c:pt>
                <c:pt idx="2">
                  <c:v>35</c:v>
                </c:pt>
                <c:pt idx="3">
                  <c:v>22</c:v>
                </c:pt>
              </c:numCache>
            </c:numRef>
          </c:val>
          <c:extLst>
            <c:ext xmlns:c16="http://schemas.microsoft.com/office/drawing/2014/chart" uri="{C3380CC4-5D6E-409C-BE32-E72D297353CC}">
              <c16:uniqueId val="{00000002-1C72-4639-B608-144D836CC563}"/>
            </c:ext>
          </c:extLst>
        </c:ser>
        <c:ser>
          <c:idx val="3"/>
          <c:order val="3"/>
          <c:tx>
            <c:strRef>
              <c:f>Sheet1!$A$5</c:f>
              <c:strCache>
                <c:ptCount val="1"/>
                <c:pt idx="0">
                  <c:v>4) Like quite well      </c:v>
                </c:pt>
              </c:strCache>
            </c:strRef>
          </c:tx>
          <c:spPr>
            <a:solidFill>
              <a:srgbClr val="FFC000"/>
            </a:solidFill>
          </c:spPr>
          <c:invertIfNegative val="0"/>
          <c:dLbls>
            <c:spPr>
              <a:noFill/>
              <a:ln>
                <a:noFill/>
              </a:ln>
              <a:effectLst/>
            </c:spPr>
            <c:txPr>
              <a:bodyPr/>
              <a:lstStyle/>
              <a:p>
                <a:pPr>
                  <a:defRPr sz="10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Sheet1!$B$1:$E$1</c:f>
              <c:strCache>
                <c:ptCount val="4"/>
                <c:pt idx="0">
                  <c:v>PA - 396
(B)</c:v>
                </c:pt>
                <c:pt idx="1">
                  <c:v>ZA - 472
(C)</c:v>
                </c:pt>
                <c:pt idx="2">
                  <c:v>PB - 518
(D)</c:v>
                </c:pt>
                <c:pt idx="3">
                  <c:v>ZA - 472
(E)</c:v>
                </c:pt>
              </c:strCache>
            </c:strRef>
          </c:cat>
          <c:val>
            <c:numRef>
              <c:f>Sheet1!$B$5:$E$5</c:f>
              <c:numCache>
                <c:formatCode>#\%</c:formatCode>
                <c:ptCount val="4"/>
                <c:pt idx="0">
                  <c:v>28</c:v>
                </c:pt>
                <c:pt idx="1">
                  <c:v>34</c:v>
                </c:pt>
                <c:pt idx="2">
                  <c:v>27</c:v>
                </c:pt>
                <c:pt idx="3">
                  <c:v>36</c:v>
                </c:pt>
              </c:numCache>
            </c:numRef>
          </c:val>
          <c:extLst>
            <c:ext xmlns:c16="http://schemas.microsoft.com/office/drawing/2014/chart" uri="{C3380CC4-5D6E-409C-BE32-E72D297353CC}">
              <c16:uniqueId val="{00000003-1C72-4639-B608-144D836CC563}"/>
            </c:ext>
          </c:extLst>
        </c:ser>
        <c:ser>
          <c:idx val="4"/>
          <c:order val="4"/>
          <c:tx>
            <c:strRef>
              <c:f>Sheet1!$A$6</c:f>
              <c:strCache>
                <c:ptCount val="1"/>
                <c:pt idx="0">
                  <c:v>5) Like very well       </c:v>
                </c:pt>
              </c:strCache>
            </c:strRef>
          </c:tx>
          <c:spPr>
            <a:solidFill>
              <a:srgbClr val="00B050"/>
            </a:solidFill>
          </c:spPr>
          <c:invertIfNegative val="0"/>
          <c:dLbls>
            <c:spPr>
              <a:noFill/>
              <a:ln>
                <a:noFill/>
              </a:ln>
              <a:effectLst/>
            </c:spPr>
            <c:txPr>
              <a:bodyPr/>
              <a:lstStyle/>
              <a:p>
                <a:pPr>
                  <a:defRPr sz="10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Sheet1!$B$1:$E$1</c:f>
              <c:strCache>
                <c:ptCount val="4"/>
                <c:pt idx="0">
                  <c:v>PA - 396
(B)</c:v>
                </c:pt>
                <c:pt idx="1">
                  <c:v>ZA - 472
(C)</c:v>
                </c:pt>
                <c:pt idx="2">
                  <c:v>PB - 518
(D)</c:v>
                </c:pt>
                <c:pt idx="3">
                  <c:v>ZA - 472
(E)</c:v>
                </c:pt>
              </c:strCache>
            </c:strRef>
          </c:cat>
          <c:val>
            <c:numRef>
              <c:f>Sheet1!$B$6:$E$6</c:f>
              <c:numCache>
                <c:formatCode>#\%</c:formatCode>
                <c:ptCount val="4"/>
                <c:pt idx="0">
                  <c:v>18</c:v>
                </c:pt>
                <c:pt idx="1">
                  <c:v>15</c:v>
                </c:pt>
                <c:pt idx="2">
                  <c:v>21</c:v>
                </c:pt>
                <c:pt idx="3">
                  <c:v>25</c:v>
                </c:pt>
              </c:numCache>
            </c:numRef>
          </c:val>
          <c:extLst>
            <c:ext xmlns:c16="http://schemas.microsoft.com/office/drawing/2014/chart" uri="{C3380CC4-5D6E-409C-BE32-E72D297353CC}">
              <c16:uniqueId val="{00000004-1C72-4639-B608-144D836CC563}"/>
            </c:ext>
          </c:extLst>
        </c:ser>
        <c:ser>
          <c:idx val="5"/>
          <c:order val="5"/>
          <c:tx>
            <c:strRef>
              <c:f>Sheet1!$A$7</c:f>
              <c:strCache>
                <c:ptCount val="1"/>
                <c:pt idx="0">
                  <c:v>6) Like extremely       </c:v>
                </c:pt>
              </c:strCache>
            </c:strRef>
          </c:tx>
          <c:spPr>
            <a:solidFill>
              <a:srgbClr val="92D050"/>
            </a:solidFill>
          </c:spPr>
          <c:invertIfNegative val="0"/>
          <c:dLbls>
            <c:spPr>
              <a:noFill/>
              <a:ln>
                <a:noFill/>
              </a:ln>
              <a:effectLst/>
            </c:spPr>
            <c:txPr>
              <a:bodyPr/>
              <a:lstStyle/>
              <a:p>
                <a:pPr>
                  <a:defRPr sz="10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Sheet1!$B$1:$E$1</c:f>
              <c:strCache>
                <c:ptCount val="4"/>
                <c:pt idx="0">
                  <c:v>PA - 396
(B)</c:v>
                </c:pt>
                <c:pt idx="1">
                  <c:v>ZA - 472
(C)</c:v>
                </c:pt>
                <c:pt idx="2">
                  <c:v>PB - 518
(D)</c:v>
                </c:pt>
                <c:pt idx="3">
                  <c:v>ZA - 472
(E)</c:v>
                </c:pt>
              </c:strCache>
            </c:strRef>
          </c:cat>
          <c:val>
            <c:numRef>
              <c:f>Sheet1!$B$7:$E$7</c:f>
              <c:numCache>
                <c:formatCode>#\%</c:formatCode>
                <c:ptCount val="4"/>
                <c:pt idx="0">
                  <c:v>10</c:v>
                </c:pt>
                <c:pt idx="1">
                  <c:v>10</c:v>
                </c:pt>
                <c:pt idx="2">
                  <c:v>15</c:v>
                </c:pt>
                <c:pt idx="3">
                  <c:v>14</c:v>
                </c:pt>
              </c:numCache>
            </c:numRef>
          </c:val>
          <c:extLst>
            <c:ext xmlns:c16="http://schemas.microsoft.com/office/drawing/2014/chart" uri="{C3380CC4-5D6E-409C-BE32-E72D297353CC}">
              <c16:uniqueId val="{00000005-1C72-4639-B608-144D836CC563}"/>
            </c:ext>
          </c:extLst>
        </c:ser>
        <c:dLbls>
          <c:showLegendKey val="0"/>
          <c:showVal val="0"/>
          <c:showCatName val="0"/>
          <c:showSerName val="0"/>
          <c:showPercent val="0"/>
          <c:showBubbleSize val="0"/>
        </c:dLbls>
        <c:gapWidth val="150"/>
        <c:overlap val="100"/>
        <c:axId val="191051648"/>
        <c:axId val="191914368"/>
      </c:barChart>
      <c:catAx>
        <c:axId val="191051648"/>
        <c:scaling>
          <c:orientation val="minMax"/>
        </c:scaling>
        <c:delete val="0"/>
        <c:axPos val="b"/>
        <c:numFmt formatCode="General" sourceLinked="0"/>
        <c:majorTickMark val="out"/>
        <c:minorTickMark val="none"/>
        <c:tickLblPos val="nextTo"/>
        <c:txPr>
          <a:bodyPr/>
          <a:lstStyle/>
          <a:p>
            <a:pPr>
              <a:defRPr sz="1100" b="1">
                <a:solidFill>
                  <a:schemeClr val="tx1"/>
                </a:solidFill>
                <a:latin typeface="+mn-lt"/>
                <a:cs typeface="Arial" panose="020B0604020202020204" pitchFamily="34" charset="0"/>
              </a:defRPr>
            </a:pPr>
            <a:endParaRPr lang="en-US"/>
          </a:p>
        </c:txPr>
        <c:crossAx val="191914368"/>
        <c:crosses val="autoZero"/>
        <c:auto val="1"/>
        <c:lblAlgn val="ctr"/>
        <c:lblOffset val="100"/>
        <c:noMultiLvlLbl val="0"/>
      </c:catAx>
      <c:valAx>
        <c:axId val="191914368"/>
        <c:scaling>
          <c:orientation val="minMax"/>
        </c:scaling>
        <c:delete val="1"/>
        <c:axPos val="l"/>
        <c:numFmt formatCode="0%" sourceLinked="1"/>
        <c:majorTickMark val="out"/>
        <c:minorTickMark val="none"/>
        <c:tickLblPos val="nextTo"/>
        <c:crossAx val="191051648"/>
        <c:crosses val="autoZero"/>
        <c:crossBetween val="between"/>
      </c:valAx>
    </c:plotArea>
    <c:legend>
      <c:legendPos val="l"/>
      <c:layout>
        <c:manualLayout>
          <c:xMode val="edge"/>
          <c:yMode val="edge"/>
          <c:x val="1.1346502224778081E-2"/>
          <c:y val="8.3854220325263087E-2"/>
          <c:w val="0.26248226922897094"/>
          <c:h val="0.69182955071792496"/>
        </c:manualLayout>
      </c:layout>
      <c:overlay val="0"/>
      <c:txPr>
        <a:bodyPr/>
        <a:lstStyle/>
        <a:p>
          <a:pPr>
            <a:defRPr sz="1200">
              <a:solidFill>
                <a:schemeClr val="tx1"/>
              </a:solidFill>
              <a:latin typeface="+mn-lt"/>
              <a:cs typeface="Arial" panose="020B0604020202020204" pitchFamily="34" charset="0"/>
            </a:defRPr>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2.7610512707654477E-2"/>
          <c:y val="4.0391272015700842E-2"/>
          <c:w val="0.94477897458469107"/>
          <c:h val="0.61771207875401746"/>
        </c:manualLayout>
      </c:layout>
      <c:barChart>
        <c:barDir val="col"/>
        <c:grouping val="stacked"/>
        <c:varyColors val="0"/>
        <c:ser>
          <c:idx val="1"/>
          <c:order val="0"/>
          <c:tx>
            <c:strRef>
              <c:f>Sheet1!$A$5</c:f>
              <c:strCache>
                <c:ptCount val="1"/>
                <c:pt idx="0">
                  <c:v>1) Not like at all      </c:v>
                </c:pt>
              </c:strCache>
            </c:strRef>
          </c:tx>
          <c:spPr>
            <a:solidFill>
              <a:srgbClr val="FF0000"/>
            </a:solidFill>
          </c:spPr>
          <c:invertIfNegative val="0"/>
          <c:dLbls>
            <c:delete val="1"/>
          </c:dLbls>
          <c:cat>
            <c:strRef>
              <c:f>Sheet1!$B$4:$E$4</c:f>
              <c:strCache>
                <c:ptCount val="4"/>
                <c:pt idx="0">
                  <c:v>PA - 396</c:v>
                </c:pt>
                <c:pt idx="1">
                  <c:v>ZA - 472</c:v>
                </c:pt>
                <c:pt idx="2">
                  <c:v>PB - 518</c:v>
                </c:pt>
                <c:pt idx="3">
                  <c:v>ZA - 472</c:v>
                </c:pt>
              </c:strCache>
            </c:strRef>
          </c:cat>
          <c:val>
            <c:numRef>
              <c:f>Sheet1!$B$5:$E$5</c:f>
              <c:numCache>
                <c:formatCode>#\%</c:formatCode>
                <c:ptCount val="4"/>
                <c:pt idx="0">
                  <c:v>1</c:v>
                </c:pt>
                <c:pt idx="1">
                  <c:v>0</c:v>
                </c:pt>
                <c:pt idx="2">
                  <c:v>0</c:v>
                </c:pt>
                <c:pt idx="3">
                  <c:v>1</c:v>
                </c:pt>
              </c:numCache>
            </c:numRef>
          </c:val>
          <c:extLst>
            <c:ext xmlns:c16="http://schemas.microsoft.com/office/drawing/2014/chart" uri="{C3380CC4-5D6E-409C-BE32-E72D297353CC}">
              <c16:uniqueId val="{00000000-469D-4D38-8A06-78F3046F31DB}"/>
            </c:ext>
          </c:extLst>
        </c:ser>
        <c:ser>
          <c:idx val="2"/>
          <c:order val="1"/>
          <c:tx>
            <c:strRef>
              <c:f>Sheet1!$A$6</c:f>
              <c:strCache>
                <c:ptCount val="1"/>
                <c:pt idx="0">
                  <c:v>2) Like slightly        </c:v>
                </c:pt>
              </c:strCache>
            </c:strRef>
          </c:tx>
          <c:spPr>
            <a:solidFill>
              <a:srgbClr val="FF6600"/>
            </a:solidFill>
            <a:ln>
              <a:solidFill>
                <a:srgbClr val="FFC000"/>
              </a:solidFill>
            </a:ln>
          </c:spPr>
          <c:invertIfNegative val="0"/>
          <c:dLbls>
            <c:spPr>
              <a:noFill/>
              <a:ln>
                <a:noFill/>
              </a:ln>
              <a:effectLst/>
            </c:spPr>
            <c:txPr>
              <a:bodyPr/>
              <a:lstStyle/>
              <a:p>
                <a:pPr>
                  <a:defRPr sz="100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Sheet1!$B$6:$E$6</c:f>
              <c:numCache>
                <c:formatCode>#\%</c:formatCode>
                <c:ptCount val="4"/>
                <c:pt idx="0">
                  <c:v>8</c:v>
                </c:pt>
                <c:pt idx="1">
                  <c:v>4</c:v>
                </c:pt>
                <c:pt idx="2">
                  <c:v>6</c:v>
                </c:pt>
                <c:pt idx="3">
                  <c:v>2</c:v>
                </c:pt>
              </c:numCache>
            </c:numRef>
          </c:val>
          <c:extLst>
            <c:ext xmlns:c16="http://schemas.microsoft.com/office/drawing/2014/chart" uri="{C3380CC4-5D6E-409C-BE32-E72D297353CC}">
              <c16:uniqueId val="{00000001-469D-4D38-8A06-78F3046F31DB}"/>
            </c:ext>
          </c:extLst>
        </c:ser>
        <c:ser>
          <c:idx val="0"/>
          <c:order val="2"/>
          <c:tx>
            <c:strRef>
              <c:f>Sheet1!$A$7</c:f>
              <c:strCache>
                <c:ptCount val="1"/>
                <c:pt idx="0">
                  <c:v>3) Like somewhat        </c:v>
                </c:pt>
              </c:strCache>
            </c:strRef>
          </c:tx>
          <c:spPr>
            <a:solidFill>
              <a:srgbClr val="FFC000"/>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Sheet1!$B$7:$E$7</c:f>
              <c:numCache>
                <c:formatCode>#\%</c:formatCode>
                <c:ptCount val="4"/>
                <c:pt idx="0">
                  <c:v>23</c:v>
                </c:pt>
                <c:pt idx="1">
                  <c:v>29</c:v>
                </c:pt>
                <c:pt idx="2">
                  <c:v>18</c:v>
                </c:pt>
                <c:pt idx="3">
                  <c:v>18</c:v>
                </c:pt>
              </c:numCache>
            </c:numRef>
          </c:val>
          <c:extLst>
            <c:ext xmlns:c16="http://schemas.microsoft.com/office/drawing/2014/chart" uri="{C3380CC4-5D6E-409C-BE32-E72D297353CC}">
              <c16:uniqueId val="{00000002-469D-4D38-8A06-78F3046F31DB}"/>
            </c:ext>
          </c:extLst>
        </c:ser>
        <c:ser>
          <c:idx val="3"/>
          <c:order val="3"/>
          <c:tx>
            <c:strRef>
              <c:f>Sheet1!$A$8</c:f>
              <c:strCache>
                <c:ptCount val="1"/>
                <c:pt idx="0">
                  <c:v>4) Like quite well      </c:v>
                </c:pt>
              </c:strCache>
            </c:strRef>
          </c:tx>
          <c:spPr>
            <a:solidFill>
              <a:schemeClr val="tx1">
                <a:lumMod val="20000"/>
                <a:lumOff val="80000"/>
              </a:schemeClr>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Sheet1!$B$8:$E$8</c:f>
              <c:numCache>
                <c:formatCode>#\%</c:formatCode>
                <c:ptCount val="4"/>
                <c:pt idx="0">
                  <c:v>35</c:v>
                </c:pt>
                <c:pt idx="1">
                  <c:v>31</c:v>
                </c:pt>
                <c:pt idx="2">
                  <c:v>26</c:v>
                </c:pt>
                <c:pt idx="3">
                  <c:v>30</c:v>
                </c:pt>
              </c:numCache>
            </c:numRef>
          </c:val>
          <c:extLst>
            <c:ext xmlns:c16="http://schemas.microsoft.com/office/drawing/2014/chart" uri="{C3380CC4-5D6E-409C-BE32-E72D297353CC}">
              <c16:uniqueId val="{00000003-469D-4D38-8A06-78F3046F31DB}"/>
            </c:ext>
          </c:extLst>
        </c:ser>
        <c:ser>
          <c:idx val="4"/>
          <c:order val="4"/>
          <c:tx>
            <c:strRef>
              <c:f>Sheet1!$A$9</c:f>
              <c:strCache>
                <c:ptCount val="1"/>
                <c:pt idx="0">
                  <c:v>5) Like very well       </c:v>
                </c:pt>
              </c:strCache>
            </c:strRef>
          </c:tx>
          <c:spPr>
            <a:solidFill>
              <a:schemeClr val="tx1">
                <a:lumMod val="40000"/>
                <a:lumOff val="60000"/>
              </a:schemeClr>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Sheet1!$B$9:$E$9</c:f>
              <c:numCache>
                <c:formatCode>#\%</c:formatCode>
                <c:ptCount val="4"/>
                <c:pt idx="0">
                  <c:v>18</c:v>
                </c:pt>
                <c:pt idx="1">
                  <c:v>19</c:v>
                </c:pt>
                <c:pt idx="2">
                  <c:v>31</c:v>
                </c:pt>
                <c:pt idx="3">
                  <c:v>27</c:v>
                </c:pt>
              </c:numCache>
            </c:numRef>
          </c:val>
          <c:extLst>
            <c:ext xmlns:c16="http://schemas.microsoft.com/office/drawing/2014/chart" uri="{C3380CC4-5D6E-409C-BE32-E72D297353CC}">
              <c16:uniqueId val="{00000004-469D-4D38-8A06-78F3046F31DB}"/>
            </c:ext>
          </c:extLst>
        </c:ser>
        <c:ser>
          <c:idx val="5"/>
          <c:order val="5"/>
          <c:tx>
            <c:strRef>
              <c:f>Sheet1!$A$10</c:f>
              <c:strCache>
                <c:ptCount val="1"/>
                <c:pt idx="0">
                  <c:v>6) Like extremely       </c:v>
                </c:pt>
              </c:strCache>
            </c:strRef>
          </c:tx>
          <c:spPr>
            <a:solidFill>
              <a:srgbClr val="000066"/>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Sheet1!$B$10:$E$10</c:f>
              <c:numCache>
                <c:formatCode>#\%</c:formatCode>
                <c:ptCount val="4"/>
                <c:pt idx="0">
                  <c:v>15</c:v>
                </c:pt>
                <c:pt idx="1">
                  <c:v>17</c:v>
                </c:pt>
                <c:pt idx="2">
                  <c:v>19</c:v>
                </c:pt>
                <c:pt idx="3">
                  <c:v>22</c:v>
                </c:pt>
              </c:numCache>
            </c:numRef>
          </c:val>
          <c:extLst>
            <c:ext xmlns:c16="http://schemas.microsoft.com/office/drawing/2014/chart" uri="{C3380CC4-5D6E-409C-BE32-E72D297353CC}">
              <c16:uniqueId val="{00000005-469D-4D38-8A06-78F3046F31DB}"/>
            </c:ext>
          </c:extLst>
        </c:ser>
        <c:dLbls>
          <c:showLegendKey val="0"/>
          <c:showVal val="1"/>
          <c:showCatName val="0"/>
          <c:showSerName val="0"/>
          <c:showPercent val="0"/>
          <c:showBubbleSize val="0"/>
        </c:dLbls>
        <c:gapWidth val="90"/>
        <c:overlap val="100"/>
        <c:axId val="192271104"/>
        <c:axId val="192272640"/>
      </c:barChart>
      <c:catAx>
        <c:axId val="192271104"/>
        <c:scaling>
          <c:orientation val="minMax"/>
        </c:scaling>
        <c:delete val="0"/>
        <c:axPos val="b"/>
        <c:numFmt formatCode="General" sourceLinked="0"/>
        <c:majorTickMark val="out"/>
        <c:minorTickMark val="none"/>
        <c:tickLblPos val="nextTo"/>
        <c:txPr>
          <a:bodyPr/>
          <a:lstStyle/>
          <a:p>
            <a:pPr>
              <a:defRPr sz="1000">
                <a:solidFill>
                  <a:schemeClr val="tx2">
                    <a:lumMod val="75000"/>
                  </a:schemeClr>
                </a:solidFill>
                <a:latin typeface="Arial" panose="020B0604020202020204" pitchFamily="34" charset="0"/>
                <a:cs typeface="Arial" panose="020B0604020202020204" pitchFamily="34" charset="0"/>
              </a:defRPr>
            </a:pPr>
            <a:endParaRPr lang="en-US"/>
          </a:p>
        </c:txPr>
        <c:crossAx val="192272640"/>
        <c:crosses val="autoZero"/>
        <c:auto val="1"/>
        <c:lblAlgn val="ctr"/>
        <c:lblOffset val="100"/>
        <c:noMultiLvlLbl val="0"/>
      </c:catAx>
      <c:valAx>
        <c:axId val="192272640"/>
        <c:scaling>
          <c:orientation val="minMax"/>
          <c:max val="100"/>
        </c:scaling>
        <c:delete val="1"/>
        <c:axPos val="l"/>
        <c:numFmt formatCode="#\%" sourceLinked="1"/>
        <c:majorTickMark val="out"/>
        <c:minorTickMark val="none"/>
        <c:tickLblPos val="nextTo"/>
        <c:crossAx val="192271104"/>
        <c:crosses val="autoZero"/>
        <c:crossBetween val="between"/>
      </c:valAx>
    </c:plotArea>
    <c:legend>
      <c:legendPos val="b"/>
      <c:layout>
        <c:manualLayout>
          <c:xMode val="edge"/>
          <c:yMode val="edge"/>
          <c:x val="9.0361683905395618E-2"/>
          <c:y val="0.76494033733988542"/>
          <c:w val="0.79029922919823437"/>
          <c:h val="0.17630872154636795"/>
        </c:manualLayout>
      </c:layout>
      <c:overlay val="0"/>
      <c:txPr>
        <a:bodyPr/>
        <a:lstStyle/>
        <a:p>
          <a:pPr>
            <a:defRPr sz="900" b="0">
              <a:solidFill>
                <a:schemeClr val="tx2">
                  <a:lumMod val="50000"/>
                </a:schemeClr>
              </a:solidFill>
              <a:latin typeface="+mn-lt"/>
              <a:cs typeface="Arial" panose="020B0604020202020204" pitchFamily="34" charset="0"/>
            </a:defRPr>
          </a:pPr>
          <a:endParaRPr lang="en-US"/>
        </a:p>
      </c:txPr>
    </c:legend>
    <c:plotVisOnly val="1"/>
    <c:dispBlanksAs val="gap"/>
    <c:showDLblsOverMax val="0"/>
  </c:chart>
  <c:txPr>
    <a:bodyPr/>
    <a:lstStyle/>
    <a:p>
      <a:pPr>
        <a:defRPr sz="1000" b="1">
          <a:solidFill>
            <a:schemeClr val="tx1"/>
          </a:solidFil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548946672274955E-2"/>
          <c:y val="4.1834112919164598E-2"/>
          <c:w val="0.86694522290411347"/>
          <c:h val="0.60902735426461518"/>
        </c:manualLayout>
      </c:layout>
      <c:barChart>
        <c:barDir val="col"/>
        <c:grouping val="stacked"/>
        <c:varyColors val="0"/>
        <c:ser>
          <c:idx val="0"/>
          <c:order val="0"/>
          <c:tx>
            <c:strRef>
              <c:f>Sheet1!$A$5</c:f>
              <c:strCache>
                <c:ptCount val="1"/>
                <c:pt idx="0">
                  <c:v>Definitely would not buy        </c:v>
                </c:pt>
              </c:strCache>
            </c:strRef>
          </c:tx>
          <c:spPr>
            <a:solidFill>
              <a:srgbClr val="FF0000"/>
            </a:solidFill>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Sheet1!$B$5:$E$5</c:f>
              <c:numCache>
                <c:formatCode>#\%</c:formatCode>
                <c:ptCount val="4"/>
                <c:pt idx="0">
                  <c:v>0</c:v>
                </c:pt>
                <c:pt idx="1">
                  <c:v>0</c:v>
                </c:pt>
                <c:pt idx="2">
                  <c:v>1</c:v>
                </c:pt>
                <c:pt idx="3">
                  <c:v>1</c:v>
                </c:pt>
              </c:numCache>
            </c:numRef>
          </c:val>
          <c:extLst>
            <c:ext xmlns:c16="http://schemas.microsoft.com/office/drawing/2014/chart" uri="{C3380CC4-5D6E-409C-BE32-E72D297353CC}">
              <c16:uniqueId val="{00000000-8A71-434F-9735-2FBC1D84DC9E}"/>
            </c:ext>
          </c:extLst>
        </c:ser>
        <c:ser>
          <c:idx val="1"/>
          <c:order val="1"/>
          <c:tx>
            <c:strRef>
              <c:f>Sheet1!$A$6</c:f>
              <c:strCache>
                <c:ptCount val="1"/>
                <c:pt idx="0">
                  <c:v>Probably would not buy          </c:v>
                </c:pt>
              </c:strCache>
            </c:strRef>
          </c:tx>
          <c:spPr>
            <a:solidFill>
              <a:srgbClr val="CC660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Sheet1!$B$6:$E$6</c:f>
              <c:numCache>
                <c:formatCode>#\%</c:formatCode>
                <c:ptCount val="4"/>
                <c:pt idx="0">
                  <c:v>1</c:v>
                </c:pt>
                <c:pt idx="1">
                  <c:v>0</c:v>
                </c:pt>
                <c:pt idx="2">
                  <c:v>2</c:v>
                </c:pt>
                <c:pt idx="3">
                  <c:v>0</c:v>
                </c:pt>
              </c:numCache>
            </c:numRef>
          </c:val>
          <c:extLst>
            <c:ext xmlns:c16="http://schemas.microsoft.com/office/drawing/2014/chart" uri="{C3380CC4-5D6E-409C-BE32-E72D297353CC}">
              <c16:uniqueId val="{00000001-8A71-434F-9735-2FBC1D84DC9E}"/>
            </c:ext>
          </c:extLst>
        </c:ser>
        <c:ser>
          <c:idx val="2"/>
          <c:order val="2"/>
          <c:tx>
            <c:strRef>
              <c:f>Sheet1!$A$7</c:f>
              <c:strCache>
                <c:ptCount val="1"/>
                <c:pt idx="0">
                  <c:v>Might or might not buy          </c:v>
                </c:pt>
              </c:strCache>
            </c:strRef>
          </c:tx>
          <c:spPr>
            <a:solidFill>
              <a:srgbClr val="FF7C8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Sheet1!$B$7:$E$7</c:f>
              <c:numCache>
                <c:formatCode>#\%</c:formatCode>
                <c:ptCount val="4"/>
                <c:pt idx="0">
                  <c:v>10</c:v>
                </c:pt>
                <c:pt idx="1">
                  <c:v>2</c:v>
                </c:pt>
                <c:pt idx="2">
                  <c:v>6</c:v>
                </c:pt>
                <c:pt idx="3">
                  <c:v>3</c:v>
                </c:pt>
              </c:numCache>
            </c:numRef>
          </c:val>
          <c:extLst>
            <c:ext xmlns:c16="http://schemas.microsoft.com/office/drawing/2014/chart" uri="{C3380CC4-5D6E-409C-BE32-E72D297353CC}">
              <c16:uniqueId val="{00000002-8A71-434F-9735-2FBC1D84DC9E}"/>
            </c:ext>
          </c:extLst>
        </c:ser>
        <c:ser>
          <c:idx val="3"/>
          <c:order val="3"/>
          <c:tx>
            <c:strRef>
              <c:f>Sheet1!$A$8</c:f>
              <c:strCache>
                <c:ptCount val="1"/>
                <c:pt idx="0">
                  <c:v>Probably would buy              </c:v>
                </c:pt>
              </c:strCache>
            </c:strRef>
          </c:tx>
          <c:spPr>
            <a:solidFill>
              <a:schemeClr val="accent3">
                <a:lumMod val="20000"/>
                <a:lumOff val="80000"/>
              </a:schemeClr>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Sheet1!$B$8:$E$8</c:f>
              <c:numCache>
                <c:formatCode>#\%</c:formatCode>
                <c:ptCount val="4"/>
                <c:pt idx="0">
                  <c:v>32</c:v>
                </c:pt>
                <c:pt idx="1">
                  <c:v>42</c:v>
                </c:pt>
                <c:pt idx="2">
                  <c:v>27</c:v>
                </c:pt>
                <c:pt idx="3">
                  <c:v>29</c:v>
                </c:pt>
              </c:numCache>
            </c:numRef>
          </c:val>
          <c:extLst>
            <c:ext xmlns:c16="http://schemas.microsoft.com/office/drawing/2014/chart" uri="{C3380CC4-5D6E-409C-BE32-E72D297353CC}">
              <c16:uniqueId val="{00000003-8A71-434F-9735-2FBC1D84DC9E}"/>
            </c:ext>
          </c:extLst>
        </c:ser>
        <c:ser>
          <c:idx val="4"/>
          <c:order val="4"/>
          <c:tx>
            <c:strRef>
              <c:f>Sheet1!$A$9</c:f>
              <c:strCache>
                <c:ptCount val="1"/>
                <c:pt idx="0">
                  <c:v>Definitely would buy            </c:v>
                </c:pt>
              </c:strCache>
            </c:strRef>
          </c:tx>
          <c:spPr>
            <a:solidFill>
              <a:srgbClr val="FFC00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Sheet1!$B$4:$E$4</c:f>
              <c:strCache>
                <c:ptCount val="4"/>
                <c:pt idx="0">
                  <c:v>PA - 396</c:v>
                </c:pt>
                <c:pt idx="1">
                  <c:v>ZA - 472</c:v>
                </c:pt>
                <c:pt idx="2">
                  <c:v>PB - 518</c:v>
                </c:pt>
                <c:pt idx="3">
                  <c:v>ZA - 472</c:v>
                </c:pt>
              </c:strCache>
            </c:strRef>
          </c:cat>
          <c:val>
            <c:numRef>
              <c:f>Sheet1!$B$9:$E$9</c:f>
              <c:numCache>
                <c:formatCode>#\%</c:formatCode>
                <c:ptCount val="4"/>
                <c:pt idx="0">
                  <c:v>57</c:v>
                </c:pt>
                <c:pt idx="1">
                  <c:v>56</c:v>
                </c:pt>
                <c:pt idx="2">
                  <c:v>64</c:v>
                </c:pt>
                <c:pt idx="3">
                  <c:v>67</c:v>
                </c:pt>
              </c:numCache>
            </c:numRef>
          </c:val>
          <c:extLst>
            <c:ext xmlns:c16="http://schemas.microsoft.com/office/drawing/2014/chart" uri="{C3380CC4-5D6E-409C-BE32-E72D297353CC}">
              <c16:uniqueId val="{00000004-8A71-434F-9735-2FBC1D84DC9E}"/>
            </c:ext>
          </c:extLst>
        </c:ser>
        <c:dLbls>
          <c:dLblPos val="ctr"/>
          <c:showLegendKey val="0"/>
          <c:showVal val="1"/>
          <c:showCatName val="0"/>
          <c:showSerName val="0"/>
          <c:showPercent val="0"/>
          <c:showBubbleSize val="0"/>
        </c:dLbls>
        <c:gapWidth val="90"/>
        <c:overlap val="100"/>
        <c:axId val="192359424"/>
        <c:axId val="192377600"/>
      </c:barChart>
      <c:catAx>
        <c:axId val="192359424"/>
        <c:scaling>
          <c:orientation val="minMax"/>
        </c:scaling>
        <c:delete val="0"/>
        <c:axPos val="b"/>
        <c:numFmt formatCode="General" sourceLinked="0"/>
        <c:majorTickMark val="out"/>
        <c:minorTickMark val="none"/>
        <c:tickLblPos val="nextTo"/>
        <c:txPr>
          <a:bodyPr/>
          <a:lstStyle/>
          <a:p>
            <a:pPr>
              <a:defRPr sz="1000" b="1">
                <a:solidFill>
                  <a:schemeClr val="tx2"/>
                </a:solidFill>
              </a:defRPr>
            </a:pPr>
            <a:endParaRPr lang="en-US"/>
          </a:p>
        </c:txPr>
        <c:crossAx val="192377600"/>
        <c:crosses val="autoZero"/>
        <c:auto val="1"/>
        <c:lblAlgn val="ctr"/>
        <c:lblOffset val="100"/>
        <c:noMultiLvlLbl val="0"/>
      </c:catAx>
      <c:valAx>
        <c:axId val="192377600"/>
        <c:scaling>
          <c:orientation val="minMax"/>
          <c:max val="100"/>
        </c:scaling>
        <c:delete val="1"/>
        <c:axPos val="l"/>
        <c:numFmt formatCode="#\%" sourceLinked="1"/>
        <c:majorTickMark val="out"/>
        <c:minorTickMark val="none"/>
        <c:tickLblPos val="nextTo"/>
        <c:crossAx val="192359424"/>
        <c:crosses val="autoZero"/>
        <c:crossBetween val="between"/>
      </c:valAx>
    </c:plotArea>
    <c:legend>
      <c:legendPos val="b"/>
      <c:layout>
        <c:manualLayout>
          <c:xMode val="edge"/>
          <c:yMode val="edge"/>
          <c:x val="0"/>
          <c:y val="0.75853943739658014"/>
          <c:w val="0.99822984183614005"/>
          <c:h val="0.20774647746076316"/>
        </c:manualLayout>
      </c:layout>
      <c:overlay val="0"/>
      <c:txPr>
        <a:bodyPr/>
        <a:lstStyle/>
        <a:p>
          <a:pPr>
            <a:defRPr sz="900">
              <a:latin typeface="+mn-lt"/>
            </a:defRPr>
          </a:pPr>
          <a:endParaRPr lang="en-US"/>
        </a:p>
      </c:txPr>
    </c:legend>
    <c:plotVisOnly val="1"/>
    <c:dispBlanksAs val="gap"/>
    <c:showDLblsOverMax val="0"/>
  </c:chart>
  <c:txPr>
    <a:bodyPr/>
    <a:lstStyle/>
    <a:p>
      <a:pPr>
        <a:defRPr sz="1100">
          <a:solidFill>
            <a:schemeClr val="tx2">
              <a:lumMod val="50000"/>
            </a:schemeClr>
          </a:solidFill>
          <a:latin typeface="Arial" panose="020B0604020202020204" pitchFamily="34" charset="0"/>
          <a:cs typeface="Arial" panose="020B0604020202020204" pitchFamily="34" charset="0"/>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1705726067530081E-2"/>
          <c:y val="3.9767512317948985E-2"/>
          <c:w val="0.90869911006101278"/>
          <c:h val="0.91169634159873347"/>
        </c:manualLayout>
      </c:layout>
      <c:scatterChart>
        <c:scatterStyle val="lineMarker"/>
        <c:varyColors val="0"/>
        <c:ser>
          <c:idx val="1"/>
          <c:order val="0"/>
          <c:tx>
            <c:v>Parity</c:v>
          </c:tx>
          <c:spPr>
            <a:ln w="0">
              <a:solidFill>
                <a:schemeClr val="bg2">
                  <a:lumMod val="75000"/>
                </a:schemeClr>
              </a:solidFill>
            </a:ln>
          </c:spPr>
          <c:marker>
            <c:symbol val="none"/>
          </c:marker>
          <c:xVal>
            <c:numRef>
              <c:f>Sheet1!$A$7:$A$8</c:f>
              <c:numCache>
                <c:formatCode>General</c:formatCode>
                <c:ptCount val="2"/>
                <c:pt idx="0">
                  <c:v>26</c:v>
                </c:pt>
                <c:pt idx="1">
                  <c:v>43</c:v>
                </c:pt>
              </c:numCache>
            </c:numRef>
          </c:xVal>
          <c:yVal>
            <c:numRef>
              <c:f>Sheet1!$B$7:$B$8</c:f>
              <c:numCache>
                <c:formatCode>General</c:formatCode>
                <c:ptCount val="2"/>
                <c:pt idx="0">
                  <c:v>26</c:v>
                </c:pt>
                <c:pt idx="1">
                  <c:v>43</c:v>
                </c:pt>
              </c:numCache>
            </c:numRef>
          </c:yVal>
          <c:smooth val="0"/>
          <c:extLst>
            <c:ext xmlns:c16="http://schemas.microsoft.com/office/drawing/2014/chart" uri="{C3380CC4-5D6E-409C-BE32-E72D297353CC}">
              <c16:uniqueId val="{00000000-F14B-4B0C-8118-11C320368341}"/>
            </c:ext>
          </c:extLst>
        </c:ser>
        <c:ser>
          <c:idx val="2"/>
          <c:order val="1"/>
          <c:tx>
            <c:v>Lower</c:v>
          </c:tx>
          <c:spPr>
            <a:ln w="0">
              <a:solidFill>
                <a:schemeClr val="bg2"/>
              </a:solidFill>
              <a:prstDash val="sysDash"/>
            </a:ln>
          </c:spPr>
          <c:marker>
            <c:symbol val="none"/>
          </c:marker>
          <c:dPt>
            <c:idx val="1"/>
            <c:bubble3D val="0"/>
            <c:spPr>
              <a:ln w="0">
                <a:noFill/>
                <a:prstDash val="sysDash"/>
              </a:ln>
            </c:spPr>
            <c:extLst>
              <c:ext xmlns:c16="http://schemas.microsoft.com/office/drawing/2014/chart" uri="{C3380CC4-5D6E-409C-BE32-E72D297353CC}">
                <c16:uniqueId val="{00000002-F14B-4B0C-8118-11C320368341}"/>
              </c:ext>
            </c:extLst>
          </c:dPt>
          <c:xVal>
            <c:numRef>
              <c:f>Sheet1!$A$10:$A$11</c:f>
              <c:numCache>
                <c:formatCode>General</c:formatCode>
                <c:ptCount val="2"/>
                <c:pt idx="0">
                  <c:v>26</c:v>
                </c:pt>
                <c:pt idx="1">
                  <c:v>43</c:v>
                </c:pt>
              </c:numCache>
            </c:numRef>
          </c:xVal>
          <c:yVal>
            <c:numRef>
              <c:f>Sheet1!$B$10:$B$11</c:f>
              <c:numCache>
                <c:formatCode>General</c:formatCode>
                <c:ptCount val="2"/>
                <c:pt idx="0">
                  <c:v>24.040036015459947</c:v>
                </c:pt>
                <c:pt idx="1">
                  <c:v>41.040036015459947</c:v>
                </c:pt>
              </c:numCache>
            </c:numRef>
          </c:yVal>
          <c:smooth val="0"/>
          <c:extLst>
            <c:ext xmlns:c16="http://schemas.microsoft.com/office/drawing/2014/chart" uri="{C3380CC4-5D6E-409C-BE32-E72D297353CC}">
              <c16:uniqueId val="{00000003-F14B-4B0C-8118-11C320368341}"/>
            </c:ext>
          </c:extLst>
        </c:ser>
        <c:ser>
          <c:idx val="3"/>
          <c:order val="2"/>
          <c:tx>
            <c:v>Upper</c:v>
          </c:tx>
          <c:spPr>
            <a:ln w="0">
              <a:noFill/>
              <a:prstDash val="sysDash"/>
            </a:ln>
          </c:spPr>
          <c:marker>
            <c:symbol val="none"/>
          </c:marker>
          <c:xVal>
            <c:numRef>
              <c:f>Sheet1!$A$13:$A$14</c:f>
              <c:numCache>
                <c:formatCode>General</c:formatCode>
                <c:ptCount val="2"/>
                <c:pt idx="0">
                  <c:v>26</c:v>
                </c:pt>
                <c:pt idx="1">
                  <c:v>43</c:v>
                </c:pt>
              </c:numCache>
            </c:numRef>
          </c:xVal>
          <c:yVal>
            <c:numRef>
              <c:f>Sheet1!$B$13:$B$14</c:f>
              <c:numCache>
                <c:formatCode>General</c:formatCode>
                <c:ptCount val="2"/>
                <c:pt idx="0">
                  <c:v>27.959963984540053</c:v>
                </c:pt>
                <c:pt idx="1">
                  <c:v>44.959963984540053</c:v>
                </c:pt>
              </c:numCache>
            </c:numRef>
          </c:yVal>
          <c:smooth val="0"/>
          <c:extLst>
            <c:ext xmlns:c16="http://schemas.microsoft.com/office/drawing/2014/chart" uri="{C3380CC4-5D6E-409C-BE32-E72D297353CC}">
              <c16:uniqueId val="{00000004-F14B-4B0C-8118-11C320368341}"/>
            </c:ext>
          </c:extLst>
        </c:ser>
        <c:ser>
          <c:idx val="4"/>
          <c:order val="3"/>
          <c:tx>
            <c:v>Adjusted</c:v>
          </c:tx>
          <c:spPr>
            <a:ln w="28575">
              <a:noFill/>
            </a:ln>
          </c:spPr>
          <c:marker>
            <c:symbol val="circle"/>
            <c:size val="4"/>
          </c:marker>
          <c:dPt>
            <c:idx val="0"/>
            <c:marker>
              <c:symbol val="x"/>
              <c:size val="5"/>
              <c:spPr>
                <a:noFill/>
                <a:ln>
                  <a:noFill/>
                </a:ln>
              </c:spPr>
            </c:marker>
            <c:bubble3D val="0"/>
            <c:extLst>
              <c:ext xmlns:c16="http://schemas.microsoft.com/office/drawing/2014/chart" uri="{C3380CC4-5D6E-409C-BE32-E72D297353CC}">
                <c16:uniqueId val="{00000005-F14B-4B0C-8118-11C320368341}"/>
              </c:ext>
            </c:extLst>
          </c:dPt>
          <c:dPt>
            <c:idx val="1"/>
            <c:marker>
              <c:symbol val="x"/>
              <c:size val="5"/>
              <c:spPr>
                <a:noFill/>
                <a:ln w="12700"/>
              </c:spPr>
            </c:marker>
            <c:bubble3D val="0"/>
            <c:extLst>
              <c:ext xmlns:c16="http://schemas.microsoft.com/office/drawing/2014/chart" uri="{C3380CC4-5D6E-409C-BE32-E72D297353CC}">
                <c16:uniqueId val="{00000006-F14B-4B0C-8118-11C320368341}"/>
              </c:ext>
            </c:extLst>
          </c:dPt>
          <c:xVal>
            <c:numRef>
              <c:f>Sheet1!$A$16:$A$17</c:f>
            </c:numRef>
          </c:xVal>
          <c:yVal>
            <c:numRef>
              <c:f>Sheet1!$B$16:$B$17</c:f>
              <c:numCache>
                <c:formatCode>General</c:formatCode>
                <c:ptCount val="2"/>
                <c:pt idx="0">
                  <c:v>0</c:v>
                </c:pt>
                <c:pt idx="1">
                  <c:v>0</c:v>
                </c:pt>
              </c:numCache>
            </c:numRef>
          </c:yVal>
          <c:smooth val="0"/>
          <c:extLst>
            <c:ext xmlns:c16="http://schemas.microsoft.com/office/drawing/2014/chart" uri="{C3380CC4-5D6E-409C-BE32-E72D297353CC}">
              <c16:uniqueId val="{00000007-F14B-4B0C-8118-11C320368341}"/>
            </c:ext>
          </c:extLst>
        </c:ser>
        <c:ser>
          <c:idx val="0"/>
          <c:order val="4"/>
          <c:tx>
            <c:v>shitf</c:v>
          </c:tx>
          <c:spPr>
            <a:ln w="15875">
              <a:solidFill>
                <a:schemeClr val="bg1">
                  <a:lumMod val="50000"/>
                </a:schemeClr>
              </a:solidFill>
              <a:prstDash val="sysDot"/>
              <a:tailEnd type="none" w="sm" len="lg"/>
            </a:ln>
          </c:spPr>
          <c:marker>
            <c:symbol val="none"/>
          </c:marker>
          <c:dPt>
            <c:idx val="1"/>
            <c:marker>
              <c:symbol val="x"/>
              <c:size val="5"/>
              <c:spPr>
                <a:solidFill>
                  <a:srgbClr val="FFFFFF"/>
                </a:solidFill>
                <a:ln>
                  <a:solidFill>
                    <a:srgbClr val="FF0000"/>
                  </a:solidFill>
                  <a:prstDash val="solid"/>
                </a:ln>
              </c:spPr>
            </c:marker>
            <c:bubble3D val="0"/>
            <c:spPr>
              <a:ln w="15875">
                <a:solidFill>
                  <a:srgbClr val="FF0000">
                    <a:alpha val="50000"/>
                  </a:srgbClr>
                </a:solidFill>
                <a:prstDash val="sysDot"/>
                <a:tailEnd type="none" w="sm" len="lg"/>
              </a:ln>
            </c:spPr>
            <c:extLst>
              <c:ext xmlns:c16="http://schemas.microsoft.com/office/drawing/2014/chart" uri="{C3380CC4-5D6E-409C-BE32-E72D297353CC}">
                <c16:uniqueId val="{00000009-F14B-4B0C-8118-11C320368341}"/>
              </c:ext>
            </c:extLst>
          </c:dPt>
          <c:dPt>
            <c:idx val="2"/>
            <c:marker>
              <c:symbol val="x"/>
              <c:size val="5"/>
              <c:spPr>
                <a:solidFill>
                  <a:srgbClr val="FFFFFF"/>
                </a:solidFill>
                <a:ln>
                  <a:solidFill>
                    <a:srgbClr val="4F81BD"/>
                  </a:solidFill>
                  <a:prstDash val="solid"/>
                </a:ln>
              </c:spPr>
            </c:marker>
            <c:bubble3D val="0"/>
            <c:extLst>
              <c:ext xmlns:c16="http://schemas.microsoft.com/office/drawing/2014/chart" uri="{C3380CC4-5D6E-409C-BE32-E72D297353CC}">
                <c16:uniqueId val="{0000000A-F14B-4B0C-8118-11C320368341}"/>
              </c:ext>
            </c:extLst>
          </c:dPt>
          <c:dPt>
            <c:idx val="3"/>
            <c:bubble3D val="0"/>
            <c:extLst>
              <c:ext xmlns:c16="http://schemas.microsoft.com/office/drawing/2014/chart" uri="{C3380CC4-5D6E-409C-BE32-E72D297353CC}">
                <c16:uniqueId val="{0000000B-F14B-4B0C-8118-11C320368341}"/>
              </c:ext>
            </c:extLst>
          </c:dPt>
          <c:dPt>
            <c:idx val="4"/>
            <c:marker>
              <c:symbol val="x"/>
              <c:size val="5"/>
              <c:spPr>
                <a:solidFill>
                  <a:srgbClr val="FFFFFF"/>
                </a:solidFill>
                <a:ln>
                  <a:solidFill>
                    <a:srgbClr val="4F81BD"/>
                  </a:solidFill>
                  <a:prstDash val="solid"/>
                </a:ln>
              </c:spPr>
            </c:marker>
            <c:bubble3D val="0"/>
            <c:spPr>
              <a:ln w="15875">
                <a:solidFill>
                  <a:schemeClr val="accent1">
                    <a:alpha val="50000"/>
                  </a:schemeClr>
                </a:solidFill>
                <a:prstDash val="sysDot"/>
                <a:tailEnd type="none" w="sm" len="lg"/>
              </a:ln>
            </c:spPr>
            <c:extLst>
              <c:ext xmlns:c16="http://schemas.microsoft.com/office/drawing/2014/chart" uri="{C3380CC4-5D6E-409C-BE32-E72D297353CC}">
                <c16:uniqueId val="{0000000D-F14B-4B0C-8118-11C320368341}"/>
              </c:ext>
            </c:extLst>
          </c:dPt>
          <c:xVal>
            <c:strRef>
              <c:f>Sheet1!$A$19:$A$23</c:f>
              <c:strCache>
                <c:ptCount val="5"/>
                <c:pt idx="1">
                  <c:v>#VALUE!</c:v>
                </c:pt>
                <c:pt idx="4">
                  <c:v>#VALUE!</c:v>
                </c:pt>
              </c:strCache>
            </c:strRef>
          </c:xVal>
          <c:yVal>
            <c:numRef>
              <c:f>Sheet1!$B$19:$B$23</c:f>
              <c:numCache>
                <c:formatCode>General</c:formatCode>
                <c:ptCount val="5"/>
                <c:pt idx="0">
                  <c:v>0</c:v>
                </c:pt>
                <c:pt idx="1">
                  <c:v>0</c:v>
                </c:pt>
                <c:pt idx="3">
                  <c:v>0</c:v>
                </c:pt>
                <c:pt idx="4">
                  <c:v>0</c:v>
                </c:pt>
              </c:numCache>
            </c:numRef>
          </c:yVal>
          <c:smooth val="0"/>
          <c:extLst>
            <c:ext xmlns:c16="http://schemas.microsoft.com/office/drawing/2014/chart" uri="{C3380CC4-5D6E-409C-BE32-E72D297353CC}">
              <c16:uniqueId val="{0000000E-F14B-4B0C-8118-11C320368341}"/>
            </c:ext>
          </c:extLst>
        </c:ser>
        <c:ser>
          <c:idx val="5"/>
          <c:order val="5"/>
          <c:tx>
            <c:v>DATA</c:v>
          </c:tx>
          <c:spPr>
            <a:ln w="9525">
              <a:noFill/>
              <a:prstDash val="solid"/>
            </a:ln>
          </c:spPr>
          <c:marker>
            <c:symbol val="circle"/>
            <c:size val="8"/>
            <c:spPr>
              <a:solidFill>
                <a:schemeClr val="accent1"/>
              </a:solidFill>
              <a:ln w="9525">
                <a:solidFill>
                  <a:schemeClr val="bg1"/>
                </a:solidFill>
                <a:prstDash val="solid"/>
              </a:ln>
            </c:spPr>
          </c:marker>
          <c:dPt>
            <c:idx val="0"/>
            <c:marker>
              <c:symbol val="square"/>
              <c:size val="8"/>
              <c:spPr>
                <a:solidFill>
                  <a:srgbClr val="FFFFFF"/>
                </a:solidFill>
                <a:ln w="19050">
                  <a:solidFill>
                    <a:srgbClr val="C00000"/>
                  </a:solidFill>
                  <a:prstDash val="solid"/>
                </a:ln>
              </c:spPr>
            </c:marker>
            <c:bubble3D val="0"/>
            <c:spPr>
              <a:ln w="19050">
                <a:solidFill>
                  <a:schemeClr val="tx1"/>
                </a:solidFill>
                <a:prstDash val="solid"/>
              </a:ln>
            </c:spPr>
            <c:extLst>
              <c:ext xmlns:c16="http://schemas.microsoft.com/office/drawing/2014/chart" uri="{C3380CC4-5D6E-409C-BE32-E72D297353CC}">
                <c16:uniqueId val="{00000010-F14B-4B0C-8118-11C320368341}"/>
              </c:ext>
            </c:extLst>
          </c:dPt>
          <c:dPt>
            <c:idx val="1"/>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2-F14B-4B0C-8118-11C320368341}"/>
              </c:ext>
            </c:extLst>
          </c:dPt>
          <c:dPt>
            <c:idx val="2"/>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4-F14B-4B0C-8118-11C320368341}"/>
              </c:ext>
            </c:extLst>
          </c:dPt>
          <c:dPt>
            <c:idx val="3"/>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6-F14B-4B0C-8118-11C320368341}"/>
              </c:ext>
            </c:extLst>
          </c:dPt>
          <c:dPt>
            <c:idx val="4"/>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8-F14B-4B0C-8118-11C320368341}"/>
              </c:ext>
            </c:extLst>
          </c:dPt>
          <c:dPt>
            <c:idx val="5"/>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A-F14B-4B0C-8118-11C320368341}"/>
              </c:ext>
            </c:extLst>
          </c:dPt>
          <c:dPt>
            <c:idx val="6"/>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C-F14B-4B0C-8118-11C320368341}"/>
              </c:ext>
            </c:extLst>
          </c:dPt>
          <c:dPt>
            <c:idx val="7"/>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E-F14B-4B0C-8118-11C320368341}"/>
              </c:ext>
            </c:extLst>
          </c:dPt>
          <c:dPt>
            <c:idx val="8"/>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0-F14B-4B0C-8118-11C320368341}"/>
              </c:ext>
            </c:extLst>
          </c:dPt>
          <c:dPt>
            <c:idx val="9"/>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2-F14B-4B0C-8118-11C320368341}"/>
              </c:ext>
            </c:extLst>
          </c:dPt>
          <c:dPt>
            <c:idx val="10"/>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4-F14B-4B0C-8118-11C320368341}"/>
              </c:ext>
            </c:extLst>
          </c:dPt>
          <c:dPt>
            <c:idx val="11"/>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6-F14B-4B0C-8118-11C320368341}"/>
              </c:ext>
            </c:extLst>
          </c:dPt>
          <c:dPt>
            <c:idx val="12"/>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8-F14B-4B0C-8118-11C320368341}"/>
              </c:ext>
            </c:extLst>
          </c:dPt>
          <c:dPt>
            <c:idx val="13"/>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A-F14B-4B0C-8118-11C320368341}"/>
              </c:ext>
            </c:extLst>
          </c:dPt>
          <c:dPt>
            <c:idx val="14"/>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C-F14B-4B0C-8118-11C320368341}"/>
              </c:ext>
            </c:extLst>
          </c:dPt>
          <c:dPt>
            <c:idx val="15"/>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E-F14B-4B0C-8118-11C320368341}"/>
              </c:ext>
            </c:extLst>
          </c:dPt>
          <c:dPt>
            <c:idx val="16"/>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30-F14B-4B0C-8118-11C320368341}"/>
              </c:ext>
            </c:extLst>
          </c:dPt>
          <c:dLbls>
            <c:dLbl>
              <c:idx val="0"/>
              <c:tx>
                <c:rich>
                  <a:bodyPr/>
                  <a:lstStyle/>
                  <a:p>
                    <a:pPr>
                      <a:defRPr>
                        <a:solidFill>
                          <a:srgbClr val="C00000"/>
                        </a:solidFill>
                      </a:defRPr>
                    </a:pPr>
                    <a:r>
                      <a:rPr lang="en-US">
                        <a:solidFill>
                          <a:srgbClr val="C00000"/>
                        </a:solidFill>
                      </a:rPr>
                      <a:t>Overall liking</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F14B-4B0C-8118-11C320368341}"/>
                </c:ext>
              </c:extLst>
            </c:dLbl>
            <c:dLbl>
              <c:idx val="1"/>
              <c:tx>
                <c:rich>
                  <a:bodyPr/>
                  <a:lstStyle/>
                  <a:p>
                    <a:pPr>
                      <a:defRPr sz="900" b="0"/>
                    </a:pPr>
                    <a:r>
                      <a:rPr lang="en-US" sz="900" b="0"/>
                      <a:t>1</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F14B-4B0C-8118-11C320368341}"/>
                </c:ext>
              </c:extLst>
            </c:dLbl>
            <c:dLbl>
              <c:idx val="2"/>
              <c:layout>
                <c:manualLayout>
                  <c:x val="-4.7381365656753299E-2"/>
                  <c:y val="1.4155957323824126E-2"/>
                </c:manualLayout>
              </c:layout>
              <c:tx>
                <c:rich>
                  <a:bodyPr/>
                  <a:lstStyle/>
                  <a:p>
                    <a:pPr>
                      <a:defRPr sz="900" b="0"/>
                    </a:pPr>
                    <a:r>
                      <a:rPr lang="en-US" sz="900" b="0"/>
                      <a:t>2</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F14B-4B0C-8118-11C320368341}"/>
                </c:ext>
              </c:extLst>
            </c:dLbl>
            <c:dLbl>
              <c:idx val="3"/>
              <c:layout>
                <c:manualLayout>
                  <c:x val="-4.9838905369240502E-2"/>
                  <c:y val="5.6496569683679495E-3"/>
                </c:manualLayout>
              </c:layout>
              <c:tx>
                <c:rich>
                  <a:bodyPr/>
                  <a:lstStyle/>
                  <a:p>
                    <a:pPr>
                      <a:defRPr sz="900" b="0"/>
                    </a:pPr>
                    <a:r>
                      <a:rPr lang="en-US" sz="900" b="0"/>
                      <a:t>3</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F14B-4B0C-8118-11C320368341}"/>
                </c:ext>
              </c:extLst>
            </c:dLbl>
            <c:dLbl>
              <c:idx val="4"/>
              <c:layout>
                <c:manualLayout>
                  <c:x val="-1.2287698562436111E-2"/>
                  <c:y val="-1.7012600710912377E-2"/>
                </c:manualLayout>
              </c:layout>
              <c:tx>
                <c:rich>
                  <a:bodyPr/>
                  <a:lstStyle/>
                  <a:p>
                    <a:pPr>
                      <a:defRPr sz="900" b="0"/>
                    </a:pPr>
                    <a:r>
                      <a:rPr lang="en-US" sz="900" b="0"/>
                      <a:t>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F14B-4B0C-8118-11C320368341}"/>
                </c:ext>
              </c:extLst>
            </c:dLbl>
            <c:dLbl>
              <c:idx val="5"/>
              <c:layout>
                <c:manualLayout>
                  <c:x val="-8.7488413764544703E-3"/>
                  <c:y val="-1.9848034162731107E-2"/>
                </c:manualLayout>
              </c:layout>
              <c:tx>
                <c:rich>
                  <a:bodyPr/>
                  <a:lstStyle/>
                  <a:p>
                    <a:pPr>
                      <a:defRPr sz="900" b="0"/>
                    </a:pPr>
                    <a:r>
                      <a:rPr lang="en-US" sz="900" b="0"/>
                      <a:t>5</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F14B-4B0C-8118-11C320368341}"/>
                </c:ext>
              </c:extLst>
            </c:dLbl>
            <c:dLbl>
              <c:idx val="6"/>
              <c:layout>
                <c:manualLayout>
                  <c:x val="-1.5433349394419643E-2"/>
                  <c:y val="-1.7033810646181889E-2"/>
                </c:manualLayout>
              </c:layout>
              <c:tx>
                <c:rich>
                  <a:bodyPr/>
                  <a:lstStyle/>
                  <a:p>
                    <a:pPr>
                      <a:defRPr sz="900" b="0"/>
                    </a:pPr>
                    <a:r>
                      <a:rPr lang="en-US" sz="900" b="0"/>
                      <a:t>6</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F14B-4B0C-8118-11C320368341}"/>
                </c:ext>
              </c:extLst>
            </c:dLbl>
            <c:dLbl>
              <c:idx val="7"/>
              <c:layout>
                <c:manualLayout>
                  <c:x val="-3.0178587669342824E-2"/>
                  <c:y val="-3.1210977905275536E-2"/>
                </c:manualLayout>
              </c:layout>
              <c:tx>
                <c:rich>
                  <a:bodyPr/>
                  <a:lstStyle/>
                  <a:p>
                    <a:pPr>
                      <a:defRPr sz="900" b="0"/>
                    </a:pPr>
                    <a:r>
                      <a:rPr lang="en-US" sz="900" b="0"/>
                      <a:t>7</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F14B-4B0C-8118-11C320368341}"/>
                </c:ext>
              </c:extLst>
            </c:dLbl>
            <c:dLbl>
              <c:idx val="8"/>
              <c:layout>
                <c:manualLayout>
                  <c:x val="-5.966906421918932E-2"/>
                  <c:y val="-8.527510290725699E-3"/>
                </c:manualLayout>
              </c:layout>
              <c:tx>
                <c:rich>
                  <a:bodyPr/>
                  <a:lstStyle/>
                  <a:p>
                    <a:pPr>
                      <a:defRPr sz="900" b="0"/>
                    </a:pPr>
                    <a:r>
                      <a:rPr lang="en-US" sz="900" b="0"/>
                      <a:t>8</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F14B-4B0C-8118-11C320368341}"/>
                </c:ext>
              </c:extLst>
            </c:dLbl>
            <c:dLbl>
              <c:idx val="9"/>
              <c:layout>
                <c:manualLayout>
                  <c:x val="-4.7381365656753299E-2"/>
                  <c:y val="-1.1362943742544455E-2"/>
                </c:manualLayout>
              </c:layout>
              <c:tx>
                <c:rich>
                  <a:bodyPr/>
                  <a:lstStyle/>
                  <a:p>
                    <a:pPr>
                      <a:defRPr sz="900" b="0"/>
                    </a:pPr>
                    <a:r>
                      <a:rPr lang="en-US" sz="900" b="0"/>
                      <a:t>9</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F14B-4B0C-8118-11C320368341}"/>
                </c:ext>
              </c:extLst>
            </c:dLbl>
            <c:dLbl>
              <c:idx val="10"/>
              <c:layout>
                <c:manualLayout>
                  <c:x val="-6.2814715051172948E-2"/>
                  <c:y val="-2.1209935269614145E-5"/>
                </c:manualLayout>
              </c:layout>
              <c:tx>
                <c:rich>
                  <a:bodyPr/>
                  <a:lstStyle/>
                  <a:p>
                    <a:pPr>
                      <a:defRPr sz="900" b="0"/>
                    </a:pPr>
                    <a:r>
                      <a:rPr lang="en-US" sz="900" b="0"/>
                      <a:t>10</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F14B-4B0C-8118-11C320368341}"/>
                </c:ext>
              </c:extLst>
            </c:dLbl>
            <c:dLbl>
              <c:idx val="11"/>
              <c:layout>
                <c:manualLayout>
                  <c:x val="-4.8069476776249717E-2"/>
                  <c:y val="-2.8333124582917785E-2"/>
                </c:manualLayout>
              </c:layout>
              <c:tx>
                <c:rich>
                  <a:bodyPr/>
                  <a:lstStyle/>
                  <a:p>
                    <a:pPr>
                      <a:defRPr sz="900" b="0"/>
                    </a:pPr>
                    <a:r>
                      <a:rPr lang="en-US" sz="900" b="0"/>
                      <a:t>11</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F14B-4B0C-8118-11C320368341}"/>
                </c:ext>
              </c:extLst>
            </c:dLbl>
            <c:dLbl>
              <c:idx val="12"/>
              <c:layout>
                <c:manualLayout>
                  <c:x val="-7.0187334188634556E-2"/>
                  <c:y val="-1.9826824227461702E-2"/>
                </c:manualLayout>
              </c:layout>
              <c:tx>
                <c:rich>
                  <a:bodyPr/>
                  <a:lstStyle/>
                  <a:p>
                    <a:pPr>
                      <a:defRPr sz="900" b="0"/>
                    </a:pPr>
                    <a:r>
                      <a:rPr lang="en-US" sz="900" b="0"/>
                      <a:t>12</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8-F14B-4B0C-8118-11C320368341}"/>
                </c:ext>
              </c:extLst>
            </c:dLbl>
            <c:dLbl>
              <c:idx val="13"/>
              <c:layout>
                <c:manualLayout>
                  <c:x val="-2.3494079651377675E-2"/>
                  <c:y val="1.1362943742544325E-2"/>
                </c:manualLayout>
              </c:layout>
              <c:tx>
                <c:rich>
                  <a:bodyPr/>
                  <a:lstStyle/>
                  <a:p>
                    <a:pPr>
                      <a:defRPr sz="900" b="0"/>
                    </a:pPr>
                    <a:r>
                      <a:rPr lang="en-US" sz="900" b="0"/>
                      <a:t>13</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A-F14B-4B0C-8118-11C320368341}"/>
                </c:ext>
              </c:extLst>
            </c:dLbl>
            <c:dLbl>
              <c:idx val="14"/>
              <c:layout>
                <c:manualLayout>
                  <c:x val="-4.2236593346840219E-2"/>
                  <c:y val="2.7363718909862857E-2"/>
                </c:manualLayout>
              </c:layout>
              <c:tx>
                <c:rich>
                  <a:bodyPr/>
                  <a:lstStyle/>
                  <a:p>
                    <a:pPr>
                      <a:defRPr sz="900" b="0"/>
                    </a:pPr>
                    <a:r>
                      <a:rPr lang="en-US" sz="900" b="0"/>
                      <a:t>14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C-F14B-4B0C-8118-11C320368341}"/>
                </c:ext>
              </c:extLst>
            </c:dLbl>
            <c:dLbl>
              <c:idx val="15"/>
              <c:layout>
                <c:manualLayout>
                  <c:x val="-1.612146051391606E-2"/>
                  <c:y val="-2.8142235165492194E-3"/>
                </c:manualLayout>
              </c:layout>
              <c:tx>
                <c:rich>
                  <a:bodyPr/>
                  <a:lstStyle/>
                  <a:p>
                    <a:pPr>
                      <a:defRPr sz="900" b="0"/>
                    </a:pPr>
                    <a:r>
                      <a:rPr lang="en-US" sz="900" b="0"/>
                      <a:t>15</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E-F14B-4B0C-8118-11C320368341}"/>
                </c:ext>
              </c:extLst>
            </c:dLbl>
            <c:dLbl>
              <c:idx val="16"/>
              <c:tx>
                <c:rich>
                  <a:bodyPr/>
                  <a:lstStyle/>
                  <a:p>
                    <a:pPr>
                      <a:defRPr sz="900" b="0"/>
                    </a:pPr>
                    <a:r>
                      <a:rPr lang="en-US" sz="900" b="0"/>
                      <a:t>16</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0-F14B-4B0C-8118-11C320368341}"/>
                </c:ext>
              </c:extLst>
            </c:dLbl>
            <c:spPr>
              <a:noFill/>
            </c:spPr>
            <c:dLblPos val="t"/>
            <c:showLegendKey val="0"/>
            <c:showVal val="0"/>
            <c:showCatName val="0"/>
            <c:showSerName val="0"/>
            <c:showPercent val="0"/>
            <c:showBubbleSize val="0"/>
            <c:extLst>
              <c:ext xmlns:c15="http://schemas.microsoft.com/office/drawing/2012/chart" uri="{CE6537A1-D6FC-4f65-9D91-7224C49458BB}">
                <c15:showLeaderLines val="1"/>
              </c:ext>
            </c:extLst>
          </c:dLbls>
          <c:xVal>
            <c:numRef>
              <c:f>Sheet1!$A$25:$A$41</c:f>
              <c:numCache>
                <c:formatCode>General</c:formatCode>
                <c:ptCount val="17"/>
                <c:pt idx="0">
                  <c:v>26.240339994709945</c:v>
                </c:pt>
                <c:pt idx="1">
                  <c:v>38.698558274726899</c:v>
                </c:pt>
                <c:pt idx="2">
                  <c:v>41.023945381441941</c:v>
                </c:pt>
                <c:pt idx="3">
                  <c:v>32.423517874452443</c:v>
                </c:pt>
                <c:pt idx="4">
                  <c:v>37.202033157327378</c:v>
                </c:pt>
                <c:pt idx="5">
                  <c:v>27.019901420520174</c:v>
                </c:pt>
                <c:pt idx="6">
                  <c:v>34.100370035259125</c:v>
                </c:pt>
                <c:pt idx="7">
                  <c:v>32.243389378550155</c:v>
                </c:pt>
                <c:pt idx="8">
                  <c:v>31.658196594758444</c:v>
                </c:pt>
                <c:pt idx="9">
                  <c:v>38.58699914523212</c:v>
                </c:pt>
                <c:pt idx="10">
                  <c:v>34.086150981486611</c:v>
                </c:pt>
                <c:pt idx="11">
                  <c:v>31.091141099742376</c:v>
                </c:pt>
                <c:pt idx="12">
                  <c:v>30.782691541617126</c:v>
                </c:pt>
                <c:pt idx="13">
                  <c:v>26.324629511176948</c:v>
                </c:pt>
                <c:pt idx="14">
                  <c:v>35.74185004423736</c:v>
                </c:pt>
                <c:pt idx="15">
                  <c:v>32.223818579735699</c:v>
                </c:pt>
                <c:pt idx="16">
                  <c:v>28.311992264163791</c:v>
                </c:pt>
              </c:numCache>
            </c:numRef>
          </c:xVal>
          <c:yVal>
            <c:numRef>
              <c:f>Sheet1!$B$25:$B$41</c:f>
              <c:numCache>
                <c:formatCode>General</c:formatCode>
                <c:ptCount val="17"/>
                <c:pt idx="0">
                  <c:v>26.886653787683098</c:v>
                </c:pt>
                <c:pt idx="1">
                  <c:v>40.203240977996956</c:v>
                </c:pt>
                <c:pt idx="2">
                  <c:v>42.06612413247165</c:v>
                </c:pt>
                <c:pt idx="3">
                  <c:v>30.993068556461893</c:v>
                </c:pt>
                <c:pt idx="4">
                  <c:v>37.921144622997367</c:v>
                </c:pt>
                <c:pt idx="5">
                  <c:v>26.095536371923433</c:v>
                </c:pt>
                <c:pt idx="6">
                  <c:v>34.785804608832173</c:v>
                </c:pt>
                <c:pt idx="7">
                  <c:v>32.778037416714895</c:v>
                </c:pt>
                <c:pt idx="8">
                  <c:v>32.326754783716076</c:v>
                </c:pt>
                <c:pt idx="9">
                  <c:v>38.871075212558985</c:v>
                </c:pt>
                <c:pt idx="10">
                  <c:v>34.395623169385971</c:v>
                </c:pt>
                <c:pt idx="11">
                  <c:v>30.848557424061678</c:v>
                </c:pt>
                <c:pt idx="12">
                  <c:v>30.545901606681614</c:v>
                </c:pt>
                <c:pt idx="13">
                  <c:v>26.460674108133933</c:v>
                </c:pt>
                <c:pt idx="14">
                  <c:v>35.522574890591727</c:v>
                </c:pt>
                <c:pt idx="15">
                  <c:v>32.095946283784372</c:v>
                </c:pt>
                <c:pt idx="16">
                  <c:v>28.200819519671004</c:v>
                </c:pt>
              </c:numCache>
            </c:numRef>
          </c:yVal>
          <c:smooth val="0"/>
          <c:extLst>
            <c:ext xmlns:c16="http://schemas.microsoft.com/office/drawing/2014/chart" uri="{C3380CC4-5D6E-409C-BE32-E72D297353CC}">
              <c16:uniqueId val="{00000031-F14B-4B0C-8118-11C320368341}"/>
            </c:ext>
          </c:extLst>
        </c:ser>
        <c:dLbls>
          <c:showLegendKey val="0"/>
          <c:showVal val="0"/>
          <c:showCatName val="0"/>
          <c:showSerName val="0"/>
          <c:showPercent val="0"/>
          <c:showBubbleSize val="0"/>
        </c:dLbls>
        <c:axId val="221000064"/>
        <c:axId val="221001600"/>
      </c:scatterChart>
      <c:valAx>
        <c:axId val="221000064"/>
        <c:scaling>
          <c:orientation val="minMax"/>
          <c:max val="43"/>
          <c:min val="26"/>
        </c:scaling>
        <c:delete val="1"/>
        <c:axPos val="b"/>
        <c:numFmt formatCode="General" sourceLinked="1"/>
        <c:majorTickMark val="out"/>
        <c:minorTickMark val="none"/>
        <c:tickLblPos val="nextTo"/>
        <c:crossAx val="221001600"/>
        <c:crosses val="autoZero"/>
        <c:crossBetween val="midCat"/>
      </c:valAx>
      <c:valAx>
        <c:axId val="221001600"/>
        <c:scaling>
          <c:orientation val="minMax"/>
          <c:max val="43"/>
          <c:min val="26"/>
        </c:scaling>
        <c:delete val="1"/>
        <c:axPos val="l"/>
        <c:numFmt formatCode="General" sourceLinked="1"/>
        <c:majorTickMark val="out"/>
        <c:minorTickMark val="none"/>
        <c:tickLblPos val="nextTo"/>
        <c:crossAx val="221000064"/>
        <c:crosses val="autoZero"/>
        <c:crossBetween val="midCat"/>
      </c:valAx>
      <c:spPr>
        <a:ln w="19050">
          <a:solidFill>
            <a:schemeClr val="bg2"/>
          </a:solidFill>
        </a:ln>
      </c:spPr>
    </c:plotArea>
    <c:plotVisOnly val="1"/>
    <c:dispBlanksAs val="gap"/>
    <c:showDLblsOverMax val="0"/>
  </c:chart>
  <c:spPr>
    <a:ln w="76200" cap="flat">
      <a:round/>
    </a:ln>
  </c:spPr>
  <c:txPr>
    <a:bodyPr/>
    <a:lstStyle/>
    <a:p>
      <a:pPr>
        <a:defRPr sz="900">
          <a:solidFill>
            <a:schemeClr val="tx2">
              <a:lumMod val="50000"/>
            </a:schemeClr>
          </a:solidFill>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-0.33</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2DF-407C-A742-1ADF02C71C29}"/>
                </c:ext>
              </c:extLst>
            </c:dLbl>
            <c:dLbl>
              <c:idx val="1"/>
              <c:delete val="1"/>
              <c:extLst>
                <c:ext xmlns:c15="http://schemas.microsoft.com/office/drawing/2012/chart" uri="{CE6537A1-D6FC-4f65-9D91-7224C49458BB}"/>
                <c:ext xmlns:c16="http://schemas.microsoft.com/office/drawing/2014/chart" uri="{C3380CC4-5D6E-409C-BE32-E72D297353CC}">
                  <c16:uniqueId val="{00000001-42DF-407C-A742-1ADF02C71C29}"/>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Aftertaste</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42DF-407C-A742-1ADF02C71C29}"/>
            </c:ext>
          </c:extLst>
        </c:ser>
        <c:ser>
          <c:idx val="1"/>
          <c:order val="1"/>
          <c:tx>
            <c:strRef>
              <c:f>Sheet1!$C$1</c:f>
              <c:strCache>
                <c:ptCount val="1"/>
                <c:pt idx="0">
                  <c:v>Much too weak</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42DF-407C-A742-1ADF02C71C29}"/>
              </c:ext>
            </c:extLst>
          </c:dPt>
          <c:dPt>
            <c:idx val="1"/>
            <c:invertIfNegative val="0"/>
            <c:bubble3D val="0"/>
            <c:spPr>
              <a:noFill/>
              <a:ln>
                <a:noFill/>
              </a:ln>
            </c:spPr>
            <c:extLst>
              <c:ext xmlns:c16="http://schemas.microsoft.com/office/drawing/2014/chart" uri="{C3380CC4-5D6E-409C-BE32-E72D297353CC}">
                <c16:uniqueId val="{00000006-42DF-407C-A742-1ADF02C71C29}"/>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9%</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2DF-407C-A742-1ADF02C71C29}"/>
                </c:ext>
              </c:extLst>
            </c:dLbl>
            <c:dLbl>
              <c:idx val="1"/>
              <c:layout>
                <c:manualLayout>
                  <c:x val="-3.9134418411113273E-2"/>
                  <c:y val="4.9019607843137254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weak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42DF-407C-A742-1ADF02C71C29}"/>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Aftertaste</c:v>
                </c:pt>
              </c:strCache>
            </c:strRef>
          </c:cat>
          <c:val>
            <c:numRef>
              <c:f>Sheet1!$C$2:$C$3</c:f>
              <c:numCache>
                <c:formatCode>0%</c:formatCode>
                <c:ptCount val="2"/>
                <c:pt idx="0">
                  <c:v>0.09</c:v>
                </c:pt>
                <c:pt idx="1">
                  <c:v>0.3</c:v>
                </c:pt>
              </c:numCache>
            </c:numRef>
          </c:val>
          <c:extLst>
            <c:ext xmlns:c16="http://schemas.microsoft.com/office/drawing/2014/chart" uri="{C3380CC4-5D6E-409C-BE32-E72D297353CC}">
              <c16:uniqueId val="{00000007-42DF-407C-A742-1ADF02C71C29}"/>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42DF-407C-A742-1ADF02C71C29}"/>
              </c:ext>
            </c:extLst>
          </c:dPt>
          <c:dPt>
            <c:idx val="1"/>
            <c:invertIfNegative val="0"/>
            <c:bubble3D val="0"/>
            <c:spPr>
              <a:noFill/>
              <a:ln>
                <a:noFill/>
              </a:ln>
            </c:spPr>
            <c:extLst>
              <c:ext xmlns:c16="http://schemas.microsoft.com/office/drawing/2014/chart" uri="{C3380CC4-5D6E-409C-BE32-E72D297353CC}">
                <c16:uniqueId val="{0000000B-42DF-407C-A742-1ADF02C71C29}"/>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56%</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42DF-407C-A742-1ADF02C71C29}"/>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42DF-407C-A742-1ADF02C71C29}"/>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Aftertaste</c:v>
                </c:pt>
              </c:strCache>
            </c:strRef>
          </c:cat>
          <c:val>
            <c:numRef>
              <c:f>Sheet1!$D$2:$D$3</c:f>
              <c:numCache>
                <c:formatCode>0%</c:formatCode>
                <c:ptCount val="2"/>
                <c:pt idx="0">
                  <c:v>0.56000000000000005</c:v>
                </c:pt>
                <c:pt idx="1">
                  <c:v>0.4</c:v>
                </c:pt>
              </c:numCache>
            </c:numRef>
          </c:val>
          <c:extLst>
            <c:ext xmlns:c16="http://schemas.microsoft.com/office/drawing/2014/chart" uri="{C3380CC4-5D6E-409C-BE32-E72D297353CC}">
              <c16:uniqueId val="{0000000C-42DF-407C-A742-1ADF02C71C29}"/>
            </c:ext>
          </c:extLst>
        </c:ser>
        <c:ser>
          <c:idx val="3"/>
          <c:order val="3"/>
          <c:tx>
            <c:strRef>
              <c:f>Sheet1!$E$1</c:f>
              <c:strCache>
                <c:ptCount val="1"/>
                <c:pt idx="0">
                  <c:v>Much too strong</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42DF-407C-A742-1ADF02C71C29}"/>
              </c:ext>
            </c:extLst>
          </c:dPt>
          <c:dPt>
            <c:idx val="1"/>
            <c:invertIfNegative val="0"/>
            <c:bubble3D val="0"/>
            <c:spPr>
              <a:noFill/>
              <a:ln>
                <a:noFill/>
              </a:ln>
            </c:spPr>
            <c:extLst>
              <c:ext xmlns:c16="http://schemas.microsoft.com/office/drawing/2014/chart" uri="{C3380CC4-5D6E-409C-BE32-E72D297353CC}">
                <c16:uniqueId val="{00000010-42DF-407C-A742-1ADF02C71C29}"/>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35%</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42DF-407C-A742-1ADF02C71C29}"/>
                </c:ext>
              </c:extLst>
            </c:dLbl>
            <c:dLbl>
              <c:idx val="1"/>
              <c:layout>
                <c:manualLayout>
                  <c:x val="2.7951422230757739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dirty="0">
                        <a:solidFill>
                          <a:srgbClr val="000000"/>
                        </a:solidFill>
                        <a:latin typeface="Calibri" panose="020F0502020204030204" pitchFamily="34" charset="0"/>
                      </a:rPr>
                      <a:t>Much too strong</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42DF-407C-A742-1ADF02C71C29}"/>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Aftertaste</c:v>
                </c:pt>
              </c:strCache>
            </c:strRef>
          </c:cat>
          <c:val>
            <c:numRef>
              <c:f>Sheet1!$E$2:$E$3</c:f>
              <c:numCache>
                <c:formatCode>0%</c:formatCode>
                <c:ptCount val="2"/>
                <c:pt idx="0">
                  <c:v>0.35</c:v>
                </c:pt>
                <c:pt idx="1">
                  <c:v>0.3</c:v>
                </c:pt>
              </c:numCache>
            </c:numRef>
          </c:val>
          <c:extLst>
            <c:ext xmlns:c16="http://schemas.microsoft.com/office/drawing/2014/chart" uri="{C3380CC4-5D6E-409C-BE32-E72D297353CC}">
              <c16:uniqueId val="{00000011-42DF-407C-A742-1ADF02C71C29}"/>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42DF-407C-A742-1ADF02C71C29}"/>
              </c:ext>
            </c:extLst>
          </c:dPt>
          <c:dPt>
            <c:idx val="1"/>
            <c:invertIfNegative val="0"/>
            <c:bubble3D val="0"/>
            <c:extLst>
              <c:ext xmlns:c16="http://schemas.microsoft.com/office/drawing/2014/chart" uri="{C3380CC4-5D6E-409C-BE32-E72D297353CC}">
                <c16:uniqueId val="{00000013-42DF-407C-A742-1ADF02C71C29}"/>
              </c:ext>
            </c:extLst>
          </c:dPt>
          <c:dLbls>
            <c:dLbl>
              <c:idx val="0"/>
              <c:tx>
                <c:rich>
                  <a:bodyPr/>
                  <a:lstStyle/>
                  <a:p>
                    <a:pPr>
                      <a:defRPr sz="1200" b="0"/>
                    </a:pPr>
                    <a:r>
                      <a:rPr lang="en-US" sz="1200" b="0" dirty="0"/>
                      <a:t>-0.05</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42DF-407C-A742-1ADF02C71C29}"/>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Aftertaste</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42DF-407C-A742-1ADF02C71C29}"/>
            </c:ext>
          </c:extLst>
        </c:ser>
        <c:dLbls>
          <c:showLegendKey val="0"/>
          <c:showVal val="0"/>
          <c:showCatName val="0"/>
          <c:showSerName val="0"/>
          <c:showPercent val="0"/>
          <c:showBubbleSize val="0"/>
        </c:dLbls>
        <c:gapWidth val="0"/>
        <c:overlap val="100"/>
        <c:axId val="230659200"/>
        <c:axId val="230660736"/>
      </c:barChart>
      <c:catAx>
        <c:axId val="230659200"/>
        <c:scaling>
          <c:orientation val="minMax"/>
        </c:scaling>
        <c:delete val="1"/>
        <c:axPos val="l"/>
        <c:numFmt formatCode="General" sourceLinked="0"/>
        <c:majorTickMark val="none"/>
        <c:minorTickMark val="none"/>
        <c:tickLblPos val="nextTo"/>
        <c:crossAx val="230660736"/>
        <c:crosses val="autoZero"/>
        <c:auto val="1"/>
        <c:lblAlgn val="ctr"/>
        <c:lblOffset val="1"/>
        <c:noMultiLvlLbl val="0"/>
      </c:catAx>
      <c:valAx>
        <c:axId val="230660736"/>
        <c:scaling>
          <c:orientation val="minMax"/>
          <c:max val="1.4"/>
          <c:min val="0"/>
        </c:scaling>
        <c:delete val="1"/>
        <c:axPos val="b"/>
        <c:numFmt formatCode="0%" sourceLinked="1"/>
        <c:majorTickMark val="out"/>
        <c:minorTickMark val="none"/>
        <c:tickLblPos val="nextTo"/>
        <c:crossAx val="230659200"/>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-0.61</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631-4DB1-895B-9A2FB0D4EA63}"/>
                </c:ext>
              </c:extLst>
            </c:dLbl>
            <c:dLbl>
              <c:idx val="1"/>
              <c:delete val="1"/>
              <c:extLst>
                <c:ext xmlns:c15="http://schemas.microsoft.com/office/drawing/2012/chart" uri="{CE6537A1-D6FC-4f65-9D91-7224C49458BB}"/>
                <c:ext xmlns:c16="http://schemas.microsoft.com/office/drawing/2014/chart" uri="{C3380CC4-5D6E-409C-BE32-E72D297353CC}">
                  <c16:uniqueId val="{00000001-3631-4DB1-895B-9A2FB0D4EA63}"/>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3631-4DB1-895B-9A2FB0D4EA63}"/>
            </c:ext>
          </c:extLst>
        </c:ser>
        <c:ser>
          <c:idx val="1"/>
          <c:order val="1"/>
          <c:tx>
            <c:strRef>
              <c:f>Sheet1!$C$1</c:f>
              <c:strCache>
                <c:ptCount val="1"/>
                <c:pt idx="0">
                  <c:v>Not tart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3631-4DB1-895B-9A2FB0D4EA63}"/>
              </c:ext>
            </c:extLst>
          </c:dPt>
          <c:dPt>
            <c:idx val="1"/>
            <c:invertIfNegative val="0"/>
            <c:bubble3D val="0"/>
            <c:spPr>
              <a:noFill/>
              <a:ln>
                <a:noFill/>
              </a:ln>
            </c:spPr>
            <c:extLst>
              <c:ext xmlns:c16="http://schemas.microsoft.com/office/drawing/2014/chart" uri="{C3380CC4-5D6E-409C-BE32-E72D297353CC}">
                <c16:uniqueId val="{00000006-3631-4DB1-895B-9A2FB0D4EA63}"/>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16%</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631-4DB1-895B-9A2FB0D4EA63}"/>
                </c:ext>
              </c:extLst>
            </c:dLbl>
            <c:dLbl>
              <c:idx val="1"/>
              <c:layout>
                <c:manualLayout>
                  <c:x val="-4.3030082367752812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tart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3631-4DB1-895B-9A2FB0D4EA63}"/>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Sheet1!$C$2:$C$3</c:f>
              <c:numCache>
                <c:formatCode>0%</c:formatCode>
                <c:ptCount val="2"/>
                <c:pt idx="0">
                  <c:v>0.16</c:v>
                </c:pt>
                <c:pt idx="1">
                  <c:v>0.3</c:v>
                </c:pt>
              </c:numCache>
            </c:numRef>
          </c:val>
          <c:extLst>
            <c:ext xmlns:c16="http://schemas.microsoft.com/office/drawing/2014/chart" uri="{C3380CC4-5D6E-409C-BE32-E72D297353CC}">
              <c16:uniqueId val="{00000007-3631-4DB1-895B-9A2FB0D4EA63}"/>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3631-4DB1-895B-9A2FB0D4EA63}"/>
              </c:ext>
            </c:extLst>
          </c:dPt>
          <c:dPt>
            <c:idx val="1"/>
            <c:invertIfNegative val="0"/>
            <c:bubble3D val="0"/>
            <c:spPr>
              <a:noFill/>
              <a:ln>
                <a:noFill/>
              </a:ln>
            </c:spPr>
            <c:extLst>
              <c:ext xmlns:c16="http://schemas.microsoft.com/office/drawing/2014/chart" uri="{C3380CC4-5D6E-409C-BE32-E72D297353CC}">
                <c16:uniqueId val="{0000000B-3631-4DB1-895B-9A2FB0D4EA63}"/>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60%</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3631-4DB1-895B-9A2FB0D4EA63}"/>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631-4DB1-895B-9A2FB0D4EA63}"/>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Sheet1!$D$2:$D$3</c:f>
              <c:numCache>
                <c:formatCode>0%</c:formatCode>
                <c:ptCount val="2"/>
                <c:pt idx="0">
                  <c:v>0.6</c:v>
                </c:pt>
                <c:pt idx="1">
                  <c:v>0.4</c:v>
                </c:pt>
              </c:numCache>
            </c:numRef>
          </c:val>
          <c:extLst>
            <c:ext xmlns:c16="http://schemas.microsoft.com/office/drawing/2014/chart" uri="{C3380CC4-5D6E-409C-BE32-E72D297353CC}">
              <c16:uniqueId val="{0000000C-3631-4DB1-895B-9A2FB0D4EA63}"/>
            </c:ext>
          </c:extLst>
        </c:ser>
        <c:ser>
          <c:idx val="3"/>
          <c:order val="3"/>
          <c:tx>
            <c:strRef>
              <c:f>Sheet1!$E$1</c:f>
              <c:strCache>
                <c:ptCount val="1"/>
                <c:pt idx="0">
                  <c:v>Much too tart</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3631-4DB1-895B-9A2FB0D4EA63}"/>
              </c:ext>
            </c:extLst>
          </c:dPt>
          <c:dPt>
            <c:idx val="1"/>
            <c:invertIfNegative val="0"/>
            <c:bubble3D val="0"/>
            <c:spPr>
              <a:noFill/>
              <a:ln>
                <a:noFill/>
              </a:ln>
            </c:spPr>
            <c:extLst>
              <c:ext xmlns:c16="http://schemas.microsoft.com/office/drawing/2014/chart" uri="{C3380CC4-5D6E-409C-BE32-E72D297353CC}">
                <c16:uniqueId val="{00000010-3631-4DB1-895B-9A2FB0D4EA63}"/>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24%</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3631-4DB1-895B-9A2FB0D4EA63}"/>
                </c:ext>
              </c:extLst>
            </c:dLbl>
            <c:dLbl>
              <c:idx val="1"/>
              <c:layout>
                <c:manualLayout>
                  <c:x val="3.8982112754198411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tart</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3631-4DB1-895B-9A2FB0D4EA63}"/>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Sheet1!$E$2:$E$3</c:f>
              <c:numCache>
                <c:formatCode>0%</c:formatCode>
                <c:ptCount val="2"/>
                <c:pt idx="0">
                  <c:v>0.24</c:v>
                </c:pt>
                <c:pt idx="1">
                  <c:v>0.3</c:v>
                </c:pt>
              </c:numCache>
            </c:numRef>
          </c:val>
          <c:extLst>
            <c:ext xmlns:c16="http://schemas.microsoft.com/office/drawing/2014/chart" uri="{C3380CC4-5D6E-409C-BE32-E72D297353CC}">
              <c16:uniqueId val="{00000011-3631-4DB1-895B-9A2FB0D4EA63}"/>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3631-4DB1-895B-9A2FB0D4EA63}"/>
              </c:ext>
            </c:extLst>
          </c:dPt>
          <c:dPt>
            <c:idx val="1"/>
            <c:invertIfNegative val="0"/>
            <c:bubble3D val="0"/>
            <c:extLst>
              <c:ext xmlns:c16="http://schemas.microsoft.com/office/drawing/2014/chart" uri="{C3380CC4-5D6E-409C-BE32-E72D297353CC}">
                <c16:uniqueId val="{00000013-3631-4DB1-895B-9A2FB0D4EA63}"/>
              </c:ext>
            </c:extLst>
          </c:dPt>
          <c:dLbls>
            <c:dLbl>
              <c:idx val="0"/>
              <c:tx>
                <c:rich>
                  <a:bodyPr/>
                  <a:lstStyle/>
                  <a:p>
                    <a:pPr>
                      <a:defRPr sz="1200" b="0"/>
                    </a:pPr>
                    <a:r>
                      <a:rPr lang="en-US" sz="1200" b="0" dirty="0"/>
                      <a:t>-0.23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3631-4DB1-895B-9A2FB0D4EA63}"/>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3631-4DB1-895B-9A2FB0D4EA63}"/>
            </c:ext>
          </c:extLst>
        </c:ser>
        <c:dLbls>
          <c:showLegendKey val="0"/>
          <c:showVal val="0"/>
          <c:showCatName val="0"/>
          <c:showSerName val="0"/>
          <c:showPercent val="0"/>
          <c:showBubbleSize val="0"/>
        </c:dLbls>
        <c:gapWidth val="0"/>
        <c:overlap val="100"/>
        <c:axId val="230154624"/>
        <c:axId val="230156160"/>
      </c:barChart>
      <c:catAx>
        <c:axId val="230154624"/>
        <c:scaling>
          <c:orientation val="minMax"/>
        </c:scaling>
        <c:delete val="1"/>
        <c:axPos val="l"/>
        <c:numFmt formatCode="General" sourceLinked="0"/>
        <c:majorTickMark val="none"/>
        <c:minorTickMark val="none"/>
        <c:tickLblPos val="nextTo"/>
        <c:crossAx val="230156160"/>
        <c:crosses val="autoZero"/>
        <c:auto val="1"/>
        <c:lblAlgn val="ctr"/>
        <c:lblOffset val="1"/>
        <c:noMultiLvlLbl val="0"/>
      </c:catAx>
      <c:valAx>
        <c:axId val="230156160"/>
        <c:scaling>
          <c:orientation val="minMax"/>
          <c:max val="1.4"/>
          <c:min val="0"/>
        </c:scaling>
        <c:delete val="1"/>
        <c:axPos val="b"/>
        <c:numFmt formatCode="0%" sourceLinked="1"/>
        <c:majorTickMark val="out"/>
        <c:minorTickMark val="none"/>
        <c:tickLblPos val="nextTo"/>
        <c:crossAx val="23015462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-0.30</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DB4-4BE1-8FC5-C80094012E4A}"/>
                </c:ext>
              </c:extLst>
            </c:dLbl>
            <c:dLbl>
              <c:idx val="1"/>
              <c:delete val="1"/>
              <c:extLst>
                <c:ext xmlns:c15="http://schemas.microsoft.com/office/drawing/2012/chart" uri="{CE6537A1-D6FC-4f65-9D91-7224C49458BB}"/>
                <c:ext xmlns:c16="http://schemas.microsoft.com/office/drawing/2014/chart" uri="{C3380CC4-5D6E-409C-BE32-E72D297353CC}">
                  <c16:uniqueId val="{00000001-BDB4-4BE1-8FC5-C80094012E4A}"/>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Sourness</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BDB4-4BE1-8FC5-C80094012E4A}"/>
            </c:ext>
          </c:extLst>
        </c:ser>
        <c:ser>
          <c:idx val="1"/>
          <c:order val="1"/>
          <c:tx>
            <c:strRef>
              <c:f>Sheet1!$C$1</c:f>
              <c:strCache>
                <c:ptCount val="1"/>
                <c:pt idx="0">
                  <c:v>Not sour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BDB4-4BE1-8FC5-C80094012E4A}"/>
              </c:ext>
            </c:extLst>
          </c:dPt>
          <c:dPt>
            <c:idx val="1"/>
            <c:invertIfNegative val="0"/>
            <c:bubble3D val="0"/>
            <c:spPr>
              <a:noFill/>
              <a:ln>
                <a:noFill/>
              </a:ln>
            </c:spPr>
            <c:extLst>
              <c:ext xmlns:c16="http://schemas.microsoft.com/office/drawing/2014/chart" uri="{C3380CC4-5D6E-409C-BE32-E72D297353CC}">
                <c16:uniqueId val="{00000006-BDB4-4BE1-8FC5-C80094012E4A}"/>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38%</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DB4-4BE1-8FC5-C80094012E4A}"/>
                </c:ext>
              </c:extLst>
            </c:dLbl>
            <c:dLbl>
              <c:idx val="1"/>
              <c:layout>
                <c:manualLayout>
                  <c:x val="-3.9909283443228132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sour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BDB4-4BE1-8FC5-C80094012E4A}"/>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Sourness</c:v>
                </c:pt>
              </c:strCache>
            </c:strRef>
          </c:cat>
          <c:val>
            <c:numRef>
              <c:f>Sheet1!$C$2:$C$3</c:f>
              <c:numCache>
                <c:formatCode>0%</c:formatCode>
                <c:ptCount val="2"/>
                <c:pt idx="0">
                  <c:v>0.38</c:v>
                </c:pt>
                <c:pt idx="1">
                  <c:v>0.3</c:v>
                </c:pt>
              </c:numCache>
            </c:numRef>
          </c:val>
          <c:extLst>
            <c:ext xmlns:c16="http://schemas.microsoft.com/office/drawing/2014/chart" uri="{C3380CC4-5D6E-409C-BE32-E72D297353CC}">
              <c16:uniqueId val="{00000007-BDB4-4BE1-8FC5-C80094012E4A}"/>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BDB4-4BE1-8FC5-C80094012E4A}"/>
              </c:ext>
            </c:extLst>
          </c:dPt>
          <c:dPt>
            <c:idx val="1"/>
            <c:invertIfNegative val="0"/>
            <c:bubble3D val="0"/>
            <c:spPr>
              <a:noFill/>
              <a:ln>
                <a:noFill/>
              </a:ln>
            </c:spPr>
            <c:extLst>
              <c:ext xmlns:c16="http://schemas.microsoft.com/office/drawing/2014/chart" uri="{C3380CC4-5D6E-409C-BE32-E72D297353CC}">
                <c16:uniqueId val="{0000000B-BDB4-4BE1-8FC5-C80094012E4A}"/>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47%</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BDB4-4BE1-8FC5-C80094012E4A}"/>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BDB4-4BE1-8FC5-C80094012E4A}"/>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Sourness</c:v>
                </c:pt>
              </c:strCache>
            </c:strRef>
          </c:cat>
          <c:val>
            <c:numRef>
              <c:f>Sheet1!$D$2:$D$3</c:f>
              <c:numCache>
                <c:formatCode>0%</c:formatCode>
                <c:ptCount val="2"/>
                <c:pt idx="0">
                  <c:v>0.47</c:v>
                </c:pt>
                <c:pt idx="1">
                  <c:v>0.4</c:v>
                </c:pt>
              </c:numCache>
            </c:numRef>
          </c:val>
          <c:extLst>
            <c:ext xmlns:c16="http://schemas.microsoft.com/office/drawing/2014/chart" uri="{C3380CC4-5D6E-409C-BE32-E72D297353CC}">
              <c16:uniqueId val="{0000000C-BDB4-4BE1-8FC5-C80094012E4A}"/>
            </c:ext>
          </c:extLst>
        </c:ser>
        <c:ser>
          <c:idx val="3"/>
          <c:order val="3"/>
          <c:tx>
            <c:strRef>
              <c:f>Sheet1!$E$1</c:f>
              <c:strCache>
                <c:ptCount val="1"/>
                <c:pt idx="0">
                  <c:v>Much too sour</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BDB4-4BE1-8FC5-C80094012E4A}"/>
              </c:ext>
            </c:extLst>
          </c:dPt>
          <c:dPt>
            <c:idx val="1"/>
            <c:invertIfNegative val="0"/>
            <c:bubble3D val="0"/>
            <c:spPr>
              <a:noFill/>
              <a:ln>
                <a:noFill/>
              </a:ln>
            </c:spPr>
            <c:extLst>
              <c:ext xmlns:c16="http://schemas.microsoft.com/office/drawing/2014/chart" uri="{C3380CC4-5D6E-409C-BE32-E72D297353CC}">
                <c16:uniqueId val="{00000010-BDB4-4BE1-8FC5-C80094012E4A}"/>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15%</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BDB4-4BE1-8FC5-C80094012E4A}"/>
                </c:ext>
              </c:extLst>
            </c:dLbl>
            <c:dLbl>
              <c:idx val="1"/>
              <c:layout>
                <c:manualLayout>
                  <c:x val="3.7555080767343103E-2"/>
                  <c:y val="6.535947712418301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sour</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BDB4-4BE1-8FC5-C80094012E4A}"/>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Sourness</c:v>
                </c:pt>
              </c:strCache>
            </c:strRef>
          </c:cat>
          <c:val>
            <c:numRef>
              <c:f>Sheet1!$E$2:$E$3</c:f>
              <c:numCache>
                <c:formatCode>0%</c:formatCode>
                <c:ptCount val="2"/>
                <c:pt idx="0">
                  <c:v>0.15</c:v>
                </c:pt>
                <c:pt idx="1">
                  <c:v>0.3</c:v>
                </c:pt>
              </c:numCache>
            </c:numRef>
          </c:val>
          <c:extLst>
            <c:ext xmlns:c16="http://schemas.microsoft.com/office/drawing/2014/chart" uri="{C3380CC4-5D6E-409C-BE32-E72D297353CC}">
              <c16:uniqueId val="{00000011-BDB4-4BE1-8FC5-C80094012E4A}"/>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BDB4-4BE1-8FC5-C80094012E4A}"/>
              </c:ext>
            </c:extLst>
          </c:dPt>
          <c:dPt>
            <c:idx val="1"/>
            <c:invertIfNegative val="0"/>
            <c:bubble3D val="0"/>
            <c:extLst>
              <c:ext xmlns:c16="http://schemas.microsoft.com/office/drawing/2014/chart" uri="{C3380CC4-5D6E-409C-BE32-E72D297353CC}">
                <c16:uniqueId val="{00000013-BDB4-4BE1-8FC5-C80094012E4A}"/>
              </c:ext>
            </c:extLst>
          </c:dPt>
          <c:dLbls>
            <c:dLbl>
              <c:idx val="0"/>
              <c:tx>
                <c:rich>
                  <a:bodyPr/>
                  <a:lstStyle/>
                  <a:p>
                    <a:pPr>
                      <a:defRPr sz="1200" b="0"/>
                    </a:pPr>
                    <a:r>
                      <a:rPr lang="en-US" sz="1200" b="0" dirty="0"/>
                      <a:t>-0.06</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BDB4-4BE1-8FC5-C80094012E4A}"/>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Sourness</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BDB4-4BE1-8FC5-C80094012E4A}"/>
            </c:ext>
          </c:extLst>
        </c:ser>
        <c:dLbls>
          <c:showLegendKey val="0"/>
          <c:showVal val="0"/>
          <c:showCatName val="0"/>
          <c:showSerName val="0"/>
          <c:showPercent val="0"/>
          <c:showBubbleSize val="0"/>
        </c:dLbls>
        <c:gapWidth val="0"/>
        <c:overlap val="100"/>
        <c:axId val="226190464"/>
        <c:axId val="226192000"/>
      </c:barChart>
      <c:catAx>
        <c:axId val="226190464"/>
        <c:scaling>
          <c:orientation val="minMax"/>
        </c:scaling>
        <c:delete val="1"/>
        <c:axPos val="l"/>
        <c:numFmt formatCode="General" sourceLinked="0"/>
        <c:majorTickMark val="none"/>
        <c:minorTickMark val="none"/>
        <c:tickLblPos val="nextTo"/>
        <c:crossAx val="226192000"/>
        <c:crosses val="autoZero"/>
        <c:auto val="1"/>
        <c:lblAlgn val="ctr"/>
        <c:lblOffset val="1"/>
        <c:noMultiLvlLbl val="0"/>
      </c:catAx>
      <c:valAx>
        <c:axId val="226192000"/>
        <c:scaling>
          <c:orientation val="minMax"/>
          <c:max val="1.4"/>
          <c:min val="0"/>
        </c:scaling>
        <c:delete val="1"/>
        <c:axPos val="b"/>
        <c:numFmt formatCode="0%" sourceLinked="1"/>
        <c:majorTickMark val="out"/>
        <c:minorTickMark val="none"/>
        <c:tickLblPos val="nextTo"/>
        <c:crossAx val="22619046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-0.15</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CAC-4222-9CEB-AAA28C738554}"/>
                </c:ext>
              </c:extLst>
            </c:dLbl>
            <c:dLbl>
              <c:idx val="1"/>
              <c:delete val="1"/>
              <c:extLst>
                <c:ext xmlns:c15="http://schemas.microsoft.com/office/drawing/2012/chart" uri="{CE6537A1-D6FC-4f65-9D91-7224C49458BB}"/>
                <c:ext xmlns:c16="http://schemas.microsoft.com/office/drawing/2014/chart" uri="{C3380CC4-5D6E-409C-BE32-E72D297353CC}">
                  <c16:uniqueId val="{00000001-FCAC-4222-9CEB-AAA28C738554}"/>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FCAC-4222-9CEB-AAA28C738554}"/>
            </c:ext>
          </c:extLst>
        </c:ser>
        <c:ser>
          <c:idx val="1"/>
          <c:order val="1"/>
          <c:tx>
            <c:strRef>
              <c:f>Sheet1!$C$1</c:f>
              <c:strCache>
                <c:ptCount val="1"/>
                <c:pt idx="0">
                  <c:v>Much too weak</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FCAC-4222-9CEB-AAA28C738554}"/>
              </c:ext>
            </c:extLst>
          </c:dPt>
          <c:dPt>
            <c:idx val="1"/>
            <c:invertIfNegative val="0"/>
            <c:bubble3D val="0"/>
            <c:spPr>
              <a:noFill/>
              <a:ln>
                <a:noFill/>
              </a:ln>
            </c:spPr>
            <c:extLst>
              <c:ext xmlns:c16="http://schemas.microsoft.com/office/drawing/2014/chart" uri="{C3380CC4-5D6E-409C-BE32-E72D297353CC}">
                <c16:uniqueId val="{00000006-FCAC-4222-9CEB-AAA28C738554}"/>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12%</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CAC-4222-9CEB-AAA28C738554}"/>
                </c:ext>
              </c:extLst>
            </c:dLbl>
            <c:dLbl>
              <c:idx val="1"/>
              <c:layout>
                <c:manualLayout>
                  <c:x val="-3.4053117598105115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weak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FCAC-4222-9CEB-AAA28C738554}"/>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Sheet1!$C$2:$C$3</c:f>
              <c:numCache>
                <c:formatCode>0%</c:formatCode>
                <c:ptCount val="2"/>
                <c:pt idx="0">
                  <c:v>0.12</c:v>
                </c:pt>
                <c:pt idx="1">
                  <c:v>0.3</c:v>
                </c:pt>
              </c:numCache>
            </c:numRef>
          </c:val>
          <c:extLst>
            <c:ext xmlns:c16="http://schemas.microsoft.com/office/drawing/2014/chart" uri="{C3380CC4-5D6E-409C-BE32-E72D297353CC}">
              <c16:uniqueId val="{00000007-FCAC-4222-9CEB-AAA28C738554}"/>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FCAC-4222-9CEB-AAA28C738554}"/>
              </c:ext>
            </c:extLst>
          </c:dPt>
          <c:dPt>
            <c:idx val="1"/>
            <c:invertIfNegative val="0"/>
            <c:bubble3D val="0"/>
            <c:spPr>
              <a:noFill/>
              <a:ln>
                <a:noFill/>
              </a:ln>
            </c:spPr>
            <c:extLst>
              <c:ext xmlns:c16="http://schemas.microsoft.com/office/drawing/2014/chart" uri="{C3380CC4-5D6E-409C-BE32-E72D297353CC}">
                <c16:uniqueId val="{0000000B-FCAC-4222-9CEB-AAA28C738554}"/>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63%</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FCAC-4222-9CEB-AAA28C738554}"/>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FCAC-4222-9CEB-AAA28C738554}"/>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Sheet1!$D$2:$D$3</c:f>
              <c:numCache>
                <c:formatCode>0%</c:formatCode>
                <c:ptCount val="2"/>
                <c:pt idx="0">
                  <c:v>0.63</c:v>
                </c:pt>
                <c:pt idx="1">
                  <c:v>0.4</c:v>
                </c:pt>
              </c:numCache>
            </c:numRef>
          </c:val>
          <c:extLst>
            <c:ext xmlns:c16="http://schemas.microsoft.com/office/drawing/2014/chart" uri="{C3380CC4-5D6E-409C-BE32-E72D297353CC}">
              <c16:uniqueId val="{0000000C-FCAC-4222-9CEB-AAA28C738554}"/>
            </c:ext>
          </c:extLst>
        </c:ser>
        <c:ser>
          <c:idx val="3"/>
          <c:order val="3"/>
          <c:tx>
            <c:strRef>
              <c:f>Sheet1!$E$1</c:f>
              <c:strCache>
                <c:ptCount val="1"/>
                <c:pt idx="0">
                  <c:v>Much too strong</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FCAC-4222-9CEB-AAA28C738554}"/>
              </c:ext>
            </c:extLst>
          </c:dPt>
          <c:dPt>
            <c:idx val="1"/>
            <c:invertIfNegative val="0"/>
            <c:bubble3D val="0"/>
            <c:spPr>
              <a:noFill/>
              <a:ln>
                <a:noFill/>
              </a:ln>
            </c:spPr>
            <c:extLst>
              <c:ext xmlns:c16="http://schemas.microsoft.com/office/drawing/2014/chart" uri="{C3380CC4-5D6E-409C-BE32-E72D297353CC}">
                <c16:uniqueId val="{00000010-FCAC-4222-9CEB-AAA28C738554}"/>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25%</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FCAC-4222-9CEB-AAA28C738554}"/>
                </c:ext>
              </c:extLst>
            </c:dLbl>
            <c:dLbl>
              <c:idx val="1"/>
              <c:layout>
                <c:manualLayout>
                  <c:x val="2.9645189168426993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strong</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FCAC-4222-9CEB-AAA28C738554}"/>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Sheet1!$E$2:$E$3</c:f>
              <c:numCache>
                <c:formatCode>0%</c:formatCode>
                <c:ptCount val="2"/>
                <c:pt idx="0">
                  <c:v>0.25</c:v>
                </c:pt>
                <c:pt idx="1">
                  <c:v>0.3</c:v>
                </c:pt>
              </c:numCache>
            </c:numRef>
          </c:val>
          <c:extLst>
            <c:ext xmlns:c16="http://schemas.microsoft.com/office/drawing/2014/chart" uri="{C3380CC4-5D6E-409C-BE32-E72D297353CC}">
              <c16:uniqueId val="{00000011-FCAC-4222-9CEB-AAA28C738554}"/>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FCAC-4222-9CEB-AAA28C738554}"/>
              </c:ext>
            </c:extLst>
          </c:dPt>
          <c:dPt>
            <c:idx val="1"/>
            <c:invertIfNegative val="0"/>
            <c:bubble3D val="0"/>
            <c:extLst>
              <c:ext xmlns:c16="http://schemas.microsoft.com/office/drawing/2014/chart" uri="{C3380CC4-5D6E-409C-BE32-E72D297353CC}">
                <c16:uniqueId val="{00000013-FCAC-4222-9CEB-AAA28C738554}"/>
              </c:ext>
            </c:extLst>
          </c:dPt>
          <c:dLbls>
            <c:dLbl>
              <c:idx val="0"/>
              <c:tx>
                <c:rich>
                  <a:bodyPr/>
                  <a:lstStyle/>
                  <a:p>
                    <a:pPr>
                      <a:defRPr sz="1200" b="0"/>
                    </a:pPr>
                    <a:r>
                      <a:rPr lang="en-US" sz="1200" b="0" dirty="0"/>
                      <a:t>-0.38</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FCAC-4222-9CEB-AAA28C738554}"/>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FCAC-4222-9CEB-AAA28C738554}"/>
            </c:ext>
          </c:extLst>
        </c:ser>
        <c:dLbls>
          <c:showLegendKey val="0"/>
          <c:showVal val="0"/>
          <c:showCatName val="0"/>
          <c:showSerName val="0"/>
          <c:showPercent val="0"/>
          <c:showBubbleSize val="0"/>
        </c:dLbls>
        <c:gapWidth val="0"/>
        <c:overlap val="100"/>
        <c:axId val="223243648"/>
        <c:axId val="223261824"/>
      </c:barChart>
      <c:catAx>
        <c:axId val="223243648"/>
        <c:scaling>
          <c:orientation val="minMax"/>
        </c:scaling>
        <c:delete val="1"/>
        <c:axPos val="l"/>
        <c:numFmt formatCode="General" sourceLinked="0"/>
        <c:majorTickMark val="none"/>
        <c:minorTickMark val="none"/>
        <c:tickLblPos val="nextTo"/>
        <c:crossAx val="223261824"/>
        <c:crosses val="autoZero"/>
        <c:auto val="1"/>
        <c:lblAlgn val="ctr"/>
        <c:lblOffset val="1"/>
        <c:noMultiLvlLbl val="0"/>
      </c:catAx>
      <c:valAx>
        <c:axId val="223261824"/>
        <c:scaling>
          <c:orientation val="minMax"/>
          <c:max val="1.4"/>
          <c:min val="0"/>
        </c:scaling>
        <c:delete val="1"/>
        <c:axPos val="b"/>
        <c:numFmt formatCode="0%" sourceLinked="1"/>
        <c:majorTickMark val="out"/>
        <c:minorTickMark val="none"/>
        <c:tickLblPos val="nextTo"/>
        <c:crossAx val="223243648"/>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-0.28</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C3F-404A-BACA-F64D8287EC7E}"/>
                </c:ext>
              </c:extLst>
            </c:dLbl>
            <c:dLbl>
              <c:idx val="1"/>
              <c:delete val="1"/>
              <c:extLst>
                <c:ext xmlns:c15="http://schemas.microsoft.com/office/drawing/2012/chart" uri="{CE6537A1-D6FC-4f65-9D91-7224C49458BB}"/>
                <c:ext xmlns:c16="http://schemas.microsoft.com/office/drawing/2014/chart" uri="{C3380CC4-5D6E-409C-BE32-E72D297353CC}">
                  <c16:uniqueId val="{00000001-BC3F-404A-BACA-F64D8287EC7E}"/>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Clearness</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BC3F-404A-BACA-F64D8287EC7E}"/>
            </c:ext>
          </c:extLst>
        </c:ser>
        <c:ser>
          <c:idx val="1"/>
          <c:order val="1"/>
          <c:tx>
            <c:strRef>
              <c:f>Sheet1!$C$1</c:f>
              <c:strCache>
                <c:ptCount val="1"/>
                <c:pt idx="0">
                  <c:v>Much too clear</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BC3F-404A-BACA-F64D8287EC7E}"/>
              </c:ext>
            </c:extLst>
          </c:dPt>
          <c:dPt>
            <c:idx val="1"/>
            <c:invertIfNegative val="0"/>
            <c:bubble3D val="0"/>
            <c:spPr>
              <a:noFill/>
              <a:ln>
                <a:noFill/>
              </a:ln>
            </c:spPr>
            <c:extLst>
              <c:ext xmlns:c16="http://schemas.microsoft.com/office/drawing/2014/chart" uri="{C3380CC4-5D6E-409C-BE32-E72D297353CC}">
                <c16:uniqueId val="{00000006-BC3F-404A-BACA-F64D8287EC7E}"/>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11%</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C3F-404A-BACA-F64D8287EC7E}"/>
                </c:ext>
              </c:extLst>
            </c:dLbl>
            <c:dLbl>
              <c:idx val="1"/>
              <c:layout>
                <c:manualLayout>
                  <c:x val="-3.5674866099054695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clear</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BC3F-404A-BACA-F64D8287EC7E}"/>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Clearness</c:v>
                </c:pt>
              </c:strCache>
            </c:strRef>
          </c:cat>
          <c:val>
            <c:numRef>
              <c:f>Sheet1!$C$2:$C$3</c:f>
              <c:numCache>
                <c:formatCode>0%</c:formatCode>
                <c:ptCount val="2"/>
                <c:pt idx="0">
                  <c:v>0.11</c:v>
                </c:pt>
                <c:pt idx="1">
                  <c:v>0.3</c:v>
                </c:pt>
              </c:numCache>
            </c:numRef>
          </c:val>
          <c:extLst>
            <c:ext xmlns:c16="http://schemas.microsoft.com/office/drawing/2014/chart" uri="{C3380CC4-5D6E-409C-BE32-E72D297353CC}">
              <c16:uniqueId val="{00000007-BC3F-404A-BACA-F64D8287EC7E}"/>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BC3F-404A-BACA-F64D8287EC7E}"/>
              </c:ext>
            </c:extLst>
          </c:dPt>
          <c:dPt>
            <c:idx val="1"/>
            <c:invertIfNegative val="0"/>
            <c:bubble3D val="0"/>
            <c:spPr>
              <a:noFill/>
              <a:ln>
                <a:noFill/>
              </a:ln>
            </c:spPr>
            <c:extLst>
              <c:ext xmlns:c16="http://schemas.microsoft.com/office/drawing/2014/chart" uri="{C3380CC4-5D6E-409C-BE32-E72D297353CC}">
                <c16:uniqueId val="{0000000B-BC3F-404A-BACA-F64D8287EC7E}"/>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68%</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BC3F-404A-BACA-F64D8287EC7E}"/>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BC3F-404A-BACA-F64D8287EC7E}"/>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Clearness</c:v>
                </c:pt>
              </c:strCache>
            </c:strRef>
          </c:cat>
          <c:val>
            <c:numRef>
              <c:f>Sheet1!$D$2:$D$3</c:f>
              <c:numCache>
                <c:formatCode>0%</c:formatCode>
                <c:ptCount val="2"/>
                <c:pt idx="0">
                  <c:v>0.68</c:v>
                </c:pt>
                <c:pt idx="1">
                  <c:v>0.4</c:v>
                </c:pt>
              </c:numCache>
            </c:numRef>
          </c:val>
          <c:extLst>
            <c:ext xmlns:c16="http://schemas.microsoft.com/office/drawing/2014/chart" uri="{C3380CC4-5D6E-409C-BE32-E72D297353CC}">
              <c16:uniqueId val="{0000000C-BC3F-404A-BACA-F64D8287EC7E}"/>
            </c:ext>
          </c:extLst>
        </c:ser>
        <c:ser>
          <c:idx val="3"/>
          <c:order val="3"/>
          <c:tx>
            <c:strRef>
              <c:f>Sheet1!$E$1</c:f>
              <c:strCache>
                <c:ptCount val="1"/>
                <c:pt idx="0">
                  <c:v>Much too opaque</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BC3F-404A-BACA-F64D8287EC7E}"/>
              </c:ext>
            </c:extLst>
          </c:dPt>
          <c:dPt>
            <c:idx val="1"/>
            <c:invertIfNegative val="0"/>
            <c:bubble3D val="0"/>
            <c:spPr>
              <a:noFill/>
              <a:ln>
                <a:noFill/>
              </a:ln>
            </c:spPr>
            <c:extLst>
              <c:ext xmlns:c16="http://schemas.microsoft.com/office/drawing/2014/chart" uri="{C3380CC4-5D6E-409C-BE32-E72D297353CC}">
                <c16:uniqueId val="{00000010-BC3F-404A-BACA-F64D8287EC7E}"/>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21%</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BC3F-404A-BACA-F64D8287EC7E}"/>
                </c:ext>
              </c:extLst>
            </c:dLbl>
            <c:dLbl>
              <c:idx val="1"/>
              <c:layout>
                <c:manualLayout>
                  <c:x val="2.7858331732923628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opaque</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BC3F-404A-BACA-F64D8287EC7E}"/>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Clearness</c:v>
                </c:pt>
              </c:strCache>
            </c:strRef>
          </c:cat>
          <c:val>
            <c:numRef>
              <c:f>Sheet1!$E$2:$E$3</c:f>
              <c:numCache>
                <c:formatCode>0%</c:formatCode>
                <c:ptCount val="2"/>
                <c:pt idx="0">
                  <c:v>0.21</c:v>
                </c:pt>
                <c:pt idx="1">
                  <c:v>0.3</c:v>
                </c:pt>
              </c:numCache>
            </c:numRef>
          </c:val>
          <c:extLst>
            <c:ext xmlns:c16="http://schemas.microsoft.com/office/drawing/2014/chart" uri="{C3380CC4-5D6E-409C-BE32-E72D297353CC}">
              <c16:uniqueId val="{00000011-BC3F-404A-BACA-F64D8287EC7E}"/>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BC3F-404A-BACA-F64D8287EC7E}"/>
              </c:ext>
            </c:extLst>
          </c:dPt>
          <c:dPt>
            <c:idx val="1"/>
            <c:invertIfNegative val="0"/>
            <c:bubble3D val="0"/>
            <c:extLst>
              <c:ext xmlns:c16="http://schemas.microsoft.com/office/drawing/2014/chart" uri="{C3380CC4-5D6E-409C-BE32-E72D297353CC}">
                <c16:uniqueId val="{00000013-BC3F-404A-BACA-F64D8287EC7E}"/>
              </c:ext>
            </c:extLst>
          </c:dPt>
          <c:dLbls>
            <c:dLbl>
              <c:idx val="0"/>
              <c:tx>
                <c:rich>
                  <a:bodyPr/>
                  <a:lstStyle/>
                  <a:p>
                    <a:pPr>
                      <a:defRPr sz="1200" b="0"/>
                    </a:pPr>
                    <a:r>
                      <a:rPr lang="en-US" sz="1200" b="0" dirty="0"/>
                      <a:t>-0.06</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BC3F-404A-BACA-F64D8287EC7E}"/>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Clearness</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BC3F-404A-BACA-F64D8287EC7E}"/>
            </c:ext>
          </c:extLst>
        </c:ser>
        <c:dLbls>
          <c:showLegendKey val="0"/>
          <c:showVal val="0"/>
          <c:showCatName val="0"/>
          <c:showSerName val="0"/>
          <c:showPercent val="0"/>
          <c:showBubbleSize val="0"/>
        </c:dLbls>
        <c:gapWidth val="0"/>
        <c:overlap val="100"/>
        <c:axId val="223025024"/>
        <c:axId val="223026560"/>
      </c:barChart>
      <c:catAx>
        <c:axId val="223025024"/>
        <c:scaling>
          <c:orientation val="minMax"/>
        </c:scaling>
        <c:delete val="1"/>
        <c:axPos val="l"/>
        <c:numFmt formatCode="General" sourceLinked="0"/>
        <c:majorTickMark val="none"/>
        <c:minorTickMark val="none"/>
        <c:tickLblPos val="nextTo"/>
        <c:crossAx val="223026560"/>
        <c:crosses val="autoZero"/>
        <c:auto val="1"/>
        <c:lblAlgn val="ctr"/>
        <c:lblOffset val="1"/>
        <c:noMultiLvlLbl val="0"/>
      </c:catAx>
      <c:valAx>
        <c:axId val="223026560"/>
        <c:scaling>
          <c:orientation val="minMax"/>
          <c:max val="1.4"/>
          <c:min val="0"/>
        </c:scaling>
        <c:delete val="1"/>
        <c:axPos val="b"/>
        <c:numFmt formatCode="0%" sourceLinked="1"/>
        <c:majorTickMark val="out"/>
        <c:minorTickMark val="none"/>
        <c:tickLblPos val="nextTo"/>
        <c:crossAx val="22302502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-0.38</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915-4CB0-B0AF-A72533DD07C2}"/>
                </c:ext>
              </c:extLst>
            </c:dLbl>
            <c:dLbl>
              <c:idx val="1"/>
              <c:delete val="1"/>
              <c:extLst>
                <c:ext xmlns:c15="http://schemas.microsoft.com/office/drawing/2012/chart" uri="{CE6537A1-D6FC-4f65-9D91-7224C49458BB}"/>
                <c:ext xmlns:c16="http://schemas.microsoft.com/office/drawing/2014/chart" uri="{C3380CC4-5D6E-409C-BE32-E72D297353CC}">
                  <c16:uniqueId val="{00000001-F915-4CB0-B0AF-A72533DD07C2}"/>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Aroma</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F915-4CB0-B0AF-A72533DD07C2}"/>
            </c:ext>
          </c:extLst>
        </c:ser>
        <c:ser>
          <c:idx val="1"/>
          <c:order val="1"/>
          <c:tx>
            <c:strRef>
              <c:f>Sheet1!$C$1</c:f>
              <c:strCache>
                <c:ptCount val="1"/>
                <c:pt idx="0">
                  <c:v>Much too weak</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F915-4CB0-B0AF-A72533DD07C2}"/>
              </c:ext>
            </c:extLst>
          </c:dPt>
          <c:dPt>
            <c:idx val="1"/>
            <c:invertIfNegative val="0"/>
            <c:bubble3D val="0"/>
            <c:spPr>
              <a:noFill/>
              <a:ln>
                <a:noFill/>
              </a:ln>
            </c:spPr>
            <c:extLst>
              <c:ext xmlns:c16="http://schemas.microsoft.com/office/drawing/2014/chart" uri="{C3380CC4-5D6E-409C-BE32-E72D297353CC}">
                <c16:uniqueId val="{00000006-F915-4CB0-B0AF-A72533DD07C2}"/>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8%</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915-4CB0-B0AF-A72533DD07C2}"/>
                </c:ext>
              </c:extLst>
            </c:dLbl>
            <c:dLbl>
              <c:idx val="1"/>
              <c:layout>
                <c:manualLayout>
                  <c:x val="-3.5746884535774494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weak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F915-4CB0-B0AF-A72533DD07C2}"/>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Aroma</c:v>
                </c:pt>
              </c:strCache>
            </c:strRef>
          </c:cat>
          <c:val>
            <c:numRef>
              <c:f>Sheet1!$C$2:$C$3</c:f>
              <c:numCache>
                <c:formatCode>0%</c:formatCode>
                <c:ptCount val="2"/>
                <c:pt idx="0">
                  <c:v>0.08</c:v>
                </c:pt>
                <c:pt idx="1">
                  <c:v>0.3</c:v>
                </c:pt>
              </c:numCache>
            </c:numRef>
          </c:val>
          <c:extLst>
            <c:ext xmlns:c16="http://schemas.microsoft.com/office/drawing/2014/chart" uri="{C3380CC4-5D6E-409C-BE32-E72D297353CC}">
              <c16:uniqueId val="{00000007-F915-4CB0-B0AF-A72533DD07C2}"/>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F915-4CB0-B0AF-A72533DD07C2}"/>
              </c:ext>
            </c:extLst>
          </c:dPt>
          <c:dPt>
            <c:idx val="1"/>
            <c:invertIfNegative val="0"/>
            <c:bubble3D val="0"/>
            <c:spPr>
              <a:noFill/>
              <a:ln>
                <a:noFill/>
              </a:ln>
            </c:spPr>
            <c:extLst>
              <c:ext xmlns:c16="http://schemas.microsoft.com/office/drawing/2014/chart" uri="{C3380CC4-5D6E-409C-BE32-E72D297353CC}">
                <c16:uniqueId val="{0000000B-F915-4CB0-B0AF-A72533DD07C2}"/>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53%</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F915-4CB0-B0AF-A72533DD07C2}"/>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F915-4CB0-B0AF-A72533DD07C2}"/>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Aroma</c:v>
                </c:pt>
              </c:strCache>
            </c:strRef>
          </c:cat>
          <c:val>
            <c:numRef>
              <c:f>Sheet1!$D$2:$D$3</c:f>
              <c:numCache>
                <c:formatCode>0%</c:formatCode>
                <c:ptCount val="2"/>
                <c:pt idx="0">
                  <c:v>0.53</c:v>
                </c:pt>
                <c:pt idx="1">
                  <c:v>0.4</c:v>
                </c:pt>
              </c:numCache>
            </c:numRef>
          </c:val>
          <c:extLst>
            <c:ext xmlns:c16="http://schemas.microsoft.com/office/drawing/2014/chart" uri="{C3380CC4-5D6E-409C-BE32-E72D297353CC}">
              <c16:uniqueId val="{0000000C-F915-4CB0-B0AF-A72533DD07C2}"/>
            </c:ext>
          </c:extLst>
        </c:ser>
        <c:ser>
          <c:idx val="3"/>
          <c:order val="3"/>
          <c:tx>
            <c:strRef>
              <c:f>Sheet1!$E$1</c:f>
              <c:strCache>
                <c:ptCount val="1"/>
                <c:pt idx="0">
                  <c:v>Much too strong</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F915-4CB0-B0AF-A72533DD07C2}"/>
              </c:ext>
            </c:extLst>
          </c:dPt>
          <c:dPt>
            <c:idx val="1"/>
            <c:invertIfNegative val="0"/>
            <c:bubble3D val="0"/>
            <c:spPr>
              <a:noFill/>
              <a:ln>
                <a:noFill/>
              </a:ln>
            </c:spPr>
            <c:extLst>
              <c:ext xmlns:c16="http://schemas.microsoft.com/office/drawing/2014/chart" uri="{C3380CC4-5D6E-409C-BE32-E72D297353CC}">
                <c16:uniqueId val="{00000010-F915-4CB0-B0AF-A72533DD07C2}"/>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39%</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F915-4CB0-B0AF-A72533DD07C2}"/>
                </c:ext>
              </c:extLst>
            </c:dLbl>
            <c:dLbl>
              <c:idx val="1"/>
              <c:layout>
                <c:manualLayout>
                  <c:x val="3.1338956106096494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dirty="0">
                        <a:solidFill>
                          <a:srgbClr val="000000"/>
                        </a:solidFill>
                        <a:latin typeface="Calibri" panose="020F0502020204030204" pitchFamily="34" charset="0"/>
                      </a:rPr>
                      <a:t>Much too strong</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F915-4CB0-B0AF-A72533DD07C2}"/>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Aroma</c:v>
                </c:pt>
              </c:strCache>
            </c:strRef>
          </c:cat>
          <c:val>
            <c:numRef>
              <c:f>Sheet1!$E$2:$E$3</c:f>
              <c:numCache>
                <c:formatCode>0%</c:formatCode>
                <c:ptCount val="2"/>
                <c:pt idx="0">
                  <c:v>0.39</c:v>
                </c:pt>
                <c:pt idx="1">
                  <c:v>0.3</c:v>
                </c:pt>
              </c:numCache>
            </c:numRef>
          </c:val>
          <c:extLst>
            <c:ext xmlns:c16="http://schemas.microsoft.com/office/drawing/2014/chart" uri="{C3380CC4-5D6E-409C-BE32-E72D297353CC}">
              <c16:uniqueId val="{00000011-F915-4CB0-B0AF-A72533DD07C2}"/>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F915-4CB0-B0AF-A72533DD07C2}"/>
              </c:ext>
            </c:extLst>
          </c:dPt>
          <c:dPt>
            <c:idx val="1"/>
            <c:invertIfNegative val="0"/>
            <c:bubble3D val="0"/>
            <c:extLst>
              <c:ext xmlns:c16="http://schemas.microsoft.com/office/drawing/2014/chart" uri="{C3380CC4-5D6E-409C-BE32-E72D297353CC}">
                <c16:uniqueId val="{00000013-F915-4CB0-B0AF-A72533DD07C2}"/>
              </c:ext>
            </c:extLst>
          </c:dPt>
          <c:dLbls>
            <c:dLbl>
              <c:idx val="0"/>
              <c:tx>
                <c:rich>
                  <a:bodyPr/>
                  <a:lstStyle/>
                  <a:p>
                    <a:pPr>
                      <a:defRPr sz="1200" b="0"/>
                    </a:pPr>
                    <a:r>
                      <a:rPr lang="en-US" sz="1200" b="0" dirty="0"/>
                      <a:t>-0.11</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F915-4CB0-B0AF-A72533DD07C2}"/>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Aroma</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F915-4CB0-B0AF-A72533DD07C2}"/>
            </c:ext>
          </c:extLst>
        </c:ser>
        <c:dLbls>
          <c:showLegendKey val="0"/>
          <c:showVal val="0"/>
          <c:showCatName val="0"/>
          <c:showSerName val="0"/>
          <c:showPercent val="0"/>
          <c:showBubbleSize val="0"/>
        </c:dLbls>
        <c:gapWidth val="0"/>
        <c:overlap val="100"/>
        <c:axId val="223111808"/>
        <c:axId val="223117696"/>
      </c:barChart>
      <c:catAx>
        <c:axId val="223111808"/>
        <c:scaling>
          <c:orientation val="minMax"/>
        </c:scaling>
        <c:delete val="1"/>
        <c:axPos val="l"/>
        <c:numFmt formatCode="General" sourceLinked="0"/>
        <c:majorTickMark val="none"/>
        <c:minorTickMark val="none"/>
        <c:tickLblPos val="nextTo"/>
        <c:crossAx val="223117696"/>
        <c:crosses val="autoZero"/>
        <c:auto val="1"/>
        <c:lblAlgn val="ctr"/>
        <c:lblOffset val="1"/>
        <c:noMultiLvlLbl val="0"/>
      </c:catAx>
      <c:valAx>
        <c:axId val="223117696"/>
        <c:scaling>
          <c:orientation val="minMax"/>
          <c:max val="1.4"/>
          <c:min val="0"/>
        </c:scaling>
        <c:delete val="1"/>
        <c:axPos val="b"/>
        <c:numFmt formatCode="0%" sourceLinked="1"/>
        <c:majorTickMark val="out"/>
        <c:minorTickMark val="none"/>
        <c:tickLblPos val="nextTo"/>
        <c:crossAx val="223111808"/>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-0.95</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0A1-4110-AA92-297A3271FC80}"/>
                </c:ext>
              </c:extLst>
            </c:dLbl>
            <c:dLbl>
              <c:idx val="1"/>
              <c:delete val="1"/>
              <c:extLst>
                <c:ext xmlns:c15="http://schemas.microsoft.com/office/drawing/2012/chart" uri="{CE6537A1-D6FC-4f65-9D91-7224C49458BB}"/>
                <c:ext xmlns:c16="http://schemas.microsoft.com/office/drawing/2014/chart" uri="{C3380CC4-5D6E-409C-BE32-E72D297353CC}">
                  <c16:uniqueId val="{00000001-F0A1-4110-AA92-297A3271FC80}"/>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Sweetness</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F0A1-4110-AA92-297A3271FC80}"/>
            </c:ext>
          </c:extLst>
        </c:ser>
        <c:ser>
          <c:idx val="1"/>
          <c:order val="1"/>
          <c:tx>
            <c:strRef>
              <c:f>Sheet1!$C$1</c:f>
              <c:strCache>
                <c:ptCount val="1"/>
                <c:pt idx="0">
                  <c:v>Not sweet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F0A1-4110-AA92-297A3271FC80}"/>
              </c:ext>
            </c:extLst>
          </c:dPt>
          <c:dPt>
            <c:idx val="1"/>
            <c:invertIfNegative val="0"/>
            <c:bubble3D val="0"/>
            <c:spPr>
              <a:noFill/>
              <a:ln>
                <a:noFill/>
              </a:ln>
            </c:spPr>
            <c:extLst>
              <c:ext xmlns:c16="http://schemas.microsoft.com/office/drawing/2014/chart" uri="{C3380CC4-5D6E-409C-BE32-E72D297353CC}">
                <c16:uniqueId val="{00000006-F0A1-4110-AA92-297A3271FC8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0A1-4110-AA92-297A3271FC80}"/>
                </c:ext>
              </c:extLst>
            </c:dLbl>
            <c:dLbl>
              <c:idx val="1"/>
              <c:layout>
                <c:manualLayout>
                  <c:x val="-3.6953726820732807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sweet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F0A1-4110-AA92-297A3271FC80}"/>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Sweetness</c:v>
                </c:pt>
              </c:strCache>
            </c:strRef>
          </c:cat>
          <c:val>
            <c:numRef>
              <c:f>Sheet1!$C$2:$C$3</c:f>
              <c:numCache>
                <c:formatCode>0%</c:formatCode>
                <c:ptCount val="2"/>
                <c:pt idx="0">
                  <c:v>0.05</c:v>
                </c:pt>
                <c:pt idx="1">
                  <c:v>0.3</c:v>
                </c:pt>
              </c:numCache>
            </c:numRef>
          </c:val>
          <c:extLst>
            <c:ext xmlns:c16="http://schemas.microsoft.com/office/drawing/2014/chart" uri="{C3380CC4-5D6E-409C-BE32-E72D297353CC}">
              <c16:uniqueId val="{00000007-F0A1-4110-AA92-297A3271FC80}"/>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F0A1-4110-AA92-297A3271FC80}"/>
              </c:ext>
            </c:extLst>
          </c:dPt>
          <c:dPt>
            <c:idx val="1"/>
            <c:invertIfNegative val="0"/>
            <c:bubble3D val="0"/>
            <c:spPr>
              <a:noFill/>
              <a:ln>
                <a:noFill/>
              </a:ln>
            </c:spPr>
            <c:extLst>
              <c:ext xmlns:c16="http://schemas.microsoft.com/office/drawing/2014/chart" uri="{C3380CC4-5D6E-409C-BE32-E72D297353CC}">
                <c16:uniqueId val="{0000000B-F0A1-4110-AA92-297A3271FC8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62%</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F0A1-4110-AA92-297A3271FC80}"/>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F0A1-4110-AA92-297A3271FC80}"/>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Sweetness</c:v>
                </c:pt>
              </c:strCache>
            </c:strRef>
          </c:cat>
          <c:val>
            <c:numRef>
              <c:f>Sheet1!$D$2:$D$3</c:f>
              <c:numCache>
                <c:formatCode>0%</c:formatCode>
                <c:ptCount val="2"/>
                <c:pt idx="0">
                  <c:v>0.62</c:v>
                </c:pt>
                <c:pt idx="1">
                  <c:v>0.4</c:v>
                </c:pt>
              </c:numCache>
            </c:numRef>
          </c:val>
          <c:extLst>
            <c:ext xmlns:c16="http://schemas.microsoft.com/office/drawing/2014/chart" uri="{C3380CC4-5D6E-409C-BE32-E72D297353CC}">
              <c16:uniqueId val="{0000000C-F0A1-4110-AA92-297A3271FC80}"/>
            </c:ext>
          </c:extLst>
        </c:ser>
        <c:ser>
          <c:idx val="3"/>
          <c:order val="3"/>
          <c:tx>
            <c:strRef>
              <c:f>Sheet1!$E$1</c:f>
              <c:strCache>
                <c:ptCount val="1"/>
                <c:pt idx="0">
                  <c:v>Much too sweet</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F0A1-4110-AA92-297A3271FC80}"/>
              </c:ext>
            </c:extLst>
          </c:dPt>
          <c:dPt>
            <c:idx val="1"/>
            <c:invertIfNegative val="0"/>
            <c:bubble3D val="0"/>
            <c:spPr>
              <a:noFill/>
              <a:ln>
                <a:noFill/>
              </a:ln>
            </c:spPr>
            <c:extLst>
              <c:ext xmlns:c16="http://schemas.microsoft.com/office/drawing/2014/chart" uri="{C3380CC4-5D6E-409C-BE32-E72D297353CC}">
                <c16:uniqueId val="{00000010-F0A1-4110-AA92-297A3271FC80}"/>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33%</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F0A1-4110-AA92-297A3271FC80}"/>
                </c:ext>
              </c:extLst>
            </c:dLbl>
            <c:dLbl>
              <c:idx val="1"/>
              <c:layout>
                <c:manualLayout>
                  <c:x val="3.1211990269508993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sweet</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F0A1-4110-AA92-297A3271FC80}"/>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Sweetness</c:v>
                </c:pt>
              </c:strCache>
            </c:strRef>
          </c:cat>
          <c:val>
            <c:numRef>
              <c:f>Sheet1!$E$2:$E$3</c:f>
              <c:numCache>
                <c:formatCode>0%</c:formatCode>
                <c:ptCount val="2"/>
                <c:pt idx="0">
                  <c:v>0.33</c:v>
                </c:pt>
                <c:pt idx="1">
                  <c:v>0.3</c:v>
                </c:pt>
              </c:numCache>
            </c:numRef>
          </c:val>
          <c:extLst>
            <c:ext xmlns:c16="http://schemas.microsoft.com/office/drawing/2014/chart" uri="{C3380CC4-5D6E-409C-BE32-E72D297353CC}">
              <c16:uniqueId val="{00000011-F0A1-4110-AA92-297A3271FC80}"/>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F0A1-4110-AA92-297A3271FC80}"/>
              </c:ext>
            </c:extLst>
          </c:dPt>
          <c:dPt>
            <c:idx val="1"/>
            <c:invertIfNegative val="0"/>
            <c:bubble3D val="0"/>
            <c:extLst>
              <c:ext xmlns:c16="http://schemas.microsoft.com/office/drawing/2014/chart" uri="{C3380CC4-5D6E-409C-BE32-E72D297353CC}">
                <c16:uniqueId val="{00000013-F0A1-4110-AA92-297A3271FC80}"/>
              </c:ext>
            </c:extLst>
          </c:dPt>
          <c:dLbls>
            <c:dLbl>
              <c:idx val="0"/>
              <c:tx>
                <c:rich>
                  <a:bodyPr/>
                  <a:lstStyle/>
                  <a:p>
                    <a:pPr>
                      <a:defRPr sz="1200" b="0"/>
                    </a:pPr>
                    <a:r>
                      <a:rPr lang="en-US" sz="1200" b="0" dirty="0"/>
                      <a:t>-0.47</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F0A1-4110-AA92-297A3271FC80}"/>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Sweetness</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F0A1-4110-AA92-297A3271FC80}"/>
            </c:ext>
          </c:extLst>
        </c:ser>
        <c:dLbls>
          <c:showLegendKey val="0"/>
          <c:showVal val="0"/>
          <c:showCatName val="0"/>
          <c:showSerName val="0"/>
          <c:showPercent val="0"/>
          <c:showBubbleSize val="0"/>
        </c:dLbls>
        <c:gapWidth val="0"/>
        <c:overlap val="100"/>
        <c:axId val="226120064"/>
        <c:axId val="226121600"/>
      </c:barChart>
      <c:catAx>
        <c:axId val="226120064"/>
        <c:scaling>
          <c:orientation val="minMax"/>
        </c:scaling>
        <c:delete val="1"/>
        <c:axPos val="l"/>
        <c:numFmt formatCode="General" sourceLinked="0"/>
        <c:majorTickMark val="none"/>
        <c:minorTickMark val="none"/>
        <c:tickLblPos val="nextTo"/>
        <c:crossAx val="226121600"/>
        <c:crosses val="autoZero"/>
        <c:auto val="1"/>
        <c:lblAlgn val="ctr"/>
        <c:lblOffset val="1"/>
        <c:noMultiLvlLbl val="0"/>
      </c:catAx>
      <c:valAx>
        <c:axId val="226121600"/>
        <c:scaling>
          <c:orientation val="minMax"/>
          <c:max val="1.4"/>
          <c:min val="0"/>
        </c:scaling>
        <c:delete val="1"/>
        <c:axPos val="b"/>
        <c:numFmt formatCode="0%" sourceLinked="1"/>
        <c:majorTickMark val="out"/>
        <c:minorTickMark val="none"/>
        <c:tickLblPos val="nextTo"/>
        <c:crossAx val="22612006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-0.47</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AB6-4C26-B079-EAD94C71EFCB}"/>
                </c:ext>
              </c:extLst>
            </c:dLbl>
            <c:dLbl>
              <c:idx val="1"/>
              <c:delete val="1"/>
              <c:extLst>
                <c:ext xmlns:c15="http://schemas.microsoft.com/office/drawing/2012/chart" uri="{CE6537A1-D6FC-4f65-9D91-7224C49458BB}"/>
                <c:ext xmlns:c16="http://schemas.microsoft.com/office/drawing/2014/chart" uri="{C3380CC4-5D6E-409C-BE32-E72D297353CC}">
                  <c16:uniqueId val="{00000001-5AB6-4C26-B079-EAD94C71EFCB}"/>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5AB6-4C26-B079-EAD94C71EFCB}"/>
            </c:ext>
          </c:extLst>
        </c:ser>
        <c:ser>
          <c:idx val="1"/>
          <c:order val="1"/>
          <c:tx>
            <c:strRef>
              <c:f>Sheet1!$C$1</c:f>
              <c:strCache>
                <c:ptCount val="1"/>
                <c:pt idx="0">
                  <c:v>Not rich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5AB6-4C26-B079-EAD94C71EFCB}"/>
              </c:ext>
            </c:extLst>
          </c:dPt>
          <c:dPt>
            <c:idx val="1"/>
            <c:invertIfNegative val="0"/>
            <c:bubble3D val="0"/>
            <c:spPr>
              <a:noFill/>
              <a:ln>
                <a:noFill/>
              </a:ln>
            </c:spPr>
            <c:extLst>
              <c:ext xmlns:c16="http://schemas.microsoft.com/office/drawing/2014/chart" uri="{C3380CC4-5D6E-409C-BE32-E72D297353CC}">
                <c16:uniqueId val="{00000006-5AB6-4C26-B079-EAD94C71EFCB}"/>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10%</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AB6-4C26-B079-EAD94C71EFCB}"/>
                </c:ext>
              </c:extLst>
            </c:dLbl>
            <c:dLbl>
              <c:idx val="1"/>
              <c:layout>
                <c:manualLayout>
                  <c:x val="-4.4308943089430897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rich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5AB6-4C26-B079-EAD94C71EFCB}"/>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Sheet1!$C$2:$C$3</c:f>
              <c:numCache>
                <c:formatCode>0%</c:formatCode>
                <c:ptCount val="2"/>
                <c:pt idx="0">
                  <c:v>0.1</c:v>
                </c:pt>
                <c:pt idx="1">
                  <c:v>0.3</c:v>
                </c:pt>
              </c:numCache>
            </c:numRef>
          </c:val>
          <c:extLst>
            <c:ext xmlns:c16="http://schemas.microsoft.com/office/drawing/2014/chart" uri="{C3380CC4-5D6E-409C-BE32-E72D297353CC}">
              <c16:uniqueId val="{00000007-5AB6-4C26-B079-EAD94C71EFCB}"/>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5AB6-4C26-B079-EAD94C71EFCB}"/>
              </c:ext>
            </c:extLst>
          </c:dPt>
          <c:dPt>
            <c:idx val="1"/>
            <c:invertIfNegative val="0"/>
            <c:bubble3D val="0"/>
            <c:spPr>
              <a:noFill/>
              <a:ln>
                <a:noFill/>
              </a:ln>
            </c:spPr>
            <c:extLst>
              <c:ext xmlns:c16="http://schemas.microsoft.com/office/drawing/2014/chart" uri="{C3380CC4-5D6E-409C-BE32-E72D297353CC}">
                <c16:uniqueId val="{0000000B-5AB6-4C26-B079-EAD94C71EFCB}"/>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52%</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AB6-4C26-B079-EAD94C71EFCB}"/>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5AB6-4C26-B079-EAD94C71EFCB}"/>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Sheet1!$D$2:$D$3</c:f>
              <c:numCache>
                <c:formatCode>0%</c:formatCode>
                <c:ptCount val="2"/>
                <c:pt idx="0">
                  <c:v>0.52</c:v>
                </c:pt>
                <c:pt idx="1">
                  <c:v>0.4</c:v>
                </c:pt>
              </c:numCache>
            </c:numRef>
          </c:val>
          <c:extLst>
            <c:ext xmlns:c16="http://schemas.microsoft.com/office/drawing/2014/chart" uri="{C3380CC4-5D6E-409C-BE32-E72D297353CC}">
              <c16:uniqueId val="{0000000C-5AB6-4C26-B079-EAD94C71EFCB}"/>
            </c:ext>
          </c:extLst>
        </c:ser>
        <c:ser>
          <c:idx val="3"/>
          <c:order val="3"/>
          <c:tx>
            <c:strRef>
              <c:f>Sheet1!$E$1</c:f>
              <c:strCache>
                <c:ptCount val="1"/>
                <c:pt idx="0">
                  <c:v>Much too rich</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5AB6-4C26-B079-EAD94C71EFCB}"/>
              </c:ext>
            </c:extLst>
          </c:dPt>
          <c:dPt>
            <c:idx val="1"/>
            <c:invertIfNegative val="0"/>
            <c:bubble3D val="0"/>
            <c:spPr>
              <a:noFill/>
              <a:ln>
                <a:noFill/>
              </a:ln>
            </c:spPr>
            <c:extLst>
              <c:ext xmlns:c16="http://schemas.microsoft.com/office/drawing/2014/chart" uri="{C3380CC4-5D6E-409C-BE32-E72D297353CC}">
                <c16:uniqueId val="{00000010-5AB6-4C26-B079-EAD94C71EFCB}"/>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38%</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5AB6-4C26-B079-EAD94C71EFCB}"/>
                </c:ext>
              </c:extLst>
            </c:dLbl>
            <c:dLbl>
              <c:idx val="1"/>
              <c:layout>
                <c:manualLayout>
                  <c:x val="3.8567073170731707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rich</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5AB6-4C26-B079-EAD94C71EFCB}"/>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Sheet1!$E$2:$E$3</c:f>
              <c:numCache>
                <c:formatCode>0%</c:formatCode>
                <c:ptCount val="2"/>
                <c:pt idx="0">
                  <c:v>0.38</c:v>
                </c:pt>
                <c:pt idx="1">
                  <c:v>0.3</c:v>
                </c:pt>
              </c:numCache>
            </c:numRef>
          </c:val>
          <c:extLst>
            <c:ext xmlns:c16="http://schemas.microsoft.com/office/drawing/2014/chart" uri="{C3380CC4-5D6E-409C-BE32-E72D297353CC}">
              <c16:uniqueId val="{00000011-5AB6-4C26-B079-EAD94C71EFCB}"/>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5AB6-4C26-B079-EAD94C71EFCB}"/>
              </c:ext>
            </c:extLst>
          </c:dPt>
          <c:dPt>
            <c:idx val="1"/>
            <c:invertIfNegative val="0"/>
            <c:bubble3D val="0"/>
            <c:extLst>
              <c:ext xmlns:c16="http://schemas.microsoft.com/office/drawing/2014/chart" uri="{C3380CC4-5D6E-409C-BE32-E72D297353CC}">
                <c16:uniqueId val="{00000013-5AB6-4C26-B079-EAD94C71EFCB}"/>
              </c:ext>
            </c:extLst>
          </c:dPt>
          <c:dLbls>
            <c:dLbl>
              <c:idx val="0"/>
              <c:tx>
                <c:rich>
                  <a:bodyPr/>
                  <a:lstStyle/>
                  <a:p>
                    <a:pPr>
                      <a:defRPr sz="1200" b="0"/>
                    </a:pPr>
                    <a:r>
                      <a:rPr lang="en-US" sz="1200" b="0" dirty="0"/>
                      <a:t>-0.17</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5AB6-4C26-B079-EAD94C71EFCB}"/>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5AB6-4C26-B079-EAD94C71EFCB}"/>
            </c:ext>
          </c:extLst>
        </c:ser>
        <c:dLbls>
          <c:showLegendKey val="0"/>
          <c:showVal val="0"/>
          <c:showCatName val="0"/>
          <c:showSerName val="0"/>
          <c:showPercent val="0"/>
          <c:showBubbleSize val="0"/>
        </c:dLbls>
        <c:gapWidth val="0"/>
        <c:overlap val="100"/>
        <c:axId val="230165120"/>
        <c:axId val="230183296"/>
      </c:barChart>
      <c:catAx>
        <c:axId val="230165120"/>
        <c:scaling>
          <c:orientation val="minMax"/>
        </c:scaling>
        <c:delete val="1"/>
        <c:axPos val="l"/>
        <c:numFmt formatCode="General" sourceLinked="0"/>
        <c:majorTickMark val="none"/>
        <c:minorTickMark val="none"/>
        <c:tickLblPos val="nextTo"/>
        <c:crossAx val="230183296"/>
        <c:crosses val="autoZero"/>
        <c:auto val="1"/>
        <c:lblAlgn val="ctr"/>
        <c:lblOffset val="1"/>
        <c:noMultiLvlLbl val="0"/>
      </c:catAx>
      <c:valAx>
        <c:axId val="230183296"/>
        <c:scaling>
          <c:orientation val="minMax"/>
          <c:max val="1.4"/>
          <c:min val="0"/>
        </c:scaling>
        <c:delete val="1"/>
        <c:axPos val="b"/>
        <c:numFmt formatCode="0%" sourceLinked="1"/>
        <c:majorTickMark val="out"/>
        <c:minorTickMark val="none"/>
        <c:tickLblPos val="nextTo"/>
        <c:crossAx val="230165120"/>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-0.80</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F83-41C2-BC0F-ACE71477E2FB}"/>
                </c:ext>
              </c:extLst>
            </c:dLbl>
            <c:dLbl>
              <c:idx val="1"/>
              <c:delete val="1"/>
              <c:extLst>
                <c:ext xmlns:c15="http://schemas.microsoft.com/office/drawing/2012/chart" uri="{CE6537A1-D6FC-4f65-9D91-7224C49458BB}"/>
                <c:ext xmlns:c16="http://schemas.microsoft.com/office/drawing/2014/chart" uri="{C3380CC4-5D6E-409C-BE32-E72D297353CC}">
                  <c16:uniqueId val="{00000001-9F83-41C2-BC0F-ACE71477E2FB}"/>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9F83-41C2-BC0F-ACE71477E2FB}"/>
            </c:ext>
          </c:extLst>
        </c:ser>
        <c:ser>
          <c:idx val="1"/>
          <c:order val="1"/>
          <c:tx>
            <c:strRef>
              <c:f>Sheet1!$C$1</c:f>
              <c:strCache>
                <c:ptCount val="1"/>
                <c:pt idx="0">
                  <c:v>Not rich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9F83-41C2-BC0F-ACE71477E2FB}"/>
              </c:ext>
            </c:extLst>
          </c:dPt>
          <c:dPt>
            <c:idx val="1"/>
            <c:invertIfNegative val="0"/>
            <c:bubble3D val="0"/>
            <c:spPr>
              <a:noFill/>
              <a:ln>
                <a:noFill/>
              </a:ln>
            </c:spPr>
            <c:extLst>
              <c:ext xmlns:c16="http://schemas.microsoft.com/office/drawing/2014/chart" uri="{C3380CC4-5D6E-409C-BE32-E72D297353CC}">
                <c16:uniqueId val="{00000006-9F83-41C2-BC0F-ACE71477E2FB}"/>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11%</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F83-41C2-BC0F-ACE71477E2FB}"/>
                </c:ext>
              </c:extLst>
            </c:dLbl>
            <c:dLbl>
              <c:idx val="1"/>
              <c:layout>
                <c:manualLayout>
                  <c:x val="-4.4308943089430897E-2"/>
                  <c:y val="4.9019607843137254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rich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9F83-41C2-BC0F-ACE71477E2FB}"/>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Sheet1!$C$2:$C$3</c:f>
              <c:numCache>
                <c:formatCode>0%</c:formatCode>
                <c:ptCount val="2"/>
                <c:pt idx="0">
                  <c:v>0.11</c:v>
                </c:pt>
                <c:pt idx="1">
                  <c:v>0.3</c:v>
                </c:pt>
              </c:numCache>
            </c:numRef>
          </c:val>
          <c:extLst>
            <c:ext xmlns:c16="http://schemas.microsoft.com/office/drawing/2014/chart" uri="{C3380CC4-5D6E-409C-BE32-E72D297353CC}">
              <c16:uniqueId val="{00000007-9F83-41C2-BC0F-ACE71477E2FB}"/>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9F83-41C2-BC0F-ACE71477E2FB}"/>
              </c:ext>
            </c:extLst>
          </c:dPt>
          <c:dPt>
            <c:idx val="1"/>
            <c:invertIfNegative val="0"/>
            <c:bubble3D val="0"/>
            <c:spPr>
              <a:noFill/>
              <a:ln>
                <a:noFill/>
              </a:ln>
            </c:spPr>
            <c:extLst>
              <c:ext xmlns:c16="http://schemas.microsoft.com/office/drawing/2014/chart" uri="{C3380CC4-5D6E-409C-BE32-E72D297353CC}">
                <c16:uniqueId val="{0000000B-9F83-41C2-BC0F-ACE71477E2FB}"/>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50%</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F83-41C2-BC0F-ACE71477E2FB}"/>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9F83-41C2-BC0F-ACE71477E2FB}"/>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Sheet1!$D$2:$D$3</c:f>
              <c:numCache>
                <c:formatCode>0%</c:formatCode>
                <c:ptCount val="2"/>
                <c:pt idx="0">
                  <c:v>0.5</c:v>
                </c:pt>
                <c:pt idx="1">
                  <c:v>0.4</c:v>
                </c:pt>
              </c:numCache>
            </c:numRef>
          </c:val>
          <c:extLst>
            <c:ext xmlns:c16="http://schemas.microsoft.com/office/drawing/2014/chart" uri="{C3380CC4-5D6E-409C-BE32-E72D297353CC}">
              <c16:uniqueId val="{0000000C-9F83-41C2-BC0F-ACE71477E2FB}"/>
            </c:ext>
          </c:extLst>
        </c:ser>
        <c:ser>
          <c:idx val="3"/>
          <c:order val="3"/>
          <c:tx>
            <c:strRef>
              <c:f>Sheet1!$E$1</c:f>
              <c:strCache>
                <c:ptCount val="1"/>
                <c:pt idx="0">
                  <c:v>Much too rich</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9F83-41C2-BC0F-ACE71477E2FB}"/>
              </c:ext>
            </c:extLst>
          </c:dPt>
          <c:dPt>
            <c:idx val="1"/>
            <c:invertIfNegative val="0"/>
            <c:bubble3D val="0"/>
            <c:spPr>
              <a:noFill/>
              <a:ln>
                <a:noFill/>
              </a:ln>
            </c:spPr>
            <c:extLst>
              <c:ext xmlns:c16="http://schemas.microsoft.com/office/drawing/2014/chart" uri="{C3380CC4-5D6E-409C-BE32-E72D297353CC}">
                <c16:uniqueId val="{00000010-9F83-41C2-BC0F-ACE71477E2FB}"/>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39%</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9F83-41C2-BC0F-ACE71477E2FB}"/>
                </c:ext>
              </c:extLst>
            </c:dLbl>
            <c:dLbl>
              <c:idx val="1"/>
              <c:layout>
                <c:manualLayout>
                  <c:x val="4.0260840108401086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rich</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9F83-41C2-BC0F-ACE71477E2FB}"/>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Sheet1!$E$2:$E$3</c:f>
              <c:numCache>
                <c:formatCode>0%</c:formatCode>
                <c:ptCount val="2"/>
                <c:pt idx="0">
                  <c:v>0.39</c:v>
                </c:pt>
                <c:pt idx="1">
                  <c:v>0.3</c:v>
                </c:pt>
              </c:numCache>
            </c:numRef>
          </c:val>
          <c:extLst>
            <c:ext xmlns:c16="http://schemas.microsoft.com/office/drawing/2014/chart" uri="{C3380CC4-5D6E-409C-BE32-E72D297353CC}">
              <c16:uniqueId val="{00000011-9F83-41C2-BC0F-ACE71477E2FB}"/>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9F83-41C2-BC0F-ACE71477E2FB}"/>
              </c:ext>
            </c:extLst>
          </c:dPt>
          <c:dPt>
            <c:idx val="1"/>
            <c:invertIfNegative val="0"/>
            <c:bubble3D val="0"/>
            <c:extLst>
              <c:ext xmlns:c16="http://schemas.microsoft.com/office/drawing/2014/chart" uri="{C3380CC4-5D6E-409C-BE32-E72D297353CC}">
                <c16:uniqueId val="{00000013-9F83-41C2-BC0F-ACE71477E2FB}"/>
              </c:ext>
            </c:extLst>
          </c:dPt>
          <c:dLbls>
            <c:dLbl>
              <c:idx val="0"/>
              <c:tx>
                <c:rich>
                  <a:bodyPr/>
                  <a:lstStyle/>
                  <a:p>
                    <a:pPr>
                      <a:defRPr sz="1200" b="0"/>
                    </a:pPr>
                    <a:r>
                      <a:rPr lang="en-US" sz="1200" b="0" dirty="0"/>
                      <a:t>-0.43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9F83-41C2-BC0F-ACE71477E2FB}"/>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9F83-41C2-BC0F-ACE71477E2FB}"/>
            </c:ext>
          </c:extLst>
        </c:ser>
        <c:dLbls>
          <c:showLegendKey val="0"/>
          <c:showVal val="0"/>
          <c:showCatName val="0"/>
          <c:showSerName val="0"/>
          <c:showPercent val="0"/>
          <c:showBubbleSize val="0"/>
        </c:dLbls>
        <c:gapWidth val="0"/>
        <c:overlap val="100"/>
        <c:axId val="230006144"/>
        <c:axId val="230020224"/>
      </c:barChart>
      <c:catAx>
        <c:axId val="230006144"/>
        <c:scaling>
          <c:orientation val="minMax"/>
        </c:scaling>
        <c:delete val="1"/>
        <c:axPos val="l"/>
        <c:numFmt formatCode="General" sourceLinked="0"/>
        <c:majorTickMark val="none"/>
        <c:minorTickMark val="none"/>
        <c:tickLblPos val="nextTo"/>
        <c:crossAx val="230020224"/>
        <c:crosses val="autoZero"/>
        <c:auto val="1"/>
        <c:lblAlgn val="ctr"/>
        <c:lblOffset val="1"/>
        <c:noMultiLvlLbl val="0"/>
      </c:catAx>
      <c:valAx>
        <c:axId val="230020224"/>
        <c:scaling>
          <c:orientation val="minMax"/>
          <c:max val="1.4"/>
          <c:min val="0"/>
        </c:scaling>
        <c:delete val="1"/>
        <c:axPos val="b"/>
        <c:numFmt formatCode="0%" sourceLinked="1"/>
        <c:majorTickMark val="out"/>
        <c:minorTickMark val="none"/>
        <c:tickLblPos val="nextTo"/>
        <c:crossAx val="23000614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-0.32</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232-4CCD-AD07-A201139EE5EE}"/>
                </c:ext>
              </c:extLst>
            </c:dLbl>
            <c:dLbl>
              <c:idx val="1"/>
              <c:delete val="1"/>
              <c:extLst>
                <c:ext xmlns:c15="http://schemas.microsoft.com/office/drawing/2012/chart" uri="{CE6537A1-D6FC-4f65-9D91-7224C49458BB}"/>
                <c:ext xmlns:c16="http://schemas.microsoft.com/office/drawing/2014/chart" uri="{C3380CC4-5D6E-409C-BE32-E72D297353CC}">
                  <c16:uniqueId val="{00000001-E232-4CCD-AD07-A201139EE5EE}"/>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Color</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E232-4CCD-AD07-A201139EE5EE}"/>
            </c:ext>
          </c:extLst>
        </c:ser>
        <c:ser>
          <c:idx val="1"/>
          <c:order val="1"/>
          <c:tx>
            <c:strRef>
              <c:f>Sheet1!$C$1</c:f>
              <c:strCache>
                <c:ptCount val="1"/>
                <c:pt idx="0">
                  <c:v>Much too light</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E232-4CCD-AD07-A201139EE5EE}"/>
              </c:ext>
            </c:extLst>
          </c:dPt>
          <c:dPt>
            <c:idx val="1"/>
            <c:invertIfNegative val="0"/>
            <c:bubble3D val="0"/>
            <c:spPr>
              <a:noFill/>
              <a:ln>
                <a:noFill/>
              </a:ln>
            </c:spPr>
            <c:extLst>
              <c:ext xmlns:c16="http://schemas.microsoft.com/office/drawing/2014/chart" uri="{C3380CC4-5D6E-409C-BE32-E72D297353CC}">
                <c16:uniqueId val="{00000006-E232-4CCD-AD07-A201139EE5EE}"/>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9%</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232-4CCD-AD07-A201139EE5EE}"/>
                </c:ext>
              </c:extLst>
            </c:dLbl>
            <c:dLbl>
              <c:idx val="1"/>
              <c:layout>
                <c:manualLayout>
                  <c:x val="-3.7673511085504555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light</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E232-4CCD-AD07-A201139EE5EE}"/>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Color</c:v>
                </c:pt>
              </c:strCache>
            </c:strRef>
          </c:cat>
          <c:val>
            <c:numRef>
              <c:f>Sheet1!$C$2:$C$3</c:f>
              <c:numCache>
                <c:formatCode>0%</c:formatCode>
                <c:ptCount val="2"/>
                <c:pt idx="0">
                  <c:v>0.09</c:v>
                </c:pt>
                <c:pt idx="1">
                  <c:v>0.3</c:v>
                </c:pt>
              </c:numCache>
            </c:numRef>
          </c:val>
          <c:extLst>
            <c:ext xmlns:c16="http://schemas.microsoft.com/office/drawing/2014/chart" uri="{C3380CC4-5D6E-409C-BE32-E72D297353CC}">
              <c16:uniqueId val="{00000007-E232-4CCD-AD07-A201139EE5EE}"/>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E232-4CCD-AD07-A201139EE5EE}"/>
              </c:ext>
            </c:extLst>
          </c:dPt>
          <c:dPt>
            <c:idx val="1"/>
            <c:invertIfNegative val="0"/>
            <c:bubble3D val="0"/>
            <c:spPr>
              <a:noFill/>
              <a:ln>
                <a:noFill/>
              </a:ln>
            </c:spPr>
            <c:extLst>
              <c:ext xmlns:c16="http://schemas.microsoft.com/office/drawing/2014/chart" uri="{C3380CC4-5D6E-409C-BE32-E72D297353CC}">
                <c16:uniqueId val="{0000000B-E232-4CCD-AD07-A201139EE5EE}"/>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67%</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232-4CCD-AD07-A201139EE5EE}"/>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232-4CCD-AD07-A201139EE5EE}"/>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Color</c:v>
                </c:pt>
              </c:strCache>
            </c:strRef>
          </c:cat>
          <c:val>
            <c:numRef>
              <c:f>Sheet1!$D$2:$D$3</c:f>
              <c:numCache>
                <c:formatCode>0%</c:formatCode>
                <c:ptCount val="2"/>
                <c:pt idx="0">
                  <c:v>0.67</c:v>
                </c:pt>
                <c:pt idx="1">
                  <c:v>0.4</c:v>
                </c:pt>
              </c:numCache>
            </c:numRef>
          </c:val>
          <c:extLst>
            <c:ext xmlns:c16="http://schemas.microsoft.com/office/drawing/2014/chart" uri="{C3380CC4-5D6E-409C-BE32-E72D297353CC}">
              <c16:uniqueId val="{0000000C-E232-4CCD-AD07-A201139EE5EE}"/>
            </c:ext>
          </c:extLst>
        </c:ser>
        <c:ser>
          <c:idx val="3"/>
          <c:order val="3"/>
          <c:tx>
            <c:strRef>
              <c:f>Sheet1!$E$1</c:f>
              <c:strCache>
                <c:ptCount val="1"/>
                <c:pt idx="0">
                  <c:v>Much too dark</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E232-4CCD-AD07-A201139EE5EE}"/>
              </c:ext>
            </c:extLst>
          </c:dPt>
          <c:dPt>
            <c:idx val="1"/>
            <c:invertIfNegative val="0"/>
            <c:bubble3D val="0"/>
            <c:spPr>
              <a:noFill/>
              <a:ln>
                <a:noFill/>
              </a:ln>
            </c:spPr>
            <c:extLst>
              <c:ext xmlns:c16="http://schemas.microsoft.com/office/drawing/2014/chart" uri="{C3380CC4-5D6E-409C-BE32-E72D297353CC}">
                <c16:uniqueId val="{00000010-E232-4CCD-AD07-A201139EE5EE}"/>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24%</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E232-4CCD-AD07-A201139EE5EE}"/>
                </c:ext>
              </c:extLst>
            </c:dLbl>
            <c:dLbl>
              <c:idx val="1"/>
              <c:layout>
                <c:manualLayout>
                  <c:x val="4.0790175618291617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dark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E232-4CCD-AD07-A201139EE5EE}"/>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Color</c:v>
                </c:pt>
              </c:strCache>
            </c:strRef>
          </c:cat>
          <c:val>
            <c:numRef>
              <c:f>Sheet1!$E$2:$E$3</c:f>
              <c:numCache>
                <c:formatCode>0%</c:formatCode>
                <c:ptCount val="2"/>
                <c:pt idx="0">
                  <c:v>0.24</c:v>
                </c:pt>
                <c:pt idx="1">
                  <c:v>0.3</c:v>
                </c:pt>
              </c:numCache>
            </c:numRef>
          </c:val>
          <c:extLst>
            <c:ext xmlns:c16="http://schemas.microsoft.com/office/drawing/2014/chart" uri="{C3380CC4-5D6E-409C-BE32-E72D297353CC}">
              <c16:uniqueId val="{00000011-E232-4CCD-AD07-A201139EE5EE}"/>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E232-4CCD-AD07-A201139EE5EE}"/>
              </c:ext>
            </c:extLst>
          </c:dPt>
          <c:dPt>
            <c:idx val="1"/>
            <c:invertIfNegative val="0"/>
            <c:bubble3D val="0"/>
            <c:extLst>
              <c:ext xmlns:c16="http://schemas.microsoft.com/office/drawing/2014/chart" uri="{C3380CC4-5D6E-409C-BE32-E72D297353CC}">
                <c16:uniqueId val="{00000013-E232-4CCD-AD07-A201139EE5EE}"/>
              </c:ext>
            </c:extLst>
          </c:dPt>
          <c:dLbls>
            <c:dLbl>
              <c:idx val="0"/>
              <c:tx>
                <c:rich>
                  <a:bodyPr/>
                  <a:lstStyle/>
                  <a:p>
                    <a:pPr>
                      <a:defRPr sz="1200" b="0"/>
                    </a:pPr>
                    <a:r>
                      <a:rPr lang="en-US" sz="1200" b="0" dirty="0"/>
                      <a:t>-0.07</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232-4CCD-AD07-A201139EE5EE}"/>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Color</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E232-4CCD-AD07-A201139EE5EE}"/>
            </c:ext>
          </c:extLst>
        </c:ser>
        <c:dLbls>
          <c:showLegendKey val="0"/>
          <c:showVal val="0"/>
          <c:showCatName val="0"/>
          <c:showSerName val="0"/>
          <c:showPercent val="0"/>
          <c:showBubbleSize val="0"/>
        </c:dLbls>
        <c:gapWidth val="0"/>
        <c:overlap val="100"/>
        <c:axId val="222954624"/>
        <c:axId val="222956160"/>
      </c:barChart>
      <c:catAx>
        <c:axId val="222954624"/>
        <c:scaling>
          <c:orientation val="minMax"/>
        </c:scaling>
        <c:delete val="1"/>
        <c:axPos val="l"/>
        <c:numFmt formatCode="General" sourceLinked="0"/>
        <c:majorTickMark val="none"/>
        <c:minorTickMark val="none"/>
        <c:tickLblPos val="nextTo"/>
        <c:crossAx val="222956160"/>
        <c:crosses val="autoZero"/>
        <c:auto val="1"/>
        <c:lblAlgn val="ctr"/>
        <c:lblOffset val="1"/>
        <c:noMultiLvlLbl val="0"/>
      </c:catAx>
      <c:valAx>
        <c:axId val="222956160"/>
        <c:scaling>
          <c:orientation val="minMax"/>
          <c:max val="1.4"/>
          <c:min val="0"/>
        </c:scaling>
        <c:delete val="1"/>
        <c:axPos val="b"/>
        <c:numFmt formatCode="0%" sourceLinked="1"/>
        <c:majorTickMark val="out"/>
        <c:minorTickMark val="none"/>
        <c:tickLblPos val="nextTo"/>
        <c:crossAx val="22295462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-0.96</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FD4-4E04-A1E3-7C42C9216C9C}"/>
                </c:ext>
              </c:extLst>
            </c:dLbl>
            <c:dLbl>
              <c:idx val="1"/>
              <c:delete val="1"/>
              <c:extLst>
                <c:ext xmlns:c15="http://schemas.microsoft.com/office/drawing/2012/chart" uri="{CE6537A1-D6FC-4f65-9D91-7224C49458BB}"/>
                <c:ext xmlns:c16="http://schemas.microsoft.com/office/drawing/2014/chart" uri="{C3380CC4-5D6E-409C-BE32-E72D297353CC}">
                  <c16:uniqueId val="{00000001-3FD4-4E04-A1E3-7C42C9216C9C}"/>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3FD4-4E04-A1E3-7C42C9216C9C}"/>
            </c:ext>
          </c:extLst>
        </c:ser>
        <c:ser>
          <c:idx val="1"/>
          <c:order val="1"/>
          <c:tx>
            <c:strRef>
              <c:f>Sheet1!$C$1</c:f>
              <c:strCache>
                <c:ptCount val="1"/>
                <c:pt idx="0">
                  <c:v>Not rich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3FD4-4E04-A1E3-7C42C9216C9C}"/>
              </c:ext>
            </c:extLst>
          </c:dPt>
          <c:dPt>
            <c:idx val="1"/>
            <c:invertIfNegative val="0"/>
            <c:bubble3D val="0"/>
            <c:spPr>
              <a:noFill/>
              <a:ln>
                <a:noFill/>
              </a:ln>
            </c:spPr>
            <c:extLst>
              <c:ext xmlns:c16="http://schemas.microsoft.com/office/drawing/2014/chart" uri="{C3380CC4-5D6E-409C-BE32-E72D297353CC}">
                <c16:uniqueId val="{00000006-3FD4-4E04-A1E3-7C42C9216C9C}"/>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4%</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FD4-4E04-A1E3-7C42C9216C9C}"/>
                </c:ext>
              </c:extLst>
            </c:dLbl>
            <c:dLbl>
              <c:idx val="1"/>
              <c:layout>
                <c:manualLayout>
                  <c:x val="-4.6002710027100303E-2"/>
                  <c:y val="4.9019607843137254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rich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3FD4-4E04-A1E3-7C42C9216C9C}"/>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Sheet1!$C$2:$C$3</c:f>
              <c:numCache>
                <c:formatCode>0%</c:formatCode>
                <c:ptCount val="2"/>
                <c:pt idx="0">
                  <c:v>0.04</c:v>
                </c:pt>
                <c:pt idx="1">
                  <c:v>0.3</c:v>
                </c:pt>
              </c:numCache>
            </c:numRef>
          </c:val>
          <c:extLst>
            <c:ext xmlns:c16="http://schemas.microsoft.com/office/drawing/2014/chart" uri="{C3380CC4-5D6E-409C-BE32-E72D297353CC}">
              <c16:uniqueId val="{00000007-3FD4-4E04-A1E3-7C42C9216C9C}"/>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3FD4-4E04-A1E3-7C42C9216C9C}"/>
              </c:ext>
            </c:extLst>
          </c:dPt>
          <c:dPt>
            <c:idx val="1"/>
            <c:invertIfNegative val="0"/>
            <c:bubble3D val="0"/>
            <c:spPr>
              <a:noFill/>
              <a:ln>
                <a:noFill/>
              </a:ln>
            </c:spPr>
            <c:extLst>
              <c:ext xmlns:c16="http://schemas.microsoft.com/office/drawing/2014/chart" uri="{C3380CC4-5D6E-409C-BE32-E72D297353CC}">
                <c16:uniqueId val="{0000000B-3FD4-4E04-A1E3-7C42C9216C9C}"/>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51%</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3FD4-4E04-A1E3-7C42C9216C9C}"/>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FD4-4E04-A1E3-7C42C9216C9C}"/>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Sheet1!$D$2:$D$3</c:f>
              <c:numCache>
                <c:formatCode>0%</c:formatCode>
                <c:ptCount val="2"/>
                <c:pt idx="0">
                  <c:v>0.51</c:v>
                </c:pt>
                <c:pt idx="1">
                  <c:v>0.4</c:v>
                </c:pt>
              </c:numCache>
            </c:numRef>
          </c:val>
          <c:extLst>
            <c:ext xmlns:c16="http://schemas.microsoft.com/office/drawing/2014/chart" uri="{C3380CC4-5D6E-409C-BE32-E72D297353CC}">
              <c16:uniqueId val="{0000000C-3FD4-4E04-A1E3-7C42C9216C9C}"/>
            </c:ext>
          </c:extLst>
        </c:ser>
        <c:ser>
          <c:idx val="3"/>
          <c:order val="3"/>
          <c:tx>
            <c:strRef>
              <c:f>Sheet1!$E$1</c:f>
              <c:strCache>
                <c:ptCount val="1"/>
                <c:pt idx="0">
                  <c:v>Much too rich</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3FD4-4E04-A1E3-7C42C9216C9C}"/>
              </c:ext>
            </c:extLst>
          </c:dPt>
          <c:dPt>
            <c:idx val="1"/>
            <c:invertIfNegative val="0"/>
            <c:bubble3D val="0"/>
            <c:spPr>
              <a:noFill/>
              <a:ln>
                <a:noFill/>
              </a:ln>
            </c:spPr>
            <c:extLst>
              <c:ext xmlns:c16="http://schemas.microsoft.com/office/drawing/2014/chart" uri="{C3380CC4-5D6E-409C-BE32-E72D297353CC}">
                <c16:uniqueId val="{00000010-3FD4-4E04-A1E3-7C42C9216C9C}"/>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45%</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3FD4-4E04-A1E3-7C42C9216C9C}"/>
                </c:ext>
              </c:extLst>
            </c:dLbl>
            <c:dLbl>
              <c:idx val="1"/>
              <c:layout>
                <c:manualLayout>
                  <c:x val="3.8567073170731707E-2"/>
                  <c:y val="6.535947712418301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rich</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3FD4-4E04-A1E3-7C42C9216C9C}"/>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Sheet1!$E$2:$E$3</c:f>
              <c:numCache>
                <c:formatCode>0%</c:formatCode>
                <c:ptCount val="2"/>
                <c:pt idx="0">
                  <c:v>0.45</c:v>
                </c:pt>
                <c:pt idx="1">
                  <c:v>0.3</c:v>
                </c:pt>
              </c:numCache>
            </c:numRef>
          </c:val>
          <c:extLst>
            <c:ext xmlns:c16="http://schemas.microsoft.com/office/drawing/2014/chart" uri="{C3380CC4-5D6E-409C-BE32-E72D297353CC}">
              <c16:uniqueId val="{00000011-3FD4-4E04-A1E3-7C42C9216C9C}"/>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3FD4-4E04-A1E3-7C42C9216C9C}"/>
              </c:ext>
            </c:extLst>
          </c:dPt>
          <c:dPt>
            <c:idx val="1"/>
            <c:invertIfNegative val="0"/>
            <c:bubble3D val="0"/>
            <c:extLst>
              <c:ext xmlns:c16="http://schemas.microsoft.com/office/drawing/2014/chart" uri="{C3380CC4-5D6E-409C-BE32-E72D297353CC}">
                <c16:uniqueId val="{00000013-3FD4-4E04-A1E3-7C42C9216C9C}"/>
              </c:ext>
            </c:extLst>
          </c:dPt>
          <c:dLbls>
            <c:dLbl>
              <c:idx val="0"/>
              <c:tx>
                <c:rich>
                  <a:bodyPr/>
                  <a:lstStyle/>
                  <a:p>
                    <a:pPr>
                      <a:defRPr sz="1200" b="0"/>
                    </a:pPr>
                    <a:r>
                      <a:rPr lang="en-US" sz="1200" b="0" dirty="0"/>
                      <a:t>-0.31</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3FD4-4E04-A1E3-7C42C9216C9C}"/>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3FD4-4E04-A1E3-7C42C9216C9C}"/>
            </c:ext>
          </c:extLst>
        </c:ser>
        <c:dLbls>
          <c:showLegendKey val="0"/>
          <c:showVal val="0"/>
          <c:showCatName val="0"/>
          <c:showSerName val="0"/>
          <c:showPercent val="0"/>
          <c:showBubbleSize val="0"/>
        </c:dLbls>
        <c:gapWidth val="0"/>
        <c:overlap val="100"/>
        <c:axId val="226490240"/>
        <c:axId val="226491776"/>
      </c:barChart>
      <c:catAx>
        <c:axId val="226490240"/>
        <c:scaling>
          <c:orientation val="minMax"/>
        </c:scaling>
        <c:delete val="1"/>
        <c:axPos val="l"/>
        <c:numFmt formatCode="General" sourceLinked="0"/>
        <c:majorTickMark val="none"/>
        <c:minorTickMark val="none"/>
        <c:tickLblPos val="nextTo"/>
        <c:crossAx val="226491776"/>
        <c:crosses val="autoZero"/>
        <c:auto val="1"/>
        <c:lblAlgn val="ctr"/>
        <c:lblOffset val="1"/>
        <c:noMultiLvlLbl val="0"/>
      </c:catAx>
      <c:valAx>
        <c:axId val="226491776"/>
        <c:scaling>
          <c:orientation val="minMax"/>
          <c:max val="1.4"/>
          <c:min val="0"/>
        </c:scaling>
        <c:delete val="1"/>
        <c:axPos val="b"/>
        <c:numFmt formatCode="0%" sourceLinked="1"/>
        <c:majorTickMark val="out"/>
        <c:minorTickMark val="none"/>
        <c:tickLblPos val="nextTo"/>
        <c:crossAx val="226490240"/>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percentStacked"/>
        <c:varyColors val="0"/>
        <c:ser>
          <c:idx val="0"/>
          <c:order val="0"/>
          <c:tx>
            <c:strRef>
              <c:f>Sheet1!$B$1</c:f>
              <c:strCache>
                <c:ptCount val="1"/>
                <c:pt idx="0">
                  <c:v>Series 1</c:v>
                </c:pt>
              </c:strCache>
            </c:strRef>
          </c:tx>
          <c:spPr>
            <a:solidFill>
              <a:srgbClr val="C00000"/>
            </a:solidFill>
          </c:spPr>
          <c:invertIfNegative val="0"/>
          <c:dLbls>
            <c:spPr>
              <a:noFill/>
              <a:ln>
                <a:noFill/>
              </a:ln>
              <a:effectLst/>
            </c:spPr>
            <c:txPr>
              <a:bodyPr/>
              <a:lstStyle/>
              <a:p>
                <a:pPr>
                  <a:defRPr sz="1000" b="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Sheet1!$A$2:$A$33</c:f>
              <c:strCache>
                <c:ptCount val="32"/>
                <c:pt idx="0">
                  <c:v>ZA - 472</c:v>
                </c:pt>
                <c:pt idx="1">
                  <c:v>PA - 396</c:v>
                </c:pt>
                <c:pt idx="3">
                  <c:v>ZA - 472</c:v>
                </c:pt>
                <c:pt idx="4">
                  <c:v>PA - 396</c:v>
                </c:pt>
                <c:pt idx="6">
                  <c:v>ZA - 472</c:v>
                </c:pt>
                <c:pt idx="7">
                  <c:v>PA - 396</c:v>
                </c:pt>
                <c:pt idx="9">
                  <c:v>ZA - 472</c:v>
                </c:pt>
                <c:pt idx="10">
                  <c:v>PA - 396</c:v>
                </c:pt>
                <c:pt idx="12">
                  <c:v>ZA - 472</c:v>
                </c:pt>
                <c:pt idx="13">
                  <c:v>PA - 396</c:v>
                </c:pt>
                <c:pt idx="15">
                  <c:v>ZA - 472</c:v>
                </c:pt>
                <c:pt idx="16">
                  <c:v>PA - 396</c:v>
                </c:pt>
                <c:pt idx="18">
                  <c:v>ZA - 472</c:v>
                </c:pt>
                <c:pt idx="19">
                  <c:v>PA - 396</c:v>
                </c:pt>
                <c:pt idx="21">
                  <c:v>ZA - 472</c:v>
                </c:pt>
                <c:pt idx="22">
                  <c:v>PA - 396</c:v>
                </c:pt>
                <c:pt idx="24">
                  <c:v>ZA - 472</c:v>
                </c:pt>
                <c:pt idx="25">
                  <c:v>PA - 396</c:v>
                </c:pt>
                <c:pt idx="27">
                  <c:v>ZA - 472</c:v>
                </c:pt>
                <c:pt idx="28">
                  <c:v>PA - 396</c:v>
                </c:pt>
                <c:pt idx="30">
                  <c:v>ZA - 472</c:v>
                </c:pt>
                <c:pt idx="31">
                  <c:v>PA - 396</c:v>
                </c:pt>
              </c:strCache>
            </c:strRef>
          </c:cat>
          <c:val>
            <c:numRef>
              <c:f>Sheet1!$B$2:$B$33</c:f>
              <c:numCache>
                <c:formatCode>#\%</c:formatCode>
                <c:ptCount val="32"/>
                <c:pt idx="0">
                  <c:v>12</c:v>
                </c:pt>
                <c:pt idx="1">
                  <c:v>9</c:v>
                </c:pt>
                <c:pt idx="3">
                  <c:v>24</c:v>
                </c:pt>
                <c:pt idx="4">
                  <c:v>16</c:v>
                </c:pt>
                <c:pt idx="6">
                  <c:v>12</c:v>
                </c:pt>
                <c:pt idx="7">
                  <c:v>11</c:v>
                </c:pt>
                <c:pt idx="9">
                  <c:v>12</c:v>
                </c:pt>
                <c:pt idx="10">
                  <c:v>10</c:v>
                </c:pt>
                <c:pt idx="12">
                  <c:v>2</c:v>
                </c:pt>
                <c:pt idx="13">
                  <c:v>4</c:v>
                </c:pt>
                <c:pt idx="15">
                  <c:v>37</c:v>
                </c:pt>
                <c:pt idx="16">
                  <c:v>38</c:v>
                </c:pt>
                <c:pt idx="18">
                  <c:v>2</c:v>
                </c:pt>
                <c:pt idx="19">
                  <c:v>5</c:v>
                </c:pt>
                <c:pt idx="21">
                  <c:v>20</c:v>
                </c:pt>
                <c:pt idx="22">
                  <c:v>12</c:v>
                </c:pt>
                <c:pt idx="24">
                  <c:v>24</c:v>
                </c:pt>
                <c:pt idx="25">
                  <c:v>8</c:v>
                </c:pt>
                <c:pt idx="27">
                  <c:v>18</c:v>
                </c:pt>
                <c:pt idx="28">
                  <c:v>11</c:v>
                </c:pt>
                <c:pt idx="30">
                  <c:v>9</c:v>
                </c:pt>
                <c:pt idx="31">
                  <c:v>9</c:v>
                </c:pt>
              </c:numCache>
            </c:numRef>
          </c:val>
          <c:extLst>
            <c:ext xmlns:c16="http://schemas.microsoft.com/office/drawing/2014/chart" uri="{C3380CC4-5D6E-409C-BE32-E72D297353CC}">
              <c16:uniqueId val="{00000000-3851-467D-9221-1AE77BE87C69}"/>
            </c:ext>
          </c:extLst>
        </c:ser>
        <c:ser>
          <c:idx val="1"/>
          <c:order val="1"/>
          <c:tx>
            <c:strRef>
              <c:f>Sheet1!$C$1</c:f>
              <c:strCache>
                <c:ptCount val="1"/>
                <c:pt idx="0">
                  <c:v>Series 2</c:v>
                </c:pt>
              </c:strCache>
            </c:strRef>
          </c:tx>
          <c:spPr>
            <a:solidFill>
              <a:schemeClr val="bg1">
                <a:lumMod val="75000"/>
              </a:schemeClr>
            </a:solidFill>
          </c:spPr>
          <c:invertIfNegative val="0"/>
          <c:dLbls>
            <c:spPr>
              <a:noFill/>
              <a:ln>
                <a:noFill/>
              </a:ln>
              <a:effectLst/>
            </c:spPr>
            <c:txPr>
              <a:bodyPr/>
              <a:lstStyle/>
              <a:p>
                <a:pPr>
                  <a:defRPr sz="9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Sheet1!$A$2:$A$33</c:f>
              <c:strCache>
                <c:ptCount val="32"/>
                <c:pt idx="0">
                  <c:v>ZA - 472</c:v>
                </c:pt>
                <c:pt idx="1">
                  <c:v>PA - 396</c:v>
                </c:pt>
                <c:pt idx="3">
                  <c:v>ZA - 472</c:v>
                </c:pt>
                <c:pt idx="4">
                  <c:v>PA - 396</c:v>
                </c:pt>
                <c:pt idx="6">
                  <c:v>ZA - 472</c:v>
                </c:pt>
                <c:pt idx="7">
                  <c:v>PA - 396</c:v>
                </c:pt>
                <c:pt idx="9">
                  <c:v>ZA - 472</c:v>
                </c:pt>
                <c:pt idx="10">
                  <c:v>PA - 396</c:v>
                </c:pt>
                <c:pt idx="12">
                  <c:v>ZA - 472</c:v>
                </c:pt>
                <c:pt idx="13">
                  <c:v>PA - 396</c:v>
                </c:pt>
                <c:pt idx="15">
                  <c:v>ZA - 472</c:v>
                </c:pt>
                <c:pt idx="16">
                  <c:v>PA - 396</c:v>
                </c:pt>
                <c:pt idx="18">
                  <c:v>ZA - 472</c:v>
                </c:pt>
                <c:pt idx="19">
                  <c:v>PA - 396</c:v>
                </c:pt>
                <c:pt idx="21">
                  <c:v>ZA - 472</c:v>
                </c:pt>
                <c:pt idx="22">
                  <c:v>PA - 396</c:v>
                </c:pt>
                <c:pt idx="24">
                  <c:v>ZA - 472</c:v>
                </c:pt>
                <c:pt idx="25">
                  <c:v>PA - 396</c:v>
                </c:pt>
                <c:pt idx="27">
                  <c:v>ZA - 472</c:v>
                </c:pt>
                <c:pt idx="28">
                  <c:v>PA - 396</c:v>
                </c:pt>
                <c:pt idx="30">
                  <c:v>ZA - 472</c:v>
                </c:pt>
                <c:pt idx="31">
                  <c:v>PA - 396</c:v>
                </c:pt>
              </c:strCache>
            </c:strRef>
          </c:cat>
          <c:val>
            <c:numRef>
              <c:f>Sheet1!$C$2:$C$33</c:f>
              <c:numCache>
                <c:formatCode>#\%</c:formatCode>
                <c:ptCount val="32"/>
                <c:pt idx="0">
                  <c:v>62</c:v>
                </c:pt>
                <c:pt idx="1">
                  <c:v>56</c:v>
                </c:pt>
                <c:pt idx="3">
                  <c:v>55</c:v>
                </c:pt>
                <c:pt idx="4">
                  <c:v>60</c:v>
                </c:pt>
                <c:pt idx="6">
                  <c:v>45</c:v>
                </c:pt>
                <c:pt idx="7">
                  <c:v>50</c:v>
                </c:pt>
                <c:pt idx="9">
                  <c:v>55</c:v>
                </c:pt>
                <c:pt idx="10">
                  <c:v>52</c:v>
                </c:pt>
                <c:pt idx="12">
                  <c:v>55</c:v>
                </c:pt>
                <c:pt idx="13">
                  <c:v>51</c:v>
                </c:pt>
                <c:pt idx="15">
                  <c:v>51</c:v>
                </c:pt>
                <c:pt idx="16">
                  <c:v>47</c:v>
                </c:pt>
                <c:pt idx="18">
                  <c:v>68</c:v>
                </c:pt>
                <c:pt idx="19">
                  <c:v>62</c:v>
                </c:pt>
                <c:pt idx="21">
                  <c:v>63</c:v>
                </c:pt>
                <c:pt idx="22">
                  <c:v>63</c:v>
                </c:pt>
                <c:pt idx="24">
                  <c:v>59</c:v>
                </c:pt>
                <c:pt idx="25">
                  <c:v>53</c:v>
                </c:pt>
                <c:pt idx="27">
                  <c:v>64</c:v>
                </c:pt>
                <c:pt idx="28">
                  <c:v>68</c:v>
                </c:pt>
                <c:pt idx="30">
                  <c:v>68</c:v>
                </c:pt>
                <c:pt idx="31">
                  <c:v>67</c:v>
                </c:pt>
              </c:numCache>
            </c:numRef>
          </c:val>
          <c:extLst>
            <c:ext xmlns:c16="http://schemas.microsoft.com/office/drawing/2014/chart" uri="{C3380CC4-5D6E-409C-BE32-E72D297353CC}">
              <c16:uniqueId val="{00000001-3851-467D-9221-1AE77BE87C69}"/>
            </c:ext>
          </c:extLst>
        </c:ser>
        <c:ser>
          <c:idx val="2"/>
          <c:order val="2"/>
          <c:tx>
            <c:strRef>
              <c:f>Sheet1!$D$1</c:f>
              <c:strCache>
                <c:ptCount val="1"/>
                <c:pt idx="0">
                  <c:v>Series 3</c:v>
                </c:pt>
              </c:strCache>
            </c:strRef>
          </c:tx>
          <c:spPr>
            <a:solidFill>
              <a:schemeClr val="accent1">
                <a:lumMod val="75000"/>
              </a:schemeClr>
            </a:solidFill>
          </c:spPr>
          <c:invertIfNegative val="0"/>
          <c:dLbls>
            <c:spPr>
              <a:noFill/>
              <a:ln>
                <a:noFill/>
              </a:ln>
              <a:effectLst/>
            </c:spPr>
            <c:txPr>
              <a:bodyPr/>
              <a:lstStyle/>
              <a:p>
                <a:pPr>
                  <a:defRPr sz="100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Sheet1!$A$2:$A$33</c:f>
              <c:strCache>
                <c:ptCount val="32"/>
                <c:pt idx="0">
                  <c:v>ZA - 472</c:v>
                </c:pt>
                <c:pt idx="1">
                  <c:v>PA - 396</c:v>
                </c:pt>
                <c:pt idx="3">
                  <c:v>ZA - 472</c:v>
                </c:pt>
                <c:pt idx="4">
                  <c:v>PA - 396</c:v>
                </c:pt>
                <c:pt idx="6">
                  <c:v>ZA - 472</c:v>
                </c:pt>
                <c:pt idx="7">
                  <c:v>PA - 396</c:v>
                </c:pt>
                <c:pt idx="9">
                  <c:v>ZA - 472</c:v>
                </c:pt>
                <c:pt idx="10">
                  <c:v>PA - 396</c:v>
                </c:pt>
                <c:pt idx="12">
                  <c:v>ZA - 472</c:v>
                </c:pt>
                <c:pt idx="13">
                  <c:v>PA - 396</c:v>
                </c:pt>
                <c:pt idx="15">
                  <c:v>ZA - 472</c:v>
                </c:pt>
                <c:pt idx="16">
                  <c:v>PA - 396</c:v>
                </c:pt>
                <c:pt idx="18">
                  <c:v>ZA - 472</c:v>
                </c:pt>
                <c:pt idx="19">
                  <c:v>PA - 396</c:v>
                </c:pt>
                <c:pt idx="21">
                  <c:v>ZA - 472</c:v>
                </c:pt>
                <c:pt idx="22">
                  <c:v>PA - 396</c:v>
                </c:pt>
                <c:pt idx="24">
                  <c:v>ZA - 472</c:v>
                </c:pt>
                <c:pt idx="25">
                  <c:v>PA - 396</c:v>
                </c:pt>
                <c:pt idx="27">
                  <c:v>ZA - 472</c:v>
                </c:pt>
                <c:pt idx="28">
                  <c:v>PA - 396</c:v>
                </c:pt>
                <c:pt idx="30">
                  <c:v>ZA - 472</c:v>
                </c:pt>
                <c:pt idx="31">
                  <c:v>PA - 396</c:v>
                </c:pt>
              </c:strCache>
            </c:strRef>
          </c:cat>
          <c:val>
            <c:numRef>
              <c:f>Sheet1!$D$2:$D$33</c:f>
              <c:numCache>
                <c:formatCode>#\%</c:formatCode>
                <c:ptCount val="32"/>
                <c:pt idx="0">
                  <c:v>26</c:v>
                </c:pt>
                <c:pt idx="1">
                  <c:v>35</c:v>
                </c:pt>
                <c:pt idx="3">
                  <c:v>21</c:v>
                </c:pt>
                <c:pt idx="4">
                  <c:v>24</c:v>
                </c:pt>
                <c:pt idx="6">
                  <c:v>43</c:v>
                </c:pt>
                <c:pt idx="7">
                  <c:v>39</c:v>
                </c:pt>
                <c:pt idx="9">
                  <c:v>33</c:v>
                </c:pt>
                <c:pt idx="10">
                  <c:v>38</c:v>
                </c:pt>
                <c:pt idx="12">
                  <c:v>43</c:v>
                </c:pt>
                <c:pt idx="13">
                  <c:v>45</c:v>
                </c:pt>
                <c:pt idx="15">
                  <c:v>12</c:v>
                </c:pt>
                <c:pt idx="16">
                  <c:v>15</c:v>
                </c:pt>
                <c:pt idx="18">
                  <c:v>30</c:v>
                </c:pt>
                <c:pt idx="19">
                  <c:v>33</c:v>
                </c:pt>
                <c:pt idx="21">
                  <c:v>17</c:v>
                </c:pt>
                <c:pt idx="22">
                  <c:v>25</c:v>
                </c:pt>
                <c:pt idx="24">
                  <c:v>17</c:v>
                </c:pt>
                <c:pt idx="25">
                  <c:v>39</c:v>
                </c:pt>
                <c:pt idx="27">
                  <c:v>18</c:v>
                </c:pt>
                <c:pt idx="28">
                  <c:v>21</c:v>
                </c:pt>
                <c:pt idx="30">
                  <c:v>23</c:v>
                </c:pt>
                <c:pt idx="31">
                  <c:v>24</c:v>
                </c:pt>
              </c:numCache>
            </c:numRef>
          </c:val>
          <c:extLst>
            <c:ext xmlns:c16="http://schemas.microsoft.com/office/drawing/2014/chart" uri="{C3380CC4-5D6E-409C-BE32-E72D297353CC}">
              <c16:uniqueId val="{00000002-3851-467D-9221-1AE77BE87C69}"/>
            </c:ext>
          </c:extLst>
        </c:ser>
        <c:dLbls>
          <c:showLegendKey val="0"/>
          <c:showVal val="0"/>
          <c:showCatName val="0"/>
          <c:showSerName val="0"/>
          <c:showPercent val="0"/>
          <c:showBubbleSize val="0"/>
        </c:dLbls>
        <c:gapWidth val="14"/>
        <c:overlap val="100"/>
        <c:axId val="230479744"/>
        <c:axId val="230481280"/>
      </c:barChart>
      <c:catAx>
        <c:axId val="230479744"/>
        <c:scaling>
          <c:orientation val="minMax"/>
        </c:scaling>
        <c:delete val="0"/>
        <c:axPos val="l"/>
        <c:numFmt formatCode="General" sourceLinked="0"/>
        <c:majorTickMark val="out"/>
        <c:minorTickMark val="none"/>
        <c:tickLblPos val="nextTo"/>
        <c:txPr>
          <a:bodyPr/>
          <a:lstStyle/>
          <a:p>
            <a:pPr>
              <a:defRPr sz="900">
                <a:solidFill>
                  <a:schemeClr val="bg2">
                    <a:lumMod val="50000"/>
                  </a:schemeClr>
                </a:solidFill>
                <a:latin typeface="Arial" panose="020B0604020202020204" pitchFamily="34" charset="0"/>
                <a:cs typeface="Arial" panose="020B0604020202020204" pitchFamily="34" charset="0"/>
              </a:defRPr>
            </a:pPr>
            <a:endParaRPr lang="en-US"/>
          </a:p>
        </c:txPr>
        <c:crossAx val="230481280"/>
        <c:crosses val="autoZero"/>
        <c:auto val="1"/>
        <c:lblAlgn val="ctr"/>
        <c:lblOffset val="100"/>
        <c:noMultiLvlLbl val="0"/>
      </c:catAx>
      <c:valAx>
        <c:axId val="230481280"/>
        <c:scaling>
          <c:orientation val="minMax"/>
        </c:scaling>
        <c:delete val="1"/>
        <c:axPos val="b"/>
        <c:numFmt formatCode="0%" sourceLinked="1"/>
        <c:majorTickMark val="out"/>
        <c:minorTickMark val="none"/>
        <c:tickLblPos val="nextTo"/>
        <c:crossAx val="230479744"/>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1705726067530081E-2"/>
          <c:y val="3.9767512317948985E-2"/>
          <c:w val="0.90869911006101278"/>
          <c:h val="0.91169634159873347"/>
        </c:manualLayout>
      </c:layout>
      <c:scatterChart>
        <c:scatterStyle val="lineMarker"/>
        <c:varyColors val="0"/>
        <c:ser>
          <c:idx val="1"/>
          <c:order val="0"/>
          <c:tx>
            <c:v>Parity</c:v>
          </c:tx>
          <c:spPr>
            <a:ln w="0">
              <a:solidFill>
                <a:schemeClr val="bg2">
                  <a:lumMod val="75000"/>
                </a:schemeClr>
              </a:solidFill>
            </a:ln>
          </c:spPr>
          <c:marker>
            <c:symbol val="none"/>
          </c:marker>
          <c:xVal>
            <c:numRef>
              <c:f>Sheet1!$A$7:$A$8</c:f>
              <c:numCache>
                <c:formatCode>General</c:formatCode>
                <c:ptCount val="2"/>
                <c:pt idx="0">
                  <c:v>25</c:v>
                </c:pt>
                <c:pt idx="1">
                  <c:v>52</c:v>
                </c:pt>
              </c:numCache>
            </c:numRef>
          </c:xVal>
          <c:yVal>
            <c:numRef>
              <c:f>Sheet1!$B$7:$B$8</c:f>
              <c:numCache>
                <c:formatCode>General</c:formatCode>
                <c:ptCount val="2"/>
                <c:pt idx="0">
                  <c:v>25</c:v>
                </c:pt>
                <c:pt idx="1">
                  <c:v>52</c:v>
                </c:pt>
              </c:numCache>
            </c:numRef>
          </c:yVal>
          <c:smooth val="0"/>
          <c:extLst>
            <c:ext xmlns:c16="http://schemas.microsoft.com/office/drawing/2014/chart" uri="{C3380CC4-5D6E-409C-BE32-E72D297353CC}">
              <c16:uniqueId val="{00000000-A9AE-4252-8149-CE5B8450B2D8}"/>
            </c:ext>
          </c:extLst>
        </c:ser>
        <c:ser>
          <c:idx val="2"/>
          <c:order val="1"/>
          <c:tx>
            <c:v>Lower</c:v>
          </c:tx>
          <c:spPr>
            <a:ln w="0">
              <a:solidFill>
                <a:schemeClr val="bg2"/>
              </a:solidFill>
              <a:prstDash val="sysDash"/>
            </a:ln>
          </c:spPr>
          <c:marker>
            <c:symbol val="none"/>
          </c:marker>
          <c:dPt>
            <c:idx val="1"/>
            <c:bubble3D val="0"/>
            <c:spPr>
              <a:ln w="0">
                <a:noFill/>
                <a:prstDash val="sysDash"/>
              </a:ln>
            </c:spPr>
            <c:extLst>
              <c:ext xmlns:c16="http://schemas.microsoft.com/office/drawing/2014/chart" uri="{C3380CC4-5D6E-409C-BE32-E72D297353CC}">
                <c16:uniqueId val="{00000002-A9AE-4252-8149-CE5B8450B2D8}"/>
              </c:ext>
            </c:extLst>
          </c:dPt>
          <c:xVal>
            <c:numRef>
              <c:f>Sheet1!$A$10:$A$11</c:f>
              <c:numCache>
                <c:formatCode>General</c:formatCode>
                <c:ptCount val="2"/>
                <c:pt idx="0">
                  <c:v>25</c:v>
                </c:pt>
                <c:pt idx="1">
                  <c:v>52</c:v>
                </c:pt>
              </c:numCache>
            </c:numRef>
          </c:xVal>
          <c:yVal>
            <c:numRef>
              <c:f>Sheet1!$B$10:$B$11</c:f>
              <c:numCache>
                <c:formatCode>General</c:formatCode>
                <c:ptCount val="2"/>
                <c:pt idx="0">
                  <c:v>23.040036015459947</c:v>
                </c:pt>
                <c:pt idx="1">
                  <c:v>50.040036015459947</c:v>
                </c:pt>
              </c:numCache>
            </c:numRef>
          </c:yVal>
          <c:smooth val="0"/>
          <c:extLst>
            <c:ext xmlns:c16="http://schemas.microsoft.com/office/drawing/2014/chart" uri="{C3380CC4-5D6E-409C-BE32-E72D297353CC}">
              <c16:uniqueId val="{00000003-A9AE-4252-8149-CE5B8450B2D8}"/>
            </c:ext>
          </c:extLst>
        </c:ser>
        <c:ser>
          <c:idx val="3"/>
          <c:order val="2"/>
          <c:tx>
            <c:v>Upper</c:v>
          </c:tx>
          <c:spPr>
            <a:ln w="0">
              <a:noFill/>
              <a:prstDash val="sysDash"/>
            </a:ln>
          </c:spPr>
          <c:marker>
            <c:symbol val="none"/>
          </c:marker>
          <c:xVal>
            <c:numRef>
              <c:f>Sheet1!$A$13:$A$14</c:f>
              <c:numCache>
                <c:formatCode>General</c:formatCode>
                <c:ptCount val="2"/>
                <c:pt idx="0">
                  <c:v>25</c:v>
                </c:pt>
                <c:pt idx="1">
                  <c:v>52</c:v>
                </c:pt>
              </c:numCache>
            </c:numRef>
          </c:xVal>
          <c:yVal>
            <c:numRef>
              <c:f>Sheet1!$B$13:$B$14</c:f>
              <c:numCache>
                <c:formatCode>General</c:formatCode>
                <c:ptCount val="2"/>
                <c:pt idx="0">
                  <c:v>26.959963984540053</c:v>
                </c:pt>
                <c:pt idx="1">
                  <c:v>53.959963984540053</c:v>
                </c:pt>
              </c:numCache>
            </c:numRef>
          </c:yVal>
          <c:smooth val="0"/>
          <c:extLst>
            <c:ext xmlns:c16="http://schemas.microsoft.com/office/drawing/2014/chart" uri="{C3380CC4-5D6E-409C-BE32-E72D297353CC}">
              <c16:uniqueId val="{00000004-A9AE-4252-8149-CE5B8450B2D8}"/>
            </c:ext>
          </c:extLst>
        </c:ser>
        <c:ser>
          <c:idx val="4"/>
          <c:order val="3"/>
          <c:tx>
            <c:v>Adjusted</c:v>
          </c:tx>
          <c:spPr>
            <a:ln w="28575">
              <a:noFill/>
            </a:ln>
          </c:spPr>
          <c:marker>
            <c:symbol val="circle"/>
            <c:size val="4"/>
          </c:marker>
          <c:dPt>
            <c:idx val="0"/>
            <c:marker>
              <c:symbol val="x"/>
              <c:size val="5"/>
              <c:spPr>
                <a:noFill/>
                <a:ln>
                  <a:noFill/>
                </a:ln>
              </c:spPr>
            </c:marker>
            <c:bubble3D val="0"/>
            <c:extLst>
              <c:ext xmlns:c16="http://schemas.microsoft.com/office/drawing/2014/chart" uri="{C3380CC4-5D6E-409C-BE32-E72D297353CC}">
                <c16:uniqueId val="{00000005-A9AE-4252-8149-CE5B8450B2D8}"/>
              </c:ext>
            </c:extLst>
          </c:dPt>
          <c:dPt>
            <c:idx val="1"/>
            <c:marker>
              <c:symbol val="x"/>
              <c:size val="5"/>
              <c:spPr>
                <a:noFill/>
                <a:ln w="12700"/>
              </c:spPr>
            </c:marker>
            <c:bubble3D val="0"/>
            <c:extLst>
              <c:ext xmlns:c16="http://schemas.microsoft.com/office/drawing/2014/chart" uri="{C3380CC4-5D6E-409C-BE32-E72D297353CC}">
                <c16:uniqueId val="{00000006-A9AE-4252-8149-CE5B8450B2D8}"/>
              </c:ext>
            </c:extLst>
          </c:dPt>
          <c:xVal>
            <c:numRef>
              <c:f>Sheet1!$A$16:$A$17</c:f>
            </c:numRef>
          </c:xVal>
          <c:yVal>
            <c:numRef>
              <c:f>Sheet1!$B$16:$B$17</c:f>
              <c:numCache>
                <c:formatCode>General</c:formatCode>
                <c:ptCount val="2"/>
                <c:pt idx="0">
                  <c:v>0</c:v>
                </c:pt>
                <c:pt idx="1">
                  <c:v>0</c:v>
                </c:pt>
              </c:numCache>
            </c:numRef>
          </c:yVal>
          <c:smooth val="0"/>
          <c:extLst>
            <c:ext xmlns:c16="http://schemas.microsoft.com/office/drawing/2014/chart" uri="{C3380CC4-5D6E-409C-BE32-E72D297353CC}">
              <c16:uniqueId val="{00000007-A9AE-4252-8149-CE5B8450B2D8}"/>
            </c:ext>
          </c:extLst>
        </c:ser>
        <c:ser>
          <c:idx val="0"/>
          <c:order val="4"/>
          <c:tx>
            <c:v>shitf</c:v>
          </c:tx>
          <c:spPr>
            <a:ln w="15875">
              <a:solidFill>
                <a:schemeClr val="bg1">
                  <a:lumMod val="50000"/>
                </a:schemeClr>
              </a:solidFill>
              <a:prstDash val="sysDot"/>
              <a:tailEnd type="none" w="sm" len="lg"/>
            </a:ln>
          </c:spPr>
          <c:marker>
            <c:symbol val="none"/>
          </c:marker>
          <c:dPt>
            <c:idx val="1"/>
            <c:marker>
              <c:symbol val="x"/>
              <c:size val="5"/>
              <c:spPr>
                <a:solidFill>
                  <a:srgbClr val="FFFFFF"/>
                </a:solidFill>
                <a:ln>
                  <a:solidFill>
                    <a:srgbClr val="FF0000"/>
                  </a:solidFill>
                  <a:prstDash val="solid"/>
                </a:ln>
              </c:spPr>
            </c:marker>
            <c:bubble3D val="0"/>
            <c:spPr>
              <a:ln w="15875">
                <a:solidFill>
                  <a:srgbClr val="FF0000">
                    <a:alpha val="50000"/>
                  </a:srgbClr>
                </a:solidFill>
                <a:prstDash val="sysDot"/>
                <a:tailEnd type="none" w="sm" len="lg"/>
              </a:ln>
            </c:spPr>
            <c:extLst>
              <c:ext xmlns:c16="http://schemas.microsoft.com/office/drawing/2014/chart" uri="{C3380CC4-5D6E-409C-BE32-E72D297353CC}">
                <c16:uniqueId val="{00000009-A9AE-4252-8149-CE5B8450B2D8}"/>
              </c:ext>
            </c:extLst>
          </c:dPt>
          <c:dPt>
            <c:idx val="2"/>
            <c:marker>
              <c:symbol val="x"/>
              <c:size val="5"/>
              <c:spPr>
                <a:solidFill>
                  <a:srgbClr val="FFFFFF"/>
                </a:solidFill>
                <a:ln>
                  <a:solidFill>
                    <a:srgbClr val="4F81BD"/>
                  </a:solidFill>
                  <a:prstDash val="solid"/>
                </a:ln>
              </c:spPr>
            </c:marker>
            <c:bubble3D val="0"/>
            <c:extLst>
              <c:ext xmlns:c16="http://schemas.microsoft.com/office/drawing/2014/chart" uri="{C3380CC4-5D6E-409C-BE32-E72D297353CC}">
                <c16:uniqueId val="{0000000A-A9AE-4252-8149-CE5B8450B2D8}"/>
              </c:ext>
            </c:extLst>
          </c:dPt>
          <c:dPt>
            <c:idx val="3"/>
            <c:bubble3D val="0"/>
            <c:extLst>
              <c:ext xmlns:c16="http://schemas.microsoft.com/office/drawing/2014/chart" uri="{C3380CC4-5D6E-409C-BE32-E72D297353CC}">
                <c16:uniqueId val="{0000000B-A9AE-4252-8149-CE5B8450B2D8}"/>
              </c:ext>
            </c:extLst>
          </c:dPt>
          <c:dPt>
            <c:idx val="4"/>
            <c:marker>
              <c:symbol val="x"/>
              <c:size val="5"/>
              <c:spPr>
                <a:solidFill>
                  <a:srgbClr val="FFFFFF"/>
                </a:solidFill>
                <a:ln>
                  <a:solidFill>
                    <a:srgbClr val="4F81BD"/>
                  </a:solidFill>
                  <a:prstDash val="solid"/>
                </a:ln>
              </c:spPr>
            </c:marker>
            <c:bubble3D val="0"/>
            <c:spPr>
              <a:ln w="15875">
                <a:solidFill>
                  <a:schemeClr val="accent1">
                    <a:alpha val="50000"/>
                  </a:schemeClr>
                </a:solidFill>
                <a:prstDash val="sysDot"/>
                <a:tailEnd type="none" w="sm" len="lg"/>
              </a:ln>
            </c:spPr>
            <c:extLst>
              <c:ext xmlns:c16="http://schemas.microsoft.com/office/drawing/2014/chart" uri="{C3380CC4-5D6E-409C-BE32-E72D297353CC}">
                <c16:uniqueId val="{0000000D-A9AE-4252-8149-CE5B8450B2D8}"/>
              </c:ext>
            </c:extLst>
          </c:dPt>
          <c:xVal>
            <c:strRef>
              <c:f>Sheet1!$A$19:$A$23</c:f>
              <c:strCache>
                <c:ptCount val="5"/>
                <c:pt idx="1">
                  <c:v>#VALUE!</c:v>
                </c:pt>
                <c:pt idx="4">
                  <c:v>#VALUE!</c:v>
                </c:pt>
              </c:strCache>
            </c:strRef>
          </c:xVal>
          <c:yVal>
            <c:numRef>
              <c:f>Sheet1!$B$19:$B$23</c:f>
              <c:numCache>
                <c:formatCode>General</c:formatCode>
                <c:ptCount val="5"/>
                <c:pt idx="0">
                  <c:v>0</c:v>
                </c:pt>
                <c:pt idx="1">
                  <c:v>0</c:v>
                </c:pt>
                <c:pt idx="3">
                  <c:v>0</c:v>
                </c:pt>
                <c:pt idx="4">
                  <c:v>0</c:v>
                </c:pt>
              </c:numCache>
            </c:numRef>
          </c:yVal>
          <c:smooth val="0"/>
          <c:extLst>
            <c:ext xmlns:c16="http://schemas.microsoft.com/office/drawing/2014/chart" uri="{C3380CC4-5D6E-409C-BE32-E72D297353CC}">
              <c16:uniqueId val="{0000000E-A9AE-4252-8149-CE5B8450B2D8}"/>
            </c:ext>
          </c:extLst>
        </c:ser>
        <c:ser>
          <c:idx val="5"/>
          <c:order val="5"/>
          <c:tx>
            <c:v>DATA</c:v>
          </c:tx>
          <c:spPr>
            <a:ln w="9525">
              <a:noFill/>
              <a:prstDash val="solid"/>
            </a:ln>
          </c:spPr>
          <c:marker>
            <c:symbol val="circle"/>
            <c:size val="8"/>
            <c:spPr>
              <a:solidFill>
                <a:schemeClr val="accent1"/>
              </a:solidFill>
              <a:ln w="9525">
                <a:solidFill>
                  <a:schemeClr val="bg1"/>
                </a:solidFill>
                <a:prstDash val="solid"/>
              </a:ln>
            </c:spPr>
          </c:marker>
          <c:dPt>
            <c:idx val="0"/>
            <c:marker>
              <c:symbol val="square"/>
              <c:size val="8"/>
              <c:spPr>
                <a:solidFill>
                  <a:srgbClr val="FFFFFF"/>
                </a:solidFill>
                <a:ln w="19050">
                  <a:solidFill>
                    <a:srgbClr val="C00000"/>
                  </a:solidFill>
                  <a:prstDash val="solid"/>
                </a:ln>
              </c:spPr>
            </c:marker>
            <c:bubble3D val="0"/>
            <c:spPr>
              <a:ln w="19050">
                <a:solidFill>
                  <a:schemeClr val="tx1"/>
                </a:solidFill>
                <a:prstDash val="solid"/>
              </a:ln>
            </c:spPr>
            <c:extLst>
              <c:ext xmlns:c16="http://schemas.microsoft.com/office/drawing/2014/chart" uri="{C3380CC4-5D6E-409C-BE32-E72D297353CC}">
                <c16:uniqueId val="{00000010-A9AE-4252-8149-CE5B8450B2D8}"/>
              </c:ext>
            </c:extLst>
          </c:dPt>
          <c:dPt>
            <c:idx val="1"/>
            <c:marker>
              <c:spPr>
                <a:solidFill>
                  <a:srgbClr val="008E94"/>
                </a:solidFill>
                <a:ln w="3175">
                  <a:solidFill>
                    <a:srgbClr val="FFFFFF"/>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2-A9AE-4252-8149-CE5B8450B2D8}"/>
              </c:ext>
            </c:extLst>
          </c:dPt>
          <c:dPt>
            <c:idx val="2"/>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4-A9AE-4252-8149-CE5B8450B2D8}"/>
              </c:ext>
            </c:extLst>
          </c:dPt>
          <c:dPt>
            <c:idx val="3"/>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6-A9AE-4252-8149-CE5B8450B2D8}"/>
              </c:ext>
            </c:extLst>
          </c:dPt>
          <c:dPt>
            <c:idx val="4"/>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8-A9AE-4252-8149-CE5B8450B2D8}"/>
              </c:ext>
            </c:extLst>
          </c:dPt>
          <c:dPt>
            <c:idx val="5"/>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A-A9AE-4252-8149-CE5B8450B2D8}"/>
              </c:ext>
            </c:extLst>
          </c:dPt>
          <c:dPt>
            <c:idx val="6"/>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C-A9AE-4252-8149-CE5B8450B2D8}"/>
              </c:ext>
            </c:extLst>
          </c:dPt>
          <c:dPt>
            <c:idx val="7"/>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E-A9AE-4252-8149-CE5B8450B2D8}"/>
              </c:ext>
            </c:extLst>
          </c:dPt>
          <c:dPt>
            <c:idx val="8"/>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0-A9AE-4252-8149-CE5B8450B2D8}"/>
              </c:ext>
            </c:extLst>
          </c:dPt>
          <c:dPt>
            <c:idx val="9"/>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2-A9AE-4252-8149-CE5B8450B2D8}"/>
              </c:ext>
            </c:extLst>
          </c:dPt>
          <c:dPt>
            <c:idx val="10"/>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4-A9AE-4252-8149-CE5B8450B2D8}"/>
              </c:ext>
            </c:extLst>
          </c:dPt>
          <c:dPt>
            <c:idx val="11"/>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6-A9AE-4252-8149-CE5B8450B2D8}"/>
              </c:ext>
            </c:extLst>
          </c:dPt>
          <c:dPt>
            <c:idx val="12"/>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8-A9AE-4252-8149-CE5B8450B2D8}"/>
              </c:ext>
            </c:extLst>
          </c:dPt>
          <c:dPt>
            <c:idx val="13"/>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A-A9AE-4252-8149-CE5B8450B2D8}"/>
              </c:ext>
            </c:extLst>
          </c:dPt>
          <c:dPt>
            <c:idx val="14"/>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C-A9AE-4252-8149-CE5B8450B2D8}"/>
              </c:ext>
            </c:extLst>
          </c:dPt>
          <c:dPt>
            <c:idx val="15"/>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2E-A9AE-4252-8149-CE5B8450B2D8}"/>
              </c:ext>
            </c:extLst>
          </c:dPt>
          <c:dPt>
            <c:idx val="16"/>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30-A9AE-4252-8149-CE5B8450B2D8}"/>
              </c:ext>
            </c:extLst>
          </c:dPt>
          <c:dLbls>
            <c:dLbl>
              <c:idx val="0"/>
              <c:tx>
                <c:rich>
                  <a:bodyPr/>
                  <a:lstStyle/>
                  <a:p>
                    <a:pPr>
                      <a:defRPr>
                        <a:solidFill>
                          <a:srgbClr val="C00000"/>
                        </a:solidFill>
                      </a:defRPr>
                    </a:pPr>
                    <a:r>
                      <a:rPr lang="en-US">
                        <a:solidFill>
                          <a:srgbClr val="C00000"/>
                        </a:solidFill>
                      </a:rPr>
                      <a:t>Overall liking</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A9AE-4252-8149-CE5B8450B2D8}"/>
                </c:ext>
              </c:extLst>
            </c:dLbl>
            <c:dLbl>
              <c:idx val="1"/>
              <c:layout>
                <c:manualLayout>
                  <c:x val="-1.2287698562435998E-2"/>
                  <c:y val="5.6708669036373551E-3"/>
                </c:manualLayout>
              </c:layout>
              <c:tx>
                <c:rich>
                  <a:bodyPr/>
                  <a:lstStyle/>
                  <a:p>
                    <a:pPr>
                      <a:defRPr sz="900" b="0"/>
                    </a:pPr>
                    <a:r>
                      <a:rPr lang="en-US" sz="900" b="0"/>
                      <a:t>1</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A9AE-4252-8149-CE5B8450B2D8}"/>
                </c:ext>
              </c:extLst>
            </c:dLbl>
            <c:dLbl>
              <c:idx val="2"/>
              <c:layout>
                <c:manualLayout>
                  <c:x val="-8.0607302569580298E-3"/>
                  <c:y val="-1.9869244098000619E-2"/>
                </c:manualLayout>
              </c:layout>
              <c:tx>
                <c:rich>
                  <a:bodyPr/>
                  <a:lstStyle/>
                  <a:p>
                    <a:pPr>
                      <a:defRPr sz="900" b="0"/>
                    </a:pPr>
                    <a:r>
                      <a:rPr lang="en-US" sz="900" b="0"/>
                      <a:t>2</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A9AE-4252-8149-CE5B8450B2D8}"/>
                </c:ext>
              </c:extLst>
            </c:dLbl>
            <c:dLbl>
              <c:idx val="3"/>
              <c:layout>
                <c:manualLayout>
                  <c:x val="-1.2975809681932439E-2"/>
                  <c:y val="-1.4198377194363159E-2"/>
                </c:manualLayout>
              </c:layout>
              <c:tx>
                <c:rich>
                  <a:bodyPr/>
                  <a:lstStyle/>
                  <a:p>
                    <a:pPr>
                      <a:defRPr sz="900" b="0"/>
                    </a:pPr>
                    <a:r>
                      <a:rPr lang="en-US" sz="900" b="0"/>
                      <a:t>3</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A9AE-4252-8149-CE5B8450B2D8}"/>
                </c:ext>
              </c:extLst>
            </c:dLbl>
            <c:dLbl>
              <c:idx val="4"/>
              <c:layout>
                <c:manualLayout>
                  <c:x val="-2.4575397124872042E-2"/>
                  <c:y val="1.4177167259093649E-2"/>
                </c:manualLayout>
              </c:layout>
              <c:tx>
                <c:rich>
                  <a:bodyPr/>
                  <a:lstStyle/>
                  <a:p>
                    <a:pPr>
                      <a:defRPr sz="900" b="0"/>
                    </a:pPr>
                    <a:r>
                      <a:rPr lang="en-US" sz="900" b="0"/>
                      <a:t>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A9AE-4252-8149-CE5B8450B2D8}"/>
                </c:ext>
              </c:extLst>
            </c:dLbl>
            <c:dLbl>
              <c:idx val="5"/>
              <c:layout>
                <c:manualLayout>
                  <c:x val="-4.8069476776249717E-2"/>
                  <c:y val="-8.5063003554561884E-3"/>
                </c:manualLayout>
              </c:layout>
              <c:tx>
                <c:rich>
                  <a:bodyPr/>
                  <a:lstStyle/>
                  <a:p>
                    <a:pPr>
                      <a:defRPr sz="900" b="0"/>
                    </a:pPr>
                    <a:r>
                      <a:rPr lang="en-US" sz="900" b="0"/>
                      <a:t>5</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A9AE-4252-8149-CE5B8450B2D8}"/>
                </c:ext>
              </c:extLst>
            </c:dLbl>
            <c:dLbl>
              <c:idx val="6"/>
              <c:layout>
                <c:manualLayout>
                  <c:x val="-1.2975809681932439E-2"/>
                  <c:y val="-1.7033810646181889E-2"/>
                </c:manualLayout>
              </c:layout>
              <c:tx>
                <c:rich>
                  <a:bodyPr/>
                  <a:lstStyle/>
                  <a:p>
                    <a:pPr>
                      <a:defRPr sz="900" b="0"/>
                    </a:pPr>
                    <a:r>
                      <a:rPr lang="en-US" sz="900" b="0"/>
                      <a:t>6</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A9AE-4252-8149-CE5B8450B2D8}"/>
                </c:ext>
              </c:extLst>
            </c:dLbl>
            <c:dLbl>
              <c:idx val="7"/>
              <c:layout>
                <c:manualLayout>
                  <c:x val="-8.0607302569580298E-3"/>
                  <c:y val="5.6496569683679495E-3"/>
                </c:manualLayout>
              </c:layout>
              <c:tx>
                <c:rich>
                  <a:bodyPr/>
                  <a:lstStyle/>
                  <a:p>
                    <a:pPr>
                      <a:defRPr sz="900" b="0"/>
                    </a:pPr>
                    <a:r>
                      <a:rPr lang="en-US" sz="900" b="0"/>
                      <a:t>7</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A9AE-4252-8149-CE5B8450B2D8}"/>
                </c:ext>
              </c:extLst>
            </c:dLbl>
            <c:dLbl>
              <c:idx val="8"/>
              <c:layout>
                <c:manualLayout>
                  <c:x val="-1.0518269969445234E-2"/>
                  <c:y val="-1.4198377194363159E-2"/>
                </c:manualLayout>
              </c:layout>
              <c:tx>
                <c:rich>
                  <a:bodyPr/>
                  <a:lstStyle/>
                  <a:p>
                    <a:pPr>
                      <a:defRPr sz="900" b="0"/>
                    </a:pPr>
                    <a:r>
                      <a:rPr lang="en-US" sz="900" b="0"/>
                      <a:t>8</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A9AE-4252-8149-CE5B8450B2D8}"/>
                </c:ext>
              </c:extLst>
            </c:dLbl>
            <c:dLbl>
              <c:idx val="9"/>
              <c:layout>
                <c:manualLayout>
                  <c:x val="-2.2805968531881302E-2"/>
                  <c:y val="-2.2704677549819346E-2"/>
                </c:manualLayout>
              </c:layout>
              <c:tx>
                <c:rich>
                  <a:bodyPr/>
                  <a:lstStyle/>
                  <a:p>
                    <a:pPr>
                      <a:defRPr sz="900" b="0"/>
                    </a:pPr>
                    <a:r>
                      <a:rPr lang="en-US" sz="900" b="0"/>
                      <a:t>9</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A9AE-4252-8149-CE5B8450B2D8}"/>
                </c:ext>
              </c:extLst>
            </c:dLbl>
            <c:dLbl>
              <c:idx val="10"/>
              <c:layout>
                <c:manualLayout>
                  <c:x val="-1.612146051391606E-2"/>
                  <c:y val="-2.1209935269510181E-5"/>
                </c:manualLayout>
              </c:layout>
              <c:tx>
                <c:rich>
                  <a:bodyPr/>
                  <a:lstStyle/>
                  <a:p>
                    <a:pPr>
                      <a:defRPr sz="900" b="0"/>
                    </a:pPr>
                    <a:r>
                      <a:rPr lang="en-US" sz="900" b="0"/>
                      <a:t>10</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A9AE-4252-8149-CE5B8450B2D8}"/>
                </c:ext>
              </c:extLst>
            </c:dLbl>
            <c:dLbl>
              <c:idx val="11"/>
              <c:layout>
                <c:manualLayout>
                  <c:x val="-5.0527016488736969E-2"/>
                  <c:y val="1.1362943742544429E-2"/>
                </c:manualLayout>
              </c:layout>
              <c:tx>
                <c:rich>
                  <a:bodyPr/>
                  <a:lstStyle/>
                  <a:p>
                    <a:pPr>
                      <a:defRPr sz="900" b="0"/>
                    </a:pPr>
                    <a:r>
                      <a:rPr lang="en-US" sz="900" b="0"/>
                      <a:t>11</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A9AE-4252-8149-CE5B8450B2D8}"/>
                </c:ext>
              </c:extLst>
            </c:dLbl>
            <c:dLbl>
              <c:idx val="12"/>
              <c:layout>
                <c:manualLayout>
                  <c:x val="-2.5951619363864878E-2"/>
                  <c:y val="1.9869244098000619E-2"/>
                </c:manualLayout>
              </c:layout>
              <c:tx>
                <c:rich>
                  <a:bodyPr/>
                  <a:lstStyle/>
                  <a:p>
                    <a:pPr>
                      <a:defRPr sz="900" b="0"/>
                    </a:pPr>
                    <a:r>
                      <a:rPr lang="en-US" sz="900" b="0"/>
                      <a:t>12</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8-A9AE-4252-8149-CE5B8450B2D8}"/>
                </c:ext>
              </c:extLst>
            </c:dLbl>
            <c:dLbl>
              <c:idx val="13"/>
              <c:layout>
                <c:manualLayout>
                  <c:x val="-2.1036539938890469E-2"/>
                  <c:y val="-1.9826824227461598E-2"/>
                </c:manualLayout>
              </c:layout>
              <c:tx>
                <c:rich>
                  <a:bodyPr/>
                  <a:lstStyle/>
                  <a:p>
                    <a:pPr>
                      <a:defRPr sz="900" b="0"/>
                    </a:pPr>
                    <a:r>
                      <a:rPr lang="en-US" sz="900" b="0"/>
                      <a:t>13</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A-A9AE-4252-8149-CE5B8450B2D8}"/>
                </c:ext>
              </c:extLst>
            </c:dLbl>
            <c:dLbl>
              <c:idx val="14"/>
              <c:layout>
                <c:manualLayout>
                  <c:x val="-5.452429190927615E-2"/>
                  <c:y val="6.8175429830501363E-3"/>
                </c:manualLayout>
              </c:layout>
              <c:tx>
                <c:rich>
                  <a:bodyPr/>
                  <a:lstStyle/>
                  <a:p>
                    <a:pPr>
                      <a:defRPr sz="900" b="0"/>
                    </a:pPr>
                    <a:r>
                      <a:rPr lang="en-US" sz="900" b="0"/>
                      <a:t>14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C-A9AE-4252-8149-CE5B8450B2D8}"/>
                </c:ext>
              </c:extLst>
            </c:dLbl>
            <c:dLbl>
              <c:idx val="15"/>
              <c:layout>
                <c:manualLayout>
                  <c:x val="-3.0866698788839332E-2"/>
                  <c:y val="2.2704677549819346E-2"/>
                </c:manualLayout>
              </c:layout>
              <c:tx>
                <c:rich>
                  <a:bodyPr/>
                  <a:lstStyle/>
                  <a:p>
                    <a:pPr>
                      <a:defRPr sz="900" b="0"/>
                    </a:pPr>
                    <a:r>
                      <a:rPr lang="en-US" sz="900" b="0"/>
                      <a:t>15</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E-A9AE-4252-8149-CE5B8450B2D8}"/>
                </c:ext>
              </c:extLst>
            </c:dLbl>
            <c:dLbl>
              <c:idx val="16"/>
              <c:layout>
                <c:manualLayout>
                  <c:x val="-3.5781778213813738E-2"/>
                  <c:y val="1.7033810646181889E-2"/>
                </c:manualLayout>
              </c:layout>
              <c:tx>
                <c:rich>
                  <a:bodyPr/>
                  <a:lstStyle/>
                  <a:p>
                    <a:pPr>
                      <a:defRPr sz="900" b="0"/>
                    </a:pPr>
                    <a:r>
                      <a:rPr lang="en-US" sz="900" b="0"/>
                      <a:t>16</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0-A9AE-4252-8149-CE5B8450B2D8}"/>
                </c:ext>
              </c:extLst>
            </c:dLbl>
            <c:spPr>
              <a:noFill/>
            </c:spPr>
            <c:dLblPos val="t"/>
            <c:showLegendKey val="0"/>
            <c:showVal val="0"/>
            <c:showCatName val="0"/>
            <c:showSerName val="0"/>
            <c:showPercent val="0"/>
            <c:showBubbleSize val="0"/>
            <c:extLst>
              <c:ext xmlns:c15="http://schemas.microsoft.com/office/drawing/2012/chart" uri="{CE6537A1-D6FC-4f65-9D91-7224C49458BB}">
                <c15:showLeaderLines val="1"/>
              </c:ext>
            </c:extLst>
          </c:dLbls>
          <c:xVal>
            <c:numRef>
              <c:f>Sheet1!$A$25:$A$41</c:f>
              <c:numCache>
                <c:formatCode>General</c:formatCode>
                <c:ptCount val="17"/>
                <c:pt idx="0">
                  <c:v>27.272815041625705</c:v>
                </c:pt>
                <c:pt idx="1">
                  <c:v>28.089323159072858</c:v>
                </c:pt>
                <c:pt idx="2">
                  <c:v>40.07170032963198</c:v>
                </c:pt>
                <c:pt idx="3">
                  <c:v>32.562919120149331</c:v>
                </c:pt>
                <c:pt idx="4">
                  <c:v>29.569894854179541</c:v>
                </c:pt>
                <c:pt idx="5">
                  <c:v>30.246641450744455</c:v>
                </c:pt>
                <c:pt idx="6">
                  <c:v>25.073052519888158</c:v>
                </c:pt>
                <c:pt idx="7">
                  <c:v>31.242689564493134</c:v>
                </c:pt>
                <c:pt idx="8">
                  <c:v>38.574370284755368</c:v>
                </c:pt>
                <c:pt idx="9">
                  <c:v>34.384508655358083</c:v>
                </c:pt>
                <c:pt idx="10">
                  <c:v>30.465067744978569</c:v>
                </c:pt>
                <c:pt idx="11">
                  <c:v>35.747291290927421</c:v>
                </c:pt>
                <c:pt idx="12">
                  <c:v>32.70537304298783</c:v>
                </c:pt>
                <c:pt idx="13">
                  <c:v>36.433655171215712</c:v>
                </c:pt>
                <c:pt idx="14">
                  <c:v>51.245299215075825</c:v>
                </c:pt>
                <c:pt idx="15">
                  <c:v>34.434876686585817</c:v>
                </c:pt>
                <c:pt idx="16">
                  <c:v>33.825722477313384</c:v>
                </c:pt>
              </c:numCache>
            </c:numRef>
          </c:xVal>
          <c:yVal>
            <c:numRef>
              <c:f>Sheet1!$B$25:$B$41</c:f>
              <c:numCache>
                <c:formatCode>General</c:formatCode>
                <c:ptCount val="17"/>
                <c:pt idx="0">
                  <c:v>27.707689085569623</c:v>
                </c:pt>
                <c:pt idx="1">
                  <c:v>30.356305103815185</c:v>
                </c:pt>
                <c:pt idx="2">
                  <c:v>41.376809990548828</c:v>
                </c:pt>
                <c:pt idx="3">
                  <c:v>33.6816451758109</c:v>
                </c:pt>
                <c:pt idx="4">
                  <c:v>30.586948562539853</c:v>
                </c:pt>
                <c:pt idx="5">
                  <c:v>31.169029500068298</c:v>
                </c:pt>
                <c:pt idx="6">
                  <c:v>25.864192526583658</c:v>
                </c:pt>
                <c:pt idx="7">
                  <c:v>32.395409662928628</c:v>
                </c:pt>
                <c:pt idx="8">
                  <c:v>39.357840171064616</c:v>
                </c:pt>
                <c:pt idx="9">
                  <c:v>35.284851151321334</c:v>
                </c:pt>
                <c:pt idx="10">
                  <c:v>31.352025413503263</c:v>
                </c:pt>
                <c:pt idx="11">
                  <c:v>36.387923751338313</c:v>
                </c:pt>
                <c:pt idx="12">
                  <c:v>33.484072401154201</c:v>
                </c:pt>
                <c:pt idx="13">
                  <c:v>36.907378820014024</c:v>
                </c:pt>
                <c:pt idx="14">
                  <c:v>51.700812985876496</c:v>
                </c:pt>
                <c:pt idx="15">
                  <c:v>34.558299183670357</c:v>
                </c:pt>
                <c:pt idx="16">
                  <c:v>33.948725104503609</c:v>
                </c:pt>
              </c:numCache>
            </c:numRef>
          </c:yVal>
          <c:smooth val="0"/>
          <c:extLst>
            <c:ext xmlns:c16="http://schemas.microsoft.com/office/drawing/2014/chart" uri="{C3380CC4-5D6E-409C-BE32-E72D297353CC}">
              <c16:uniqueId val="{00000031-A9AE-4252-8149-CE5B8450B2D8}"/>
            </c:ext>
          </c:extLst>
        </c:ser>
        <c:dLbls>
          <c:showLegendKey val="0"/>
          <c:showVal val="0"/>
          <c:showCatName val="0"/>
          <c:showSerName val="0"/>
          <c:showPercent val="0"/>
          <c:showBubbleSize val="0"/>
        </c:dLbls>
        <c:axId val="132289664"/>
        <c:axId val="132291200"/>
      </c:scatterChart>
      <c:valAx>
        <c:axId val="132289664"/>
        <c:scaling>
          <c:orientation val="minMax"/>
          <c:max val="52"/>
          <c:min val="25"/>
        </c:scaling>
        <c:delete val="1"/>
        <c:axPos val="b"/>
        <c:numFmt formatCode="General" sourceLinked="1"/>
        <c:majorTickMark val="out"/>
        <c:minorTickMark val="none"/>
        <c:tickLblPos val="nextTo"/>
        <c:crossAx val="132291200"/>
        <c:crosses val="autoZero"/>
        <c:crossBetween val="midCat"/>
      </c:valAx>
      <c:valAx>
        <c:axId val="132291200"/>
        <c:scaling>
          <c:orientation val="minMax"/>
          <c:max val="52"/>
          <c:min val="25"/>
        </c:scaling>
        <c:delete val="1"/>
        <c:axPos val="l"/>
        <c:numFmt formatCode="General" sourceLinked="1"/>
        <c:majorTickMark val="out"/>
        <c:minorTickMark val="none"/>
        <c:tickLblPos val="nextTo"/>
        <c:crossAx val="132289664"/>
        <c:crosses val="autoZero"/>
        <c:crossBetween val="midCat"/>
      </c:valAx>
      <c:spPr>
        <a:ln w="19050">
          <a:solidFill>
            <a:schemeClr val="bg2"/>
          </a:solidFill>
        </a:ln>
      </c:spPr>
    </c:plotArea>
    <c:plotVisOnly val="1"/>
    <c:dispBlanksAs val="gap"/>
    <c:showDLblsOverMax val="0"/>
  </c:chart>
  <c:spPr>
    <a:ln w="76200" cap="flat">
      <a:round/>
    </a:ln>
  </c:spPr>
  <c:txPr>
    <a:bodyPr/>
    <a:lstStyle/>
    <a:p>
      <a:pPr>
        <a:defRPr sz="900">
          <a:solidFill>
            <a:schemeClr val="tx2">
              <a:lumMod val="50000"/>
            </a:schemeClr>
          </a:solidFill>
        </a:defRPr>
      </a:pPr>
      <a:endParaRPr lang="en-US"/>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-0.42</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7C7-4212-BDD9-30BA67B25AD0}"/>
                </c:ext>
              </c:extLst>
            </c:dLbl>
            <c:dLbl>
              <c:idx val="1"/>
              <c:delete val="1"/>
              <c:extLst>
                <c:ext xmlns:c15="http://schemas.microsoft.com/office/drawing/2012/chart" uri="{CE6537A1-D6FC-4f65-9D91-7224C49458BB}"/>
                <c:ext xmlns:c16="http://schemas.microsoft.com/office/drawing/2014/chart" uri="{C3380CC4-5D6E-409C-BE32-E72D297353CC}">
                  <c16:uniqueId val="{00000001-E7C7-4212-BDD9-30BA67B25AD0}"/>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Aroma</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E7C7-4212-BDD9-30BA67B25AD0}"/>
            </c:ext>
          </c:extLst>
        </c:ser>
        <c:ser>
          <c:idx val="1"/>
          <c:order val="1"/>
          <c:tx>
            <c:strRef>
              <c:f>Sheet1!$C$1</c:f>
              <c:strCache>
                <c:ptCount val="1"/>
                <c:pt idx="0">
                  <c:v>Much too weak</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E7C7-4212-BDD9-30BA67B25AD0}"/>
              </c:ext>
            </c:extLst>
          </c:dPt>
          <c:dPt>
            <c:idx val="1"/>
            <c:invertIfNegative val="0"/>
            <c:bubble3D val="0"/>
            <c:spPr>
              <a:noFill/>
              <a:ln>
                <a:noFill/>
              </a:ln>
            </c:spPr>
            <c:extLst>
              <c:ext xmlns:c16="http://schemas.microsoft.com/office/drawing/2014/chart" uri="{C3380CC4-5D6E-409C-BE32-E72D297353CC}">
                <c16:uniqueId val="{00000006-E7C7-4212-BDD9-30BA67B25AD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11%</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7C7-4212-BDD9-30BA67B25AD0}"/>
                </c:ext>
              </c:extLst>
            </c:dLbl>
            <c:dLbl>
              <c:idx val="1"/>
              <c:layout>
                <c:manualLayout>
                  <c:x val="-4.0828185348782652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weak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E7C7-4212-BDD9-30BA67B25AD0}"/>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Aroma</c:v>
                </c:pt>
              </c:strCache>
            </c:strRef>
          </c:cat>
          <c:val>
            <c:numRef>
              <c:f>Sheet1!$C$2:$C$3</c:f>
              <c:numCache>
                <c:formatCode>0%</c:formatCode>
                <c:ptCount val="2"/>
                <c:pt idx="0">
                  <c:v>0.11</c:v>
                </c:pt>
                <c:pt idx="1">
                  <c:v>0.3</c:v>
                </c:pt>
              </c:numCache>
            </c:numRef>
          </c:val>
          <c:extLst>
            <c:ext xmlns:c16="http://schemas.microsoft.com/office/drawing/2014/chart" uri="{C3380CC4-5D6E-409C-BE32-E72D297353CC}">
              <c16:uniqueId val="{00000007-E7C7-4212-BDD9-30BA67B25AD0}"/>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E7C7-4212-BDD9-30BA67B25AD0}"/>
              </c:ext>
            </c:extLst>
          </c:dPt>
          <c:dPt>
            <c:idx val="1"/>
            <c:invertIfNegative val="0"/>
            <c:bubble3D val="0"/>
            <c:spPr>
              <a:noFill/>
              <a:ln>
                <a:noFill/>
              </a:ln>
            </c:spPr>
            <c:extLst>
              <c:ext xmlns:c16="http://schemas.microsoft.com/office/drawing/2014/chart" uri="{C3380CC4-5D6E-409C-BE32-E72D297353CC}">
                <c16:uniqueId val="{0000000B-E7C7-4212-BDD9-30BA67B25AD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57%</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7C7-4212-BDD9-30BA67B25AD0}"/>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7C7-4212-BDD9-30BA67B25AD0}"/>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Aroma</c:v>
                </c:pt>
              </c:strCache>
            </c:strRef>
          </c:cat>
          <c:val>
            <c:numRef>
              <c:f>Sheet1!$D$2:$D$3</c:f>
              <c:numCache>
                <c:formatCode>0%</c:formatCode>
                <c:ptCount val="2"/>
                <c:pt idx="0">
                  <c:v>0.56999999999999995</c:v>
                </c:pt>
                <c:pt idx="1">
                  <c:v>0.4</c:v>
                </c:pt>
              </c:numCache>
            </c:numRef>
          </c:val>
          <c:extLst>
            <c:ext xmlns:c16="http://schemas.microsoft.com/office/drawing/2014/chart" uri="{C3380CC4-5D6E-409C-BE32-E72D297353CC}">
              <c16:uniqueId val="{0000000C-E7C7-4212-BDD9-30BA67B25AD0}"/>
            </c:ext>
          </c:extLst>
        </c:ser>
        <c:ser>
          <c:idx val="3"/>
          <c:order val="3"/>
          <c:tx>
            <c:strRef>
              <c:f>Sheet1!$E$1</c:f>
              <c:strCache>
                <c:ptCount val="1"/>
                <c:pt idx="0">
                  <c:v>Much too strong</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E7C7-4212-BDD9-30BA67B25AD0}"/>
              </c:ext>
            </c:extLst>
          </c:dPt>
          <c:dPt>
            <c:idx val="1"/>
            <c:invertIfNegative val="0"/>
            <c:bubble3D val="0"/>
            <c:spPr>
              <a:noFill/>
              <a:ln>
                <a:noFill/>
              </a:ln>
            </c:spPr>
            <c:extLst>
              <c:ext xmlns:c16="http://schemas.microsoft.com/office/drawing/2014/chart" uri="{C3380CC4-5D6E-409C-BE32-E72D297353CC}">
                <c16:uniqueId val="{00000010-E7C7-4212-BDD9-30BA67B25AD0}"/>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32%</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E7C7-4212-BDD9-30BA67B25AD0}"/>
                </c:ext>
              </c:extLst>
            </c:dLbl>
            <c:dLbl>
              <c:idx val="1"/>
              <c:layout>
                <c:manualLayout>
                  <c:x val="2.7951422230757739E-2"/>
                  <c:y val="6.535947712418301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strong</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E7C7-4212-BDD9-30BA67B25AD0}"/>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Aroma</c:v>
                </c:pt>
              </c:strCache>
            </c:strRef>
          </c:cat>
          <c:val>
            <c:numRef>
              <c:f>Sheet1!$E$2:$E$3</c:f>
              <c:numCache>
                <c:formatCode>0%</c:formatCode>
                <c:ptCount val="2"/>
                <c:pt idx="0">
                  <c:v>0.32</c:v>
                </c:pt>
                <c:pt idx="1">
                  <c:v>0.3</c:v>
                </c:pt>
              </c:numCache>
            </c:numRef>
          </c:val>
          <c:extLst>
            <c:ext xmlns:c16="http://schemas.microsoft.com/office/drawing/2014/chart" uri="{C3380CC4-5D6E-409C-BE32-E72D297353CC}">
              <c16:uniqueId val="{00000011-E7C7-4212-BDD9-30BA67B25AD0}"/>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E7C7-4212-BDD9-30BA67B25AD0}"/>
              </c:ext>
            </c:extLst>
          </c:dPt>
          <c:dPt>
            <c:idx val="1"/>
            <c:invertIfNegative val="0"/>
            <c:bubble3D val="0"/>
            <c:extLst>
              <c:ext xmlns:c16="http://schemas.microsoft.com/office/drawing/2014/chart" uri="{C3380CC4-5D6E-409C-BE32-E72D297353CC}">
                <c16:uniqueId val="{00000013-E7C7-4212-BDD9-30BA67B25AD0}"/>
              </c:ext>
            </c:extLst>
          </c:dPt>
          <c:dLbls>
            <c:dLbl>
              <c:idx val="0"/>
              <c:tx>
                <c:rich>
                  <a:bodyPr/>
                  <a:lstStyle/>
                  <a:p>
                    <a:pPr>
                      <a:defRPr sz="1200" b="0"/>
                    </a:pPr>
                    <a:r>
                      <a:rPr lang="en-US" sz="1200" b="0" dirty="0"/>
                      <a:t>-0.23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7C7-4212-BDD9-30BA67B25AD0}"/>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Aroma</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E7C7-4212-BDD9-30BA67B25AD0}"/>
            </c:ext>
          </c:extLst>
        </c:ser>
        <c:dLbls>
          <c:showLegendKey val="0"/>
          <c:showVal val="0"/>
          <c:showCatName val="0"/>
          <c:showSerName val="0"/>
          <c:showPercent val="0"/>
          <c:showBubbleSize val="0"/>
        </c:dLbls>
        <c:gapWidth val="0"/>
        <c:overlap val="100"/>
        <c:axId val="231823232"/>
        <c:axId val="231824768"/>
      </c:barChart>
      <c:catAx>
        <c:axId val="231823232"/>
        <c:scaling>
          <c:orientation val="minMax"/>
        </c:scaling>
        <c:delete val="1"/>
        <c:axPos val="l"/>
        <c:numFmt formatCode="General" sourceLinked="0"/>
        <c:majorTickMark val="none"/>
        <c:minorTickMark val="none"/>
        <c:tickLblPos val="nextTo"/>
        <c:crossAx val="231824768"/>
        <c:crosses val="autoZero"/>
        <c:auto val="1"/>
        <c:lblAlgn val="ctr"/>
        <c:lblOffset val="1"/>
        <c:noMultiLvlLbl val="0"/>
      </c:catAx>
      <c:valAx>
        <c:axId val="231824768"/>
        <c:scaling>
          <c:orientation val="minMax"/>
          <c:max val="1.4"/>
          <c:min val="0"/>
        </c:scaling>
        <c:delete val="1"/>
        <c:axPos val="b"/>
        <c:numFmt formatCode="0%" sourceLinked="1"/>
        <c:majorTickMark val="out"/>
        <c:minorTickMark val="none"/>
        <c:tickLblPos val="nextTo"/>
        <c:crossAx val="231823232"/>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-0.43</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84A-4FE1-8FA3-B4539CBF00B0}"/>
                </c:ext>
              </c:extLst>
            </c:dLbl>
            <c:dLbl>
              <c:idx val="1"/>
              <c:delete val="1"/>
              <c:extLst>
                <c:ext xmlns:c15="http://schemas.microsoft.com/office/drawing/2012/chart" uri="{CE6537A1-D6FC-4f65-9D91-7224C49458BB}"/>
                <c:ext xmlns:c16="http://schemas.microsoft.com/office/drawing/2014/chart" uri="{C3380CC4-5D6E-409C-BE32-E72D297353CC}">
                  <c16:uniqueId val="{00000001-A84A-4FE1-8FA3-B4539CBF00B0}"/>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Sourness</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A84A-4FE1-8FA3-B4539CBF00B0}"/>
            </c:ext>
          </c:extLst>
        </c:ser>
        <c:ser>
          <c:idx val="1"/>
          <c:order val="1"/>
          <c:tx>
            <c:strRef>
              <c:f>Sheet1!$C$1</c:f>
              <c:strCache>
                <c:ptCount val="1"/>
                <c:pt idx="0">
                  <c:v>Not sour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A84A-4FE1-8FA3-B4539CBF00B0}"/>
              </c:ext>
            </c:extLst>
          </c:dPt>
          <c:dPt>
            <c:idx val="1"/>
            <c:invertIfNegative val="0"/>
            <c:bubble3D val="0"/>
            <c:spPr>
              <a:noFill/>
              <a:ln>
                <a:noFill/>
              </a:ln>
            </c:spPr>
            <c:extLst>
              <c:ext xmlns:c16="http://schemas.microsoft.com/office/drawing/2014/chart" uri="{C3380CC4-5D6E-409C-BE32-E72D297353CC}">
                <c16:uniqueId val="{00000006-A84A-4FE1-8FA3-B4539CBF00B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26%</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84A-4FE1-8FA3-B4539CBF00B0}"/>
                </c:ext>
              </c:extLst>
            </c:dLbl>
            <c:dLbl>
              <c:idx val="1"/>
              <c:layout>
                <c:manualLayout>
                  <c:x val="-4.1603050380897511E-2"/>
                  <c:y val="8.1699346405228718E-2"/>
                </c:manualLayout>
              </c:layout>
              <c:tx>
                <c:rich>
                  <a:bodyPr anchorCtr="0"/>
                  <a:lstStyle/>
                  <a:p>
                    <a:pPr algn="l">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sour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A84A-4FE1-8FA3-B4539CBF00B0}"/>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Sourness</c:v>
                </c:pt>
              </c:strCache>
            </c:strRef>
          </c:cat>
          <c:val>
            <c:numRef>
              <c:f>Sheet1!$C$2:$C$3</c:f>
              <c:numCache>
                <c:formatCode>0%</c:formatCode>
                <c:ptCount val="2"/>
                <c:pt idx="0">
                  <c:v>0.26</c:v>
                </c:pt>
                <c:pt idx="1">
                  <c:v>0.3</c:v>
                </c:pt>
              </c:numCache>
            </c:numRef>
          </c:val>
          <c:extLst>
            <c:ext xmlns:c16="http://schemas.microsoft.com/office/drawing/2014/chart" uri="{C3380CC4-5D6E-409C-BE32-E72D297353CC}">
              <c16:uniqueId val="{00000007-A84A-4FE1-8FA3-B4539CBF00B0}"/>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A84A-4FE1-8FA3-B4539CBF00B0}"/>
              </c:ext>
            </c:extLst>
          </c:dPt>
          <c:dPt>
            <c:idx val="1"/>
            <c:invertIfNegative val="0"/>
            <c:bubble3D val="0"/>
            <c:spPr>
              <a:noFill/>
              <a:ln>
                <a:noFill/>
              </a:ln>
            </c:spPr>
            <c:extLst>
              <c:ext xmlns:c16="http://schemas.microsoft.com/office/drawing/2014/chart" uri="{C3380CC4-5D6E-409C-BE32-E72D297353CC}">
                <c16:uniqueId val="{0000000B-A84A-4FE1-8FA3-B4539CBF00B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55%</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A84A-4FE1-8FA3-B4539CBF00B0}"/>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A84A-4FE1-8FA3-B4539CBF00B0}"/>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Sourness</c:v>
                </c:pt>
              </c:strCache>
            </c:strRef>
          </c:cat>
          <c:val>
            <c:numRef>
              <c:f>Sheet1!$D$2:$D$3</c:f>
              <c:numCache>
                <c:formatCode>0%</c:formatCode>
                <c:ptCount val="2"/>
                <c:pt idx="0">
                  <c:v>0.55000000000000004</c:v>
                </c:pt>
                <c:pt idx="1">
                  <c:v>0.4</c:v>
                </c:pt>
              </c:numCache>
            </c:numRef>
          </c:val>
          <c:extLst>
            <c:ext xmlns:c16="http://schemas.microsoft.com/office/drawing/2014/chart" uri="{C3380CC4-5D6E-409C-BE32-E72D297353CC}">
              <c16:uniqueId val="{0000000C-A84A-4FE1-8FA3-B4539CBF00B0}"/>
            </c:ext>
          </c:extLst>
        </c:ser>
        <c:ser>
          <c:idx val="3"/>
          <c:order val="3"/>
          <c:tx>
            <c:strRef>
              <c:f>Sheet1!$E$1</c:f>
              <c:strCache>
                <c:ptCount val="1"/>
                <c:pt idx="0">
                  <c:v>Much too sour</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A84A-4FE1-8FA3-B4539CBF00B0}"/>
              </c:ext>
            </c:extLst>
          </c:dPt>
          <c:dPt>
            <c:idx val="1"/>
            <c:invertIfNegative val="0"/>
            <c:bubble3D val="0"/>
            <c:spPr>
              <a:noFill/>
              <a:ln>
                <a:noFill/>
              </a:ln>
            </c:spPr>
            <c:extLst>
              <c:ext xmlns:c16="http://schemas.microsoft.com/office/drawing/2014/chart" uri="{C3380CC4-5D6E-409C-BE32-E72D297353CC}">
                <c16:uniqueId val="{00000010-A84A-4FE1-8FA3-B4539CBF00B0}"/>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19%</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A84A-4FE1-8FA3-B4539CBF00B0}"/>
                </c:ext>
              </c:extLst>
            </c:dLbl>
            <c:dLbl>
              <c:idx val="1"/>
              <c:layout>
                <c:manualLayout>
                  <c:x val="4.0942614642681861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sour</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A84A-4FE1-8FA3-B4539CBF00B0}"/>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Sourness</c:v>
                </c:pt>
              </c:strCache>
            </c:strRef>
          </c:cat>
          <c:val>
            <c:numRef>
              <c:f>Sheet1!$E$2:$E$3</c:f>
              <c:numCache>
                <c:formatCode>0%</c:formatCode>
                <c:ptCount val="2"/>
                <c:pt idx="0">
                  <c:v>0.19</c:v>
                </c:pt>
                <c:pt idx="1">
                  <c:v>0.3</c:v>
                </c:pt>
              </c:numCache>
            </c:numRef>
          </c:val>
          <c:extLst>
            <c:ext xmlns:c16="http://schemas.microsoft.com/office/drawing/2014/chart" uri="{C3380CC4-5D6E-409C-BE32-E72D297353CC}">
              <c16:uniqueId val="{00000011-A84A-4FE1-8FA3-B4539CBF00B0}"/>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A84A-4FE1-8FA3-B4539CBF00B0}"/>
              </c:ext>
            </c:extLst>
          </c:dPt>
          <c:dPt>
            <c:idx val="1"/>
            <c:invertIfNegative val="0"/>
            <c:bubble3D val="0"/>
            <c:extLst>
              <c:ext xmlns:c16="http://schemas.microsoft.com/office/drawing/2014/chart" uri="{C3380CC4-5D6E-409C-BE32-E72D297353CC}">
                <c16:uniqueId val="{00000013-A84A-4FE1-8FA3-B4539CBF00B0}"/>
              </c:ext>
            </c:extLst>
          </c:dPt>
          <c:dLbls>
            <c:dLbl>
              <c:idx val="0"/>
              <c:tx>
                <c:rich>
                  <a:bodyPr/>
                  <a:lstStyle/>
                  <a:p>
                    <a:pPr>
                      <a:defRPr sz="1200" b="0"/>
                    </a:pPr>
                    <a:r>
                      <a:rPr lang="en-US" sz="1200" b="0" dirty="0"/>
                      <a:t>-0.04</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A84A-4FE1-8FA3-B4539CBF00B0}"/>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Sourness</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A84A-4FE1-8FA3-B4539CBF00B0}"/>
            </c:ext>
          </c:extLst>
        </c:ser>
        <c:dLbls>
          <c:showLegendKey val="0"/>
          <c:showVal val="0"/>
          <c:showCatName val="0"/>
          <c:showSerName val="0"/>
          <c:showPercent val="0"/>
          <c:showBubbleSize val="0"/>
        </c:dLbls>
        <c:gapWidth val="0"/>
        <c:overlap val="100"/>
        <c:axId val="252088704"/>
        <c:axId val="252090240"/>
      </c:barChart>
      <c:catAx>
        <c:axId val="252088704"/>
        <c:scaling>
          <c:orientation val="minMax"/>
        </c:scaling>
        <c:delete val="1"/>
        <c:axPos val="l"/>
        <c:numFmt formatCode="General" sourceLinked="0"/>
        <c:majorTickMark val="none"/>
        <c:minorTickMark val="none"/>
        <c:tickLblPos val="nextTo"/>
        <c:crossAx val="252090240"/>
        <c:crosses val="autoZero"/>
        <c:auto val="1"/>
        <c:lblAlgn val="ctr"/>
        <c:lblOffset val="1"/>
        <c:noMultiLvlLbl val="0"/>
      </c:catAx>
      <c:valAx>
        <c:axId val="252090240"/>
        <c:scaling>
          <c:orientation val="minMax"/>
          <c:max val="1.4"/>
          <c:min val="0"/>
        </c:scaling>
        <c:delete val="1"/>
        <c:axPos val="b"/>
        <c:numFmt formatCode="0%" sourceLinked="1"/>
        <c:majorTickMark val="out"/>
        <c:minorTickMark val="none"/>
        <c:tickLblPos val="nextTo"/>
        <c:crossAx val="25208870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-1.08</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0BB-4741-AD90-0E8F4681FA35}"/>
                </c:ext>
              </c:extLst>
            </c:dLbl>
            <c:dLbl>
              <c:idx val="1"/>
              <c:delete val="1"/>
              <c:extLst>
                <c:ext xmlns:c15="http://schemas.microsoft.com/office/drawing/2012/chart" uri="{CE6537A1-D6FC-4f65-9D91-7224C49458BB}"/>
                <c:ext xmlns:c16="http://schemas.microsoft.com/office/drawing/2014/chart" uri="{C3380CC4-5D6E-409C-BE32-E72D297353CC}">
                  <c16:uniqueId val="{00000001-40BB-4741-AD90-0E8F4681FA35}"/>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40BB-4741-AD90-0E8F4681FA35}"/>
            </c:ext>
          </c:extLst>
        </c:ser>
        <c:ser>
          <c:idx val="1"/>
          <c:order val="1"/>
          <c:tx>
            <c:strRef>
              <c:f>Sheet1!$C$1</c:f>
              <c:strCache>
                <c:ptCount val="1"/>
                <c:pt idx="0">
                  <c:v>Not rich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40BB-4741-AD90-0E8F4681FA35}"/>
              </c:ext>
            </c:extLst>
          </c:dPt>
          <c:dPt>
            <c:idx val="1"/>
            <c:invertIfNegative val="0"/>
            <c:bubble3D val="0"/>
            <c:spPr>
              <a:noFill/>
              <a:ln>
                <a:noFill/>
              </a:ln>
            </c:spPr>
            <c:extLst>
              <c:ext xmlns:c16="http://schemas.microsoft.com/office/drawing/2014/chart" uri="{C3380CC4-5D6E-409C-BE32-E72D297353CC}">
                <c16:uniqueId val="{00000006-40BB-4741-AD90-0E8F4681FA35}"/>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9%</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0BB-4741-AD90-0E8F4681FA35}"/>
                </c:ext>
              </c:extLst>
            </c:dLbl>
            <c:dLbl>
              <c:idx val="1"/>
              <c:layout>
                <c:manualLayout>
                  <c:x val="-4.6002710027100303E-2"/>
                  <c:y val="4.9019607843137254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rich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40BB-4741-AD90-0E8F4681FA35}"/>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Sheet1!$C$2:$C$3</c:f>
              <c:numCache>
                <c:formatCode>0%</c:formatCode>
                <c:ptCount val="2"/>
                <c:pt idx="0">
                  <c:v>0.09</c:v>
                </c:pt>
                <c:pt idx="1">
                  <c:v>0.3</c:v>
                </c:pt>
              </c:numCache>
            </c:numRef>
          </c:val>
          <c:extLst>
            <c:ext xmlns:c16="http://schemas.microsoft.com/office/drawing/2014/chart" uri="{C3380CC4-5D6E-409C-BE32-E72D297353CC}">
              <c16:uniqueId val="{00000007-40BB-4741-AD90-0E8F4681FA35}"/>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40BB-4741-AD90-0E8F4681FA35}"/>
              </c:ext>
            </c:extLst>
          </c:dPt>
          <c:dPt>
            <c:idx val="1"/>
            <c:invertIfNegative val="0"/>
            <c:bubble3D val="0"/>
            <c:spPr>
              <a:noFill/>
              <a:ln>
                <a:noFill/>
              </a:ln>
            </c:spPr>
            <c:extLst>
              <c:ext xmlns:c16="http://schemas.microsoft.com/office/drawing/2014/chart" uri="{C3380CC4-5D6E-409C-BE32-E72D297353CC}">
                <c16:uniqueId val="{0000000B-40BB-4741-AD90-0E8F4681FA35}"/>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53%</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40BB-4741-AD90-0E8F4681FA35}"/>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40BB-4741-AD90-0E8F4681FA35}"/>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Sheet1!$D$2:$D$3</c:f>
              <c:numCache>
                <c:formatCode>0%</c:formatCode>
                <c:ptCount val="2"/>
                <c:pt idx="0">
                  <c:v>0.53</c:v>
                </c:pt>
                <c:pt idx="1">
                  <c:v>0.4</c:v>
                </c:pt>
              </c:numCache>
            </c:numRef>
          </c:val>
          <c:extLst>
            <c:ext xmlns:c16="http://schemas.microsoft.com/office/drawing/2014/chart" uri="{C3380CC4-5D6E-409C-BE32-E72D297353CC}">
              <c16:uniqueId val="{0000000C-40BB-4741-AD90-0E8F4681FA35}"/>
            </c:ext>
          </c:extLst>
        </c:ser>
        <c:ser>
          <c:idx val="3"/>
          <c:order val="3"/>
          <c:tx>
            <c:strRef>
              <c:f>Sheet1!$E$1</c:f>
              <c:strCache>
                <c:ptCount val="1"/>
                <c:pt idx="0">
                  <c:v>Much too rich</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40BB-4741-AD90-0E8F4681FA35}"/>
              </c:ext>
            </c:extLst>
          </c:dPt>
          <c:dPt>
            <c:idx val="1"/>
            <c:invertIfNegative val="0"/>
            <c:bubble3D val="0"/>
            <c:spPr>
              <a:noFill/>
              <a:ln>
                <a:noFill/>
              </a:ln>
            </c:spPr>
            <c:extLst>
              <c:ext xmlns:c16="http://schemas.microsoft.com/office/drawing/2014/chart" uri="{C3380CC4-5D6E-409C-BE32-E72D297353CC}">
                <c16:uniqueId val="{00000010-40BB-4741-AD90-0E8F4681FA35}"/>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38%</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40BB-4741-AD90-0E8F4681FA35}"/>
                </c:ext>
              </c:extLst>
            </c:dLbl>
            <c:dLbl>
              <c:idx val="1"/>
              <c:layout>
                <c:manualLayout>
                  <c:x val="4.1954607046070458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dirty="0">
                        <a:solidFill>
                          <a:srgbClr val="000000"/>
                        </a:solidFill>
                        <a:latin typeface="Calibri" panose="020F0502020204030204" pitchFamily="34" charset="0"/>
                      </a:rPr>
                      <a:t>Much too rich</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40BB-4741-AD90-0E8F4681FA35}"/>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Sheet1!$E$2:$E$3</c:f>
              <c:numCache>
                <c:formatCode>0%</c:formatCode>
                <c:ptCount val="2"/>
                <c:pt idx="0">
                  <c:v>0.38</c:v>
                </c:pt>
                <c:pt idx="1">
                  <c:v>0.3</c:v>
                </c:pt>
              </c:numCache>
            </c:numRef>
          </c:val>
          <c:extLst>
            <c:ext xmlns:c16="http://schemas.microsoft.com/office/drawing/2014/chart" uri="{C3380CC4-5D6E-409C-BE32-E72D297353CC}">
              <c16:uniqueId val="{00000011-40BB-4741-AD90-0E8F4681FA35}"/>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40BB-4741-AD90-0E8F4681FA35}"/>
              </c:ext>
            </c:extLst>
          </c:dPt>
          <c:dPt>
            <c:idx val="1"/>
            <c:invertIfNegative val="0"/>
            <c:bubble3D val="0"/>
            <c:extLst>
              <c:ext xmlns:c16="http://schemas.microsoft.com/office/drawing/2014/chart" uri="{C3380CC4-5D6E-409C-BE32-E72D297353CC}">
                <c16:uniqueId val="{00000013-40BB-4741-AD90-0E8F4681FA35}"/>
              </c:ext>
            </c:extLst>
          </c:dPt>
          <c:dLbls>
            <c:dLbl>
              <c:idx val="0"/>
              <c:tx>
                <c:rich>
                  <a:bodyPr/>
                  <a:lstStyle/>
                  <a:p>
                    <a:pPr>
                      <a:defRPr sz="1200" b="0"/>
                    </a:pPr>
                    <a:r>
                      <a:rPr lang="en-US" sz="1200" b="0" dirty="0"/>
                      <a:t>-0.11</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40BB-4741-AD90-0E8F4681FA35}"/>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Tea concentration</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40BB-4741-AD90-0E8F4681FA35}"/>
            </c:ext>
          </c:extLst>
        </c:ser>
        <c:dLbls>
          <c:showLegendKey val="0"/>
          <c:showVal val="0"/>
          <c:showCatName val="0"/>
          <c:showSerName val="0"/>
          <c:showPercent val="0"/>
          <c:showBubbleSize val="0"/>
        </c:dLbls>
        <c:gapWidth val="0"/>
        <c:overlap val="100"/>
        <c:axId val="251869056"/>
        <c:axId val="251870592"/>
      </c:barChart>
      <c:catAx>
        <c:axId val="251869056"/>
        <c:scaling>
          <c:orientation val="minMax"/>
        </c:scaling>
        <c:delete val="1"/>
        <c:axPos val="l"/>
        <c:numFmt formatCode="General" sourceLinked="0"/>
        <c:majorTickMark val="none"/>
        <c:minorTickMark val="none"/>
        <c:tickLblPos val="nextTo"/>
        <c:crossAx val="251870592"/>
        <c:crosses val="autoZero"/>
        <c:auto val="1"/>
        <c:lblAlgn val="ctr"/>
        <c:lblOffset val="1"/>
        <c:noMultiLvlLbl val="0"/>
      </c:catAx>
      <c:valAx>
        <c:axId val="251870592"/>
        <c:scaling>
          <c:orientation val="minMax"/>
          <c:max val="1.4"/>
          <c:min val="0"/>
        </c:scaling>
        <c:delete val="1"/>
        <c:axPos val="b"/>
        <c:numFmt formatCode="0%" sourceLinked="1"/>
        <c:majorTickMark val="out"/>
        <c:minorTickMark val="none"/>
        <c:tickLblPos val="nextTo"/>
        <c:crossAx val="251869056"/>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-0.40</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2FB-4AEA-BDD3-063E3532EE0C}"/>
                </c:ext>
              </c:extLst>
            </c:dLbl>
            <c:dLbl>
              <c:idx val="1"/>
              <c:delete val="1"/>
              <c:extLst>
                <c:ext xmlns:c15="http://schemas.microsoft.com/office/drawing/2012/chart" uri="{CE6537A1-D6FC-4f65-9D91-7224C49458BB}"/>
                <c:ext xmlns:c16="http://schemas.microsoft.com/office/drawing/2014/chart" uri="{C3380CC4-5D6E-409C-BE32-E72D297353CC}">
                  <c16:uniqueId val="{00000001-B2FB-4AEA-BDD3-063E3532EE0C}"/>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B2FB-4AEA-BDD3-063E3532EE0C}"/>
            </c:ext>
          </c:extLst>
        </c:ser>
        <c:ser>
          <c:idx val="1"/>
          <c:order val="1"/>
          <c:tx>
            <c:strRef>
              <c:f>Sheet1!$C$1</c:f>
              <c:strCache>
                <c:ptCount val="1"/>
                <c:pt idx="0">
                  <c:v>Not tart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B2FB-4AEA-BDD3-063E3532EE0C}"/>
              </c:ext>
            </c:extLst>
          </c:dPt>
          <c:dPt>
            <c:idx val="1"/>
            <c:invertIfNegative val="0"/>
            <c:bubble3D val="0"/>
            <c:spPr>
              <a:noFill/>
              <a:ln>
                <a:noFill/>
              </a:ln>
            </c:spPr>
            <c:extLst>
              <c:ext xmlns:c16="http://schemas.microsoft.com/office/drawing/2014/chart" uri="{C3380CC4-5D6E-409C-BE32-E72D297353CC}">
                <c16:uniqueId val="{00000006-B2FB-4AEA-BDD3-063E3532EE0C}"/>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11%</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2FB-4AEA-BDD3-063E3532EE0C}"/>
                </c:ext>
              </c:extLst>
            </c:dLbl>
            <c:dLbl>
              <c:idx val="1"/>
              <c:layout>
                <c:manualLayout>
                  <c:x val="-4.9805150118430321E-2"/>
                  <c:y val="3.2679738562091505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tart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B2FB-4AEA-BDD3-063E3532EE0C}"/>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Sheet1!$C$2:$C$3</c:f>
              <c:numCache>
                <c:formatCode>0%</c:formatCode>
                <c:ptCount val="2"/>
                <c:pt idx="0">
                  <c:v>0.11</c:v>
                </c:pt>
                <c:pt idx="1">
                  <c:v>0.3</c:v>
                </c:pt>
              </c:numCache>
            </c:numRef>
          </c:val>
          <c:extLst>
            <c:ext xmlns:c16="http://schemas.microsoft.com/office/drawing/2014/chart" uri="{C3380CC4-5D6E-409C-BE32-E72D297353CC}">
              <c16:uniqueId val="{00000007-B2FB-4AEA-BDD3-063E3532EE0C}"/>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B2FB-4AEA-BDD3-063E3532EE0C}"/>
              </c:ext>
            </c:extLst>
          </c:dPt>
          <c:dPt>
            <c:idx val="1"/>
            <c:invertIfNegative val="0"/>
            <c:bubble3D val="0"/>
            <c:spPr>
              <a:noFill/>
              <a:ln>
                <a:noFill/>
              </a:ln>
            </c:spPr>
            <c:extLst>
              <c:ext xmlns:c16="http://schemas.microsoft.com/office/drawing/2014/chart" uri="{C3380CC4-5D6E-409C-BE32-E72D297353CC}">
                <c16:uniqueId val="{0000000B-B2FB-4AEA-BDD3-063E3532EE0C}"/>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69%</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B2FB-4AEA-BDD3-063E3532EE0C}"/>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B2FB-4AEA-BDD3-063E3532EE0C}"/>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Sheet1!$D$2:$D$3</c:f>
              <c:numCache>
                <c:formatCode>0%</c:formatCode>
                <c:ptCount val="2"/>
                <c:pt idx="0">
                  <c:v>0.69</c:v>
                </c:pt>
                <c:pt idx="1">
                  <c:v>0.4</c:v>
                </c:pt>
              </c:numCache>
            </c:numRef>
          </c:val>
          <c:extLst>
            <c:ext xmlns:c16="http://schemas.microsoft.com/office/drawing/2014/chart" uri="{C3380CC4-5D6E-409C-BE32-E72D297353CC}">
              <c16:uniqueId val="{0000000C-B2FB-4AEA-BDD3-063E3532EE0C}"/>
            </c:ext>
          </c:extLst>
        </c:ser>
        <c:ser>
          <c:idx val="3"/>
          <c:order val="3"/>
          <c:tx>
            <c:strRef>
              <c:f>Sheet1!$E$1</c:f>
              <c:strCache>
                <c:ptCount val="1"/>
                <c:pt idx="0">
                  <c:v>Much too tart</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B2FB-4AEA-BDD3-063E3532EE0C}"/>
              </c:ext>
            </c:extLst>
          </c:dPt>
          <c:dPt>
            <c:idx val="1"/>
            <c:invertIfNegative val="0"/>
            <c:bubble3D val="0"/>
            <c:spPr>
              <a:noFill/>
              <a:ln>
                <a:noFill/>
              </a:ln>
            </c:spPr>
            <c:extLst>
              <c:ext xmlns:c16="http://schemas.microsoft.com/office/drawing/2014/chart" uri="{C3380CC4-5D6E-409C-BE32-E72D297353CC}">
                <c16:uniqueId val="{00000010-B2FB-4AEA-BDD3-063E3532EE0C}"/>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20%</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B2FB-4AEA-BDD3-063E3532EE0C}"/>
                </c:ext>
              </c:extLst>
            </c:dLbl>
            <c:dLbl>
              <c:idx val="1"/>
              <c:layout>
                <c:manualLayout>
                  <c:x val="4.4063413567206541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tart</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B2FB-4AEA-BDD3-063E3532EE0C}"/>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Sheet1!$E$2:$E$3</c:f>
              <c:numCache>
                <c:formatCode>0%</c:formatCode>
                <c:ptCount val="2"/>
                <c:pt idx="0">
                  <c:v>0.2</c:v>
                </c:pt>
                <c:pt idx="1">
                  <c:v>0.3</c:v>
                </c:pt>
              </c:numCache>
            </c:numRef>
          </c:val>
          <c:extLst>
            <c:ext xmlns:c16="http://schemas.microsoft.com/office/drawing/2014/chart" uri="{C3380CC4-5D6E-409C-BE32-E72D297353CC}">
              <c16:uniqueId val="{00000011-B2FB-4AEA-BDD3-063E3532EE0C}"/>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B2FB-4AEA-BDD3-063E3532EE0C}"/>
              </c:ext>
            </c:extLst>
          </c:dPt>
          <c:dPt>
            <c:idx val="1"/>
            <c:invertIfNegative val="0"/>
            <c:bubble3D val="0"/>
            <c:extLst>
              <c:ext xmlns:c16="http://schemas.microsoft.com/office/drawing/2014/chart" uri="{C3380CC4-5D6E-409C-BE32-E72D297353CC}">
                <c16:uniqueId val="{00000013-B2FB-4AEA-BDD3-063E3532EE0C}"/>
              </c:ext>
            </c:extLst>
          </c:dPt>
          <c:dLbls>
            <c:dLbl>
              <c:idx val="0"/>
              <c:tx>
                <c:rich>
                  <a:bodyPr/>
                  <a:lstStyle/>
                  <a:p>
                    <a:pPr>
                      <a:defRPr sz="1200" b="0"/>
                    </a:pPr>
                    <a:r>
                      <a:rPr lang="en-US" sz="1200" b="0" dirty="0"/>
                      <a:t>-0.73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B2FB-4AEA-BDD3-063E3532EE0C}"/>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Tartness taste</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B2FB-4AEA-BDD3-063E3532EE0C}"/>
            </c:ext>
          </c:extLst>
        </c:ser>
        <c:dLbls>
          <c:showLegendKey val="0"/>
          <c:showVal val="0"/>
          <c:showCatName val="0"/>
          <c:showSerName val="0"/>
          <c:showPercent val="0"/>
          <c:showBubbleSize val="0"/>
        </c:dLbls>
        <c:gapWidth val="0"/>
        <c:overlap val="100"/>
        <c:axId val="252583296"/>
        <c:axId val="252593280"/>
      </c:barChart>
      <c:catAx>
        <c:axId val="252583296"/>
        <c:scaling>
          <c:orientation val="minMax"/>
        </c:scaling>
        <c:delete val="1"/>
        <c:axPos val="l"/>
        <c:numFmt formatCode="General" sourceLinked="0"/>
        <c:majorTickMark val="none"/>
        <c:minorTickMark val="none"/>
        <c:tickLblPos val="nextTo"/>
        <c:crossAx val="252593280"/>
        <c:crosses val="autoZero"/>
        <c:auto val="1"/>
        <c:lblAlgn val="ctr"/>
        <c:lblOffset val="1"/>
        <c:noMultiLvlLbl val="0"/>
      </c:catAx>
      <c:valAx>
        <c:axId val="252593280"/>
        <c:scaling>
          <c:orientation val="minMax"/>
          <c:max val="1.4"/>
          <c:min val="0"/>
        </c:scaling>
        <c:delete val="1"/>
        <c:axPos val="b"/>
        <c:numFmt formatCode="0%" sourceLinked="1"/>
        <c:majorTickMark val="out"/>
        <c:minorTickMark val="none"/>
        <c:tickLblPos val="nextTo"/>
        <c:crossAx val="252583296"/>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-1.73</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2BB-4518-84BD-FF06C5BC7B00}"/>
                </c:ext>
              </c:extLst>
            </c:dLbl>
            <c:dLbl>
              <c:idx val="1"/>
              <c:delete val="1"/>
              <c:extLst>
                <c:ext xmlns:c15="http://schemas.microsoft.com/office/drawing/2012/chart" uri="{CE6537A1-D6FC-4f65-9D91-7224C49458BB}"/>
                <c:ext xmlns:c16="http://schemas.microsoft.com/office/drawing/2014/chart" uri="{C3380CC4-5D6E-409C-BE32-E72D297353CC}">
                  <c16:uniqueId val="{00000001-62BB-4518-84BD-FF06C5BC7B00}"/>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Aftertaste</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62BB-4518-84BD-FF06C5BC7B00}"/>
            </c:ext>
          </c:extLst>
        </c:ser>
        <c:ser>
          <c:idx val="1"/>
          <c:order val="1"/>
          <c:tx>
            <c:strRef>
              <c:f>Sheet1!$C$1</c:f>
              <c:strCache>
                <c:ptCount val="1"/>
                <c:pt idx="0">
                  <c:v>Much too weak</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62BB-4518-84BD-FF06C5BC7B00}"/>
              </c:ext>
            </c:extLst>
          </c:dPt>
          <c:dPt>
            <c:idx val="1"/>
            <c:invertIfNegative val="0"/>
            <c:bubble3D val="0"/>
            <c:spPr>
              <a:noFill/>
              <a:ln>
                <a:noFill/>
              </a:ln>
            </c:spPr>
            <c:extLst>
              <c:ext xmlns:c16="http://schemas.microsoft.com/office/drawing/2014/chart" uri="{C3380CC4-5D6E-409C-BE32-E72D297353CC}">
                <c16:uniqueId val="{00000006-62BB-4518-84BD-FF06C5BC7B0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62BB-4518-84BD-FF06C5BC7B00}"/>
                </c:ext>
              </c:extLst>
            </c:dLbl>
            <c:dLbl>
              <c:idx val="1"/>
              <c:layout>
                <c:manualLayout>
                  <c:x val="-3.9134418411113273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weak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62BB-4518-84BD-FF06C5BC7B00}"/>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Aftertaste</c:v>
                </c:pt>
              </c:strCache>
            </c:strRef>
          </c:cat>
          <c:val>
            <c:numRef>
              <c:f>Sheet1!$C$2:$C$3</c:f>
              <c:numCache>
                <c:formatCode>0%</c:formatCode>
                <c:ptCount val="2"/>
                <c:pt idx="0">
                  <c:v>0.05</c:v>
                </c:pt>
                <c:pt idx="1">
                  <c:v>0.3</c:v>
                </c:pt>
              </c:numCache>
            </c:numRef>
          </c:val>
          <c:extLst>
            <c:ext xmlns:c16="http://schemas.microsoft.com/office/drawing/2014/chart" uri="{C3380CC4-5D6E-409C-BE32-E72D297353CC}">
              <c16:uniqueId val="{00000007-62BB-4518-84BD-FF06C5BC7B00}"/>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62BB-4518-84BD-FF06C5BC7B00}"/>
              </c:ext>
            </c:extLst>
          </c:dPt>
          <c:dPt>
            <c:idx val="1"/>
            <c:invertIfNegative val="0"/>
            <c:bubble3D val="0"/>
            <c:spPr>
              <a:noFill/>
              <a:ln>
                <a:noFill/>
              </a:ln>
            </c:spPr>
            <c:extLst>
              <c:ext xmlns:c16="http://schemas.microsoft.com/office/drawing/2014/chart" uri="{C3380CC4-5D6E-409C-BE32-E72D297353CC}">
                <c16:uniqueId val="{0000000B-62BB-4518-84BD-FF06C5BC7B0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57%</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62BB-4518-84BD-FF06C5BC7B00}"/>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62BB-4518-84BD-FF06C5BC7B00}"/>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Aftertaste</c:v>
                </c:pt>
              </c:strCache>
            </c:strRef>
          </c:cat>
          <c:val>
            <c:numRef>
              <c:f>Sheet1!$D$2:$D$3</c:f>
              <c:numCache>
                <c:formatCode>0%</c:formatCode>
                <c:ptCount val="2"/>
                <c:pt idx="0">
                  <c:v>0.56999999999999995</c:v>
                </c:pt>
                <c:pt idx="1">
                  <c:v>0.4</c:v>
                </c:pt>
              </c:numCache>
            </c:numRef>
          </c:val>
          <c:extLst>
            <c:ext xmlns:c16="http://schemas.microsoft.com/office/drawing/2014/chart" uri="{C3380CC4-5D6E-409C-BE32-E72D297353CC}">
              <c16:uniqueId val="{0000000C-62BB-4518-84BD-FF06C5BC7B00}"/>
            </c:ext>
          </c:extLst>
        </c:ser>
        <c:ser>
          <c:idx val="3"/>
          <c:order val="3"/>
          <c:tx>
            <c:strRef>
              <c:f>Sheet1!$E$1</c:f>
              <c:strCache>
                <c:ptCount val="1"/>
                <c:pt idx="0">
                  <c:v>Much too strong</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62BB-4518-84BD-FF06C5BC7B00}"/>
              </c:ext>
            </c:extLst>
          </c:dPt>
          <c:dPt>
            <c:idx val="1"/>
            <c:invertIfNegative val="0"/>
            <c:bubble3D val="0"/>
            <c:spPr>
              <a:noFill/>
              <a:ln>
                <a:noFill/>
              </a:ln>
            </c:spPr>
            <c:extLst>
              <c:ext xmlns:c16="http://schemas.microsoft.com/office/drawing/2014/chart" uri="{C3380CC4-5D6E-409C-BE32-E72D297353CC}">
                <c16:uniqueId val="{00000010-62BB-4518-84BD-FF06C5BC7B00}"/>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38%</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62BB-4518-84BD-FF06C5BC7B00}"/>
                </c:ext>
              </c:extLst>
            </c:dLbl>
            <c:dLbl>
              <c:idx val="1"/>
              <c:layout>
                <c:manualLayout>
                  <c:x val="2.7951422230757739E-2"/>
                  <c:y val="6.535947712418301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strong</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62BB-4518-84BD-FF06C5BC7B00}"/>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Aftertaste</c:v>
                </c:pt>
              </c:strCache>
            </c:strRef>
          </c:cat>
          <c:val>
            <c:numRef>
              <c:f>Sheet1!$E$2:$E$3</c:f>
              <c:numCache>
                <c:formatCode>0%</c:formatCode>
                <c:ptCount val="2"/>
                <c:pt idx="0">
                  <c:v>0.38</c:v>
                </c:pt>
                <c:pt idx="1">
                  <c:v>0.3</c:v>
                </c:pt>
              </c:numCache>
            </c:numRef>
          </c:val>
          <c:extLst>
            <c:ext xmlns:c16="http://schemas.microsoft.com/office/drawing/2014/chart" uri="{C3380CC4-5D6E-409C-BE32-E72D297353CC}">
              <c16:uniqueId val="{00000011-62BB-4518-84BD-FF06C5BC7B00}"/>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62BB-4518-84BD-FF06C5BC7B00}"/>
              </c:ext>
            </c:extLst>
          </c:dPt>
          <c:dPt>
            <c:idx val="1"/>
            <c:invertIfNegative val="0"/>
            <c:bubble3D val="0"/>
            <c:extLst>
              <c:ext xmlns:c16="http://schemas.microsoft.com/office/drawing/2014/chart" uri="{C3380CC4-5D6E-409C-BE32-E72D297353CC}">
                <c16:uniqueId val="{00000013-62BB-4518-84BD-FF06C5BC7B00}"/>
              </c:ext>
            </c:extLst>
          </c:dPt>
          <c:dLbls>
            <c:dLbl>
              <c:idx val="0"/>
              <c:tx>
                <c:rich>
                  <a:bodyPr/>
                  <a:lstStyle/>
                  <a:p>
                    <a:pPr>
                      <a:defRPr sz="1200" b="0"/>
                    </a:pPr>
                    <a:r>
                      <a:rPr lang="en-US" sz="1200" b="0" dirty="0"/>
                      <a:t>-0.13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62BB-4518-84BD-FF06C5BC7B00}"/>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Aftertaste</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62BB-4518-84BD-FF06C5BC7B00}"/>
            </c:ext>
          </c:extLst>
        </c:ser>
        <c:dLbls>
          <c:showLegendKey val="0"/>
          <c:showVal val="0"/>
          <c:showCatName val="0"/>
          <c:showSerName val="0"/>
          <c:showPercent val="0"/>
          <c:showBubbleSize val="0"/>
        </c:dLbls>
        <c:gapWidth val="0"/>
        <c:overlap val="100"/>
        <c:axId val="252719488"/>
        <c:axId val="252721024"/>
      </c:barChart>
      <c:catAx>
        <c:axId val="252719488"/>
        <c:scaling>
          <c:orientation val="minMax"/>
        </c:scaling>
        <c:delete val="1"/>
        <c:axPos val="l"/>
        <c:numFmt formatCode="General" sourceLinked="0"/>
        <c:majorTickMark val="none"/>
        <c:minorTickMark val="none"/>
        <c:tickLblPos val="nextTo"/>
        <c:crossAx val="252721024"/>
        <c:crosses val="autoZero"/>
        <c:auto val="1"/>
        <c:lblAlgn val="ctr"/>
        <c:lblOffset val="1"/>
        <c:noMultiLvlLbl val="0"/>
      </c:catAx>
      <c:valAx>
        <c:axId val="252721024"/>
        <c:scaling>
          <c:orientation val="minMax"/>
          <c:max val="1.4"/>
          <c:min val="0"/>
        </c:scaling>
        <c:delete val="1"/>
        <c:axPos val="b"/>
        <c:numFmt formatCode="0%" sourceLinked="1"/>
        <c:majorTickMark val="out"/>
        <c:minorTickMark val="none"/>
        <c:tickLblPos val="nextTo"/>
        <c:crossAx val="252719488"/>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-0.20</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B53-4835-8312-A589575EC880}"/>
                </c:ext>
              </c:extLst>
            </c:dLbl>
            <c:dLbl>
              <c:idx val="1"/>
              <c:delete val="1"/>
              <c:extLst>
                <c:ext xmlns:c15="http://schemas.microsoft.com/office/drawing/2012/chart" uri="{CE6537A1-D6FC-4f65-9D91-7224C49458BB}"/>
                <c:ext xmlns:c16="http://schemas.microsoft.com/office/drawing/2014/chart" uri="{C3380CC4-5D6E-409C-BE32-E72D297353CC}">
                  <c16:uniqueId val="{00000001-9B53-4835-8312-A589575EC880}"/>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Clearness</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9B53-4835-8312-A589575EC880}"/>
            </c:ext>
          </c:extLst>
        </c:ser>
        <c:ser>
          <c:idx val="1"/>
          <c:order val="1"/>
          <c:tx>
            <c:strRef>
              <c:f>Sheet1!$C$1</c:f>
              <c:strCache>
                <c:ptCount val="1"/>
                <c:pt idx="0">
                  <c:v>Much too clear</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9B53-4835-8312-A589575EC880}"/>
              </c:ext>
            </c:extLst>
          </c:dPt>
          <c:dPt>
            <c:idx val="1"/>
            <c:invertIfNegative val="0"/>
            <c:bubble3D val="0"/>
            <c:spPr>
              <a:noFill/>
              <a:ln>
                <a:noFill/>
              </a:ln>
            </c:spPr>
            <c:extLst>
              <c:ext xmlns:c16="http://schemas.microsoft.com/office/drawing/2014/chart" uri="{C3380CC4-5D6E-409C-BE32-E72D297353CC}">
                <c16:uniqueId val="{00000006-9B53-4835-8312-A589575EC88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19%</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B53-4835-8312-A589575EC880}"/>
                </c:ext>
              </c:extLst>
            </c:dLbl>
            <c:dLbl>
              <c:idx val="1"/>
              <c:layout>
                <c:manualLayout>
                  <c:x val="-4.2449933849732231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clear</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9B53-4835-8312-A589575EC880}"/>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Clearness</c:v>
                </c:pt>
              </c:strCache>
            </c:strRef>
          </c:cat>
          <c:val>
            <c:numRef>
              <c:f>Sheet1!$C$2:$C$3</c:f>
              <c:numCache>
                <c:formatCode>0%</c:formatCode>
                <c:ptCount val="2"/>
                <c:pt idx="0">
                  <c:v>0.19</c:v>
                </c:pt>
                <c:pt idx="1">
                  <c:v>0.3</c:v>
                </c:pt>
              </c:numCache>
            </c:numRef>
          </c:val>
          <c:extLst>
            <c:ext xmlns:c16="http://schemas.microsoft.com/office/drawing/2014/chart" uri="{C3380CC4-5D6E-409C-BE32-E72D297353CC}">
              <c16:uniqueId val="{00000007-9B53-4835-8312-A589575EC880}"/>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9B53-4835-8312-A589575EC880}"/>
              </c:ext>
            </c:extLst>
          </c:dPt>
          <c:dPt>
            <c:idx val="1"/>
            <c:invertIfNegative val="0"/>
            <c:bubble3D val="0"/>
            <c:spPr>
              <a:noFill/>
              <a:ln>
                <a:noFill/>
              </a:ln>
            </c:spPr>
            <c:extLst>
              <c:ext xmlns:c16="http://schemas.microsoft.com/office/drawing/2014/chart" uri="{C3380CC4-5D6E-409C-BE32-E72D297353CC}">
                <c16:uniqueId val="{0000000B-9B53-4835-8312-A589575EC880}"/>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60%</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B53-4835-8312-A589575EC880}"/>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9B53-4835-8312-A589575EC880}"/>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Clearness</c:v>
                </c:pt>
              </c:strCache>
            </c:strRef>
          </c:cat>
          <c:val>
            <c:numRef>
              <c:f>Sheet1!$D$2:$D$3</c:f>
              <c:numCache>
                <c:formatCode>0%</c:formatCode>
                <c:ptCount val="2"/>
                <c:pt idx="0">
                  <c:v>0.6</c:v>
                </c:pt>
                <c:pt idx="1">
                  <c:v>0.4</c:v>
                </c:pt>
              </c:numCache>
            </c:numRef>
          </c:val>
          <c:extLst>
            <c:ext xmlns:c16="http://schemas.microsoft.com/office/drawing/2014/chart" uri="{C3380CC4-5D6E-409C-BE32-E72D297353CC}">
              <c16:uniqueId val="{0000000C-9B53-4835-8312-A589575EC880}"/>
            </c:ext>
          </c:extLst>
        </c:ser>
        <c:ser>
          <c:idx val="3"/>
          <c:order val="3"/>
          <c:tx>
            <c:strRef>
              <c:f>Sheet1!$E$1</c:f>
              <c:strCache>
                <c:ptCount val="1"/>
                <c:pt idx="0">
                  <c:v>Much too opaque</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9B53-4835-8312-A589575EC880}"/>
              </c:ext>
            </c:extLst>
          </c:dPt>
          <c:dPt>
            <c:idx val="1"/>
            <c:invertIfNegative val="0"/>
            <c:bubble3D val="0"/>
            <c:spPr>
              <a:noFill/>
              <a:ln>
                <a:noFill/>
              </a:ln>
            </c:spPr>
            <c:extLst>
              <c:ext xmlns:c16="http://schemas.microsoft.com/office/drawing/2014/chart" uri="{C3380CC4-5D6E-409C-BE32-E72D297353CC}">
                <c16:uniqueId val="{00000010-9B53-4835-8312-A589575EC880}"/>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21%</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9B53-4835-8312-A589575EC880}"/>
                </c:ext>
              </c:extLst>
            </c:dLbl>
            <c:dLbl>
              <c:idx val="1"/>
              <c:layout>
                <c:manualLayout>
                  <c:x val="2.6164564795254253E-2"/>
                  <c:y val="4.9019607843137254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opaque</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9B53-4835-8312-A589575EC880}"/>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Clearness</c:v>
                </c:pt>
              </c:strCache>
            </c:strRef>
          </c:cat>
          <c:val>
            <c:numRef>
              <c:f>Sheet1!$E$2:$E$3</c:f>
              <c:numCache>
                <c:formatCode>0%</c:formatCode>
                <c:ptCount val="2"/>
                <c:pt idx="0">
                  <c:v>0.21</c:v>
                </c:pt>
                <c:pt idx="1">
                  <c:v>0.3</c:v>
                </c:pt>
              </c:numCache>
            </c:numRef>
          </c:val>
          <c:extLst>
            <c:ext xmlns:c16="http://schemas.microsoft.com/office/drawing/2014/chart" uri="{C3380CC4-5D6E-409C-BE32-E72D297353CC}">
              <c16:uniqueId val="{00000011-9B53-4835-8312-A589575EC880}"/>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9B53-4835-8312-A589575EC880}"/>
              </c:ext>
            </c:extLst>
          </c:dPt>
          <c:dPt>
            <c:idx val="1"/>
            <c:invertIfNegative val="0"/>
            <c:bubble3D val="0"/>
            <c:extLst>
              <c:ext xmlns:c16="http://schemas.microsoft.com/office/drawing/2014/chart" uri="{C3380CC4-5D6E-409C-BE32-E72D297353CC}">
                <c16:uniqueId val="{00000013-9B53-4835-8312-A589575EC880}"/>
              </c:ext>
            </c:extLst>
          </c:dPt>
          <c:dLbls>
            <c:dLbl>
              <c:idx val="0"/>
              <c:tx>
                <c:rich>
                  <a:bodyPr/>
                  <a:lstStyle/>
                  <a:p>
                    <a:pPr>
                      <a:defRPr sz="1200" b="0"/>
                    </a:pPr>
                    <a:r>
                      <a:rPr lang="en-US" sz="1200" b="0" dirty="0"/>
                      <a:t>-0.64</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9B53-4835-8312-A589575EC880}"/>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Clearness</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9B53-4835-8312-A589575EC880}"/>
            </c:ext>
          </c:extLst>
        </c:ser>
        <c:dLbls>
          <c:showLegendKey val="0"/>
          <c:showVal val="0"/>
          <c:showCatName val="0"/>
          <c:showSerName val="0"/>
          <c:showPercent val="0"/>
          <c:showBubbleSize val="0"/>
        </c:dLbls>
        <c:gapWidth val="0"/>
        <c:overlap val="100"/>
        <c:axId val="221213824"/>
        <c:axId val="221215360"/>
      </c:barChart>
      <c:catAx>
        <c:axId val="221213824"/>
        <c:scaling>
          <c:orientation val="minMax"/>
        </c:scaling>
        <c:delete val="1"/>
        <c:axPos val="l"/>
        <c:numFmt formatCode="General" sourceLinked="0"/>
        <c:majorTickMark val="none"/>
        <c:minorTickMark val="none"/>
        <c:tickLblPos val="nextTo"/>
        <c:crossAx val="221215360"/>
        <c:crosses val="autoZero"/>
        <c:auto val="1"/>
        <c:lblAlgn val="ctr"/>
        <c:lblOffset val="1"/>
        <c:noMultiLvlLbl val="0"/>
      </c:catAx>
      <c:valAx>
        <c:axId val="221215360"/>
        <c:scaling>
          <c:orientation val="minMax"/>
          <c:max val="1.4"/>
          <c:min val="0"/>
        </c:scaling>
        <c:delete val="1"/>
        <c:axPos val="b"/>
        <c:numFmt formatCode="0%" sourceLinked="1"/>
        <c:majorTickMark val="out"/>
        <c:minorTickMark val="none"/>
        <c:tickLblPos val="nextTo"/>
        <c:crossAx val="22121382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-0.80</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0D3-4A23-99D2-1B5F2416067D}"/>
                </c:ext>
              </c:extLst>
            </c:dLbl>
            <c:dLbl>
              <c:idx val="1"/>
              <c:delete val="1"/>
              <c:extLst>
                <c:ext xmlns:c15="http://schemas.microsoft.com/office/drawing/2012/chart" uri="{CE6537A1-D6FC-4f65-9D91-7224C49458BB}"/>
                <c:ext xmlns:c16="http://schemas.microsoft.com/office/drawing/2014/chart" uri="{C3380CC4-5D6E-409C-BE32-E72D297353CC}">
                  <c16:uniqueId val="{00000001-90D3-4A23-99D2-1B5F2416067D}"/>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Color</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90D3-4A23-99D2-1B5F2416067D}"/>
            </c:ext>
          </c:extLst>
        </c:ser>
        <c:ser>
          <c:idx val="1"/>
          <c:order val="1"/>
          <c:tx>
            <c:strRef>
              <c:f>Sheet1!$C$1</c:f>
              <c:strCache>
                <c:ptCount val="1"/>
                <c:pt idx="0">
                  <c:v>Much too light</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90D3-4A23-99D2-1B5F2416067D}"/>
              </c:ext>
            </c:extLst>
          </c:dPt>
          <c:dPt>
            <c:idx val="1"/>
            <c:invertIfNegative val="0"/>
            <c:bubble3D val="0"/>
            <c:spPr>
              <a:noFill/>
              <a:ln>
                <a:noFill/>
              </a:ln>
            </c:spPr>
            <c:extLst>
              <c:ext xmlns:c16="http://schemas.microsoft.com/office/drawing/2014/chart" uri="{C3380CC4-5D6E-409C-BE32-E72D297353CC}">
                <c16:uniqueId val="{00000006-90D3-4A23-99D2-1B5F2416067D}"/>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11%</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0D3-4A23-99D2-1B5F2416067D}"/>
                </c:ext>
              </c:extLst>
            </c:dLbl>
            <c:dLbl>
              <c:idx val="1"/>
              <c:layout>
                <c:manualLayout>
                  <c:x val="-4.2754811898512719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light</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90D3-4A23-99D2-1B5F2416067D}"/>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Color</c:v>
                </c:pt>
              </c:strCache>
            </c:strRef>
          </c:cat>
          <c:val>
            <c:numRef>
              <c:f>Sheet1!$C$2:$C$3</c:f>
              <c:numCache>
                <c:formatCode>0%</c:formatCode>
                <c:ptCount val="2"/>
                <c:pt idx="0">
                  <c:v>0.11</c:v>
                </c:pt>
                <c:pt idx="1">
                  <c:v>0.3</c:v>
                </c:pt>
              </c:numCache>
            </c:numRef>
          </c:val>
          <c:extLst>
            <c:ext xmlns:c16="http://schemas.microsoft.com/office/drawing/2014/chart" uri="{C3380CC4-5D6E-409C-BE32-E72D297353CC}">
              <c16:uniqueId val="{00000007-90D3-4A23-99D2-1B5F2416067D}"/>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90D3-4A23-99D2-1B5F2416067D}"/>
              </c:ext>
            </c:extLst>
          </c:dPt>
          <c:dPt>
            <c:idx val="1"/>
            <c:invertIfNegative val="0"/>
            <c:bubble3D val="0"/>
            <c:spPr>
              <a:noFill/>
              <a:ln>
                <a:noFill/>
              </a:ln>
            </c:spPr>
            <c:extLst>
              <c:ext xmlns:c16="http://schemas.microsoft.com/office/drawing/2014/chart" uri="{C3380CC4-5D6E-409C-BE32-E72D297353CC}">
                <c16:uniqueId val="{0000000B-90D3-4A23-99D2-1B5F2416067D}"/>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58%</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0D3-4A23-99D2-1B5F2416067D}"/>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90D3-4A23-99D2-1B5F2416067D}"/>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Color</c:v>
                </c:pt>
              </c:strCache>
            </c:strRef>
          </c:cat>
          <c:val>
            <c:numRef>
              <c:f>Sheet1!$D$2:$D$3</c:f>
              <c:numCache>
                <c:formatCode>0%</c:formatCode>
                <c:ptCount val="2"/>
                <c:pt idx="0">
                  <c:v>0.57999999999999996</c:v>
                </c:pt>
                <c:pt idx="1">
                  <c:v>0.4</c:v>
                </c:pt>
              </c:numCache>
            </c:numRef>
          </c:val>
          <c:extLst>
            <c:ext xmlns:c16="http://schemas.microsoft.com/office/drawing/2014/chart" uri="{C3380CC4-5D6E-409C-BE32-E72D297353CC}">
              <c16:uniqueId val="{0000000C-90D3-4A23-99D2-1B5F2416067D}"/>
            </c:ext>
          </c:extLst>
        </c:ser>
        <c:ser>
          <c:idx val="3"/>
          <c:order val="3"/>
          <c:tx>
            <c:strRef>
              <c:f>Sheet1!$E$1</c:f>
              <c:strCache>
                <c:ptCount val="1"/>
                <c:pt idx="0">
                  <c:v>Much too dark</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90D3-4A23-99D2-1B5F2416067D}"/>
              </c:ext>
            </c:extLst>
          </c:dPt>
          <c:dPt>
            <c:idx val="1"/>
            <c:invertIfNegative val="0"/>
            <c:bubble3D val="0"/>
            <c:spPr>
              <a:noFill/>
              <a:ln>
                <a:noFill/>
              </a:ln>
            </c:spPr>
            <c:extLst>
              <c:ext xmlns:c16="http://schemas.microsoft.com/office/drawing/2014/chart" uri="{C3380CC4-5D6E-409C-BE32-E72D297353CC}">
                <c16:uniqueId val="{00000010-90D3-4A23-99D2-1B5F2416067D}"/>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31%</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90D3-4A23-99D2-1B5F2416067D}"/>
                </c:ext>
              </c:extLst>
            </c:dLbl>
            <c:dLbl>
              <c:idx val="1"/>
              <c:layout>
                <c:manualLayout>
                  <c:x val="3.9096408680622238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dark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90D3-4A23-99D2-1B5F2416067D}"/>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Color</c:v>
                </c:pt>
              </c:strCache>
            </c:strRef>
          </c:cat>
          <c:val>
            <c:numRef>
              <c:f>Sheet1!$E$2:$E$3</c:f>
              <c:numCache>
                <c:formatCode>0%</c:formatCode>
                <c:ptCount val="2"/>
                <c:pt idx="0">
                  <c:v>0.31</c:v>
                </c:pt>
                <c:pt idx="1">
                  <c:v>0.3</c:v>
                </c:pt>
              </c:numCache>
            </c:numRef>
          </c:val>
          <c:extLst>
            <c:ext xmlns:c16="http://schemas.microsoft.com/office/drawing/2014/chart" uri="{C3380CC4-5D6E-409C-BE32-E72D297353CC}">
              <c16:uniqueId val="{00000011-90D3-4A23-99D2-1B5F2416067D}"/>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90D3-4A23-99D2-1B5F2416067D}"/>
              </c:ext>
            </c:extLst>
          </c:dPt>
          <c:dPt>
            <c:idx val="1"/>
            <c:invertIfNegative val="0"/>
            <c:bubble3D val="0"/>
            <c:extLst>
              <c:ext xmlns:c16="http://schemas.microsoft.com/office/drawing/2014/chart" uri="{C3380CC4-5D6E-409C-BE32-E72D297353CC}">
                <c16:uniqueId val="{00000013-90D3-4A23-99D2-1B5F2416067D}"/>
              </c:ext>
            </c:extLst>
          </c:dPt>
          <c:dLbls>
            <c:dLbl>
              <c:idx val="0"/>
              <c:tx>
                <c:rich>
                  <a:bodyPr/>
                  <a:lstStyle/>
                  <a:p>
                    <a:pPr>
                      <a:defRPr sz="1200" b="0"/>
                    </a:pPr>
                    <a:r>
                      <a:rPr lang="en-US" sz="1200" b="0" dirty="0"/>
                      <a:t>-0.03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90D3-4A23-99D2-1B5F2416067D}"/>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Color</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90D3-4A23-99D2-1B5F2416067D}"/>
            </c:ext>
          </c:extLst>
        </c:ser>
        <c:dLbls>
          <c:showLegendKey val="0"/>
          <c:showVal val="0"/>
          <c:showCatName val="0"/>
          <c:showSerName val="0"/>
          <c:showPercent val="0"/>
          <c:showBubbleSize val="0"/>
        </c:dLbls>
        <c:gapWidth val="0"/>
        <c:overlap val="100"/>
        <c:axId val="231567744"/>
        <c:axId val="231569280"/>
      </c:barChart>
      <c:catAx>
        <c:axId val="231567744"/>
        <c:scaling>
          <c:orientation val="minMax"/>
        </c:scaling>
        <c:delete val="1"/>
        <c:axPos val="l"/>
        <c:numFmt formatCode="General" sourceLinked="0"/>
        <c:majorTickMark val="none"/>
        <c:minorTickMark val="none"/>
        <c:tickLblPos val="nextTo"/>
        <c:crossAx val="231569280"/>
        <c:crosses val="autoZero"/>
        <c:auto val="1"/>
        <c:lblAlgn val="ctr"/>
        <c:lblOffset val="1"/>
        <c:noMultiLvlLbl val="0"/>
      </c:catAx>
      <c:valAx>
        <c:axId val="231569280"/>
        <c:scaling>
          <c:orientation val="minMax"/>
          <c:max val="1.4"/>
          <c:min val="0"/>
        </c:scaling>
        <c:delete val="1"/>
        <c:axPos val="b"/>
        <c:numFmt formatCode="0%" sourceLinked="1"/>
        <c:majorTickMark val="out"/>
        <c:minorTickMark val="none"/>
        <c:tickLblPos val="nextTo"/>
        <c:crossAx val="231567744"/>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-0.83</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860-4447-ADC6-5748B2F0D9E7}"/>
                </c:ext>
              </c:extLst>
            </c:dLbl>
            <c:dLbl>
              <c:idx val="1"/>
              <c:delete val="1"/>
              <c:extLst>
                <c:ext xmlns:c15="http://schemas.microsoft.com/office/drawing/2012/chart" uri="{CE6537A1-D6FC-4f65-9D91-7224C49458BB}"/>
                <c:ext xmlns:c16="http://schemas.microsoft.com/office/drawing/2014/chart" uri="{C3380CC4-5D6E-409C-BE32-E72D297353CC}">
                  <c16:uniqueId val="{00000001-5860-4447-ADC6-5748B2F0D9E7}"/>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Sweetness</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5860-4447-ADC6-5748B2F0D9E7}"/>
            </c:ext>
          </c:extLst>
        </c:ser>
        <c:ser>
          <c:idx val="1"/>
          <c:order val="1"/>
          <c:tx>
            <c:strRef>
              <c:f>Sheet1!$C$1</c:f>
              <c:strCache>
                <c:ptCount val="1"/>
                <c:pt idx="0">
                  <c:v>Not sweet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5860-4447-ADC6-5748B2F0D9E7}"/>
              </c:ext>
            </c:extLst>
          </c:dPt>
          <c:dPt>
            <c:idx val="1"/>
            <c:invertIfNegative val="0"/>
            <c:bubble3D val="0"/>
            <c:spPr>
              <a:noFill/>
              <a:ln>
                <a:noFill/>
              </a:ln>
            </c:spPr>
            <c:extLst>
              <c:ext xmlns:c16="http://schemas.microsoft.com/office/drawing/2014/chart" uri="{C3380CC4-5D6E-409C-BE32-E72D297353CC}">
                <c16:uniqueId val="{00000006-5860-4447-ADC6-5748B2F0D9E7}"/>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2%</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860-4447-ADC6-5748B2F0D9E7}"/>
                </c:ext>
              </c:extLst>
            </c:dLbl>
            <c:dLbl>
              <c:idx val="1"/>
              <c:layout>
                <c:manualLayout>
                  <c:x val="-3.6953726820732807E-2"/>
                  <c:y val="4.9019607843137254E-2"/>
                </c:manualLayout>
              </c:layout>
              <c:tx>
                <c:rich>
                  <a:bodyPr anchorCtr="0"/>
                  <a:lstStyle/>
                  <a:p>
                    <a:pPr algn="l">
                      <a:defRPr sz="1200" b="0" i="0" u="none" baseline="0">
                        <a:solidFill>
                          <a:srgbClr val="000000"/>
                        </a:solidFill>
                        <a:latin typeface="Calibri" panose="020F0502020204030204" pitchFamily="34" charset="0"/>
                      </a:defRPr>
                    </a:pPr>
                    <a:r>
                      <a:rPr lang="en-US" sz="1200" b="0" i="0" u="none" dirty="0">
                        <a:solidFill>
                          <a:srgbClr val="000000"/>
                        </a:solidFill>
                        <a:latin typeface="Calibri" panose="020F0502020204030204" pitchFamily="34" charset="0"/>
                      </a:rPr>
                      <a:t>Not sweet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5860-4447-ADC6-5748B2F0D9E7}"/>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Sweetness</c:v>
                </c:pt>
              </c:strCache>
            </c:strRef>
          </c:cat>
          <c:val>
            <c:numRef>
              <c:f>Sheet1!$C$2:$C$3</c:f>
              <c:numCache>
                <c:formatCode>0%</c:formatCode>
                <c:ptCount val="2"/>
                <c:pt idx="0">
                  <c:v>0.02</c:v>
                </c:pt>
                <c:pt idx="1">
                  <c:v>0.3</c:v>
                </c:pt>
              </c:numCache>
            </c:numRef>
          </c:val>
          <c:extLst>
            <c:ext xmlns:c16="http://schemas.microsoft.com/office/drawing/2014/chart" uri="{C3380CC4-5D6E-409C-BE32-E72D297353CC}">
              <c16:uniqueId val="{00000007-5860-4447-ADC6-5748B2F0D9E7}"/>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5860-4447-ADC6-5748B2F0D9E7}"/>
              </c:ext>
            </c:extLst>
          </c:dPt>
          <c:dPt>
            <c:idx val="1"/>
            <c:invertIfNegative val="0"/>
            <c:bubble3D val="0"/>
            <c:spPr>
              <a:noFill/>
              <a:ln>
                <a:noFill/>
              </a:ln>
            </c:spPr>
            <c:extLst>
              <c:ext xmlns:c16="http://schemas.microsoft.com/office/drawing/2014/chart" uri="{C3380CC4-5D6E-409C-BE32-E72D297353CC}">
                <c16:uniqueId val="{0000000B-5860-4447-ADC6-5748B2F0D9E7}"/>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61%</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860-4447-ADC6-5748B2F0D9E7}"/>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5860-4447-ADC6-5748B2F0D9E7}"/>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Sweetness</c:v>
                </c:pt>
              </c:strCache>
            </c:strRef>
          </c:cat>
          <c:val>
            <c:numRef>
              <c:f>Sheet1!$D$2:$D$3</c:f>
              <c:numCache>
                <c:formatCode>0%</c:formatCode>
                <c:ptCount val="2"/>
                <c:pt idx="0">
                  <c:v>0.61</c:v>
                </c:pt>
                <c:pt idx="1">
                  <c:v>0.4</c:v>
                </c:pt>
              </c:numCache>
            </c:numRef>
          </c:val>
          <c:extLst>
            <c:ext xmlns:c16="http://schemas.microsoft.com/office/drawing/2014/chart" uri="{C3380CC4-5D6E-409C-BE32-E72D297353CC}">
              <c16:uniqueId val="{0000000C-5860-4447-ADC6-5748B2F0D9E7}"/>
            </c:ext>
          </c:extLst>
        </c:ser>
        <c:ser>
          <c:idx val="3"/>
          <c:order val="3"/>
          <c:tx>
            <c:strRef>
              <c:f>Sheet1!$E$1</c:f>
              <c:strCache>
                <c:ptCount val="1"/>
                <c:pt idx="0">
                  <c:v>Much too sweet</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5860-4447-ADC6-5748B2F0D9E7}"/>
              </c:ext>
            </c:extLst>
          </c:dPt>
          <c:dPt>
            <c:idx val="1"/>
            <c:invertIfNegative val="0"/>
            <c:bubble3D val="0"/>
            <c:spPr>
              <a:noFill/>
              <a:ln>
                <a:noFill/>
              </a:ln>
            </c:spPr>
            <c:extLst>
              <c:ext xmlns:c16="http://schemas.microsoft.com/office/drawing/2014/chart" uri="{C3380CC4-5D6E-409C-BE32-E72D297353CC}">
                <c16:uniqueId val="{00000010-5860-4447-ADC6-5748B2F0D9E7}"/>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37%</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5860-4447-ADC6-5748B2F0D9E7}"/>
                </c:ext>
              </c:extLst>
            </c:dLbl>
            <c:dLbl>
              <c:idx val="1"/>
              <c:layout>
                <c:manualLayout>
                  <c:x val="3.6293291082517123E-2"/>
                  <c:y val="3.2679738562091505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sweet</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5860-4447-ADC6-5748B2F0D9E7}"/>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Sweetness</c:v>
                </c:pt>
              </c:strCache>
            </c:strRef>
          </c:cat>
          <c:val>
            <c:numRef>
              <c:f>Sheet1!$E$2:$E$3</c:f>
              <c:numCache>
                <c:formatCode>0%</c:formatCode>
                <c:ptCount val="2"/>
                <c:pt idx="0">
                  <c:v>0.37</c:v>
                </c:pt>
                <c:pt idx="1">
                  <c:v>0.3</c:v>
                </c:pt>
              </c:numCache>
            </c:numRef>
          </c:val>
          <c:extLst>
            <c:ext xmlns:c16="http://schemas.microsoft.com/office/drawing/2014/chart" uri="{C3380CC4-5D6E-409C-BE32-E72D297353CC}">
              <c16:uniqueId val="{00000011-5860-4447-ADC6-5748B2F0D9E7}"/>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5860-4447-ADC6-5748B2F0D9E7}"/>
              </c:ext>
            </c:extLst>
          </c:dPt>
          <c:dPt>
            <c:idx val="1"/>
            <c:invertIfNegative val="0"/>
            <c:bubble3D val="0"/>
            <c:extLst>
              <c:ext xmlns:c16="http://schemas.microsoft.com/office/drawing/2014/chart" uri="{C3380CC4-5D6E-409C-BE32-E72D297353CC}">
                <c16:uniqueId val="{00000013-5860-4447-ADC6-5748B2F0D9E7}"/>
              </c:ext>
            </c:extLst>
          </c:dPt>
          <c:dLbls>
            <c:dLbl>
              <c:idx val="0"/>
              <c:tx>
                <c:rich>
                  <a:bodyPr/>
                  <a:lstStyle/>
                  <a:p>
                    <a:pPr>
                      <a:defRPr sz="1200" b="0"/>
                    </a:pPr>
                    <a:r>
                      <a:rPr lang="en-US" sz="1200" b="0" dirty="0"/>
                      <a:t>-0.21</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5860-4447-ADC6-5748B2F0D9E7}"/>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Sweetness</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5860-4447-ADC6-5748B2F0D9E7}"/>
            </c:ext>
          </c:extLst>
        </c:ser>
        <c:dLbls>
          <c:showLegendKey val="0"/>
          <c:showVal val="0"/>
          <c:showCatName val="0"/>
          <c:showSerName val="0"/>
          <c:showPercent val="0"/>
          <c:showBubbleSize val="0"/>
        </c:dLbls>
        <c:gapWidth val="0"/>
        <c:overlap val="100"/>
        <c:axId val="232725888"/>
        <c:axId val="232739968"/>
      </c:barChart>
      <c:catAx>
        <c:axId val="232725888"/>
        <c:scaling>
          <c:orientation val="minMax"/>
        </c:scaling>
        <c:delete val="1"/>
        <c:axPos val="l"/>
        <c:numFmt formatCode="General" sourceLinked="0"/>
        <c:majorTickMark val="none"/>
        <c:minorTickMark val="none"/>
        <c:tickLblPos val="nextTo"/>
        <c:crossAx val="232739968"/>
        <c:crosses val="autoZero"/>
        <c:auto val="1"/>
        <c:lblAlgn val="ctr"/>
        <c:lblOffset val="1"/>
        <c:noMultiLvlLbl val="0"/>
      </c:catAx>
      <c:valAx>
        <c:axId val="232739968"/>
        <c:scaling>
          <c:orientation val="minMax"/>
          <c:max val="1.4"/>
          <c:min val="0"/>
        </c:scaling>
        <c:delete val="1"/>
        <c:axPos val="b"/>
        <c:numFmt formatCode="0%" sourceLinked="1"/>
        <c:majorTickMark val="out"/>
        <c:minorTickMark val="none"/>
        <c:tickLblPos val="nextTo"/>
        <c:crossAx val="232725888"/>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-0.15</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67B-4443-BB90-546BBB208CC4}"/>
                </c:ext>
              </c:extLst>
            </c:dLbl>
            <c:dLbl>
              <c:idx val="1"/>
              <c:delete val="1"/>
              <c:extLst>
                <c:ext xmlns:c15="http://schemas.microsoft.com/office/drawing/2012/chart" uri="{CE6537A1-D6FC-4f65-9D91-7224C49458BB}"/>
                <c:ext xmlns:c16="http://schemas.microsoft.com/office/drawing/2014/chart" uri="{C3380CC4-5D6E-409C-BE32-E72D297353CC}">
                  <c16:uniqueId val="{00000001-E67B-4443-BB90-546BBB208CC4}"/>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E67B-4443-BB90-546BBB208CC4}"/>
            </c:ext>
          </c:extLst>
        </c:ser>
        <c:ser>
          <c:idx val="1"/>
          <c:order val="1"/>
          <c:tx>
            <c:strRef>
              <c:f>Sheet1!$C$1</c:f>
              <c:strCache>
                <c:ptCount val="1"/>
                <c:pt idx="0">
                  <c:v>Much too weak</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E67B-4443-BB90-546BBB208CC4}"/>
              </c:ext>
            </c:extLst>
          </c:dPt>
          <c:dPt>
            <c:idx val="1"/>
            <c:invertIfNegative val="0"/>
            <c:bubble3D val="0"/>
            <c:spPr>
              <a:noFill/>
              <a:ln>
                <a:noFill/>
              </a:ln>
            </c:spPr>
            <c:extLst>
              <c:ext xmlns:c16="http://schemas.microsoft.com/office/drawing/2014/chart" uri="{C3380CC4-5D6E-409C-BE32-E72D297353CC}">
                <c16:uniqueId val="{00000006-E67B-4443-BB90-546BBB208CC4}"/>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6%</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67B-4443-BB90-546BBB208CC4}"/>
                </c:ext>
              </c:extLst>
            </c:dLbl>
            <c:dLbl>
              <c:idx val="1"/>
              <c:layout>
                <c:manualLayout>
                  <c:x val="-3.9134418411113273E-2"/>
                  <c:y val="6.535947712418301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Much too weak</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E67B-4443-BB90-546BBB208CC4}"/>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Sheet1!$C$2:$C$3</c:f>
              <c:numCache>
                <c:formatCode>0%</c:formatCode>
                <c:ptCount val="2"/>
                <c:pt idx="0">
                  <c:v>0.06</c:v>
                </c:pt>
                <c:pt idx="1">
                  <c:v>0.3</c:v>
                </c:pt>
              </c:numCache>
            </c:numRef>
          </c:val>
          <c:extLst>
            <c:ext xmlns:c16="http://schemas.microsoft.com/office/drawing/2014/chart" uri="{C3380CC4-5D6E-409C-BE32-E72D297353CC}">
              <c16:uniqueId val="{00000007-E67B-4443-BB90-546BBB208CC4}"/>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E67B-4443-BB90-546BBB208CC4}"/>
              </c:ext>
            </c:extLst>
          </c:dPt>
          <c:dPt>
            <c:idx val="1"/>
            <c:invertIfNegative val="0"/>
            <c:bubble3D val="0"/>
            <c:spPr>
              <a:noFill/>
              <a:ln>
                <a:noFill/>
              </a:ln>
            </c:spPr>
            <c:extLst>
              <c:ext xmlns:c16="http://schemas.microsoft.com/office/drawing/2014/chart" uri="{C3380CC4-5D6E-409C-BE32-E72D297353CC}">
                <c16:uniqueId val="{0000000B-E67B-4443-BB90-546BBB208CC4}"/>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56%</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67B-4443-BB90-546BBB208CC4}"/>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67B-4443-BB90-546BBB208CC4}"/>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Sheet1!$D$2:$D$3</c:f>
              <c:numCache>
                <c:formatCode>0%</c:formatCode>
                <c:ptCount val="2"/>
                <c:pt idx="0">
                  <c:v>0.56000000000000005</c:v>
                </c:pt>
                <c:pt idx="1">
                  <c:v>0.4</c:v>
                </c:pt>
              </c:numCache>
            </c:numRef>
          </c:val>
          <c:extLst>
            <c:ext xmlns:c16="http://schemas.microsoft.com/office/drawing/2014/chart" uri="{C3380CC4-5D6E-409C-BE32-E72D297353CC}">
              <c16:uniqueId val="{0000000C-E67B-4443-BB90-546BBB208CC4}"/>
            </c:ext>
          </c:extLst>
        </c:ser>
        <c:ser>
          <c:idx val="3"/>
          <c:order val="3"/>
          <c:tx>
            <c:strRef>
              <c:f>Sheet1!$E$1</c:f>
              <c:strCache>
                <c:ptCount val="1"/>
                <c:pt idx="0">
                  <c:v>Much too strong</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E67B-4443-BB90-546BBB208CC4}"/>
              </c:ext>
            </c:extLst>
          </c:dPt>
          <c:dPt>
            <c:idx val="1"/>
            <c:invertIfNegative val="0"/>
            <c:bubble3D val="0"/>
            <c:spPr>
              <a:noFill/>
              <a:ln>
                <a:noFill/>
              </a:ln>
            </c:spPr>
            <c:extLst>
              <c:ext xmlns:c16="http://schemas.microsoft.com/office/drawing/2014/chart" uri="{C3380CC4-5D6E-409C-BE32-E72D297353CC}">
                <c16:uniqueId val="{00000010-E67B-4443-BB90-546BBB208CC4}"/>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38%</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E67B-4443-BB90-546BBB208CC4}"/>
                </c:ext>
              </c:extLst>
            </c:dLbl>
            <c:dLbl>
              <c:idx val="1"/>
              <c:layout>
                <c:manualLayout>
                  <c:x val="3.1338956106096494E-2"/>
                  <c:y val="6.535947712418301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strong</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E67B-4443-BB90-546BBB208CC4}"/>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Sheet1!$E$2:$E$3</c:f>
              <c:numCache>
                <c:formatCode>0%</c:formatCode>
                <c:ptCount val="2"/>
                <c:pt idx="0">
                  <c:v>0.38</c:v>
                </c:pt>
                <c:pt idx="1">
                  <c:v>0.3</c:v>
                </c:pt>
              </c:numCache>
            </c:numRef>
          </c:val>
          <c:extLst>
            <c:ext xmlns:c16="http://schemas.microsoft.com/office/drawing/2014/chart" uri="{C3380CC4-5D6E-409C-BE32-E72D297353CC}">
              <c16:uniqueId val="{00000011-E67B-4443-BB90-546BBB208CC4}"/>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E67B-4443-BB90-546BBB208CC4}"/>
              </c:ext>
            </c:extLst>
          </c:dPt>
          <c:dPt>
            <c:idx val="1"/>
            <c:invertIfNegative val="0"/>
            <c:bubble3D val="0"/>
            <c:extLst>
              <c:ext xmlns:c16="http://schemas.microsoft.com/office/drawing/2014/chart" uri="{C3380CC4-5D6E-409C-BE32-E72D297353CC}">
                <c16:uniqueId val="{00000013-E67B-4443-BB90-546BBB208CC4}"/>
              </c:ext>
            </c:extLst>
          </c:dPt>
          <c:dLbls>
            <c:dLbl>
              <c:idx val="0"/>
              <c:tx>
                <c:rich>
                  <a:bodyPr/>
                  <a:lstStyle/>
                  <a:p>
                    <a:pPr>
                      <a:defRPr sz="1200" b="0"/>
                    </a:pPr>
                    <a:r>
                      <a:rPr lang="en-US" sz="1200" b="0" dirty="0"/>
                      <a:t>-0.20</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67B-4443-BB90-546BBB208CC4}"/>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Pomegranate aroma</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E67B-4443-BB90-546BBB208CC4}"/>
            </c:ext>
          </c:extLst>
        </c:ser>
        <c:dLbls>
          <c:showLegendKey val="0"/>
          <c:showVal val="0"/>
          <c:showCatName val="0"/>
          <c:showSerName val="0"/>
          <c:showPercent val="0"/>
          <c:showBubbleSize val="0"/>
        </c:dLbls>
        <c:gapWidth val="0"/>
        <c:overlap val="100"/>
        <c:axId val="231889536"/>
        <c:axId val="231907712"/>
      </c:barChart>
      <c:catAx>
        <c:axId val="231889536"/>
        <c:scaling>
          <c:orientation val="minMax"/>
        </c:scaling>
        <c:delete val="1"/>
        <c:axPos val="l"/>
        <c:numFmt formatCode="General" sourceLinked="0"/>
        <c:majorTickMark val="none"/>
        <c:minorTickMark val="none"/>
        <c:tickLblPos val="nextTo"/>
        <c:crossAx val="231907712"/>
        <c:crosses val="autoZero"/>
        <c:auto val="1"/>
        <c:lblAlgn val="ctr"/>
        <c:lblOffset val="1"/>
        <c:noMultiLvlLbl val="0"/>
      </c:catAx>
      <c:valAx>
        <c:axId val="231907712"/>
        <c:scaling>
          <c:orientation val="minMax"/>
          <c:max val="1.4"/>
          <c:min val="0"/>
        </c:scaling>
        <c:delete val="1"/>
        <c:axPos val="b"/>
        <c:numFmt formatCode="0%" sourceLinked="1"/>
        <c:majorTickMark val="out"/>
        <c:minorTickMark val="none"/>
        <c:tickLblPos val="nextTo"/>
        <c:crossAx val="231889536"/>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-1.03</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83E-4EDB-AE03-A37F8BCDF683}"/>
                </c:ext>
              </c:extLst>
            </c:dLbl>
            <c:dLbl>
              <c:idx val="1"/>
              <c:delete val="1"/>
              <c:extLst>
                <c:ext xmlns:c15="http://schemas.microsoft.com/office/drawing/2012/chart" uri="{CE6537A1-D6FC-4f65-9D91-7224C49458BB}"/>
                <c:ext xmlns:c16="http://schemas.microsoft.com/office/drawing/2014/chart" uri="{C3380CC4-5D6E-409C-BE32-E72D297353CC}">
                  <c16:uniqueId val="{00000001-183E-4EDB-AE03-A37F8BCDF683}"/>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183E-4EDB-AE03-A37F8BCDF683}"/>
            </c:ext>
          </c:extLst>
        </c:ser>
        <c:ser>
          <c:idx val="1"/>
          <c:order val="1"/>
          <c:tx>
            <c:strRef>
              <c:f>Sheet1!$C$1</c:f>
              <c:strCache>
                <c:ptCount val="1"/>
                <c:pt idx="0">
                  <c:v>Not rich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183E-4EDB-AE03-A37F8BCDF683}"/>
              </c:ext>
            </c:extLst>
          </c:dPt>
          <c:dPt>
            <c:idx val="1"/>
            <c:invertIfNegative val="0"/>
            <c:bubble3D val="0"/>
            <c:spPr>
              <a:noFill/>
              <a:ln>
                <a:noFill/>
              </a:ln>
            </c:spPr>
            <c:extLst>
              <c:ext xmlns:c16="http://schemas.microsoft.com/office/drawing/2014/chart" uri="{C3380CC4-5D6E-409C-BE32-E72D297353CC}">
                <c16:uniqueId val="{00000006-183E-4EDB-AE03-A37F8BCDF683}"/>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3%</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83E-4EDB-AE03-A37F8BCDF683}"/>
                </c:ext>
              </c:extLst>
            </c:dLbl>
            <c:dLbl>
              <c:idx val="1"/>
              <c:layout>
                <c:manualLayout>
                  <c:x val="-4.9390243902439027E-2"/>
                  <c:y val="4.9019607843137254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rich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183E-4EDB-AE03-A37F8BCDF683}"/>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Sheet1!$C$2:$C$3</c:f>
              <c:numCache>
                <c:formatCode>0%</c:formatCode>
                <c:ptCount val="2"/>
                <c:pt idx="0">
                  <c:v>0.03</c:v>
                </c:pt>
                <c:pt idx="1">
                  <c:v>0.3</c:v>
                </c:pt>
              </c:numCache>
            </c:numRef>
          </c:val>
          <c:extLst>
            <c:ext xmlns:c16="http://schemas.microsoft.com/office/drawing/2014/chart" uri="{C3380CC4-5D6E-409C-BE32-E72D297353CC}">
              <c16:uniqueId val="{00000007-183E-4EDB-AE03-A37F8BCDF683}"/>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183E-4EDB-AE03-A37F8BCDF683}"/>
              </c:ext>
            </c:extLst>
          </c:dPt>
          <c:dPt>
            <c:idx val="1"/>
            <c:invertIfNegative val="0"/>
            <c:bubble3D val="0"/>
            <c:spPr>
              <a:noFill/>
              <a:ln>
                <a:noFill/>
              </a:ln>
            </c:spPr>
            <c:extLst>
              <c:ext xmlns:c16="http://schemas.microsoft.com/office/drawing/2014/chart" uri="{C3380CC4-5D6E-409C-BE32-E72D297353CC}">
                <c16:uniqueId val="{0000000B-183E-4EDB-AE03-A37F8BCDF683}"/>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41%</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83E-4EDB-AE03-A37F8BCDF683}"/>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183E-4EDB-AE03-A37F8BCDF683}"/>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Sheet1!$D$2:$D$3</c:f>
              <c:numCache>
                <c:formatCode>0%</c:formatCode>
                <c:ptCount val="2"/>
                <c:pt idx="0">
                  <c:v>0.41</c:v>
                </c:pt>
                <c:pt idx="1">
                  <c:v>0.4</c:v>
                </c:pt>
              </c:numCache>
            </c:numRef>
          </c:val>
          <c:extLst>
            <c:ext xmlns:c16="http://schemas.microsoft.com/office/drawing/2014/chart" uri="{C3380CC4-5D6E-409C-BE32-E72D297353CC}">
              <c16:uniqueId val="{0000000C-183E-4EDB-AE03-A37F8BCDF683}"/>
            </c:ext>
          </c:extLst>
        </c:ser>
        <c:ser>
          <c:idx val="3"/>
          <c:order val="3"/>
          <c:tx>
            <c:strRef>
              <c:f>Sheet1!$E$1</c:f>
              <c:strCache>
                <c:ptCount val="1"/>
                <c:pt idx="0">
                  <c:v>Much too rich</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183E-4EDB-AE03-A37F8BCDF683}"/>
              </c:ext>
            </c:extLst>
          </c:dPt>
          <c:dPt>
            <c:idx val="1"/>
            <c:invertIfNegative val="0"/>
            <c:bubble3D val="0"/>
            <c:spPr>
              <a:noFill/>
              <a:ln>
                <a:noFill/>
              </a:ln>
            </c:spPr>
            <c:extLst>
              <c:ext xmlns:c16="http://schemas.microsoft.com/office/drawing/2014/chart" uri="{C3380CC4-5D6E-409C-BE32-E72D297353CC}">
                <c16:uniqueId val="{00000010-183E-4EDB-AE03-A37F8BCDF683}"/>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56%</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183E-4EDB-AE03-A37F8BCDF683}"/>
                </c:ext>
              </c:extLst>
            </c:dLbl>
            <c:dLbl>
              <c:idx val="1"/>
              <c:layout>
                <c:manualLayout>
                  <c:x val="4.0260840108401086E-2"/>
                  <c:y val="8.1699346405228718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rich</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183E-4EDB-AE03-A37F8BCDF683}"/>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Sheet1!$E$2:$E$3</c:f>
              <c:numCache>
                <c:formatCode>0%</c:formatCode>
                <c:ptCount val="2"/>
                <c:pt idx="0">
                  <c:v>0.56000000000000005</c:v>
                </c:pt>
                <c:pt idx="1">
                  <c:v>0.3</c:v>
                </c:pt>
              </c:numCache>
            </c:numRef>
          </c:val>
          <c:extLst>
            <c:ext xmlns:c16="http://schemas.microsoft.com/office/drawing/2014/chart" uri="{C3380CC4-5D6E-409C-BE32-E72D297353CC}">
              <c16:uniqueId val="{00000011-183E-4EDB-AE03-A37F8BCDF683}"/>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183E-4EDB-AE03-A37F8BCDF683}"/>
              </c:ext>
            </c:extLst>
          </c:dPt>
          <c:dPt>
            <c:idx val="1"/>
            <c:invertIfNegative val="0"/>
            <c:bubble3D val="0"/>
            <c:extLst>
              <c:ext xmlns:c16="http://schemas.microsoft.com/office/drawing/2014/chart" uri="{C3380CC4-5D6E-409C-BE32-E72D297353CC}">
                <c16:uniqueId val="{00000013-183E-4EDB-AE03-A37F8BCDF683}"/>
              </c:ext>
            </c:extLst>
          </c:dPt>
          <c:dLbls>
            <c:dLbl>
              <c:idx val="0"/>
              <c:tx>
                <c:rich>
                  <a:bodyPr/>
                  <a:lstStyle/>
                  <a:p>
                    <a:pPr>
                      <a:defRPr sz="1200" b="0"/>
                    </a:pPr>
                    <a:r>
                      <a:rPr lang="en-US" sz="1200" b="0" dirty="0"/>
                      <a:t>-0.10</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183E-4EDB-AE03-A37F8BCDF683}"/>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            Taste concentration</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183E-4EDB-AE03-A37F8BCDF683}"/>
            </c:ext>
          </c:extLst>
        </c:ser>
        <c:dLbls>
          <c:showLegendKey val="0"/>
          <c:showVal val="0"/>
          <c:showCatName val="0"/>
          <c:showSerName val="0"/>
          <c:showPercent val="0"/>
          <c:showBubbleSize val="0"/>
        </c:dLbls>
        <c:gapWidth val="0"/>
        <c:overlap val="100"/>
        <c:axId val="251798656"/>
        <c:axId val="251800192"/>
      </c:barChart>
      <c:catAx>
        <c:axId val="251798656"/>
        <c:scaling>
          <c:orientation val="minMax"/>
        </c:scaling>
        <c:delete val="1"/>
        <c:axPos val="l"/>
        <c:numFmt formatCode="General" sourceLinked="0"/>
        <c:majorTickMark val="none"/>
        <c:minorTickMark val="none"/>
        <c:tickLblPos val="nextTo"/>
        <c:crossAx val="251800192"/>
        <c:crosses val="autoZero"/>
        <c:auto val="1"/>
        <c:lblAlgn val="ctr"/>
        <c:lblOffset val="1"/>
        <c:noMultiLvlLbl val="0"/>
      </c:catAx>
      <c:valAx>
        <c:axId val="251800192"/>
        <c:scaling>
          <c:orientation val="minMax"/>
          <c:max val="1.4"/>
          <c:min val="0"/>
        </c:scaling>
        <c:delete val="1"/>
        <c:axPos val="b"/>
        <c:numFmt formatCode="0%" sourceLinked="1"/>
        <c:majorTickMark val="out"/>
        <c:minorTickMark val="none"/>
        <c:tickLblPos val="nextTo"/>
        <c:crossAx val="251798656"/>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c:f>
              <c:strCache>
                <c:ptCount val="1"/>
                <c:pt idx="0">
                  <c:v>P1</c:v>
                </c:pt>
              </c:strCache>
            </c:strRef>
          </c:tx>
          <c:spPr>
            <a:noFill/>
            <a:ln>
              <a:noFill/>
            </a:ln>
          </c:spPr>
          <c:invertIfNegative val="0"/>
          <c:dLbls>
            <c:dLbl>
              <c:idx val="0"/>
              <c:tx>
                <c:rich>
                  <a:bodyPr/>
                  <a:lstStyle/>
                  <a:p>
                    <a:pPr>
                      <a:defRPr sz="1200" b="0" baseline="0">
                        <a:solidFill>
                          <a:schemeClr val="tx1"/>
                        </a:solidFill>
                      </a:defRPr>
                    </a:pPr>
                    <a:r>
                      <a:rPr lang="en-US" sz="1200" b="0" dirty="0"/>
                      <a:t>-0.76</a:t>
                    </a:r>
                  </a:p>
                </c:rich>
              </c:tx>
              <c:spPr>
                <a:noFill/>
                <a:ln>
                  <a:noFill/>
                </a:ln>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0EB-4614-BC40-502D955D0FA4}"/>
                </c:ext>
              </c:extLst>
            </c:dLbl>
            <c:dLbl>
              <c:idx val="1"/>
              <c:delete val="1"/>
              <c:extLst>
                <c:ext xmlns:c15="http://schemas.microsoft.com/office/drawing/2012/chart" uri="{CE6537A1-D6FC-4f65-9D91-7224C49458BB}"/>
                <c:ext xmlns:c16="http://schemas.microsoft.com/office/drawing/2014/chart" uri="{C3380CC4-5D6E-409C-BE32-E72D297353CC}">
                  <c16:uniqueId val="{00000001-B0EB-4614-BC40-502D955D0FA4}"/>
                </c:ext>
              </c:extLst>
            </c:dLbl>
            <c:spPr>
              <a:noFill/>
              <a:ln>
                <a:noFill/>
              </a:ln>
            </c:spPr>
            <c:txPr>
              <a:bodyPr/>
              <a:lstStyle/>
              <a:p>
                <a:pPr>
                  <a:defRPr sz="1400" b="1" baseline="0">
                    <a:solidFill>
                      <a:schemeClr val="tx1"/>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Sheet1!$B$2:$B$3</c:f>
              <c:numCache>
                <c:formatCode>0%</c:formatCode>
                <c:ptCount val="2"/>
                <c:pt idx="0">
                  <c:v>0.2</c:v>
                </c:pt>
                <c:pt idx="1">
                  <c:v>0.2</c:v>
                </c:pt>
              </c:numCache>
            </c:numRef>
          </c:val>
          <c:extLst>
            <c:ext xmlns:c16="http://schemas.microsoft.com/office/drawing/2014/chart" uri="{C3380CC4-5D6E-409C-BE32-E72D297353CC}">
              <c16:uniqueId val="{00000002-B0EB-4614-BC40-502D955D0FA4}"/>
            </c:ext>
          </c:extLst>
        </c:ser>
        <c:ser>
          <c:idx val="1"/>
          <c:order val="1"/>
          <c:tx>
            <c:strRef>
              <c:f>Sheet1!$C$1</c:f>
              <c:strCache>
                <c:ptCount val="1"/>
                <c:pt idx="0">
                  <c:v>Not rich at all</c:v>
                </c:pt>
              </c:strCache>
            </c:strRef>
          </c:tx>
          <c:spPr>
            <a:solidFill>
              <a:schemeClr val="bg2">
                <a:lumMod val="75000"/>
                <a:alpha val="70000"/>
              </a:schemeClr>
            </a:solidFill>
          </c:spPr>
          <c:invertIfNegative val="0"/>
          <c:dPt>
            <c:idx val="0"/>
            <c:invertIfNegative val="0"/>
            <c:bubble3D val="0"/>
            <c:spPr>
              <a:solidFill>
                <a:srgbClr val="C0000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4-B0EB-4614-BC40-502D955D0FA4}"/>
              </c:ext>
            </c:extLst>
          </c:dPt>
          <c:dPt>
            <c:idx val="1"/>
            <c:invertIfNegative val="0"/>
            <c:bubble3D val="0"/>
            <c:spPr>
              <a:noFill/>
              <a:ln>
                <a:noFill/>
              </a:ln>
            </c:spPr>
            <c:extLst>
              <c:ext xmlns:c16="http://schemas.microsoft.com/office/drawing/2014/chart" uri="{C3380CC4-5D6E-409C-BE32-E72D297353CC}">
                <c16:uniqueId val="{00000006-B0EB-4614-BC40-502D955D0FA4}"/>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7%</a:t>
                    </a:r>
                  </a:p>
                </c:rich>
              </c:tx>
              <c:spPr>
                <a:noFill/>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0EB-4614-BC40-502D955D0FA4}"/>
                </c:ext>
              </c:extLst>
            </c:dLbl>
            <c:dLbl>
              <c:idx val="1"/>
              <c:layout>
                <c:manualLayout>
                  <c:x val="-4.6002710027100303E-2"/>
                  <c:y val="4.9019607843137254E-2"/>
                </c:manualLayout>
              </c:layout>
              <c:tx>
                <c:rich>
                  <a:bodyPr/>
                  <a:lstStyle/>
                  <a:p>
                    <a:pPr>
                      <a:defRPr sz="1200" b="0" i="0" u="none" baseline="0">
                        <a:solidFill>
                          <a:srgbClr val="000000"/>
                        </a:solidFill>
                        <a:latin typeface="Calibri" panose="020F0502020204030204" pitchFamily="34" charset="0"/>
                      </a:defRPr>
                    </a:pPr>
                    <a:r>
                      <a:rPr lang="en-US" sz="1200" b="0" i="0" u="none">
                        <a:solidFill>
                          <a:srgbClr val="000000"/>
                        </a:solidFill>
                        <a:latin typeface="Calibri" panose="020F0502020204030204" pitchFamily="34" charset="0"/>
                      </a:rPr>
                      <a:t>Not rich at all</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6-B0EB-4614-BC40-502D955D0FA4}"/>
                </c:ext>
              </c:extLst>
            </c:dLbl>
            <c:spPr>
              <a:noFill/>
              <a:ln>
                <a:noFill/>
              </a:ln>
              <a:effectLst/>
            </c:spPr>
            <c:txPr>
              <a:bodyPr/>
              <a:lstStyle/>
              <a:p>
                <a:pPr>
                  <a:defRPr sz="1400" b="1" baseline="0">
                    <a:solidFill>
                      <a:srgbClr val="FF0000"/>
                    </a:solidFill>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Sheet1!$C$2:$C$3</c:f>
              <c:numCache>
                <c:formatCode>0%</c:formatCode>
                <c:ptCount val="2"/>
                <c:pt idx="0">
                  <c:v>7.0000000000000007E-2</c:v>
                </c:pt>
                <c:pt idx="1">
                  <c:v>0.3</c:v>
                </c:pt>
              </c:numCache>
            </c:numRef>
          </c:val>
          <c:extLst>
            <c:ext xmlns:c16="http://schemas.microsoft.com/office/drawing/2014/chart" uri="{C3380CC4-5D6E-409C-BE32-E72D297353CC}">
              <c16:uniqueId val="{00000007-B0EB-4614-BC40-502D955D0FA4}"/>
            </c:ext>
          </c:extLst>
        </c:ser>
        <c:ser>
          <c:idx val="2"/>
          <c:order val="2"/>
          <c:tx>
            <c:strRef>
              <c:f>Sheet1!$D$1</c:f>
              <c:strCache>
                <c:ptCount val="1"/>
                <c:pt idx="0">
                  <c:v>JR</c:v>
                </c:pt>
              </c:strCache>
            </c:strRef>
          </c:tx>
          <c:invertIfNegative val="0"/>
          <c:dPt>
            <c:idx val="0"/>
            <c:invertIfNegative val="0"/>
            <c:bubble3D val="0"/>
            <c:spPr>
              <a:solidFill>
                <a:srgbClr val="8B8E92">
                  <a:alpha val="70000"/>
                </a:srgbClr>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9-B0EB-4614-BC40-502D955D0FA4}"/>
              </c:ext>
            </c:extLst>
          </c:dPt>
          <c:dPt>
            <c:idx val="1"/>
            <c:invertIfNegative val="0"/>
            <c:bubble3D val="0"/>
            <c:spPr>
              <a:noFill/>
              <a:ln>
                <a:noFill/>
              </a:ln>
            </c:spPr>
            <c:extLst>
              <c:ext xmlns:c16="http://schemas.microsoft.com/office/drawing/2014/chart" uri="{C3380CC4-5D6E-409C-BE32-E72D297353CC}">
                <c16:uniqueId val="{0000000B-B0EB-4614-BC40-502D955D0FA4}"/>
              </c:ext>
            </c:extLst>
          </c:dPt>
          <c:dLbls>
            <c:dLbl>
              <c:idx val="0"/>
              <c:tx>
                <c:rich>
                  <a:bodyPr/>
                  <a:lstStyle/>
                  <a:p>
                    <a:pPr>
                      <a:defRPr sz="1200" b="1" i="0" u="none" baseline="0">
                        <a:solidFill>
                          <a:srgbClr val="FFFFFF"/>
                        </a:solidFill>
                        <a:latin typeface="Calibri" panose="020F0502020204030204" pitchFamily="34" charset="0"/>
                      </a:defRPr>
                    </a:pPr>
                    <a:r>
                      <a:rPr lang="en-US" sz="1200" b="1" i="0" u="none">
                        <a:solidFill>
                          <a:srgbClr val="FFFFFF"/>
                        </a:solidFill>
                        <a:latin typeface="Calibri" panose="020F0502020204030204" pitchFamily="34" charset="0"/>
                      </a:rPr>
                      <a:t>45%</a:t>
                    </a:r>
                  </a:p>
                </c:rich>
              </c:tx>
              <c:spPr>
                <a:noFill/>
              </c:sp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B0EB-4614-BC40-502D955D0FA4}"/>
                </c:ext>
              </c:extLst>
            </c:dLbl>
            <c:dLbl>
              <c:idx val="1"/>
              <c:tx>
                <c:rich>
                  <a:bodyPr/>
                  <a:lstStyle/>
                  <a:p>
                    <a:pPr>
                      <a:defRPr sz="1200" b="1" i="0" u="none" baseline="0">
                        <a:solidFill>
                          <a:srgbClr val="000000"/>
                        </a:solidFill>
                        <a:latin typeface="Calibri" panose="020F0502020204030204" pitchFamily="34" charset="0"/>
                      </a:defRPr>
                    </a:pPr>
                    <a:endParaRPr lang="en-US" sz="1200" b="1" i="0" u="none">
                      <a:solidFill>
                        <a:srgbClr val="000000"/>
                      </a:solidFill>
                      <a:latin typeface="Calibri" panose="020F0502020204030204" pitchFamily="34" charset="0"/>
                    </a:endParaRPr>
                  </a:p>
                </c:rich>
              </c:tx>
              <c:spPr>
                <a:noFill/>
                <a:ln>
                  <a:noFill/>
                </a:ln>
                <a:effectLst/>
              </c:spPr>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B0EB-4614-BC40-502D955D0FA4}"/>
                </c:ext>
              </c:extLst>
            </c:dLbl>
            <c:spPr>
              <a:noFill/>
              <a:ln>
                <a:noFill/>
              </a:ln>
              <a:effectLst/>
            </c:spPr>
            <c:txPr>
              <a:bodyPr/>
              <a:lstStyle/>
              <a:p>
                <a:pPr>
                  <a:defRPr sz="1200" b="1" baseline="0">
                    <a:solidFill>
                      <a:schemeClr val="bg1"/>
                    </a:solidFill>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Sheet1!$D$2:$D$3</c:f>
              <c:numCache>
                <c:formatCode>0%</c:formatCode>
                <c:ptCount val="2"/>
                <c:pt idx="0">
                  <c:v>0.45</c:v>
                </c:pt>
                <c:pt idx="1">
                  <c:v>0.4</c:v>
                </c:pt>
              </c:numCache>
            </c:numRef>
          </c:val>
          <c:extLst>
            <c:ext xmlns:c16="http://schemas.microsoft.com/office/drawing/2014/chart" uri="{C3380CC4-5D6E-409C-BE32-E72D297353CC}">
              <c16:uniqueId val="{0000000C-B0EB-4614-BC40-502D955D0FA4}"/>
            </c:ext>
          </c:extLst>
        </c:ser>
        <c:ser>
          <c:idx val="3"/>
          <c:order val="3"/>
          <c:tx>
            <c:strRef>
              <c:f>Sheet1!$E$1</c:f>
              <c:strCache>
                <c:ptCount val="1"/>
                <c:pt idx="0">
                  <c:v>Much too rich</c:v>
                </c:pt>
              </c:strCache>
            </c:strRef>
          </c:tx>
          <c:invertIfNegative val="0"/>
          <c:dPt>
            <c:idx val="0"/>
            <c:invertIfNegative val="0"/>
            <c:bubble3D val="0"/>
            <c:spPr>
              <a:solidFill>
                <a:srgbClr val="0070C0"/>
              </a:solidFill>
              <a:ln>
                <a:noFill/>
              </a:ln>
              <a:effectLst/>
              <a:extLst>
                <a:ext uri="{91240B29-F687-4F45-9708-019B960494DF}">
                  <a14:hiddenLine xmlns:a14="http://schemas.microsoft.com/office/drawing/2010/main">
                    <a:solidFill>
                      <a:srgbClr val="007681"/>
                    </a:solidFill>
                  </a14:hiddenLine>
                </a:ext>
              </a:extLst>
            </c:spPr>
            <c:extLst>
              <c:ext xmlns:c16="http://schemas.microsoft.com/office/drawing/2014/chart" uri="{C3380CC4-5D6E-409C-BE32-E72D297353CC}">
                <c16:uniqueId val="{0000000E-B0EB-4614-BC40-502D955D0FA4}"/>
              </c:ext>
            </c:extLst>
          </c:dPt>
          <c:dPt>
            <c:idx val="1"/>
            <c:invertIfNegative val="0"/>
            <c:bubble3D val="0"/>
            <c:spPr>
              <a:noFill/>
              <a:ln>
                <a:noFill/>
              </a:ln>
            </c:spPr>
            <c:extLst>
              <c:ext xmlns:c16="http://schemas.microsoft.com/office/drawing/2014/chart" uri="{C3380CC4-5D6E-409C-BE32-E72D297353CC}">
                <c16:uniqueId val="{00000010-B0EB-4614-BC40-502D955D0FA4}"/>
              </c:ext>
            </c:extLst>
          </c:dPt>
          <c:dLbls>
            <c:dLbl>
              <c:idx val="0"/>
              <c:tx>
                <c:rich>
                  <a:bodyPr/>
                  <a:lstStyle/>
                  <a:p>
                    <a:pPr algn="ctr">
                      <a:defRPr lang="en-US" sz="1200" b="1" i="0" u="none" strike="noStrike" kern="1200" baseline="0">
                        <a:solidFill>
                          <a:srgbClr val="FFFFFF"/>
                        </a:solidFill>
                        <a:latin typeface="Calibri" panose="020F0502020204030204" pitchFamily="34" charset="0"/>
                        <a:ea typeface="+mn-ea"/>
                        <a:cs typeface="+mn-cs"/>
                      </a:defRPr>
                    </a:pPr>
                    <a:r>
                      <a:rPr lang="en-US" sz="1200" b="1" i="0" u="none">
                        <a:solidFill>
                          <a:srgbClr val="FFFFFF"/>
                        </a:solidFill>
                        <a:latin typeface="Calibri" panose="020F0502020204030204" pitchFamily="34" charset="0"/>
                      </a:rPr>
                      <a:t>48%</a:t>
                    </a:r>
                  </a:p>
                </c:rich>
              </c:tx>
              <c:spPr>
                <a:noFill/>
              </c:spPr>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B0EB-4614-BC40-502D955D0FA4}"/>
                </c:ext>
              </c:extLst>
            </c:dLbl>
            <c:dLbl>
              <c:idx val="1"/>
              <c:layout>
                <c:manualLayout>
                  <c:x val="4.3648373983739837E-2"/>
                  <c:y val="8.1699346405228718E-2"/>
                </c:manualLayout>
              </c:layout>
              <c:tx>
                <c:rich>
                  <a:bodyPr/>
                  <a:lstStyle/>
                  <a:p>
                    <a:pPr algn="ctr">
                      <a:defRPr lang="en-US" sz="1200" b="0" i="0" u="none" strike="noStrike" kern="1200" baseline="0">
                        <a:solidFill>
                          <a:srgbClr val="000000"/>
                        </a:solidFill>
                        <a:latin typeface="Calibri" panose="020F0502020204030204" pitchFamily="34" charset="0"/>
                        <a:ea typeface="+mn-ea"/>
                        <a:cs typeface="+mn-cs"/>
                      </a:defRPr>
                    </a:pPr>
                    <a:r>
                      <a:rPr lang="en-US" sz="1200" b="0" i="0" u="none">
                        <a:solidFill>
                          <a:srgbClr val="000000"/>
                        </a:solidFill>
                        <a:latin typeface="Calibri" panose="020F0502020204030204" pitchFamily="34" charset="0"/>
                      </a:rPr>
                      <a:t>Much too rich</a:t>
                    </a:r>
                  </a:p>
                </c:rich>
              </c:tx>
              <c:spPr>
                <a:noFill/>
              </c:spPr>
              <c:dLblPos val="ctr"/>
              <c:showLegendKey val="0"/>
              <c:showVal val="0"/>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10-B0EB-4614-BC40-502D955D0FA4}"/>
                </c:ext>
              </c:extLst>
            </c:dLbl>
            <c:spPr>
              <a:noFill/>
              <a:ln>
                <a:noFill/>
              </a:ln>
              <a:effectLst/>
            </c:spPr>
            <c:txPr>
              <a:bodyPr/>
              <a:lstStyle/>
              <a:p>
                <a:pPr algn="ctr">
                  <a:defRPr lang="en-US" sz="1400" b="1" i="0" u="none" strike="noStrike" kern="1200" baseline="0">
                    <a:solidFill>
                      <a:prstClr val="white"/>
                    </a:solidFill>
                    <a:latin typeface="+mn-lt"/>
                    <a:ea typeface="+mn-ea"/>
                    <a:cs typeface="+mn-cs"/>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Sheet1!$E$2:$E$3</c:f>
              <c:numCache>
                <c:formatCode>0%</c:formatCode>
                <c:ptCount val="2"/>
                <c:pt idx="0">
                  <c:v>0.48</c:v>
                </c:pt>
                <c:pt idx="1">
                  <c:v>0.3</c:v>
                </c:pt>
              </c:numCache>
            </c:numRef>
          </c:val>
          <c:extLst>
            <c:ext xmlns:c16="http://schemas.microsoft.com/office/drawing/2014/chart" uri="{C3380CC4-5D6E-409C-BE32-E72D297353CC}">
              <c16:uniqueId val="{00000011-B0EB-4614-BC40-502D955D0FA4}"/>
            </c:ext>
          </c:extLst>
        </c:ser>
        <c:ser>
          <c:idx val="4"/>
          <c:order val="4"/>
          <c:tx>
            <c:strRef>
              <c:f>Sheet1!$F$1</c:f>
              <c:strCache>
                <c:ptCount val="1"/>
                <c:pt idx="0">
                  <c:v>P2</c:v>
                </c:pt>
              </c:strCache>
            </c:strRef>
          </c:tx>
          <c:spPr>
            <a:noFill/>
            <a:ln>
              <a:noFill/>
            </a:ln>
          </c:spPr>
          <c:invertIfNegative val="0"/>
          <c:dPt>
            <c:idx val="0"/>
            <c:invertIfNegative val="0"/>
            <c:bubble3D val="0"/>
            <c:extLst>
              <c:ext xmlns:c16="http://schemas.microsoft.com/office/drawing/2014/chart" uri="{C3380CC4-5D6E-409C-BE32-E72D297353CC}">
                <c16:uniqueId val="{00000012-B0EB-4614-BC40-502D955D0FA4}"/>
              </c:ext>
            </c:extLst>
          </c:dPt>
          <c:dPt>
            <c:idx val="1"/>
            <c:invertIfNegative val="0"/>
            <c:bubble3D val="0"/>
            <c:extLst>
              <c:ext xmlns:c16="http://schemas.microsoft.com/office/drawing/2014/chart" uri="{C3380CC4-5D6E-409C-BE32-E72D297353CC}">
                <c16:uniqueId val="{00000013-B0EB-4614-BC40-502D955D0FA4}"/>
              </c:ext>
            </c:extLst>
          </c:dPt>
          <c:dLbls>
            <c:dLbl>
              <c:idx val="0"/>
              <c:tx>
                <c:rich>
                  <a:bodyPr/>
                  <a:lstStyle/>
                  <a:p>
                    <a:pPr>
                      <a:defRPr sz="1200" b="0"/>
                    </a:pPr>
                    <a:r>
                      <a:rPr lang="en-US" sz="1200" b="0" dirty="0"/>
                      <a:t>-0.23</a:t>
                    </a:r>
                  </a:p>
                </c:rich>
              </c:tx>
              <c:spPr>
                <a:noFill/>
                <a:ln>
                  <a:noFill/>
                </a:ln>
              </c:sp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B0EB-4614-BC40-502D955D0FA4}"/>
                </c:ext>
              </c:extLst>
            </c:dLbl>
            <c:spPr>
              <a:noFill/>
              <a:ln>
                <a:noFill/>
              </a:ln>
            </c:spPr>
            <c:txPr>
              <a:bodyPr/>
              <a:lstStyle/>
              <a:p>
                <a:pPr>
                  <a:defRPr sz="1400" b="1"/>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Sheet1!$A$2:$A$3</c:f>
              <c:strCache>
                <c:ptCount val="1"/>
                <c:pt idx="0">
                  <c:v>Pomegranate taste concentration</c:v>
                </c:pt>
              </c:strCache>
            </c:strRef>
          </c:cat>
          <c:val>
            <c:numRef>
              <c:f>Sheet1!$F$2:$F$3</c:f>
              <c:numCache>
                <c:formatCode>0%</c:formatCode>
                <c:ptCount val="2"/>
                <c:pt idx="0">
                  <c:v>0.2</c:v>
                </c:pt>
                <c:pt idx="1">
                  <c:v>0.2</c:v>
                </c:pt>
              </c:numCache>
            </c:numRef>
          </c:val>
          <c:extLst>
            <c:ext xmlns:c16="http://schemas.microsoft.com/office/drawing/2014/chart" uri="{C3380CC4-5D6E-409C-BE32-E72D297353CC}">
              <c16:uniqueId val="{00000014-B0EB-4614-BC40-502D955D0FA4}"/>
            </c:ext>
          </c:extLst>
        </c:ser>
        <c:dLbls>
          <c:showLegendKey val="0"/>
          <c:showVal val="0"/>
          <c:showCatName val="0"/>
          <c:showSerName val="0"/>
          <c:showPercent val="0"/>
          <c:showBubbleSize val="0"/>
        </c:dLbls>
        <c:gapWidth val="0"/>
        <c:overlap val="100"/>
        <c:axId val="252041856"/>
        <c:axId val="252252544"/>
      </c:barChart>
      <c:catAx>
        <c:axId val="252041856"/>
        <c:scaling>
          <c:orientation val="minMax"/>
        </c:scaling>
        <c:delete val="1"/>
        <c:axPos val="l"/>
        <c:numFmt formatCode="General" sourceLinked="0"/>
        <c:majorTickMark val="none"/>
        <c:minorTickMark val="none"/>
        <c:tickLblPos val="nextTo"/>
        <c:crossAx val="252252544"/>
        <c:crosses val="autoZero"/>
        <c:auto val="1"/>
        <c:lblAlgn val="ctr"/>
        <c:lblOffset val="1"/>
        <c:noMultiLvlLbl val="0"/>
      </c:catAx>
      <c:valAx>
        <c:axId val="252252544"/>
        <c:scaling>
          <c:orientation val="minMax"/>
          <c:max val="1.4"/>
          <c:min val="0"/>
        </c:scaling>
        <c:delete val="1"/>
        <c:axPos val="b"/>
        <c:numFmt formatCode="0%" sourceLinked="1"/>
        <c:majorTickMark val="out"/>
        <c:minorTickMark val="none"/>
        <c:tickLblPos val="nextTo"/>
        <c:crossAx val="252041856"/>
        <c:crosses val="autoZero"/>
        <c:crossBetween val="between"/>
      </c:valAx>
    </c:plotArea>
    <c:plotVisOnly val="1"/>
    <c:dispBlanksAs val="gap"/>
    <c:showDLblsOverMax val="0"/>
  </c:chart>
  <c:spPr>
    <a:noFill/>
    <a:ln>
      <a:noFill/>
    </a:ln>
  </c:spPr>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percentStacked"/>
        <c:varyColors val="0"/>
        <c:ser>
          <c:idx val="0"/>
          <c:order val="0"/>
          <c:tx>
            <c:strRef>
              <c:f>Sheet1!$B$1</c:f>
              <c:strCache>
                <c:ptCount val="1"/>
                <c:pt idx="0">
                  <c:v>Series 1</c:v>
                </c:pt>
              </c:strCache>
            </c:strRef>
          </c:tx>
          <c:spPr>
            <a:solidFill>
              <a:srgbClr val="C00000"/>
            </a:solidFill>
          </c:spPr>
          <c:invertIfNegative val="0"/>
          <c:dLbls>
            <c:spPr>
              <a:noFill/>
              <a:ln>
                <a:noFill/>
              </a:ln>
              <a:effectLst/>
            </c:spPr>
            <c:txPr>
              <a:bodyPr/>
              <a:lstStyle/>
              <a:p>
                <a:pPr>
                  <a:defRPr sz="1000" b="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Sheet1!$A$2:$A$33</c:f>
              <c:strCache>
                <c:ptCount val="32"/>
                <c:pt idx="0">
                  <c:v>ZA - 472</c:v>
                </c:pt>
                <c:pt idx="1">
                  <c:v>PB - 518</c:v>
                </c:pt>
                <c:pt idx="3">
                  <c:v>ZA - 472</c:v>
                </c:pt>
                <c:pt idx="4">
                  <c:v>PB - 518</c:v>
                </c:pt>
                <c:pt idx="6">
                  <c:v>ZA - 472</c:v>
                </c:pt>
                <c:pt idx="7">
                  <c:v>PB - 518</c:v>
                </c:pt>
                <c:pt idx="9">
                  <c:v>ZA - 472</c:v>
                </c:pt>
                <c:pt idx="10">
                  <c:v>PB - 518</c:v>
                </c:pt>
                <c:pt idx="12">
                  <c:v>ZA - 472</c:v>
                </c:pt>
                <c:pt idx="13">
                  <c:v>PB - 518</c:v>
                </c:pt>
                <c:pt idx="15">
                  <c:v>ZA - 472</c:v>
                </c:pt>
                <c:pt idx="16">
                  <c:v>PB - 518</c:v>
                </c:pt>
                <c:pt idx="18">
                  <c:v>ZA - 472</c:v>
                </c:pt>
                <c:pt idx="19">
                  <c:v>PB - 518</c:v>
                </c:pt>
                <c:pt idx="21">
                  <c:v>ZA - 472</c:v>
                </c:pt>
                <c:pt idx="22">
                  <c:v>PB - 518</c:v>
                </c:pt>
                <c:pt idx="24">
                  <c:v>ZA - 472</c:v>
                </c:pt>
                <c:pt idx="25">
                  <c:v>PB - 518</c:v>
                </c:pt>
                <c:pt idx="27">
                  <c:v>ZA - 472</c:v>
                </c:pt>
                <c:pt idx="28">
                  <c:v>PB - 518</c:v>
                </c:pt>
                <c:pt idx="30">
                  <c:v>ZA - 472</c:v>
                </c:pt>
                <c:pt idx="31">
                  <c:v>PB - 518</c:v>
                </c:pt>
              </c:strCache>
            </c:strRef>
          </c:cat>
          <c:val>
            <c:numRef>
              <c:f>Sheet1!$B$2:$B$33</c:f>
              <c:numCache>
                <c:formatCode>#\%</c:formatCode>
                <c:ptCount val="32"/>
                <c:pt idx="0">
                  <c:v>8</c:v>
                </c:pt>
                <c:pt idx="1">
                  <c:v>5</c:v>
                </c:pt>
                <c:pt idx="3">
                  <c:v>22</c:v>
                </c:pt>
                <c:pt idx="4">
                  <c:v>11</c:v>
                </c:pt>
                <c:pt idx="6">
                  <c:v>12</c:v>
                </c:pt>
                <c:pt idx="7">
                  <c:v>7</c:v>
                </c:pt>
                <c:pt idx="9">
                  <c:v>7</c:v>
                </c:pt>
                <c:pt idx="10">
                  <c:v>9</c:v>
                </c:pt>
                <c:pt idx="12">
                  <c:v>3</c:v>
                </c:pt>
                <c:pt idx="13">
                  <c:v>3</c:v>
                </c:pt>
                <c:pt idx="15">
                  <c:v>30</c:v>
                </c:pt>
                <c:pt idx="16">
                  <c:v>26</c:v>
                </c:pt>
                <c:pt idx="18">
                  <c:v>2</c:v>
                </c:pt>
                <c:pt idx="19">
                  <c:v>2</c:v>
                </c:pt>
                <c:pt idx="21">
                  <c:v>23</c:v>
                </c:pt>
                <c:pt idx="22">
                  <c:v>6</c:v>
                </c:pt>
                <c:pt idx="24">
                  <c:v>21</c:v>
                </c:pt>
                <c:pt idx="25">
                  <c:v>11</c:v>
                </c:pt>
                <c:pt idx="27">
                  <c:v>25</c:v>
                </c:pt>
                <c:pt idx="28">
                  <c:v>19</c:v>
                </c:pt>
                <c:pt idx="30">
                  <c:v>14</c:v>
                </c:pt>
                <c:pt idx="31">
                  <c:v>11</c:v>
                </c:pt>
              </c:numCache>
            </c:numRef>
          </c:val>
          <c:extLst>
            <c:ext xmlns:c16="http://schemas.microsoft.com/office/drawing/2014/chart" uri="{C3380CC4-5D6E-409C-BE32-E72D297353CC}">
              <c16:uniqueId val="{00000000-22E3-40C3-A7CD-479FE6A93E78}"/>
            </c:ext>
          </c:extLst>
        </c:ser>
        <c:ser>
          <c:idx val="1"/>
          <c:order val="1"/>
          <c:tx>
            <c:strRef>
              <c:f>Sheet1!$C$1</c:f>
              <c:strCache>
                <c:ptCount val="1"/>
                <c:pt idx="0">
                  <c:v>Series 2</c:v>
                </c:pt>
              </c:strCache>
            </c:strRef>
          </c:tx>
          <c:spPr>
            <a:solidFill>
              <a:schemeClr val="bg1">
                <a:lumMod val="75000"/>
              </a:schemeClr>
            </a:solidFill>
          </c:spPr>
          <c:invertIfNegative val="0"/>
          <c:dLbls>
            <c:spPr>
              <a:noFill/>
              <a:ln>
                <a:noFill/>
              </a:ln>
              <a:effectLst/>
            </c:spPr>
            <c:txPr>
              <a:bodyPr/>
              <a:lstStyle/>
              <a:p>
                <a:pPr>
                  <a:defRPr sz="900"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Sheet1!$A$2:$A$33</c:f>
              <c:strCache>
                <c:ptCount val="32"/>
                <c:pt idx="0">
                  <c:v>ZA - 472</c:v>
                </c:pt>
                <c:pt idx="1">
                  <c:v>PB - 518</c:v>
                </c:pt>
                <c:pt idx="3">
                  <c:v>ZA - 472</c:v>
                </c:pt>
                <c:pt idx="4">
                  <c:v>PB - 518</c:v>
                </c:pt>
                <c:pt idx="6">
                  <c:v>ZA - 472</c:v>
                </c:pt>
                <c:pt idx="7">
                  <c:v>PB - 518</c:v>
                </c:pt>
                <c:pt idx="9">
                  <c:v>ZA - 472</c:v>
                </c:pt>
                <c:pt idx="10">
                  <c:v>PB - 518</c:v>
                </c:pt>
                <c:pt idx="12">
                  <c:v>ZA - 472</c:v>
                </c:pt>
                <c:pt idx="13">
                  <c:v>PB - 518</c:v>
                </c:pt>
                <c:pt idx="15">
                  <c:v>ZA - 472</c:v>
                </c:pt>
                <c:pt idx="16">
                  <c:v>PB - 518</c:v>
                </c:pt>
                <c:pt idx="18">
                  <c:v>ZA - 472</c:v>
                </c:pt>
                <c:pt idx="19">
                  <c:v>PB - 518</c:v>
                </c:pt>
                <c:pt idx="21">
                  <c:v>ZA - 472</c:v>
                </c:pt>
                <c:pt idx="22">
                  <c:v>PB - 518</c:v>
                </c:pt>
                <c:pt idx="24">
                  <c:v>ZA - 472</c:v>
                </c:pt>
                <c:pt idx="25">
                  <c:v>PB - 518</c:v>
                </c:pt>
                <c:pt idx="27">
                  <c:v>ZA - 472</c:v>
                </c:pt>
                <c:pt idx="28">
                  <c:v>PB - 518</c:v>
                </c:pt>
                <c:pt idx="30">
                  <c:v>ZA - 472</c:v>
                </c:pt>
                <c:pt idx="31">
                  <c:v>PB - 518</c:v>
                </c:pt>
              </c:strCache>
            </c:strRef>
          </c:cat>
          <c:val>
            <c:numRef>
              <c:f>Sheet1!$C$2:$C$33</c:f>
              <c:numCache>
                <c:formatCode>#\%</c:formatCode>
                <c:ptCount val="32"/>
                <c:pt idx="0">
                  <c:v>68</c:v>
                </c:pt>
                <c:pt idx="1">
                  <c:v>57</c:v>
                </c:pt>
                <c:pt idx="3">
                  <c:v>58</c:v>
                </c:pt>
                <c:pt idx="4">
                  <c:v>69</c:v>
                </c:pt>
                <c:pt idx="6">
                  <c:v>42</c:v>
                </c:pt>
                <c:pt idx="7">
                  <c:v>45</c:v>
                </c:pt>
                <c:pt idx="9">
                  <c:v>53</c:v>
                </c:pt>
                <c:pt idx="10">
                  <c:v>53</c:v>
                </c:pt>
                <c:pt idx="12">
                  <c:v>35</c:v>
                </c:pt>
                <c:pt idx="13">
                  <c:v>41</c:v>
                </c:pt>
                <c:pt idx="15">
                  <c:v>47</c:v>
                </c:pt>
                <c:pt idx="16">
                  <c:v>55</c:v>
                </c:pt>
                <c:pt idx="18">
                  <c:v>68</c:v>
                </c:pt>
                <c:pt idx="19">
                  <c:v>61</c:v>
                </c:pt>
                <c:pt idx="21">
                  <c:v>56</c:v>
                </c:pt>
                <c:pt idx="22">
                  <c:v>56</c:v>
                </c:pt>
                <c:pt idx="24">
                  <c:v>65</c:v>
                </c:pt>
                <c:pt idx="25">
                  <c:v>57</c:v>
                </c:pt>
                <c:pt idx="27">
                  <c:v>53</c:v>
                </c:pt>
                <c:pt idx="28">
                  <c:v>60</c:v>
                </c:pt>
                <c:pt idx="30">
                  <c:v>63</c:v>
                </c:pt>
                <c:pt idx="31">
                  <c:v>58</c:v>
                </c:pt>
              </c:numCache>
            </c:numRef>
          </c:val>
          <c:extLst>
            <c:ext xmlns:c16="http://schemas.microsoft.com/office/drawing/2014/chart" uri="{C3380CC4-5D6E-409C-BE32-E72D297353CC}">
              <c16:uniqueId val="{00000001-22E3-40C3-A7CD-479FE6A93E78}"/>
            </c:ext>
          </c:extLst>
        </c:ser>
        <c:ser>
          <c:idx val="2"/>
          <c:order val="2"/>
          <c:tx>
            <c:strRef>
              <c:f>Sheet1!$D$1</c:f>
              <c:strCache>
                <c:ptCount val="1"/>
                <c:pt idx="0">
                  <c:v>Series 3</c:v>
                </c:pt>
              </c:strCache>
            </c:strRef>
          </c:tx>
          <c:spPr>
            <a:solidFill>
              <a:schemeClr val="accent1">
                <a:lumMod val="75000"/>
              </a:schemeClr>
            </a:solidFill>
          </c:spPr>
          <c:invertIfNegative val="0"/>
          <c:dLbls>
            <c:spPr>
              <a:noFill/>
              <a:ln>
                <a:noFill/>
              </a:ln>
              <a:effectLst/>
            </c:spPr>
            <c:txPr>
              <a:bodyPr/>
              <a:lstStyle/>
              <a:p>
                <a:pPr>
                  <a:defRPr sz="100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Sheet1!$A$2:$A$33</c:f>
              <c:strCache>
                <c:ptCount val="32"/>
                <c:pt idx="0">
                  <c:v>ZA - 472</c:v>
                </c:pt>
                <c:pt idx="1">
                  <c:v>PB - 518</c:v>
                </c:pt>
                <c:pt idx="3">
                  <c:v>ZA - 472</c:v>
                </c:pt>
                <c:pt idx="4">
                  <c:v>PB - 518</c:v>
                </c:pt>
                <c:pt idx="6">
                  <c:v>ZA - 472</c:v>
                </c:pt>
                <c:pt idx="7">
                  <c:v>PB - 518</c:v>
                </c:pt>
                <c:pt idx="9">
                  <c:v>ZA - 472</c:v>
                </c:pt>
                <c:pt idx="10">
                  <c:v>PB - 518</c:v>
                </c:pt>
                <c:pt idx="12">
                  <c:v>ZA - 472</c:v>
                </c:pt>
                <c:pt idx="13">
                  <c:v>PB - 518</c:v>
                </c:pt>
                <c:pt idx="15">
                  <c:v>ZA - 472</c:v>
                </c:pt>
                <c:pt idx="16">
                  <c:v>PB - 518</c:v>
                </c:pt>
                <c:pt idx="18">
                  <c:v>ZA - 472</c:v>
                </c:pt>
                <c:pt idx="19">
                  <c:v>PB - 518</c:v>
                </c:pt>
                <c:pt idx="21">
                  <c:v>ZA - 472</c:v>
                </c:pt>
                <c:pt idx="22">
                  <c:v>PB - 518</c:v>
                </c:pt>
                <c:pt idx="24">
                  <c:v>ZA - 472</c:v>
                </c:pt>
                <c:pt idx="25">
                  <c:v>PB - 518</c:v>
                </c:pt>
                <c:pt idx="27">
                  <c:v>ZA - 472</c:v>
                </c:pt>
                <c:pt idx="28">
                  <c:v>PB - 518</c:v>
                </c:pt>
                <c:pt idx="30">
                  <c:v>ZA - 472</c:v>
                </c:pt>
                <c:pt idx="31">
                  <c:v>PB - 518</c:v>
                </c:pt>
              </c:strCache>
            </c:strRef>
          </c:cat>
          <c:val>
            <c:numRef>
              <c:f>Sheet1!$D$2:$D$33</c:f>
              <c:numCache>
                <c:formatCode>#\%</c:formatCode>
                <c:ptCount val="32"/>
                <c:pt idx="0">
                  <c:v>24</c:v>
                </c:pt>
                <c:pt idx="1">
                  <c:v>38</c:v>
                </c:pt>
                <c:pt idx="3">
                  <c:v>20</c:v>
                </c:pt>
                <c:pt idx="4">
                  <c:v>20</c:v>
                </c:pt>
                <c:pt idx="6">
                  <c:v>46</c:v>
                </c:pt>
                <c:pt idx="7">
                  <c:v>48</c:v>
                </c:pt>
                <c:pt idx="9">
                  <c:v>40</c:v>
                </c:pt>
                <c:pt idx="10">
                  <c:v>38</c:v>
                </c:pt>
                <c:pt idx="12">
                  <c:v>62</c:v>
                </c:pt>
                <c:pt idx="13">
                  <c:v>56</c:v>
                </c:pt>
                <c:pt idx="15">
                  <c:v>23</c:v>
                </c:pt>
                <c:pt idx="16">
                  <c:v>19</c:v>
                </c:pt>
                <c:pt idx="18">
                  <c:v>30</c:v>
                </c:pt>
                <c:pt idx="19">
                  <c:v>37</c:v>
                </c:pt>
                <c:pt idx="21">
                  <c:v>21</c:v>
                </c:pt>
                <c:pt idx="22">
                  <c:v>38</c:v>
                </c:pt>
                <c:pt idx="24">
                  <c:v>14</c:v>
                </c:pt>
                <c:pt idx="25">
                  <c:v>32</c:v>
                </c:pt>
                <c:pt idx="27">
                  <c:v>22</c:v>
                </c:pt>
                <c:pt idx="28">
                  <c:v>21</c:v>
                </c:pt>
                <c:pt idx="30">
                  <c:v>23</c:v>
                </c:pt>
                <c:pt idx="31">
                  <c:v>31</c:v>
                </c:pt>
              </c:numCache>
            </c:numRef>
          </c:val>
          <c:extLst>
            <c:ext xmlns:c16="http://schemas.microsoft.com/office/drawing/2014/chart" uri="{C3380CC4-5D6E-409C-BE32-E72D297353CC}">
              <c16:uniqueId val="{00000002-22E3-40C3-A7CD-479FE6A93E78}"/>
            </c:ext>
          </c:extLst>
        </c:ser>
        <c:dLbls>
          <c:showLegendKey val="0"/>
          <c:showVal val="0"/>
          <c:showCatName val="0"/>
          <c:showSerName val="0"/>
          <c:showPercent val="0"/>
          <c:showBubbleSize val="0"/>
        </c:dLbls>
        <c:gapWidth val="14"/>
        <c:overlap val="100"/>
        <c:axId val="250953728"/>
        <c:axId val="250955264"/>
      </c:barChart>
      <c:catAx>
        <c:axId val="250953728"/>
        <c:scaling>
          <c:orientation val="minMax"/>
        </c:scaling>
        <c:delete val="0"/>
        <c:axPos val="l"/>
        <c:numFmt formatCode="General" sourceLinked="0"/>
        <c:majorTickMark val="out"/>
        <c:minorTickMark val="none"/>
        <c:tickLblPos val="nextTo"/>
        <c:txPr>
          <a:bodyPr/>
          <a:lstStyle/>
          <a:p>
            <a:pPr>
              <a:defRPr sz="900">
                <a:solidFill>
                  <a:schemeClr val="bg2">
                    <a:lumMod val="50000"/>
                  </a:schemeClr>
                </a:solidFill>
                <a:latin typeface="Arial" panose="020B0604020202020204" pitchFamily="34" charset="0"/>
                <a:cs typeface="Arial" panose="020B0604020202020204" pitchFamily="34" charset="0"/>
              </a:defRPr>
            </a:pPr>
            <a:endParaRPr lang="en-US"/>
          </a:p>
        </c:txPr>
        <c:crossAx val="250955264"/>
        <c:crosses val="autoZero"/>
        <c:auto val="1"/>
        <c:lblAlgn val="ctr"/>
        <c:lblOffset val="100"/>
        <c:noMultiLvlLbl val="0"/>
      </c:catAx>
      <c:valAx>
        <c:axId val="250955264"/>
        <c:scaling>
          <c:orientation val="minMax"/>
        </c:scaling>
        <c:delete val="1"/>
        <c:axPos val="b"/>
        <c:numFmt formatCode="0%" sourceLinked="1"/>
        <c:majorTickMark val="out"/>
        <c:minorTickMark val="none"/>
        <c:tickLblPos val="nextTo"/>
        <c:crossAx val="250953728"/>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170579355501149E-2"/>
          <c:y val="4.3548087012822707E-2"/>
          <c:w val="0.90869911006101278"/>
          <c:h val="0.91169634159873347"/>
        </c:manualLayout>
      </c:layout>
      <c:scatterChart>
        <c:scatterStyle val="lineMarker"/>
        <c:varyColors val="0"/>
        <c:ser>
          <c:idx val="1"/>
          <c:order val="0"/>
          <c:tx>
            <c:v>Parity</c:v>
          </c:tx>
          <c:spPr>
            <a:ln w="0">
              <a:solidFill>
                <a:schemeClr val="bg2">
                  <a:lumMod val="75000"/>
                </a:schemeClr>
              </a:solidFill>
            </a:ln>
          </c:spPr>
          <c:marker>
            <c:symbol val="none"/>
          </c:marker>
          <c:xVal>
            <c:numRef>
              <c:f>Sheet1!$A$7:$A$8</c:f>
              <c:numCache>
                <c:formatCode>General</c:formatCode>
                <c:ptCount val="2"/>
                <c:pt idx="0">
                  <c:v>26</c:v>
                </c:pt>
                <c:pt idx="1">
                  <c:v>47</c:v>
                </c:pt>
              </c:numCache>
            </c:numRef>
          </c:xVal>
          <c:yVal>
            <c:numRef>
              <c:f>Sheet1!$B$7:$B$8</c:f>
              <c:numCache>
                <c:formatCode>General</c:formatCode>
                <c:ptCount val="2"/>
                <c:pt idx="0">
                  <c:v>26</c:v>
                </c:pt>
                <c:pt idx="1">
                  <c:v>47</c:v>
                </c:pt>
              </c:numCache>
            </c:numRef>
          </c:yVal>
          <c:smooth val="0"/>
          <c:extLst>
            <c:ext xmlns:c16="http://schemas.microsoft.com/office/drawing/2014/chart" uri="{C3380CC4-5D6E-409C-BE32-E72D297353CC}">
              <c16:uniqueId val="{00000000-1B68-4BA7-A962-7A650DE6A470}"/>
            </c:ext>
          </c:extLst>
        </c:ser>
        <c:ser>
          <c:idx val="2"/>
          <c:order val="1"/>
          <c:tx>
            <c:v>Lower</c:v>
          </c:tx>
          <c:spPr>
            <a:ln w="0">
              <a:solidFill>
                <a:schemeClr val="bg2"/>
              </a:solidFill>
              <a:prstDash val="sysDash"/>
            </a:ln>
          </c:spPr>
          <c:marker>
            <c:symbol val="none"/>
          </c:marker>
          <c:dPt>
            <c:idx val="1"/>
            <c:bubble3D val="0"/>
            <c:spPr>
              <a:ln w="0">
                <a:noFill/>
                <a:prstDash val="sysDash"/>
              </a:ln>
            </c:spPr>
            <c:extLst>
              <c:ext xmlns:c16="http://schemas.microsoft.com/office/drawing/2014/chart" uri="{C3380CC4-5D6E-409C-BE32-E72D297353CC}">
                <c16:uniqueId val="{00000002-1B68-4BA7-A962-7A650DE6A470}"/>
              </c:ext>
            </c:extLst>
          </c:dPt>
          <c:xVal>
            <c:numRef>
              <c:f>Sheet1!$A$10:$A$11</c:f>
              <c:numCache>
                <c:formatCode>General</c:formatCode>
                <c:ptCount val="2"/>
                <c:pt idx="0">
                  <c:v>26</c:v>
                </c:pt>
                <c:pt idx="1">
                  <c:v>47</c:v>
                </c:pt>
              </c:numCache>
            </c:numRef>
          </c:xVal>
          <c:yVal>
            <c:numRef>
              <c:f>Sheet1!$B$10:$B$11</c:f>
              <c:numCache>
                <c:formatCode>General</c:formatCode>
                <c:ptCount val="2"/>
                <c:pt idx="0">
                  <c:v>24.040036015459947</c:v>
                </c:pt>
                <c:pt idx="1">
                  <c:v>45.040036015459947</c:v>
                </c:pt>
              </c:numCache>
            </c:numRef>
          </c:yVal>
          <c:smooth val="0"/>
          <c:extLst>
            <c:ext xmlns:c16="http://schemas.microsoft.com/office/drawing/2014/chart" uri="{C3380CC4-5D6E-409C-BE32-E72D297353CC}">
              <c16:uniqueId val="{00000003-1B68-4BA7-A962-7A650DE6A470}"/>
            </c:ext>
          </c:extLst>
        </c:ser>
        <c:ser>
          <c:idx val="3"/>
          <c:order val="2"/>
          <c:tx>
            <c:v>Upper</c:v>
          </c:tx>
          <c:spPr>
            <a:ln w="0">
              <a:noFill/>
              <a:prstDash val="sysDash"/>
            </a:ln>
          </c:spPr>
          <c:marker>
            <c:symbol val="none"/>
          </c:marker>
          <c:xVal>
            <c:numRef>
              <c:f>Sheet1!$A$13:$A$14</c:f>
              <c:numCache>
                <c:formatCode>General</c:formatCode>
                <c:ptCount val="2"/>
                <c:pt idx="0">
                  <c:v>26</c:v>
                </c:pt>
                <c:pt idx="1">
                  <c:v>47</c:v>
                </c:pt>
              </c:numCache>
            </c:numRef>
          </c:xVal>
          <c:yVal>
            <c:numRef>
              <c:f>Sheet1!$B$13:$B$14</c:f>
              <c:numCache>
                <c:formatCode>General</c:formatCode>
                <c:ptCount val="2"/>
                <c:pt idx="0">
                  <c:v>27.959963984540053</c:v>
                </c:pt>
                <c:pt idx="1">
                  <c:v>48.959963984540053</c:v>
                </c:pt>
              </c:numCache>
            </c:numRef>
          </c:yVal>
          <c:smooth val="0"/>
          <c:extLst>
            <c:ext xmlns:c16="http://schemas.microsoft.com/office/drawing/2014/chart" uri="{C3380CC4-5D6E-409C-BE32-E72D297353CC}">
              <c16:uniqueId val="{00000004-1B68-4BA7-A962-7A650DE6A470}"/>
            </c:ext>
          </c:extLst>
        </c:ser>
        <c:ser>
          <c:idx val="4"/>
          <c:order val="3"/>
          <c:tx>
            <c:v>Adjusted</c:v>
          </c:tx>
          <c:spPr>
            <a:ln w="28575">
              <a:noFill/>
            </a:ln>
          </c:spPr>
          <c:marker>
            <c:symbol val="circle"/>
            <c:size val="4"/>
          </c:marker>
          <c:dPt>
            <c:idx val="0"/>
            <c:marker>
              <c:symbol val="x"/>
              <c:size val="5"/>
              <c:spPr>
                <a:noFill/>
                <a:ln>
                  <a:noFill/>
                </a:ln>
              </c:spPr>
            </c:marker>
            <c:bubble3D val="0"/>
            <c:extLst>
              <c:ext xmlns:c16="http://schemas.microsoft.com/office/drawing/2014/chart" uri="{C3380CC4-5D6E-409C-BE32-E72D297353CC}">
                <c16:uniqueId val="{00000005-1B68-4BA7-A962-7A650DE6A470}"/>
              </c:ext>
            </c:extLst>
          </c:dPt>
          <c:dPt>
            <c:idx val="1"/>
            <c:marker>
              <c:symbol val="x"/>
              <c:size val="5"/>
              <c:spPr>
                <a:noFill/>
                <a:ln w="12700"/>
              </c:spPr>
            </c:marker>
            <c:bubble3D val="0"/>
            <c:extLst>
              <c:ext xmlns:c16="http://schemas.microsoft.com/office/drawing/2014/chart" uri="{C3380CC4-5D6E-409C-BE32-E72D297353CC}">
                <c16:uniqueId val="{00000006-1B68-4BA7-A962-7A650DE6A470}"/>
              </c:ext>
            </c:extLst>
          </c:dPt>
          <c:xVal>
            <c:numRef>
              <c:f>Sheet1!$A$16:$A$17</c:f>
            </c:numRef>
          </c:xVal>
          <c:yVal>
            <c:numRef>
              <c:f>Sheet1!$B$16:$B$17</c:f>
              <c:numCache>
                <c:formatCode>General</c:formatCode>
                <c:ptCount val="2"/>
                <c:pt idx="0">
                  <c:v>0</c:v>
                </c:pt>
                <c:pt idx="1">
                  <c:v>0</c:v>
                </c:pt>
              </c:numCache>
            </c:numRef>
          </c:yVal>
          <c:smooth val="0"/>
          <c:extLst>
            <c:ext xmlns:c16="http://schemas.microsoft.com/office/drawing/2014/chart" uri="{C3380CC4-5D6E-409C-BE32-E72D297353CC}">
              <c16:uniqueId val="{00000007-1B68-4BA7-A962-7A650DE6A470}"/>
            </c:ext>
          </c:extLst>
        </c:ser>
        <c:ser>
          <c:idx val="0"/>
          <c:order val="4"/>
          <c:tx>
            <c:v>shitf</c:v>
          </c:tx>
          <c:spPr>
            <a:ln w="15875">
              <a:solidFill>
                <a:schemeClr val="bg1">
                  <a:lumMod val="50000"/>
                </a:schemeClr>
              </a:solidFill>
              <a:prstDash val="sysDot"/>
              <a:tailEnd type="none" w="sm" len="lg"/>
            </a:ln>
          </c:spPr>
          <c:marker>
            <c:symbol val="none"/>
          </c:marker>
          <c:dPt>
            <c:idx val="1"/>
            <c:marker>
              <c:symbol val="x"/>
              <c:size val="5"/>
              <c:spPr>
                <a:solidFill>
                  <a:srgbClr val="FFFFFF"/>
                </a:solidFill>
                <a:ln>
                  <a:solidFill>
                    <a:srgbClr val="FF0000"/>
                  </a:solidFill>
                  <a:prstDash val="solid"/>
                </a:ln>
              </c:spPr>
            </c:marker>
            <c:bubble3D val="0"/>
            <c:spPr>
              <a:ln w="15875">
                <a:solidFill>
                  <a:srgbClr val="FF0000">
                    <a:alpha val="50000"/>
                  </a:srgbClr>
                </a:solidFill>
                <a:prstDash val="sysDot"/>
                <a:tailEnd type="none" w="sm" len="lg"/>
              </a:ln>
            </c:spPr>
            <c:extLst>
              <c:ext xmlns:c16="http://schemas.microsoft.com/office/drawing/2014/chart" uri="{C3380CC4-5D6E-409C-BE32-E72D297353CC}">
                <c16:uniqueId val="{00000009-1B68-4BA7-A962-7A650DE6A470}"/>
              </c:ext>
            </c:extLst>
          </c:dPt>
          <c:dPt>
            <c:idx val="2"/>
            <c:marker>
              <c:symbol val="x"/>
              <c:size val="5"/>
              <c:spPr>
                <a:solidFill>
                  <a:srgbClr val="FFFFFF"/>
                </a:solidFill>
                <a:ln>
                  <a:solidFill>
                    <a:srgbClr val="4F81BD"/>
                  </a:solidFill>
                  <a:prstDash val="solid"/>
                </a:ln>
              </c:spPr>
            </c:marker>
            <c:bubble3D val="0"/>
            <c:extLst>
              <c:ext xmlns:c16="http://schemas.microsoft.com/office/drawing/2014/chart" uri="{C3380CC4-5D6E-409C-BE32-E72D297353CC}">
                <c16:uniqueId val="{0000000A-1B68-4BA7-A962-7A650DE6A470}"/>
              </c:ext>
            </c:extLst>
          </c:dPt>
          <c:dPt>
            <c:idx val="3"/>
            <c:bubble3D val="0"/>
            <c:extLst>
              <c:ext xmlns:c16="http://schemas.microsoft.com/office/drawing/2014/chart" uri="{C3380CC4-5D6E-409C-BE32-E72D297353CC}">
                <c16:uniqueId val="{0000000B-1B68-4BA7-A962-7A650DE6A470}"/>
              </c:ext>
            </c:extLst>
          </c:dPt>
          <c:dPt>
            <c:idx val="4"/>
            <c:marker>
              <c:symbol val="x"/>
              <c:size val="5"/>
              <c:spPr>
                <a:solidFill>
                  <a:srgbClr val="FFFFFF"/>
                </a:solidFill>
                <a:ln>
                  <a:solidFill>
                    <a:srgbClr val="4F81BD"/>
                  </a:solidFill>
                  <a:prstDash val="solid"/>
                </a:ln>
              </c:spPr>
            </c:marker>
            <c:bubble3D val="0"/>
            <c:spPr>
              <a:ln w="15875">
                <a:solidFill>
                  <a:schemeClr val="accent1">
                    <a:alpha val="50000"/>
                  </a:schemeClr>
                </a:solidFill>
                <a:prstDash val="sysDot"/>
                <a:tailEnd type="none" w="sm" len="lg"/>
              </a:ln>
            </c:spPr>
            <c:extLst>
              <c:ext xmlns:c16="http://schemas.microsoft.com/office/drawing/2014/chart" uri="{C3380CC4-5D6E-409C-BE32-E72D297353CC}">
                <c16:uniqueId val="{0000000D-1B68-4BA7-A962-7A650DE6A470}"/>
              </c:ext>
            </c:extLst>
          </c:dPt>
          <c:xVal>
            <c:strRef>
              <c:f>Sheet1!$A$19:$A$23</c:f>
              <c:strCache>
                <c:ptCount val="5"/>
                <c:pt idx="1">
                  <c:v>#VALUE!</c:v>
                </c:pt>
                <c:pt idx="4">
                  <c:v>#VALUE!</c:v>
                </c:pt>
              </c:strCache>
            </c:strRef>
          </c:xVal>
          <c:yVal>
            <c:numRef>
              <c:f>Sheet1!$B$19:$B$23</c:f>
              <c:numCache>
                <c:formatCode>General</c:formatCode>
                <c:ptCount val="5"/>
                <c:pt idx="0">
                  <c:v>0</c:v>
                </c:pt>
                <c:pt idx="1">
                  <c:v>0</c:v>
                </c:pt>
                <c:pt idx="3">
                  <c:v>0</c:v>
                </c:pt>
                <c:pt idx="4">
                  <c:v>0</c:v>
                </c:pt>
              </c:numCache>
            </c:numRef>
          </c:yVal>
          <c:smooth val="0"/>
          <c:extLst>
            <c:ext xmlns:c16="http://schemas.microsoft.com/office/drawing/2014/chart" uri="{C3380CC4-5D6E-409C-BE32-E72D297353CC}">
              <c16:uniqueId val="{0000000E-1B68-4BA7-A962-7A650DE6A470}"/>
            </c:ext>
          </c:extLst>
        </c:ser>
        <c:ser>
          <c:idx val="5"/>
          <c:order val="5"/>
          <c:tx>
            <c:v>DATA</c:v>
          </c:tx>
          <c:spPr>
            <a:ln w="9525">
              <a:noFill/>
              <a:prstDash val="solid"/>
            </a:ln>
          </c:spPr>
          <c:marker>
            <c:symbol val="circle"/>
            <c:size val="8"/>
            <c:spPr>
              <a:solidFill>
                <a:schemeClr val="accent1"/>
              </a:solidFill>
              <a:ln w="9525">
                <a:solidFill>
                  <a:schemeClr val="bg1"/>
                </a:solidFill>
                <a:prstDash val="solid"/>
              </a:ln>
            </c:spPr>
          </c:marker>
          <c:dPt>
            <c:idx val="0"/>
            <c:marker>
              <c:symbol val="square"/>
              <c:size val="8"/>
              <c:spPr>
                <a:solidFill>
                  <a:srgbClr val="FFFFFF"/>
                </a:solidFill>
                <a:ln w="19050">
                  <a:solidFill>
                    <a:srgbClr val="C00000"/>
                  </a:solidFill>
                  <a:prstDash val="solid"/>
                </a:ln>
              </c:spPr>
            </c:marker>
            <c:bubble3D val="0"/>
            <c:spPr>
              <a:ln w="19050">
                <a:solidFill>
                  <a:schemeClr val="tx1"/>
                </a:solidFill>
                <a:prstDash val="solid"/>
              </a:ln>
            </c:spPr>
            <c:extLst>
              <c:ext xmlns:c16="http://schemas.microsoft.com/office/drawing/2014/chart" uri="{C3380CC4-5D6E-409C-BE32-E72D297353CC}">
                <c16:uniqueId val="{00000010-1B68-4BA7-A962-7A650DE6A470}"/>
              </c:ext>
            </c:extLst>
          </c:dPt>
          <c:dPt>
            <c:idx val="1"/>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2-1B68-4BA7-A962-7A650DE6A470}"/>
              </c:ext>
            </c:extLst>
          </c:dPt>
          <c:dPt>
            <c:idx val="2"/>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4-1B68-4BA7-A962-7A650DE6A470}"/>
              </c:ext>
            </c:extLst>
          </c:dPt>
          <c:dPt>
            <c:idx val="3"/>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6-1B68-4BA7-A962-7A650DE6A470}"/>
              </c:ext>
            </c:extLst>
          </c:dPt>
          <c:dPt>
            <c:idx val="4"/>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8-1B68-4BA7-A962-7A650DE6A470}"/>
              </c:ext>
            </c:extLst>
          </c:dPt>
          <c:dPt>
            <c:idx val="5"/>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A-1B68-4BA7-A962-7A650DE6A470}"/>
              </c:ext>
            </c:extLst>
          </c:dPt>
          <c:dPt>
            <c:idx val="6"/>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C-1B68-4BA7-A962-7A650DE6A470}"/>
              </c:ext>
            </c:extLst>
          </c:dPt>
          <c:dPt>
            <c:idx val="7"/>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1D-1B68-4BA7-A962-7A650DE6A470}"/>
              </c:ext>
            </c:extLst>
          </c:dPt>
          <c:dPt>
            <c:idx val="8"/>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1E-1B68-4BA7-A962-7A650DE6A470}"/>
              </c:ext>
            </c:extLst>
          </c:dPt>
          <c:dPt>
            <c:idx val="9"/>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1F-1B68-4BA7-A962-7A650DE6A470}"/>
              </c:ext>
            </c:extLst>
          </c:dPt>
          <c:dPt>
            <c:idx val="10"/>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0-1B68-4BA7-A962-7A650DE6A470}"/>
              </c:ext>
            </c:extLst>
          </c:dPt>
          <c:dPt>
            <c:idx val="11"/>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21-1B68-4BA7-A962-7A650DE6A470}"/>
              </c:ext>
            </c:extLst>
          </c:dPt>
          <c:dPt>
            <c:idx val="12"/>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22-1B68-4BA7-A962-7A650DE6A470}"/>
              </c:ext>
            </c:extLst>
          </c:dPt>
          <c:dPt>
            <c:idx val="13"/>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3-1B68-4BA7-A962-7A650DE6A470}"/>
              </c:ext>
            </c:extLst>
          </c:dPt>
          <c:dPt>
            <c:idx val="14"/>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4-1B68-4BA7-A962-7A650DE6A470}"/>
              </c:ext>
            </c:extLst>
          </c:dPt>
          <c:dPt>
            <c:idx val="15"/>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5-1B68-4BA7-A962-7A650DE6A470}"/>
              </c:ext>
            </c:extLst>
          </c:dPt>
          <c:dPt>
            <c:idx val="16"/>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26-1B68-4BA7-A962-7A650DE6A470}"/>
              </c:ext>
            </c:extLst>
          </c:dPt>
          <c:dLbls>
            <c:dLbl>
              <c:idx val="0"/>
              <c:tx>
                <c:rich>
                  <a:bodyPr/>
                  <a:lstStyle/>
                  <a:p>
                    <a:pPr>
                      <a:defRPr>
                        <a:solidFill>
                          <a:srgbClr val="C00000"/>
                        </a:solidFill>
                      </a:defRPr>
                    </a:pPr>
                    <a:r>
                      <a:rPr lang="en-US">
                        <a:solidFill>
                          <a:srgbClr val="C00000"/>
                        </a:solidFill>
                      </a:rPr>
                      <a:t>Overall liking</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B68-4BA7-A962-7A650DE6A470}"/>
                </c:ext>
              </c:extLst>
            </c:dLbl>
            <c:dLbl>
              <c:idx val="1"/>
              <c:layout>
                <c:manualLayout>
                  <c:x val="-5.5909031163782014E-2"/>
                  <c:y val="7.5611553088091926E-3"/>
                </c:manualLayout>
              </c:layout>
              <c:tx>
                <c:rich>
                  <a:bodyPr/>
                  <a:lstStyle/>
                  <a:p>
                    <a:pPr>
                      <a:defRPr sz="900" b="0"/>
                    </a:pPr>
                    <a:r>
                      <a:rPr lang="en-US" sz="900" b="0"/>
                      <a:t>1</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1B68-4BA7-A962-7A650DE6A470}"/>
                </c:ext>
              </c:extLst>
            </c:dLbl>
            <c:dLbl>
              <c:idx val="2"/>
              <c:tx>
                <c:rich>
                  <a:bodyPr/>
                  <a:lstStyle/>
                  <a:p>
                    <a:pPr>
                      <a:defRPr sz="900" b="0"/>
                    </a:pPr>
                    <a:r>
                      <a:rPr lang="en-US" sz="900" b="0"/>
                      <a:t>2</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1B68-4BA7-A962-7A650DE6A470}"/>
                </c:ext>
              </c:extLst>
            </c:dLbl>
            <c:dLbl>
              <c:idx val="3"/>
              <c:tx>
                <c:rich>
                  <a:bodyPr/>
                  <a:lstStyle/>
                  <a:p>
                    <a:pPr>
                      <a:defRPr sz="900" b="0"/>
                    </a:pPr>
                    <a:r>
                      <a:rPr lang="en-US" sz="900" b="0"/>
                      <a:t>3</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1B68-4BA7-A962-7A650DE6A470}"/>
                </c:ext>
              </c:extLst>
            </c:dLbl>
            <c:dLbl>
              <c:idx val="4"/>
              <c:tx>
                <c:rich>
                  <a:bodyPr/>
                  <a:lstStyle/>
                  <a:p>
                    <a:pPr>
                      <a:defRPr sz="900" b="0"/>
                    </a:pPr>
                    <a:r>
                      <a:rPr lang="en-US" sz="900" b="0"/>
                      <a:t>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1B68-4BA7-A962-7A650DE6A470}"/>
                </c:ext>
              </c:extLst>
            </c:dLbl>
            <c:dLbl>
              <c:idx val="5"/>
              <c:tx>
                <c:rich>
                  <a:bodyPr/>
                  <a:lstStyle/>
                  <a:p>
                    <a:pPr>
                      <a:defRPr sz="900" b="0"/>
                    </a:pPr>
                    <a:r>
                      <a:rPr lang="en-US" sz="900" b="0"/>
                      <a:t>5</a:t>
                    </a:r>
                  </a:p>
                </c:rich>
              </c:tx>
              <c:spPr>
                <a:noFill/>
              </c:spPr>
              <c:dLblPos val="l"/>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1B68-4BA7-A962-7A650DE6A470}"/>
                </c:ext>
              </c:extLst>
            </c:dLbl>
            <c:dLbl>
              <c:idx val="6"/>
              <c:tx>
                <c:rich>
                  <a:bodyPr/>
                  <a:lstStyle/>
                  <a:p>
                    <a:pPr>
                      <a:defRPr sz="900" b="0"/>
                    </a:pPr>
                    <a:r>
                      <a:rPr lang="en-US" sz="900" b="0"/>
                      <a:t>6</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1B68-4BA7-A962-7A650DE6A470}"/>
                </c:ext>
              </c:extLst>
            </c:dLbl>
            <c:dLbl>
              <c:idx val="7"/>
              <c:tx>
                <c:rich>
                  <a:bodyPr/>
                  <a:lstStyle/>
                  <a:p>
                    <a:pPr>
                      <a:defRPr sz="900" b="0"/>
                    </a:pPr>
                    <a:r>
                      <a:rPr lang="en-US" sz="900" b="0"/>
                      <a:t>7</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1B68-4BA7-A962-7A650DE6A470}"/>
                </c:ext>
              </c:extLst>
            </c:dLbl>
            <c:dLbl>
              <c:idx val="8"/>
              <c:tx>
                <c:rich>
                  <a:bodyPr/>
                  <a:lstStyle/>
                  <a:p>
                    <a:pPr>
                      <a:defRPr sz="900" b="0"/>
                    </a:pPr>
                    <a:r>
                      <a:rPr lang="en-US" sz="900" b="0"/>
                      <a:t>8</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1B68-4BA7-A962-7A650DE6A470}"/>
                </c:ext>
              </c:extLst>
            </c:dLbl>
            <c:dLbl>
              <c:idx val="9"/>
              <c:tx>
                <c:rich>
                  <a:bodyPr/>
                  <a:lstStyle/>
                  <a:p>
                    <a:pPr>
                      <a:defRPr sz="900" b="0"/>
                    </a:pPr>
                    <a:r>
                      <a:rPr lang="en-US" sz="900" b="0"/>
                      <a:t>9</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1B68-4BA7-A962-7A650DE6A470}"/>
                </c:ext>
              </c:extLst>
            </c:dLbl>
            <c:dLbl>
              <c:idx val="10"/>
              <c:tx>
                <c:rich>
                  <a:bodyPr/>
                  <a:lstStyle/>
                  <a:p>
                    <a:pPr>
                      <a:defRPr sz="900" b="0"/>
                    </a:pPr>
                    <a:r>
                      <a:rPr lang="en-US" sz="900" b="0"/>
                      <a:t>10</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1B68-4BA7-A962-7A650DE6A470}"/>
                </c:ext>
              </c:extLst>
            </c:dLbl>
            <c:dLbl>
              <c:idx val="11"/>
              <c:tx>
                <c:rich>
                  <a:bodyPr/>
                  <a:lstStyle/>
                  <a:p>
                    <a:pPr>
                      <a:defRPr sz="900" b="0"/>
                    </a:pPr>
                    <a:r>
                      <a:rPr lang="en-US" sz="900" b="0"/>
                      <a:t>11</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1B68-4BA7-A962-7A650DE6A470}"/>
                </c:ext>
              </c:extLst>
            </c:dLbl>
            <c:dLbl>
              <c:idx val="12"/>
              <c:tx>
                <c:rich>
                  <a:bodyPr/>
                  <a:lstStyle/>
                  <a:p>
                    <a:pPr>
                      <a:defRPr sz="900" b="0"/>
                    </a:pPr>
                    <a:r>
                      <a:rPr lang="en-US" sz="900" b="0"/>
                      <a:t>12</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1B68-4BA7-A962-7A650DE6A470}"/>
                </c:ext>
              </c:extLst>
            </c:dLbl>
            <c:dLbl>
              <c:idx val="13"/>
              <c:tx>
                <c:rich>
                  <a:bodyPr/>
                  <a:lstStyle/>
                  <a:p>
                    <a:pPr>
                      <a:defRPr sz="900" b="0"/>
                    </a:pPr>
                    <a:r>
                      <a:rPr lang="en-US" sz="900" b="0"/>
                      <a:t>13</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1B68-4BA7-A962-7A650DE6A470}"/>
                </c:ext>
              </c:extLst>
            </c:dLbl>
            <c:dLbl>
              <c:idx val="14"/>
              <c:layout>
                <c:manualLayout>
                  <c:x val="-4.2236497263866177E-2"/>
                  <c:y val="-4.35221960628338E-2"/>
                </c:manualLayout>
              </c:layout>
              <c:tx>
                <c:rich>
                  <a:bodyPr/>
                  <a:lstStyle/>
                  <a:p>
                    <a:pPr>
                      <a:defRPr sz="900" b="0"/>
                    </a:pPr>
                    <a:r>
                      <a:rPr lang="en-US" sz="900" b="0"/>
                      <a:t>14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1B68-4BA7-A962-7A650DE6A470}"/>
                </c:ext>
              </c:extLst>
            </c:dLbl>
            <c:dLbl>
              <c:idx val="15"/>
              <c:tx>
                <c:rich>
                  <a:bodyPr/>
                  <a:lstStyle/>
                  <a:p>
                    <a:pPr>
                      <a:defRPr sz="900" b="0"/>
                    </a:pPr>
                    <a:r>
                      <a:rPr lang="en-US" sz="900" b="0"/>
                      <a:t>15</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1B68-4BA7-A962-7A650DE6A470}"/>
                </c:ext>
              </c:extLst>
            </c:dLbl>
            <c:dLbl>
              <c:idx val="16"/>
              <c:tx>
                <c:rich>
                  <a:bodyPr/>
                  <a:lstStyle/>
                  <a:p>
                    <a:pPr>
                      <a:defRPr sz="900" b="0"/>
                    </a:pPr>
                    <a:r>
                      <a:rPr lang="en-US" sz="900" b="0"/>
                      <a:t>16</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1B68-4BA7-A962-7A650DE6A470}"/>
                </c:ext>
              </c:extLst>
            </c:dLbl>
            <c:spPr>
              <a:noFill/>
            </c:spPr>
            <c:dLblPos val="t"/>
            <c:showLegendKey val="0"/>
            <c:showVal val="0"/>
            <c:showCatName val="0"/>
            <c:showSerName val="0"/>
            <c:showPercent val="0"/>
            <c:showBubbleSize val="0"/>
            <c:extLst>
              <c:ext xmlns:c15="http://schemas.microsoft.com/office/drawing/2012/chart" uri="{CE6537A1-D6FC-4f65-9D91-7224C49458BB}">
                <c15:showLeaderLines val="0"/>
              </c:ext>
            </c:extLst>
          </c:dLbls>
          <c:xVal>
            <c:numRef>
              <c:f>Sheet1!$A$25:$A$31</c:f>
              <c:numCache>
                <c:formatCode>General</c:formatCode>
                <c:ptCount val="7"/>
                <c:pt idx="0">
                  <c:v>26.240339994709945</c:v>
                </c:pt>
                <c:pt idx="1">
                  <c:v>46.34593492649087</c:v>
                </c:pt>
                <c:pt idx="2">
                  <c:v>39.809550824420327</c:v>
                </c:pt>
                <c:pt idx="3">
                  <c:v>33.76542102271101</c:v>
                </c:pt>
                <c:pt idx="4">
                  <c:v>43.811778539286806</c:v>
                </c:pt>
                <c:pt idx="5">
                  <c:v>40.905247991102058</c:v>
                </c:pt>
                <c:pt idx="6">
                  <c:v>38.806113638705746</c:v>
                </c:pt>
              </c:numCache>
            </c:numRef>
          </c:xVal>
          <c:yVal>
            <c:numRef>
              <c:f>Sheet1!$B$25:$B$31</c:f>
              <c:numCache>
                <c:formatCode>General</c:formatCode>
                <c:ptCount val="7"/>
                <c:pt idx="0">
                  <c:v>26.886653787683098</c:v>
                </c:pt>
                <c:pt idx="1">
                  <c:v>45.325099355422786</c:v>
                </c:pt>
                <c:pt idx="2">
                  <c:v>40.26608237057193</c:v>
                </c:pt>
                <c:pt idx="3">
                  <c:v>34.097267912369098</c:v>
                </c:pt>
                <c:pt idx="4">
                  <c:v>43.424919567637474</c:v>
                </c:pt>
                <c:pt idx="5">
                  <c:v>40.998852677580551</c:v>
                </c:pt>
                <c:pt idx="6">
                  <c:v>38.896570780054702</c:v>
                </c:pt>
              </c:numCache>
            </c:numRef>
          </c:yVal>
          <c:smooth val="0"/>
          <c:extLst>
            <c:ext xmlns:c16="http://schemas.microsoft.com/office/drawing/2014/chart" uri="{C3380CC4-5D6E-409C-BE32-E72D297353CC}">
              <c16:uniqueId val="{00000027-1B68-4BA7-A962-7A650DE6A470}"/>
            </c:ext>
          </c:extLst>
        </c:ser>
        <c:dLbls>
          <c:showLegendKey val="0"/>
          <c:showVal val="0"/>
          <c:showCatName val="0"/>
          <c:showSerName val="0"/>
          <c:showPercent val="0"/>
          <c:showBubbleSize val="0"/>
        </c:dLbls>
        <c:axId val="253466880"/>
        <c:axId val="253181952"/>
      </c:scatterChart>
      <c:valAx>
        <c:axId val="253466880"/>
        <c:scaling>
          <c:orientation val="minMax"/>
          <c:max val="47"/>
          <c:min val="26"/>
        </c:scaling>
        <c:delete val="1"/>
        <c:axPos val="b"/>
        <c:numFmt formatCode="General" sourceLinked="1"/>
        <c:majorTickMark val="out"/>
        <c:minorTickMark val="none"/>
        <c:tickLblPos val="nextTo"/>
        <c:crossAx val="253181952"/>
        <c:crosses val="autoZero"/>
        <c:crossBetween val="midCat"/>
      </c:valAx>
      <c:valAx>
        <c:axId val="253181952"/>
        <c:scaling>
          <c:orientation val="minMax"/>
          <c:max val="47"/>
          <c:min val="26"/>
        </c:scaling>
        <c:delete val="1"/>
        <c:axPos val="l"/>
        <c:numFmt formatCode="General" sourceLinked="1"/>
        <c:majorTickMark val="out"/>
        <c:minorTickMark val="none"/>
        <c:tickLblPos val="nextTo"/>
        <c:crossAx val="253466880"/>
        <c:crosses val="autoZero"/>
        <c:crossBetween val="midCat"/>
      </c:valAx>
      <c:spPr>
        <a:ln w="19050">
          <a:solidFill>
            <a:schemeClr val="bg2"/>
          </a:solidFill>
        </a:ln>
      </c:spPr>
    </c:plotArea>
    <c:plotVisOnly val="1"/>
    <c:dispBlanksAs val="gap"/>
    <c:showDLblsOverMax val="0"/>
  </c:chart>
  <c:spPr>
    <a:ln w="76200" cap="flat">
      <a:round/>
    </a:ln>
  </c:spPr>
  <c:txPr>
    <a:bodyPr/>
    <a:lstStyle/>
    <a:p>
      <a:pPr>
        <a:defRPr sz="900">
          <a:solidFill>
            <a:schemeClr val="tx2">
              <a:lumMod val="50000"/>
            </a:schemeClr>
          </a:solidFill>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1705726067530081E-2"/>
          <c:y val="3.9767512317948985E-2"/>
          <c:w val="0.90869911006101278"/>
          <c:h val="0.91169634159873347"/>
        </c:manualLayout>
      </c:layout>
      <c:scatterChart>
        <c:scatterStyle val="lineMarker"/>
        <c:varyColors val="0"/>
        <c:ser>
          <c:idx val="1"/>
          <c:order val="0"/>
          <c:tx>
            <c:v>Parity</c:v>
          </c:tx>
          <c:spPr>
            <a:ln w="0">
              <a:solidFill>
                <a:schemeClr val="bg2">
                  <a:lumMod val="75000"/>
                </a:schemeClr>
              </a:solidFill>
            </a:ln>
          </c:spPr>
          <c:marker>
            <c:symbol val="none"/>
          </c:marker>
          <c:xVal>
            <c:numRef>
              <c:f>Sheet1!$A$7:$A$8</c:f>
              <c:numCache>
                <c:formatCode>General</c:formatCode>
                <c:ptCount val="2"/>
                <c:pt idx="0">
                  <c:v>27</c:v>
                </c:pt>
                <c:pt idx="1">
                  <c:v>50</c:v>
                </c:pt>
              </c:numCache>
            </c:numRef>
          </c:xVal>
          <c:yVal>
            <c:numRef>
              <c:f>Sheet1!$B$7:$B$8</c:f>
              <c:numCache>
                <c:formatCode>General</c:formatCode>
                <c:ptCount val="2"/>
                <c:pt idx="0">
                  <c:v>27</c:v>
                </c:pt>
                <c:pt idx="1">
                  <c:v>50</c:v>
                </c:pt>
              </c:numCache>
            </c:numRef>
          </c:yVal>
          <c:smooth val="0"/>
          <c:extLst>
            <c:ext xmlns:c16="http://schemas.microsoft.com/office/drawing/2014/chart" uri="{C3380CC4-5D6E-409C-BE32-E72D297353CC}">
              <c16:uniqueId val="{00000000-591D-43B9-868F-BD7AA81614FB}"/>
            </c:ext>
          </c:extLst>
        </c:ser>
        <c:ser>
          <c:idx val="2"/>
          <c:order val="1"/>
          <c:tx>
            <c:v>Lower</c:v>
          </c:tx>
          <c:spPr>
            <a:ln w="0">
              <a:solidFill>
                <a:schemeClr val="bg2"/>
              </a:solidFill>
              <a:prstDash val="sysDash"/>
            </a:ln>
          </c:spPr>
          <c:marker>
            <c:symbol val="none"/>
          </c:marker>
          <c:dPt>
            <c:idx val="1"/>
            <c:bubble3D val="0"/>
            <c:spPr>
              <a:ln w="0">
                <a:noFill/>
                <a:prstDash val="sysDash"/>
              </a:ln>
            </c:spPr>
            <c:extLst>
              <c:ext xmlns:c16="http://schemas.microsoft.com/office/drawing/2014/chart" uri="{C3380CC4-5D6E-409C-BE32-E72D297353CC}">
                <c16:uniqueId val="{00000002-591D-43B9-868F-BD7AA81614FB}"/>
              </c:ext>
            </c:extLst>
          </c:dPt>
          <c:xVal>
            <c:numRef>
              <c:f>Sheet1!$A$10:$A$11</c:f>
              <c:numCache>
                <c:formatCode>General</c:formatCode>
                <c:ptCount val="2"/>
                <c:pt idx="0">
                  <c:v>27</c:v>
                </c:pt>
                <c:pt idx="1">
                  <c:v>50</c:v>
                </c:pt>
              </c:numCache>
            </c:numRef>
          </c:xVal>
          <c:yVal>
            <c:numRef>
              <c:f>Sheet1!$B$10:$B$11</c:f>
              <c:numCache>
                <c:formatCode>General</c:formatCode>
                <c:ptCount val="2"/>
                <c:pt idx="0">
                  <c:v>25.040036015459947</c:v>
                </c:pt>
                <c:pt idx="1">
                  <c:v>48.040036015459947</c:v>
                </c:pt>
              </c:numCache>
            </c:numRef>
          </c:yVal>
          <c:smooth val="0"/>
          <c:extLst>
            <c:ext xmlns:c16="http://schemas.microsoft.com/office/drawing/2014/chart" uri="{C3380CC4-5D6E-409C-BE32-E72D297353CC}">
              <c16:uniqueId val="{00000003-591D-43B9-868F-BD7AA81614FB}"/>
            </c:ext>
          </c:extLst>
        </c:ser>
        <c:ser>
          <c:idx val="3"/>
          <c:order val="2"/>
          <c:tx>
            <c:v>Upper</c:v>
          </c:tx>
          <c:spPr>
            <a:ln w="0">
              <a:noFill/>
              <a:prstDash val="sysDash"/>
            </a:ln>
          </c:spPr>
          <c:marker>
            <c:symbol val="none"/>
          </c:marker>
          <c:xVal>
            <c:numRef>
              <c:f>Sheet1!$A$13:$A$14</c:f>
              <c:numCache>
                <c:formatCode>General</c:formatCode>
                <c:ptCount val="2"/>
                <c:pt idx="0">
                  <c:v>27</c:v>
                </c:pt>
                <c:pt idx="1">
                  <c:v>50</c:v>
                </c:pt>
              </c:numCache>
            </c:numRef>
          </c:xVal>
          <c:yVal>
            <c:numRef>
              <c:f>Sheet1!$B$13:$B$14</c:f>
              <c:numCache>
                <c:formatCode>General</c:formatCode>
                <c:ptCount val="2"/>
                <c:pt idx="0">
                  <c:v>28.959963984540053</c:v>
                </c:pt>
                <c:pt idx="1">
                  <c:v>51.959963984540053</c:v>
                </c:pt>
              </c:numCache>
            </c:numRef>
          </c:yVal>
          <c:smooth val="0"/>
          <c:extLst>
            <c:ext xmlns:c16="http://schemas.microsoft.com/office/drawing/2014/chart" uri="{C3380CC4-5D6E-409C-BE32-E72D297353CC}">
              <c16:uniqueId val="{00000004-591D-43B9-868F-BD7AA81614FB}"/>
            </c:ext>
          </c:extLst>
        </c:ser>
        <c:ser>
          <c:idx val="4"/>
          <c:order val="3"/>
          <c:tx>
            <c:v>Adjusted</c:v>
          </c:tx>
          <c:spPr>
            <a:ln w="28575">
              <a:noFill/>
            </a:ln>
          </c:spPr>
          <c:marker>
            <c:symbol val="circle"/>
            <c:size val="4"/>
          </c:marker>
          <c:dPt>
            <c:idx val="0"/>
            <c:marker>
              <c:symbol val="x"/>
              <c:size val="5"/>
              <c:spPr>
                <a:noFill/>
                <a:ln>
                  <a:noFill/>
                </a:ln>
              </c:spPr>
            </c:marker>
            <c:bubble3D val="0"/>
            <c:extLst>
              <c:ext xmlns:c16="http://schemas.microsoft.com/office/drawing/2014/chart" uri="{C3380CC4-5D6E-409C-BE32-E72D297353CC}">
                <c16:uniqueId val="{00000005-591D-43B9-868F-BD7AA81614FB}"/>
              </c:ext>
            </c:extLst>
          </c:dPt>
          <c:dPt>
            <c:idx val="1"/>
            <c:marker>
              <c:symbol val="x"/>
              <c:size val="5"/>
              <c:spPr>
                <a:noFill/>
                <a:ln w="12700"/>
              </c:spPr>
            </c:marker>
            <c:bubble3D val="0"/>
            <c:extLst>
              <c:ext xmlns:c16="http://schemas.microsoft.com/office/drawing/2014/chart" uri="{C3380CC4-5D6E-409C-BE32-E72D297353CC}">
                <c16:uniqueId val="{00000006-591D-43B9-868F-BD7AA81614FB}"/>
              </c:ext>
            </c:extLst>
          </c:dPt>
          <c:xVal>
            <c:numRef>
              <c:f>Sheet1!$A$16:$A$17</c:f>
            </c:numRef>
          </c:xVal>
          <c:yVal>
            <c:numRef>
              <c:f>Sheet1!$B$16:$B$17</c:f>
              <c:numCache>
                <c:formatCode>General</c:formatCode>
                <c:ptCount val="2"/>
                <c:pt idx="0">
                  <c:v>0</c:v>
                </c:pt>
                <c:pt idx="1">
                  <c:v>0</c:v>
                </c:pt>
              </c:numCache>
            </c:numRef>
          </c:yVal>
          <c:smooth val="0"/>
          <c:extLst>
            <c:ext xmlns:c16="http://schemas.microsoft.com/office/drawing/2014/chart" uri="{C3380CC4-5D6E-409C-BE32-E72D297353CC}">
              <c16:uniqueId val="{00000007-591D-43B9-868F-BD7AA81614FB}"/>
            </c:ext>
          </c:extLst>
        </c:ser>
        <c:ser>
          <c:idx val="0"/>
          <c:order val="4"/>
          <c:tx>
            <c:v>shitf</c:v>
          </c:tx>
          <c:spPr>
            <a:ln w="15875">
              <a:solidFill>
                <a:schemeClr val="bg1">
                  <a:lumMod val="50000"/>
                </a:schemeClr>
              </a:solidFill>
              <a:prstDash val="sysDot"/>
              <a:tailEnd type="none" w="sm" len="lg"/>
            </a:ln>
          </c:spPr>
          <c:marker>
            <c:symbol val="none"/>
          </c:marker>
          <c:dPt>
            <c:idx val="1"/>
            <c:marker>
              <c:symbol val="x"/>
              <c:size val="5"/>
              <c:spPr>
                <a:solidFill>
                  <a:srgbClr val="FFFFFF"/>
                </a:solidFill>
                <a:ln>
                  <a:solidFill>
                    <a:srgbClr val="FF0000"/>
                  </a:solidFill>
                  <a:prstDash val="solid"/>
                </a:ln>
              </c:spPr>
            </c:marker>
            <c:bubble3D val="0"/>
            <c:spPr>
              <a:ln w="15875">
                <a:solidFill>
                  <a:srgbClr val="FF0000">
                    <a:alpha val="50000"/>
                  </a:srgbClr>
                </a:solidFill>
                <a:prstDash val="sysDot"/>
                <a:tailEnd type="none" w="sm" len="lg"/>
              </a:ln>
            </c:spPr>
            <c:extLst>
              <c:ext xmlns:c16="http://schemas.microsoft.com/office/drawing/2014/chart" uri="{C3380CC4-5D6E-409C-BE32-E72D297353CC}">
                <c16:uniqueId val="{00000009-591D-43B9-868F-BD7AA81614FB}"/>
              </c:ext>
            </c:extLst>
          </c:dPt>
          <c:dPt>
            <c:idx val="2"/>
            <c:marker>
              <c:symbol val="x"/>
              <c:size val="5"/>
              <c:spPr>
                <a:solidFill>
                  <a:srgbClr val="FFFFFF"/>
                </a:solidFill>
                <a:ln>
                  <a:solidFill>
                    <a:srgbClr val="4F81BD"/>
                  </a:solidFill>
                  <a:prstDash val="solid"/>
                </a:ln>
              </c:spPr>
            </c:marker>
            <c:bubble3D val="0"/>
            <c:extLst>
              <c:ext xmlns:c16="http://schemas.microsoft.com/office/drawing/2014/chart" uri="{C3380CC4-5D6E-409C-BE32-E72D297353CC}">
                <c16:uniqueId val="{0000000A-591D-43B9-868F-BD7AA81614FB}"/>
              </c:ext>
            </c:extLst>
          </c:dPt>
          <c:dPt>
            <c:idx val="3"/>
            <c:bubble3D val="0"/>
            <c:extLst>
              <c:ext xmlns:c16="http://schemas.microsoft.com/office/drawing/2014/chart" uri="{C3380CC4-5D6E-409C-BE32-E72D297353CC}">
                <c16:uniqueId val="{0000000B-591D-43B9-868F-BD7AA81614FB}"/>
              </c:ext>
            </c:extLst>
          </c:dPt>
          <c:dPt>
            <c:idx val="4"/>
            <c:marker>
              <c:symbol val="x"/>
              <c:size val="5"/>
              <c:spPr>
                <a:solidFill>
                  <a:srgbClr val="FFFFFF"/>
                </a:solidFill>
                <a:ln>
                  <a:solidFill>
                    <a:srgbClr val="4F81BD"/>
                  </a:solidFill>
                  <a:prstDash val="solid"/>
                </a:ln>
              </c:spPr>
            </c:marker>
            <c:bubble3D val="0"/>
            <c:spPr>
              <a:ln w="15875">
                <a:solidFill>
                  <a:schemeClr val="accent1">
                    <a:alpha val="50000"/>
                  </a:schemeClr>
                </a:solidFill>
                <a:prstDash val="sysDot"/>
                <a:tailEnd type="none" w="sm" len="lg"/>
              </a:ln>
            </c:spPr>
            <c:extLst>
              <c:ext xmlns:c16="http://schemas.microsoft.com/office/drawing/2014/chart" uri="{C3380CC4-5D6E-409C-BE32-E72D297353CC}">
                <c16:uniqueId val="{0000000D-591D-43B9-868F-BD7AA81614FB}"/>
              </c:ext>
            </c:extLst>
          </c:dPt>
          <c:xVal>
            <c:strRef>
              <c:f>Sheet1!$A$19:$A$23</c:f>
              <c:strCache>
                <c:ptCount val="5"/>
                <c:pt idx="1">
                  <c:v>#VALUE!</c:v>
                </c:pt>
                <c:pt idx="4">
                  <c:v>#VALUE!</c:v>
                </c:pt>
              </c:strCache>
            </c:strRef>
          </c:xVal>
          <c:yVal>
            <c:numRef>
              <c:f>Sheet1!$B$19:$B$23</c:f>
              <c:numCache>
                <c:formatCode>General</c:formatCode>
                <c:ptCount val="5"/>
                <c:pt idx="0">
                  <c:v>0</c:v>
                </c:pt>
                <c:pt idx="1">
                  <c:v>0</c:v>
                </c:pt>
                <c:pt idx="3">
                  <c:v>0</c:v>
                </c:pt>
                <c:pt idx="4">
                  <c:v>0</c:v>
                </c:pt>
              </c:numCache>
            </c:numRef>
          </c:yVal>
          <c:smooth val="0"/>
          <c:extLst>
            <c:ext xmlns:c16="http://schemas.microsoft.com/office/drawing/2014/chart" uri="{C3380CC4-5D6E-409C-BE32-E72D297353CC}">
              <c16:uniqueId val="{0000000E-591D-43B9-868F-BD7AA81614FB}"/>
            </c:ext>
          </c:extLst>
        </c:ser>
        <c:ser>
          <c:idx val="5"/>
          <c:order val="5"/>
          <c:tx>
            <c:v>DATA</c:v>
          </c:tx>
          <c:spPr>
            <a:ln w="9525">
              <a:noFill/>
              <a:prstDash val="solid"/>
            </a:ln>
          </c:spPr>
          <c:marker>
            <c:symbol val="circle"/>
            <c:size val="8"/>
            <c:spPr>
              <a:solidFill>
                <a:schemeClr val="accent1"/>
              </a:solidFill>
              <a:ln w="9525">
                <a:solidFill>
                  <a:schemeClr val="bg1"/>
                </a:solidFill>
                <a:prstDash val="solid"/>
              </a:ln>
            </c:spPr>
          </c:marker>
          <c:dPt>
            <c:idx val="0"/>
            <c:marker>
              <c:symbol val="square"/>
              <c:size val="8"/>
              <c:spPr>
                <a:solidFill>
                  <a:srgbClr val="FFFFFF"/>
                </a:solidFill>
                <a:ln w="19050">
                  <a:solidFill>
                    <a:srgbClr val="C00000"/>
                  </a:solidFill>
                  <a:prstDash val="solid"/>
                </a:ln>
              </c:spPr>
            </c:marker>
            <c:bubble3D val="0"/>
            <c:spPr>
              <a:ln w="19050">
                <a:solidFill>
                  <a:schemeClr val="tx1"/>
                </a:solidFill>
                <a:prstDash val="solid"/>
              </a:ln>
            </c:spPr>
            <c:extLst>
              <c:ext xmlns:c16="http://schemas.microsoft.com/office/drawing/2014/chart" uri="{C3380CC4-5D6E-409C-BE32-E72D297353CC}">
                <c16:uniqueId val="{00000010-591D-43B9-868F-BD7AA81614FB}"/>
              </c:ext>
            </c:extLst>
          </c:dPt>
          <c:dPt>
            <c:idx val="1"/>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2-591D-43B9-868F-BD7AA81614FB}"/>
              </c:ext>
            </c:extLst>
          </c:dPt>
          <c:dPt>
            <c:idx val="2"/>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4-591D-43B9-868F-BD7AA81614FB}"/>
              </c:ext>
            </c:extLst>
          </c:dPt>
          <c:dPt>
            <c:idx val="3"/>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6-591D-43B9-868F-BD7AA81614FB}"/>
              </c:ext>
            </c:extLst>
          </c:dPt>
          <c:dPt>
            <c:idx val="4"/>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8-591D-43B9-868F-BD7AA81614FB}"/>
              </c:ext>
            </c:extLst>
          </c:dPt>
          <c:dPt>
            <c:idx val="5"/>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A-591D-43B9-868F-BD7AA81614FB}"/>
              </c:ext>
            </c:extLst>
          </c:dPt>
          <c:dPt>
            <c:idx val="6"/>
            <c:marker>
              <c:spPr>
                <a:solidFill>
                  <a:srgbClr val="FFFFFF"/>
                </a:solidFill>
                <a:ln w="3175">
                  <a:solidFill>
                    <a:srgbClr val="008E94"/>
                  </a:solidFill>
                  <a:prstDash val="solid"/>
                </a:ln>
                <a:effectLst/>
                <a:extLst/>
              </c:spPr>
            </c:marker>
            <c:bubble3D val="0"/>
            <c:spPr>
              <a:ln w="3175" cap="rnd" cmpd="sng" algn="ctr">
                <a:noFill/>
                <a:prstDash val="solid"/>
                <a:round/>
              </a:ln>
              <a:effectLst/>
              <a:extLst>
                <a:ext uri="{91240B29-F687-4F45-9708-019B960494DF}">
                  <a14:hiddenLine xmlns:a14="http://schemas.microsoft.com/office/drawing/2010/main" w="3175" cap="rnd" cmpd="sng" algn="ctr">
                    <a:solidFill>
                      <a:srgbClr val="1F497D"/>
                    </a:solidFill>
                    <a:prstDash val="solid"/>
                    <a:round/>
                  </a14:hiddenLine>
                </a:ext>
              </a:extLst>
            </c:spPr>
            <c:extLst>
              <c:ext xmlns:c16="http://schemas.microsoft.com/office/drawing/2014/chart" uri="{C3380CC4-5D6E-409C-BE32-E72D297353CC}">
                <c16:uniqueId val="{0000001C-591D-43B9-868F-BD7AA81614FB}"/>
              </c:ext>
            </c:extLst>
          </c:dPt>
          <c:dPt>
            <c:idx val="7"/>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1D-591D-43B9-868F-BD7AA81614FB}"/>
              </c:ext>
            </c:extLst>
          </c:dPt>
          <c:dPt>
            <c:idx val="8"/>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1E-591D-43B9-868F-BD7AA81614FB}"/>
              </c:ext>
            </c:extLst>
          </c:dPt>
          <c:dPt>
            <c:idx val="9"/>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1F-591D-43B9-868F-BD7AA81614FB}"/>
              </c:ext>
            </c:extLst>
          </c:dPt>
          <c:dPt>
            <c:idx val="10"/>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0-591D-43B9-868F-BD7AA81614FB}"/>
              </c:ext>
            </c:extLst>
          </c:dPt>
          <c:dPt>
            <c:idx val="11"/>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21-591D-43B9-868F-BD7AA81614FB}"/>
              </c:ext>
            </c:extLst>
          </c:dPt>
          <c:dPt>
            <c:idx val="12"/>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22-591D-43B9-868F-BD7AA81614FB}"/>
              </c:ext>
            </c:extLst>
          </c:dPt>
          <c:dPt>
            <c:idx val="13"/>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3-591D-43B9-868F-BD7AA81614FB}"/>
              </c:ext>
            </c:extLst>
          </c:dPt>
          <c:dPt>
            <c:idx val="14"/>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4-591D-43B9-868F-BD7AA81614FB}"/>
              </c:ext>
            </c:extLst>
          </c:dPt>
          <c:dPt>
            <c:idx val="15"/>
            <c:marker>
              <c:symbol val="circle"/>
              <c:size val="7"/>
              <c:spPr>
                <a:solidFill>
                  <a:srgbClr val="FFFFFF"/>
                </a:solidFill>
                <a:ln w="3175">
                  <a:solidFill>
                    <a:srgbClr val="008E94"/>
                  </a:solidFill>
                  <a:prstDash val="solid"/>
                </a:ln>
              </c:spPr>
            </c:marker>
            <c:bubble3D val="0"/>
            <c:extLst>
              <c:ext xmlns:c16="http://schemas.microsoft.com/office/drawing/2014/chart" uri="{C3380CC4-5D6E-409C-BE32-E72D297353CC}">
                <c16:uniqueId val="{00000025-591D-43B9-868F-BD7AA81614FB}"/>
              </c:ext>
            </c:extLst>
          </c:dPt>
          <c:dPt>
            <c:idx val="16"/>
            <c:marker>
              <c:spPr>
                <a:solidFill>
                  <a:srgbClr val="008E94"/>
                </a:solidFill>
                <a:ln w="3175">
                  <a:solidFill>
                    <a:srgbClr val="FFFFFF"/>
                  </a:solidFill>
                  <a:prstDash val="solid"/>
                </a:ln>
              </c:spPr>
            </c:marker>
            <c:bubble3D val="0"/>
            <c:extLst>
              <c:ext xmlns:c16="http://schemas.microsoft.com/office/drawing/2014/chart" uri="{C3380CC4-5D6E-409C-BE32-E72D297353CC}">
                <c16:uniqueId val="{00000026-591D-43B9-868F-BD7AA81614FB}"/>
              </c:ext>
            </c:extLst>
          </c:dPt>
          <c:dLbls>
            <c:dLbl>
              <c:idx val="0"/>
              <c:tx>
                <c:rich>
                  <a:bodyPr/>
                  <a:lstStyle/>
                  <a:p>
                    <a:pPr>
                      <a:defRPr>
                        <a:solidFill>
                          <a:srgbClr val="C00000"/>
                        </a:solidFill>
                      </a:defRPr>
                    </a:pPr>
                    <a:r>
                      <a:rPr lang="en-US">
                        <a:solidFill>
                          <a:srgbClr val="C00000"/>
                        </a:solidFill>
                      </a:rPr>
                      <a:t>Overall liking</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591D-43B9-868F-BD7AA81614FB}"/>
                </c:ext>
              </c:extLst>
            </c:dLbl>
            <c:dLbl>
              <c:idx val="1"/>
              <c:tx>
                <c:rich>
                  <a:bodyPr/>
                  <a:lstStyle/>
                  <a:p>
                    <a:pPr>
                      <a:defRPr sz="900" b="0"/>
                    </a:pPr>
                    <a:r>
                      <a:rPr lang="en-US" sz="900" b="0"/>
                      <a:t>1</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591D-43B9-868F-BD7AA81614FB}"/>
                </c:ext>
              </c:extLst>
            </c:dLbl>
            <c:dLbl>
              <c:idx val="2"/>
              <c:tx>
                <c:rich>
                  <a:bodyPr/>
                  <a:lstStyle/>
                  <a:p>
                    <a:pPr>
                      <a:defRPr sz="900" b="0"/>
                    </a:pPr>
                    <a:r>
                      <a:rPr lang="en-US" sz="900" b="0"/>
                      <a:t>2</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591D-43B9-868F-BD7AA81614FB}"/>
                </c:ext>
              </c:extLst>
            </c:dLbl>
            <c:dLbl>
              <c:idx val="3"/>
              <c:tx>
                <c:rich>
                  <a:bodyPr/>
                  <a:lstStyle/>
                  <a:p>
                    <a:pPr>
                      <a:defRPr sz="900" b="0"/>
                    </a:pPr>
                    <a:r>
                      <a:rPr lang="en-US" sz="900" b="0"/>
                      <a:t>3</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591D-43B9-868F-BD7AA81614FB}"/>
                </c:ext>
              </c:extLst>
            </c:dLbl>
            <c:dLbl>
              <c:idx val="4"/>
              <c:tx>
                <c:rich>
                  <a:bodyPr/>
                  <a:lstStyle/>
                  <a:p>
                    <a:pPr>
                      <a:defRPr sz="900" b="0"/>
                    </a:pPr>
                    <a:r>
                      <a:rPr lang="en-US" sz="900" b="0"/>
                      <a:t>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591D-43B9-868F-BD7AA81614FB}"/>
                </c:ext>
              </c:extLst>
            </c:dLbl>
            <c:dLbl>
              <c:idx val="5"/>
              <c:tx>
                <c:rich>
                  <a:bodyPr/>
                  <a:lstStyle/>
                  <a:p>
                    <a:pPr>
                      <a:defRPr sz="900" b="0"/>
                    </a:pPr>
                    <a:r>
                      <a:rPr lang="en-US" sz="900" b="0"/>
                      <a:t>5</a:t>
                    </a:r>
                  </a:p>
                </c:rich>
              </c:tx>
              <c:spPr>
                <a:noFill/>
              </c:spPr>
              <c:dLblPos val="l"/>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591D-43B9-868F-BD7AA81614FB}"/>
                </c:ext>
              </c:extLst>
            </c:dLbl>
            <c:dLbl>
              <c:idx val="6"/>
              <c:tx>
                <c:rich>
                  <a:bodyPr/>
                  <a:lstStyle/>
                  <a:p>
                    <a:pPr>
                      <a:defRPr sz="900" b="0"/>
                    </a:pPr>
                    <a:r>
                      <a:rPr lang="en-US" sz="900" b="0"/>
                      <a:t>6</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591D-43B9-868F-BD7AA81614FB}"/>
                </c:ext>
              </c:extLst>
            </c:dLbl>
            <c:dLbl>
              <c:idx val="7"/>
              <c:tx>
                <c:rich>
                  <a:bodyPr/>
                  <a:lstStyle/>
                  <a:p>
                    <a:pPr>
                      <a:defRPr sz="900" b="0"/>
                    </a:pPr>
                    <a:r>
                      <a:rPr lang="en-US" sz="900" b="0"/>
                      <a:t>7</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591D-43B9-868F-BD7AA81614FB}"/>
                </c:ext>
              </c:extLst>
            </c:dLbl>
            <c:dLbl>
              <c:idx val="8"/>
              <c:tx>
                <c:rich>
                  <a:bodyPr/>
                  <a:lstStyle/>
                  <a:p>
                    <a:pPr>
                      <a:defRPr sz="900" b="0"/>
                    </a:pPr>
                    <a:r>
                      <a:rPr lang="en-US" sz="900" b="0"/>
                      <a:t>8</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591D-43B9-868F-BD7AA81614FB}"/>
                </c:ext>
              </c:extLst>
            </c:dLbl>
            <c:dLbl>
              <c:idx val="9"/>
              <c:tx>
                <c:rich>
                  <a:bodyPr/>
                  <a:lstStyle/>
                  <a:p>
                    <a:pPr>
                      <a:defRPr sz="900" b="0"/>
                    </a:pPr>
                    <a:r>
                      <a:rPr lang="en-US" sz="900" b="0"/>
                      <a:t>9</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591D-43B9-868F-BD7AA81614FB}"/>
                </c:ext>
              </c:extLst>
            </c:dLbl>
            <c:dLbl>
              <c:idx val="10"/>
              <c:tx>
                <c:rich>
                  <a:bodyPr/>
                  <a:lstStyle/>
                  <a:p>
                    <a:pPr>
                      <a:defRPr sz="900" b="0"/>
                    </a:pPr>
                    <a:r>
                      <a:rPr lang="en-US" sz="900" b="0"/>
                      <a:t>10</a:t>
                    </a:r>
                  </a:p>
                </c:rich>
              </c:tx>
              <c:spPr>
                <a:noFill/>
              </c:spPr>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591D-43B9-868F-BD7AA81614FB}"/>
                </c:ext>
              </c:extLst>
            </c:dLbl>
            <c:dLbl>
              <c:idx val="11"/>
              <c:tx>
                <c:rich>
                  <a:bodyPr/>
                  <a:lstStyle/>
                  <a:p>
                    <a:pPr>
                      <a:defRPr sz="900" b="0"/>
                    </a:pPr>
                    <a:r>
                      <a:rPr lang="en-US" sz="900" b="0"/>
                      <a:t>11</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591D-43B9-868F-BD7AA81614FB}"/>
                </c:ext>
              </c:extLst>
            </c:dLbl>
            <c:dLbl>
              <c:idx val="12"/>
              <c:tx>
                <c:rich>
                  <a:bodyPr/>
                  <a:lstStyle/>
                  <a:p>
                    <a:pPr>
                      <a:defRPr sz="900" b="0"/>
                    </a:pPr>
                    <a:r>
                      <a:rPr lang="en-US" sz="900" b="0"/>
                      <a:t>12</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591D-43B9-868F-BD7AA81614FB}"/>
                </c:ext>
              </c:extLst>
            </c:dLbl>
            <c:dLbl>
              <c:idx val="13"/>
              <c:tx>
                <c:rich>
                  <a:bodyPr/>
                  <a:lstStyle/>
                  <a:p>
                    <a:pPr>
                      <a:defRPr sz="900" b="0"/>
                    </a:pPr>
                    <a:r>
                      <a:rPr lang="en-US" sz="900" b="0"/>
                      <a:t>13</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591D-43B9-868F-BD7AA81614FB}"/>
                </c:ext>
              </c:extLst>
            </c:dLbl>
            <c:dLbl>
              <c:idx val="14"/>
              <c:layout>
                <c:manualLayout>
                  <c:x val="-4.2236497263866177E-2"/>
                  <c:y val="-4.35221960628338E-2"/>
                </c:manualLayout>
              </c:layout>
              <c:tx>
                <c:rich>
                  <a:bodyPr/>
                  <a:lstStyle/>
                  <a:p>
                    <a:pPr>
                      <a:defRPr sz="900" b="0"/>
                    </a:pPr>
                    <a:r>
                      <a:rPr lang="en-US" sz="900" b="0"/>
                      <a:t>14</a:t>
                    </a:r>
                  </a:p>
                </c:rich>
              </c:tx>
              <c:spPr>
                <a:noFill/>
              </c:sp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591D-43B9-868F-BD7AA81614FB}"/>
                </c:ext>
              </c:extLst>
            </c:dLbl>
            <c:dLbl>
              <c:idx val="15"/>
              <c:tx>
                <c:rich>
                  <a:bodyPr/>
                  <a:lstStyle/>
                  <a:p>
                    <a:pPr>
                      <a:defRPr sz="900" b="0"/>
                    </a:pPr>
                    <a:r>
                      <a:rPr lang="en-US" sz="900" b="0"/>
                      <a:t>15</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591D-43B9-868F-BD7AA81614FB}"/>
                </c:ext>
              </c:extLst>
            </c:dLbl>
            <c:dLbl>
              <c:idx val="16"/>
              <c:tx>
                <c:rich>
                  <a:bodyPr/>
                  <a:lstStyle/>
                  <a:p>
                    <a:pPr>
                      <a:defRPr sz="900" b="0"/>
                    </a:pPr>
                    <a:r>
                      <a:rPr lang="en-US" sz="900" b="0"/>
                      <a:t>16</a:t>
                    </a:r>
                  </a:p>
                </c:rich>
              </c:tx>
              <c:spPr>
                <a:noFill/>
              </c:spPr>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591D-43B9-868F-BD7AA81614FB}"/>
                </c:ext>
              </c:extLst>
            </c:dLbl>
            <c:spPr>
              <a:noFill/>
            </c:spPr>
            <c:dLblPos val="t"/>
            <c:showLegendKey val="0"/>
            <c:showVal val="0"/>
            <c:showCatName val="0"/>
            <c:showSerName val="0"/>
            <c:showPercent val="0"/>
            <c:showBubbleSize val="0"/>
            <c:extLst>
              <c:ext xmlns:c15="http://schemas.microsoft.com/office/drawing/2012/chart" uri="{CE6537A1-D6FC-4f65-9D91-7224C49458BB}">
                <c15:showLeaderLines val="0"/>
              </c:ext>
            </c:extLst>
          </c:dLbls>
          <c:xVal>
            <c:numRef>
              <c:f>Sheet1!$A$25:$A$31</c:f>
              <c:numCache>
                <c:formatCode>General</c:formatCode>
                <c:ptCount val="7"/>
                <c:pt idx="0">
                  <c:v>27.272815041625705</c:v>
                </c:pt>
                <c:pt idx="1">
                  <c:v>42.134057280242267</c:v>
                </c:pt>
                <c:pt idx="2">
                  <c:v>44.883993460114361</c:v>
                </c:pt>
                <c:pt idx="3">
                  <c:v>31.276336245120913</c:v>
                </c:pt>
                <c:pt idx="4">
                  <c:v>41.371440707264348</c:v>
                </c:pt>
                <c:pt idx="5">
                  <c:v>48.813515735130693</c:v>
                </c:pt>
                <c:pt idx="6">
                  <c:v>36.712594446290055</c:v>
                </c:pt>
              </c:numCache>
            </c:numRef>
          </c:xVal>
          <c:yVal>
            <c:numRef>
              <c:f>Sheet1!$B$25:$B$31</c:f>
              <c:numCache>
                <c:formatCode>General</c:formatCode>
                <c:ptCount val="7"/>
                <c:pt idx="0">
                  <c:v>27.707689085569623</c:v>
                </c:pt>
                <c:pt idx="1">
                  <c:v>43.655829100747638</c:v>
                </c:pt>
                <c:pt idx="2">
                  <c:v>45.787698026425389</c:v>
                </c:pt>
                <c:pt idx="3">
                  <c:v>32.111384057490646</c:v>
                </c:pt>
                <c:pt idx="4">
                  <c:v>42.307446153130051</c:v>
                </c:pt>
                <c:pt idx="5">
                  <c:v>49.571153451640484</c:v>
                </c:pt>
                <c:pt idx="6">
                  <c:v>36.628197677448007</c:v>
                </c:pt>
              </c:numCache>
            </c:numRef>
          </c:yVal>
          <c:smooth val="0"/>
          <c:extLst>
            <c:ext xmlns:c16="http://schemas.microsoft.com/office/drawing/2014/chart" uri="{C3380CC4-5D6E-409C-BE32-E72D297353CC}">
              <c16:uniqueId val="{00000027-591D-43B9-868F-BD7AA81614FB}"/>
            </c:ext>
          </c:extLst>
        </c:ser>
        <c:dLbls>
          <c:showLegendKey val="0"/>
          <c:showVal val="0"/>
          <c:showCatName val="0"/>
          <c:showSerName val="0"/>
          <c:showPercent val="0"/>
          <c:showBubbleSize val="0"/>
        </c:dLbls>
        <c:axId val="253342848"/>
        <c:axId val="253344384"/>
      </c:scatterChart>
      <c:valAx>
        <c:axId val="253342848"/>
        <c:scaling>
          <c:orientation val="minMax"/>
          <c:max val="50"/>
          <c:min val="27"/>
        </c:scaling>
        <c:delete val="1"/>
        <c:axPos val="b"/>
        <c:numFmt formatCode="General" sourceLinked="1"/>
        <c:majorTickMark val="out"/>
        <c:minorTickMark val="none"/>
        <c:tickLblPos val="nextTo"/>
        <c:crossAx val="253344384"/>
        <c:crosses val="autoZero"/>
        <c:crossBetween val="midCat"/>
      </c:valAx>
      <c:valAx>
        <c:axId val="253344384"/>
        <c:scaling>
          <c:orientation val="minMax"/>
          <c:max val="50"/>
          <c:min val="27"/>
        </c:scaling>
        <c:delete val="1"/>
        <c:axPos val="l"/>
        <c:numFmt formatCode="General" sourceLinked="1"/>
        <c:majorTickMark val="out"/>
        <c:minorTickMark val="none"/>
        <c:tickLblPos val="nextTo"/>
        <c:crossAx val="253342848"/>
        <c:crosses val="autoZero"/>
        <c:crossBetween val="midCat"/>
      </c:valAx>
      <c:spPr>
        <a:ln w="19050">
          <a:solidFill>
            <a:schemeClr val="bg2"/>
          </a:solidFill>
        </a:ln>
      </c:spPr>
    </c:plotArea>
    <c:plotVisOnly val="1"/>
    <c:dispBlanksAs val="gap"/>
    <c:showDLblsOverMax val="0"/>
  </c:chart>
  <c:spPr>
    <a:ln w="76200" cap="flat">
      <a:round/>
    </a:ln>
  </c:spPr>
  <c:txPr>
    <a:bodyPr/>
    <a:lstStyle/>
    <a:p>
      <a:pPr>
        <a:defRPr sz="900">
          <a:solidFill>
            <a:schemeClr val="tx2">
              <a:lumMod val="50000"/>
            </a:schemeClr>
          </a:solidFill>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
          <c:y val="0"/>
          <c:w val="1"/>
          <c:h val="1"/>
        </c:manualLayout>
      </c:layout>
      <c:barChart>
        <c:barDir val="bar"/>
        <c:grouping val="stacked"/>
        <c:varyColors val="0"/>
        <c:ser>
          <c:idx val="1"/>
          <c:order val="1"/>
          <c:tx>
            <c:strRef>
              <c:f>Sheet1!$A$3</c:f>
              <c:strCache>
                <c:ptCount val="1"/>
                <c:pt idx="0">
                  <c:v>Value 2</c:v>
                </c:pt>
              </c:strCache>
            </c:strRef>
          </c:tx>
          <c:spPr>
            <a:solidFill>
              <a:srgbClr val="00B05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Sheet1!$B$3:$K$3</c:f>
              <c:numCache>
                <c:formatCode>0%</c:formatCode>
                <c:ptCount val="10"/>
                <c:pt idx="1">
                  <c:v>0.1</c:v>
                </c:pt>
              </c:numCache>
            </c:numRef>
          </c:val>
          <c:extLst>
            <c:ext xmlns:c16="http://schemas.microsoft.com/office/drawing/2014/chart" uri="{C3380CC4-5D6E-409C-BE32-E72D297353CC}">
              <c16:uniqueId val="{00000000-FD76-45EA-ACBC-D64C4B457593}"/>
            </c:ext>
          </c:extLst>
        </c:ser>
        <c:ser>
          <c:idx val="2"/>
          <c:order val="2"/>
          <c:tx>
            <c:strRef>
              <c:f>Sheet1!$A$4</c:f>
              <c:strCache>
                <c:ptCount val="1"/>
                <c:pt idx="0">
                  <c:v>Value 3</c:v>
                </c:pt>
              </c:strCache>
            </c:strRef>
          </c:tx>
          <c:spPr>
            <a:solidFill>
              <a:srgbClr val="00B05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Sheet1!$B$4:$K$4</c:f>
              <c:numCache>
                <c:formatCode>General</c:formatCode>
                <c:ptCount val="10"/>
                <c:pt idx="2" formatCode="0%">
                  <c:v>0.1</c:v>
                </c:pt>
              </c:numCache>
            </c:numRef>
          </c:val>
          <c:extLst>
            <c:ext xmlns:c16="http://schemas.microsoft.com/office/drawing/2014/chart" uri="{C3380CC4-5D6E-409C-BE32-E72D297353CC}">
              <c16:uniqueId val="{00000001-FD76-45EA-ACBC-D64C4B457593}"/>
            </c:ext>
          </c:extLst>
        </c:ser>
        <c:ser>
          <c:idx val="3"/>
          <c:order val="3"/>
          <c:tx>
            <c:strRef>
              <c:f>Sheet1!$A$5</c:f>
              <c:strCache>
                <c:ptCount val="1"/>
                <c:pt idx="0">
                  <c:v>Value 4</c:v>
                </c:pt>
              </c:strCache>
            </c:strRef>
          </c:tx>
          <c:spPr>
            <a:solidFill>
              <a:srgbClr val="00B05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Sheet1!$B$5:$K$5</c:f>
              <c:numCache>
                <c:formatCode>General</c:formatCode>
                <c:ptCount val="10"/>
                <c:pt idx="3" formatCode="0%">
                  <c:v>0.1</c:v>
                </c:pt>
              </c:numCache>
            </c:numRef>
          </c:val>
          <c:extLst>
            <c:ext xmlns:c16="http://schemas.microsoft.com/office/drawing/2014/chart" uri="{C3380CC4-5D6E-409C-BE32-E72D297353CC}">
              <c16:uniqueId val="{00000002-FD76-45EA-ACBC-D64C4B457593}"/>
            </c:ext>
          </c:extLst>
        </c:ser>
        <c:ser>
          <c:idx val="4"/>
          <c:order val="4"/>
          <c:tx>
            <c:strRef>
              <c:f>Sheet1!$A$6</c:f>
              <c:strCache>
                <c:ptCount val="1"/>
                <c:pt idx="0">
                  <c:v>Value 5</c:v>
                </c:pt>
              </c:strCache>
            </c:strRef>
          </c:tx>
          <c:spPr>
            <a:solidFill>
              <a:srgbClr val="92D050"/>
            </a:solidFill>
            <a:ln>
              <a:solidFill>
                <a:srgbClr val="00B050"/>
              </a:solidFill>
            </a:ln>
          </c:spPr>
          <c:invertIfNegative val="0"/>
          <c:dPt>
            <c:idx val="4"/>
            <c:invertIfNegative val="0"/>
            <c:bubble3D val="0"/>
            <c:spPr>
              <a:solidFill>
                <a:srgbClr val="00B050"/>
              </a:solidFill>
              <a:ln>
                <a:solidFill>
                  <a:srgbClr val="00B050"/>
                </a:solidFill>
              </a:ln>
            </c:spPr>
            <c:extLst>
              <c:ext xmlns:c16="http://schemas.microsoft.com/office/drawing/2014/chart" uri="{C3380CC4-5D6E-409C-BE32-E72D297353CC}">
                <c16:uniqueId val="{00000004-FD76-45EA-ACBC-D64C4B457593}"/>
              </c:ext>
            </c:extLst>
          </c:dPt>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Sheet1!$B$6:$K$6</c:f>
              <c:numCache>
                <c:formatCode>General</c:formatCode>
                <c:ptCount val="10"/>
                <c:pt idx="4" formatCode="0%">
                  <c:v>2.9999999999999971E-2</c:v>
                </c:pt>
              </c:numCache>
            </c:numRef>
          </c:val>
          <c:extLst>
            <c:ext xmlns:c16="http://schemas.microsoft.com/office/drawing/2014/chart" uri="{C3380CC4-5D6E-409C-BE32-E72D297353CC}">
              <c16:uniqueId val="{00000005-FD76-45EA-ACBC-D64C4B457593}"/>
            </c:ext>
          </c:extLst>
        </c:ser>
        <c:ser>
          <c:idx val="5"/>
          <c:order val="5"/>
          <c:tx>
            <c:strRef>
              <c:f>Sheet1!$A$7</c:f>
              <c:strCache>
                <c:ptCount val="1"/>
                <c:pt idx="0">
                  <c:v>Value 6</c:v>
                </c:pt>
              </c:strCache>
            </c:strRef>
          </c:tx>
          <c:spPr>
            <a:solidFill>
              <a:srgbClr val="281051">
                <a:lumMod val="25000"/>
                <a:lumOff val="75000"/>
              </a:srgbClr>
            </a:solidFill>
            <a:ln>
              <a:noFill/>
            </a:ln>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Sheet1!$B$7:$K$7</c:f>
              <c:numCache>
                <c:formatCode>General</c:formatCode>
                <c:ptCount val="10"/>
                <c:pt idx="5" formatCode="0%">
                  <c:v>0</c:v>
                </c:pt>
              </c:numCache>
            </c:numRef>
          </c:val>
          <c:extLst>
            <c:ext xmlns:c16="http://schemas.microsoft.com/office/drawing/2014/chart" uri="{C3380CC4-5D6E-409C-BE32-E72D297353CC}">
              <c16:uniqueId val="{00000006-FD76-45EA-ACBC-D64C4B457593}"/>
            </c:ext>
          </c:extLst>
        </c:ser>
        <c:ser>
          <c:idx val="6"/>
          <c:order val="6"/>
          <c:tx>
            <c:strRef>
              <c:f>Sheet1!$A$8</c:f>
              <c:strCache>
                <c:ptCount val="1"/>
                <c:pt idx="0">
                  <c:v>Value 7</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Sheet1!$B$8:$K$8</c:f>
              <c:numCache>
                <c:formatCode>General</c:formatCode>
                <c:ptCount val="10"/>
                <c:pt idx="6" formatCode="0%">
                  <c:v>0</c:v>
                </c:pt>
              </c:numCache>
            </c:numRef>
          </c:val>
          <c:extLst>
            <c:ext xmlns:c16="http://schemas.microsoft.com/office/drawing/2014/chart" uri="{C3380CC4-5D6E-409C-BE32-E72D297353CC}">
              <c16:uniqueId val="{00000007-FD76-45EA-ACBC-D64C4B457593}"/>
            </c:ext>
          </c:extLst>
        </c:ser>
        <c:ser>
          <c:idx val="7"/>
          <c:order val="7"/>
          <c:tx>
            <c:strRef>
              <c:f>Sheet1!$A$9</c:f>
              <c:strCache>
                <c:ptCount val="1"/>
                <c:pt idx="0">
                  <c:v>Value 8</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Sheet1!$B$9:$K$9</c:f>
              <c:numCache>
                <c:formatCode>General</c:formatCode>
                <c:ptCount val="10"/>
                <c:pt idx="7" formatCode="0%">
                  <c:v>0</c:v>
                </c:pt>
              </c:numCache>
            </c:numRef>
          </c:val>
          <c:extLst>
            <c:ext xmlns:c16="http://schemas.microsoft.com/office/drawing/2014/chart" uri="{C3380CC4-5D6E-409C-BE32-E72D297353CC}">
              <c16:uniqueId val="{00000008-FD76-45EA-ACBC-D64C4B457593}"/>
            </c:ext>
          </c:extLst>
        </c:ser>
        <c:ser>
          <c:idx val="8"/>
          <c:order val="8"/>
          <c:tx>
            <c:strRef>
              <c:f>Sheet1!$A$10</c:f>
              <c:strCache>
                <c:ptCount val="1"/>
                <c:pt idx="0">
                  <c:v>Value 9</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Sheet1!$B$10:$K$10</c:f>
              <c:numCache>
                <c:formatCode>General</c:formatCode>
                <c:ptCount val="10"/>
                <c:pt idx="8" formatCode="0%">
                  <c:v>0</c:v>
                </c:pt>
              </c:numCache>
            </c:numRef>
          </c:val>
          <c:extLst>
            <c:ext xmlns:c16="http://schemas.microsoft.com/office/drawing/2014/chart" uri="{C3380CC4-5D6E-409C-BE32-E72D297353CC}">
              <c16:uniqueId val="{00000009-FD76-45EA-ACBC-D64C4B457593}"/>
            </c:ext>
          </c:extLst>
        </c:ser>
        <c:ser>
          <c:idx val="9"/>
          <c:order val="9"/>
          <c:tx>
            <c:strRef>
              <c:f>Sheet1!$A$11</c:f>
              <c:strCache>
                <c:ptCount val="1"/>
                <c:pt idx="0">
                  <c:v>Value 10</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Sheet1!$B$11:$K$11</c:f>
              <c:numCache>
                <c:formatCode>General</c:formatCode>
                <c:ptCount val="10"/>
                <c:pt idx="9" formatCode="0%">
                  <c:v>0</c:v>
                </c:pt>
              </c:numCache>
            </c:numRef>
          </c:val>
          <c:extLst>
            <c:ext xmlns:c16="http://schemas.microsoft.com/office/drawing/2014/chart" uri="{C3380CC4-5D6E-409C-BE32-E72D297353CC}">
              <c16:uniqueId val="{0000000A-FD76-45EA-ACBC-D64C4B457593}"/>
            </c:ext>
          </c:extLst>
        </c:ser>
        <c:ser>
          <c:idx val="0"/>
          <c:order val="0"/>
          <c:tx>
            <c:strRef>
              <c:f>Sheet1!$A$2</c:f>
              <c:strCache>
                <c:ptCount val="1"/>
                <c:pt idx="0">
                  <c:v>Value 1</c:v>
                </c:pt>
              </c:strCache>
            </c:strRef>
          </c:tx>
          <c:spPr>
            <a:solidFill>
              <a:srgbClr val="00B050"/>
            </a:solidFill>
          </c:spPr>
          <c:invertIfNegative val="0"/>
          <c:dPt>
            <c:idx val="0"/>
            <c:invertIfNegative val="0"/>
            <c:bubble3D val="0"/>
            <c:extLst>
              <c:ext xmlns:c16="http://schemas.microsoft.com/office/drawing/2014/chart" uri="{C3380CC4-5D6E-409C-BE32-E72D297353CC}">
                <c16:uniqueId val="{0000000B-FD76-45EA-ACBC-D64C4B457593}"/>
              </c:ext>
            </c:extLst>
          </c:dPt>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Sheet1!$B$2:$K$2</c:f>
              <c:numCache>
                <c:formatCode>General</c:formatCode>
                <c:ptCount val="10"/>
                <c:pt idx="0" formatCode="0%">
                  <c:v>0.1</c:v>
                </c:pt>
              </c:numCache>
            </c:numRef>
          </c:val>
          <c:extLst>
            <c:ext xmlns:c16="http://schemas.microsoft.com/office/drawing/2014/chart" uri="{C3380CC4-5D6E-409C-BE32-E72D297353CC}">
              <c16:uniqueId val="{0000000C-FD76-45EA-ACBC-D64C4B457593}"/>
            </c:ext>
          </c:extLst>
        </c:ser>
        <c:dLbls>
          <c:showLegendKey val="0"/>
          <c:showVal val="0"/>
          <c:showCatName val="0"/>
          <c:showSerName val="0"/>
          <c:showPercent val="0"/>
          <c:showBubbleSize val="0"/>
        </c:dLbls>
        <c:gapWidth val="0"/>
        <c:overlap val="100"/>
        <c:axId val="228057472"/>
        <c:axId val="228060160"/>
      </c:barChart>
      <c:catAx>
        <c:axId val="228057472"/>
        <c:scaling>
          <c:orientation val="minMax"/>
        </c:scaling>
        <c:delete val="1"/>
        <c:axPos val="l"/>
        <c:numFmt formatCode="General" sourceLinked="0"/>
        <c:majorTickMark val="out"/>
        <c:minorTickMark val="none"/>
        <c:tickLblPos val="nextTo"/>
        <c:crossAx val="228060160"/>
        <c:crosses val="autoZero"/>
        <c:auto val="1"/>
        <c:lblAlgn val="ctr"/>
        <c:lblOffset val="100"/>
        <c:noMultiLvlLbl val="0"/>
      </c:catAx>
      <c:valAx>
        <c:axId val="228060160"/>
        <c:scaling>
          <c:orientation val="minMax"/>
          <c:max val="0.1"/>
          <c:min val="0"/>
        </c:scaling>
        <c:delete val="1"/>
        <c:axPos val="b"/>
        <c:numFmt formatCode="0%" sourceLinked="1"/>
        <c:majorTickMark val="out"/>
        <c:minorTickMark val="none"/>
        <c:tickLblPos val="nextTo"/>
        <c:crossAx val="228057472"/>
        <c:crosses val="autoZero"/>
        <c:crossBetween val="between"/>
      </c:valAx>
      <c:spPr>
        <a:solidFill>
          <a:sysClr val="window" lastClr="FFFFFF">
            <a:lumMod val="75000"/>
          </a:sysClr>
        </a:solidFill>
      </c:spPr>
    </c:plotArea>
    <c:plotVisOnly val="1"/>
    <c:dispBlanksAs val="gap"/>
    <c:showDLblsOverMax val="0"/>
  </c:chart>
  <c:txPr>
    <a:bodyPr/>
    <a:lstStyle/>
    <a:p>
      <a:pPr>
        <a:defRPr sz="1800"/>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
          <c:y val="0"/>
          <c:w val="1"/>
          <c:h val="1"/>
        </c:manualLayout>
      </c:layout>
      <c:barChart>
        <c:barDir val="bar"/>
        <c:grouping val="stacked"/>
        <c:varyColors val="0"/>
        <c:ser>
          <c:idx val="1"/>
          <c:order val="1"/>
          <c:tx>
            <c:strRef>
              <c:f>Sheet1!$A$3</c:f>
              <c:strCache>
                <c:ptCount val="1"/>
                <c:pt idx="0">
                  <c:v>Value 2</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Sheet1!$B$3:$K$3</c:f>
              <c:numCache>
                <c:formatCode>0%</c:formatCode>
                <c:ptCount val="10"/>
                <c:pt idx="1">
                  <c:v>0.1</c:v>
                </c:pt>
              </c:numCache>
            </c:numRef>
          </c:val>
          <c:extLst>
            <c:ext xmlns:c16="http://schemas.microsoft.com/office/drawing/2014/chart" uri="{C3380CC4-5D6E-409C-BE32-E72D297353CC}">
              <c16:uniqueId val="{00000000-20E6-417A-9306-A52BA297F431}"/>
            </c:ext>
          </c:extLst>
        </c:ser>
        <c:ser>
          <c:idx val="2"/>
          <c:order val="2"/>
          <c:tx>
            <c:strRef>
              <c:f>Sheet1!$A$4</c:f>
              <c:strCache>
                <c:ptCount val="1"/>
                <c:pt idx="0">
                  <c:v>Value 3</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Sheet1!$B$4:$K$4</c:f>
              <c:numCache>
                <c:formatCode>General</c:formatCode>
                <c:ptCount val="10"/>
                <c:pt idx="2" formatCode="0%">
                  <c:v>0.1</c:v>
                </c:pt>
              </c:numCache>
            </c:numRef>
          </c:val>
          <c:extLst>
            <c:ext xmlns:c16="http://schemas.microsoft.com/office/drawing/2014/chart" uri="{C3380CC4-5D6E-409C-BE32-E72D297353CC}">
              <c16:uniqueId val="{00000001-20E6-417A-9306-A52BA297F431}"/>
            </c:ext>
          </c:extLst>
        </c:ser>
        <c:ser>
          <c:idx val="3"/>
          <c:order val="3"/>
          <c:tx>
            <c:strRef>
              <c:f>Sheet1!$A$5</c:f>
              <c:strCache>
                <c:ptCount val="1"/>
                <c:pt idx="0">
                  <c:v>Value 4</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Sheet1!$B$5:$K$5</c:f>
              <c:numCache>
                <c:formatCode>General</c:formatCode>
                <c:ptCount val="10"/>
                <c:pt idx="3" formatCode="0%">
                  <c:v>0.1</c:v>
                </c:pt>
              </c:numCache>
            </c:numRef>
          </c:val>
          <c:extLst>
            <c:ext xmlns:c16="http://schemas.microsoft.com/office/drawing/2014/chart" uri="{C3380CC4-5D6E-409C-BE32-E72D297353CC}">
              <c16:uniqueId val="{00000002-20E6-417A-9306-A52BA297F431}"/>
            </c:ext>
          </c:extLst>
        </c:ser>
        <c:ser>
          <c:idx val="4"/>
          <c:order val="4"/>
          <c:tx>
            <c:strRef>
              <c:f>Sheet1!$A$6</c:f>
              <c:strCache>
                <c:ptCount val="1"/>
                <c:pt idx="0">
                  <c:v>Value 5</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Sheet1!$B$6:$K$6</c:f>
              <c:numCache>
                <c:formatCode>General</c:formatCode>
                <c:ptCount val="10"/>
                <c:pt idx="4" formatCode="0%">
                  <c:v>0.1</c:v>
                </c:pt>
              </c:numCache>
            </c:numRef>
          </c:val>
          <c:extLst>
            <c:ext xmlns:c16="http://schemas.microsoft.com/office/drawing/2014/chart" uri="{C3380CC4-5D6E-409C-BE32-E72D297353CC}">
              <c16:uniqueId val="{00000003-20E6-417A-9306-A52BA297F431}"/>
            </c:ext>
          </c:extLst>
        </c:ser>
        <c:ser>
          <c:idx val="5"/>
          <c:order val="5"/>
          <c:tx>
            <c:strRef>
              <c:f>Sheet1!$A$7</c:f>
              <c:strCache>
                <c:ptCount val="1"/>
                <c:pt idx="0">
                  <c:v>Value 6</c:v>
                </c:pt>
              </c:strCache>
            </c:strRef>
          </c:tx>
          <c:spPr>
            <a:solidFill>
              <a:srgbClr val="C00000"/>
            </a:solidFill>
            <a:ln>
              <a:noFill/>
            </a:ln>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Sheet1!$B$7:$K$7</c:f>
              <c:numCache>
                <c:formatCode>General</c:formatCode>
                <c:ptCount val="10"/>
                <c:pt idx="5" formatCode="0%">
                  <c:v>6.9999999999999951E-2</c:v>
                </c:pt>
              </c:numCache>
            </c:numRef>
          </c:val>
          <c:extLst>
            <c:ext xmlns:c16="http://schemas.microsoft.com/office/drawing/2014/chart" uri="{C3380CC4-5D6E-409C-BE32-E72D297353CC}">
              <c16:uniqueId val="{00000004-20E6-417A-9306-A52BA297F431}"/>
            </c:ext>
          </c:extLst>
        </c:ser>
        <c:ser>
          <c:idx val="6"/>
          <c:order val="6"/>
          <c:tx>
            <c:strRef>
              <c:f>Sheet1!$A$8</c:f>
              <c:strCache>
                <c:ptCount val="1"/>
                <c:pt idx="0">
                  <c:v>Value 7</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Sheet1!$B$8:$K$8</c:f>
              <c:numCache>
                <c:formatCode>General</c:formatCode>
                <c:ptCount val="10"/>
                <c:pt idx="6" formatCode="0%">
                  <c:v>0</c:v>
                </c:pt>
              </c:numCache>
            </c:numRef>
          </c:val>
          <c:extLst>
            <c:ext xmlns:c16="http://schemas.microsoft.com/office/drawing/2014/chart" uri="{C3380CC4-5D6E-409C-BE32-E72D297353CC}">
              <c16:uniqueId val="{00000005-20E6-417A-9306-A52BA297F431}"/>
            </c:ext>
          </c:extLst>
        </c:ser>
        <c:ser>
          <c:idx val="7"/>
          <c:order val="7"/>
          <c:tx>
            <c:strRef>
              <c:f>Sheet1!$A$9</c:f>
              <c:strCache>
                <c:ptCount val="1"/>
                <c:pt idx="0">
                  <c:v>Value 8</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Sheet1!$B$9:$K$9</c:f>
              <c:numCache>
                <c:formatCode>General</c:formatCode>
                <c:ptCount val="10"/>
                <c:pt idx="7" formatCode="0%">
                  <c:v>0</c:v>
                </c:pt>
              </c:numCache>
            </c:numRef>
          </c:val>
          <c:extLst>
            <c:ext xmlns:c16="http://schemas.microsoft.com/office/drawing/2014/chart" uri="{C3380CC4-5D6E-409C-BE32-E72D297353CC}">
              <c16:uniqueId val="{00000006-20E6-417A-9306-A52BA297F431}"/>
            </c:ext>
          </c:extLst>
        </c:ser>
        <c:ser>
          <c:idx val="8"/>
          <c:order val="8"/>
          <c:tx>
            <c:strRef>
              <c:f>Sheet1!$A$10</c:f>
              <c:strCache>
                <c:ptCount val="1"/>
                <c:pt idx="0">
                  <c:v>Value 9</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Sheet1!$B$10:$K$10</c:f>
              <c:numCache>
                <c:formatCode>General</c:formatCode>
                <c:ptCount val="10"/>
                <c:pt idx="8" formatCode="0%">
                  <c:v>0</c:v>
                </c:pt>
              </c:numCache>
            </c:numRef>
          </c:val>
          <c:extLst>
            <c:ext xmlns:c16="http://schemas.microsoft.com/office/drawing/2014/chart" uri="{C3380CC4-5D6E-409C-BE32-E72D297353CC}">
              <c16:uniqueId val="{00000007-20E6-417A-9306-A52BA297F431}"/>
            </c:ext>
          </c:extLst>
        </c:ser>
        <c:ser>
          <c:idx val="9"/>
          <c:order val="9"/>
          <c:tx>
            <c:strRef>
              <c:f>Sheet1!$A$11</c:f>
              <c:strCache>
                <c:ptCount val="1"/>
                <c:pt idx="0">
                  <c:v>Value 10</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Sheet1!$B$11:$K$11</c:f>
              <c:numCache>
                <c:formatCode>General</c:formatCode>
                <c:ptCount val="10"/>
                <c:pt idx="9" formatCode="0%">
                  <c:v>0</c:v>
                </c:pt>
              </c:numCache>
            </c:numRef>
          </c:val>
          <c:extLst>
            <c:ext xmlns:c16="http://schemas.microsoft.com/office/drawing/2014/chart" uri="{C3380CC4-5D6E-409C-BE32-E72D297353CC}">
              <c16:uniqueId val="{00000008-20E6-417A-9306-A52BA297F431}"/>
            </c:ext>
          </c:extLst>
        </c:ser>
        <c:ser>
          <c:idx val="0"/>
          <c:order val="0"/>
          <c:tx>
            <c:strRef>
              <c:f>Sheet1!$A$2</c:f>
              <c:strCache>
                <c:ptCount val="1"/>
                <c:pt idx="0">
                  <c:v>Value 1</c:v>
                </c:pt>
              </c:strCache>
            </c:strRef>
          </c:tx>
          <c:spPr>
            <a:solidFill>
              <a:srgbClr val="C00000"/>
            </a:solidFill>
          </c:spPr>
          <c:invertIfNegative val="0"/>
          <c:dPt>
            <c:idx val="0"/>
            <c:invertIfNegative val="0"/>
            <c:bubble3D val="0"/>
            <c:extLst>
              <c:ext xmlns:c16="http://schemas.microsoft.com/office/drawing/2014/chart" uri="{C3380CC4-5D6E-409C-BE32-E72D297353CC}">
                <c16:uniqueId val="{00000009-20E6-417A-9306-A52BA297F431}"/>
              </c:ext>
            </c:extLst>
          </c:dPt>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Sheet1!$B$2:$K$2</c:f>
              <c:numCache>
                <c:formatCode>General</c:formatCode>
                <c:ptCount val="10"/>
                <c:pt idx="0" formatCode="0%">
                  <c:v>0.1</c:v>
                </c:pt>
              </c:numCache>
            </c:numRef>
          </c:val>
          <c:extLst>
            <c:ext xmlns:c16="http://schemas.microsoft.com/office/drawing/2014/chart" uri="{C3380CC4-5D6E-409C-BE32-E72D297353CC}">
              <c16:uniqueId val="{0000000A-20E6-417A-9306-A52BA297F431}"/>
            </c:ext>
          </c:extLst>
        </c:ser>
        <c:dLbls>
          <c:showLegendKey val="0"/>
          <c:showVal val="0"/>
          <c:showCatName val="0"/>
          <c:showSerName val="0"/>
          <c:showPercent val="0"/>
          <c:showBubbleSize val="0"/>
        </c:dLbls>
        <c:gapWidth val="0"/>
        <c:overlap val="100"/>
        <c:axId val="227592832"/>
        <c:axId val="227606912"/>
      </c:barChart>
      <c:catAx>
        <c:axId val="227592832"/>
        <c:scaling>
          <c:orientation val="minMax"/>
        </c:scaling>
        <c:delete val="1"/>
        <c:axPos val="l"/>
        <c:numFmt formatCode="General" sourceLinked="0"/>
        <c:majorTickMark val="out"/>
        <c:minorTickMark val="none"/>
        <c:tickLblPos val="nextTo"/>
        <c:crossAx val="227606912"/>
        <c:crosses val="autoZero"/>
        <c:auto val="1"/>
        <c:lblAlgn val="ctr"/>
        <c:lblOffset val="100"/>
        <c:noMultiLvlLbl val="0"/>
      </c:catAx>
      <c:valAx>
        <c:axId val="227606912"/>
        <c:scaling>
          <c:orientation val="minMax"/>
          <c:max val="0.1"/>
          <c:min val="0"/>
        </c:scaling>
        <c:delete val="1"/>
        <c:axPos val="b"/>
        <c:numFmt formatCode="0%" sourceLinked="1"/>
        <c:majorTickMark val="out"/>
        <c:minorTickMark val="none"/>
        <c:tickLblPos val="nextTo"/>
        <c:crossAx val="227592832"/>
        <c:crosses val="autoZero"/>
        <c:crossBetween val="between"/>
      </c:valAx>
      <c:spPr>
        <a:solidFill>
          <a:sysClr val="window" lastClr="FFFFFF">
            <a:lumMod val="75000"/>
          </a:sysClr>
        </a:solidFill>
      </c:spPr>
    </c:plotArea>
    <c:plotVisOnly val="1"/>
    <c:dispBlanksAs val="gap"/>
    <c:showDLblsOverMax val="0"/>
  </c:chart>
  <c:txPr>
    <a:bodyPr/>
    <a:lstStyle/>
    <a:p>
      <a:pPr>
        <a:defRPr sz="1800"/>
      </a:pPr>
      <a:endParaRPr lang="en-US"/>
    </a:p>
  </c:txPr>
  <c:externalData r:id="rId2">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
          <c:y val="0"/>
          <c:w val="1"/>
          <c:h val="1"/>
        </c:manualLayout>
      </c:layout>
      <c:barChart>
        <c:barDir val="bar"/>
        <c:grouping val="stacked"/>
        <c:varyColors val="0"/>
        <c:ser>
          <c:idx val="1"/>
          <c:order val="1"/>
          <c:tx>
            <c:strRef>
              <c:f>Sheet1!$A$3</c:f>
              <c:strCache>
                <c:ptCount val="1"/>
                <c:pt idx="0">
                  <c:v>Value 2</c:v>
                </c:pt>
              </c:strCache>
            </c:strRef>
          </c:tx>
          <c:spPr>
            <a:solidFill>
              <a:srgbClr val="1F497D">
                <a:lumMod val="60000"/>
                <a:lumOff val="40000"/>
              </a:srgbClr>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Sheet1!$B$3:$K$3</c:f>
              <c:numCache>
                <c:formatCode>0%</c:formatCode>
                <c:ptCount val="10"/>
                <c:pt idx="1">
                  <c:v>0.1</c:v>
                </c:pt>
              </c:numCache>
            </c:numRef>
          </c:val>
          <c:extLst>
            <c:ext xmlns:c16="http://schemas.microsoft.com/office/drawing/2014/chart" uri="{C3380CC4-5D6E-409C-BE32-E72D297353CC}">
              <c16:uniqueId val="{00000000-27EB-4F9E-82A8-AFEBBB2883D9}"/>
            </c:ext>
          </c:extLst>
        </c:ser>
        <c:ser>
          <c:idx val="2"/>
          <c:order val="2"/>
          <c:tx>
            <c:strRef>
              <c:f>Sheet1!$A$4</c:f>
              <c:strCache>
                <c:ptCount val="1"/>
                <c:pt idx="0">
                  <c:v>Value 3</c:v>
                </c:pt>
              </c:strCache>
            </c:strRef>
          </c:tx>
          <c:spPr>
            <a:solidFill>
              <a:srgbClr val="1F497D">
                <a:lumMod val="60000"/>
                <a:lumOff val="40000"/>
              </a:srgbClr>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Sheet1!$B$4:$K$4</c:f>
              <c:numCache>
                <c:formatCode>General</c:formatCode>
                <c:ptCount val="10"/>
                <c:pt idx="2" formatCode="0%">
                  <c:v>0.1</c:v>
                </c:pt>
              </c:numCache>
            </c:numRef>
          </c:val>
          <c:extLst>
            <c:ext xmlns:c16="http://schemas.microsoft.com/office/drawing/2014/chart" uri="{C3380CC4-5D6E-409C-BE32-E72D297353CC}">
              <c16:uniqueId val="{00000001-27EB-4F9E-82A8-AFEBBB2883D9}"/>
            </c:ext>
          </c:extLst>
        </c:ser>
        <c:ser>
          <c:idx val="3"/>
          <c:order val="3"/>
          <c:tx>
            <c:strRef>
              <c:f>Sheet1!$A$5</c:f>
              <c:strCache>
                <c:ptCount val="1"/>
                <c:pt idx="0">
                  <c:v>Value 4</c:v>
                </c:pt>
              </c:strCache>
            </c:strRef>
          </c:tx>
          <c:spPr>
            <a:solidFill>
              <a:srgbClr val="1F497D">
                <a:lumMod val="60000"/>
                <a:lumOff val="40000"/>
              </a:srgbClr>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Sheet1!$B$5:$K$5</c:f>
              <c:numCache>
                <c:formatCode>General</c:formatCode>
                <c:ptCount val="10"/>
                <c:pt idx="3" formatCode="0%">
                  <c:v>0.1</c:v>
                </c:pt>
              </c:numCache>
            </c:numRef>
          </c:val>
          <c:extLst>
            <c:ext xmlns:c16="http://schemas.microsoft.com/office/drawing/2014/chart" uri="{C3380CC4-5D6E-409C-BE32-E72D297353CC}">
              <c16:uniqueId val="{00000002-27EB-4F9E-82A8-AFEBBB2883D9}"/>
            </c:ext>
          </c:extLst>
        </c:ser>
        <c:ser>
          <c:idx val="4"/>
          <c:order val="4"/>
          <c:tx>
            <c:strRef>
              <c:f>Sheet1!$A$6</c:f>
              <c:strCache>
                <c:ptCount val="1"/>
                <c:pt idx="0">
                  <c:v>Value 5</c:v>
                </c:pt>
              </c:strCache>
            </c:strRef>
          </c:tx>
          <c:spPr>
            <a:solidFill>
              <a:srgbClr val="1F497D">
                <a:lumMod val="60000"/>
                <a:lumOff val="40000"/>
              </a:srgbClr>
            </a:solidFill>
            <a:ln>
              <a:noFill/>
            </a:ln>
          </c:spPr>
          <c:invertIfNegative val="0"/>
          <c:dPt>
            <c:idx val="4"/>
            <c:invertIfNegative val="0"/>
            <c:bubble3D val="0"/>
            <c:extLst>
              <c:ext xmlns:c16="http://schemas.microsoft.com/office/drawing/2014/chart" uri="{C3380CC4-5D6E-409C-BE32-E72D297353CC}">
                <c16:uniqueId val="{00000003-27EB-4F9E-82A8-AFEBBB2883D9}"/>
              </c:ext>
            </c:extLst>
          </c:dPt>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Sheet1!$B$6:$K$6</c:f>
              <c:numCache>
                <c:formatCode>General</c:formatCode>
                <c:ptCount val="10"/>
                <c:pt idx="4" formatCode="0%">
                  <c:v>0.06</c:v>
                </c:pt>
              </c:numCache>
            </c:numRef>
          </c:val>
          <c:extLst>
            <c:ext xmlns:c16="http://schemas.microsoft.com/office/drawing/2014/chart" uri="{C3380CC4-5D6E-409C-BE32-E72D297353CC}">
              <c16:uniqueId val="{00000004-27EB-4F9E-82A8-AFEBBB2883D9}"/>
            </c:ext>
          </c:extLst>
        </c:ser>
        <c:ser>
          <c:idx val="5"/>
          <c:order val="5"/>
          <c:tx>
            <c:strRef>
              <c:f>Sheet1!$A$7</c:f>
              <c:strCache>
                <c:ptCount val="1"/>
                <c:pt idx="0">
                  <c:v>Value 6</c:v>
                </c:pt>
              </c:strCache>
            </c:strRef>
          </c:tx>
          <c:spPr>
            <a:solidFill>
              <a:srgbClr val="281051">
                <a:lumMod val="25000"/>
                <a:lumOff val="75000"/>
              </a:srgbClr>
            </a:solidFill>
            <a:ln>
              <a:noFill/>
            </a:ln>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Sheet1!$B$7:$K$7</c:f>
              <c:numCache>
                <c:formatCode>General</c:formatCode>
                <c:ptCount val="10"/>
                <c:pt idx="5" formatCode="0%">
                  <c:v>0</c:v>
                </c:pt>
              </c:numCache>
            </c:numRef>
          </c:val>
          <c:extLst>
            <c:ext xmlns:c16="http://schemas.microsoft.com/office/drawing/2014/chart" uri="{C3380CC4-5D6E-409C-BE32-E72D297353CC}">
              <c16:uniqueId val="{00000005-27EB-4F9E-82A8-AFEBBB2883D9}"/>
            </c:ext>
          </c:extLst>
        </c:ser>
        <c:ser>
          <c:idx val="6"/>
          <c:order val="6"/>
          <c:tx>
            <c:strRef>
              <c:f>Sheet1!$A$8</c:f>
              <c:strCache>
                <c:ptCount val="1"/>
                <c:pt idx="0">
                  <c:v>Value 7</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Sheet1!$B$8:$K$8</c:f>
              <c:numCache>
                <c:formatCode>General</c:formatCode>
                <c:ptCount val="10"/>
                <c:pt idx="6" formatCode="0%">
                  <c:v>0</c:v>
                </c:pt>
              </c:numCache>
            </c:numRef>
          </c:val>
          <c:extLst>
            <c:ext xmlns:c16="http://schemas.microsoft.com/office/drawing/2014/chart" uri="{C3380CC4-5D6E-409C-BE32-E72D297353CC}">
              <c16:uniqueId val="{00000006-27EB-4F9E-82A8-AFEBBB2883D9}"/>
            </c:ext>
          </c:extLst>
        </c:ser>
        <c:ser>
          <c:idx val="7"/>
          <c:order val="7"/>
          <c:tx>
            <c:strRef>
              <c:f>Sheet1!$A$9</c:f>
              <c:strCache>
                <c:ptCount val="1"/>
                <c:pt idx="0">
                  <c:v>Value 8</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Sheet1!$B$9:$K$9</c:f>
              <c:numCache>
                <c:formatCode>General</c:formatCode>
                <c:ptCount val="10"/>
                <c:pt idx="7" formatCode="0%">
                  <c:v>0</c:v>
                </c:pt>
              </c:numCache>
            </c:numRef>
          </c:val>
          <c:extLst>
            <c:ext xmlns:c16="http://schemas.microsoft.com/office/drawing/2014/chart" uri="{C3380CC4-5D6E-409C-BE32-E72D297353CC}">
              <c16:uniqueId val="{00000007-27EB-4F9E-82A8-AFEBBB2883D9}"/>
            </c:ext>
          </c:extLst>
        </c:ser>
        <c:ser>
          <c:idx val="8"/>
          <c:order val="8"/>
          <c:tx>
            <c:strRef>
              <c:f>Sheet1!$A$10</c:f>
              <c:strCache>
                <c:ptCount val="1"/>
                <c:pt idx="0">
                  <c:v>Value 9</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Sheet1!$B$10:$K$10</c:f>
              <c:numCache>
                <c:formatCode>General</c:formatCode>
                <c:ptCount val="10"/>
                <c:pt idx="8" formatCode="0%">
                  <c:v>0</c:v>
                </c:pt>
              </c:numCache>
            </c:numRef>
          </c:val>
          <c:extLst>
            <c:ext xmlns:c16="http://schemas.microsoft.com/office/drawing/2014/chart" uri="{C3380CC4-5D6E-409C-BE32-E72D297353CC}">
              <c16:uniqueId val="{00000008-27EB-4F9E-82A8-AFEBBB2883D9}"/>
            </c:ext>
          </c:extLst>
        </c:ser>
        <c:ser>
          <c:idx val="9"/>
          <c:order val="9"/>
          <c:tx>
            <c:strRef>
              <c:f>Sheet1!$A$11</c:f>
              <c:strCache>
                <c:ptCount val="1"/>
                <c:pt idx="0">
                  <c:v>Value 10</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Sheet1!$B$11:$K$11</c:f>
              <c:numCache>
                <c:formatCode>General</c:formatCode>
                <c:ptCount val="10"/>
                <c:pt idx="9" formatCode="0%">
                  <c:v>0</c:v>
                </c:pt>
              </c:numCache>
            </c:numRef>
          </c:val>
          <c:extLst>
            <c:ext xmlns:c16="http://schemas.microsoft.com/office/drawing/2014/chart" uri="{C3380CC4-5D6E-409C-BE32-E72D297353CC}">
              <c16:uniqueId val="{00000009-27EB-4F9E-82A8-AFEBBB2883D9}"/>
            </c:ext>
          </c:extLst>
        </c:ser>
        <c:ser>
          <c:idx val="0"/>
          <c:order val="0"/>
          <c:tx>
            <c:strRef>
              <c:f>Sheet1!$A$2</c:f>
              <c:strCache>
                <c:ptCount val="1"/>
                <c:pt idx="0">
                  <c:v>Value 1</c:v>
                </c:pt>
              </c:strCache>
            </c:strRef>
          </c:tx>
          <c:spPr>
            <a:solidFill>
              <a:srgbClr val="1F497D">
                <a:lumMod val="60000"/>
                <a:lumOff val="40000"/>
              </a:srgbClr>
            </a:solidFill>
          </c:spPr>
          <c:invertIfNegative val="0"/>
          <c:dPt>
            <c:idx val="0"/>
            <c:invertIfNegative val="0"/>
            <c:bubble3D val="0"/>
            <c:extLst>
              <c:ext xmlns:c16="http://schemas.microsoft.com/office/drawing/2014/chart" uri="{C3380CC4-5D6E-409C-BE32-E72D297353CC}">
                <c16:uniqueId val="{0000000A-27EB-4F9E-82A8-AFEBBB2883D9}"/>
              </c:ext>
            </c:extLst>
          </c:dPt>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Sheet1!$B$2:$K$2</c:f>
              <c:numCache>
                <c:formatCode>General</c:formatCode>
                <c:ptCount val="10"/>
                <c:pt idx="0" formatCode="0%">
                  <c:v>0.1</c:v>
                </c:pt>
              </c:numCache>
            </c:numRef>
          </c:val>
          <c:extLst>
            <c:ext xmlns:c16="http://schemas.microsoft.com/office/drawing/2014/chart" uri="{C3380CC4-5D6E-409C-BE32-E72D297353CC}">
              <c16:uniqueId val="{0000000B-27EB-4F9E-82A8-AFEBBB2883D9}"/>
            </c:ext>
          </c:extLst>
        </c:ser>
        <c:dLbls>
          <c:showLegendKey val="0"/>
          <c:showVal val="0"/>
          <c:showCatName val="0"/>
          <c:showSerName val="0"/>
          <c:showPercent val="0"/>
          <c:showBubbleSize val="0"/>
        </c:dLbls>
        <c:gapWidth val="0"/>
        <c:overlap val="100"/>
        <c:axId val="228096640"/>
        <c:axId val="228110720"/>
      </c:barChart>
      <c:catAx>
        <c:axId val="228096640"/>
        <c:scaling>
          <c:orientation val="minMax"/>
        </c:scaling>
        <c:delete val="1"/>
        <c:axPos val="l"/>
        <c:numFmt formatCode="General" sourceLinked="0"/>
        <c:majorTickMark val="out"/>
        <c:minorTickMark val="none"/>
        <c:tickLblPos val="nextTo"/>
        <c:crossAx val="228110720"/>
        <c:crosses val="autoZero"/>
        <c:auto val="1"/>
        <c:lblAlgn val="ctr"/>
        <c:lblOffset val="100"/>
        <c:noMultiLvlLbl val="0"/>
      </c:catAx>
      <c:valAx>
        <c:axId val="228110720"/>
        <c:scaling>
          <c:orientation val="minMax"/>
          <c:max val="0.1"/>
          <c:min val="0"/>
        </c:scaling>
        <c:delete val="1"/>
        <c:axPos val="b"/>
        <c:numFmt formatCode="0%" sourceLinked="1"/>
        <c:majorTickMark val="out"/>
        <c:minorTickMark val="none"/>
        <c:tickLblPos val="nextTo"/>
        <c:crossAx val="228096640"/>
        <c:crosses val="autoZero"/>
        <c:crossBetween val="between"/>
      </c:valAx>
      <c:spPr>
        <a:solidFill>
          <a:sysClr val="window" lastClr="FFFFFF">
            <a:lumMod val="75000"/>
          </a:sysClr>
        </a:solidFill>
      </c:spPr>
    </c:plotArea>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
          <c:y val="0"/>
          <c:w val="1"/>
          <c:h val="1"/>
        </c:manualLayout>
      </c:layout>
      <c:barChart>
        <c:barDir val="bar"/>
        <c:grouping val="stacked"/>
        <c:varyColors val="0"/>
        <c:ser>
          <c:idx val="1"/>
          <c:order val="1"/>
          <c:tx>
            <c:strRef>
              <c:f>Sheet1!$A$3</c:f>
              <c:strCache>
                <c:ptCount val="1"/>
                <c:pt idx="0">
                  <c:v>Value 2</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Sheet1!$B$3:$K$3</c:f>
              <c:numCache>
                <c:formatCode>0%</c:formatCode>
                <c:ptCount val="10"/>
                <c:pt idx="1">
                  <c:v>0.1</c:v>
                </c:pt>
              </c:numCache>
            </c:numRef>
          </c:val>
          <c:extLst>
            <c:ext xmlns:c16="http://schemas.microsoft.com/office/drawing/2014/chart" uri="{C3380CC4-5D6E-409C-BE32-E72D297353CC}">
              <c16:uniqueId val="{00000000-0900-4F29-B826-A5D6E5A9036C}"/>
            </c:ext>
          </c:extLst>
        </c:ser>
        <c:ser>
          <c:idx val="2"/>
          <c:order val="2"/>
          <c:tx>
            <c:strRef>
              <c:f>Sheet1!$A$4</c:f>
              <c:strCache>
                <c:ptCount val="1"/>
                <c:pt idx="0">
                  <c:v>Value 3</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Sheet1!$B$4:$K$4</c:f>
              <c:numCache>
                <c:formatCode>General</c:formatCode>
                <c:ptCount val="10"/>
                <c:pt idx="2" formatCode="0%">
                  <c:v>0.1</c:v>
                </c:pt>
              </c:numCache>
            </c:numRef>
          </c:val>
          <c:extLst>
            <c:ext xmlns:c16="http://schemas.microsoft.com/office/drawing/2014/chart" uri="{C3380CC4-5D6E-409C-BE32-E72D297353CC}">
              <c16:uniqueId val="{00000001-0900-4F29-B826-A5D6E5A9036C}"/>
            </c:ext>
          </c:extLst>
        </c:ser>
        <c:ser>
          <c:idx val="3"/>
          <c:order val="3"/>
          <c:tx>
            <c:strRef>
              <c:f>Sheet1!$A$5</c:f>
              <c:strCache>
                <c:ptCount val="1"/>
                <c:pt idx="0">
                  <c:v>Value 4</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Sheet1!$B$5:$K$5</c:f>
              <c:numCache>
                <c:formatCode>General</c:formatCode>
                <c:ptCount val="10"/>
                <c:pt idx="3" formatCode="0%">
                  <c:v>0.1</c:v>
                </c:pt>
              </c:numCache>
            </c:numRef>
          </c:val>
          <c:extLst>
            <c:ext xmlns:c16="http://schemas.microsoft.com/office/drawing/2014/chart" uri="{C3380CC4-5D6E-409C-BE32-E72D297353CC}">
              <c16:uniqueId val="{00000002-0900-4F29-B826-A5D6E5A9036C}"/>
            </c:ext>
          </c:extLst>
        </c:ser>
        <c:ser>
          <c:idx val="4"/>
          <c:order val="4"/>
          <c:tx>
            <c:strRef>
              <c:f>Sheet1!$A$6</c:f>
              <c:strCache>
                <c:ptCount val="1"/>
                <c:pt idx="0">
                  <c:v>Value 5</c:v>
                </c:pt>
              </c:strCache>
            </c:strRef>
          </c:tx>
          <c:spPr>
            <a:solidFill>
              <a:srgbClr val="C00000"/>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Sheet1!$B$6:$K$6</c:f>
              <c:numCache>
                <c:formatCode>General</c:formatCode>
                <c:ptCount val="10"/>
                <c:pt idx="4" formatCode="0%">
                  <c:v>0.1</c:v>
                </c:pt>
              </c:numCache>
            </c:numRef>
          </c:val>
          <c:extLst>
            <c:ext xmlns:c16="http://schemas.microsoft.com/office/drawing/2014/chart" uri="{C3380CC4-5D6E-409C-BE32-E72D297353CC}">
              <c16:uniqueId val="{00000003-0900-4F29-B826-A5D6E5A9036C}"/>
            </c:ext>
          </c:extLst>
        </c:ser>
        <c:ser>
          <c:idx val="5"/>
          <c:order val="5"/>
          <c:tx>
            <c:strRef>
              <c:f>Sheet1!$A$7</c:f>
              <c:strCache>
                <c:ptCount val="1"/>
                <c:pt idx="0">
                  <c:v>Value 6</c:v>
                </c:pt>
              </c:strCache>
            </c:strRef>
          </c:tx>
          <c:spPr>
            <a:solidFill>
              <a:srgbClr val="C00000"/>
            </a:solidFill>
            <a:ln>
              <a:noFill/>
            </a:ln>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Sheet1!$B$7:$K$7</c:f>
              <c:numCache>
                <c:formatCode>General</c:formatCode>
                <c:ptCount val="10"/>
                <c:pt idx="5" formatCode="0%">
                  <c:v>4.0000000000000036E-2</c:v>
                </c:pt>
              </c:numCache>
            </c:numRef>
          </c:val>
          <c:extLst>
            <c:ext xmlns:c16="http://schemas.microsoft.com/office/drawing/2014/chart" uri="{C3380CC4-5D6E-409C-BE32-E72D297353CC}">
              <c16:uniqueId val="{00000004-0900-4F29-B826-A5D6E5A9036C}"/>
            </c:ext>
          </c:extLst>
        </c:ser>
        <c:ser>
          <c:idx val="6"/>
          <c:order val="6"/>
          <c:tx>
            <c:strRef>
              <c:f>Sheet1!$A$8</c:f>
              <c:strCache>
                <c:ptCount val="1"/>
                <c:pt idx="0">
                  <c:v>Value 7</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Sheet1!$B$8:$K$8</c:f>
              <c:numCache>
                <c:formatCode>General</c:formatCode>
                <c:ptCount val="10"/>
                <c:pt idx="6" formatCode="0%">
                  <c:v>0</c:v>
                </c:pt>
              </c:numCache>
            </c:numRef>
          </c:val>
          <c:extLst>
            <c:ext xmlns:c16="http://schemas.microsoft.com/office/drawing/2014/chart" uri="{C3380CC4-5D6E-409C-BE32-E72D297353CC}">
              <c16:uniqueId val="{00000005-0900-4F29-B826-A5D6E5A9036C}"/>
            </c:ext>
          </c:extLst>
        </c:ser>
        <c:ser>
          <c:idx val="7"/>
          <c:order val="7"/>
          <c:tx>
            <c:strRef>
              <c:f>Sheet1!$A$9</c:f>
              <c:strCache>
                <c:ptCount val="1"/>
                <c:pt idx="0">
                  <c:v>Value 8</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Sheet1!$B$9:$K$9</c:f>
              <c:numCache>
                <c:formatCode>General</c:formatCode>
                <c:ptCount val="10"/>
                <c:pt idx="7" formatCode="0%">
                  <c:v>0</c:v>
                </c:pt>
              </c:numCache>
            </c:numRef>
          </c:val>
          <c:extLst>
            <c:ext xmlns:c16="http://schemas.microsoft.com/office/drawing/2014/chart" uri="{C3380CC4-5D6E-409C-BE32-E72D297353CC}">
              <c16:uniqueId val="{00000006-0900-4F29-B826-A5D6E5A9036C}"/>
            </c:ext>
          </c:extLst>
        </c:ser>
        <c:ser>
          <c:idx val="8"/>
          <c:order val="8"/>
          <c:tx>
            <c:strRef>
              <c:f>Sheet1!$A$10</c:f>
              <c:strCache>
                <c:ptCount val="1"/>
                <c:pt idx="0">
                  <c:v>Value 9</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Sheet1!$B$10:$K$10</c:f>
              <c:numCache>
                <c:formatCode>General</c:formatCode>
                <c:ptCount val="10"/>
                <c:pt idx="8" formatCode="0%">
                  <c:v>0</c:v>
                </c:pt>
              </c:numCache>
            </c:numRef>
          </c:val>
          <c:extLst>
            <c:ext xmlns:c16="http://schemas.microsoft.com/office/drawing/2014/chart" uri="{C3380CC4-5D6E-409C-BE32-E72D297353CC}">
              <c16:uniqueId val="{00000007-0900-4F29-B826-A5D6E5A9036C}"/>
            </c:ext>
          </c:extLst>
        </c:ser>
        <c:ser>
          <c:idx val="9"/>
          <c:order val="9"/>
          <c:tx>
            <c:strRef>
              <c:f>Sheet1!$A$11</c:f>
              <c:strCache>
                <c:ptCount val="1"/>
                <c:pt idx="0">
                  <c:v>Value 10</c:v>
                </c:pt>
              </c:strCache>
            </c:strRef>
          </c:tx>
          <c:spPr>
            <a:solidFill>
              <a:srgbClr val="4F81BD"/>
            </a:solidFill>
          </c:spPr>
          <c:invertIfNegative val="0"/>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Sheet1!$B$11:$K$11</c:f>
              <c:numCache>
                <c:formatCode>General</c:formatCode>
                <c:ptCount val="10"/>
                <c:pt idx="9" formatCode="0%">
                  <c:v>0</c:v>
                </c:pt>
              </c:numCache>
            </c:numRef>
          </c:val>
          <c:extLst>
            <c:ext xmlns:c16="http://schemas.microsoft.com/office/drawing/2014/chart" uri="{C3380CC4-5D6E-409C-BE32-E72D297353CC}">
              <c16:uniqueId val="{00000008-0900-4F29-B826-A5D6E5A9036C}"/>
            </c:ext>
          </c:extLst>
        </c:ser>
        <c:ser>
          <c:idx val="0"/>
          <c:order val="0"/>
          <c:tx>
            <c:strRef>
              <c:f>Sheet1!$A$2</c:f>
              <c:strCache>
                <c:ptCount val="1"/>
                <c:pt idx="0">
                  <c:v>Value 1</c:v>
                </c:pt>
              </c:strCache>
            </c:strRef>
          </c:tx>
          <c:spPr>
            <a:solidFill>
              <a:srgbClr val="C00000"/>
            </a:solidFill>
          </c:spPr>
          <c:invertIfNegative val="0"/>
          <c:dPt>
            <c:idx val="0"/>
            <c:invertIfNegative val="0"/>
            <c:bubble3D val="0"/>
            <c:extLst>
              <c:ext xmlns:c16="http://schemas.microsoft.com/office/drawing/2014/chart" uri="{C3380CC4-5D6E-409C-BE32-E72D297353CC}">
                <c16:uniqueId val="{00000009-0900-4F29-B826-A5D6E5A9036C}"/>
              </c:ext>
            </c:extLst>
          </c:dPt>
          <c:cat>
            <c:strRef>
              <c:f>Sheet1!$B$1:$K$1</c:f>
              <c:strCache>
                <c:ptCount val="10"/>
                <c:pt idx="0">
                  <c:v>C1</c:v>
                </c:pt>
                <c:pt idx="1">
                  <c:v>C2</c:v>
                </c:pt>
                <c:pt idx="2">
                  <c:v>C3</c:v>
                </c:pt>
                <c:pt idx="3">
                  <c:v>C4</c:v>
                </c:pt>
                <c:pt idx="4">
                  <c:v>C5</c:v>
                </c:pt>
                <c:pt idx="5">
                  <c:v>C6</c:v>
                </c:pt>
                <c:pt idx="6">
                  <c:v>C7</c:v>
                </c:pt>
                <c:pt idx="7">
                  <c:v>C8</c:v>
                </c:pt>
                <c:pt idx="8">
                  <c:v>C9</c:v>
                </c:pt>
                <c:pt idx="9">
                  <c:v>C10</c:v>
                </c:pt>
              </c:strCache>
            </c:strRef>
          </c:cat>
          <c:val>
            <c:numRef>
              <c:f>Sheet1!$B$2:$K$2</c:f>
              <c:numCache>
                <c:formatCode>General</c:formatCode>
                <c:ptCount val="10"/>
                <c:pt idx="0" formatCode="0%">
                  <c:v>0.1</c:v>
                </c:pt>
              </c:numCache>
            </c:numRef>
          </c:val>
          <c:extLst>
            <c:ext xmlns:c16="http://schemas.microsoft.com/office/drawing/2014/chart" uri="{C3380CC4-5D6E-409C-BE32-E72D297353CC}">
              <c16:uniqueId val="{0000000A-0900-4F29-B826-A5D6E5A9036C}"/>
            </c:ext>
          </c:extLst>
        </c:ser>
        <c:dLbls>
          <c:showLegendKey val="0"/>
          <c:showVal val="0"/>
          <c:showCatName val="0"/>
          <c:showSerName val="0"/>
          <c:showPercent val="0"/>
          <c:showBubbleSize val="0"/>
        </c:dLbls>
        <c:gapWidth val="0"/>
        <c:overlap val="100"/>
        <c:axId val="228179968"/>
        <c:axId val="228181504"/>
      </c:barChart>
      <c:catAx>
        <c:axId val="228179968"/>
        <c:scaling>
          <c:orientation val="minMax"/>
        </c:scaling>
        <c:delete val="1"/>
        <c:axPos val="l"/>
        <c:numFmt formatCode="General" sourceLinked="0"/>
        <c:majorTickMark val="out"/>
        <c:minorTickMark val="none"/>
        <c:tickLblPos val="nextTo"/>
        <c:crossAx val="228181504"/>
        <c:crosses val="autoZero"/>
        <c:auto val="1"/>
        <c:lblAlgn val="ctr"/>
        <c:lblOffset val="100"/>
        <c:noMultiLvlLbl val="0"/>
      </c:catAx>
      <c:valAx>
        <c:axId val="228181504"/>
        <c:scaling>
          <c:orientation val="minMax"/>
          <c:max val="0.1"/>
          <c:min val="0"/>
        </c:scaling>
        <c:delete val="1"/>
        <c:axPos val="b"/>
        <c:numFmt formatCode="0%" sourceLinked="1"/>
        <c:majorTickMark val="out"/>
        <c:minorTickMark val="none"/>
        <c:tickLblPos val="nextTo"/>
        <c:crossAx val="228179968"/>
        <c:crosses val="autoZero"/>
        <c:crossBetween val="between"/>
      </c:valAx>
      <c:spPr>
        <a:solidFill>
          <a:sysClr val="window" lastClr="FFFFFF">
            <a:lumMod val="75000"/>
          </a:sysClr>
        </a:solidFill>
      </c:spPr>
    </c:plotArea>
    <c:plotVisOnly val="1"/>
    <c:dispBlanksAs val="gap"/>
    <c:showDLblsOverMax val="0"/>
  </c:chart>
  <c:txPr>
    <a:bodyPr/>
    <a:lstStyle/>
    <a:p>
      <a:pPr>
        <a:defRPr sz="1800"/>
      </a:pPr>
      <a:endParaRPr lang="en-US"/>
    </a:p>
  </c:txPr>
  <c:externalData r:id="rId2">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2.7610512707654477E-2"/>
          <c:y val="4.0391272015700842E-2"/>
          <c:w val="0.94477897458469107"/>
          <c:h val="0.59935240965597159"/>
        </c:manualLayout>
      </c:layout>
      <c:barChart>
        <c:barDir val="col"/>
        <c:grouping val="stacked"/>
        <c:varyColors val="0"/>
        <c:ser>
          <c:idx val="1"/>
          <c:order val="0"/>
          <c:tx>
            <c:strRef>
              <c:f>Sheet1!$A$5</c:f>
              <c:strCache>
                <c:ptCount val="1"/>
                <c:pt idx="0">
                  <c:v>1) Not like at all      </c:v>
                </c:pt>
              </c:strCache>
            </c:strRef>
          </c:tx>
          <c:spPr>
            <a:solidFill>
              <a:srgbClr val="FF0000"/>
            </a:solidFill>
          </c:spPr>
          <c:invertIfNegative val="0"/>
          <c:dLbls>
            <c:delete val="1"/>
          </c:dLbls>
          <c:cat>
            <c:strRef>
              <c:f>Sheet1!$B$4:$D$4</c:f>
              <c:strCache>
                <c:ptCount val="3"/>
                <c:pt idx="0">
                  <c:v>PA - 396</c:v>
                </c:pt>
                <c:pt idx="1">
                  <c:v>PB - 518</c:v>
                </c:pt>
                <c:pt idx="2">
                  <c:v>ZA - 472</c:v>
                </c:pt>
              </c:strCache>
            </c:strRef>
          </c:cat>
          <c:val>
            <c:numRef>
              <c:f>Sheet1!$B$5:$D$5</c:f>
              <c:numCache>
                <c:formatCode>#\%</c:formatCode>
                <c:ptCount val="3"/>
                <c:pt idx="0">
                  <c:v>1</c:v>
                </c:pt>
                <c:pt idx="1">
                  <c:v>0</c:v>
                </c:pt>
                <c:pt idx="2">
                  <c:v>1</c:v>
                </c:pt>
              </c:numCache>
            </c:numRef>
          </c:val>
          <c:extLst>
            <c:ext xmlns:c16="http://schemas.microsoft.com/office/drawing/2014/chart" uri="{C3380CC4-5D6E-409C-BE32-E72D297353CC}">
              <c16:uniqueId val="{00000000-A177-49A8-9E79-62475960C5DB}"/>
            </c:ext>
          </c:extLst>
        </c:ser>
        <c:ser>
          <c:idx val="2"/>
          <c:order val="1"/>
          <c:tx>
            <c:strRef>
              <c:f>Sheet1!$A$6</c:f>
              <c:strCache>
                <c:ptCount val="1"/>
                <c:pt idx="0">
                  <c:v>2) Like slightly        </c:v>
                </c:pt>
              </c:strCache>
            </c:strRef>
          </c:tx>
          <c:spPr>
            <a:solidFill>
              <a:srgbClr val="FF6600"/>
            </a:solidFill>
            <a:ln>
              <a:solidFill>
                <a:srgbClr val="FFC000"/>
              </a:solidFill>
            </a:ln>
          </c:spPr>
          <c:invertIfNegative val="0"/>
          <c:dLbls>
            <c:spPr>
              <a:noFill/>
              <a:ln>
                <a:noFill/>
              </a:ln>
              <a:effectLst/>
            </c:spPr>
            <c:txPr>
              <a:bodyPr/>
              <a:lstStyle/>
              <a:p>
                <a:pPr>
                  <a:defRPr sz="100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Sheet1!$B$6:$D$6</c:f>
              <c:numCache>
                <c:formatCode>#\%</c:formatCode>
                <c:ptCount val="3"/>
                <c:pt idx="0">
                  <c:v>8</c:v>
                </c:pt>
                <c:pt idx="1">
                  <c:v>6</c:v>
                </c:pt>
                <c:pt idx="2">
                  <c:v>3</c:v>
                </c:pt>
              </c:numCache>
            </c:numRef>
          </c:val>
          <c:extLst>
            <c:ext xmlns:c16="http://schemas.microsoft.com/office/drawing/2014/chart" uri="{C3380CC4-5D6E-409C-BE32-E72D297353CC}">
              <c16:uniqueId val="{00000001-A177-49A8-9E79-62475960C5DB}"/>
            </c:ext>
          </c:extLst>
        </c:ser>
        <c:ser>
          <c:idx val="0"/>
          <c:order val="2"/>
          <c:tx>
            <c:strRef>
              <c:f>Sheet1!$A$7</c:f>
              <c:strCache>
                <c:ptCount val="1"/>
                <c:pt idx="0">
                  <c:v>3) Like somewhat        </c:v>
                </c:pt>
              </c:strCache>
            </c:strRef>
          </c:tx>
          <c:spPr>
            <a:solidFill>
              <a:srgbClr val="FFC000"/>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Sheet1!$B$7:$D$7</c:f>
              <c:numCache>
                <c:formatCode>#\%</c:formatCode>
                <c:ptCount val="3"/>
                <c:pt idx="0">
                  <c:v>23</c:v>
                </c:pt>
                <c:pt idx="1">
                  <c:v>18</c:v>
                </c:pt>
                <c:pt idx="2">
                  <c:v>24</c:v>
                </c:pt>
              </c:numCache>
            </c:numRef>
          </c:val>
          <c:extLst>
            <c:ext xmlns:c16="http://schemas.microsoft.com/office/drawing/2014/chart" uri="{C3380CC4-5D6E-409C-BE32-E72D297353CC}">
              <c16:uniqueId val="{00000002-A177-49A8-9E79-62475960C5DB}"/>
            </c:ext>
          </c:extLst>
        </c:ser>
        <c:ser>
          <c:idx val="3"/>
          <c:order val="3"/>
          <c:tx>
            <c:strRef>
              <c:f>Sheet1!$A$8</c:f>
              <c:strCache>
                <c:ptCount val="1"/>
                <c:pt idx="0">
                  <c:v>4) Like quite well      </c:v>
                </c:pt>
              </c:strCache>
            </c:strRef>
          </c:tx>
          <c:spPr>
            <a:solidFill>
              <a:schemeClr val="tx1">
                <a:lumMod val="20000"/>
                <a:lumOff val="80000"/>
              </a:schemeClr>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Sheet1!$B$8:$D$8</c:f>
              <c:numCache>
                <c:formatCode>#\%</c:formatCode>
                <c:ptCount val="3"/>
                <c:pt idx="0">
                  <c:v>35</c:v>
                </c:pt>
                <c:pt idx="1">
                  <c:v>26</c:v>
                </c:pt>
                <c:pt idx="2">
                  <c:v>31</c:v>
                </c:pt>
              </c:numCache>
            </c:numRef>
          </c:val>
          <c:extLst>
            <c:ext xmlns:c16="http://schemas.microsoft.com/office/drawing/2014/chart" uri="{C3380CC4-5D6E-409C-BE32-E72D297353CC}">
              <c16:uniqueId val="{00000003-A177-49A8-9E79-62475960C5DB}"/>
            </c:ext>
          </c:extLst>
        </c:ser>
        <c:ser>
          <c:idx val="4"/>
          <c:order val="4"/>
          <c:tx>
            <c:strRef>
              <c:f>Sheet1!$A$9</c:f>
              <c:strCache>
                <c:ptCount val="1"/>
                <c:pt idx="0">
                  <c:v>5) Like very well       </c:v>
                </c:pt>
              </c:strCache>
            </c:strRef>
          </c:tx>
          <c:spPr>
            <a:solidFill>
              <a:schemeClr val="tx1">
                <a:lumMod val="40000"/>
                <a:lumOff val="60000"/>
              </a:schemeClr>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Sheet1!$B$9:$D$9</c:f>
              <c:numCache>
                <c:formatCode>#\%</c:formatCode>
                <c:ptCount val="3"/>
                <c:pt idx="0">
                  <c:v>18</c:v>
                </c:pt>
                <c:pt idx="1">
                  <c:v>31</c:v>
                </c:pt>
                <c:pt idx="2">
                  <c:v>23</c:v>
                </c:pt>
              </c:numCache>
            </c:numRef>
          </c:val>
          <c:extLst>
            <c:ext xmlns:c16="http://schemas.microsoft.com/office/drawing/2014/chart" uri="{C3380CC4-5D6E-409C-BE32-E72D297353CC}">
              <c16:uniqueId val="{00000004-A177-49A8-9E79-62475960C5DB}"/>
            </c:ext>
          </c:extLst>
        </c:ser>
        <c:ser>
          <c:idx val="5"/>
          <c:order val="5"/>
          <c:tx>
            <c:strRef>
              <c:f>Sheet1!$A$10</c:f>
              <c:strCache>
                <c:ptCount val="1"/>
                <c:pt idx="0">
                  <c:v>6) Like extremely       </c:v>
                </c:pt>
              </c:strCache>
            </c:strRef>
          </c:tx>
          <c:spPr>
            <a:solidFill>
              <a:srgbClr val="000066"/>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Sheet1!$B$10:$D$10</c:f>
              <c:numCache>
                <c:formatCode>#\%</c:formatCode>
                <c:ptCount val="3"/>
                <c:pt idx="0">
                  <c:v>15</c:v>
                </c:pt>
                <c:pt idx="1">
                  <c:v>19</c:v>
                </c:pt>
                <c:pt idx="2">
                  <c:v>20</c:v>
                </c:pt>
              </c:numCache>
            </c:numRef>
          </c:val>
          <c:extLst>
            <c:ext xmlns:c16="http://schemas.microsoft.com/office/drawing/2014/chart" uri="{C3380CC4-5D6E-409C-BE32-E72D297353CC}">
              <c16:uniqueId val="{00000005-A177-49A8-9E79-62475960C5DB}"/>
            </c:ext>
          </c:extLst>
        </c:ser>
        <c:dLbls>
          <c:showLegendKey val="0"/>
          <c:showVal val="1"/>
          <c:showCatName val="0"/>
          <c:showSerName val="0"/>
          <c:showPercent val="0"/>
          <c:showBubbleSize val="0"/>
        </c:dLbls>
        <c:gapWidth val="90"/>
        <c:overlap val="100"/>
        <c:axId val="229076992"/>
        <c:axId val="229078528"/>
      </c:barChart>
      <c:catAx>
        <c:axId val="229076992"/>
        <c:scaling>
          <c:orientation val="minMax"/>
        </c:scaling>
        <c:delete val="0"/>
        <c:axPos val="b"/>
        <c:numFmt formatCode="General" sourceLinked="0"/>
        <c:majorTickMark val="out"/>
        <c:minorTickMark val="none"/>
        <c:tickLblPos val="nextTo"/>
        <c:txPr>
          <a:bodyPr/>
          <a:lstStyle/>
          <a:p>
            <a:pPr>
              <a:defRPr sz="1000">
                <a:solidFill>
                  <a:schemeClr val="tx2">
                    <a:lumMod val="75000"/>
                  </a:schemeClr>
                </a:solidFill>
                <a:latin typeface="Arial" panose="020B0604020202020204" pitchFamily="34" charset="0"/>
                <a:cs typeface="Arial" panose="020B0604020202020204" pitchFamily="34" charset="0"/>
              </a:defRPr>
            </a:pPr>
            <a:endParaRPr lang="en-US"/>
          </a:p>
        </c:txPr>
        <c:crossAx val="229078528"/>
        <c:crosses val="autoZero"/>
        <c:auto val="1"/>
        <c:lblAlgn val="ctr"/>
        <c:lblOffset val="100"/>
        <c:noMultiLvlLbl val="0"/>
      </c:catAx>
      <c:valAx>
        <c:axId val="229078528"/>
        <c:scaling>
          <c:orientation val="minMax"/>
          <c:max val="100"/>
        </c:scaling>
        <c:delete val="1"/>
        <c:axPos val="l"/>
        <c:numFmt formatCode="#\%" sourceLinked="1"/>
        <c:majorTickMark val="out"/>
        <c:minorTickMark val="none"/>
        <c:tickLblPos val="nextTo"/>
        <c:crossAx val="229076992"/>
        <c:crosses val="autoZero"/>
        <c:crossBetween val="between"/>
      </c:valAx>
    </c:plotArea>
    <c:legend>
      <c:legendPos val="b"/>
      <c:layout>
        <c:manualLayout>
          <c:xMode val="edge"/>
          <c:yMode val="edge"/>
          <c:x val="9.28717245621105E-2"/>
          <c:y val="0.73923689697883699"/>
          <c:w val="0.79029922919823437"/>
          <c:h val="0.17630872154636795"/>
        </c:manualLayout>
      </c:layout>
      <c:overlay val="0"/>
      <c:txPr>
        <a:bodyPr/>
        <a:lstStyle/>
        <a:p>
          <a:pPr>
            <a:defRPr sz="900" b="0">
              <a:solidFill>
                <a:schemeClr val="tx2">
                  <a:lumMod val="50000"/>
                </a:schemeClr>
              </a:solidFill>
              <a:latin typeface="Arial" panose="020B0604020202020204" pitchFamily="34" charset="0"/>
              <a:cs typeface="Arial" panose="020B0604020202020204" pitchFamily="34" charset="0"/>
            </a:defRPr>
          </a:pPr>
          <a:endParaRPr lang="en-US"/>
        </a:p>
      </c:txPr>
    </c:legend>
    <c:plotVisOnly val="1"/>
    <c:dispBlanksAs val="gap"/>
    <c:showDLblsOverMax val="0"/>
  </c:chart>
  <c:txPr>
    <a:bodyPr/>
    <a:lstStyle/>
    <a:p>
      <a:pPr>
        <a:defRPr sz="1000" b="1">
          <a:solidFill>
            <a:schemeClr val="tx1"/>
          </a:solidFill>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3.681401936886488E-2"/>
          <c:y val="5.3855053832556635E-2"/>
          <c:w val="0.92637196126227028"/>
          <c:h val="0.55491813523309585"/>
        </c:manualLayout>
      </c:layout>
      <c:barChart>
        <c:barDir val="col"/>
        <c:grouping val="stacked"/>
        <c:varyColors val="0"/>
        <c:ser>
          <c:idx val="1"/>
          <c:order val="0"/>
          <c:tx>
            <c:strRef>
              <c:f>Sheet1!$A$5</c:f>
              <c:strCache>
                <c:ptCount val="1"/>
                <c:pt idx="0">
                  <c:v>1) I do not like this product at all     </c:v>
                </c:pt>
              </c:strCache>
            </c:strRef>
          </c:tx>
          <c:spPr>
            <a:solidFill>
              <a:srgbClr val="FF0000"/>
            </a:solidFill>
          </c:spPr>
          <c:invertIfNegative val="0"/>
          <c:dLbls>
            <c:dLbl>
              <c:idx val="2"/>
              <c:layout>
                <c:manualLayout>
                  <c:x val="-2.0080374201199024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A2D-4377-9684-B12D896AE43F}"/>
                </c:ext>
              </c:extLst>
            </c:dLbl>
            <c:spPr>
              <a:noFill/>
              <a:ln>
                <a:noFill/>
              </a:ln>
              <a:effectLst/>
            </c:spPr>
            <c:txPr>
              <a:bodyPr/>
              <a:lstStyle/>
              <a:p>
                <a:pPr>
                  <a:defRPr b="1">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Sheet1!$B$5:$D$5</c:f>
              <c:numCache>
                <c:formatCode>#\%</c:formatCode>
                <c:ptCount val="3"/>
                <c:pt idx="0">
                  <c:v>2</c:v>
                </c:pt>
                <c:pt idx="1">
                  <c:v>6</c:v>
                </c:pt>
                <c:pt idx="2">
                  <c:v>4</c:v>
                </c:pt>
              </c:numCache>
            </c:numRef>
          </c:val>
          <c:extLst>
            <c:ext xmlns:c16="http://schemas.microsoft.com/office/drawing/2014/chart" uri="{C3380CC4-5D6E-409C-BE32-E72D297353CC}">
              <c16:uniqueId val="{00000001-5A2D-4377-9684-B12D896AE43F}"/>
            </c:ext>
          </c:extLst>
        </c:ser>
        <c:ser>
          <c:idx val="2"/>
          <c:order val="1"/>
          <c:tx>
            <c:strRef>
              <c:f>Sheet1!$A$6</c:f>
              <c:strCache>
                <c:ptCount val="1"/>
                <c:pt idx="0">
                  <c:v>2) I slightly like this product          </c:v>
                </c:pt>
              </c:strCache>
            </c:strRef>
          </c:tx>
          <c:spPr>
            <a:solidFill>
              <a:srgbClr val="FF6600"/>
            </a:solidFill>
            <a:ln>
              <a:solidFill>
                <a:srgbClr val="FFC000"/>
              </a:solidFill>
            </a:ln>
          </c:spPr>
          <c:invertIfNegative val="0"/>
          <c:dLbls>
            <c:spPr>
              <a:noFill/>
              <a:ln>
                <a:noFill/>
              </a:ln>
              <a:effectLst/>
            </c:spPr>
            <c:txPr>
              <a:bodyPr/>
              <a:lstStyle/>
              <a:p>
                <a:pPr>
                  <a:defRPr sz="1000">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Sheet1!$B$6:$D$6</c:f>
              <c:numCache>
                <c:formatCode>#\%</c:formatCode>
                <c:ptCount val="3"/>
                <c:pt idx="0">
                  <c:v>3</c:v>
                </c:pt>
                <c:pt idx="1">
                  <c:v>3</c:v>
                </c:pt>
                <c:pt idx="2">
                  <c:v>3</c:v>
                </c:pt>
              </c:numCache>
            </c:numRef>
          </c:val>
          <c:extLst>
            <c:ext xmlns:c16="http://schemas.microsoft.com/office/drawing/2014/chart" uri="{C3380CC4-5D6E-409C-BE32-E72D297353CC}">
              <c16:uniqueId val="{00000002-5A2D-4377-9684-B12D896AE43F}"/>
            </c:ext>
          </c:extLst>
        </c:ser>
        <c:ser>
          <c:idx val="0"/>
          <c:order val="2"/>
          <c:tx>
            <c:strRef>
              <c:f>Sheet1!$A$7</c:f>
              <c:strCache>
                <c:ptCount val="1"/>
                <c:pt idx="0">
                  <c:v>3) I somewhat like this product          </c:v>
                </c:pt>
              </c:strCache>
            </c:strRef>
          </c:tx>
          <c:spPr>
            <a:solidFill>
              <a:srgbClr val="FFC000"/>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Sheet1!$B$7:$D$7</c:f>
              <c:numCache>
                <c:formatCode>#\%</c:formatCode>
                <c:ptCount val="3"/>
                <c:pt idx="0">
                  <c:v>8</c:v>
                </c:pt>
                <c:pt idx="1">
                  <c:v>12</c:v>
                </c:pt>
                <c:pt idx="2">
                  <c:v>10</c:v>
                </c:pt>
              </c:numCache>
            </c:numRef>
          </c:val>
          <c:extLst>
            <c:ext xmlns:c16="http://schemas.microsoft.com/office/drawing/2014/chart" uri="{C3380CC4-5D6E-409C-BE32-E72D297353CC}">
              <c16:uniqueId val="{00000003-5A2D-4377-9684-B12D896AE43F}"/>
            </c:ext>
          </c:extLst>
        </c:ser>
        <c:ser>
          <c:idx val="3"/>
          <c:order val="3"/>
          <c:tx>
            <c:strRef>
              <c:f>Sheet1!$A$8</c:f>
              <c:strCache>
                <c:ptCount val="1"/>
                <c:pt idx="0">
                  <c:v>4) I like this product a lot             </c:v>
                </c:pt>
              </c:strCache>
            </c:strRef>
          </c:tx>
          <c:spPr>
            <a:solidFill>
              <a:schemeClr val="tx1">
                <a:lumMod val="20000"/>
                <a:lumOff val="80000"/>
              </a:schemeClr>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Sheet1!$B$8:$D$8</c:f>
              <c:numCache>
                <c:formatCode>#\%</c:formatCode>
                <c:ptCount val="3"/>
                <c:pt idx="0">
                  <c:v>38</c:v>
                </c:pt>
                <c:pt idx="1">
                  <c:v>23</c:v>
                </c:pt>
                <c:pt idx="2">
                  <c:v>31</c:v>
                </c:pt>
              </c:numCache>
            </c:numRef>
          </c:val>
          <c:extLst>
            <c:ext xmlns:c16="http://schemas.microsoft.com/office/drawing/2014/chart" uri="{C3380CC4-5D6E-409C-BE32-E72D297353CC}">
              <c16:uniqueId val="{00000004-5A2D-4377-9684-B12D896AE43F}"/>
            </c:ext>
          </c:extLst>
        </c:ser>
        <c:ser>
          <c:idx val="4"/>
          <c:order val="4"/>
          <c:tx>
            <c:strRef>
              <c:f>Sheet1!$A$9</c:f>
              <c:strCache>
                <c:ptCount val="1"/>
                <c:pt idx="0">
                  <c:v>5) I like this product very much         </c:v>
                </c:pt>
              </c:strCache>
            </c:strRef>
          </c:tx>
          <c:spPr>
            <a:solidFill>
              <a:schemeClr val="tx1">
                <a:lumMod val="40000"/>
                <a:lumOff val="60000"/>
              </a:schemeClr>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Sheet1!$B$9:$D$9</c:f>
              <c:numCache>
                <c:formatCode>#\%</c:formatCode>
                <c:ptCount val="3"/>
                <c:pt idx="0">
                  <c:v>23</c:v>
                </c:pt>
                <c:pt idx="1">
                  <c:v>21</c:v>
                </c:pt>
                <c:pt idx="2">
                  <c:v>22</c:v>
                </c:pt>
              </c:numCache>
            </c:numRef>
          </c:val>
          <c:extLst>
            <c:ext xmlns:c16="http://schemas.microsoft.com/office/drawing/2014/chart" uri="{C3380CC4-5D6E-409C-BE32-E72D297353CC}">
              <c16:uniqueId val="{00000005-5A2D-4377-9684-B12D896AE43F}"/>
            </c:ext>
          </c:extLst>
        </c:ser>
        <c:ser>
          <c:idx val="5"/>
          <c:order val="5"/>
          <c:tx>
            <c:strRef>
              <c:f>Sheet1!$A$10</c:f>
              <c:strCache>
                <c:ptCount val="1"/>
                <c:pt idx="0">
                  <c:v>6) I really like this product            </c:v>
                </c:pt>
              </c:strCache>
            </c:strRef>
          </c:tx>
          <c:spPr>
            <a:solidFill>
              <a:srgbClr val="000066"/>
            </a:solidFill>
          </c:spPr>
          <c:invertIfNegative val="0"/>
          <c:dLbls>
            <c:spPr>
              <a:noFill/>
              <a:ln>
                <a:noFill/>
              </a:ln>
              <a:effectLst/>
            </c:spPr>
            <c:txPr>
              <a:bodyPr/>
              <a:lstStyle/>
              <a:p>
                <a:pPr>
                  <a:defRPr>
                    <a:solidFill>
                      <a:schemeClr val="bg1"/>
                    </a:solidFill>
                    <a:latin typeface="Arial" panose="020B0604020202020204" pitchFamily="34" charset="0"/>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Sheet1!$B$10:$D$10</c:f>
              <c:numCache>
                <c:formatCode>#\%</c:formatCode>
                <c:ptCount val="3"/>
                <c:pt idx="0">
                  <c:v>26</c:v>
                </c:pt>
                <c:pt idx="1">
                  <c:v>35</c:v>
                </c:pt>
                <c:pt idx="2">
                  <c:v>31</c:v>
                </c:pt>
              </c:numCache>
            </c:numRef>
          </c:val>
          <c:extLst>
            <c:ext xmlns:c16="http://schemas.microsoft.com/office/drawing/2014/chart" uri="{C3380CC4-5D6E-409C-BE32-E72D297353CC}">
              <c16:uniqueId val="{00000006-5A2D-4377-9684-B12D896AE43F}"/>
            </c:ext>
          </c:extLst>
        </c:ser>
        <c:dLbls>
          <c:showLegendKey val="0"/>
          <c:showVal val="1"/>
          <c:showCatName val="0"/>
          <c:showSerName val="0"/>
          <c:showPercent val="0"/>
          <c:showBubbleSize val="0"/>
        </c:dLbls>
        <c:gapWidth val="90"/>
        <c:overlap val="100"/>
        <c:axId val="229367808"/>
        <c:axId val="229369344"/>
      </c:barChart>
      <c:catAx>
        <c:axId val="229367808"/>
        <c:scaling>
          <c:orientation val="minMax"/>
        </c:scaling>
        <c:delete val="0"/>
        <c:axPos val="b"/>
        <c:numFmt formatCode="General" sourceLinked="0"/>
        <c:majorTickMark val="out"/>
        <c:minorTickMark val="none"/>
        <c:tickLblPos val="nextTo"/>
        <c:txPr>
          <a:bodyPr/>
          <a:lstStyle/>
          <a:p>
            <a:pPr>
              <a:defRPr sz="1000">
                <a:solidFill>
                  <a:schemeClr val="tx2">
                    <a:lumMod val="75000"/>
                  </a:schemeClr>
                </a:solidFill>
                <a:latin typeface="Arial" panose="020B0604020202020204" pitchFamily="34" charset="0"/>
                <a:cs typeface="Arial" panose="020B0604020202020204" pitchFamily="34" charset="0"/>
              </a:defRPr>
            </a:pPr>
            <a:endParaRPr lang="en-US"/>
          </a:p>
        </c:txPr>
        <c:crossAx val="229369344"/>
        <c:crosses val="autoZero"/>
        <c:auto val="1"/>
        <c:lblAlgn val="ctr"/>
        <c:lblOffset val="100"/>
        <c:noMultiLvlLbl val="0"/>
      </c:catAx>
      <c:valAx>
        <c:axId val="229369344"/>
        <c:scaling>
          <c:orientation val="minMax"/>
          <c:max val="100"/>
        </c:scaling>
        <c:delete val="1"/>
        <c:axPos val="l"/>
        <c:numFmt formatCode="#\%" sourceLinked="1"/>
        <c:majorTickMark val="out"/>
        <c:minorTickMark val="none"/>
        <c:tickLblPos val="nextTo"/>
        <c:crossAx val="229367808"/>
        <c:crosses val="autoZero"/>
        <c:crossBetween val="between"/>
      </c:valAx>
    </c:plotArea>
    <c:legend>
      <c:legendPos val="b"/>
      <c:layout>
        <c:manualLayout>
          <c:xMode val="edge"/>
          <c:yMode val="edge"/>
          <c:x val="0"/>
          <c:y val="0.72764421929776257"/>
          <c:w val="1"/>
          <c:h val="0.21360461061248462"/>
        </c:manualLayout>
      </c:layout>
      <c:overlay val="0"/>
      <c:txPr>
        <a:bodyPr/>
        <a:lstStyle/>
        <a:p>
          <a:pPr>
            <a:defRPr sz="800" b="0">
              <a:solidFill>
                <a:schemeClr val="tx2">
                  <a:lumMod val="50000"/>
                </a:schemeClr>
              </a:solidFill>
              <a:latin typeface="Arial" panose="020B0604020202020204" pitchFamily="34" charset="0"/>
              <a:cs typeface="Arial" panose="020B0604020202020204" pitchFamily="34" charset="0"/>
            </a:defRPr>
          </a:pPr>
          <a:endParaRPr lang="en-US"/>
        </a:p>
      </c:txPr>
    </c:legend>
    <c:plotVisOnly val="1"/>
    <c:dispBlanksAs val="gap"/>
    <c:showDLblsOverMax val="0"/>
  </c:chart>
  <c:txPr>
    <a:bodyPr/>
    <a:lstStyle/>
    <a:p>
      <a:pPr>
        <a:defRPr sz="1000" b="1">
          <a:solidFill>
            <a:schemeClr val="tx1"/>
          </a:solidFill>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548946672274955E-2"/>
          <c:y val="4.1834112919164598E-2"/>
          <c:w val="0.86694522290411347"/>
          <c:h val="0.56874492303063728"/>
        </c:manualLayout>
      </c:layout>
      <c:barChart>
        <c:barDir val="col"/>
        <c:grouping val="stacked"/>
        <c:varyColors val="0"/>
        <c:ser>
          <c:idx val="0"/>
          <c:order val="0"/>
          <c:tx>
            <c:strRef>
              <c:f>Sheet1!$A$5</c:f>
              <c:strCache>
                <c:ptCount val="1"/>
                <c:pt idx="0">
                  <c:v>Definitely would not buy        </c:v>
                </c:pt>
              </c:strCache>
            </c:strRef>
          </c:tx>
          <c:spPr>
            <a:solidFill>
              <a:srgbClr val="FF0000"/>
            </a:solidFill>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Sheet1!$B$5:$D$5</c:f>
              <c:numCache>
                <c:formatCode>#\%</c:formatCode>
                <c:ptCount val="3"/>
                <c:pt idx="0">
                  <c:v>0</c:v>
                </c:pt>
                <c:pt idx="1">
                  <c:v>1</c:v>
                </c:pt>
                <c:pt idx="2">
                  <c:v>1</c:v>
                </c:pt>
              </c:numCache>
            </c:numRef>
          </c:val>
          <c:extLst>
            <c:ext xmlns:c16="http://schemas.microsoft.com/office/drawing/2014/chart" uri="{C3380CC4-5D6E-409C-BE32-E72D297353CC}">
              <c16:uniqueId val="{00000000-61C7-4751-B15A-E7183621D500}"/>
            </c:ext>
          </c:extLst>
        </c:ser>
        <c:ser>
          <c:idx val="1"/>
          <c:order val="1"/>
          <c:tx>
            <c:strRef>
              <c:f>Sheet1!$A$6</c:f>
              <c:strCache>
                <c:ptCount val="1"/>
                <c:pt idx="0">
                  <c:v>Probably would not buy          </c:v>
                </c:pt>
              </c:strCache>
            </c:strRef>
          </c:tx>
          <c:spPr>
            <a:solidFill>
              <a:srgbClr val="CC660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Sheet1!$B$6:$D$6</c:f>
              <c:numCache>
                <c:formatCode>#\%</c:formatCode>
                <c:ptCount val="3"/>
                <c:pt idx="0">
                  <c:v>1</c:v>
                </c:pt>
                <c:pt idx="1">
                  <c:v>2</c:v>
                </c:pt>
                <c:pt idx="2">
                  <c:v>0</c:v>
                </c:pt>
              </c:numCache>
            </c:numRef>
          </c:val>
          <c:extLst>
            <c:ext xmlns:c16="http://schemas.microsoft.com/office/drawing/2014/chart" uri="{C3380CC4-5D6E-409C-BE32-E72D297353CC}">
              <c16:uniqueId val="{00000001-61C7-4751-B15A-E7183621D500}"/>
            </c:ext>
          </c:extLst>
        </c:ser>
        <c:ser>
          <c:idx val="2"/>
          <c:order val="2"/>
          <c:tx>
            <c:strRef>
              <c:f>Sheet1!$A$7</c:f>
              <c:strCache>
                <c:ptCount val="1"/>
                <c:pt idx="0">
                  <c:v>Might or might not buy          </c:v>
                </c:pt>
              </c:strCache>
            </c:strRef>
          </c:tx>
          <c:spPr>
            <a:solidFill>
              <a:srgbClr val="FF7C8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Sheet1!$B$7:$D$7</c:f>
              <c:numCache>
                <c:formatCode>#\%</c:formatCode>
                <c:ptCount val="3"/>
                <c:pt idx="0">
                  <c:v>10</c:v>
                </c:pt>
                <c:pt idx="1">
                  <c:v>6</c:v>
                </c:pt>
                <c:pt idx="2">
                  <c:v>3</c:v>
                </c:pt>
              </c:numCache>
            </c:numRef>
          </c:val>
          <c:extLst>
            <c:ext xmlns:c16="http://schemas.microsoft.com/office/drawing/2014/chart" uri="{C3380CC4-5D6E-409C-BE32-E72D297353CC}">
              <c16:uniqueId val="{00000002-61C7-4751-B15A-E7183621D500}"/>
            </c:ext>
          </c:extLst>
        </c:ser>
        <c:ser>
          <c:idx val="3"/>
          <c:order val="3"/>
          <c:tx>
            <c:strRef>
              <c:f>Sheet1!$A$8</c:f>
              <c:strCache>
                <c:ptCount val="1"/>
                <c:pt idx="0">
                  <c:v>Probably would buy              </c:v>
                </c:pt>
              </c:strCache>
            </c:strRef>
          </c:tx>
          <c:spPr>
            <a:solidFill>
              <a:schemeClr val="accent3">
                <a:lumMod val="20000"/>
                <a:lumOff val="80000"/>
              </a:schemeClr>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Sheet1!$B$8:$D$8</c:f>
              <c:numCache>
                <c:formatCode>#\%</c:formatCode>
                <c:ptCount val="3"/>
                <c:pt idx="0">
                  <c:v>32</c:v>
                </c:pt>
                <c:pt idx="1">
                  <c:v>27</c:v>
                </c:pt>
                <c:pt idx="2">
                  <c:v>36</c:v>
                </c:pt>
              </c:numCache>
            </c:numRef>
          </c:val>
          <c:extLst>
            <c:ext xmlns:c16="http://schemas.microsoft.com/office/drawing/2014/chart" uri="{C3380CC4-5D6E-409C-BE32-E72D297353CC}">
              <c16:uniqueId val="{00000003-61C7-4751-B15A-E7183621D500}"/>
            </c:ext>
          </c:extLst>
        </c:ser>
        <c:ser>
          <c:idx val="4"/>
          <c:order val="4"/>
          <c:tx>
            <c:strRef>
              <c:f>Sheet1!$A$9</c:f>
              <c:strCache>
                <c:ptCount val="1"/>
                <c:pt idx="0">
                  <c:v>Definitely would buy            </c:v>
                </c:pt>
              </c:strCache>
            </c:strRef>
          </c:tx>
          <c:spPr>
            <a:solidFill>
              <a:srgbClr val="FFC00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ZA - 472</c:v>
                </c:pt>
              </c:strCache>
            </c:strRef>
          </c:cat>
          <c:val>
            <c:numRef>
              <c:f>Sheet1!$B$9:$D$9</c:f>
              <c:numCache>
                <c:formatCode>#\%</c:formatCode>
                <c:ptCount val="3"/>
                <c:pt idx="0">
                  <c:v>57</c:v>
                </c:pt>
                <c:pt idx="1">
                  <c:v>64</c:v>
                </c:pt>
                <c:pt idx="2">
                  <c:v>62</c:v>
                </c:pt>
              </c:numCache>
            </c:numRef>
          </c:val>
          <c:extLst>
            <c:ext xmlns:c16="http://schemas.microsoft.com/office/drawing/2014/chart" uri="{C3380CC4-5D6E-409C-BE32-E72D297353CC}">
              <c16:uniqueId val="{00000004-61C7-4751-B15A-E7183621D500}"/>
            </c:ext>
          </c:extLst>
        </c:ser>
        <c:dLbls>
          <c:dLblPos val="ctr"/>
          <c:showLegendKey val="0"/>
          <c:showVal val="1"/>
          <c:showCatName val="0"/>
          <c:showSerName val="0"/>
          <c:showPercent val="0"/>
          <c:showBubbleSize val="0"/>
        </c:dLbls>
        <c:gapWidth val="90"/>
        <c:overlap val="100"/>
        <c:axId val="253049088"/>
        <c:axId val="253071360"/>
      </c:barChart>
      <c:catAx>
        <c:axId val="253049088"/>
        <c:scaling>
          <c:orientation val="minMax"/>
        </c:scaling>
        <c:delete val="0"/>
        <c:axPos val="b"/>
        <c:numFmt formatCode="General" sourceLinked="0"/>
        <c:majorTickMark val="out"/>
        <c:minorTickMark val="none"/>
        <c:tickLblPos val="nextTo"/>
        <c:txPr>
          <a:bodyPr/>
          <a:lstStyle/>
          <a:p>
            <a:pPr>
              <a:defRPr sz="1000" b="1">
                <a:solidFill>
                  <a:schemeClr val="tx2"/>
                </a:solidFill>
              </a:defRPr>
            </a:pPr>
            <a:endParaRPr lang="en-US"/>
          </a:p>
        </c:txPr>
        <c:crossAx val="253071360"/>
        <c:crosses val="autoZero"/>
        <c:auto val="1"/>
        <c:lblAlgn val="ctr"/>
        <c:lblOffset val="100"/>
        <c:noMultiLvlLbl val="0"/>
      </c:catAx>
      <c:valAx>
        <c:axId val="253071360"/>
        <c:scaling>
          <c:orientation val="minMax"/>
          <c:max val="100"/>
        </c:scaling>
        <c:delete val="1"/>
        <c:axPos val="l"/>
        <c:numFmt formatCode="#\%" sourceLinked="1"/>
        <c:majorTickMark val="out"/>
        <c:minorTickMark val="none"/>
        <c:tickLblPos val="nextTo"/>
        <c:crossAx val="253049088"/>
        <c:crosses val="autoZero"/>
        <c:crossBetween val="between"/>
      </c:valAx>
    </c:plotArea>
    <c:legend>
      <c:legendPos val="b"/>
      <c:layout>
        <c:manualLayout>
          <c:xMode val="edge"/>
          <c:yMode val="edge"/>
          <c:x val="0"/>
          <c:y val="0.75853943739658014"/>
          <c:w val="0.99822984183614005"/>
          <c:h val="0.20774647746076316"/>
        </c:manualLayout>
      </c:layout>
      <c:overlay val="0"/>
      <c:txPr>
        <a:bodyPr/>
        <a:lstStyle/>
        <a:p>
          <a:pPr>
            <a:defRPr sz="1000"/>
          </a:pPr>
          <a:endParaRPr lang="en-US"/>
        </a:p>
      </c:txPr>
    </c:legend>
    <c:plotVisOnly val="1"/>
    <c:dispBlanksAs val="gap"/>
    <c:showDLblsOverMax val="0"/>
  </c:chart>
  <c:txPr>
    <a:bodyPr/>
    <a:lstStyle/>
    <a:p>
      <a:pPr>
        <a:defRPr sz="1100">
          <a:solidFill>
            <a:schemeClr val="tx2">
              <a:lumMod val="50000"/>
            </a:schemeClr>
          </a:solidFill>
          <a:latin typeface="Arial" panose="020B0604020202020204" pitchFamily="34" charset="0"/>
          <a:cs typeface="Arial" panose="020B0604020202020204" pitchFamily="34" charset="0"/>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548946672274955E-2"/>
          <c:y val="4.1834112919164598E-2"/>
          <c:w val="0.86694522290411347"/>
          <c:h val="0.56874492303063728"/>
        </c:manualLayout>
      </c:layout>
      <c:barChart>
        <c:barDir val="col"/>
        <c:grouping val="stacked"/>
        <c:varyColors val="0"/>
        <c:ser>
          <c:idx val="0"/>
          <c:order val="0"/>
          <c:tx>
            <c:strRef>
              <c:f>Sheet1!$A$5</c:f>
              <c:strCache>
                <c:ptCount val="1"/>
                <c:pt idx="0">
                  <c:v>Definitely would not buy        </c:v>
                </c:pt>
              </c:strCache>
            </c:strRef>
          </c:tx>
          <c:spPr>
            <a:solidFill>
              <a:srgbClr val="FF0000"/>
            </a:solidFill>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Sheet1!$B$5:$D$5</c:f>
              <c:numCache>
                <c:formatCode>#\%</c:formatCode>
                <c:ptCount val="3"/>
                <c:pt idx="0">
                  <c:v>0</c:v>
                </c:pt>
                <c:pt idx="1">
                  <c:v>4</c:v>
                </c:pt>
                <c:pt idx="2">
                  <c:v>2</c:v>
                </c:pt>
              </c:numCache>
            </c:numRef>
          </c:val>
          <c:extLst>
            <c:ext xmlns:c16="http://schemas.microsoft.com/office/drawing/2014/chart" uri="{C3380CC4-5D6E-409C-BE32-E72D297353CC}">
              <c16:uniqueId val="{00000000-111C-40EF-82F2-36A1E5D7B68B}"/>
            </c:ext>
          </c:extLst>
        </c:ser>
        <c:ser>
          <c:idx val="1"/>
          <c:order val="1"/>
          <c:tx>
            <c:strRef>
              <c:f>Sheet1!$A$6</c:f>
              <c:strCache>
                <c:ptCount val="1"/>
                <c:pt idx="0">
                  <c:v>Probably would not buy          </c:v>
                </c:pt>
              </c:strCache>
            </c:strRef>
          </c:tx>
          <c:spPr>
            <a:solidFill>
              <a:srgbClr val="CC660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Sheet1!$B$6:$D$6</c:f>
              <c:numCache>
                <c:formatCode>#\%</c:formatCode>
                <c:ptCount val="3"/>
                <c:pt idx="0">
                  <c:v>1</c:v>
                </c:pt>
                <c:pt idx="1">
                  <c:v>0</c:v>
                </c:pt>
                <c:pt idx="2">
                  <c:v>1</c:v>
                </c:pt>
              </c:numCache>
            </c:numRef>
          </c:val>
          <c:extLst>
            <c:ext xmlns:c16="http://schemas.microsoft.com/office/drawing/2014/chart" uri="{C3380CC4-5D6E-409C-BE32-E72D297353CC}">
              <c16:uniqueId val="{00000001-111C-40EF-82F2-36A1E5D7B68B}"/>
            </c:ext>
          </c:extLst>
        </c:ser>
        <c:ser>
          <c:idx val="2"/>
          <c:order val="2"/>
          <c:tx>
            <c:strRef>
              <c:f>Sheet1!$A$7</c:f>
              <c:strCache>
                <c:ptCount val="1"/>
                <c:pt idx="0">
                  <c:v>Might or might not buy          </c:v>
                </c:pt>
              </c:strCache>
            </c:strRef>
          </c:tx>
          <c:spPr>
            <a:solidFill>
              <a:srgbClr val="FF7C8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Sheet1!$B$7:$D$7</c:f>
              <c:numCache>
                <c:formatCode>#\%</c:formatCode>
                <c:ptCount val="3"/>
                <c:pt idx="0">
                  <c:v>5</c:v>
                </c:pt>
                <c:pt idx="1">
                  <c:v>7</c:v>
                </c:pt>
                <c:pt idx="2">
                  <c:v>6</c:v>
                </c:pt>
              </c:numCache>
            </c:numRef>
          </c:val>
          <c:extLst>
            <c:ext xmlns:c16="http://schemas.microsoft.com/office/drawing/2014/chart" uri="{C3380CC4-5D6E-409C-BE32-E72D297353CC}">
              <c16:uniqueId val="{00000002-111C-40EF-82F2-36A1E5D7B68B}"/>
            </c:ext>
          </c:extLst>
        </c:ser>
        <c:ser>
          <c:idx val="3"/>
          <c:order val="3"/>
          <c:tx>
            <c:strRef>
              <c:f>Sheet1!$A$8</c:f>
              <c:strCache>
                <c:ptCount val="1"/>
                <c:pt idx="0">
                  <c:v>Probably would buy              </c:v>
                </c:pt>
              </c:strCache>
            </c:strRef>
          </c:tx>
          <c:spPr>
            <a:solidFill>
              <a:schemeClr val="accent3">
                <a:lumMod val="20000"/>
                <a:lumOff val="80000"/>
              </a:schemeClr>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Sheet1!$B$8:$D$8</c:f>
              <c:numCache>
                <c:formatCode>#\%</c:formatCode>
                <c:ptCount val="3"/>
                <c:pt idx="0">
                  <c:v>34</c:v>
                </c:pt>
                <c:pt idx="1">
                  <c:v>18</c:v>
                </c:pt>
                <c:pt idx="2">
                  <c:v>26</c:v>
                </c:pt>
              </c:numCache>
            </c:numRef>
          </c:val>
          <c:extLst>
            <c:ext xmlns:c16="http://schemas.microsoft.com/office/drawing/2014/chart" uri="{C3380CC4-5D6E-409C-BE32-E72D297353CC}">
              <c16:uniqueId val="{00000003-111C-40EF-82F2-36A1E5D7B68B}"/>
            </c:ext>
          </c:extLst>
        </c:ser>
        <c:ser>
          <c:idx val="4"/>
          <c:order val="4"/>
          <c:tx>
            <c:strRef>
              <c:f>Sheet1!$A$9</c:f>
              <c:strCache>
                <c:ptCount val="1"/>
                <c:pt idx="0">
                  <c:v>Definitely would buy            </c:v>
                </c:pt>
              </c:strCache>
            </c:strRef>
          </c:tx>
          <c:spPr>
            <a:solidFill>
              <a:srgbClr val="FFC000"/>
            </a:solidFill>
          </c:spPr>
          <c:invertIfNegative val="0"/>
          <c:dLbls>
            <c:spPr>
              <a:noFill/>
              <a:ln>
                <a:noFill/>
              </a:ln>
              <a:effectLst/>
            </c:spPr>
            <c:txPr>
              <a:bodyPr/>
              <a:lstStyle/>
              <a:p>
                <a:pPr>
                  <a:defRPr sz="10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Sheet1!$B$4:$D$4</c:f>
              <c:strCache>
                <c:ptCount val="3"/>
                <c:pt idx="0">
                  <c:v>PA - 396</c:v>
                </c:pt>
                <c:pt idx="1">
                  <c:v>PB - 518</c:v>
                </c:pt>
                <c:pt idx="2">
                  <c:v>Total</c:v>
                </c:pt>
              </c:strCache>
            </c:strRef>
          </c:cat>
          <c:val>
            <c:numRef>
              <c:f>Sheet1!$B$9:$D$9</c:f>
              <c:numCache>
                <c:formatCode>#\%</c:formatCode>
                <c:ptCount val="3"/>
                <c:pt idx="0">
                  <c:v>60</c:v>
                </c:pt>
                <c:pt idx="1">
                  <c:v>71</c:v>
                </c:pt>
                <c:pt idx="2">
                  <c:v>66</c:v>
                </c:pt>
              </c:numCache>
            </c:numRef>
          </c:val>
          <c:extLst>
            <c:ext xmlns:c16="http://schemas.microsoft.com/office/drawing/2014/chart" uri="{C3380CC4-5D6E-409C-BE32-E72D297353CC}">
              <c16:uniqueId val="{00000004-111C-40EF-82F2-36A1E5D7B68B}"/>
            </c:ext>
          </c:extLst>
        </c:ser>
        <c:dLbls>
          <c:dLblPos val="ctr"/>
          <c:showLegendKey val="0"/>
          <c:showVal val="1"/>
          <c:showCatName val="0"/>
          <c:showSerName val="0"/>
          <c:showPercent val="0"/>
          <c:showBubbleSize val="0"/>
        </c:dLbls>
        <c:gapWidth val="90"/>
        <c:overlap val="100"/>
        <c:axId val="253645952"/>
        <c:axId val="253647488"/>
      </c:barChart>
      <c:catAx>
        <c:axId val="253645952"/>
        <c:scaling>
          <c:orientation val="minMax"/>
        </c:scaling>
        <c:delete val="0"/>
        <c:axPos val="b"/>
        <c:numFmt formatCode="General" sourceLinked="0"/>
        <c:majorTickMark val="out"/>
        <c:minorTickMark val="none"/>
        <c:tickLblPos val="nextTo"/>
        <c:txPr>
          <a:bodyPr/>
          <a:lstStyle/>
          <a:p>
            <a:pPr>
              <a:defRPr sz="1000" b="1">
                <a:solidFill>
                  <a:schemeClr val="tx2"/>
                </a:solidFill>
              </a:defRPr>
            </a:pPr>
            <a:endParaRPr lang="en-US"/>
          </a:p>
        </c:txPr>
        <c:crossAx val="253647488"/>
        <c:crosses val="autoZero"/>
        <c:auto val="1"/>
        <c:lblAlgn val="ctr"/>
        <c:lblOffset val="100"/>
        <c:noMultiLvlLbl val="0"/>
      </c:catAx>
      <c:valAx>
        <c:axId val="253647488"/>
        <c:scaling>
          <c:orientation val="minMax"/>
          <c:max val="100"/>
        </c:scaling>
        <c:delete val="1"/>
        <c:axPos val="l"/>
        <c:numFmt formatCode="#\%" sourceLinked="1"/>
        <c:majorTickMark val="out"/>
        <c:minorTickMark val="none"/>
        <c:tickLblPos val="nextTo"/>
        <c:crossAx val="253645952"/>
        <c:crosses val="autoZero"/>
        <c:crossBetween val="between"/>
      </c:valAx>
    </c:plotArea>
    <c:legend>
      <c:legendPos val="b"/>
      <c:layout>
        <c:manualLayout>
          <c:xMode val="edge"/>
          <c:yMode val="edge"/>
          <c:x val="0"/>
          <c:y val="0.75853943739658014"/>
          <c:w val="0.99822984183614005"/>
          <c:h val="0.20774647746076316"/>
        </c:manualLayout>
      </c:layout>
      <c:overlay val="0"/>
      <c:txPr>
        <a:bodyPr/>
        <a:lstStyle/>
        <a:p>
          <a:pPr>
            <a:defRPr sz="1000"/>
          </a:pPr>
          <a:endParaRPr lang="en-US"/>
        </a:p>
      </c:txPr>
    </c:legend>
    <c:plotVisOnly val="1"/>
    <c:dispBlanksAs val="gap"/>
    <c:showDLblsOverMax val="0"/>
  </c:chart>
  <c:txPr>
    <a:bodyPr/>
    <a:lstStyle/>
    <a:p>
      <a:pPr>
        <a:defRPr sz="1100">
          <a:solidFill>
            <a:schemeClr val="tx2">
              <a:lumMod val="50000"/>
            </a:schemeClr>
          </a:solidFill>
          <a:latin typeface="Arial" panose="020B0604020202020204" pitchFamily="34" charset="0"/>
          <a:cs typeface="Arial" panose="020B0604020202020204" pitchFamily="34" charset="0"/>
        </a:defRPr>
      </a:pPr>
      <a:endParaRPr lang="en-US"/>
    </a:p>
  </c:txPr>
  <c:externalData r:id="rId2">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37729226801397053"/>
          <c:y val="8.8217191601049863E-2"/>
          <c:w val="0.61016633858267721"/>
          <c:h val="0.75628138818069091"/>
        </c:manualLayout>
      </c:layout>
      <c:barChart>
        <c:barDir val="col"/>
        <c:grouping val="percentStacked"/>
        <c:varyColors val="0"/>
        <c:ser>
          <c:idx val="0"/>
          <c:order val="0"/>
          <c:tx>
            <c:strRef>
              <c:f>Sheet1!$A$2</c:f>
              <c:strCache>
                <c:ptCount val="1"/>
                <c:pt idx="0">
                  <c:v>1) Not at all suitable    </c:v>
                </c:pt>
              </c:strCache>
            </c:strRef>
          </c:tx>
          <c:spPr>
            <a:solidFill>
              <a:schemeClr val="accent3"/>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Sheet1!$B$2:$D$2</c:f>
              <c:numCache>
                <c:formatCode>General</c:formatCode>
                <c:ptCount val="3"/>
              </c:numCache>
            </c:numRef>
          </c:val>
          <c:extLst>
            <c:ext xmlns:c16="http://schemas.microsoft.com/office/drawing/2014/chart" uri="{C3380CC4-5D6E-409C-BE32-E72D297353CC}">
              <c16:uniqueId val="{00000000-4303-447F-8104-2F05F09F931F}"/>
            </c:ext>
          </c:extLst>
        </c:ser>
        <c:ser>
          <c:idx val="1"/>
          <c:order val="1"/>
          <c:tx>
            <c:strRef>
              <c:f>Sheet1!$A$3</c:f>
              <c:strCache>
                <c:ptCount val="1"/>
                <c:pt idx="0">
                  <c:v>2) Not very suitable      </c:v>
                </c:pt>
              </c:strCache>
            </c:strRef>
          </c:tx>
          <c:spPr>
            <a:solidFill>
              <a:schemeClr val="accent2"/>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Sheet1!$B$3:$D$3</c:f>
              <c:numCache>
                <c:formatCode>General</c:formatCode>
                <c:ptCount val="3"/>
                <c:pt idx="0" formatCode="#\%">
                  <c:v>3</c:v>
                </c:pt>
                <c:pt idx="2" formatCode="#\%">
                  <c:v>2</c:v>
                </c:pt>
              </c:numCache>
            </c:numRef>
          </c:val>
          <c:extLst>
            <c:ext xmlns:c16="http://schemas.microsoft.com/office/drawing/2014/chart" uri="{C3380CC4-5D6E-409C-BE32-E72D297353CC}">
              <c16:uniqueId val="{00000001-4303-447F-8104-2F05F09F931F}"/>
            </c:ext>
          </c:extLst>
        </c:ser>
        <c:ser>
          <c:idx val="2"/>
          <c:order val="2"/>
          <c:tx>
            <c:strRef>
              <c:f>Sheet1!$A$4</c:f>
              <c:strCache>
                <c:ptCount val="1"/>
                <c:pt idx="0">
                  <c:v>3) Somewhat suitable      </c:v>
                </c:pt>
              </c:strCache>
            </c:strRef>
          </c:tx>
          <c:spPr>
            <a:solidFill>
              <a:srgbClr val="61CB96"/>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Sheet1!$B$4:$D$4</c:f>
              <c:numCache>
                <c:formatCode>#\%</c:formatCode>
                <c:ptCount val="3"/>
                <c:pt idx="0">
                  <c:v>50</c:v>
                </c:pt>
                <c:pt idx="1">
                  <c:v>34</c:v>
                </c:pt>
                <c:pt idx="2">
                  <c:v>42</c:v>
                </c:pt>
              </c:numCache>
            </c:numRef>
          </c:val>
          <c:extLst>
            <c:ext xmlns:c16="http://schemas.microsoft.com/office/drawing/2014/chart" uri="{C3380CC4-5D6E-409C-BE32-E72D297353CC}">
              <c16:uniqueId val="{00000002-4303-447F-8104-2F05F09F931F}"/>
            </c:ext>
          </c:extLst>
        </c:ser>
        <c:ser>
          <c:idx val="3"/>
          <c:order val="3"/>
          <c:tx>
            <c:strRef>
              <c:f>Sheet1!$A$5</c:f>
              <c:strCache>
                <c:ptCount val="1"/>
                <c:pt idx="0">
                  <c:v>4) Very suitable          </c:v>
                </c:pt>
              </c:strCache>
            </c:strRef>
          </c:tx>
          <c:spPr>
            <a:solidFill>
              <a:srgbClr val="B1E5CB"/>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Sheet1!$B$5:$D$5</c:f>
              <c:numCache>
                <c:formatCode>#\%</c:formatCode>
                <c:ptCount val="3"/>
                <c:pt idx="0">
                  <c:v>24</c:v>
                </c:pt>
                <c:pt idx="1">
                  <c:v>40</c:v>
                </c:pt>
                <c:pt idx="2">
                  <c:v>32</c:v>
                </c:pt>
              </c:numCache>
            </c:numRef>
          </c:val>
          <c:extLst>
            <c:ext xmlns:c16="http://schemas.microsoft.com/office/drawing/2014/chart" uri="{C3380CC4-5D6E-409C-BE32-E72D297353CC}">
              <c16:uniqueId val="{00000003-4303-447F-8104-2F05F09F931F}"/>
            </c:ext>
          </c:extLst>
        </c:ser>
        <c:ser>
          <c:idx val="4"/>
          <c:order val="4"/>
          <c:tx>
            <c:strRef>
              <c:f>Sheet1!$A$6</c:f>
              <c:strCache>
                <c:ptCount val="1"/>
                <c:pt idx="0">
                  <c:v>5) Extremely Suitable     </c:v>
                </c:pt>
              </c:strCache>
            </c:strRef>
          </c:tx>
          <c:spPr>
            <a:solidFill>
              <a:schemeClr val="tx1">
                <a:lumMod val="40000"/>
                <a:lumOff val="60000"/>
              </a:schemeClr>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Sheet1!$B$6:$D$6</c:f>
              <c:numCache>
                <c:formatCode>#\%</c:formatCode>
                <c:ptCount val="3"/>
                <c:pt idx="0">
                  <c:v>23</c:v>
                </c:pt>
                <c:pt idx="1">
                  <c:v>26</c:v>
                </c:pt>
                <c:pt idx="2">
                  <c:v>25</c:v>
                </c:pt>
              </c:numCache>
            </c:numRef>
          </c:val>
          <c:extLst>
            <c:ext xmlns:c16="http://schemas.microsoft.com/office/drawing/2014/chart" uri="{C3380CC4-5D6E-409C-BE32-E72D297353CC}">
              <c16:uniqueId val="{00000004-4303-447F-8104-2F05F09F931F}"/>
            </c:ext>
          </c:extLst>
        </c:ser>
        <c:dLbls>
          <c:showLegendKey val="0"/>
          <c:showVal val="0"/>
          <c:showCatName val="0"/>
          <c:showSerName val="0"/>
          <c:showPercent val="0"/>
          <c:showBubbleSize val="0"/>
        </c:dLbls>
        <c:gapWidth val="40"/>
        <c:overlap val="100"/>
        <c:axId val="255006208"/>
        <c:axId val="255007744"/>
      </c:barChart>
      <c:catAx>
        <c:axId val="255006208"/>
        <c:scaling>
          <c:orientation val="minMax"/>
        </c:scaling>
        <c:delete val="0"/>
        <c:axPos val="b"/>
        <c:numFmt formatCode="General" sourceLinked="0"/>
        <c:majorTickMark val="out"/>
        <c:minorTickMark val="none"/>
        <c:tickLblPos val="nextTo"/>
        <c:txPr>
          <a:bodyPr/>
          <a:lstStyle/>
          <a:p>
            <a:pPr>
              <a:defRPr sz="1050"/>
            </a:pPr>
            <a:endParaRPr lang="en-US"/>
          </a:p>
        </c:txPr>
        <c:crossAx val="255007744"/>
        <c:crosses val="autoZero"/>
        <c:auto val="1"/>
        <c:lblAlgn val="ctr"/>
        <c:lblOffset val="100"/>
        <c:noMultiLvlLbl val="0"/>
      </c:catAx>
      <c:valAx>
        <c:axId val="255007744"/>
        <c:scaling>
          <c:orientation val="minMax"/>
        </c:scaling>
        <c:delete val="1"/>
        <c:axPos val="l"/>
        <c:numFmt formatCode="0%" sourceLinked="1"/>
        <c:majorTickMark val="out"/>
        <c:minorTickMark val="none"/>
        <c:tickLblPos val="nextTo"/>
        <c:crossAx val="255006208"/>
        <c:crosses val="autoZero"/>
        <c:crossBetween val="between"/>
      </c:valAx>
    </c:plotArea>
    <c:legend>
      <c:legendPos val="l"/>
      <c:layout>
        <c:manualLayout>
          <c:xMode val="edge"/>
          <c:yMode val="edge"/>
          <c:x val="0.18094959651850925"/>
          <c:y val="9.1291415514320615E-2"/>
          <c:w val="0.15785463261097341"/>
          <c:h val="0.76767258926578152"/>
        </c:manualLayout>
      </c:layout>
      <c:overlay val="0"/>
      <c:txPr>
        <a:bodyPr/>
        <a:lstStyle/>
        <a:p>
          <a:pPr>
            <a:defRPr sz="1000" b="0">
              <a:latin typeface="Arial" panose="020B0604020202020204" pitchFamily="34" charset="0"/>
              <a:cs typeface="Arial" panose="020B0604020202020204" pitchFamily="34" charset="0"/>
            </a:defRPr>
          </a:pPr>
          <a:endParaRPr lang="en-US"/>
        </a:p>
      </c:txPr>
    </c:legend>
    <c:plotVisOnly val="1"/>
    <c:dispBlanksAs val="gap"/>
    <c:showDLblsOverMax val="0"/>
  </c:chart>
  <c:txPr>
    <a:bodyPr/>
    <a:lstStyle/>
    <a:p>
      <a:pPr>
        <a:defRPr sz="1000" b="1">
          <a:solidFill>
            <a:schemeClr val="bg2">
              <a:lumMod val="50000"/>
            </a:schemeClr>
          </a:solidFill>
        </a:defRPr>
      </a:pPr>
      <a:endParaRPr lang="en-US"/>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44331482115460208"/>
          <c:y val="8.8217191601049863E-2"/>
          <c:w val="0.54414381173367821"/>
          <c:h val="0.75628138818069091"/>
        </c:manualLayout>
      </c:layout>
      <c:barChart>
        <c:barDir val="col"/>
        <c:grouping val="percentStacked"/>
        <c:varyColors val="0"/>
        <c:ser>
          <c:idx val="0"/>
          <c:order val="0"/>
          <c:tx>
            <c:strRef>
              <c:f>Sheet1!$A$2</c:f>
              <c:strCache>
                <c:ptCount val="1"/>
                <c:pt idx="0">
                  <c:v>1) This product is much worse than the one I currently drink       </c:v>
                </c:pt>
              </c:strCache>
            </c:strRef>
          </c:tx>
          <c:spPr>
            <a:solidFill>
              <a:srgbClr val="FF0000"/>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Sheet1!$B$2:$D$2</c:f>
              <c:numCache>
                <c:formatCode>General</c:formatCode>
                <c:ptCount val="3"/>
                <c:pt idx="0" formatCode="#\%">
                  <c:v>1</c:v>
                </c:pt>
                <c:pt idx="2" formatCode="#\%">
                  <c:v>1</c:v>
                </c:pt>
              </c:numCache>
            </c:numRef>
          </c:val>
          <c:extLst>
            <c:ext xmlns:c16="http://schemas.microsoft.com/office/drawing/2014/chart" uri="{C3380CC4-5D6E-409C-BE32-E72D297353CC}">
              <c16:uniqueId val="{00000000-C8D8-4373-ADD5-15875DF54658}"/>
            </c:ext>
          </c:extLst>
        </c:ser>
        <c:ser>
          <c:idx val="1"/>
          <c:order val="1"/>
          <c:tx>
            <c:strRef>
              <c:f>Sheet1!$A$3</c:f>
              <c:strCache>
                <c:ptCount val="1"/>
                <c:pt idx="0">
                  <c:v>2) This product is worse than the one I currently drink            </c:v>
                </c:pt>
              </c:strCache>
            </c:strRef>
          </c:tx>
          <c:spPr>
            <a:solidFill>
              <a:srgbClr val="FFC000"/>
            </a:solidFill>
          </c:spPr>
          <c:invertIfNegative val="0"/>
          <c:dLbls>
            <c:dLbl>
              <c:idx val="2"/>
              <c:layout>
                <c:manualLayout>
                  <c:x val="1.7713365539452613E-2"/>
                  <c:y val="-1.1912734995112965E-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8D8-4373-ADD5-15875DF54658}"/>
                </c:ext>
              </c:extLst>
            </c:dLbl>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Sheet1!$B$3:$D$3</c:f>
              <c:numCache>
                <c:formatCode>#\%</c:formatCode>
                <c:ptCount val="3"/>
                <c:pt idx="0">
                  <c:v>2</c:v>
                </c:pt>
                <c:pt idx="1">
                  <c:v>2</c:v>
                </c:pt>
                <c:pt idx="2">
                  <c:v>2</c:v>
                </c:pt>
              </c:numCache>
            </c:numRef>
          </c:val>
          <c:extLst>
            <c:ext xmlns:c16="http://schemas.microsoft.com/office/drawing/2014/chart" uri="{C3380CC4-5D6E-409C-BE32-E72D297353CC}">
              <c16:uniqueId val="{00000002-C8D8-4373-ADD5-15875DF54658}"/>
            </c:ext>
          </c:extLst>
        </c:ser>
        <c:ser>
          <c:idx val="2"/>
          <c:order val="2"/>
          <c:tx>
            <c:strRef>
              <c:f>Sheet1!$A$4</c:f>
              <c:strCache>
                <c:ptCount val="1"/>
                <c:pt idx="0">
                  <c:v>3) This product is similar to the one I currently drink            </c:v>
                </c:pt>
              </c:strCache>
            </c:strRef>
          </c:tx>
          <c:spPr>
            <a:solidFill>
              <a:srgbClr val="61CB96"/>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Sheet1!$B$4:$D$4</c:f>
              <c:numCache>
                <c:formatCode>#\%</c:formatCode>
                <c:ptCount val="3"/>
                <c:pt idx="0">
                  <c:v>28</c:v>
                </c:pt>
                <c:pt idx="1">
                  <c:v>33</c:v>
                </c:pt>
                <c:pt idx="2">
                  <c:v>31</c:v>
                </c:pt>
              </c:numCache>
            </c:numRef>
          </c:val>
          <c:extLst>
            <c:ext xmlns:c16="http://schemas.microsoft.com/office/drawing/2014/chart" uri="{C3380CC4-5D6E-409C-BE32-E72D297353CC}">
              <c16:uniqueId val="{00000003-C8D8-4373-ADD5-15875DF54658}"/>
            </c:ext>
          </c:extLst>
        </c:ser>
        <c:ser>
          <c:idx val="3"/>
          <c:order val="3"/>
          <c:tx>
            <c:strRef>
              <c:f>Sheet1!$A$5</c:f>
              <c:strCache>
                <c:ptCount val="1"/>
                <c:pt idx="0">
                  <c:v>4) This product is better than the one I currently drink           </c:v>
                </c:pt>
              </c:strCache>
            </c:strRef>
          </c:tx>
          <c:spPr>
            <a:solidFill>
              <a:srgbClr val="B1E5CB"/>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Sheet1!$B$5:$D$5</c:f>
              <c:numCache>
                <c:formatCode>#\%</c:formatCode>
                <c:ptCount val="3"/>
                <c:pt idx="0">
                  <c:v>44</c:v>
                </c:pt>
                <c:pt idx="1">
                  <c:v>36</c:v>
                </c:pt>
                <c:pt idx="2">
                  <c:v>40</c:v>
                </c:pt>
              </c:numCache>
            </c:numRef>
          </c:val>
          <c:extLst>
            <c:ext xmlns:c16="http://schemas.microsoft.com/office/drawing/2014/chart" uri="{C3380CC4-5D6E-409C-BE32-E72D297353CC}">
              <c16:uniqueId val="{00000004-C8D8-4373-ADD5-15875DF54658}"/>
            </c:ext>
          </c:extLst>
        </c:ser>
        <c:ser>
          <c:idx val="4"/>
          <c:order val="4"/>
          <c:tx>
            <c:strRef>
              <c:f>Sheet1!$A$6</c:f>
              <c:strCache>
                <c:ptCount val="1"/>
                <c:pt idx="0">
                  <c:v>5) This product is much better than the one I currently drink      </c:v>
                </c:pt>
              </c:strCache>
            </c:strRef>
          </c:tx>
          <c:spPr>
            <a:solidFill>
              <a:schemeClr val="tx1">
                <a:lumMod val="40000"/>
                <a:lumOff val="60000"/>
              </a:schemeClr>
            </a:solidFill>
          </c:spPr>
          <c:invertIfNegative val="0"/>
          <c:dLbls>
            <c:spPr>
              <a:noFill/>
              <a:ln>
                <a:noFill/>
              </a:ln>
              <a:effectLst/>
            </c:spPr>
            <c:txPr>
              <a:bodyPr/>
              <a:lstStyle/>
              <a:p>
                <a:pPr>
                  <a:defRPr>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Sheet1!$B$1:$D$1</c:f>
              <c:strCache>
                <c:ptCount val="3"/>
                <c:pt idx="0">
                  <c:v>PA - 396
(B)</c:v>
                </c:pt>
                <c:pt idx="1">
                  <c:v>PB - 518
(C)</c:v>
                </c:pt>
                <c:pt idx="2">
                  <c:v>Total
(D)</c:v>
                </c:pt>
              </c:strCache>
            </c:strRef>
          </c:cat>
          <c:val>
            <c:numRef>
              <c:f>Sheet1!$B$6:$D$6</c:f>
              <c:numCache>
                <c:formatCode>#\%</c:formatCode>
                <c:ptCount val="3"/>
                <c:pt idx="0">
                  <c:v>25</c:v>
                </c:pt>
                <c:pt idx="1">
                  <c:v>29</c:v>
                </c:pt>
                <c:pt idx="2">
                  <c:v>27</c:v>
                </c:pt>
              </c:numCache>
            </c:numRef>
          </c:val>
          <c:extLst>
            <c:ext xmlns:c16="http://schemas.microsoft.com/office/drawing/2014/chart" uri="{C3380CC4-5D6E-409C-BE32-E72D297353CC}">
              <c16:uniqueId val="{00000005-C8D8-4373-ADD5-15875DF54658}"/>
            </c:ext>
          </c:extLst>
        </c:ser>
        <c:dLbls>
          <c:showLegendKey val="0"/>
          <c:showVal val="0"/>
          <c:showCatName val="0"/>
          <c:showSerName val="0"/>
          <c:showPercent val="0"/>
          <c:showBubbleSize val="0"/>
        </c:dLbls>
        <c:gapWidth val="40"/>
        <c:overlap val="100"/>
        <c:axId val="189349888"/>
        <c:axId val="189351424"/>
      </c:barChart>
      <c:catAx>
        <c:axId val="189349888"/>
        <c:scaling>
          <c:orientation val="minMax"/>
        </c:scaling>
        <c:delete val="0"/>
        <c:axPos val="b"/>
        <c:numFmt formatCode="General" sourceLinked="0"/>
        <c:majorTickMark val="out"/>
        <c:minorTickMark val="none"/>
        <c:tickLblPos val="nextTo"/>
        <c:txPr>
          <a:bodyPr/>
          <a:lstStyle/>
          <a:p>
            <a:pPr>
              <a:defRPr sz="1050"/>
            </a:pPr>
            <a:endParaRPr lang="en-US"/>
          </a:p>
        </c:txPr>
        <c:crossAx val="189351424"/>
        <c:crosses val="autoZero"/>
        <c:auto val="1"/>
        <c:lblAlgn val="ctr"/>
        <c:lblOffset val="100"/>
        <c:noMultiLvlLbl val="0"/>
      </c:catAx>
      <c:valAx>
        <c:axId val="189351424"/>
        <c:scaling>
          <c:orientation val="minMax"/>
        </c:scaling>
        <c:delete val="1"/>
        <c:axPos val="l"/>
        <c:numFmt formatCode="0%" sourceLinked="1"/>
        <c:majorTickMark val="out"/>
        <c:minorTickMark val="none"/>
        <c:tickLblPos val="nextTo"/>
        <c:crossAx val="189349888"/>
        <c:crosses val="autoZero"/>
        <c:crossBetween val="between"/>
      </c:valAx>
    </c:plotArea>
    <c:legend>
      <c:legendPos val="l"/>
      <c:layout>
        <c:manualLayout>
          <c:xMode val="edge"/>
          <c:yMode val="edge"/>
          <c:x val="2.5937969040685238E-3"/>
          <c:y val="9.129133858267717E-2"/>
          <c:w val="0.44982502187226597"/>
          <c:h val="0.76767258926578152"/>
        </c:manualLayout>
      </c:layout>
      <c:overlay val="0"/>
      <c:txPr>
        <a:bodyPr/>
        <a:lstStyle/>
        <a:p>
          <a:pPr>
            <a:defRPr sz="1100" b="0">
              <a:latin typeface="Arial" panose="020B0604020202020204" pitchFamily="34" charset="0"/>
              <a:cs typeface="Arial" panose="020B0604020202020204" pitchFamily="34" charset="0"/>
            </a:defRPr>
          </a:pPr>
          <a:endParaRPr lang="en-US"/>
        </a:p>
      </c:txPr>
    </c:legend>
    <c:plotVisOnly val="1"/>
    <c:dispBlanksAs val="gap"/>
    <c:showDLblsOverMax val="0"/>
  </c:chart>
  <c:txPr>
    <a:bodyPr/>
    <a:lstStyle/>
    <a:p>
      <a:pPr>
        <a:defRPr sz="1000" b="1">
          <a:solidFill>
            <a:schemeClr val="bg2">
              <a:lumMod val="50000"/>
            </a:schemeClr>
          </a:solidFill>
        </a:defRPr>
      </a:pPr>
      <a:endParaRPr lang="en-US"/>
    </a:p>
  </c:txPr>
  <c:externalData r:id="rId2">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0"/>
    <c:plotArea>
      <c:layout>
        <c:manualLayout>
          <c:layoutTarget val="inner"/>
          <c:xMode val="edge"/>
          <c:yMode val="edge"/>
          <c:x val="5.0730927356569144E-2"/>
          <c:y val="2.6275438612171208E-2"/>
          <c:w val="0.87238281629291115"/>
          <c:h val="0.89799547845136352"/>
        </c:manualLayout>
      </c:layout>
      <c:scatterChart>
        <c:scatterStyle val="lineMarker"/>
        <c:varyColors val="0"/>
        <c:ser>
          <c:idx val="1"/>
          <c:order val="0"/>
          <c:tx>
            <c:strRef>
              <c:f>Sheet1!$B$2</c:f>
              <c:strCache>
                <c:ptCount val="1"/>
                <c:pt idx="0">
                  <c:v>PA - 396</c:v>
                </c:pt>
              </c:strCache>
            </c:strRef>
          </c:tx>
          <c:spPr>
            <a:ln w="25381">
              <a:solidFill>
                <a:srgbClr val="00B050"/>
              </a:solidFill>
            </a:ln>
          </c:spPr>
          <c:marker>
            <c:symbol val="diamond"/>
            <c:size val="8"/>
            <c:spPr>
              <a:solidFill>
                <a:srgbClr val="00B050"/>
              </a:solidFill>
              <a:ln>
                <a:solidFill>
                  <a:srgbClr val="00B050"/>
                </a:solidFill>
              </a:ln>
            </c:spPr>
          </c:marker>
          <c:dLbls>
            <c:dLbl>
              <c:idx val="0"/>
              <c:layout>
                <c:manualLayout>
                  <c:x val="-8.001103157400398E-2"/>
                  <c:y val="5.0661215424994957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3C4-43AE-9253-77F8674577DB}"/>
                </c:ext>
              </c:extLst>
            </c:dLbl>
            <c:dLbl>
              <c:idx val="3"/>
              <c:layout>
                <c:manualLayout>
                  <c:x val="-2.5308444030293229E-2"/>
                  <c:y val="-8.8916147172326491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D12-490A-819B-B6C2C6FC3644}"/>
                </c:ext>
              </c:extLst>
            </c:dLbl>
            <c:dLbl>
              <c:idx val="4"/>
              <c:layout>
                <c:manualLayout>
                  <c:x val="-7.8050416656052279E-2"/>
                  <c:y val="-1.2820765192812437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3C4-43AE-9253-77F8674577DB}"/>
                </c:ext>
              </c:extLst>
            </c:dLbl>
            <c:dLbl>
              <c:idx val="5"/>
              <c:layout>
                <c:manualLayout>
                  <c:x val="-1.6397020075964625E-2"/>
                  <c:y val="-5.927743144821766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3C4-43AE-9253-77F8674577DB}"/>
                </c:ext>
              </c:extLst>
            </c:dLbl>
            <c:spPr>
              <a:noFill/>
              <a:ln>
                <a:noFill/>
              </a:ln>
              <a:effectLst/>
            </c:spPr>
            <c:txPr>
              <a:bodyPr/>
              <a:lstStyle/>
              <a:p>
                <a:pPr>
                  <a:defRPr sz="1050" b="1">
                    <a:solidFill>
                      <a:srgbClr val="00B050"/>
                    </a:solidFill>
                    <a:latin typeface="Arial" panose="020B0604020202020204" pitchFamily="34" charset="0"/>
                    <a:cs typeface="Arial" panose="020B0604020202020204" pitchFamily="34" charset="0"/>
                  </a:defRPr>
                </a:pPr>
                <a:endParaRPr lang="en-US"/>
              </a:p>
            </c:txPr>
            <c:dLblPos val="l"/>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xVal>
            <c:numRef>
              <c:f>Sheet1!$A$3:$A$10</c:f>
              <c:numCache>
                <c:formatCode>@</c:formatCode>
                <c:ptCount val="8"/>
                <c:pt idx="0">
                  <c:v>4.45</c:v>
                </c:pt>
                <c:pt idx="1">
                  <c:v>4.07</c:v>
                </c:pt>
                <c:pt idx="2">
                  <c:v>4.33</c:v>
                </c:pt>
                <c:pt idx="3">
                  <c:v>4.57</c:v>
                </c:pt>
                <c:pt idx="4">
                  <c:v>4.54</c:v>
                </c:pt>
                <c:pt idx="5">
                  <c:v>4.34</c:v>
                </c:pt>
                <c:pt idx="6">
                  <c:v>4.47</c:v>
                </c:pt>
                <c:pt idx="7">
                  <c:v>4.43</c:v>
                </c:pt>
              </c:numCache>
            </c:numRef>
          </c:xVal>
          <c:yVal>
            <c:numRef>
              <c:f>Sheet1!$B$3:$B$10</c:f>
              <c:numCache>
                <c:formatCode>General</c:formatCode>
                <c:ptCount val="8"/>
              </c:numCache>
            </c:numRef>
          </c:yVal>
          <c:smooth val="0"/>
          <c:extLst>
            <c:ext xmlns:c16="http://schemas.microsoft.com/office/drawing/2014/chart" uri="{C3380CC4-5D6E-409C-BE32-E72D297353CC}">
              <c16:uniqueId val="{00000005-F3C4-43AE-9253-77F8674577DB}"/>
            </c:ext>
          </c:extLst>
        </c:ser>
        <c:ser>
          <c:idx val="3"/>
          <c:order val="1"/>
          <c:tx>
            <c:strRef>
              <c:f>Sheet1!$C$2</c:f>
              <c:strCache>
                <c:ptCount val="1"/>
                <c:pt idx="0">
                  <c:v>PB - 518</c:v>
                </c:pt>
              </c:strCache>
            </c:strRef>
          </c:tx>
          <c:spPr>
            <a:ln w="25381">
              <a:solidFill>
                <a:srgbClr val="6699FF"/>
              </a:solidFill>
            </a:ln>
          </c:spPr>
          <c:marker>
            <c:symbol val="diamond"/>
            <c:size val="8"/>
            <c:spPr>
              <a:solidFill>
                <a:srgbClr val="6699FF"/>
              </a:solidFill>
              <a:ln>
                <a:solidFill>
                  <a:srgbClr val="6699FF"/>
                </a:solidFill>
              </a:ln>
            </c:spPr>
          </c:marker>
          <c:dPt>
            <c:idx val="29"/>
            <c:bubble3D val="0"/>
            <c:extLst>
              <c:ext xmlns:c16="http://schemas.microsoft.com/office/drawing/2014/chart" uri="{C3380CC4-5D6E-409C-BE32-E72D297353CC}">
                <c16:uniqueId val="{00000006-F3C4-43AE-9253-77F8674577DB}"/>
              </c:ext>
            </c:extLst>
          </c:dPt>
          <c:dPt>
            <c:idx val="44"/>
            <c:bubble3D val="0"/>
            <c:spPr>
              <a:ln w="28575">
                <a:solidFill>
                  <a:srgbClr val="6699FF"/>
                </a:solidFill>
              </a:ln>
            </c:spPr>
            <c:extLst>
              <c:ext xmlns:c16="http://schemas.microsoft.com/office/drawing/2014/chart" uri="{C3380CC4-5D6E-409C-BE32-E72D297353CC}">
                <c16:uniqueId val="{00000008-F3C4-43AE-9253-77F8674577DB}"/>
              </c:ext>
            </c:extLst>
          </c:dPt>
          <c:dLbls>
            <c:dLbl>
              <c:idx val="9"/>
              <c:layout>
                <c:manualLayout>
                  <c:x val="-6.841015746575062E-3"/>
                  <c:y val="5.0661215424994957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F3C4-43AE-9253-77F8674577DB}"/>
                </c:ext>
              </c:extLst>
            </c:dLbl>
            <c:dLbl>
              <c:idx val="11"/>
              <c:layout>
                <c:manualLayout>
                  <c:x val="-0.10693708745194322"/>
                  <c:y val="5.927743144821766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A-F3C4-43AE-9253-77F8674577DB}"/>
                </c:ext>
              </c:extLst>
            </c:dLbl>
            <c:dLbl>
              <c:idx val="13"/>
              <c:layout>
                <c:manualLayout>
                  <c:x val="-9.3350449256051765E-2"/>
                  <c:y val="-8.8918332323844138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B-F3C4-43AE-9253-77F8674577DB}"/>
                </c:ext>
              </c:extLst>
            </c:dLbl>
            <c:dLbl>
              <c:idx val="14"/>
              <c:layout>
                <c:manualLayout>
                  <c:x val="-3.7784248551552116E-2"/>
                  <c:y val="-2.8846153846153903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C-F3C4-43AE-9253-77F8674577DB}"/>
                </c:ext>
              </c:extLst>
            </c:dLbl>
            <c:dLbl>
              <c:idx val="15"/>
              <c:layout>
                <c:manualLayout>
                  <c:x val="-8.4905277249519948E-2"/>
                  <c:y val="-1.5301837270341208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D-F3C4-43AE-9253-77F8674577DB}"/>
                </c:ext>
              </c:extLst>
            </c:dLbl>
            <c:spPr>
              <a:noFill/>
              <a:ln>
                <a:noFill/>
              </a:ln>
              <a:effectLst/>
            </c:spPr>
            <c:txPr>
              <a:bodyPr/>
              <a:lstStyle/>
              <a:p>
                <a:pPr>
                  <a:defRPr sz="1050" b="1">
                    <a:solidFill>
                      <a:srgbClr val="6699FF"/>
                    </a:solidFill>
                    <a:latin typeface="Arial" panose="020B0604020202020204" pitchFamily="34" charset="0"/>
                    <a:cs typeface="Arial" panose="020B0604020202020204" pitchFamily="34" charset="0"/>
                  </a:defRPr>
                </a:pPr>
                <a:endParaRPr lang="en-US"/>
              </a:p>
            </c:txPr>
            <c:dLblPos val="r"/>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xVal>
            <c:numRef>
              <c:f>Sheet1!$A$3:$A$10</c:f>
              <c:numCache>
                <c:formatCode>@</c:formatCode>
                <c:ptCount val="8"/>
                <c:pt idx="0">
                  <c:v>4.45</c:v>
                </c:pt>
                <c:pt idx="1">
                  <c:v>4.07</c:v>
                </c:pt>
                <c:pt idx="2">
                  <c:v>4.33</c:v>
                </c:pt>
                <c:pt idx="3">
                  <c:v>4.57</c:v>
                </c:pt>
                <c:pt idx="4">
                  <c:v>4.54</c:v>
                </c:pt>
                <c:pt idx="5">
                  <c:v>4.34</c:v>
                </c:pt>
                <c:pt idx="6">
                  <c:v>4.47</c:v>
                </c:pt>
                <c:pt idx="7">
                  <c:v>4.43</c:v>
                </c:pt>
              </c:numCache>
            </c:numRef>
          </c:xVal>
          <c:yVal>
            <c:numRef>
              <c:f>Sheet1!$C$3:$C$10</c:f>
              <c:numCache>
                <c:formatCode>General</c:formatCode>
                <c:ptCount val="8"/>
              </c:numCache>
            </c:numRef>
          </c:yVal>
          <c:smooth val="0"/>
          <c:extLst>
            <c:ext xmlns:c16="http://schemas.microsoft.com/office/drawing/2014/chart" uri="{C3380CC4-5D6E-409C-BE32-E72D297353CC}">
              <c16:uniqueId val="{0000000E-F3C4-43AE-9253-77F8674577DB}"/>
            </c:ext>
          </c:extLst>
        </c:ser>
        <c:ser>
          <c:idx val="0"/>
          <c:order val="2"/>
          <c:tx>
            <c:strRef>
              <c:f>Sheet1!$D$2</c:f>
              <c:strCache>
                <c:ptCount val="1"/>
                <c:pt idx="0">
                  <c:v>ZA - 472</c:v>
                </c:pt>
              </c:strCache>
            </c:strRef>
          </c:tx>
          <c:spPr>
            <a:ln w="25400">
              <a:solidFill>
                <a:srgbClr val="C00000"/>
              </a:solidFill>
            </a:ln>
          </c:spPr>
          <c:marker>
            <c:symbol val="diamond"/>
            <c:size val="8"/>
            <c:spPr>
              <a:solidFill>
                <a:srgbClr val="C00000"/>
              </a:solidFill>
              <a:ln>
                <a:solidFill>
                  <a:srgbClr val="C00000"/>
                </a:solidFill>
              </a:ln>
            </c:spPr>
          </c:marker>
          <c:dLbls>
            <c:dLbl>
              <c:idx val="0"/>
              <c:layout>
                <c:manualLayout>
                  <c:x val="-3.1461282055824227E-2"/>
                  <c:y val="-1.905663234403392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F-F3C4-43AE-9253-77F8674577DB}"/>
                </c:ext>
              </c:extLst>
            </c:dLbl>
            <c:dLbl>
              <c:idx val="1"/>
              <c:layout>
                <c:manualLayout>
                  <c:x val="-3.1461282055824227E-2"/>
                  <c:y val="-1.2235513830002018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0-F3C4-43AE-9253-77F8674577DB}"/>
                </c:ext>
              </c:extLst>
            </c:dLbl>
            <c:dLbl>
              <c:idx val="2"/>
              <c:layout>
                <c:manualLayout>
                  <c:x val="-0.17675690717023024"/>
                  <c:y val="-2.6201292146174034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1-F3C4-43AE-9253-77F8674577DB}"/>
                </c:ext>
              </c:extLst>
            </c:dLbl>
            <c:dLbl>
              <c:idx val="3"/>
              <c:layout>
                <c:manualLayout>
                  <c:x val="6.0343631349902274E-3"/>
                  <c:y val="-5.8252574197456084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2-F3C4-43AE-9253-77F8674577DB}"/>
                </c:ext>
              </c:extLst>
            </c:dLbl>
            <c:dLbl>
              <c:idx val="4"/>
              <c:layout>
                <c:manualLayout>
                  <c:x val="-0.18613081846793383"/>
                  <c:y val="-9.0303856248738143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3-F3C4-43AE-9253-77F8674577DB}"/>
                </c:ext>
              </c:extLst>
            </c:dLbl>
            <c:dLbl>
              <c:idx val="5"/>
              <c:layout>
                <c:manualLayout>
                  <c:x val="-2.6774326406972419E-2"/>
                  <c:y val="6.9952554007672117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4-F3C4-43AE-9253-77F8674577DB}"/>
                </c:ext>
              </c:extLst>
            </c:dLbl>
            <c:dLbl>
              <c:idx val="6"/>
              <c:layout>
                <c:manualLayout>
                  <c:x val="-0.13926126197941577"/>
                  <c:y val="-1.864577024025843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5-F3C4-43AE-9253-77F8674577DB}"/>
                </c:ext>
              </c:extLst>
            </c:dLbl>
            <c:dLbl>
              <c:idx val="7"/>
              <c:layout>
                <c:manualLayout>
                  <c:x val="-2.2087370758120613E-2"/>
                  <c:y val="-2.6203815869170199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6-F3C4-43AE-9253-77F8674577DB}"/>
                </c:ext>
              </c:extLst>
            </c:dLbl>
            <c:dLbl>
              <c:idx val="18"/>
              <c:layout>
                <c:manualLayout>
                  <c:x val="-4.0915583722742725E-2"/>
                  <c:y val="-2.909776902887139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8-F3C4-43AE-9253-77F8674577DB}"/>
                </c:ext>
              </c:extLst>
            </c:dLbl>
            <c:dLbl>
              <c:idx val="19"/>
              <c:layout>
                <c:manualLayout>
                  <c:x val="-8.0537169408976206E-2"/>
                  <c:y val="-3.5025493963037037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9-F3C4-43AE-9253-77F8674577DB}"/>
                </c:ext>
              </c:extLst>
            </c:dLbl>
            <c:dLbl>
              <c:idx val="20"/>
              <c:layout>
                <c:manualLayout>
                  <c:x val="-4.9347185568826016E-2"/>
                  <c:y val="2.7215809057591526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A-F3C4-43AE-9253-77F8674577DB}"/>
                </c:ext>
              </c:extLst>
            </c:dLbl>
            <c:dLbl>
              <c:idx val="21"/>
              <c:layout>
                <c:manualLayout>
                  <c:x val="-6.7170033477483224E-2"/>
                  <c:y val="-3.5025493963037023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B-F3C4-43AE-9253-77F8674577DB}"/>
                </c:ext>
              </c:extLst>
            </c:dLbl>
            <c:dLbl>
              <c:idx val="22"/>
              <c:layout>
                <c:manualLayout>
                  <c:x val="-8.6171803843255665E-2"/>
                  <c:y val="-1.6303250555219058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C-F3C4-43AE-9253-77F8674577DB}"/>
                </c:ext>
              </c:extLst>
            </c:dLbl>
            <c:dLbl>
              <c:idx val="23"/>
              <c:layout>
                <c:manualLayout>
                  <c:x val="-7.3948096222793492E-3"/>
                  <c:y val="9.846305269533615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D-F3C4-43AE-9253-77F8674577DB}"/>
                </c:ext>
              </c:extLst>
            </c:dLbl>
            <c:dLbl>
              <c:idx val="24"/>
              <c:layout>
                <c:manualLayout>
                  <c:x val="-2.2626540977608637E-2"/>
                  <c:y val="-1.1486977589339795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E-F3C4-43AE-9253-77F8674577DB}"/>
                </c:ext>
              </c:extLst>
            </c:dLbl>
            <c:dLbl>
              <c:idx val="25"/>
              <c:layout>
                <c:manualLayout>
                  <c:x val="-7.6081457431811814E-2"/>
                  <c:y val="-3.206162239062614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F-F3C4-43AE-9253-77F8674577DB}"/>
                </c:ext>
              </c:extLst>
            </c:dLbl>
            <c:dLbl>
              <c:idx val="26"/>
              <c:layout>
                <c:manualLayout>
                  <c:x val="-5.3802897545990234E-2"/>
                  <c:y val="1.239645119553711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20-F3C4-43AE-9253-77F8674577DB}"/>
                </c:ext>
              </c:extLst>
            </c:dLbl>
            <c:spPr>
              <a:noFill/>
              <a:ln>
                <a:noFill/>
              </a:ln>
              <a:effectLst/>
            </c:spPr>
            <c:txPr>
              <a:bodyPr/>
              <a:lstStyle/>
              <a:p>
                <a:pPr>
                  <a:defRPr b="1">
                    <a:solidFill>
                      <a:srgbClr val="C00000"/>
                    </a:solidFill>
                  </a:defRPr>
                </a:pPr>
                <a:endParaRPr lang="en-US"/>
              </a:p>
            </c:txPr>
            <c:dLblPos val="t"/>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xVal>
            <c:numRef>
              <c:f>Sheet1!$A$3:$A$10</c:f>
              <c:numCache>
                <c:formatCode>@</c:formatCode>
                <c:ptCount val="8"/>
                <c:pt idx="0">
                  <c:v>4.45</c:v>
                </c:pt>
                <c:pt idx="1">
                  <c:v>4.07</c:v>
                </c:pt>
                <c:pt idx="2">
                  <c:v>4.33</c:v>
                </c:pt>
                <c:pt idx="3">
                  <c:v>4.57</c:v>
                </c:pt>
                <c:pt idx="4">
                  <c:v>4.54</c:v>
                </c:pt>
                <c:pt idx="5">
                  <c:v>4.34</c:v>
                </c:pt>
                <c:pt idx="6">
                  <c:v>4.47</c:v>
                </c:pt>
                <c:pt idx="7">
                  <c:v>4.43</c:v>
                </c:pt>
              </c:numCache>
            </c:numRef>
          </c:xVal>
          <c:yVal>
            <c:numRef>
              <c:f>Sheet1!$D$3:$D$10</c:f>
              <c:numCache>
                <c:formatCode>General</c:formatCode>
                <c:ptCount val="8"/>
                <c:pt idx="0">
                  <c:v>1</c:v>
                </c:pt>
                <c:pt idx="1">
                  <c:v>2</c:v>
                </c:pt>
                <c:pt idx="2">
                  <c:v>3</c:v>
                </c:pt>
                <c:pt idx="3">
                  <c:v>4</c:v>
                </c:pt>
                <c:pt idx="4">
                  <c:v>5</c:v>
                </c:pt>
                <c:pt idx="5">
                  <c:v>6</c:v>
                </c:pt>
                <c:pt idx="6">
                  <c:v>7</c:v>
                </c:pt>
                <c:pt idx="7">
                  <c:v>8</c:v>
                </c:pt>
              </c:numCache>
            </c:numRef>
          </c:yVal>
          <c:smooth val="0"/>
          <c:extLst>
            <c:ext xmlns:c16="http://schemas.microsoft.com/office/drawing/2014/chart" uri="{C3380CC4-5D6E-409C-BE32-E72D297353CC}">
              <c16:uniqueId val="{00000021-F3C4-43AE-9253-77F8674577DB}"/>
            </c:ext>
          </c:extLst>
        </c:ser>
        <c:ser>
          <c:idx val="2"/>
          <c:order val="3"/>
          <c:tx>
            <c:strRef>
              <c:f>Sheet1!$E$2</c:f>
              <c:strCache>
                <c:ptCount val="1"/>
                <c:pt idx="0">
                  <c:v>ZA - 473</c:v>
                </c:pt>
              </c:strCache>
            </c:strRef>
          </c:tx>
          <c:xVal>
            <c:numRef>
              <c:f>Sheet1!$A$3:$A$10</c:f>
              <c:numCache>
                <c:formatCode>@</c:formatCode>
                <c:ptCount val="8"/>
                <c:pt idx="0">
                  <c:v>4.45</c:v>
                </c:pt>
                <c:pt idx="1">
                  <c:v>4.07</c:v>
                </c:pt>
                <c:pt idx="2">
                  <c:v>4.33</c:v>
                </c:pt>
                <c:pt idx="3">
                  <c:v>4.57</c:v>
                </c:pt>
                <c:pt idx="4">
                  <c:v>4.54</c:v>
                </c:pt>
                <c:pt idx="5">
                  <c:v>4.34</c:v>
                </c:pt>
                <c:pt idx="6">
                  <c:v>4.47</c:v>
                </c:pt>
                <c:pt idx="7">
                  <c:v>4.43</c:v>
                </c:pt>
              </c:numCache>
            </c:numRef>
          </c:xVal>
          <c:yVal>
            <c:numRef>
              <c:f>Sheet1!$E$3:$E$10</c:f>
              <c:numCache>
                <c:formatCode>General</c:formatCode>
                <c:ptCount val="8"/>
                <c:pt idx="0">
                  <c:v>0</c:v>
                </c:pt>
                <c:pt idx="1">
                  <c:v>0</c:v>
                </c:pt>
                <c:pt idx="2">
                  <c:v>0</c:v>
                </c:pt>
                <c:pt idx="3">
                  <c:v>0</c:v>
                </c:pt>
                <c:pt idx="4">
                  <c:v>0</c:v>
                </c:pt>
                <c:pt idx="5">
                  <c:v>0</c:v>
                </c:pt>
                <c:pt idx="6">
                  <c:v>0</c:v>
                </c:pt>
                <c:pt idx="7">
                  <c:v>0</c:v>
                </c:pt>
              </c:numCache>
            </c:numRef>
          </c:yVal>
          <c:smooth val="0"/>
          <c:extLst>
            <c:ext xmlns:c16="http://schemas.microsoft.com/office/drawing/2014/chart" uri="{C3380CC4-5D6E-409C-BE32-E72D297353CC}">
              <c16:uniqueId val="{00000022-F3C4-43AE-9253-77F8674577DB}"/>
            </c:ext>
          </c:extLst>
        </c:ser>
        <c:dLbls>
          <c:showLegendKey val="0"/>
          <c:showVal val="0"/>
          <c:showCatName val="0"/>
          <c:showSerName val="0"/>
          <c:showPercent val="0"/>
          <c:showBubbleSize val="0"/>
        </c:dLbls>
        <c:axId val="255955328"/>
        <c:axId val="255956864"/>
      </c:scatterChart>
      <c:valAx>
        <c:axId val="255955328"/>
        <c:scaling>
          <c:orientation val="minMax"/>
          <c:max val="5"/>
          <c:min val="4"/>
        </c:scaling>
        <c:delete val="1"/>
        <c:axPos val="b"/>
        <c:numFmt formatCode="0" sourceLinked="0"/>
        <c:majorTickMark val="out"/>
        <c:minorTickMark val="none"/>
        <c:tickLblPos val="high"/>
        <c:crossAx val="255956864"/>
        <c:crosses val="max"/>
        <c:crossBetween val="midCat"/>
        <c:majorUnit val="10"/>
        <c:minorUnit val="1"/>
      </c:valAx>
      <c:valAx>
        <c:axId val="255956864"/>
        <c:scaling>
          <c:orientation val="maxMin"/>
          <c:max val="9.5"/>
          <c:min val="0.5"/>
        </c:scaling>
        <c:delete val="1"/>
        <c:axPos val="l"/>
        <c:majorGridlines/>
        <c:numFmt formatCode="General" sourceLinked="1"/>
        <c:majorTickMark val="out"/>
        <c:minorTickMark val="none"/>
        <c:tickLblPos val="nextTo"/>
        <c:crossAx val="255955328"/>
        <c:crossesAt val="0"/>
        <c:crossBetween val="midCat"/>
        <c:majorUnit val="1"/>
      </c:valAx>
      <c:spPr>
        <a:noFill/>
        <a:ln w="25381">
          <a:noFill/>
        </a:ln>
      </c:spPr>
    </c:plotArea>
    <c:plotVisOnly val="1"/>
    <c:dispBlanksAs val="gap"/>
    <c:showDLblsOverMax val="0"/>
  </c:chart>
  <c:txPr>
    <a:bodyPr/>
    <a:lstStyle/>
    <a:p>
      <a:pPr>
        <a:defRPr sz="1199"/>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0"/>
    <c:plotArea>
      <c:layout>
        <c:manualLayout>
          <c:layoutTarget val="inner"/>
          <c:xMode val="edge"/>
          <c:yMode val="edge"/>
          <c:x val="5.0730927356569144E-2"/>
          <c:y val="2.6275438612171208E-2"/>
          <c:w val="0.87238281629291115"/>
          <c:h val="0.89799547845136352"/>
        </c:manualLayout>
      </c:layout>
      <c:scatterChart>
        <c:scatterStyle val="lineMarker"/>
        <c:varyColors val="0"/>
        <c:ser>
          <c:idx val="1"/>
          <c:order val="0"/>
          <c:tx>
            <c:strRef>
              <c:f>Sheet1!$B$2</c:f>
              <c:strCache>
                <c:ptCount val="1"/>
                <c:pt idx="0">
                  <c:v>PA - 396</c:v>
                </c:pt>
              </c:strCache>
            </c:strRef>
          </c:tx>
          <c:spPr>
            <a:ln w="25381">
              <a:solidFill>
                <a:srgbClr val="00B050"/>
              </a:solidFill>
            </a:ln>
          </c:spPr>
          <c:marker>
            <c:symbol val="diamond"/>
            <c:size val="8"/>
            <c:spPr>
              <a:solidFill>
                <a:srgbClr val="00B050"/>
              </a:solidFill>
              <a:ln>
                <a:solidFill>
                  <a:srgbClr val="00B050"/>
                </a:solidFill>
              </a:ln>
            </c:spPr>
          </c:marker>
          <c:dLbls>
            <c:dLbl>
              <c:idx val="0"/>
              <c:layout>
                <c:manualLayout>
                  <c:x val="-8.001103157400398E-2"/>
                  <c:y val="5.0661215424994957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752-4E74-877E-AD5F4354128F}"/>
                </c:ext>
              </c:extLst>
            </c:dLbl>
            <c:dLbl>
              <c:idx val="2"/>
              <c:layout>
                <c:manualLayout>
                  <c:x val="-1.1941308098800325E-2"/>
                  <c:y val="5.927743144821766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752-4E74-877E-AD5F4354128F}"/>
                </c:ext>
              </c:extLst>
            </c:dLbl>
            <c:dLbl>
              <c:idx val="4"/>
              <c:layout>
                <c:manualLayout>
                  <c:x val="-2.5308444030293229E-2"/>
                  <c:y val="-8.8916147172326491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752-4E74-877E-AD5F4354128F}"/>
                </c:ext>
              </c:extLst>
            </c:dLbl>
            <c:dLbl>
              <c:idx val="5"/>
              <c:layout>
                <c:manualLayout>
                  <c:x val="-7.8050416656052279E-2"/>
                  <c:y val="-1.2820765192812437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752-4E74-877E-AD5F4354128F}"/>
                </c:ext>
              </c:extLst>
            </c:dLbl>
            <c:dLbl>
              <c:idx val="6"/>
              <c:layout>
                <c:manualLayout>
                  <c:x val="-1.6397020075964625E-2"/>
                  <c:y val="-5.927743144821766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752-4E74-877E-AD5F4354128F}"/>
                </c:ext>
              </c:extLst>
            </c:dLbl>
            <c:spPr>
              <a:noFill/>
              <a:ln>
                <a:noFill/>
              </a:ln>
              <a:effectLst/>
            </c:spPr>
            <c:txPr>
              <a:bodyPr/>
              <a:lstStyle/>
              <a:p>
                <a:pPr>
                  <a:defRPr sz="1050" b="1">
                    <a:solidFill>
                      <a:srgbClr val="00B050"/>
                    </a:solidFill>
                    <a:latin typeface="Arial" panose="020B0604020202020204" pitchFamily="34" charset="0"/>
                    <a:cs typeface="Arial" panose="020B0604020202020204" pitchFamily="34" charset="0"/>
                  </a:defRPr>
                </a:pPr>
                <a:endParaRPr lang="en-US"/>
              </a:p>
            </c:txPr>
            <c:dLblPos val="l"/>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xVal>
            <c:numRef>
              <c:f>Sheet1!$A$3:$A$10</c:f>
              <c:numCache>
                <c:formatCode>0%</c:formatCode>
                <c:ptCount val="8"/>
                <c:pt idx="0">
                  <c:v>0.56000000000000005</c:v>
                </c:pt>
                <c:pt idx="1">
                  <c:v>0.31</c:v>
                </c:pt>
                <c:pt idx="2">
                  <c:v>0.55000000000000004</c:v>
                </c:pt>
                <c:pt idx="3">
                  <c:v>0.63</c:v>
                </c:pt>
                <c:pt idx="4">
                  <c:v>0.64</c:v>
                </c:pt>
                <c:pt idx="5">
                  <c:v>0.49</c:v>
                </c:pt>
                <c:pt idx="6">
                  <c:v>0.56000000000000005</c:v>
                </c:pt>
                <c:pt idx="7">
                  <c:v>0.56000000000000005</c:v>
                </c:pt>
              </c:numCache>
            </c:numRef>
          </c:xVal>
          <c:yVal>
            <c:numRef>
              <c:f>Sheet1!$B$3:$B$10</c:f>
              <c:numCache>
                <c:formatCode>General</c:formatCode>
                <c:ptCount val="8"/>
              </c:numCache>
            </c:numRef>
          </c:yVal>
          <c:smooth val="0"/>
          <c:extLst>
            <c:ext xmlns:c16="http://schemas.microsoft.com/office/drawing/2014/chart" uri="{C3380CC4-5D6E-409C-BE32-E72D297353CC}">
              <c16:uniqueId val="{00000005-D752-4E74-877E-AD5F4354128F}"/>
            </c:ext>
          </c:extLst>
        </c:ser>
        <c:ser>
          <c:idx val="3"/>
          <c:order val="1"/>
          <c:tx>
            <c:strRef>
              <c:f>Sheet1!$C$2</c:f>
              <c:strCache>
                <c:ptCount val="1"/>
                <c:pt idx="0">
                  <c:v>PB - 518</c:v>
                </c:pt>
              </c:strCache>
            </c:strRef>
          </c:tx>
          <c:spPr>
            <a:ln w="25381">
              <a:solidFill>
                <a:srgbClr val="6699FF"/>
              </a:solidFill>
            </a:ln>
          </c:spPr>
          <c:marker>
            <c:symbol val="diamond"/>
            <c:size val="8"/>
            <c:spPr>
              <a:solidFill>
                <a:srgbClr val="6699FF"/>
              </a:solidFill>
              <a:ln>
                <a:solidFill>
                  <a:srgbClr val="6699FF"/>
                </a:solidFill>
              </a:ln>
            </c:spPr>
          </c:marker>
          <c:dPt>
            <c:idx val="29"/>
            <c:bubble3D val="0"/>
            <c:extLst>
              <c:ext xmlns:c16="http://schemas.microsoft.com/office/drawing/2014/chart" uri="{C3380CC4-5D6E-409C-BE32-E72D297353CC}">
                <c16:uniqueId val="{00000006-D752-4E74-877E-AD5F4354128F}"/>
              </c:ext>
            </c:extLst>
          </c:dPt>
          <c:dPt>
            <c:idx val="44"/>
            <c:bubble3D val="0"/>
            <c:spPr>
              <a:ln w="28575">
                <a:solidFill>
                  <a:srgbClr val="6699FF"/>
                </a:solidFill>
              </a:ln>
            </c:spPr>
            <c:extLst>
              <c:ext xmlns:c16="http://schemas.microsoft.com/office/drawing/2014/chart" uri="{C3380CC4-5D6E-409C-BE32-E72D297353CC}">
                <c16:uniqueId val="{00000008-D752-4E74-877E-AD5F4354128F}"/>
              </c:ext>
            </c:extLst>
          </c:dPt>
          <c:dLbls>
            <c:dLbl>
              <c:idx val="9"/>
              <c:layout>
                <c:manualLayout>
                  <c:x val="-6.841015746575062E-3"/>
                  <c:y val="5.0661215424994957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752-4E74-877E-AD5F4354128F}"/>
                </c:ext>
              </c:extLst>
            </c:dLbl>
            <c:dLbl>
              <c:idx val="11"/>
              <c:layout>
                <c:manualLayout>
                  <c:x val="-0.10693708745194322"/>
                  <c:y val="5.927743144821766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A-D752-4E74-877E-AD5F4354128F}"/>
                </c:ext>
              </c:extLst>
            </c:dLbl>
            <c:dLbl>
              <c:idx val="13"/>
              <c:layout>
                <c:manualLayout>
                  <c:x val="-9.3350449256051765E-2"/>
                  <c:y val="-8.8918332323844138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B-D752-4E74-877E-AD5F4354128F}"/>
                </c:ext>
              </c:extLst>
            </c:dLbl>
            <c:dLbl>
              <c:idx val="14"/>
              <c:layout>
                <c:manualLayout>
                  <c:x val="-3.7784248551552116E-2"/>
                  <c:y val="-2.8846153846153903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C-D752-4E74-877E-AD5F4354128F}"/>
                </c:ext>
              </c:extLst>
            </c:dLbl>
            <c:dLbl>
              <c:idx val="15"/>
              <c:layout>
                <c:manualLayout>
                  <c:x val="-8.4905277249519948E-2"/>
                  <c:y val="-1.5301837270341208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D-D752-4E74-877E-AD5F4354128F}"/>
                </c:ext>
              </c:extLst>
            </c:dLbl>
            <c:spPr>
              <a:noFill/>
              <a:ln>
                <a:noFill/>
              </a:ln>
              <a:effectLst/>
            </c:spPr>
            <c:txPr>
              <a:bodyPr/>
              <a:lstStyle/>
              <a:p>
                <a:pPr>
                  <a:defRPr sz="1050" b="1">
                    <a:solidFill>
                      <a:srgbClr val="6699FF"/>
                    </a:solidFill>
                    <a:latin typeface="Arial" panose="020B0604020202020204" pitchFamily="34" charset="0"/>
                    <a:cs typeface="Arial" panose="020B0604020202020204" pitchFamily="34" charset="0"/>
                  </a:defRPr>
                </a:pPr>
                <a:endParaRPr lang="en-US"/>
              </a:p>
            </c:txPr>
            <c:dLblPos val="r"/>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xVal>
            <c:numRef>
              <c:f>Sheet1!$A$3:$A$10</c:f>
              <c:numCache>
                <c:formatCode>0%</c:formatCode>
                <c:ptCount val="8"/>
                <c:pt idx="0">
                  <c:v>0.56000000000000005</c:v>
                </c:pt>
                <c:pt idx="1">
                  <c:v>0.31</c:v>
                </c:pt>
                <c:pt idx="2">
                  <c:v>0.55000000000000004</c:v>
                </c:pt>
                <c:pt idx="3">
                  <c:v>0.63</c:v>
                </c:pt>
                <c:pt idx="4">
                  <c:v>0.64</c:v>
                </c:pt>
                <c:pt idx="5">
                  <c:v>0.49</c:v>
                </c:pt>
                <c:pt idx="6">
                  <c:v>0.56000000000000005</c:v>
                </c:pt>
                <c:pt idx="7">
                  <c:v>0.56000000000000005</c:v>
                </c:pt>
              </c:numCache>
            </c:numRef>
          </c:xVal>
          <c:yVal>
            <c:numRef>
              <c:f>Sheet1!$C$3:$C$10</c:f>
              <c:numCache>
                <c:formatCode>General</c:formatCode>
                <c:ptCount val="8"/>
              </c:numCache>
            </c:numRef>
          </c:yVal>
          <c:smooth val="0"/>
          <c:extLst>
            <c:ext xmlns:c16="http://schemas.microsoft.com/office/drawing/2014/chart" uri="{C3380CC4-5D6E-409C-BE32-E72D297353CC}">
              <c16:uniqueId val="{0000000E-D752-4E74-877E-AD5F4354128F}"/>
            </c:ext>
          </c:extLst>
        </c:ser>
        <c:ser>
          <c:idx val="0"/>
          <c:order val="2"/>
          <c:tx>
            <c:strRef>
              <c:f>Sheet1!$D$2</c:f>
              <c:strCache>
                <c:ptCount val="1"/>
                <c:pt idx="0">
                  <c:v>ZA - 472</c:v>
                </c:pt>
              </c:strCache>
            </c:strRef>
          </c:tx>
          <c:spPr>
            <a:ln w="25400">
              <a:solidFill>
                <a:srgbClr val="C00000"/>
              </a:solidFill>
            </a:ln>
          </c:spPr>
          <c:marker>
            <c:symbol val="diamond"/>
            <c:size val="8"/>
            <c:spPr>
              <a:solidFill>
                <a:srgbClr val="C00000"/>
              </a:solidFill>
              <a:ln>
                <a:solidFill>
                  <a:srgbClr val="C00000"/>
                </a:solidFill>
              </a:ln>
            </c:spPr>
          </c:marker>
          <c:dLbls>
            <c:dLbl>
              <c:idx val="0"/>
              <c:layout>
                <c:manualLayout>
                  <c:x val="-0.16612932749936524"/>
                  <c:y val="6.584393296991722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F-D752-4E74-877E-AD5F4354128F}"/>
                </c:ext>
              </c:extLst>
            </c:dLbl>
            <c:dLbl>
              <c:idx val="1"/>
              <c:layout>
                <c:manualLayout>
                  <c:x val="-2.5520658033811035E-2"/>
                  <c:y val="-1.2235513830002018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0-D752-4E74-877E-AD5F4354128F}"/>
                </c:ext>
              </c:extLst>
            </c:dLbl>
            <c:dLbl>
              <c:idx val="2"/>
              <c:layout>
                <c:manualLayout>
                  <c:x val="-2.0833702384959227E-2"/>
                  <c:y val="5.8499899051077213E-4"/>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1-D752-4E74-877E-AD5F4354128F}"/>
                </c:ext>
              </c:extLst>
            </c:dLbl>
            <c:dLbl>
              <c:idx val="3"/>
              <c:layout>
                <c:manualLayout>
                  <c:x val="-0.17081628314821704"/>
                  <c:y val="-2.1850898445386634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2-D752-4E74-877E-AD5F4354128F}"/>
                </c:ext>
              </c:extLst>
            </c:dLbl>
            <c:dLbl>
              <c:idx val="4"/>
              <c:layout>
                <c:manualLayout>
                  <c:x val="-2.0858797895520007E-3"/>
                  <c:y val="-5.8252574197456084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3-D752-4E74-877E-AD5F4354128F}"/>
                </c:ext>
              </c:extLst>
            </c:dLbl>
            <c:dLbl>
              <c:idx val="5"/>
              <c:layout>
                <c:manualLayout>
                  <c:x val="-2.5520658033811035E-2"/>
                  <c:y val="1.0200383605895418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4-D752-4E74-877E-AD5F4354128F}"/>
                </c:ext>
              </c:extLst>
            </c:dLbl>
            <c:dLbl>
              <c:idx val="6"/>
              <c:layout>
                <c:manualLayout>
                  <c:x val="-2.0833702384959227E-2"/>
                  <c:y val="6.9952554007672117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5-D752-4E74-877E-AD5F4354128F}"/>
                </c:ext>
              </c:extLst>
            </c:dLbl>
            <c:dLbl>
              <c:idx val="7"/>
              <c:layout>
                <c:manualLayout>
                  <c:x val="-0.18019019444592066"/>
                  <c:y val="-1.864577024025843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6-D752-4E74-877E-AD5F4354128F}"/>
                </c:ext>
              </c:extLst>
            </c:dLbl>
            <c:dLbl>
              <c:idx val="18"/>
              <c:layout>
                <c:manualLayout>
                  <c:x val="-4.0915583722742725E-2"/>
                  <c:y val="-2.909776902887139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8-D752-4E74-877E-AD5F4354128F}"/>
                </c:ext>
              </c:extLst>
            </c:dLbl>
            <c:dLbl>
              <c:idx val="19"/>
              <c:layout>
                <c:manualLayout>
                  <c:x val="-8.0537169408976206E-2"/>
                  <c:y val="-3.5025493963037037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9-D752-4E74-877E-AD5F4354128F}"/>
                </c:ext>
              </c:extLst>
            </c:dLbl>
            <c:dLbl>
              <c:idx val="20"/>
              <c:layout>
                <c:manualLayout>
                  <c:x val="-4.9347185568826016E-2"/>
                  <c:y val="2.7215809057591526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A-D752-4E74-877E-AD5F4354128F}"/>
                </c:ext>
              </c:extLst>
            </c:dLbl>
            <c:dLbl>
              <c:idx val="21"/>
              <c:layout>
                <c:manualLayout>
                  <c:x val="-6.7170033477483224E-2"/>
                  <c:y val="-3.5025493963037023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B-D752-4E74-877E-AD5F4354128F}"/>
                </c:ext>
              </c:extLst>
            </c:dLbl>
            <c:dLbl>
              <c:idx val="22"/>
              <c:layout>
                <c:manualLayout>
                  <c:x val="-8.6171803843255665E-2"/>
                  <c:y val="-1.6303250555219058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C-D752-4E74-877E-AD5F4354128F}"/>
                </c:ext>
              </c:extLst>
            </c:dLbl>
            <c:dLbl>
              <c:idx val="23"/>
              <c:layout>
                <c:manualLayout>
                  <c:x val="-7.3948096222793492E-3"/>
                  <c:y val="9.8463052695336156E-3"/>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D-D752-4E74-877E-AD5F4354128F}"/>
                </c:ext>
              </c:extLst>
            </c:dLbl>
            <c:dLbl>
              <c:idx val="24"/>
              <c:layout>
                <c:manualLayout>
                  <c:x val="-2.2626540977608637E-2"/>
                  <c:y val="-1.1486977589339795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E-D752-4E74-877E-AD5F4354128F}"/>
                </c:ext>
              </c:extLst>
            </c:dLbl>
            <c:dLbl>
              <c:idx val="25"/>
              <c:layout>
                <c:manualLayout>
                  <c:x val="-7.6081457431811814E-2"/>
                  <c:y val="-3.206162239062614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F-D752-4E74-877E-AD5F4354128F}"/>
                </c:ext>
              </c:extLst>
            </c:dLbl>
            <c:dLbl>
              <c:idx val="26"/>
              <c:layout>
                <c:manualLayout>
                  <c:x val="-5.3802897545990234E-2"/>
                  <c:y val="1.239645119553711E-2"/>
                </c:manualLayout>
              </c:layout>
              <c:dLblPos val="r"/>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20-D752-4E74-877E-AD5F4354128F}"/>
                </c:ext>
              </c:extLst>
            </c:dLbl>
            <c:spPr>
              <a:noFill/>
              <a:ln>
                <a:noFill/>
              </a:ln>
              <a:effectLst/>
            </c:spPr>
            <c:txPr>
              <a:bodyPr/>
              <a:lstStyle/>
              <a:p>
                <a:pPr>
                  <a:defRPr b="1">
                    <a:solidFill>
                      <a:srgbClr val="C00000"/>
                    </a:solidFill>
                  </a:defRPr>
                </a:pPr>
                <a:endParaRPr lang="en-US"/>
              </a:p>
            </c:txPr>
            <c:dLblPos val="t"/>
            <c:showLegendKey val="0"/>
            <c:showVal val="0"/>
            <c:showCatName val="1"/>
            <c:showSerName val="0"/>
            <c:showPercent val="0"/>
            <c:showBubbleSize val="0"/>
            <c:showLeaderLines val="0"/>
            <c:extLst>
              <c:ext xmlns:c15="http://schemas.microsoft.com/office/drawing/2012/chart" uri="{CE6537A1-D6FC-4f65-9D91-7224C49458BB}">
                <c15:showLeaderLines val="0"/>
              </c:ext>
            </c:extLst>
          </c:dLbls>
          <c:xVal>
            <c:numRef>
              <c:f>Sheet1!$A$3:$A$10</c:f>
              <c:numCache>
                <c:formatCode>0%</c:formatCode>
                <c:ptCount val="8"/>
                <c:pt idx="0">
                  <c:v>0.56000000000000005</c:v>
                </c:pt>
                <c:pt idx="1">
                  <c:v>0.31</c:v>
                </c:pt>
                <c:pt idx="2">
                  <c:v>0.55000000000000004</c:v>
                </c:pt>
                <c:pt idx="3">
                  <c:v>0.63</c:v>
                </c:pt>
                <c:pt idx="4">
                  <c:v>0.64</c:v>
                </c:pt>
                <c:pt idx="5">
                  <c:v>0.49</c:v>
                </c:pt>
                <c:pt idx="6">
                  <c:v>0.56000000000000005</c:v>
                </c:pt>
                <c:pt idx="7">
                  <c:v>0.56000000000000005</c:v>
                </c:pt>
              </c:numCache>
            </c:numRef>
          </c:xVal>
          <c:yVal>
            <c:numRef>
              <c:f>Sheet1!$D$3:$D$10</c:f>
              <c:numCache>
                <c:formatCode>General</c:formatCode>
                <c:ptCount val="8"/>
                <c:pt idx="0">
                  <c:v>1</c:v>
                </c:pt>
                <c:pt idx="1">
                  <c:v>2</c:v>
                </c:pt>
                <c:pt idx="2">
                  <c:v>3</c:v>
                </c:pt>
                <c:pt idx="3">
                  <c:v>4</c:v>
                </c:pt>
                <c:pt idx="4">
                  <c:v>5</c:v>
                </c:pt>
                <c:pt idx="5">
                  <c:v>6</c:v>
                </c:pt>
                <c:pt idx="6">
                  <c:v>7</c:v>
                </c:pt>
                <c:pt idx="7">
                  <c:v>8</c:v>
                </c:pt>
              </c:numCache>
            </c:numRef>
          </c:yVal>
          <c:smooth val="0"/>
          <c:extLst>
            <c:ext xmlns:c16="http://schemas.microsoft.com/office/drawing/2014/chart" uri="{C3380CC4-5D6E-409C-BE32-E72D297353CC}">
              <c16:uniqueId val="{00000021-D752-4E74-877E-AD5F4354128F}"/>
            </c:ext>
          </c:extLst>
        </c:ser>
        <c:dLbls>
          <c:showLegendKey val="0"/>
          <c:showVal val="0"/>
          <c:showCatName val="0"/>
          <c:showSerName val="0"/>
          <c:showPercent val="0"/>
          <c:showBubbleSize val="0"/>
        </c:dLbls>
        <c:axId val="256094976"/>
        <c:axId val="256096512"/>
      </c:scatterChart>
      <c:valAx>
        <c:axId val="256094976"/>
        <c:scaling>
          <c:orientation val="minMax"/>
          <c:max val="0.70000000000000007"/>
          <c:min val="0.2"/>
        </c:scaling>
        <c:delete val="1"/>
        <c:axPos val="b"/>
        <c:numFmt formatCode="0" sourceLinked="0"/>
        <c:majorTickMark val="out"/>
        <c:minorTickMark val="none"/>
        <c:tickLblPos val="high"/>
        <c:crossAx val="256096512"/>
        <c:crosses val="max"/>
        <c:crossBetween val="midCat"/>
        <c:majorUnit val="10"/>
        <c:minorUnit val="1"/>
      </c:valAx>
      <c:valAx>
        <c:axId val="256096512"/>
        <c:scaling>
          <c:orientation val="maxMin"/>
          <c:max val="9.5"/>
          <c:min val="0.5"/>
        </c:scaling>
        <c:delete val="1"/>
        <c:axPos val="l"/>
        <c:majorGridlines/>
        <c:numFmt formatCode="General" sourceLinked="1"/>
        <c:majorTickMark val="out"/>
        <c:minorTickMark val="none"/>
        <c:tickLblPos val="nextTo"/>
        <c:crossAx val="256094976"/>
        <c:crossesAt val="0"/>
        <c:crossBetween val="midCat"/>
        <c:majorUnit val="1"/>
      </c:valAx>
      <c:spPr>
        <a:noFill/>
        <a:ln w="25381">
          <a:noFill/>
        </a:ln>
      </c:spPr>
    </c:plotArea>
    <c:plotVisOnly val="1"/>
    <c:dispBlanksAs val="gap"/>
    <c:showDLblsOverMax val="0"/>
  </c:chart>
  <c:txPr>
    <a:bodyPr/>
    <a:lstStyle/>
    <a:p>
      <a:pPr>
        <a:defRPr sz="1199"/>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55838" y="0"/>
            <a:ext cx="2949787" cy="498693"/>
          </a:xfrm>
          <a:prstGeom prst="rect">
            <a:avLst/>
          </a:prstGeom>
        </p:spPr>
        <p:txBody>
          <a:bodyPr vert="horz" lIns="91440" tIns="45720" rIns="91440" bIns="45720" rtlCol="0"/>
          <a:lstStyle>
            <a:lvl1pPr algn="r">
              <a:defRPr sz="1200"/>
            </a:lvl1pPr>
          </a:lstStyle>
          <a:p>
            <a:fld id="{E2DD0FBF-F729-4C2F-9A15-31403E847261}" type="datetimeFigureOut">
              <a:rPr lang="th-TH" smtClean="0"/>
              <a:t>22/09/62</a:t>
            </a:fld>
            <a:endParaRPr lang="th-TH"/>
          </a:p>
        </p:txBody>
      </p:sp>
      <p:sp>
        <p:nvSpPr>
          <p:cNvPr id="4" name="Footer Placeholder 3"/>
          <p:cNvSpPr>
            <a:spLocks noGrp="1"/>
          </p:cNvSpPr>
          <p:nvPr>
            <p:ph type="ftr" sz="quarter" idx="2"/>
          </p:nvPr>
        </p:nvSpPr>
        <p:spPr>
          <a:xfrm>
            <a:off x="0" y="9440647"/>
            <a:ext cx="2949787" cy="498692"/>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55838" y="9440647"/>
            <a:ext cx="2949787" cy="498692"/>
          </a:xfrm>
          <a:prstGeom prst="rect">
            <a:avLst/>
          </a:prstGeom>
        </p:spPr>
        <p:txBody>
          <a:bodyPr vert="horz" lIns="91440" tIns="45720" rIns="91440" bIns="45720" rtlCol="0" anchor="b"/>
          <a:lstStyle>
            <a:lvl1pPr algn="r">
              <a:defRPr sz="1200"/>
            </a:lvl1pPr>
          </a:lstStyle>
          <a:p>
            <a:fld id="{4C512FCE-1956-411E-B9B4-D30B72EFD769}" type="slidenum">
              <a:rPr lang="th-TH" smtClean="0"/>
              <a:t>‹#›</a:t>
            </a:fld>
            <a:endParaRPr lang="th-TH"/>
          </a:p>
        </p:txBody>
      </p:sp>
    </p:spTree>
    <p:extLst>
      <p:ext uri="{BB962C8B-B14F-4D97-AF65-F5344CB8AC3E}">
        <p14:creationId xmlns:p14="http://schemas.microsoft.com/office/powerpoint/2010/main" val="34374811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5838" y="0"/>
            <a:ext cx="2949787" cy="498693"/>
          </a:xfrm>
          <a:prstGeom prst="rect">
            <a:avLst/>
          </a:prstGeom>
        </p:spPr>
        <p:txBody>
          <a:bodyPr vert="horz" lIns="91440" tIns="45720" rIns="91440" bIns="45720" rtlCol="0"/>
          <a:lstStyle>
            <a:lvl1pPr algn="r">
              <a:defRPr sz="1200"/>
            </a:lvl1pPr>
          </a:lstStyle>
          <a:p>
            <a:fld id="{40546D09-C261-4FF8-AD58-7035C2134892}" type="datetimeFigureOut">
              <a:rPr lang="th-TH" smtClean="0"/>
              <a:t>22/09/62</a:t>
            </a:fld>
            <a:endParaRPr lang="th-TH"/>
          </a:p>
        </p:txBody>
      </p:sp>
      <p:sp>
        <p:nvSpPr>
          <p:cNvPr id="4" name="Slide Image Placeholder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0720" y="4783307"/>
            <a:ext cx="5445760" cy="3913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6" name="Footer Placeholder 5"/>
          <p:cNvSpPr>
            <a:spLocks noGrp="1"/>
          </p:cNvSpPr>
          <p:nvPr>
            <p:ph type="ftr" sz="quarter" idx="4"/>
          </p:nvPr>
        </p:nvSpPr>
        <p:spPr>
          <a:xfrm>
            <a:off x="0" y="9440647"/>
            <a:ext cx="2949787" cy="498692"/>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5838" y="9440647"/>
            <a:ext cx="2949787" cy="498692"/>
          </a:xfrm>
          <a:prstGeom prst="rect">
            <a:avLst/>
          </a:prstGeom>
        </p:spPr>
        <p:txBody>
          <a:bodyPr vert="horz" lIns="91440" tIns="45720" rIns="91440" bIns="45720" rtlCol="0" anchor="b"/>
          <a:lstStyle>
            <a:lvl1pPr algn="r">
              <a:defRPr sz="1200"/>
            </a:lvl1pPr>
          </a:lstStyle>
          <a:p>
            <a:fld id="{1F101D44-6705-4362-8D4D-AC982FCD73DA}" type="slidenum">
              <a:rPr lang="th-TH" smtClean="0"/>
              <a:t>‹#›</a:t>
            </a:fld>
            <a:endParaRPr lang="th-TH"/>
          </a:p>
        </p:txBody>
      </p:sp>
    </p:spTree>
    <p:extLst>
      <p:ext uri="{BB962C8B-B14F-4D97-AF65-F5344CB8AC3E}">
        <p14:creationId xmlns:p14="http://schemas.microsoft.com/office/powerpoint/2010/main" val="244073338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600314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341167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6</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918634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8</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644173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10</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947177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7540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13</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707042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15</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293937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16</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52140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17</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2093101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18</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75296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19</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138382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20</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3591094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21</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73241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23</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4155665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25</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4669845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26</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9530787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27</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670820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28</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94896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29</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858371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30</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1969926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31</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9569659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28DE85F-A49F-4D4C-8D78-799212E249B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33</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719180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jpg"/><Relationship Id="rId1" Type="http://schemas.openxmlformats.org/officeDocument/2006/relationships/slideMaster" Target="../slideMasters/slideMaster4.xml"/><Relationship Id="rId4" Type="http://schemas.openxmlformats.org/officeDocument/2006/relationships/image" Target="../media/image17.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jpg"/><Relationship Id="rId1" Type="http://schemas.openxmlformats.org/officeDocument/2006/relationships/slideMaster" Target="../slideMasters/slideMaster4.xml"/><Relationship Id="rId4" Type="http://schemas.openxmlformats.org/officeDocument/2006/relationships/image" Target="../media/image17.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png"/><Relationship Id="rId1" Type="http://schemas.openxmlformats.org/officeDocument/2006/relationships/slideMaster" Target="../slideMasters/slideMaster4.xml"/><Relationship Id="rId4" Type="http://schemas.openxmlformats.org/officeDocument/2006/relationships/image" Target="../media/image17.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1.jpg"/><Relationship Id="rId1" Type="http://schemas.openxmlformats.org/officeDocument/2006/relationships/slideMaster" Target="../slideMasters/slideMaster4.xml"/><Relationship Id="rId4" Type="http://schemas.openxmlformats.org/officeDocument/2006/relationships/image" Target="../media/image17.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jpg"/><Relationship Id="rId1" Type="http://schemas.openxmlformats.org/officeDocument/2006/relationships/slideMaster" Target="../slideMasters/slideMaster4.xml"/><Relationship Id="rId4" Type="http://schemas.openxmlformats.org/officeDocument/2006/relationships/image" Target="../media/image17.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5.xml"/><Relationship Id="rId4" Type="http://schemas.openxmlformats.org/officeDocument/2006/relationships/image" Target="../media/image27.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jpe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9.jpe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0.jpe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1.jpe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jpe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3.jpe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4.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5.jpe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jpe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7.jpe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8.jpe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9.jpe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0.jpe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1.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Master" Target="../slideMasters/slideMaster9.xml"/><Relationship Id="rId5" Type="http://schemas.openxmlformats.org/officeDocument/2006/relationships/image" Target="../media/image47.png"/><Relationship Id="rId4" Type="http://schemas.microsoft.com/office/2007/relationships/hdphoto" Target="../media/hdphoto1.wdp"/></Relationships>
</file>

<file path=ppt/slideLayouts/_rels/slideLayout1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4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5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5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5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Master" Target="../slideMasters/slideMaster9.xml"/><Relationship Id="rId5" Type="http://schemas.openxmlformats.org/officeDocument/2006/relationships/image" Target="../media/image47.png"/><Relationship Id="rId4" Type="http://schemas.openxmlformats.org/officeDocument/2006/relationships/image" Target="../media/image4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ustom Layout">
    <p:spTree>
      <p:nvGrpSpPr>
        <p:cNvPr id="1" name=""/>
        <p:cNvGrpSpPr/>
        <p:nvPr/>
      </p:nvGrpSpPr>
      <p:grpSpPr>
        <a:xfrm>
          <a:off x="0" y="0"/>
          <a:ext cx="0" cy="0"/>
          <a:chOff x="0" y="0"/>
          <a:chExt cx="0" cy="0"/>
        </a:xfrm>
      </p:grpSpPr>
      <p:grpSp>
        <p:nvGrpSpPr>
          <p:cNvPr id="73" name="Group 72"/>
          <p:cNvGrpSpPr>
            <a:grpSpLocks noChangeAspect="1"/>
          </p:cNvGrpSpPr>
          <p:nvPr userDrawn="1"/>
        </p:nvGrpSpPr>
        <p:grpSpPr bwMode="gray">
          <a:xfrm>
            <a:off x="228600" y="230248"/>
            <a:ext cx="624178" cy="531752"/>
            <a:chOff x="1352" y="681"/>
            <a:chExt cx="3519" cy="3153"/>
          </a:xfrm>
        </p:grpSpPr>
        <p:sp>
          <p:nvSpPr>
            <p:cNvPr id="74"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1800">
                <a:solidFill>
                  <a:srgbClr val="1F497D"/>
                </a:solidFill>
              </a:endParaRPr>
            </a:p>
          </p:txBody>
        </p:sp>
        <p:sp>
          <p:nvSpPr>
            <p:cNvPr id="75"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76"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77"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78"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79"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80"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81"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82"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83"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84"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85"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86"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87"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88"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1800">
                <a:solidFill>
                  <a:srgbClr val="1F497D"/>
                </a:solidFill>
              </a:endParaRPr>
            </a:p>
          </p:txBody>
        </p:sp>
      </p:grpSp>
      <p:sp>
        <p:nvSpPr>
          <p:cNvPr id="46" name="Rectangle 45"/>
          <p:cNvSpPr/>
          <p:nvPr userDrawn="1"/>
        </p:nvSpPr>
        <p:spPr>
          <a:xfrm>
            <a:off x="0" y="0"/>
            <a:ext cx="12192000" cy="6858000"/>
          </a:xfrm>
          <a:prstGeom prst="rect">
            <a:avLst/>
          </a:prstGeom>
          <a:noFill/>
          <a:ln w="114300">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Slide Number Placeholder 2"/>
          <p:cNvSpPr>
            <a:spLocks noGrp="1"/>
          </p:cNvSpPr>
          <p:nvPr>
            <p:ph type="sldNum" sz="quarter" idx="10"/>
          </p:nvPr>
        </p:nvSpPr>
        <p:spPr>
          <a:xfrm>
            <a:off x="10436994" y="6553200"/>
            <a:ext cx="1653407" cy="195406"/>
          </a:xfrm>
          <a:prstGeom prst="rect">
            <a:avLst/>
          </a:prstGeom>
        </p:spPr>
        <p:txBody>
          <a:bodyPr lIns="69668" tIns="34834" rIns="69668" bIns="34834"/>
          <a:lstStyle>
            <a:lvl1pPr algn="r">
              <a:defRPr sz="1000">
                <a:latin typeface="Arial" panose="020B0604020202020204" pitchFamily="34" charset="0"/>
                <a:cs typeface="Arial" panose="020B0604020202020204" pitchFamily="34" charset="0"/>
              </a:defRPr>
            </a:lvl1pPr>
          </a:lstStyle>
          <a:p>
            <a:pPr defTabSz="794704"/>
            <a:fld id="{3E291E46-BCC4-4EBB-9B49-E997D24BE723}" type="slidenum">
              <a:rPr lang="en-GB" smtClean="0"/>
              <a:pPr defTabSz="794704"/>
              <a:t>‹#›</a:t>
            </a:fld>
            <a:endParaRPr lang="en-GB" dirty="0"/>
          </a:p>
        </p:txBody>
      </p:sp>
    </p:spTree>
    <p:extLst>
      <p:ext uri="{BB962C8B-B14F-4D97-AF65-F5344CB8AC3E}">
        <p14:creationId xmlns:p14="http://schemas.microsoft.com/office/powerpoint/2010/main" val="4194441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2_Title slde">
    <p:bg>
      <p:bgPr>
        <a:solidFill>
          <a:schemeClr val="tx1"/>
        </a:solidFill>
        <a:effectLst/>
      </p:bgPr>
    </p:bg>
    <p:spTree>
      <p:nvGrpSpPr>
        <p:cNvPr id="1" name=""/>
        <p:cNvGrpSpPr/>
        <p:nvPr/>
      </p:nvGrpSpPr>
      <p:grpSpPr>
        <a:xfrm>
          <a:off x="0" y="0"/>
          <a:ext cx="0" cy="0"/>
          <a:chOff x="0" y="0"/>
          <a:chExt cx="0" cy="0"/>
        </a:xfrm>
      </p:grpSpPr>
      <p:grpSp>
        <p:nvGrpSpPr>
          <p:cNvPr id="34" name="Group 4"/>
          <p:cNvGrpSpPr>
            <a:grpSpLocks noChangeAspect="1"/>
          </p:cNvGrpSpPr>
          <p:nvPr userDrawn="1"/>
        </p:nvGrpSpPr>
        <p:grpSpPr bwMode="gray">
          <a:xfrm>
            <a:off x="205874" y="152400"/>
            <a:ext cx="632326" cy="531752"/>
            <a:chOff x="1352" y="681"/>
            <a:chExt cx="3519" cy="3153"/>
          </a:xfrm>
        </p:grpSpPr>
        <p:sp>
          <p:nvSpPr>
            <p:cNvPr id="35"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1800">
                <a:solidFill>
                  <a:srgbClr val="1F497D"/>
                </a:solidFill>
              </a:endParaRPr>
            </a:p>
          </p:txBody>
        </p:sp>
        <p:sp>
          <p:nvSpPr>
            <p:cNvPr id="36"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7"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8"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9"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40"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41"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42"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43"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44"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45"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51"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52"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53"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54"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1800">
                <a:solidFill>
                  <a:srgbClr val="1F497D"/>
                </a:solidFill>
              </a:endParaRPr>
            </a:p>
          </p:txBody>
        </p:sp>
      </p:grpSp>
      <p:grpSp>
        <p:nvGrpSpPr>
          <p:cNvPr id="22" name="Group 21"/>
          <p:cNvGrpSpPr>
            <a:grpSpLocks noChangeAspect="1"/>
          </p:cNvGrpSpPr>
          <p:nvPr userDrawn="1"/>
        </p:nvGrpSpPr>
        <p:grpSpPr bwMode="gray">
          <a:xfrm>
            <a:off x="248563" y="194347"/>
            <a:ext cx="753227" cy="584927"/>
            <a:chOff x="1352" y="681"/>
            <a:chExt cx="3519" cy="3153"/>
          </a:xfrm>
        </p:grpSpPr>
        <p:sp>
          <p:nvSpPr>
            <p:cNvPr id="23"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1800">
                <a:solidFill>
                  <a:srgbClr val="1F497D"/>
                </a:solidFill>
              </a:endParaRPr>
            </a:p>
          </p:txBody>
        </p:sp>
        <p:sp>
          <p:nvSpPr>
            <p:cNvPr id="24"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25"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26"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27"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28"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29"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0"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1"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2"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1800">
                <a:solidFill>
                  <a:srgbClr val="1F497D"/>
                </a:solidFill>
              </a:endParaRPr>
            </a:p>
          </p:txBody>
        </p:sp>
        <p:sp>
          <p:nvSpPr>
            <p:cNvPr id="33"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46"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47"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48"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1800">
                <a:solidFill>
                  <a:srgbClr val="1F497D"/>
                </a:solidFill>
              </a:endParaRPr>
            </a:p>
          </p:txBody>
        </p:sp>
        <p:sp>
          <p:nvSpPr>
            <p:cNvPr id="49"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1800">
                <a:solidFill>
                  <a:srgbClr val="1F497D"/>
                </a:solidFill>
              </a:endParaRPr>
            </a:p>
          </p:txBody>
        </p:sp>
      </p:grpSp>
      <p:sp>
        <p:nvSpPr>
          <p:cNvPr id="50" name="Slide Number Placeholder 2"/>
          <p:cNvSpPr txBox="1">
            <a:spLocks/>
          </p:cNvSpPr>
          <p:nvPr userDrawn="1"/>
        </p:nvSpPr>
        <p:spPr>
          <a:xfrm>
            <a:off x="10439400" y="6553200"/>
            <a:ext cx="1653407" cy="195406"/>
          </a:xfrm>
          <a:prstGeom prst="rect">
            <a:avLst/>
          </a:prstGeom>
        </p:spPr>
        <p:txBody>
          <a:bodyPr lIns="69668" tIns="34834" rIns="69668" bIns="34834"/>
          <a:lstStyle>
            <a:defPPr>
              <a:defRPr lang="en-US"/>
            </a:defPPr>
            <a:lvl1pPr marL="0" algn="r" defTabSz="914400" rtl="0" eaLnBrk="1" latinLnBrk="0" hangingPunct="1">
              <a:defRPr sz="10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94704"/>
            <a:fld id="{3E291E46-BCC4-4EBB-9B49-E997D24BE723}" type="slidenum">
              <a:rPr lang="en-GB" smtClean="0"/>
              <a:pPr defTabSz="794704"/>
              <a:t>‹#›</a:t>
            </a:fld>
            <a:endParaRPr lang="en-GB" dirty="0"/>
          </a:p>
        </p:txBody>
      </p:sp>
      <p:sp>
        <p:nvSpPr>
          <p:cNvPr id="55" name="Slide Number Placeholder 2"/>
          <p:cNvSpPr>
            <a:spLocks noGrp="1"/>
          </p:cNvSpPr>
          <p:nvPr>
            <p:ph type="sldNum" sz="quarter" idx="10"/>
          </p:nvPr>
        </p:nvSpPr>
        <p:spPr>
          <a:xfrm>
            <a:off x="10436994" y="6553200"/>
            <a:ext cx="1653407" cy="195406"/>
          </a:xfrm>
          <a:prstGeom prst="rect">
            <a:avLst/>
          </a:prstGeom>
        </p:spPr>
        <p:txBody>
          <a:bodyPr lIns="69668" tIns="34834" rIns="69668" bIns="34834"/>
          <a:lstStyle>
            <a:lvl1pPr algn="r">
              <a:defRPr sz="1000">
                <a:latin typeface="Arial" panose="020B0604020202020204" pitchFamily="34" charset="0"/>
                <a:cs typeface="Arial" panose="020B0604020202020204" pitchFamily="34" charset="0"/>
              </a:defRPr>
            </a:lvl1pPr>
          </a:lstStyle>
          <a:p>
            <a:pPr defTabSz="794704"/>
            <a:fld id="{3E291E46-BCC4-4EBB-9B49-E997D24BE723}" type="slidenum">
              <a:rPr lang="en-GB" smtClean="0"/>
              <a:pPr defTabSz="794704"/>
              <a:t>‹#›</a:t>
            </a:fld>
            <a:endParaRPr lang="en-GB" dirty="0"/>
          </a:p>
        </p:txBody>
      </p:sp>
    </p:spTree>
    <p:extLst>
      <p:ext uri="{BB962C8B-B14F-4D97-AF65-F5344CB8AC3E}">
        <p14:creationId xmlns:p14="http://schemas.microsoft.com/office/powerpoint/2010/main" val="1891909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ext Optio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09837" y="331099"/>
            <a:ext cx="8967721"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30202" y="1851257"/>
            <a:ext cx="10493855" cy="35240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Slide Number Placeholder 2"/>
          <p:cNvSpPr>
            <a:spLocks noGrp="1"/>
          </p:cNvSpPr>
          <p:nvPr>
            <p:ph type="sldNum" sz="quarter" idx="10"/>
          </p:nvPr>
        </p:nvSpPr>
        <p:spPr>
          <a:xfrm>
            <a:off x="10436994" y="6553200"/>
            <a:ext cx="1653407" cy="195406"/>
          </a:xfrm>
          <a:prstGeom prst="rect">
            <a:avLst/>
          </a:prstGeom>
        </p:spPr>
        <p:txBody>
          <a:bodyPr lIns="69668" tIns="34834" rIns="69668" bIns="34834"/>
          <a:lstStyle>
            <a:lvl1pPr algn="r">
              <a:defRPr sz="1000">
                <a:latin typeface="Arial" panose="020B0604020202020204" pitchFamily="34" charset="0"/>
                <a:cs typeface="Arial" panose="020B0604020202020204" pitchFamily="34" charset="0"/>
              </a:defRPr>
            </a:lvl1pPr>
          </a:lstStyle>
          <a:p>
            <a:pPr defTabSz="794704"/>
            <a:fld id="{3E291E46-BCC4-4EBB-9B49-E997D24BE723}" type="slidenum">
              <a:rPr lang="en-GB" smtClean="0"/>
              <a:pPr defTabSz="794704"/>
              <a:t>‹#›</a:t>
            </a:fld>
            <a:endParaRPr lang="en-GB" dirty="0"/>
          </a:p>
        </p:txBody>
      </p:sp>
    </p:spTree>
    <p:extLst>
      <p:ext uri="{BB962C8B-B14F-4D97-AF65-F5344CB8AC3E}">
        <p14:creationId xmlns:p14="http://schemas.microsoft.com/office/powerpoint/2010/main" val="630582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4" name="Rectangle 2"/>
          <p:cNvSpPr>
            <a:spLocks noChangeArrowheads="1"/>
          </p:cNvSpPr>
          <p:nvPr userDrawn="1"/>
        </p:nvSpPr>
        <p:spPr bwMode="auto">
          <a:xfrm>
            <a:off x="9275233" y="6518275"/>
            <a:ext cx="1950277" cy="276999"/>
          </a:xfrm>
          <a:prstGeom prst="rect">
            <a:avLst/>
          </a:prstGeom>
          <a:noFill/>
          <a:ln w="9525">
            <a:noFill/>
            <a:miter lim="800000"/>
            <a:headEnd/>
            <a:tailEnd/>
          </a:ln>
        </p:spPr>
        <p:txBody>
          <a:bodyPr wrap="none">
            <a:spAutoFit/>
          </a:bodyPr>
          <a:lstStyle/>
          <a:p>
            <a:pPr fontAlgn="base">
              <a:spcBef>
                <a:spcPct val="0"/>
              </a:spcBef>
              <a:spcAft>
                <a:spcPct val="0"/>
              </a:spcAft>
              <a:defRPr/>
            </a:pPr>
            <a:r>
              <a:rPr lang="en-GB" sz="1200" b="1">
                <a:solidFill>
                  <a:srgbClr val="415A9C"/>
                </a:solidFill>
              </a:rPr>
              <a:t>Nobody’s Unpredictable</a:t>
            </a:r>
          </a:p>
        </p:txBody>
      </p:sp>
      <p:sp>
        <p:nvSpPr>
          <p:cNvPr id="5" name="Rectangle 174"/>
          <p:cNvSpPr>
            <a:spLocks noChangeArrowheads="1"/>
          </p:cNvSpPr>
          <p:nvPr userDrawn="1"/>
        </p:nvSpPr>
        <p:spPr bwMode="gray">
          <a:xfrm>
            <a:off x="4051301" y="3540126"/>
            <a:ext cx="8140700" cy="881063"/>
          </a:xfrm>
          <a:prstGeom prst="rect">
            <a:avLst/>
          </a:prstGeom>
          <a:solidFill>
            <a:schemeClr val="bg1"/>
          </a:solidFill>
          <a:ln w="9525" algn="ctr">
            <a:noFill/>
            <a:miter lim="800000"/>
            <a:headEnd/>
            <a:tailEnd/>
          </a:ln>
        </p:spPr>
        <p:txBody>
          <a:bodyPr wrap="none" anchor="ctr"/>
          <a:lstStyle/>
          <a:p>
            <a:pPr algn="ctr" eaLnBrk="0" fontAlgn="base" hangingPunct="0">
              <a:spcBef>
                <a:spcPct val="0"/>
              </a:spcBef>
              <a:spcAft>
                <a:spcPct val="0"/>
              </a:spcAft>
              <a:defRPr/>
            </a:pPr>
            <a:endParaRPr lang="en-US" sz="2400">
              <a:solidFill>
                <a:srgbClr val="FFFFFF"/>
              </a:solidFill>
            </a:endParaRPr>
          </a:p>
        </p:txBody>
      </p:sp>
      <p:sp>
        <p:nvSpPr>
          <p:cNvPr id="6" name="Rectangle 172"/>
          <p:cNvSpPr>
            <a:spLocks noChangeArrowheads="1"/>
          </p:cNvSpPr>
          <p:nvPr userDrawn="1"/>
        </p:nvSpPr>
        <p:spPr bwMode="auto">
          <a:xfrm>
            <a:off x="0" y="6262688"/>
            <a:ext cx="12192000" cy="214312"/>
          </a:xfrm>
          <a:prstGeom prst="rect">
            <a:avLst/>
          </a:prstGeom>
          <a:solidFill>
            <a:srgbClr val="677BB0"/>
          </a:solidFill>
          <a:ln w="9525" algn="ctr">
            <a:noFill/>
            <a:miter lim="800000"/>
            <a:headEnd/>
            <a:tailEnd/>
          </a:ln>
        </p:spPr>
        <p:txBody>
          <a:bodyPr wrap="none" anchor="ctr"/>
          <a:lstStyle/>
          <a:p>
            <a:pPr algn="ctr" eaLnBrk="0" fontAlgn="base" hangingPunct="0">
              <a:spcBef>
                <a:spcPct val="0"/>
              </a:spcBef>
              <a:spcAft>
                <a:spcPct val="0"/>
              </a:spcAft>
              <a:defRPr/>
            </a:pPr>
            <a:endParaRPr lang="en-US" sz="2400">
              <a:solidFill>
                <a:srgbClr val="FFFFFF"/>
              </a:solidFill>
            </a:endParaRPr>
          </a:p>
        </p:txBody>
      </p:sp>
      <p:grpSp>
        <p:nvGrpSpPr>
          <p:cNvPr id="7" name="Group 60"/>
          <p:cNvGrpSpPr>
            <a:grpSpLocks/>
          </p:cNvGrpSpPr>
          <p:nvPr userDrawn="1"/>
        </p:nvGrpSpPr>
        <p:grpSpPr bwMode="auto">
          <a:xfrm>
            <a:off x="508000" y="381000"/>
            <a:ext cx="1441451" cy="992188"/>
            <a:chOff x="1020" y="346"/>
            <a:chExt cx="4114" cy="3756"/>
          </a:xfrm>
        </p:grpSpPr>
        <p:sp>
          <p:nvSpPr>
            <p:cNvPr id="8" name="Freeform 61"/>
            <p:cNvSpPr>
              <a:spLocks/>
            </p:cNvSpPr>
            <p:nvPr userDrawn="1"/>
          </p:nvSpPr>
          <p:spPr bwMode="auto">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9" name="Freeform 62"/>
            <p:cNvSpPr>
              <a:spLocks/>
            </p:cNvSpPr>
            <p:nvPr userDrawn="1"/>
          </p:nvSpPr>
          <p:spPr bwMode="auto">
            <a:xfrm>
              <a:off x="2633" y="1722"/>
              <a:ext cx="91" cy="60"/>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0" name="Freeform 63"/>
            <p:cNvSpPr>
              <a:spLocks/>
            </p:cNvSpPr>
            <p:nvPr userDrawn="1"/>
          </p:nvSpPr>
          <p:spPr bwMode="auto">
            <a:xfrm>
              <a:off x="2826" y="1878"/>
              <a:ext cx="66" cy="72"/>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1" name="Freeform 64"/>
            <p:cNvSpPr>
              <a:spLocks/>
            </p:cNvSpPr>
            <p:nvPr userDrawn="1"/>
          </p:nvSpPr>
          <p:spPr bwMode="auto">
            <a:xfrm>
              <a:off x="2536" y="1217"/>
              <a:ext cx="103" cy="72"/>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2" name="Freeform 65"/>
            <p:cNvSpPr>
              <a:spLocks/>
            </p:cNvSpPr>
            <p:nvPr userDrawn="1"/>
          </p:nvSpPr>
          <p:spPr bwMode="auto">
            <a:xfrm>
              <a:off x="2476" y="1392"/>
              <a:ext cx="85" cy="72"/>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3" name="Freeform 66"/>
            <p:cNvSpPr>
              <a:spLocks/>
            </p:cNvSpPr>
            <p:nvPr userDrawn="1"/>
          </p:nvSpPr>
          <p:spPr bwMode="auto">
            <a:xfrm>
              <a:off x="2452" y="1590"/>
              <a:ext cx="97" cy="60"/>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4" name="Freeform 67"/>
            <p:cNvSpPr>
              <a:spLocks/>
            </p:cNvSpPr>
            <p:nvPr userDrawn="1"/>
          </p:nvSpPr>
          <p:spPr bwMode="auto">
            <a:xfrm>
              <a:off x="2724" y="941"/>
              <a:ext cx="97" cy="54"/>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5" name="Freeform 68"/>
            <p:cNvSpPr>
              <a:spLocks/>
            </p:cNvSpPr>
            <p:nvPr userDrawn="1"/>
          </p:nvSpPr>
          <p:spPr bwMode="auto">
            <a:xfrm>
              <a:off x="2941" y="851"/>
              <a:ext cx="66" cy="102"/>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6" name="Freeform 69"/>
            <p:cNvSpPr>
              <a:spLocks noEditPoints="1"/>
            </p:cNvSpPr>
            <p:nvPr userDrawn="1"/>
          </p:nvSpPr>
          <p:spPr bwMode="auto">
            <a:xfrm>
              <a:off x="3171" y="665"/>
              <a:ext cx="767" cy="1977"/>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7" name="Freeform 70"/>
            <p:cNvSpPr>
              <a:spLocks/>
            </p:cNvSpPr>
            <p:nvPr userDrawn="1"/>
          </p:nvSpPr>
          <p:spPr bwMode="auto">
            <a:xfrm>
              <a:off x="1020" y="346"/>
              <a:ext cx="2187"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8" name="Freeform 71"/>
            <p:cNvSpPr>
              <a:spLocks noEditPoints="1"/>
            </p:cNvSpPr>
            <p:nvPr userDrawn="1"/>
          </p:nvSpPr>
          <p:spPr bwMode="auto">
            <a:xfrm>
              <a:off x="3267" y="2816"/>
              <a:ext cx="695" cy="679"/>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19" name="Freeform 72"/>
            <p:cNvSpPr>
              <a:spLocks/>
            </p:cNvSpPr>
            <p:nvPr userDrawn="1"/>
          </p:nvSpPr>
          <p:spPr bwMode="auto">
            <a:xfrm>
              <a:off x="4053" y="2816"/>
              <a:ext cx="483" cy="679"/>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20" name="Freeform 73"/>
            <p:cNvSpPr>
              <a:spLocks/>
            </p:cNvSpPr>
            <p:nvPr userDrawn="1"/>
          </p:nvSpPr>
          <p:spPr bwMode="auto">
            <a:xfrm>
              <a:off x="1527" y="2582"/>
              <a:ext cx="248" cy="889"/>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21" name="Freeform 74"/>
            <p:cNvSpPr>
              <a:spLocks noEditPoints="1"/>
            </p:cNvSpPr>
            <p:nvPr userDrawn="1"/>
          </p:nvSpPr>
          <p:spPr bwMode="auto">
            <a:xfrm>
              <a:off x="1902" y="2816"/>
              <a:ext cx="725" cy="937"/>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sp>
          <p:nvSpPr>
            <p:cNvPr id="22" name="Freeform 75"/>
            <p:cNvSpPr>
              <a:spLocks/>
            </p:cNvSpPr>
            <p:nvPr userDrawn="1"/>
          </p:nvSpPr>
          <p:spPr bwMode="auto">
            <a:xfrm>
              <a:off x="2712" y="2816"/>
              <a:ext cx="483" cy="679"/>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fontAlgn="base">
                <a:spcBef>
                  <a:spcPct val="0"/>
                </a:spcBef>
                <a:spcAft>
                  <a:spcPct val="0"/>
                </a:spcAft>
                <a:defRPr/>
              </a:pPr>
              <a:endParaRPr lang="en-US" sz="1800" dirty="0">
                <a:solidFill>
                  <a:srgbClr val="415A9C"/>
                </a:solidFill>
              </a:endParaRPr>
            </a:p>
          </p:txBody>
        </p:sp>
      </p:grpSp>
      <p:sp>
        <p:nvSpPr>
          <p:cNvPr id="109570" name="Rectangle 2"/>
          <p:cNvSpPr>
            <a:spLocks noGrp="1" noChangeArrowheads="1"/>
          </p:cNvSpPr>
          <p:nvPr>
            <p:ph type="ctrTitle"/>
          </p:nvPr>
        </p:nvSpPr>
        <p:spPr>
          <a:xfrm>
            <a:off x="649817" y="1473201"/>
            <a:ext cx="10363200" cy="1050925"/>
          </a:xfrm>
        </p:spPr>
        <p:txBody>
          <a:bodyPr lIns="0" tIns="0" rIns="0" bIns="0" anchor="b"/>
          <a:lstStyle>
            <a:lvl1pPr>
              <a:defRPr sz="2800"/>
            </a:lvl1pPr>
          </a:lstStyle>
          <a:p>
            <a:r>
              <a:rPr lang="en-US"/>
              <a:t>Click to edit Master title style</a:t>
            </a:r>
          </a:p>
        </p:txBody>
      </p:sp>
      <p:sp>
        <p:nvSpPr>
          <p:cNvPr id="109571" name="Rectangle 3"/>
          <p:cNvSpPr>
            <a:spLocks noGrp="1" noChangeArrowheads="1"/>
          </p:cNvSpPr>
          <p:nvPr>
            <p:ph type="subTitle" idx="1"/>
          </p:nvPr>
        </p:nvSpPr>
        <p:spPr>
          <a:xfrm>
            <a:off x="649817" y="2641600"/>
            <a:ext cx="8534400" cy="762000"/>
          </a:xfrm>
        </p:spPr>
        <p:txBody>
          <a:bodyPr lIns="0" tIns="0" rIns="0" bIns="0"/>
          <a:lstStyle>
            <a:lvl1pPr marL="0" indent="0">
              <a:buFont typeface="Wingdings" pitchFamily="2" charset="2"/>
              <a:buNone/>
              <a:defRPr sz="1800" b="1"/>
            </a:lvl1pPr>
          </a:lstStyle>
          <a:p>
            <a:r>
              <a:rPr lang="en-US"/>
              <a:t>Click to edit Master subtitle style</a:t>
            </a:r>
          </a:p>
        </p:txBody>
      </p:sp>
    </p:spTree>
    <p:extLst>
      <p:ext uri="{BB962C8B-B14F-4D97-AF65-F5344CB8AC3E}">
        <p14:creationId xmlns:p14="http://schemas.microsoft.com/office/powerpoint/2010/main" val="2523879902"/>
      </p:ext>
    </p:extLst>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6" name="Inhaltsplatzhalter 2"/>
          <p:cNvSpPr>
            <a:spLocks noGrp="1"/>
          </p:cNvSpPr>
          <p:nvPr>
            <p:ph idx="1" hasCustomPrompt="1"/>
          </p:nvPr>
        </p:nvSpPr>
        <p:spPr>
          <a:xfrm>
            <a:off x="358331" y="1258154"/>
            <a:ext cx="11513964" cy="1493456"/>
          </a:xfrm>
          <a:prstGeom prst="rect">
            <a:avLst/>
          </a:prstGeom>
        </p:spPr>
        <p:txBody>
          <a:bodyPr lIns="0" tIns="0" rIns="0" bIns="0"/>
          <a:lstStyle>
            <a:lvl1pPr marL="139095" indent="-139095">
              <a:lnSpc>
                <a:spcPct val="100000"/>
              </a:lnSpc>
              <a:spcBef>
                <a:spcPts val="457"/>
              </a:spcBef>
              <a:buFont typeface="Arial" pitchFamily="34" charset="0"/>
              <a:buChar char="•"/>
              <a:defRPr sz="1400"/>
            </a:lvl1pPr>
            <a:lvl2pPr marL="273351" indent="-134257">
              <a:lnSpc>
                <a:spcPct val="100000"/>
              </a:lnSpc>
              <a:spcBef>
                <a:spcPts val="457"/>
              </a:spcBef>
              <a:buClr>
                <a:schemeClr val="tx1"/>
              </a:buClr>
              <a:buFont typeface="Calibri" pitchFamily="34" charset="0"/>
              <a:buChar char="─"/>
              <a:defRPr sz="1200"/>
            </a:lvl2pPr>
            <a:lvl3pPr marL="410026" indent="-136676">
              <a:lnSpc>
                <a:spcPct val="100000"/>
              </a:lnSpc>
              <a:spcBef>
                <a:spcPts val="457"/>
              </a:spcBef>
              <a:buClr>
                <a:schemeClr val="tx1"/>
              </a:buClr>
              <a:buFont typeface="Wingdings" pitchFamily="2" charset="2"/>
              <a:buChar char="§"/>
              <a:defRPr sz="1100"/>
            </a:lvl3pPr>
            <a:lvl4pPr marL="546701" indent="-136676">
              <a:lnSpc>
                <a:spcPct val="100000"/>
              </a:lnSpc>
              <a:spcBef>
                <a:spcPts val="457"/>
              </a:spcBef>
              <a:defRPr sz="900"/>
            </a:lvl4pPr>
            <a:lvl5pPr marL="683377" indent="-136676">
              <a:lnSpc>
                <a:spcPct val="100000"/>
              </a:lnSpc>
              <a:spcBef>
                <a:spcPts val="457"/>
              </a:spcBef>
              <a:buFont typeface="Calibri" pitchFamily="34" charset="0"/>
              <a:buChar char="─"/>
              <a:defRPr sz="800"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900" noProof="0" dirty="0"/>
              <a:t>Fourth level</a:t>
            </a:r>
          </a:p>
          <a:p>
            <a:pPr lvl="4"/>
            <a:r>
              <a:rPr lang="en-US" sz="800" noProof="0" dirty="0"/>
              <a:t>Fifth level</a:t>
            </a:r>
            <a:endParaRPr lang="en-US" noProof="0" dirty="0"/>
          </a:p>
          <a:p>
            <a:pPr lvl="3"/>
            <a:endParaRPr lang="en-US" noProof="0" dirty="0"/>
          </a:p>
        </p:txBody>
      </p:sp>
      <p:sp>
        <p:nvSpPr>
          <p:cNvPr id="2" name="Title 1"/>
          <p:cNvSpPr>
            <a:spLocks noGrp="1"/>
          </p:cNvSpPr>
          <p:nvPr>
            <p:ph type="title"/>
          </p:nvPr>
        </p:nvSpPr>
        <p:spPr>
          <a:xfrm>
            <a:off x="1420836" y="307855"/>
            <a:ext cx="10451459" cy="357313"/>
          </a:xfrm>
          <a:prstGeom prst="rect">
            <a:avLst/>
          </a:prstGeom>
        </p:spPr>
        <p:txBody>
          <a:bodyPr lIns="69668" tIns="34834" rIns="69668" bIns="34834"/>
          <a:lstStyle/>
          <a:p>
            <a:r>
              <a:rPr lang="en-US" dirty="0"/>
              <a:t>Click to edit Master title style</a:t>
            </a:r>
            <a:endParaRPr lang="en-GB" dirty="0"/>
          </a:p>
        </p:txBody>
      </p:sp>
      <p:sp>
        <p:nvSpPr>
          <p:cNvPr id="3" name="Slide Number Placeholder 2"/>
          <p:cNvSpPr>
            <a:spLocks noGrp="1"/>
          </p:cNvSpPr>
          <p:nvPr>
            <p:ph type="sldNum" sz="quarter" idx="10"/>
          </p:nvPr>
        </p:nvSpPr>
        <p:spPr>
          <a:xfrm>
            <a:off x="10436994" y="6553200"/>
            <a:ext cx="1653407" cy="195406"/>
          </a:xfrm>
          <a:prstGeom prst="rect">
            <a:avLst/>
          </a:prstGeom>
        </p:spPr>
        <p:txBody>
          <a:bodyPr lIns="69668" tIns="34834" rIns="69668" bIns="34834"/>
          <a:lstStyle>
            <a:lvl1pPr algn="r">
              <a:defRPr sz="1000">
                <a:latin typeface="Arial" panose="020B0604020202020204" pitchFamily="34" charset="0"/>
                <a:cs typeface="Arial" panose="020B0604020202020204" pitchFamily="34" charset="0"/>
              </a:defRPr>
            </a:lvl1pPr>
          </a:lstStyle>
          <a:p>
            <a:pPr marL="0" marR="0" lvl="0" indent="0" algn="r" defTabSz="794704" rtl="0" eaLnBrk="1" fontAlgn="auto" latinLnBrk="0" hangingPunct="1">
              <a:lnSpc>
                <a:spcPct val="100000"/>
              </a:lnSpc>
              <a:spcBef>
                <a:spcPts val="0"/>
              </a:spcBef>
              <a:spcAft>
                <a:spcPts val="0"/>
              </a:spcAft>
              <a:buClrTx/>
              <a:buSzTx/>
              <a:buFontTx/>
              <a:buNone/>
              <a:tabLst/>
              <a:defRPr/>
            </a:pPr>
            <a:fld id="{3E291E46-BCC4-4EBB-9B49-E997D24BE723}" type="slidenum">
              <a:rPr kumimoji="0" lang="en-GB" sz="1000" b="0" i="0" u="none" strike="noStrike" kern="1200" cap="none" spc="0" normalizeH="0" baseline="0" noProof="0" smtClean="0">
                <a:ln>
                  <a:noFill/>
                </a:ln>
                <a:solidFill>
                  <a:srgbClr val="1F497D"/>
                </a:solidFill>
                <a:effectLst/>
                <a:uLnTx/>
                <a:uFillTx/>
                <a:latin typeface="Arial" panose="020B0604020202020204" pitchFamily="34" charset="0"/>
                <a:ea typeface="+mn-ea"/>
                <a:cs typeface="Arial" panose="020B0604020202020204" pitchFamily="34" charset="0"/>
              </a:rPr>
              <a:pPr marL="0" marR="0" lvl="0" indent="0" algn="r" defTabSz="794704" rtl="0" eaLnBrk="1" fontAlgn="auto" latinLnBrk="0" hangingPunct="1">
                <a:lnSpc>
                  <a:spcPct val="100000"/>
                </a:lnSpc>
                <a:spcBef>
                  <a:spcPts val="0"/>
                </a:spcBef>
                <a:spcAft>
                  <a:spcPts val="0"/>
                </a:spcAft>
                <a:buClrTx/>
                <a:buSzTx/>
                <a:buFontTx/>
                <a:buNone/>
                <a:tabLst/>
                <a:defRPr/>
              </a:pPr>
              <a:t>‹#›</a:t>
            </a:fld>
            <a:endParaRPr kumimoji="0" lang="en-GB" sz="10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endParaRPr>
          </a:p>
        </p:txBody>
      </p:sp>
      <p:grpSp>
        <p:nvGrpSpPr>
          <p:cNvPr id="5" name="Group 4"/>
          <p:cNvGrpSpPr>
            <a:grpSpLocks noChangeAspect="1"/>
          </p:cNvGrpSpPr>
          <p:nvPr userDrawn="1"/>
        </p:nvGrpSpPr>
        <p:grpSpPr bwMode="gray">
          <a:xfrm>
            <a:off x="228600" y="230248"/>
            <a:ext cx="624178" cy="531752"/>
            <a:chOff x="1352" y="681"/>
            <a:chExt cx="3519" cy="3153"/>
          </a:xfrm>
        </p:grpSpPr>
        <p:sp>
          <p:nvSpPr>
            <p:cNvPr id="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1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2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sp>
          <p:nvSpPr>
            <p:cNvPr id="2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F497D"/>
                </a:solidFill>
                <a:effectLst/>
                <a:uLnTx/>
                <a:uFillTx/>
                <a:latin typeface="Calibri"/>
                <a:ea typeface="+mn-ea"/>
                <a:cs typeface="+mn-cs"/>
              </a:endParaRPr>
            </a:p>
          </p:txBody>
        </p:sp>
      </p:grpSp>
    </p:spTree>
    <p:extLst>
      <p:ext uri="{BB962C8B-B14F-4D97-AF65-F5344CB8AC3E}">
        <p14:creationId xmlns:p14="http://schemas.microsoft.com/office/powerpoint/2010/main" val="3928040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 page_1">
    <p:bg>
      <p:bgPr>
        <a:solidFill>
          <a:schemeClr val="bg1"/>
        </a:solidFill>
        <a:effectLst/>
      </p:bgPr>
    </p:bg>
    <p:spTree>
      <p:nvGrpSpPr>
        <p:cNvPr id="1" name=""/>
        <p:cNvGrpSpPr/>
        <p:nvPr/>
      </p:nvGrpSpPr>
      <p:grpSpPr>
        <a:xfrm>
          <a:off x="0" y="0"/>
          <a:ext cx="0" cy="0"/>
          <a:chOff x="0" y="0"/>
          <a:chExt cx="0" cy="0"/>
        </a:xfrm>
      </p:grpSpPr>
      <p:grpSp>
        <p:nvGrpSpPr>
          <p:cNvPr id="70" name="Group 4"/>
          <p:cNvGrpSpPr>
            <a:grpSpLocks noChangeAspect="1"/>
          </p:cNvGrpSpPr>
          <p:nvPr userDrawn="1"/>
        </p:nvGrpSpPr>
        <p:grpSpPr bwMode="gray">
          <a:xfrm>
            <a:off x="508000" y="381001"/>
            <a:ext cx="1439333" cy="968375"/>
            <a:chOff x="1352" y="681"/>
            <a:chExt cx="3519" cy="3153"/>
          </a:xfrm>
        </p:grpSpPr>
        <p:sp>
          <p:nvSpPr>
            <p:cNvPr id="71"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72"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73"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74"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75"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76"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77"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78"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79"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80"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81"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82"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83"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84"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85"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grpSp>
        <p:nvGrpSpPr>
          <p:cNvPr id="54" name="Group 4"/>
          <p:cNvGrpSpPr>
            <a:grpSpLocks noChangeAspect="1"/>
          </p:cNvGrpSpPr>
          <p:nvPr userDrawn="1"/>
        </p:nvGrpSpPr>
        <p:grpSpPr bwMode="gray">
          <a:xfrm>
            <a:off x="508000" y="381001"/>
            <a:ext cx="1439333" cy="968375"/>
            <a:chOff x="1352" y="681"/>
            <a:chExt cx="3519" cy="3153"/>
          </a:xfrm>
        </p:grpSpPr>
        <p:sp>
          <p:nvSpPr>
            <p:cNvPr id="55"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56"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57"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58"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59"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60"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61"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62"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63"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64"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65"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66"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67"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68"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69"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28" name="Titel 1"/>
          <p:cNvSpPr>
            <a:spLocks noGrp="1"/>
          </p:cNvSpPr>
          <p:nvPr>
            <p:ph type="ctrTitle"/>
          </p:nvPr>
        </p:nvSpPr>
        <p:spPr>
          <a:xfrm>
            <a:off x="1099201" y="2096891"/>
            <a:ext cx="10902300" cy="498598"/>
          </a:xfrm>
          <a:prstGeom prst="rect">
            <a:avLst/>
          </a:prstGeom>
        </p:spPr>
        <p:txBody>
          <a:bodyPr wrap="square" lIns="0" tIns="0" rIns="0" bIns="0" anchor="b" anchorCtr="0">
            <a:spAutoFit/>
          </a:bodyPr>
          <a:lstStyle>
            <a:lvl1pPr algn="l">
              <a:lnSpc>
                <a:spcPct val="90000"/>
              </a:lnSpc>
              <a:defRPr sz="3600" b="1"/>
            </a:lvl1pPr>
          </a:lstStyle>
          <a:p>
            <a:r>
              <a:rPr lang="en-US" noProof="0" dirty="0"/>
              <a:t>Click to edit Master title style</a:t>
            </a:r>
          </a:p>
        </p:txBody>
      </p:sp>
      <p:sp>
        <p:nvSpPr>
          <p:cNvPr id="29" name="Untertitel 2"/>
          <p:cNvSpPr>
            <a:spLocks noGrp="1"/>
          </p:cNvSpPr>
          <p:nvPr>
            <p:ph type="subTitle" idx="1"/>
          </p:nvPr>
        </p:nvSpPr>
        <p:spPr>
          <a:xfrm>
            <a:off x="1099201" y="2642401"/>
            <a:ext cx="10902300" cy="387798"/>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a:t>Click to edit Master subtitle style</a:t>
            </a:r>
          </a:p>
        </p:txBody>
      </p:sp>
      <p:pic>
        <p:nvPicPr>
          <p:cNvPr id="72706" name="Picture 2" descr="Ipsos InnoQuest"/>
          <p:cNvPicPr>
            <a:picLocks noChangeAspect="1" noChangeArrowheads="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7142400" y="377826"/>
            <a:ext cx="4876800" cy="538163"/>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22"/>
          <p:cNvSpPr txBox="1">
            <a:spLocks noChangeArrowheads="1"/>
          </p:cNvSpPr>
          <p:nvPr userDrawn="1"/>
        </p:nvSpPr>
        <p:spPr bwMode="gray">
          <a:xfrm>
            <a:off x="3217334" y="6553201"/>
            <a:ext cx="57552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dirty="0">
                <a:ln>
                  <a:noFill/>
                </a:ln>
                <a:solidFill>
                  <a:schemeClr val="tx1"/>
                </a:solidFill>
                <a:effectLst/>
                <a:latin typeface="Calibri" pitchFamily="34" charset="0"/>
                <a:cs typeface="Arial" pitchFamily="34" charset="0"/>
              </a:rPr>
              <a:t>© 2012 Ipsos.  All rights reserved. Contains Ipsos' Confidential and Proprietary information and </a:t>
            </a:r>
            <a:br>
              <a:rPr kumimoji="0" lang="en-GB" sz="800" b="0" i="0" u="none" strike="noStrike" cap="none" normalizeH="0" baseline="0" dirty="0">
                <a:ln>
                  <a:noFill/>
                </a:ln>
                <a:solidFill>
                  <a:schemeClr val="tx1"/>
                </a:solidFill>
                <a:effectLst/>
                <a:latin typeface="Calibri" pitchFamily="34" charset="0"/>
                <a:cs typeface="Arial" pitchFamily="34" charset="0"/>
              </a:rPr>
            </a:br>
            <a:r>
              <a:rPr kumimoji="0" lang="en-GB" sz="800" b="0" i="0" u="none" strike="noStrike" cap="none" normalizeH="0" baseline="0" dirty="0">
                <a:ln>
                  <a:noFill/>
                </a:ln>
                <a:solidFill>
                  <a:schemeClr val="tx1"/>
                </a:solidFill>
                <a:effectLst/>
                <a:latin typeface="Calibri" pitchFamily="34" charset="0"/>
                <a:cs typeface="Arial" pitchFamily="34" charset="0"/>
              </a:rPr>
              <a:t>may not be disclosed or reproduced without the prior written consent of Ipsos.</a:t>
            </a:r>
            <a:endParaRPr kumimoji="0" lang="de-DE" sz="1800" b="0" i="0" u="none" strike="noStrike" cap="none" normalizeH="0" baseline="0" dirty="0">
              <a:ln>
                <a:noFill/>
              </a:ln>
              <a:solidFill>
                <a:schemeClr val="tx1"/>
              </a:solidFill>
              <a:effectLst/>
              <a:latin typeface="Arial" pitchFamily="34" charset="0"/>
              <a:cs typeface="Arial" pitchFamily="34" charset="0"/>
            </a:endParaRPr>
          </a:p>
        </p:txBody>
      </p:sp>
      <p:sp>
        <p:nvSpPr>
          <p:cNvPr id="3" name="Inhaltsplatzhalter 2"/>
          <p:cNvSpPr>
            <a:spLocks noGrp="1"/>
          </p:cNvSpPr>
          <p:nvPr>
            <p:ph sz="quarter" idx="10"/>
          </p:nvPr>
        </p:nvSpPr>
        <p:spPr>
          <a:xfrm>
            <a:off x="0" y="3960000"/>
            <a:ext cx="12192000" cy="2520000"/>
          </a:xfrm>
          <a:prstGeom prst="rect">
            <a:avLst/>
          </a:prstGeom>
          <a:solidFill>
            <a:schemeClr val="bg2"/>
          </a:solidFill>
        </p:spPr>
        <p:txBody>
          <a:bodyPr lIns="0" tIns="0" rIns="0" bIns="0" anchor="ctr"/>
          <a:lstStyle>
            <a:lvl1pPr marL="0" indent="0" algn="ctr">
              <a:buFontTx/>
              <a:buNone/>
              <a:defRPr/>
            </a:lvl1pPr>
          </a:lstStyle>
          <a:p>
            <a:pPr lvl="0"/>
            <a:endParaRPr lang="de-DE" dirty="0"/>
          </a:p>
        </p:txBody>
      </p:sp>
    </p:spTree>
    <p:extLst>
      <p:ext uri="{BB962C8B-B14F-4D97-AF65-F5344CB8AC3E}">
        <p14:creationId xmlns:p14="http://schemas.microsoft.com/office/powerpoint/2010/main" val="4037862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 page_2">
    <p:bg>
      <p:bgPr>
        <a:solidFill>
          <a:schemeClr val="bg1"/>
        </a:solidFill>
        <a:effectLst/>
      </p:bgPr>
    </p:bg>
    <p:spTree>
      <p:nvGrpSpPr>
        <p:cNvPr id="1" name=""/>
        <p:cNvGrpSpPr/>
        <p:nvPr/>
      </p:nvGrpSpPr>
      <p:grpSpPr>
        <a:xfrm>
          <a:off x="0" y="0"/>
          <a:ext cx="0" cy="0"/>
          <a:chOff x="0" y="0"/>
          <a:chExt cx="0" cy="0"/>
        </a:xfrm>
      </p:grpSpPr>
      <p:grpSp>
        <p:nvGrpSpPr>
          <p:cNvPr id="70" name="Group 4"/>
          <p:cNvGrpSpPr>
            <a:grpSpLocks noChangeAspect="1"/>
          </p:cNvGrpSpPr>
          <p:nvPr userDrawn="1"/>
        </p:nvGrpSpPr>
        <p:grpSpPr bwMode="gray">
          <a:xfrm>
            <a:off x="508000" y="381001"/>
            <a:ext cx="1439333" cy="968375"/>
            <a:chOff x="1352" y="681"/>
            <a:chExt cx="3519" cy="3153"/>
          </a:xfrm>
        </p:grpSpPr>
        <p:sp>
          <p:nvSpPr>
            <p:cNvPr id="71"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72"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73"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74"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75"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76"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77"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78"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79"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80"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81"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82"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83"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84"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85"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grpSp>
        <p:nvGrpSpPr>
          <p:cNvPr id="54" name="Group 4"/>
          <p:cNvGrpSpPr>
            <a:grpSpLocks noChangeAspect="1"/>
          </p:cNvGrpSpPr>
          <p:nvPr userDrawn="1"/>
        </p:nvGrpSpPr>
        <p:grpSpPr bwMode="gray">
          <a:xfrm>
            <a:off x="508000" y="381001"/>
            <a:ext cx="1439333" cy="968375"/>
            <a:chOff x="1352" y="681"/>
            <a:chExt cx="3519" cy="3153"/>
          </a:xfrm>
        </p:grpSpPr>
        <p:sp>
          <p:nvSpPr>
            <p:cNvPr id="55"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56"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57"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58"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59"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60"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61"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62"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63"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64"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65"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66"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67"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68"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69"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28" name="Titel 1"/>
          <p:cNvSpPr>
            <a:spLocks noGrp="1"/>
          </p:cNvSpPr>
          <p:nvPr>
            <p:ph type="ctrTitle"/>
          </p:nvPr>
        </p:nvSpPr>
        <p:spPr>
          <a:xfrm>
            <a:off x="1099200" y="2113200"/>
            <a:ext cx="5280000" cy="997196"/>
          </a:xfrm>
          <a:prstGeom prst="rect">
            <a:avLst/>
          </a:prstGeom>
        </p:spPr>
        <p:txBody>
          <a:bodyPr wrap="square" lIns="0" tIns="0" rIns="0" bIns="0" anchor="b" anchorCtr="0">
            <a:noAutofit/>
          </a:bodyPr>
          <a:lstStyle>
            <a:lvl1pPr algn="l">
              <a:lnSpc>
                <a:spcPct val="90000"/>
              </a:lnSpc>
              <a:defRPr sz="3600" b="1"/>
            </a:lvl1pPr>
          </a:lstStyle>
          <a:p>
            <a:r>
              <a:rPr lang="en-US" noProof="0" dirty="0"/>
              <a:t>Click to edit Master title style</a:t>
            </a:r>
          </a:p>
        </p:txBody>
      </p:sp>
      <p:sp>
        <p:nvSpPr>
          <p:cNvPr id="29" name="Untertitel 2"/>
          <p:cNvSpPr>
            <a:spLocks noGrp="1"/>
          </p:cNvSpPr>
          <p:nvPr>
            <p:ph type="subTitle" idx="1"/>
          </p:nvPr>
        </p:nvSpPr>
        <p:spPr>
          <a:xfrm>
            <a:off x="1099200" y="3171599"/>
            <a:ext cx="5040000" cy="1080000"/>
          </a:xfrm>
          <a:prstGeom prst="rect">
            <a:avLst/>
          </a:prstGeom>
        </p:spPr>
        <p:txBody>
          <a:bodyPr wrap="square" lIns="0" tIns="0" rIns="0" bIns="0">
            <a:no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a:t>Click to edit Master subtitle style</a:t>
            </a:r>
          </a:p>
        </p:txBody>
      </p:sp>
      <p:pic>
        <p:nvPicPr>
          <p:cNvPr id="72706" name="Picture 2" descr="Ipsos InnoQuest"/>
          <p:cNvPicPr>
            <a:picLocks noChangeAspect="1" noChangeArrowheads="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7142400" y="377826"/>
            <a:ext cx="4876800" cy="538163"/>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22"/>
          <p:cNvSpPr txBox="1">
            <a:spLocks noChangeArrowheads="1"/>
          </p:cNvSpPr>
          <p:nvPr userDrawn="1"/>
        </p:nvSpPr>
        <p:spPr bwMode="gray">
          <a:xfrm>
            <a:off x="1099201" y="6553201"/>
            <a:ext cx="57552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dirty="0">
                <a:ln>
                  <a:noFill/>
                </a:ln>
                <a:solidFill>
                  <a:schemeClr val="tx1"/>
                </a:solidFill>
                <a:effectLst/>
                <a:latin typeface="Calibri" pitchFamily="34" charset="0"/>
                <a:cs typeface="Arial" pitchFamily="34" charset="0"/>
              </a:rPr>
              <a:t>© 2012 Ipsos.  All rights reserved. Contains Ipsos' Confidential and Proprietary information </a:t>
            </a:r>
            <a:br>
              <a:rPr kumimoji="0" lang="en-GB" sz="800" b="0" i="0" u="none" strike="noStrike" cap="none" normalizeH="0" baseline="0" dirty="0">
                <a:ln>
                  <a:noFill/>
                </a:ln>
                <a:solidFill>
                  <a:schemeClr val="tx1"/>
                </a:solidFill>
                <a:effectLst/>
                <a:latin typeface="Calibri" pitchFamily="34" charset="0"/>
                <a:cs typeface="Arial" pitchFamily="34" charset="0"/>
              </a:rPr>
            </a:br>
            <a:r>
              <a:rPr kumimoji="0" lang="en-GB" sz="800" b="0" i="0" u="none" strike="noStrike" cap="none" normalizeH="0" baseline="0" dirty="0">
                <a:ln>
                  <a:noFill/>
                </a:ln>
                <a:solidFill>
                  <a:schemeClr val="tx1"/>
                </a:solidFill>
                <a:effectLst/>
                <a:latin typeface="Calibri" pitchFamily="34" charset="0"/>
                <a:cs typeface="Arial" pitchFamily="34" charset="0"/>
              </a:rPr>
              <a:t>and may not be disclosed or reproduced without the prior written consent of Ipsos.</a:t>
            </a:r>
            <a:endParaRPr kumimoji="0" lang="de-DE"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66500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opic &amp; Result_1">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400" b="1" baseline="0"/>
            </a:lvl1pPr>
          </a:lstStyle>
          <a:p>
            <a:r>
              <a:rPr lang="en-US" noProof="0" dirty="0"/>
              <a:t>Click to add insight</a:t>
            </a:r>
          </a:p>
        </p:txBody>
      </p:sp>
      <p:sp>
        <p:nvSpPr>
          <p:cNvPr id="3" name="Inhaltsplatzhalter 2"/>
          <p:cNvSpPr>
            <a:spLocks noGrp="1"/>
          </p:cNvSpPr>
          <p:nvPr>
            <p:ph idx="1" hasCustomPrompt="1"/>
          </p:nvPr>
        </p:nvSpPr>
        <p:spPr>
          <a:xfrm>
            <a:off x="470400" y="979200"/>
            <a:ext cx="10320000" cy="5400000"/>
          </a:xfrm>
          <a:prstGeom prst="rect">
            <a:avLst/>
          </a:prstGeom>
        </p:spPr>
        <p:txBody>
          <a:bodyPr lIns="0" tIns="0" rIns="0" bIns="0"/>
          <a:lstStyle>
            <a:lvl1pPr marL="182563" indent="-182563">
              <a:lnSpc>
                <a:spcPct val="100000"/>
              </a:lnSpc>
              <a:spcBef>
                <a:spcPts val="800"/>
              </a:spcBef>
              <a:buFont typeface="Arial" pitchFamily="34" charset="0"/>
              <a:buChar char="•"/>
              <a:defRPr sz="1800"/>
            </a:lvl1pPr>
            <a:lvl2pPr marL="358775" indent="-176213">
              <a:lnSpc>
                <a:spcPct val="100000"/>
              </a:lnSpc>
              <a:spcBef>
                <a:spcPts val="800"/>
              </a:spcBef>
              <a:buClr>
                <a:schemeClr val="tx1"/>
              </a:buClr>
              <a:buFont typeface="Calibri" pitchFamily="34" charset="0"/>
              <a:buChar char="─"/>
              <a:defRPr sz="1600"/>
            </a:lvl2pPr>
            <a:lvl3pPr marL="538163" indent="-179388">
              <a:lnSpc>
                <a:spcPct val="100000"/>
              </a:lnSpc>
              <a:spcBef>
                <a:spcPts val="800"/>
              </a:spcBef>
              <a:buClr>
                <a:schemeClr val="tx1"/>
              </a:buClr>
              <a:buFont typeface="Wingdings" pitchFamily="2" charset="2"/>
              <a:buChar char="§"/>
              <a:defRPr sz="1400"/>
            </a:lvl3pPr>
            <a:lvl4pPr marL="717550" indent="-179388">
              <a:lnSpc>
                <a:spcPct val="100000"/>
              </a:lnSpc>
              <a:spcBef>
                <a:spcPts val="800"/>
              </a:spcBef>
              <a:defRPr sz="1200"/>
            </a:lvl4pPr>
            <a:lvl5pPr marL="896938" indent="-179388">
              <a:lnSpc>
                <a:spcPct val="100000"/>
              </a:lnSpc>
              <a:spcBef>
                <a:spcPts val="800"/>
              </a:spcBef>
              <a:buFont typeface="Calibri" pitchFamily="34" charset="0"/>
              <a:buChar char="─"/>
              <a:defRPr sz="1000"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
        <p:nvSpPr>
          <p:cNvPr id="5" name="Fußzeilenplatzhalter 4"/>
          <p:cNvSpPr>
            <a:spLocks noGrp="1"/>
          </p:cNvSpPr>
          <p:nvPr>
            <p:ph type="ftr" sz="quarter" idx="11"/>
          </p:nvPr>
        </p:nvSpPr>
        <p:spPr>
          <a:xfrm>
            <a:off x="3105599" y="6566400"/>
            <a:ext cx="4800000" cy="184666"/>
          </a:xfrm>
          <a:prstGeom prst="rect">
            <a:avLst/>
          </a:prstGeom>
        </p:spPr>
        <p:txBody>
          <a:bodyPr wrap="square" lIns="0" tIns="0" rIns="0" bIns="0" anchor="b" anchorCtr="0">
            <a:noAutofit/>
          </a:bodyPr>
          <a:lstStyle>
            <a:lvl1pPr>
              <a:defRPr sz="1200">
                <a:solidFill>
                  <a:schemeClr val="tx1"/>
                </a:solidFill>
              </a:defRPr>
            </a:lvl1pPr>
          </a:lstStyle>
          <a:p>
            <a:endParaRPr lang="de-DE" dirty="0"/>
          </a:p>
        </p:txBody>
      </p:sp>
      <p:grpSp>
        <p:nvGrpSpPr>
          <p:cNvPr id="23" name="Group 18"/>
          <p:cNvGrpSpPr>
            <a:grpSpLocks noChangeAspect="1"/>
          </p:cNvGrpSpPr>
          <p:nvPr/>
        </p:nvGrpSpPr>
        <p:grpSpPr bwMode="auto">
          <a:xfrm>
            <a:off x="201601" y="151200"/>
            <a:ext cx="696383" cy="468312"/>
            <a:chOff x="1352" y="681"/>
            <a:chExt cx="3519" cy="3153"/>
          </a:xfrm>
        </p:grpSpPr>
        <p:sp>
          <p:nvSpPr>
            <p:cNvPr id="24"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5"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6"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7"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8"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9"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0"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1"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2"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3"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4"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5"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6"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7"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8"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grpSp>
      <p:sp>
        <p:nvSpPr>
          <p:cNvPr id="39" name="Freeform 34"/>
          <p:cNvSpPr>
            <a:spLocks/>
          </p:cNvSpPr>
          <p:nvPr/>
        </p:nvSpPr>
        <p:spPr bwMode="auto">
          <a:xfrm>
            <a:off x="11390592" y="932915"/>
            <a:ext cx="801408" cy="1232216"/>
          </a:xfrm>
          <a:custGeom>
            <a:avLst/>
            <a:gdLst>
              <a:gd name="T0" fmla="*/ 304 w 304"/>
              <a:gd name="T1" fmla="*/ 1 h 588"/>
              <a:gd name="T2" fmla="*/ 294 w 304"/>
              <a:gd name="T3" fmla="*/ 0 h 588"/>
              <a:gd name="T4" fmla="*/ 0 w 304"/>
              <a:gd name="T5" fmla="*/ 294 h 588"/>
              <a:gd name="T6" fmla="*/ 294 w 304"/>
              <a:gd name="T7" fmla="*/ 588 h 588"/>
              <a:gd name="T8" fmla="*/ 304 w 304"/>
              <a:gd name="T9" fmla="*/ 588 h 588"/>
              <a:gd name="T10" fmla="*/ 304 w 304"/>
              <a:gd name="T11" fmla="*/ 1 h 588"/>
            </a:gdLst>
            <a:ahLst/>
            <a:cxnLst>
              <a:cxn ang="0">
                <a:pos x="T0" y="T1"/>
              </a:cxn>
              <a:cxn ang="0">
                <a:pos x="T2" y="T3"/>
              </a:cxn>
              <a:cxn ang="0">
                <a:pos x="T4" y="T5"/>
              </a:cxn>
              <a:cxn ang="0">
                <a:pos x="T6" y="T7"/>
              </a:cxn>
              <a:cxn ang="0">
                <a:pos x="T8" y="T9"/>
              </a:cxn>
              <a:cxn ang="0">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sz="2800" dirty="0"/>
          </a:p>
        </p:txBody>
      </p:sp>
      <p:sp>
        <p:nvSpPr>
          <p:cNvPr id="41" name="Freeform 36"/>
          <p:cNvSpPr>
            <a:spLocks/>
          </p:cNvSpPr>
          <p:nvPr userDrawn="1"/>
        </p:nvSpPr>
        <p:spPr bwMode="auto">
          <a:xfrm>
            <a:off x="7516285" y="0"/>
            <a:ext cx="4288367" cy="1200150"/>
          </a:xfrm>
          <a:custGeom>
            <a:avLst/>
            <a:gdLst>
              <a:gd name="T0" fmla="*/ 2026 w 2026"/>
              <a:gd name="T1" fmla="*/ 756 h 756"/>
              <a:gd name="T2" fmla="*/ 1054 w 2026"/>
              <a:gd name="T3" fmla="*/ 272 h 756"/>
              <a:gd name="T4" fmla="*/ 0 w 2026"/>
              <a:gd name="T5" fmla="*/ 0 h 756"/>
            </a:gdLst>
            <a:ahLst/>
            <a:cxnLst>
              <a:cxn ang="0">
                <a:pos x="T0" y="T1"/>
              </a:cxn>
              <a:cxn ang="0">
                <a:pos x="T2" y="T3"/>
              </a:cxn>
              <a:cxn ang="0">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BCBEC0">
                <a:alpha val="50196"/>
              </a:srgb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42" name="Freeform 37"/>
          <p:cNvSpPr>
            <a:spLocks/>
          </p:cNvSpPr>
          <p:nvPr userDrawn="1"/>
        </p:nvSpPr>
        <p:spPr bwMode="auto">
          <a:xfrm>
            <a:off x="1536701" y="6553200"/>
            <a:ext cx="1598084" cy="304800"/>
          </a:xfrm>
          <a:custGeom>
            <a:avLst/>
            <a:gdLst>
              <a:gd name="T0" fmla="*/ 368 w 368"/>
              <a:gd name="T1" fmla="*/ 104 h 104"/>
              <a:gd name="T2" fmla="*/ 184 w 368"/>
              <a:gd name="T3" fmla="*/ 0 h 104"/>
              <a:gd name="T4" fmla="*/ 0 w 368"/>
              <a:gd name="T5" fmla="*/ 104 h 104"/>
              <a:gd name="T6" fmla="*/ 368 w 368"/>
              <a:gd name="T7" fmla="*/ 104 h 104"/>
            </a:gdLst>
            <a:ahLst/>
            <a:cxnLst>
              <a:cxn ang="0">
                <a:pos x="T0" y="T1"/>
              </a:cxn>
              <a:cxn ang="0">
                <a:pos x="T2" y="T3"/>
              </a:cxn>
              <a:cxn ang="0">
                <a:pos x="T4" y="T5"/>
              </a:cxn>
              <a:cxn ang="0">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sz="2800" dirty="0"/>
          </a:p>
        </p:txBody>
      </p:sp>
      <p:sp>
        <p:nvSpPr>
          <p:cNvPr id="43" name="Freeform 38"/>
          <p:cNvSpPr>
            <a:spLocks/>
          </p:cNvSpPr>
          <p:nvPr userDrawn="1"/>
        </p:nvSpPr>
        <p:spPr bwMode="auto">
          <a:xfrm>
            <a:off x="1" y="4794250"/>
            <a:ext cx="1570567" cy="2019300"/>
          </a:xfrm>
          <a:custGeom>
            <a:avLst/>
            <a:gdLst>
              <a:gd name="T0" fmla="*/ 742 w 742"/>
              <a:gd name="T1" fmla="*/ 1272 h 1272"/>
              <a:gd name="T2" fmla="*/ 684 w 742"/>
              <a:gd name="T3" fmla="*/ 1220 h 1272"/>
              <a:gd name="T4" fmla="*/ 576 w 742"/>
              <a:gd name="T5" fmla="*/ 1110 h 1272"/>
              <a:gd name="T6" fmla="*/ 454 w 742"/>
              <a:gd name="T7" fmla="*/ 970 h 1272"/>
              <a:gd name="T8" fmla="*/ 356 w 742"/>
              <a:gd name="T9" fmla="*/ 826 h 1272"/>
              <a:gd name="T10" fmla="*/ 266 w 742"/>
              <a:gd name="T11" fmla="*/ 674 h 1272"/>
              <a:gd name="T12" fmla="*/ 186 w 742"/>
              <a:gd name="T13" fmla="*/ 512 h 1272"/>
              <a:gd name="T14" fmla="*/ 112 w 742"/>
              <a:gd name="T15" fmla="*/ 330 h 1272"/>
              <a:gd name="T16" fmla="*/ 0 w 742"/>
              <a:gd name="T17" fmla="*/ 0 h 1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BCBEC0">
                <a:alpha val="50196"/>
              </a:srgb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44"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lvl1pPr>
          </a:lstStyle>
          <a:p>
            <a:fld id="{99DB18A3-D21F-4BB0-9E84-DFB029941648}" type="slidenum">
              <a:rPr lang="de-DE" smtClean="0"/>
              <a:pPr/>
              <a:t>‹#›</a:t>
            </a:fld>
            <a:endParaRPr lang="de-DE" dirty="0"/>
          </a:p>
        </p:txBody>
      </p:sp>
      <p:grpSp>
        <p:nvGrpSpPr>
          <p:cNvPr id="66" name="Group 4"/>
          <p:cNvGrpSpPr>
            <a:grpSpLocks noChangeAspect="1"/>
          </p:cNvGrpSpPr>
          <p:nvPr userDrawn="1"/>
        </p:nvGrpSpPr>
        <p:grpSpPr bwMode="gray">
          <a:xfrm>
            <a:off x="201601" y="151200"/>
            <a:ext cx="695607" cy="468000"/>
            <a:chOff x="1352" y="681"/>
            <a:chExt cx="3519" cy="3153"/>
          </a:xfrm>
        </p:grpSpPr>
        <p:sp>
          <p:nvSpPr>
            <p:cNvPr id="6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6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6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7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7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7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7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7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7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7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7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7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7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8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8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grpSp>
        <p:nvGrpSpPr>
          <p:cNvPr id="49" name="Gruppieren 48"/>
          <p:cNvGrpSpPr>
            <a:grpSpLocks noChangeAspect="1"/>
          </p:cNvGrpSpPr>
          <p:nvPr userDrawn="1"/>
        </p:nvGrpSpPr>
        <p:grpSpPr bwMode="black">
          <a:xfrm>
            <a:off x="9028801" y="6566400"/>
            <a:ext cx="2232047" cy="216000"/>
            <a:chOff x="-4759325" y="2224088"/>
            <a:chExt cx="18664237" cy="2408238"/>
          </a:xfrm>
          <a:solidFill>
            <a:srgbClr val="2F469C"/>
          </a:solidFill>
        </p:grpSpPr>
        <p:sp>
          <p:nvSpPr>
            <p:cNvPr id="50"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1"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2"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3"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4"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5"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6"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7"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8"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9"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60"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82"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83"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84"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Tree>
    <p:extLst>
      <p:ext uri="{BB962C8B-B14F-4D97-AF65-F5344CB8AC3E}">
        <p14:creationId xmlns:p14="http://schemas.microsoft.com/office/powerpoint/2010/main" val="1594077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bg2"/>
        </a:solidFill>
        <a:effectLst/>
      </p:bgPr>
    </p:bg>
    <p:spTree>
      <p:nvGrpSpPr>
        <p:cNvPr id="1" name=""/>
        <p:cNvGrpSpPr/>
        <p:nvPr/>
      </p:nvGrpSpPr>
      <p:grpSpPr>
        <a:xfrm>
          <a:off x="0" y="0"/>
          <a:ext cx="0" cy="0"/>
          <a:chOff x="0" y="0"/>
          <a:chExt cx="0" cy="0"/>
        </a:xfrm>
      </p:grpSpPr>
      <p:sp>
        <p:nvSpPr>
          <p:cNvPr id="7" name="Freeform 2"/>
          <p:cNvSpPr>
            <a:spLocks/>
          </p:cNvSpPr>
          <p:nvPr/>
        </p:nvSpPr>
        <p:spPr bwMode="auto">
          <a:xfrm>
            <a:off x="1" y="950913"/>
            <a:ext cx="6347884" cy="5003800"/>
          </a:xfrm>
          <a:custGeom>
            <a:avLst/>
            <a:gdLst>
              <a:gd name="T0" fmla="*/ 692 w 1492"/>
              <a:gd name="T1" fmla="*/ 0 h 1600"/>
              <a:gd name="T2" fmla="*/ 0 w 1492"/>
              <a:gd name="T3" fmla="*/ 399 h 1600"/>
              <a:gd name="T4" fmla="*/ 0 w 1492"/>
              <a:gd name="T5" fmla="*/ 1202 h 1600"/>
              <a:gd name="T6" fmla="*/ 692 w 1492"/>
              <a:gd name="T7" fmla="*/ 1600 h 1600"/>
              <a:gd name="T8" fmla="*/ 1492 w 1492"/>
              <a:gd name="T9" fmla="*/ 800 h 1600"/>
              <a:gd name="T10" fmla="*/ 692 w 1492"/>
              <a:gd name="T11" fmla="*/ 0 h 1600"/>
            </a:gdLst>
            <a:ahLst/>
            <a:cxnLst>
              <a:cxn ang="0">
                <a:pos x="T0" y="T1"/>
              </a:cxn>
              <a:cxn ang="0">
                <a:pos x="T2" y="T3"/>
              </a:cxn>
              <a:cxn ang="0">
                <a:pos x="T4" y="T5"/>
              </a:cxn>
              <a:cxn ang="0">
                <a:pos x="T6" y="T7"/>
              </a:cxn>
              <a:cxn ang="0">
                <a:pos x="T8" y="T9"/>
              </a:cxn>
              <a:cxn ang="0">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8" name="Freeform 3"/>
          <p:cNvSpPr>
            <a:spLocks/>
          </p:cNvSpPr>
          <p:nvPr/>
        </p:nvSpPr>
        <p:spPr bwMode="auto">
          <a:xfrm>
            <a:off x="9914467" y="1541463"/>
            <a:ext cx="2281767" cy="2360612"/>
          </a:xfrm>
          <a:custGeom>
            <a:avLst/>
            <a:gdLst>
              <a:gd name="T0" fmla="*/ 520 w 520"/>
              <a:gd name="T1" fmla="*/ 32 h 740"/>
              <a:gd name="T2" fmla="*/ 370 w 520"/>
              <a:gd name="T3" fmla="*/ 0 h 740"/>
              <a:gd name="T4" fmla="*/ 0 w 520"/>
              <a:gd name="T5" fmla="*/ 370 h 740"/>
              <a:gd name="T6" fmla="*/ 370 w 520"/>
              <a:gd name="T7" fmla="*/ 740 h 740"/>
              <a:gd name="T8" fmla="*/ 520 w 520"/>
              <a:gd name="T9" fmla="*/ 709 h 740"/>
              <a:gd name="T10" fmla="*/ 520 w 520"/>
              <a:gd name="T11" fmla="*/ 32 h 740"/>
            </a:gdLst>
            <a:ahLst/>
            <a:cxnLst>
              <a:cxn ang="0">
                <a:pos x="T0" y="T1"/>
              </a:cxn>
              <a:cxn ang="0">
                <a:pos x="T2" y="T3"/>
              </a:cxn>
              <a:cxn ang="0">
                <a:pos x="T4" y="T5"/>
              </a:cxn>
              <a:cxn ang="0">
                <a:pos x="T6" y="T7"/>
              </a:cxn>
              <a:cxn ang="0">
                <a:pos x="T8" y="T9"/>
              </a:cxn>
              <a:cxn ang="0">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0" name="Freeform 5"/>
          <p:cNvSpPr>
            <a:spLocks/>
          </p:cNvSpPr>
          <p:nvPr/>
        </p:nvSpPr>
        <p:spPr bwMode="auto">
          <a:xfrm>
            <a:off x="778934" y="5846764"/>
            <a:ext cx="1223433" cy="746125"/>
          </a:xfrm>
          <a:custGeom>
            <a:avLst/>
            <a:gdLst>
              <a:gd name="T0" fmla="*/ 0 w 578"/>
              <a:gd name="T1" fmla="*/ 470 h 470"/>
              <a:gd name="T2" fmla="*/ 286 w 578"/>
              <a:gd name="T3" fmla="*/ 270 h 470"/>
              <a:gd name="T4" fmla="*/ 578 w 578"/>
              <a:gd name="T5" fmla="*/ 0 h 470"/>
            </a:gdLst>
            <a:ahLst/>
            <a:cxnLst>
              <a:cxn ang="0">
                <a:pos x="T0" y="T1"/>
              </a:cxn>
              <a:cxn ang="0">
                <a:pos x="T2" y="T3"/>
              </a:cxn>
              <a:cxn ang="0">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49804"/>
              </a:srgb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11" name="Freeform 6"/>
          <p:cNvSpPr>
            <a:spLocks/>
          </p:cNvSpPr>
          <p:nvPr/>
        </p:nvSpPr>
        <p:spPr bwMode="auto">
          <a:xfrm>
            <a:off x="-4233" y="6272214"/>
            <a:ext cx="855133" cy="592137"/>
          </a:xfrm>
          <a:custGeom>
            <a:avLst/>
            <a:gdLst>
              <a:gd name="T0" fmla="*/ 189 w 191"/>
              <a:gd name="T1" fmla="*/ 183 h 183"/>
              <a:gd name="T2" fmla="*/ 191 w 191"/>
              <a:gd name="T3" fmla="*/ 160 h 183"/>
              <a:gd name="T4" fmla="*/ 31 w 191"/>
              <a:gd name="T5" fmla="*/ 0 h 183"/>
              <a:gd name="T6" fmla="*/ 0 w 191"/>
              <a:gd name="T7" fmla="*/ 3 h 183"/>
              <a:gd name="T8" fmla="*/ 0 w 191"/>
              <a:gd name="T9" fmla="*/ 183 h 183"/>
              <a:gd name="T10" fmla="*/ 189 w 191"/>
              <a:gd name="T11" fmla="*/ 183 h 183"/>
            </a:gdLst>
            <a:ahLst/>
            <a:cxnLst>
              <a:cxn ang="0">
                <a:pos x="T0" y="T1"/>
              </a:cxn>
              <a:cxn ang="0">
                <a:pos x="T2" y="T3"/>
              </a:cxn>
              <a:cxn ang="0">
                <a:pos x="T4" y="T5"/>
              </a:cxn>
              <a:cxn ang="0">
                <a:pos x="T6" y="T7"/>
              </a:cxn>
              <a:cxn ang="0">
                <a:pos x="T8" y="T9"/>
              </a:cxn>
              <a:cxn ang="0">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 name="Untertitel 2"/>
          <p:cNvSpPr>
            <a:spLocks noGrp="1"/>
          </p:cNvSpPr>
          <p:nvPr>
            <p:ph type="subTitle" idx="1"/>
          </p:nvPr>
        </p:nvSpPr>
        <p:spPr>
          <a:xfrm>
            <a:off x="6105601" y="4680000"/>
            <a:ext cx="5907777" cy="430887"/>
          </a:xfrm>
          <a:prstGeom prst="rect">
            <a:avLst/>
          </a:prstGeom>
        </p:spPr>
        <p:txBody>
          <a:bodyPr wrap="square" lIns="0" tIns="0" rIns="0" bIns="0">
            <a:spAutoFit/>
          </a:bodyPr>
          <a:lstStyle>
            <a:lvl1pPr marL="0" indent="0" algn="l">
              <a:lnSpc>
                <a:spcPct val="100000"/>
              </a:lnSpc>
              <a:spcBef>
                <a:spcPts val="8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a:t>Click to edit Master subtitle style</a:t>
            </a:r>
          </a:p>
        </p:txBody>
      </p:sp>
      <p:sp>
        <p:nvSpPr>
          <p:cNvPr id="6" name="Foliennummernplatzhalter 5"/>
          <p:cNvSpPr>
            <a:spLocks noGrp="1"/>
          </p:cNvSpPr>
          <p:nvPr>
            <p:ph type="sldNum" sz="quarter" idx="12"/>
          </p:nvPr>
        </p:nvSpPr>
        <p:spPr>
          <a:xfrm>
            <a:off x="11790375" y="6566400"/>
            <a:ext cx="182742" cy="184666"/>
          </a:xfrm>
          <a:prstGeom prst="rect">
            <a:avLst/>
          </a:prstGeom>
        </p:spPr>
        <p:txBody>
          <a:bodyPr wrap="none" lIns="0" tIns="0" rIns="0" bIns="0" anchor="b" anchorCtr="0">
            <a:spAutoFit/>
          </a:bodyPr>
          <a:lstStyle>
            <a:lvl1pPr algn="r">
              <a:defRPr sz="1200" b="1">
                <a:solidFill>
                  <a:schemeClr val="bg1"/>
                </a:solidFill>
              </a:defRPr>
            </a:lvl1pPr>
          </a:lstStyle>
          <a:p>
            <a:fld id="{99DB18A3-D21F-4BB0-9E84-DFB029941648}" type="slidenum">
              <a:rPr lang="de-DE" smtClean="0"/>
              <a:pPr/>
              <a:t>‹#›</a:t>
            </a:fld>
            <a:endParaRPr lang="de-DE" dirty="0"/>
          </a:p>
        </p:txBody>
      </p:sp>
      <p:grpSp>
        <p:nvGrpSpPr>
          <p:cNvPr id="12" name="Group 18"/>
          <p:cNvGrpSpPr>
            <a:grpSpLocks noChangeAspect="1"/>
          </p:cNvGrpSpPr>
          <p:nvPr/>
        </p:nvGrpSpPr>
        <p:grpSpPr bwMode="auto">
          <a:xfrm>
            <a:off x="201601" y="151200"/>
            <a:ext cx="696383" cy="468312"/>
            <a:chOff x="1352" y="681"/>
            <a:chExt cx="3519" cy="3153"/>
          </a:xfrm>
        </p:grpSpPr>
        <p:sp>
          <p:nvSpPr>
            <p:cNvPr id="13"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4"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5"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6"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7"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8"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19"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0"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1"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2"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3"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4"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5"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6"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7"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grpSp>
      <p:sp>
        <p:nvSpPr>
          <p:cNvPr id="2" name="Titel 1"/>
          <p:cNvSpPr>
            <a:spLocks noGrp="1"/>
          </p:cNvSpPr>
          <p:nvPr>
            <p:ph type="ctrTitle"/>
          </p:nvPr>
        </p:nvSpPr>
        <p:spPr>
          <a:xfrm>
            <a:off x="188385" y="3184497"/>
            <a:ext cx="5892183" cy="498598"/>
          </a:xfrm>
          <a:prstGeom prst="rect">
            <a:avLst/>
          </a:prstGeom>
        </p:spPr>
        <p:txBody>
          <a:bodyPr wrap="square" lIns="0" tIns="0" rIns="0" bIns="0" anchor="ctr" anchorCtr="0">
            <a:spAutoFit/>
          </a:bodyPr>
          <a:lstStyle>
            <a:lvl1pPr>
              <a:lnSpc>
                <a:spcPct val="90000"/>
              </a:lnSpc>
              <a:defRPr sz="3600" b="1"/>
            </a:lvl1pPr>
          </a:lstStyle>
          <a:p>
            <a:r>
              <a:rPr lang="en-US" noProof="0" dirty="0"/>
              <a:t>Click to edit Master title style</a:t>
            </a:r>
          </a:p>
        </p:txBody>
      </p:sp>
      <p:grpSp>
        <p:nvGrpSpPr>
          <p:cNvPr id="49" name="Group 4"/>
          <p:cNvGrpSpPr>
            <a:grpSpLocks noChangeAspect="1"/>
          </p:cNvGrpSpPr>
          <p:nvPr userDrawn="1"/>
        </p:nvGrpSpPr>
        <p:grpSpPr bwMode="gray">
          <a:xfrm>
            <a:off x="201601" y="151200"/>
            <a:ext cx="695607" cy="468000"/>
            <a:chOff x="1352" y="681"/>
            <a:chExt cx="3519" cy="3153"/>
          </a:xfrm>
        </p:grpSpPr>
        <p:sp>
          <p:nvSpPr>
            <p:cNvPr id="50"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51"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52"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53"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54"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55"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56"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57"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58"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59"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60"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61"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62"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63"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64"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9" name="Line 4"/>
          <p:cNvSpPr>
            <a:spLocks noChangeShapeType="1"/>
          </p:cNvSpPr>
          <p:nvPr/>
        </p:nvSpPr>
        <p:spPr bwMode="auto">
          <a:xfrm flipH="1">
            <a:off x="6290734" y="2803525"/>
            <a:ext cx="3623733" cy="249238"/>
          </a:xfrm>
          <a:prstGeom prst="line">
            <a:avLst/>
          </a:prstGeom>
          <a:solidFill>
            <a:schemeClr val="bg1"/>
          </a:solidFill>
          <a:ln w="12700">
            <a:solidFill>
              <a:srgbClr val="FFFFFF">
                <a:alpha val="49804"/>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grpSp>
        <p:nvGrpSpPr>
          <p:cNvPr id="73728" name="Gruppieren 73727"/>
          <p:cNvGrpSpPr>
            <a:grpSpLocks noChangeAspect="1"/>
          </p:cNvGrpSpPr>
          <p:nvPr userDrawn="1"/>
        </p:nvGrpSpPr>
        <p:grpSpPr bwMode="black">
          <a:xfrm>
            <a:off x="9028801" y="6566400"/>
            <a:ext cx="2232047" cy="216000"/>
            <a:chOff x="-4759325" y="2224088"/>
            <a:chExt cx="18664237" cy="2408238"/>
          </a:xfrm>
        </p:grpSpPr>
        <p:sp>
          <p:nvSpPr>
            <p:cNvPr id="34"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3"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5"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6"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7"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8"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9"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0"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1"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2"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3"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4"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5"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6"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Tree>
    <p:extLst>
      <p:ext uri="{BB962C8B-B14F-4D97-AF65-F5344CB8AC3E}">
        <p14:creationId xmlns:p14="http://schemas.microsoft.com/office/powerpoint/2010/main" val="1425957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opic &amp; Result_2">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400" b="1" baseline="0"/>
            </a:lvl1pPr>
          </a:lstStyle>
          <a:p>
            <a:r>
              <a:rPr lang="en-US" noProof="0" dirty="0"/>
              <a:t>Click to add insight</a:t>
            </a:r>
          </a:p>
        </p:txBody>
      </p:sp>
      <p:sp>
        <p:nvSpPr>
          <p:cNvPr id="3" name="Inhaltsplatzhalter 2"/>
          <p:cNvSpPr>
            <a:spLocks noGrp="1"/>
          </p:cNvSpPr>
          <p:nvPr>
            <p:ph idx="1" hasCustomPrompt="1"/>
          </p:nvPr>
        </p:nvSpPr>
        <p:spPr>
          <a:xfrm>
            <a:off x="1401600" y="982800"/>
            <a:ext cx="10612800" cy="5184000"/>
          </a:xfrm>
          <a:prstGeom prst="rect">
            <a:avLst/>
          </a:prstGeom>
        </p:spPr>
        <p:txBody>
          <a:bodyPr lIns="0" tIns="0" rIns="0" bIns="0"/>
          <a:lstStyle>
            <a:lvl1pPr marL="182563" indent="-182563">
              <a:lnSpc>
                <a:spcPct val="100000"/>
              </a:lnSpc>
              <a:spcBef>
                <a:spcPts val="800"/>
              </a:spcBef>
              <a:buFont typeface="Arial" pitchFamily="34" charset="0"/>
              <a:buChar char="•"/>
              <a:defRPr sz="1800"/>
            </a:lvl1pPr>
            <a:lvl2pPr marL="358775" indent="-176213">
              <a:lnSpc>
                <a:spcPct val="100000"/>
              </a:lnSpc>
              <a:spcBef>
                <a:spcPts val="800"/>
              </a:spcBef>
              <a:buClr>
                <a:schemeClr val="tx1"/>
              </a:buClr>
              <a:buFont typeface="Calibri" pitchFamily="34" charset="0"/>
              <a:buChar char="─"/>
              <a:defRPr sz="1600"/>
            </a:lvl2pPr>
            <a:lvl3pPr marL="538163" indent="-179388">
              <a:lnSpc>
                <a:spcPct val="100000"/>
              </a:lnSpc>
              <a:spcBef>
                <a:spcPts val="800"/>
              </a:spcBef>
              <a:buClr>
                <a:schemeClr val="tx1"/>
              </a:buClr>
              <a:buFont typeface="Wingdings" pitchFamily="2" charset="2"/>
              <a:buChar char="§"/>
              <a:defRPr sz="1400"/>
            </a:lvl3pPr>
            <a:lvl4pPr marL="717550" indent="-179388">
              <a:lnSpc>
                <a:spcPct val="100000"/>
              </a:lnSpc>
              <a:spcBef>
                <a:spcPts val="800"/>
              </a:spcBef>
              <a:defRPr sz="1200"/>
            </a:lvl4pPr>
            <a:lvl5pPr marL="896938" indent="-179388">
              <a:lnSpc>
                <a:spcPct val="100000"/>
              </a:lnSpc>
              <a:spcBef>
                <a:spcPts val="800"/>
              </a:spcBef>
              <a:buFont typeface="Calibri" pitchFamily="34" charset="0"/>
              <a:buChar char="─"/>
              <a:defRPr sz="1000"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
        <p:nvSpPr>
          <p:cNvPr id="5" name="Fußzeilenplatzhalter 4"/>
          <p:cNvSpPr>
            <a:spLocks noGrp="1"/>
          </p:cNvSpPr>
          <p:nvPr>
            <p:ph type="ftr" sz="quarter" idx="11"/>
          </p:nvPr>
        </p:nvSpPr>
        <p:spPr>
          <a:xfrm>
            <a:off x="1118399" y="6566400"/>
            <a:ext cx="4800000" cy="184666"/>
          </a:xfrm>
          <a:prstGeom prst="rect">
            <a:avLst/>
          </a:prstGeom>
        </p:spPr>
        <p:txBody>
          <a:bodyPr wrap="square" lIns="0" tIns="0" rIns="0" bIns="0" anchor="b" anchorCtr="0">
            <a:noAutofit/>
          </a:bodyPr>
          <a:lstStyle>
            <a:lvl1pPr>
              <a:defRPr sz="1200">
                <a:solidFill>
                  <a:schemeClr val="tx1"/>
                </a:solidFill>
              </a:defRPr>
            </a:lvl1pPr>
          </a:lstStyle>
          <a:p>
            <a:endParaRPr lang="de-DE" dirty="0"/>
          </a:p>
        </p:txBody>
      </p:sp>
      <p:grpSp>
        <p:nvGrpSpPr>
          <p:cNvPr id="23" name="Group 18"/>
          <p:cNvGrpSpPr>
            <a:grpSpLocks noChangeAspect="1"/>
          </p:cNvGrpSpPr>
          <p:nvPr/>
        </p:nvGrpSpPr>
        <p:grpSpPr bwMode="auto">
          <a:xfrm>
            <a:off x="201601" y="151200"/>
            <a:ext cx="696383" cy="468312"/>
            <a:chOff x="1352" y="681"/>
            <a:chExt cx="3519" cy="3153"/>
          </a:xfrm>
        </p:grpSpPr>
        <p:sp>
          <p:nvSpPr>
            <p:cNvPr id="24"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5"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6"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7"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8"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9"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0"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1"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2"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3"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4"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5"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6"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7"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8"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grpSp>
      <p:sp>
        <p:nvSpPr>
          <p:cNvPr id="44"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lvl1pPr>
          </a:lstStyle>
          <a:p>
            <a:fld id="{99DB18A3-D21F-4BB0-9E84-DFB029941648}" type="slidenum">
              <a:rPr lang="de-DE" smtClean="0"/>
              <a:pPr/>
              <a:t>‹#›</a:t>
            </a:fld>
            <a:endParaRPr lang="de-DE" dirty="0"/>
          </a:p>
        </p:txBody>
      </p:sp>
      <p:grpSp>
        <p:nvGrpSpPr>
          <p:cNvPr id="66" name="Group 4"/>
          <p:cNvGrpSpPr>
            <a:grpSpLocks noChangeAspect="1"/>
          </p:cNvGrpSpPr>
          <p:nvPr userDrawn="1"/>
        </p:nvGrpSpPr>
        <p:grpSpPr bwMode="gray">
          <a:xfrm>
            <a:off x="201601" y="151200"/>
            <a:ext cx="695607" cy="468000"/>
            <a:chOff x="1352" y="681"/>
            <a:chExt cx="3519" cy="3153"/>
          </a:xfrm>
        </p:grpSpPr>
        <p:sp>
          <p:nvSpPr>
            <p:cNvPr id="6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6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6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7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7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7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7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7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7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7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7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7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7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8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8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49" name="Freeform 10"/>
          <p:cNvSpPr>
            <a:spLocks/>
          </p:cNvSpPr>
          <p:nvPr userDrawn="1"/>
        </p:nvSpPr>
        <p:spPr bwMode="auto">
          <a:xfrm>
            <a:off x="6096000" y="6296026"/>
            <a:ext cx="1559984" cy="561975"/>
          </a:xfrm>
          <a:custGeom>
            <a:avLst/>
            <a:gdLst>
              <a:gd name="T0" fmla="*/ 0 w 366"/>
              <a:gd name="T1" fmla="*/ 175 h 175"/>
              <a:gd name="T2" fmla="*/ 366 w 366"/>
              <a:gd name="T3" fmla="*/ 175 h 175"/>
              <a:gd name="T4" fmla="*/ 183 w 366"/>
              <a:gd name="T5" fmla="*/ 0 h 175"/>
              <a:gd name="T6" fmla="*/ 0 w 366"/>
              <a:gd name="T7" fmla="*/ 175 h 175"/>
            </a:gdLst>
            <a:ahLst/>
            <a:cxnLst>
              <a:cxn ang="0">
                <a:pos x="T0" y="T1"/>
              </a:cxn>
              <a:cxn ang="0">
                <a:pos x="T2" y="T3"/>
              </a:cxn>
              <a:cxn ang="0">
                <a:pos x="T4" y="T5"/>
              </a:cxn>
              <a:cxn ang="0">
                <a:pos x="T6" y="T7"/>
              </a:cxn>
            </a:cxnLst>
            <a:rect l="0" t="0" r="r" b="b"/>
            <a:pathLst>
              <a:path w="366" h="175">
                <a:moveTo>
                  <a:pt x="0" y="175"/>
                </a:moveTo>
                <a:cubicBezTo>
                  <a:pt x="366" y="175"/>
                  <a:pt x="366" y="175"/>
                  <a:pt x="366" y="175"/>
                </a:cubicBezTo>
                <a:cubicBezTo>
                  <a:pt x="362" y="78"/>
                  <a:pt x="282" y="0"/>
                  <a:pt x="183" y="0"/>
                </a:cubicBezTo>
                <a:cubicBezTo>
                  <a:pt x="84" y="0"/>
                  <a:pt x="4" y="78"/>
                  <a:pt x="0" y="175"/>
                </a:cubicBezTo>
                <a:close/>
              </a:path>
            </a:pathLst>
          </a:custGeom>
          <a:solidFill>
            <a:schemeClr val="bg2"/>
          </a:solidFill>
          <a:ln>
            <a:noFill/>
          </a:ln>
        </p:spPr>
        <p:txBody>
          <a:bodyPr/>
          <a:lstStyle/>
          <a:p>
            <a:endParaRPr lang="en-US" sz="2800" dirty="0"/>
          </a:p>
        </p:txBody>
      </p:sp>
      <p:sp>
        <p:nvSpPr>
          <p:cNvPr id="50" name="Freeform 14"/>
          <p:cNvSpPr>
            <a:spLocks/>
          </p:cNvSpPr>
          <p:nvPr userDrawn="1"/>
        </p:nvSpPr>
        <p:spPr bwMode="auto">
          <a:xfrm>
            <a:off x="1" y="3725820"/>
            <a:ext cx="1081617" cy="3132181"/>
          </a:xfrm>
          <a:custGeom>
            <a:avLst/>
            <a:gdLst>
              <a:gd name="T0" fmla="*/ 0 w 322"/>
              <a:gd name="T1" fmla="*/ 0 h 1016"/>
              <a:gd name="T2" fmla="*/ 0 w 322"/>
              <a:gd name="T3" fmla="*/ 1016 h 1016"/>
              <a:gd name="T4" fmla="*/ 140 w 322"/>
              <a:gd name="T5" fmla="*/ 1016 h 1016"/>
              <a:gd name="T6" fmla="*/ 322 w 322"/>
              <a:gd name="T7" fmla="*/ 564 h 1016"/>
              <a:gd name="T8" fmla="*/ 0 w 322"/>
              <a:gd name="T9" fmla="*/ 0 h 1016"/>
            </a:gdLst>
            <a:ahLst/>
            <a:cxnLst>
              <a:cxn ang="0">
                <a:pos x="T0" y="T1"/>
              </a:cxn>
              <a:cxn ang="0">
                <a:pos x="T2" y="T3"/>
              </a:cxn>
              <a:cxn ang="0">
                <a:pos x="T4" y="T5"/>
              </a:cxn>
              <a:cxn ang="0">
                <a:pos x="T6" y="T7"/>
              </a:cxn>
              <a:cxn ang="0">
                <a:pos x="T8" y="T9"/>
              </a:cxn>
            </a:cxnLst>
            <a:rect l="0" t="0" r="r" b="b"/>
            <a:pathLst>
              <a:path w="322" h="1016">
                <a:moveTo>
                  <a:pt x="0" y="0"/>
                </a:moveTo>
                <a:cubicBezTo>
                  <a:pt x="0" y="1016"/>
                  <a:pt x="0" y="1016"/>
                  <a:pt x="0" y="1016"/>
                </a:cubicBezTo>
                <a:cubicBezTo>
                  <a:pt x="140" y="1016"/>
                  <a:pt x="140" y="1016"/>
                  <a:pt x="140" y="1016"/>
                </a:cubicBezTo>
                <a:cubicBezTo>
                  <a:pt x="253" y="899"/>
                  <a:pt x="322" y="739"/>
                  <a:pt x="322" y="564"/>
                </a:cubicBezTo>
                <a:cubicBezTo>
                  <a:pt x="322" y="324"/>
                  <a:pt x="193" y="114"/>
                  <a:pt x="0" y="0"/>
                </a:cubicBezTo>
                <a:close/>
              </a:path>
            </a:pathLst>
          </a:custGeom>
          <a:solidFill>
            <a:schemeClr val="bg2"/>
          </a:solidFill>
          <a:ln>
            <a:noFill/>
          </a:ln>
        </p:spPr>
        <p:txBody>
          <a:bodyPr/>
          <a:lstStyle/>
          <a:p>
            <a:endParaRPr lang="en-US" sz="2800" dirty="0"/>
          </a:p>
        </p:txBody>
      </p:sp>
      <p:sp>
        <p:nvSpPr>
          <p:cNvPr id="51" name="Freihandform 50"/>
          <p:cNvSpPr/>
          <p:nvPr userDrawn="1"/>
        </p:nvSpPr>
        <p:spPr bwMode="ltGray">
          <a:xfrm>
            <a:off x="517586" y="8626"/>
            <a:ext cx="2806460" cy="4097548"/>
          </a:xfrm>
          <a:custGeom>
            <a:avLst/>
            <a:gdLst>
              <a:gd name="connsiteX0" fmla="*/ 0 w 2717320"/>
              <a:gd name="connsiteY0" fmla="*/ 4097548 h 4097548"/>
              <a:gd name="connsiteX1" fmla="*/ 543464 w 2717320"/>
              <a:gd name="connsiteY1" fmla="*/ 1673525 h 4097548"/>
              <a:gd name="connsiteX2" fmla="*/ 2717320 w 2717320"/>
              <a:gd name="connsiteY2" fmla="*/ 0 h 4097548"/>
              <a:gd name="connsiteX3" fmla="*/ 2717320 w 2717320"/>
              <a:gd name="connsiteY3" fmla="*/ 0 h 4097548"/>
              <a:gd name="connsiteX0" fmla="*/ 0 w 2717320"/>
              <a:gd name="connsiteY0" fmla="*/ 4097548 h 4097548"/>
              <a:gd name="connsiteX1" fmla="*/ 724619 w 2717320"/>
              <a:gd name="connsiteY1" fmla="*/ 1639019 h 4097548"/>
              <a:gd name="connsiteX2" fmla="*/ 2717320 w 2717320"/>
              <a:gd name="connsiteY2" fmla="*/ 0 h 4097548"/>
              <a:gd name="connsiteX3" fmla="*/ 2717320 w 2717320"/>
              <a:gd name="connsiteY3" fmla="*/ 0 h 4097548"/>
              <a:gd name="connsiteX0" fmla="*/ 0 w 2717320"/>
              <a:gd name="connsiteY0" fmla="*/ 4097548 h 4097548"/>
              <a:gd name="connsiteX1" fmla="*/ 869393 w 2717320"/>
              <a:gd name="connsiteY1" fmla="*/ 1708030 h 4097548"/>
              <a:gd name="connsiteX2" fmla="*/ 2717320 w 2717320"/>
              <a:gd name="connsiteY2" fmla="*/ 0 h 4097548"/>
              <a:gd name="connsiteX3" fmla="*/ 2717320 w 2717320"/>
              <a:gd name="connsiteY3" fmla="*/ 0 h 4097548"/>
            </a:gdLst>
            <a:ahLst/>
            <a:cxnLst>
              <a:cxn ang="0">
                <a:pos x="connsiteX0" y="connsiteY0"/>
              </a:cxn>
              <a:cxn ang="0">
                <a:pos x="connsiteX1" y="connsiteY1"/>
              </a:cxn>
              <a:cxn ang="0">
                <a:pos x="connsiteX2" y="connsiteY2"/>
              </a:cxn>
              <a:cxn ang="0">
                <a:pos x="connsiteX3" y="connsiteY3"/>
              </a:cxn>
            </a:cxnLst>
            <a:rect l="l" t="t" r="r" b="b"/>
            <a:pathLst>
              <a:path w="2717320" h="4097548">
                <a:moveTo>
                  <a:pt x="0" y="4097548"/>
                </a:moveTo>
                <a:cubicBezTo>
                  <a:pt x="45288" y="3226999"/>
                  <a:pt x="416506" y="2390955"/>
                  <a:pt x="869393" y="1708030"/>
                </a:cubicBezTo>
                <a:cubicBezTo>
                  <a:pt x="1322280" y="1025105"/>
                  <a:pt x="2409332" y="284672"/>
                  <a:pt x="2717320" y="0"/>
                </a:cubicBezTo>
                <a:lnTo>
                  <a:pt x="2717320" y="0"/>
                </a:lnTo>
              </a:path>
            </a:pathLst>
          </a:custGeom>
          <a:noFill/>
          <a:ln w="12700">
            <a:solidFill>
              <a:srgbClr val="BCBEC0">
                <a:alpha val="49804"/>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grpSp>
        <p:nvGrpSpPr>
          <p:cNvPr id="42" name="Gruppieren 41"/>
          <p:cNvGrpSpPr>
            <a:grpSpLocks noChangeAspect="1"/>
          </p:cNvGrpSpPr>
          <p:nvPr userDrawn="1"/>
        </p:nvGrpSpPr>
        <p:grpSpPr bwMode="black">
          <a:xfrm>
            <a:off x="9028801" y="6566400"/>
            <a:ext cx="2232047" cy="216000"/>
            <a:chOff x="-4759325" y="2224088"/>
            <a:chExt cx="18664237" cy="2408238"/>
          </a:xfrm>
          <a:solidFill>
            <a:srgbClr val="2F469C"/>
          </a:solidFill>
        </p:grpSpPr>
        <p:sp>
          <p:nvSpPr>
            <p:cNvPr id="43"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5"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6"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7"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8"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2"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3"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4"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5"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6"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7"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8"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9"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60"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Tree>
    <p:extLst>
      <p:ext uri="{BB962C8B-B14F-4D97-AF65-F5344CB8AC3E}">
        <p14:creationId xmlns:p14="http://schemas.microsoft.com/office/powerpoint/2010/main" val="3721184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White plain">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400" b="1"/>
            </a:lvl1pPr>
          </a:lstStyle>
          <a:p>
            <a:r>
              <a:rPr lang="en-US" noProof="0" dirty="0"/>
              <a:t>Click to add insight</a:t>
            </a:r>
          </a:p>
        </p:txBody>
      </p:sp>
      <p:sp>
        <p:nvSpPr>
          <p:cNvPr id="3" name="Inhaltsplatzhalter 2"/>
          <p:cNvSpPr>
            <a:spLocks noGrp="1"/>
          </p:cNvSpPr>
          <p:nvPr>
            <p:ph idx="1" hasCustomPrompt="1"/>
          </p:nvPr>
        </p:nvSpPr>
        <p:spPr>
          <a:xfrm>
            <a:off x="470400" y="982800"/>
            <a:ext cx="11543800" cy="5400000"/>
          </a:xfrm>
          <a:prstGeom prst="rect">
            <a:avLst/>
          </a:prstGeom>
        </p:spPr>
        <p:txBody>
          <a:bodyPr lIns="0" tIns="0" rIns="0" bIns="0"/>
          <a:lstStyle>
            <a:lvl1pPr marL="182563" indent="-182563">
              <a:lnSpc>
                <a:spcPct val="100000"/>
              </a:lnSpc>
              <a:spcBef>
                <a:spcPts val="800"/>
              </a:spcBef>
              <a:buFont typeface="Arial" pitchFamily="34" charset="0"/>
              <a:buChar char="•"/>
              <a:defRPr sz="1800"/>
            </a:lvl1pPr>
            <a:lvl2pPr marL="358775" indent="-176213">
              <a:lnSpc>
                <a:spcPct val="100000"/>
              </a:lnSpc>
              <a:spcBef>
                <a:spcPts val="800"/>
              </a:spcBef>
              <a:buClr>
                <a:schemeClr val="tx1"/>
              </a:buClr>
              <a:buFont typeface="Calibri" pitchFamily="34" charset="0"/>
              <a:buChar char="─"/>
              <a:defRPr sz="1600"/>
            </a:lvl2pPr>
            <a:lvl3pPr marL="538163" indent="-179388">
              <a:lnSpc>
                <a:spcPct val="100000"/>
              </a:lnSpc>
              <a:spcBef>
                <a:spcPts val="800"/>
              </a:spcBef>
              <a:buClr>
                <a:schemeClr val="tx1"/>
              </a:buClr>
              <a:buFont typeface="Wingdings" pitchFamily="2" charset="2"/>
              <a:buChar char="§"/>
              <a:defRPr sz="1400"/>
            </a:lvl3pPr>
            <a:lvl4pPr marL="717550" indent="-179388">
              <a:lnSpc>
                <a:spcPct val="100000"/>
              </a:lnSpc>
              <a:spcBef>
                <a:spcPts val="800"/>
              </a:spcBef>
              <a:defRPr sz="1200"/>
            </a:lvl4pPr>
            <a:lvl5pPr marL="896938" indent="-179388">
              <a:lnSpc>
                <a:spcPct val="100000"/>
              </a:lnSpc>
              <a:spcBef>
                <a:spcPts val="800"/>
              </a:spcBef>
              <a:buFont typeface="Calibri" pitchFamily="34" charset="0"/>
              <a:buChar char="─"/>
              <a:defRPr sz="1000"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
        <p:nvSpPr>
          <p:cNvPr id="5" name="Fußzeilenplatzhalter 4"/>
          <p:cNvSpPr>
            <a:spLocks noGrp="1"/>
          </p:cNvSpPr>
          <p:nvPr>
            <p:ph type="ftr" sz="quarter" idx="11"/>
          </p:nvPr>
        </p:nvSpPr>
        <p:spPr>
          <a:xfrm>
            <a:off x="470399" y="6566400"/>
            <a:ext cx="4800000" cy="184666"/>
          </a:xfrm>
          <a:prstGeom prst="rect">
            <a:avLst/>
          </a:prstGeom>
        </p:spPr>
        <p:txBody>
          <a:bodyPr wrap="square" lIns="0" tIns="0" rIns="0" bIns="0" anchor="b" anchorCtr="0">
            <a:noAutofit/>
          </a:bodyPr>
          <a:lstStyle>
            <a:lvl1pPr>
              <a:defRPr sz="1200">
                <a:solidFill>
                  <a:schemeClr val="tx1"/>
                </a:solidFill>
              </a:defRPr>
            </a:lvl1pPr>
          </a:lstStyle>
          <a:p>
            <a:endParaRPr lang="de-DE" dirty="0"/>
          </a:p>
        </p:txBody>
      </p:sp>
      <p:grpSp>
        <p:nvGrpSpPr>
          <p:cNvPr id="23" name="Group 18"/>
          <p:cNvGrpSpPr>
            <a:grpSpLocks noChangeAspect="1"/>
          </p:cNvGrpSpPr>
          <p:nvPr/>
        </p:nvGrpSpPr>
        <p:grpSpPr bwMode="auto">
          <a:xfrm>
            <a:off x="201601" y="151200"/>
            <a:ext cx="696383" cy="468312"/>
            <a:chOff x="1352" y="681"/>
            <a:chExt cx="3519" cy="3153"/>
          </a:xfrm>
        </p:grpSpPr>
        <p:sp>
          <p:nvSpPr>
            <p:cNvPr id="24"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5"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6"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7"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8"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9"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0"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1"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2"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3"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4"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5"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6"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7"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8"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grpSp>
      <p:sp>
        <p:nvSpPr>
          <p:cNvPr id="44"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lvl1pPr>
          </a:lstStyle>
          <a:p>
            <a:fld id="{99DB18A3-D21F-4BB0-9E84-DFB029941648}" type="slidenum">
              <a:rPr lang="de-DE" smtClean="0"/>
              <a:pPr/>
              <a:t>‹#›</a:t>
            </a:fld>
            <a:endParaRPr lang="de-DE" dirty="0"/>
          </a:p>
        </p:txBody>
      </p:sp>
      <p:grpSp>
        <p:nvGrpSpPr>
          <p:cNvPr id="66" name="Group 4"/>
          <p:cNvGrpSpPr>
            <a:grpSpLocks noChangeAspect="1"/>
          </p:cNvGrpSpPr>
          <p:nvPr userDrawn="1"/>
        </p:nvGrpSpPr>
        <p:grpSpPr bwMode="gray">
          <a:xfrm>
            <a:off x="201601" y="151200"/>
            <a:ext cx="695607" cy="468000"/>
            <a:chOff x="1352" y="681"/>
            <a:chExt cx="3519" cy="3153"/>
          </a:xfrm>
        </p:grpSpPr>
        <p:sp>
          <p:nvSpPr>
            <p:cNvPr id="6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6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6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7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7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7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7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7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7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7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7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7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7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8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8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grpSp>
        <p:nvGrpSpPr>
          <p:cNvPr id="39" name="Gruppieren 38"/>
          <p:cNvGrpSpPr>
            <a:grpSpLocks noChangeAspect="1"/>
          </p:cNvGrpSpPr>
          <p:nvPr userDrawn="1"/>
        </p:nvGrpSpPr>
        <p:grpSpPr bwMode="black">
          <a:xfrm>
            <a:off x="9028801" y="6566400"/>
            <a:ext cx="2232047" cy="216000"/>
            <a:chOff x="-4759325" y="2224088"/>
            <a:chExt cx="18664237" cy="2408238"/>
          </a:xfrm>
          <a:solidFill>
            <a:srgbClr val="2F469C"/>
          </a:solidFill>
        </p:grpSpPr>
        <p:sp>
          <p:nvSpPr>
            <p:cNvPr id="40"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1"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2"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3"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5"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6"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7"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8"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9"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0"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1"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2"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3"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4"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Tree>
    <p:extLst>
      <p:ext uri="{BB962C8B-B14F-4D97-AF65-F5344CB8AC3E}">
        <p14:creationId xmlns:p14="http://schemas.microsoft.com/office/powerpoint/2010/main" val="3998530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lored plain &amp; Image">
    <p:bg>
      <p:bgPr>
        <a:solidFill>
          <a:schemeClr val="bg2"/>
        </a:solidFill>
        <a:effectLst/>
      </p:bgPr>
    </p:bg>
    <p:spTree>
      <p:nvGrpSpPr>
        <p:cNvPr id="1" name=""/>
        <p:cNvGrpSpPr/>
        <p:nvPr/>
      </p:nvGrpSpPr>
      <p:grpSpPr>
        <a:xfrm>
          <a:off x="0" y="0"/>
          <a:ext cx="0" cy="0"/>
          <a:chOff x="0" y="0"/>
          <a:chExt cx="0" cy="0"/>
        </a:xfrm>
      </p:grpSpPr>
      <p:grpSp>
        <p:nvGrpSpPr>
          <p:cNvPr id="23" name="Group 18"/>
          <p:cNvGrpSpPr>
            <a:grpSpLocks noChangeAspect="1"/>
          </p:cNvGrpSpPr>
          <p:nvPr/>
        </p:nvGrpSpPr>
        <p:grpSpPr bwMode="auto">
          <a:xfrm>
            <a:off x="201601" y="151200"/>
            <a:ext cx="696383" cy="468312"/>
            <a:chOff x="1352" y="681"/>
            <a:chExt cx="3519" cy="3153"/>
          </a:xfrm>
        </p:grpSpPr>
        <p:sp>
          <p:nvSpPr>
            <p:cNvPr id="24"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5"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6"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7"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8"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29"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0"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1"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2"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3"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4"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5"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6"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7"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38"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grpSp>
      <p:sp>
        <p:nvSpPr>
          <p:cNvPr id="45" name="Titel 1"/>
          <p:cNvSpPr>
            <a:spLocks noGrp="1"/>
          </p:cNvSpPr>
          <p:nvPr>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400" b="1">
                <a:solidFill>
                  <a:schemeClr val="tx1"/>
                </a:solidFill>
                <a:latin typeface="+mn-lt"/>
              </a:defRPr>
            </a:lvl1pPr>
          </a:lstStyle>
          <a:p>
            <a:r>
              <a:rPr lang="en-US" noProof="0" dirty="0" err="1"/>
              <a:t>Titelmasterformat</a:t>
            </a:r>
            <a:r>
              <a:rPr lang="en-US" noProof="0" dirty="0"/>
              <a:t> </a:t>
            </a:r>
            <a:r>
              <a:rPr lang="en-US" noProof="0" dirty="0" err="1"/>
              <a:t>durch</a:t>
            </a:r>
            <a:r>
              <a:rPr lang="en-US" noProof="0" dirty="0"/>
              <a:t> </a:t>
            </a:r>
            <a:br>
              <a:rPr lang="en-US" noProof="0" dirty="0"/>
            </a:br>
            <a:r>
              <a:rPr lang="en-US" noProof="0" dirty="0" err="1"/>
              <a:t>Klicken</a:t>
            </a:r>
            <a:r>
              <a:rPr lang="en-US" noProof="0" dirty="0"/>
              <a:t> </a:t>
            </a:r>
            <a:r>
              <a:rPr lang="en-US" noProof="0" dirty="0" err="1"/>
              <a:t>bearbeiten</a:t>
            </a:r>
            <a:endParaRPr lang="en-US" noProof="0" dirty="0"/>
          </a:p>
        </p:txBody>
      </p:sp>
      <p:grpSp>
        <p:nvGrpSpPr>
          <p:cNvPr id="67" name="Group 4"/>
          <p:cNvGrpSpPr>
            <a:grpSpLocks noChangeAspect="1"/>
          </p:cNvGrpSpPr>
          <p:nvPr userDrawn="1"/>
        </p:nvGrpSpPr>
        <p:grpSpPr bwMode="gray">
          <a:xfrm>
            <a:off x="201601" y="151200"/>
            <a:ext cx="695607" cy="468000"/>
            <a:chOff x="1352" y="681"/>
            <a:chExt cx="3519" cy="3153"/>
          </a:xfrm>
        </p:grpSpPr>
        <p:sp>
          <p:nvSpPr>
            <p:cNvPr id="6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6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7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7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7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7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7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7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7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7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7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7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8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8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8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83" name="Inhaltsplatzhalter 2"/>
          <p:cNvSpPr>
            <a:spLocks noGrp="1"/>
          </p:cNvSpPr>
          <p:nvPr>
            <p:ph idx="1" hasCustomPrompt="1"/>
          </p:nvPr>
        </p:nvSpPr>
        <p:spPr>
          <a:xfrm>
            <a:off x="470400" y="982800"/>
            <a:ext cx="11543800" cy="5400000"/>
          </a:xfrm>
          <a:prstGeom prst="rect">
            <a:avLst/>
          </a:prstGeom>
        </p:spPr>
        <p:txBody>
          <a:bodyPr lIns="0" tIns="0" rIns="0" bIns="0"/>
          <a:lstStyle>
            <a:lvl1pPr marL="182563" indent="-182563">
              <a:lnSpc>
                <a:spcPct val="100000"/>
              </a:lnSpc>
              <a:spcBef>
                <a:spcPts val="800"/>
              </a:spcBef>
              <a:buFont typeface="Arial" pitchFamily="34" charset="0"/>
              <a:buChar char="•"/>
              <a:defRPr sz="1800">
                <a:solidFill>
                  <a:schemeClr val="bg1"/>
                </a:solidFill>
                <a:latin typeface="+mn-lt"/>
              </a:defRPr>
            </a:lvl1pPr>
            <a:lvl2pPr marL="358775" indent="-176213">
              <a:lnSpc>
                <a:spcPct val="100000"/>
              </a:lnSpc>
              <a:spcBef>
                <a:spcPts val="800"/>
              </a:spcBef>
              <a:buClr>
                <a:schemeClr val="bg1"/>
              </a:buClr>
              <a:buFont typeface="Calibri" pitchFamily="34" charset="0"/>
              <a:buChar char="─"/>
              <a:defRPr sz="1600">
                <a:solidFill>
                  <a:schemeClr val="bg1"/>
                </a:solidFill>
                <a:latin typeface="+mn-lt"/>
              </a:defRPr>
            </a:lvl2pPr>
            <a:lvl3pPr marL="538163" indent="-179388">
              <a:lnSpc>
                <a:spcPct val="100000"/>
              </a:lnSpc>
              <a:spcBef>
                <a:spcPts val="800"/>
              </a:spcBef>
              <a:buClr>
                <a:schemeClr val="bg1"/>
              </a:buClr>
              <a:buFont typeface="Wingdings" pitchFamily="2" charset="2"/>
              <a:buChar char="§"/>
              <a:defRPr sz="1400">
                <a:solidFill>
                  <a:schemeClr val="bg1"/>
                </a:solidFill>
                <a:latin typeface="+mn-lt"/>
              </a:defRPr>
            </a:lvl3pPr>
            <a:lvl4pPr marL="717550" indent="-179388">
              <a:lnSpc>
                <a:spcPct val="100000"/>
              </a:lnSpc>
              <a:spcBef>
                <a:spcPts val="800"/>
              </a:spcBef>
              <a:defRPr sz="1200">
                <a:solidFill>
                  <a:schemeClr val="bg1"/>
                </a:solidFill>
                <a:latin typeface="+mn-lt"/>
              </a:defRPr>
            </a:lvl4pPr>
            <a:lvl5pPr marL="896938" indent="-179388">
              <a:lnSpc>
                <a:spcPct val="100000"/>
              </a:lnSpc>
              <a:spcBef>
                <a:spcPts val="800"/>
              </a:spcBef>
              <a:buFont typeface="Calibri" pitchFamily="34" charset="0"/>
              <a:buChar char="─"/>
              <a:defRPr sz="1000" baseline="0">
                <a:solidFill>
                  <a:schemeClr val="bg1"/>
                </a:solidFill>
                <a:latin typeface="+mn-lt"/>
              </a:defRPr>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
        <p:nvSpPr>
          <p:cNvPr id="84" name="Fußzeilenplatzhalter 4"/>
          <p:cNvSpPr>
            <a:spLocks noGrp="1"/>
          </p:cNvSpPr>
          <p:nvPr>
            <p:ph type="ftr" sz="quarter" idx="11"/>
          </p:nvPr>
        </p:nvSpPr>
        <p:spPr>
          <a:xfrm>
            <a:off x="470399" y="6566400"/>
            <a:ext cx="4800000" cy="184666"/>
          </a:xfrm>
          <a:prstGeom prst="rect">
            <a:avLst/>
          </a:prstGeom>
        </p:spPr>
        <p:txBody>
          <a:bodyPr wrap="square" lIns="0" tIns="0" rIns="0" bIns="0" anchor="b" anchorCtr="0">
            <a:noAutofit/>
          </a:bodyPr>
          <a:lstStyle>
            <a:lvl1pPr>
              <a:defRPr sz="1200">
                <a:solidFill>
                  <a:schemeClr val="bg1"/>
                </a:solidFill>
                <a:latin typeface="+mn-lt"/>
              </a:defRPr>
            </a:lvl1pPr>
          </a:lstStyle>
          <a:p>
            <a:endParaRPr lang="de-DE" dirty="0"/>
          </a:p>
        </p:txBody>
      </p:sp>
      <p:sp>
        <p:nvSpPr>
          <p:cNvPr id="85"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solidFill>
                  <a:schemeClr val="bg1"/>
                </a:solidFill>
                <a:latin typeface="+mn-lt"/>
              </a:defRPr>
            </a:lvl1pPr>
          </a:lstStyle>
          <a:p>
            <a:fld id="{99DB18A3-D21F-4BB0-9E84-DFB029941648}" type="slidenum">
              <a:rPr lang="de-DE" smtClean="0"/>
              <a:pPr/>
              <a:t>‹#›</a:t>
            </a:fld>
            <a:endParaRPr lang="de-DE" dirty="0"/>
          </a:p>
        </p:txBody>
      </p:sp>
      <p:grpSp>
        <p:nvGrpSpPr>
          <p:cNvPr id="48" name="Gruppieren 47"/>
          <p:cNvGrpSpPr>
            <a:grpSpLocks noChangeAspect="1"/>
          </p:cNvGrpSpPr>
          <p:nvPr userDrawn="1"/>
        </p:nvGrpSpPr>
        <p:grpSpPr bwMode="black">
          <a:xfrm>
            <a:off x="9028801" y="6566400"/>
            <a:ext cx="2232047" cy="216000"/>
            <a:chOff x="-4759325" y="2224088"/>
            <a:chExt cx="18664237" cy="2408238"/>
          </a:xfrm>
        </p:grpSpPr>
        <p:sp>
          <p:nvSpPr>
            <p:cNvPr id="49"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0"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1"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2"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3"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4"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5"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6"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7"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8"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59"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60"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61"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86"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Tree>
    <p:extLst>
      <p:ext uri="{BB962C8B-B14F-4D97-AF65-F5344CB8AC3E}">
        <p14:creationId xmlns:p14="http://schemas.microsoft.com/office/powerpoint/2010/main" val="18164158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mp; Contact">
    <p:bg>
      <p:bgPr>
        <a:solidFill>
          <a:schemeClr val="bg2"/>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9"/>
            <a:ext cx="11846984" cy="4503737"/>
          </a:xfrm>
          <a:custGeom>
            <a:avLst/>
            <a:gdLst>
              <a:gd name="T0" fmla="*/ 0 w 5597"/>
              <a:gd name="T1" fmla="*/ 2060 h 2837"/>
              <a:gd name="T2" fmla="*/ 3918 w 5597"/>
              <a:gd name="T3" fmla="*/ 0 h 2837"/>
              <a:gd name="T4" fmla="*/ 5597 w 5597"/>
              <a:gd name="T5" fmla="*/ 2837 h 2837"/>
            </a:gdLst>
            <a:ahLst/>
            <a:cxnLst>
              <a:cxn ang="0">
                <a:pos x="T0" y="T1"/>
              </a:cxn>
              <a:cxn ang="0">
                <a:pos x="T2" y="T3"/>
              </a:cxn>
              <a:cxn ang="0">
                <a:pos x="T4" y="T5"/>
              </a:cxn>
            </a:cxnLst>
            <a:rect l="0" t="0" r="r" b="b"/>
            <a:pathLst>
              <a:path w="5597" h="2837">
                <a:moveTo>
                  <a:pt x="0" y="2060"/>
                </a:moveTo>
                <a:lnTo>
                  <a:pt x="3918" y="0"/>
                </a:lnTo>
                <a:lnTo>
                  <a:pt x="5597" y="2837"/>
                </a:lnTo>
              </a:path>
            </a:pathLst>
          </a:custGeom>
          <a:noFill/>
          <a:ln w="12700">
            <a:solidFill>
              <a:srgbClr val="FFFFFF">
                <a:alpha val="29804"/>
              </a:srgb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5" name="Freeform 4"/>
          <p:cNvSpPr>
            <a:spLocks/>
          </p:cNvSpPr>
          <p:nvPr/>
        </p:nvSpPr>
        <p:spPr bwMode="auto">
          <a:xfrm>
            <a:off x="4813301" y="5272089"/>
            <a:ext cx="6110817" cy="1589087"/>
          </a:xfrm>
          <a:custGeom>
            <a:avLst/>
            <a:gdLst>
              <a:gd name="T0" fmla="*/ 1432 w 1432"/>
              <a:gd name="T1" fmla="*/ 496 h 496"/>
              <a:gd name="T2" fmla="*/ 716 w 1432"/>
              <a:gd name="T3" fmla="*/ 0 h 496"/>
              <a:gd name="T4" fmla="*/ 0 w 1432"/>
              <a:gd name="T5" fmla="*/ 496 h 496"/>
              <a:gd name="T6" fmla="*/ 1432 w 1432"/>
              <a:gd name="T7" fmla="*/ 496 h 496"/>
            </a:gdLst>
            <a:ahLst/>
            <a:cxnLst>
              <a:cxn ang="0">
                <a:pos x="T0" y="T1"/>
              </a:cxn>
              <a:cxn ang="0">
                <a:pos x="T2" y="T3"/>
              </a:cxn>
              <a:cxn ang="0">
                <a:pos x="T4" y="T5"/>
              </a:cxn>
              <a:cxn ang="0">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6" name="Freeform 5"/>
          <p:cNvSpPr>
            <a:spLocks/>
          </p:cNvSpPr>
          <p:nvPr userDrawn="1"/>
        </p:nvSpPr>
        <p:spPr bwMode="auto">
          <a:xfrm>
            <a:off x="11396134" y="4954589"/>
            <a:ext cx="802217" cy="1368425"/>
          </a:xfrm>
          <a:custGeom>
            <a:avLst/>
            <a:gdLst>
              <a:gd name="T0" fmla="*/ 184 w 184"/>
              <a:gd name="T1" fmla="*/ 0 h 420"/>
              <a:gd name="T2" fmla="*/ 0 w 184"/>
              <a:gd name="T3" fmla="*/ 210 h 420"/>
              <a:gd name="T4" fmla="*/ 184 w 184"/>
              <a:gd name="T5" fmla="*/ 420 h 420"/>
              <a:gd name="T6" fmla="*/ 184 w 184"/>
              <a:gd name="T7" fmla="*/ 0 h 420"/>
            </a:gdLst>
            <a:ahLst/>
            <a:cxnLst>
              <a:cxn ang="0">
                <a:pos x="T0" y="T1"/>
              </a:cxn>
              <a:cxn ang="0">
                <a:pos x="T2" y="T3"/>
              </a:cxn>
              <a:cxn ang="0">
                <a:pos x="T4" y="T5"/>
              </a:cxn>
              <a:cxn ang="0">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7" name="Titel 1"/>
          <p:cNvSpPr>
            <a:spLocks noGrp="1"/>
          </p:cNvSpPr>
          <p:nvPr userDrawn="1">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400" b="1">
                <a:solidFill>
                  <a:schemeClr val="tx1"/>
                </a:solidFill>
                <a:latin typeface="+mn-lt"/>
              </a:defRPr>
            </a:lvl1pPr>
          </a:lstStyle>
          <a:p>
            <a:r>
              <a:rPr lang="en-US" noProof="0" dirty="0" err="1"/>
              <a:t>Titelmasterformat</a:t>
            </a:r>
            <a:r>
              <a:rPr lang="en-US" noProof="0" dirty="0"/>
              <a:t> </a:t>
            </a:r>
            <a:r>
              <a:rPr lang="en-US" noProof="0" dirty="0" err="1"/>
              <a:t>durch</a:t>
            </a:r>
            <a:r>
              <a:rPr lang="en-US" noProof="0" dirty="0"/>
              <a:t> </a:t>
            </a:r>
            <a:br>
              <a:rPr lang="en-US" noProof="0" dirty="0"/>
            </a:br>
            <a:r>
              <a:rPr lang="en-US" noProof="0" dirty="0" err="1"/>
              <a:t>Klicken</a:t>
            </a:r>
            <a:r>
              <a:rPr lang="en-US" noProof="0" dirty="0"/>
              <a:t> </a:t>
            </a:r>
            <a:r>
              <a:rPr lang="en-US" noProof="0" dirty="0" err="1"/>
              <a:t>bearbeiten</a:t>
            </a:r>
            <a:endParaRPr lang="en-US" noProof="0" dirty="0"/>
          </a:p>
        </p:txBody>
      </p:sp>
      <p:grpSp>
        <p:nvGrpSpPr>
          <p:cNvPr id="46" name="Group 4"/>
          <p:cNvGrpSpPr>
            <a:grpSpLocks noChangeAspect="1"/>
          </p:cNvGrpSpPr>
          <p:nvPr userDrawn="1"/>
        </p:nvGrpSpPr>
        <p:grpSpPr bwMode="gray">
          <a:xfrm>
            <a:off x="201601" y="151200"/>
            <a:ext cx="695607" cy="468000"/>
            <a:chOff x="1352" y="681"/>
            <a:chExt cx="3519" cy="3153"/>
          </a:xfrm>
        </p:grpSpPr>
        <p:sp>
          <p:nvSpPr>
            <p:cNvPr id="4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4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4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5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5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5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5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5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5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5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5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5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5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6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6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63" name="Fußzeilenplatzhalter 4"/>
          <p:cNvSpPr>
            <a:spLocks noGrp="1"/>
          </p:cNvSpPr>
          <p:nvPr userDrawn="1">
            <p:ph type="ftr" sz="quarter" idx="11"/>
          </p:nvPr>
        </p:nvSpPr>
        <p:spPr>
          <a:xfrm>
            <a:off x="486832" y="6566400"/>
            <a:ext cx="4320000" cy="184666"/>
          </a:xfrm>
          <a:prstGeom prst="rect">
            <a:avLst/>
          </a:prstGeom>
        </p:spPr>
        <p:txBody>
          <a:bodyPr wrap="square" lIns="0" tIns="0" rIns="0" bIns="0" anchor="t" anchorCtr="0">
            <a:noAutofit/>
          </a:bodyPr>
          <a:lstStyle>
            <a:lvl1pPr>
              <a:defRPr sz="1200">
                <a:solidFill>
                  <a:schemeClr val="bg1"/>
                </a:solidFill>
                <a:latin typeface="+mn-lt"/>
              </a:defRPr>
            </a:lvl1pPr>
          </a:lstStyle>
          <a:p>
            <a:endParaRPr lang="de-DE" dirty="0"/>
          </a:p>
        </p:txBody>
      </p:sp>
      <p:sp>
        <p:nvSpPr>
          <p:cNvPr id="64" name="Foliennummernplatzhalter 5"/>
          <p:cNvSpPr>
            <a:spLocks noGrp="1"/>
          </p:cNvSpPr>
          <p:nvPr userDrawn="1">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solidFill>
                  <a:schemeClr val="bg1"/>
                </a:solidFill>
                <a:latin typeface="+mn-lt"/>
              </a:defRPr>
            </a:lvl1pPr>
          </a:lstStyle>
          <a:p>
            <a:fld id="{99DB18A3-D21F-4BB0-9E84-DFB029941648}" type="slidenum">
              <a:rPr lang="de-DE" smtClean="0"/>
              <a:pPr/>
              <a:t>‹#›</a:t>
            </a:fld>
            <a:endParaRPr lang="de-DE" dirty="0"/>
          </a:p>
        </p:txBody>
      </p:sp>
      <p:sp>
        <p:nvSpPr>
          <p:cNvPr id="25" name="Inhaltsplatzhalter 2"/>
          <p:cNvSpPr>
            <a:spLocks noGrp="1"/>
          </p:cNvSpPr>
          <p:nvPr>
            <p:ph idx="1" hasCustomPrompt="1"/>
          </p:nvPr>
        </p:nvSpPr>
        <p:spPr>
          <a:xfrm>
            <a:off x="470401" y="982800"/>
            <a:ext cx="10311900" cy="4140000"/>
          </a:xfrm>
          <a:prstGeom prst="rect">
            <a:avLst/>
          </a:prstGeom>
        </p:spPr>
        <p:txBody>
          <a:bodyPr lIns="0" tIns="0" rIns="0" bIns="0"/>
          <a:lstStyle>
            <a:lvl1pPr marL="182563" indent="-182563">
              <a:lnSpc>
                <a:spcPct val="100000"/>
              </a:lnSpc>
              <a:spcBef>
                <a:spcPts val="800"/>
              </a:spcBef>
              <a:buFont typeface="Arial" pitchFamily="34" charset="0"/>
              <a:buChar char="•"/>
              <a:defRPr sz="1800">
                <a:solidFill>
                  <a:schemeClr val="tx1"/>
                </a:solidFill>
                <a:latin typeface="+mn-lt"/>
              </a:defRPr>
            </a:lvl1pPr>
            <a:lvl2pPr marL="358775" indent="-176213">
              <a:lnSpc>
                <a:spcPct val="100000"/>
              </a:lnSpc>
              <a:spcBef>
                <a:spcPts val="800"/>
              </a:spcBef>
              <a:buClr>
                <a:schemeClr val="bg1"/>
              </a:buClr>
              <a:buFont typeface="Calibri" pitchFamily="34" charset="0"/>
              <a:buChar char="─"/>
              <a:defRPr sz="1600">
                <a:solidFill>
                  <a:schemeClr val="tx1"/>
                </a:solidFill>
                <a:latin typeface="+mn-lt"/>
              </a:defRPr>
            </a:lvl2pPr>
            <a:lvl3pPr marL="538163" indent="-179388">
              <a:lnSpc>
                <a:spcPct val="100000"/>
              </a:lnSpc>
              <a:spcBef>
                <a:spcPts val="800"/>
              </a:spcBef>
              <a:buClr>
                <a:schemeClr val="bg1"/>
              </a:buClr>
              <a:buFont typeface="Wingdings" pitchFamily="2" charset="2"/>
              <a:buChar char="§"/>
              <a:defRPr sz="1400">
                <a:solidFill>
                  <a:schemeClr val="tx1"/>
                </a:solidFill>
                <a:latin typeface="+mn-lt"/>
              </a:defRPr>
            </a:lvl3pPr>
            <a:lvl4pPr marL="717550" indent="-179388">
              <a:lnSpc>
                <a:spcPct val="100000"/>
              </a:lnSpc>
              <a:spcBef>
                <a:spcPts val="800"/>
              </a:spcBef>
              <a:defRPr sz="1200">
                <a:solidFill>
                  <a:schemeClr val="tx1"/>
                </a:solidFill>
                <a:latin typeface="+mn-lt"/>
              </a:defRPr>
            </a:lvl4pPr>
            <a:lvl5pPr marL="896938" indent="-179388">
              <a:lnSpc>
                <a:spcPct val="100000"/>
              </a:lnSpc>
              <a:spcBef>
                <a:spcPts val="800"/>
              </a:spcBef>
              <a:buFont typeface="Calibri" pitchFamily="34" charset="0"/>
              <a:buChar char="─"/>
              <a:defRPr sz="1000" baseline="0">
                <a:solidFill>
                  <a:schemeClr val="tx1"/>
                </a:solidFill>
                <a:latin typeface="+mn-lt"/>
              </a:defRPr>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Tree>
    <p:extLst>
      <p:ext uri="{BB962C8B-B14F-4D97-AF65-F5344CB8AC3E}">
        <p14:creationId xmlns:p14="http://schemas.microsoft.com/office/powerpoint/2010/main" val="3532771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PECIAL">
    <p:bg>
      <p:bgPr>
        <a:solidFill>
          <a:schemeClr val="bg2"/>
        </a:solidFill>
        <a:effectLst/>
      </p:bgPr>
    </p:bg>
    <p:spTree>
      <p:nvGrpSpPr>
        <p:cNvPr id="1" name=""/>
        <p:cNvGrpSpPr/>
        <p:nvPr/>
      </p:nvGrpSpPr>
      <p:grpSpPr>
        <a:xfrm>
          <a:off x="0" y="0"/>
          <a:ext cx="0" cy="0"/>
          <a:chOff x="0" y="0"/>
          <a:chExt cx="0" cy="0"/>
        </a:xfrm>
      </p:grpSpPr>
      <p:sp>
        <p:nvSpPr>
          <p:cNvPr id="7" name="Titel 1"/>
          <p:cNvSpPr>
            <a:spLocks noGrp="1"/>
          </p:cNvSpPr>
          <p:nvPr>
            <p:ph type="title" hasCustomPrompt="1"/>
          </p:nvPr>
        </p:nvSpPr>
        <p:spPr>
          <a:xfrm>
            <a:off x="1118400" y="97200"/>
            <a:ext cx="7440000" cy="612000"/>
          </a:xfrm>
          <a:prstGeom prst="rect">
            <a:avLst/>
          </a:prstGeom>
        </p:spPr>
        <p:txBody>
          <a:bodyPr wrap="square" lIns="0" tIns="0" rIns="0" bIns="0" anchor="ctr" anchorCtr="0">
            <a:noAutofit/>
          </a:bodyPr>
          <a:lstStyle>
            <a:lvl1pPr algn="l">
              <a:lnSpc>
                <a:spcPct val="90000"/>
              </a:lnSpc>
              <a:defRPr sz="2400" b="1">
                <a:solidFill>
                  <a:schemeClr val="tx1"/>
                </a:solidFill>
                <a:latin typeface="+mn-lt"/>
              </a:defRPr>
            </a:lvl1pPr>
          </a:lstStyle>
          <a:p>
            <a:r>
              <a:rPr lang="en-US" noProof="0" dirty="0" err="1"/>
              <a:t>Titelmasterformat</a:t>
            </a:r>
            <a:r>
              <a:rPr lang="en-US" noProof="0" dirty="0"/>
              <a:t> </a:t>
            </a:r>
            <a:r>
              <a:rPr lang="en-US" noProof="0" dirty="0" err="1"/>
              <a:t>durch</a:t>
            </a:r>
            <a:r>
              <a:rPr lang="en-US" noProof="0" dirty="0"/>
              <a:t> </a:t>
            </a:r>
            <a:br>
              <a:rPr lang="en-US" noProof="0" dirty="0"/>
            </a:br>
            <a:r>
              <a:rPr lang="en-US" noProof="0" dirty="0" err="1"/>
              <a:t>Klicken</a:t>
            </a:r>
            <a:r>
              <a:rPr lang="en-US" noProof="0" dirty="0"/>
              <a:t> </a:t>
            </a:r>
            <a:r>
              <a:rPr lang="en-US" noProof="0" dirty="0" err="1"/>
              <a:t>bearbeiten</a:t>
            </a:r>
            <a:endParaRPr lang="en-US" noProof="0" dirty="0"/>
          </a:p>
        </p:txBody>
      </p:sp>
      <p:grpSp>
        <p:nvGrpSpPr>
          <p:cNvPr id="46" name="Group 4"/>
          <p:cNvGrpSpPr>
            <a:grpSpLocks noChangeAspect="1"/>
          </p:cNvGrpSpPr>
          <p:nvPr userDrawn="1"/>
        </p:nvGrpSpPr>
        <p:grpSpPr bwMode="gray">
          <a:xfrm>
            <a:off x="201601" y="151200"/>
            <a:ext cx="695607" cy="468000"/>
            <a:chOff x="1352" y="681"/>
            <a:chExt cx="3519" cy="3153"/>
          </a:xfrm>
        </p:grpSpPr>
        <p:sp>
          <p:nvSpPr>
            <p:cNvPr id="4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4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4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5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5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5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5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5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5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5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5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5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5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6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6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62" name="Inhaltsplatzhalter 2"/>
          <p:cNvSpPr>
            <a:spLocks noGrp="1"/>
          </p:cNvSpPr>
          <p:nvPr>
            <p:ph idx="1" hasCustomPrompt="1"/>
          </p:nvPr>
        </p:nvSpPr>
        <p:spPr>
          <a:xfrm>
            <a:off x="4334200" y="2538000"/>
            <a:ext cx="7680000" cy="3776400"/>
          </a:xfrm>
          <a:prstGeom prst="rect">
            <a:avLst/>
          </a:prstGeom>
        </p:spPr>
        <p:txBody>
          <a:bodyPr lIns="0" tIns="0" rIns="0" bIns="0"/>
          <a:lstStyle>
            <a:lvl1pPr marL="182563" indent="-182563">
              <a:lnSpc>
                <a:spcPct val="100000"/>
              </a:lnSpc>
              <a:spcBef>
                <a:spcPts val="800"/>
              </a:spcBef>
              <a:buFont typeface="Arial" pitchFamily="34" charset="0"/>
              <a:buChar char="•"/>
              <a:defRPr sz="1800">
                <a:solidFill>
                  <a:schemeClr val="bg1"/>
                </a:solidFill>
                <a:latin typeface="+mn-lt"/>
              </a:defRPr>
            </a:lvl1pPr>
            <a:lvl2pPr marL="358775" indent="-176213">
              <a:lnSpc>
                <a:spcPct val="100000"/>
              </a:lnSpc>
              <a:spcBef>
                <a:spcPts val="800"/>
              </a:spcBef>
              <a:buClr>
                <a:schemeClr val="bg1"/>
              </a:buClr>
              <a:buFont typeface="Calibri" pitchFamily="34" charset="0"/>
              <a:buChar char="─"/>
              <a:defRPr sz="1600">
                <a:solidFill>
                  <a:schemeClr val="bg1"/>
                </a:solidFill>
                <a:latin typeface="+mn-lt"/>
              </a:defRPr>
            </a:lvl2pPr>
            <a:lvl3pPr marL="538163" indent="-179388">
              <a:lnSpc>
                <a:spcPct val="100000"/>
              </a:lnSpc>
              <a:spcBef>
                <a:spcPts val="800"/>
              </a:spcBef>
              <a:buClr>
                <a:schemeClr val="bg1"/>
              </a:buClr>
              <a:buFont typeface="Wingdings" pitchFamily="2" charset="2"/>
              <a:buChar char="§"/>
              <a:defRPr sz="1400">
                <a:solidFill>
                  <a:schemeClr val="bg1"/>
                </a:solidFill>
                <a:latin typeface="+mn-lt"/>
              </a:defRPr>
            </a:lvl3pPr>
            <a:lvl4pPr marL="717550" indent="-179388">
              <a:lnSpc>
                <a:spcPct val="100000"/>
              </a:lnSpc>
              <a:spcBef>
                <a:spcPts val="800"/>
              </a:spcBef>
              <a:defRPr sz="1200">
                <a:solidFill>
                  <a:schemeClr val="bg1"/>
                </a:solidFill>
                <a:latin typeface="+mn-lt"/>
              </a:defRPr>
            </a:lvl4pPr>
            <a:lvl5pPr marL="896938" indent="-179388">
              <a:lnSpc>
                <a:spcPct val="100000"/>
              </a:lnSpc>
              <a:spcBef>
                <a:spcPts val="800"/>
              </a:spcBef>
              <a:buFont typeface="Calibri" pitchFamily="34" charset="0"/>
              <a:buChar char="─"/>
              <a:defRPr sz="1000" baseline="0">
                <a:solidFill>
                  <a:schemeClr val="bg1"/>
                </a:solidFill>
                <a:latin typeface="+mn-lt"/>
              </a:defRPr>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
        <p:nvSpPr>
          <p:cNvPr id="63" name="Fußzeilenplatzhalter 4"/>
          <p:cNvSpPr>
            <a:spLocks noGrp="1"/>
          </p:cNvSpPr>
          <p:nvPr>
            <p:ph type="ftr" sz="quarter" idx="11"/>
          </p:nvPr>
        </p:nvSpPr>
        <p:spPr>
          <a:xfrm>
            <a:off x="486832" y="6566400"/>
            <a:ext cx="4800000" cy="184666"/>
          </a:xfrm>
          <a:prstGeom prst="rect">
            <a:avLst/>
          </a:prstGeom>
        </p:spPr>
        <p:txBody>
          <a:bodyPr wrap="square" lIns="0" tIns="0" rIns="0" bIns="0" anchor="t" anchorCtr="0">
            <a:noAutofit/>
          </a:bodyPr>
          <a:lstStyle>
            <a:lvl1pPr>
              <a:defRPr sz="1200">
                <a:solidFill>
                  <a:schemeClr val="bg1"/>
                </a:solidFill>
                <a:latin typeface="+mn-lt"/>
              </a:defRPr>
            </a:lvl1pPr>
          </a:lstStyle>
          <a:p>
            <a:endParaRPr lang="de-DE" dirty="0"/>
          </a:p>
        </p:txBody>
      </p:sp>
      <p:sp>
        <p:nvSpPr>
          <p:cNvPr id="64"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solidFill>
                  <a:schemeClr val="bg1"/>
                </a:solidFill>
                <a:latin typeface="+mn-lt"/>
              </a:defRPr>
            </a:lvl1pPr>
          </a:lstStyle>
          <a:p>
            <a:fld id="{99DB18A3-D21F-4BB0-9E84-DFB029941648}" type="slidenum">
              <a:rPr lang="de-DE" smtClean="0"/>
              <a:pPr/>
              <a:t>‹#›</a:t>
            </a:fld>
            <a:endParaRPr lang="de-DE" dirty="0"/>
          </a:p>
        </p:txBody>
      </p:sp>
      <p:sp>
        <p:nvSpPr>
          <p:cNvPr id="2" name="Freeform 2"/>
          <p:cNvSpPr>
            <a:spLocks/>
          </p:cNvSpPr>
          <p:nvPr userDrawn="1"/>
        </p:nvSpPr>
        <p:spPr bwMode="grayWhite">
          <a:xfrm>
            <a:off x="8775701" y="0"/>
            <a:ext cx="3416300" cy="1905000"/>
          </a:xfrm>
          <a:custGeom>
            <a:avLst/>
            <a:gdLst>
              <a:gd name="T0" fmla="*/ 4304 w 4304"/>
              <a:gd name="T1" fmla="*/ 0 h 3200"/>
              <a:gd name="T2" fmla="*/ 13 w 4304"/>
              <a:gd name="T3" fmla="*/ 0 h 3200"/>
              <a:gd name="T4" fmla="*/ 0 w 4304"/>
              <a:gd name="T5" fmla="*/ 252 h 3200"/>
              <a:gd name="T6" fmla="*/ 2945 w 4304"/>
              <a:gd name="T7" fmla="*/ 3200 h 3200"/>
              <a:gd name="T8" fmla="*/ 4304 w 4304"/>
              <a:gd name="T9" fmla="*/ 2867 h 3200"/>
              <a:gd name="T10" fmla="*/ 4304 w 4304"/>
              <a:gd name="T11" fmla="*/ 0 h 3200"/>
            </a:gdLst>
            <a:ahLst/>
            <a:cxnLst>
              <a:cxn ang="0">
                <a:pos x="T0" y="T1"/>
              </a:cxn>
              <a:cxn ang="0">
                <a:pos x="T2" y="T3"/>
              </a:cxn>
              <a:cxn ang="0">
                <a:pos x="T4" y="T5"/>
              </a:cxn>
              <a:cxn ang="0">
                <a:pos x="T6" y="T7"/>
              </a:cxn>
              <a:cxn ang="0">
                <a:pos x="T8" y="T9"/>
              </a:cxn>
              <a:cxn ang="0">
                <a:pos x="T10" y="T11"/>
              </a:cxn>
            </a:cxnLst>
            <a:rect l="0" t="0" r="r" b="b"/>
            <a:pathLst>
              <a:path w="4304" h="3200">
                <a:moveTo>
                  <a:pt x="4304" y="0"/>
                </a:moveTo>
                <a:cubicBezTo>
                  <a:pt x="13" y="0"/>
                  <a:pt x="13" y="0"/>
                  <a:pt x="13" y="0"/>
                </a:cubicBezTo>
                <a:cubicBezTo>
                  <a:pt x="7" y="82"/>
                  <a:pt x="0" y="164"/>
                  <a:pt x="0" y="252"/>
                </a:cubicBezTo>
                <a:cubicBezTo>
                  <a:pt x="0" y="1878"/>
                  <a:pt x="1322" y="3200"/>
                  <a:pt x="2945" y="3200"/>
                </a:cubicBezTo>
                <a:cubicBezTo>
                  <a:pt x="3436" y="3200"/>
                  <a:pt x="3895" y="3081"/>
                  <a:pt x="4304" y="2867"/>
                </a:cubicBezTo>
                <a:lnTo>
                  <a:pt x="4304" y="0"/>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8" name="Oval 3"/>
          <p:cNvSpPr>
            <a:spLocks noChangeArrowheads="1"/>
          </p:cNvSpPr>
          <p:nvPr userDrawn="1"/>
        </p:nvSpPr>
        <p:spPr bwMode="grayWhite">
          <a:xfrm>
            <a:off x="973667" y="1889126"/>
            <a:ext cx="2029884" cy="15224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en-US" sz="2800" dirty="0"/>
          </a:p>
        </p:txBody>
      </p:sp>
      <p:sp>
        <p:nvSpPr>
          <p:cNvPr id="9" name="Line 4"/>
          <p:cNvSpPr>
            <a:spLocks noChangeShapeType="1"/>
          </p:cNvSpPr>
          <p:nvPr userDrawn="1"/>
        </p:nvSpPr>
        <p:spPr bwMode="grayWhite">
          <a:xfrm flipH="1" flipV="1">
            <a:off x="5056718" y="0"/>
            <a:ext cx="3797300" cy="468313"/>
          </a:xfrm>
          <a:prstGeom prst="line">
            <a:avLst/>
          </a:prstGeom>
          <a:noFill/>
          <a:ln w="12700">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10" name="Line 5"/>
          <p:cNvSpPr>
            <a:spLocks noChangeShapeType="1"/>
          </p:cNvSpPr>
          <p:nvPr userDrawn="1"/>
        </p:nvSpPr>
        <p:spPr bwMode="grayWhite">
          <a:xfrm flipH="1" flipV="1">
            <a:off x="2548467" y="1"/>
            <a:ext cx="6305551" cy="601663"/>
          </a:xfrm>
          <a:prstGeom prst="line">
            <a:avLst/>
          </a:prstGeom>
          <a:noFill/>
          <a:ln w="12700">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11" name="Freeform 6"/>
          <p:cNvSpPr>
            <a:spLocks/>
          </p:cNvSpPr>
          <p:nvPr userDrawn="1"/>
        </p:nvSpPr>
        <p:spPr bwMode="grayWhite">
          <a:xfrm>
            <a:off x="2946401" y="1136651"/>
            <a:ext cx="6263217" cy="1312863"/>
          </a:xfrm>
          <a:custGeom>
            <a:avLst/>
            <a:gdLst>
              <a:gd name="T0" fmla="*/ 0 w 2959"/>
              <a:gd name="T1" fmla="*/ 827 h 827"/>
              <a:gd name="T2" fmla="*/ 1432 w 2959"/>
              <a:gd name="T3" fmla="*/ 279 h 827"/>
              <a:gd name="T4" fmla="*/ 2959 w 2959"/>
              <a:gd name="T5" fmla="*/ 0 h 827"/>
            </a:gdLst>
            <a:ahLst/>
            <a:cxnLst>
              <a:cxn ang="0">
                <a:pos x="T0" y="T1"/>
              </a:cxn>
              <a:cxn ang="0">
                <a:pos x="T2" y="T3"/>
              </a:cxn>
              <a:cxn ang="0">
                <a:pos x="T4" y="T5"/>
              </a:cxn>
            </a:cxnLst>
            <a:rect l="0" t="0" r="r" b="b"/>
            <a:pathLst>
              <a:path w="2959" h="827">
                <a:moveTo>
                  <a:pt x="0" y="827"/>
                </a:moveTo>
                <a:cubicBezTo>
                  <a:pt x="239" y="736"/>
                  <a:pt x="939" y="417"/>
                  <a:pt x="1432" y="279"/>
                </a:cubicBezTo>
                <a:cubicBezTo>
                  <a:pt x="1925" y="141"/>
                  <a:pt x="2641" y="58"/>
                  <a:pt x="2959" y="0"/>
                </a:cubicBezTo>
              </a:path>
            </a:pathLst>
          </a:custGeom>
          <a:noFill/>
          <a:ln w="12700" cmpd="sng">
            <a:solidFill>
              <a:srgbClr val="FFFFFF">
                <a:alpha val="50000"/>
              </a:srgb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grpSp>
        <p:nvGrpSpPr>
          <p:cNvPr id="27" name="Gruppieren 26"/>
          <p:cNvGrpSpPr>
            <a:grpSpLocks noChangeAspect="1"/>
          </p:cNvGrpSpPr>
          <p:nvPr userDrawn="1"/>
        </p:nvGrpSpPr>
        <p:grpSpPr bwMode="black">
          <a:xfrm>
            <a:off x="9028801" y="6566400"/>
            <a:ext cx="2232047" cy="216000"/>
            <a:chOff x="-4759325" y="2224088"/>
            <a:chExt cx="18664237" cy="2408238"/>
          </a:xfrm>
        </p:grpSpPr>
        <p:sp>
          <p:nvSpPr>
            <p:cNvPr id="28"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29"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0"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1"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2"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3"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4"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5"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6"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7"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8"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9"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0"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1"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Tree>
    <p:extLst>
      <p:ext uri="{BB962C8B-B14F-4D97-AF65-F5344CB8AC3E}">
        <p14:creationId xmlns:p14="http://schemas.microsoft.com/office/powerpoint/2010/main" val="4108261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6" name="Slide Number Placeholder 14"/>
          <p:cNvSpPr txBox="1">
            <a:spLocks/>
          </p:cNvSpPr>
          <p:nvPr userDrawn="1"/>
        </p:nvSpPr>
        <p:spPr>
          <a:xfrm>
            <a:off x="9245600" y="6400801"/>
            <a:ext cx="2844800" cy="365125"/>
          </a:xfrm>
          <a:prstGeom prst="rect">
            <a:avLst/>
          </a:prstGeom>
        </p:spPr>
        <p:txBody>
          <a:bodyPr anchor="ctr"/>
          <a:lstStyle>
            <a:lvl1pPr algn="r">
              <a:defRPr sz="1200" b="1">
                <a:solidFill>
                  <a:srgbClr val="595959"/>
                </a:solidFill>
              </a:defRPr>
            </a:lvl1pPr>
          </a:lstStyle>
          <a:p>
            <a:pPr fontAlgn="auto">
              <a:spcBef>
                <a:spcPts val="0"/>
              </a:spcBef>
              <a:spcAft>
                <a:spcPts val="0"/>
              </a:spcAft>
              <a:defRPr/>
            </a:pPr>
            <a:fld id="{183A487C-DBAB-4EE1-89FA-A9F65BB53368}" type="slidenum">
              <a:rPr lang="en-US" sz="1200" smtClean="0">
                <a:solidFill>
                  <a:srgbClr val="58595B"/>
                </a:solidFill>
                <a:latin typeface="+mn-lt"/>
              </a:rPr>
              <a:pPr fontAlgn="auto">
                <a:spcBef>
                  <a:spcPts val="0"/>
                </a:spcBef>
                <a:spcAft>
                  <a:spcPts val="0"/>
                </a:spcAft>
                <a:defRPr/>
              </a:pPr>
              <a:t>‹#›</a:t>
            </a:fld>
            <a:endParaRPr lang="en-US" sz="1200" dirty="0">
              <a:solidFill>
                <a:srgbClr val="58595B"/>
              </a:solidFill>
              <a:latin typeface="+mn-lt"/>
            </a:endParaRPr>
          </a:p>
        </p:txBody>
      </p:sp>
      <p:pic>
        <p:nvPicPr>
          <p:cNvPr id="7" name="Picture 5" descr="Pantone ipsos.png"/>
          <p:cNvPicPr>
            <a:picLocks noChangeAspect="1"/>
          </p:cNvPicPr>
          <p:nvPr userDrawn="1"/>
        </p:nvPicPr>
        <p:blipFill>
          <a:blip r:embed="rId2" cstate="print"/>
          <a:srcRect/>
          <a:stretch>
            <a:fillRect/>
          </a:stretch>
        </p:blipFill>
        <p:spPr bwMode="auto">
          <a:xfrm>
            <a:off x="203200" y="152400"/>
            <a:ext cx="694267" cy="477838"/>
          </a:xfrm>
          <a:prstGeom prst="rect">
            <a:avLst/>
          </a:prstGeom>
          <a:noFill/>
          <a:ln w="9525">
            <a:noFill/>
            <a:miter lim="800000"/>
            <a:headEnd/>
            <a:tailEnd/>
          </a:ln>
        </p:spPr>
      </p:pic>
      <p:sp>
        <p:nvSpPr>
          <p:cNvPr id="4" name="Title 6"/>
          <p:cNvSpPr>
            <a:spLocks noGrp="1"/>
          </p:cNvSpPr>
          <p:nvPr>
            <p:ph type="title"/>
          </p:nvPr>
        </p:nvSpPr>
        <p:spPr bwMode="white">
          <a:xfrm>
            <a:off x="1117600" y="304800"/>
            <a:ext cx="9347200" cy="1219200"/>
          </a:xfrm>
          <a:prstGeom prst="rect">
            <a:avLst/>
          </a:prstGeom>
        </p:spPr>
        <p:txBody>
          <a:bodyPr/>
          <a:lstStyle>
            <a:lvl1pPr algn="l">
              <a:defRPr b="1" cap="all">
                <a:solidFill>
                  <a:srgbClr val="58595B"/>
                </a:solidFill>
              </a:defRPr>
            </a:lvl1pPr>
          </a:lstStyle>
          <a:p>
            <a:r>
              <a:rPr lang="en-US" dirty="0"/>
              <a:t>Click to edit Master title style</a:t>
            </a:r>
          </a:p>
        </p:txBody>
      </p:sp>
      <p:sp>
        <p:nvSpPr>
          <p:cNvPr id="5" name="Text Placeholder 8"/>
          <p:cNvSpPr>
            <a:spLocks noGrp="1"/>
          </p:cNvSpPr>
          <p:nvPr>
            <p:ph type="body" sz="quarter" idx="11"/>
          </p:nvPr>
        </p:nvSpPr>
        <p:spPr bwMode="white">
          <a:xfrm>
            <a:off x="1117600" y="1600200"/>
            <a:ext cx="3759200" cy="4876800"/>
          </a:xfrm>
          <a:prstGeom prst="rect">
            <a:avLst/>
          </a:prstGeom>
        </p:spPr>
        <p:txBody>
          <a:bodyPr>
            <a:normAutofit/>
          </a:bodyPr>
          <a:lstStyle>
            <a:lvl1pPr marL="0" indent="0">
              <a:lnSpc>
                <a:spcPct val="150000"/>
              </a:lnSpc>
              <a:buFont typeface="Arial"/>
              <a:buNone/>
              <a:defRPr sz="1400" b="0" cap="none" baseline="0">
                <a:solidFill>
                  <a:srgbClr val="58595B"/>
                </a:solidFill>
                <a:latin typeface="Arial"/>
              </a:defRPr>
            </a:lvl1pPr>
            <a:lvl2pPr>
              <a:lnSpc>
                <a:spcPct val="150000"/>
              </a:lnSpc>
              <a:buFont typeface="Arial"/>
              <a:buChar char="•"/>
              <a:defRPr sz="1400" cap="none" baseline="0">
                <a:solidFill>
                  <a:srgbClr val="58595B"/>
                </a:solidFill>
                <a:latin typeface="Arial"/>
              </a:defRPr>
            </a:lvl2pPr>
            <a:lvl3pPr>
              <a:lnSpc>
                <a:spcPct val="150000"/>
              </a:lnSpc>
              <a:buFont typeface="Lucida Grande"/>
              <a:buChar char="–"/>
              <a:defRPr sz="1400" cap="none" baseline="0">
                <a:solidFill>
                  <a:srgbClr val="58595B"/>
                </a:solidFill>
                <a:latin typeface="Arial"/>
              </a:defRPr>
            </a:lvl3pPr>
            <a:lvl4pPr>
              <a:lnSpc>
                <a:spcPct val="150000"/>
              </a:lnSpc>
              <a:buFont typeface="Arial"/>
              <a:buChar char="•"/>
              <a:defRPr sz="1400" cap="none" baseline="0">
                <a:solidFill>
                  <a:schemeClr val="bg1"/>
                </a:solidFill>
                <a:latin typeface="Arial"/>
              </a:defRPr>
            </a:lvl4pPr>
            <a:lvl5pPr>
              <a:lnSpc>
                <a:spcPct val="150000"/>
              </a:lnSpc>
              <a:defRPr sz="1400" cap="none" baseline="0">
                <a:solidFill>
                  <a:schemeClr val="bg1"/>
                </a:solidFill>
                <a:latin typeface="Arial"/>
              </a:defRPr>
            </a:lvl5pPr>
          </a:lstStyle>
          <a:p>
            <a:pPr lvl="0"/>
            <a:r>
              <a:rPr lang="en-US" dirty="0"/>
              <a:t>Click to edit Master text styles</a:t>
            </a:r>
          </a:p>
          <a:p>
            <a:pPr lvl="1"/>
            <a:r>
              <a:rPr lang="en-US" dirty="0"/>
              <a:t>Second level</a:t>
            </a:r>
          </a:p>
          <a:p>
            <a:pPr lvl="2"/>
            <a:r>
              <a:rPr lang="en-US" dirty="0"/>
              <a:t>Third level</a:t>
            </a:r>
          </a:p>
        </p:txBody>
      </p:sp>
      <p:sp>
        <p:nvSpPr>
          <p:cNvPr id="8" name="Slide Number Placeholder 2"/>
          <p:cNvSpPr>
            <a:spLocks noGrp="1"/>
          </p:cNvSpPr>
          <p:nvPr>
            <p:ph type="sldNum" sz="quarter" idx="12"/>
          </p:nvPr>
        </p:nvSpPr>
        <p:spPr>
          <a:xfrm>
            <a:off x="9245600" y="6400801"/>
            <a:ext cx="2844800" cy="365125"/>
          </a:xfrm>
          <a:prstGeom prst="rect">
            <a:avLst/>
          </a:prstGeom>
        </p:spPr>
        <p:txBody>
          <a:bodyPr/>
          <a:lstStyle>
            <a:lvl1pPr>
              <a:defRPr/>
            </a:lvl1pPr>
          </a:lstStyle>
          <a:p>
            <a:pPr>
              <a:defRPr/>
            </a:pPr>
            <a:fld id="{D7924547-9445-4F72-AA63-4C5BBA8A899C}" type="slidenum">
              <a:rPr lang="en-US"/>
              <a:pPr>
                <a:defRPr/>
              </a:pPr>
              <a:t>‹#›</a:t>
            </a:fld>
            <a:endParaRPr lang="en-US" dirty="0"/>
          </a:p>
        </p:txBody>
      </p:sp>
    </p:spTree>
    <p:extLst>
      <p:ext uri="{BB962C8B-B14F-4D97-AF65-F5344CB8AC3E}">
        <p14:creationId xmlns:p14="http://schemas.microsoft.com/office/powerpoint/2010/main" val="3013495511"/>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ignature Slide">
    <p:spTree>
      <p:nvGrpSpPr>
        <p:cNvPr id="1" name=""/>
        <p:cNvGrpSpPr/>
        <p:nvPr/>
      </p:nvGrpSpPr>
      <p:grpSpPr>
        <a:xfrm>
          <a:off x="0" y="0"/>
          <a:ext cx="0" cy="0"/>
          <a:chOff x="0" y="0"/>
          <a:chExt cx="0" cy="0"/>
        </a:xfrm>
      </p:grpSpPr>
      <p:pic>
        <p:nvPicPr>
          <p:cNvPr id="3" name="Picture 2" descr="vantis_logo_PNG_layers.png"/>
          <p:cNvPicPr>
            <a:picLocks noChangeAspect="1"/>
          </p:cNvPicPr>
          <p:nvPr userDrawn="1"/>
        </p:nvPicPr>
        <p:blipFill>
          <a:blip r:embed="rId2" cstate="print"/>
          <a:srcRect r="224"/>
          <a:stretch>
            <a:fillRect/>
          </a:stretch>
        </p:blipFill>
        <p:spPr bwMode="auto">
          <a:xfrm>
            <a:off x="1426633" y="817563"/>
            <a:ext cx="3716867" cy="2540000"/>
          </a:xfrm>
          <a:prstGeom prst="rect">
            <a:avLst/>
          </a:prstGeom>
          <a:noFill/>
          <a:ln w="9525">
            <a:noFill/>
            <a:miter lim="800000"/>
            <a:headEnd/>
            <a:tailEnd/>
          </a:ln>
        </p:spPr>
      </p:pic>
      <p:pic>
        <p:nvPicPr>
          <p:cNvPr id="4" name="Picture 3" descr="vantis_logo_PNG_layers2.png"/>
          <p:cNvPicPr>
            <a:picLocks noChangeAspect="1"/>
          </p:cNvPicPr>
          <p:nvPr userDrawn="1"/>
        </p:nvPicPr>
        <p:blipFill>
          <a:blip r:embed="rId3" cstate="print"/>
          <a:srcRect/>
          <a:stretch>
            <a:fillRect/>
          </a:stretch>
        </p:blipFill>
        <p:spPr bwMode="auto">
          <a:xfrm>
            <a:off x="1426633" y="817563"/>
            <a:ext cx="2565400" cy="2540000"/>
          </a:xfrm>
          <a:prstGeom prst="rect">
            <a:avLst/>
          </a:prstGeom>
          <a:noFill/>
          <a:ln w="9525">
            <a:noFill/>
            <a:miter lim="800000"/>
            <a:headEnd/>
            <a:tailEnd/>
          </a:ln>
        </p:spPr>
      </p:pic>
      <p:pic>
        <p:nvPicPr>
          <p:cNvPr id="5" name="Picture 4" descr="vantis_logo_PNG_layers3.png"/>
          <p:cNvPicPr>
            <a:picLocks noChangeAspect="1"/>
          </p:cNvPicPr>
          <p:nvPr userDrawn="1"/>
        </p:nvPicPr>
        <p:blipFill>
          <a:blip r:embed="rId4" cstate="print"/>
          <a:srcRect r="261" b="351"/>
          <a:stretch>
            <a:fillRect/>
          </a:stretch>
        </p:blipFill>
        <p:spPr bwMode="auto">
          <a:xfrm>
            <a:off x="1426633" y="817563"/>
            <a:ext cx="3225800" cy="1797050"/>
          </a:xfrm>
          <a:prstGeom prst="rect">
            <a:avLst/>
          </a:prstGeom>
          <a:noFill/>
          <a:ln w="9525">
            <a:noFill/>
            <a:miter lim="800000"/>
            <a:headEnd/>
            <a:tailEnd/>
          </a:ln>
        </p:spPr>
      </p:pic>
      <p:grpSp>
        <p:nvGrpSpPr>
          <p:cNvPr id="2" name="Group 6"/>
          <p:cNvGrpSpPr>
            <a:grpSpLocks/>
          </p:cNvGrpSpPr>
          <p:nvPr userDrawn="1"/>
        </p:nvGrpSpPr>
        <p:grpSpPr bwMode="auto">
          <a:xfrm>
            <a:off x="2199217" y="2339975"/>
            <a:ext cx="5679016" cy="1017588"/>
            <a:chOff x="2781300" y="3791953"/>
            <a:chExt cx="4258895" cy="1016734"/>
          </a:xfrm>
        </p:grpSpPr>
        <p:pic>
          <p:nvPicPr>
            <p:cNvPr id="7" name="Picture 44" descr="vantis_logo_PNG_layers4.png"/>
            <p:cNvPicPr>
              <a:picLocks noChangeAspect="1"/>
            </p:cNvPicPr>
            <p:nvPr/>
          </p:nvPicPr>
          <p:blipFill>
            <a:blip r:embed="rId5" cstate="print"/>
            <a:srcRect/>
            <a:stretch>
              <a:fillRect/>
            </a:stretch>
          </p:blipFill>
          <p:spPr bwMode="auto">
            <a:xfrm>
              <a:off x="2781300" y="3832040"/>
              <a:ext cx="2092779" cy="976647"/>
            </a:xfrm>
            <a:prstGeom prst="rect">
              <a:avLst/>
            </a:prstGeom>
            <a:noFill/>
            <a:ln w="9525">
              <a:noFill/>
              <a:miter lim="800000"/>
              <a:headEnd/>
              <a:tailEnd/>
            </a:ln>
          </p:spPr>
        </p:pic>
        <p:pic>
          <p:nvPicPr>
            <p:cNvPr id="8" name="Picture 45" descr="vantis_logo_PNG_layers5.png"/>
            <p:cNvPicPr>
              <a:picLocks noChangeAspect="1"/>
            </p:cNvPicPr>
            <p:nvPr/>
          </p:nvPicPr>
          <p:blipFill>
            <a:blip r:embed="rId6" cstate="print"/>
            <a:srcRect/>
            <a:stretch>
              <a:fillRect/>
            </a:stretch>
          </p:blipFill>
          <p:spPr bwMode="auto">
            <a:xfrm>
              <a:off x="4667250" y="3791953"/>
              <a:ext cx="2372945" cy="1016734"/>
            </a:xfrm>
            <a:prstGeom prst="rect">
              <a:avLst/>
            </a:prstGeom>
            <a:noFill/>
            <a:ln w="9525">
              <a:noFill/>
              <a:miter lim="800000"/>
              <a:headEnd/>
              <a:tailEnd/>
            </a:ln>
          </p:spPr>
        </p:pic>
      </p:grpSp>
      <p:sp>
        <p:nvSpPr>
          <p:cNvPr id="9" name="TextBox 8"/>
          <p:cNvSpPr txBox="1"/>
          <p:nvPr userDrawn="1"/>
        </p:nvSpPr>
        <p:spPr>
          <a:xfrm>
            <a:off x="4775200" y="4322763"/>
            <a:ext cx="6223000" cy="523220"/>
          </a:xfrm>
          <a:prstGeom prst="rect">
            <a:avLst/>
          </a:prstGeom>
          <a:noFill/>
        </p:spPr>
        <p:txBody>
          <a:bodyPr>
            <a:spAutoFit/>
          </a:bodyPr>
          <a:lstStyle/>
          <a:p>
            <a:pPr algn="r">
              <a:defRPr/>
            </a:pPr>
            <a:r>
              <a:rPr lang="en-US" sz="2800" dirty="0"/>
              <a:t>Thank You</a:t>
            </a:r>
          </a:p>
        </p:txBody>
      </p:sp>
      <p:pic>
        <p:nvPicPr>
          <p:cNvPr id="10" name="Picture 9" descr="vantis_logo_PNG_layers6.png"/>
          <p:cNvPicPr>
            <a:picLocks noChangeAspect="1"/>
          </p:cNvPicPr>
          <p:nvPr userDrawn="1"/>
        </p:nvPicPr>
        <p:blipFill>
          <a:blip r:embed="rId7" cstate="print"/>
          <a:srcRect/>
          <a:stretch>
            <a:fillRect/>
          </a:stretch>
        </p:blipFill>
        <p:spPr bwMode="auto">
          <a:xfrm>
            <a:off x="-1875366" y="784225"/>
            <a:ext cx="8885767" cy="3498850"/>
          </a:xfrm>
          <a:prstGeom prst="rect">
            <a:avLst/>
          </a:prstGeom>
          <a:noFill/>
          <a:ln w="9525">
            <a:noFill/>
            <a:miter lim="800000"/>
            <a:headEnd/>
            <a:tailEnd/>
          </a:ln>
        </p:spPr>
      </p:pic>
      <p:sp>
        <p:nvSpPr>
          <p:cNvPr id="13" name="Text Placeholder 12"/>
          <p:cNvSpPr>
            <a:spLocks noGrp="1"/>
          </p:cNvSpPr>
          <p:nvPr>
            <p:ph type="body" sz="quarter" idx="10"/>
          </p:nvPr>
        </p:nvSpPr>
        <p:spPr>
          <a:xfrm>
            <a:off x="4755209" y="4713288"/>
            <a:ext cx="6242051" cy="1458913"/>
          </a:xfrm>
          <a:prstGeom prst="rect">
            <a:avLst/>
          </a:prstGeom>
        </p:spPr>
        <p:txBody>
          <a:bodyPr/>
          <a:lstStyle>
            <a:lvl1pPr algn="r">
              <a:buFontTx/>
              <a:buNone/>
              <a:defRPr baseline="0"/>
            </a:lvl1pPr>
            <a:lvl2pPr algn="r">
              <a:buFontTx/>
              <a:buNone/>
              <a:defRPr/>
            </a:lvl2pPr>
            <a:lvl3pPr algn="r">
              <a:buFontTx/>
              <a:buNone/>
              <a:defRPr/>
            </a:lvl3pPr>
            <a:lvl4pPr algn="r">
              <a:buFontTx/>
              <a:buNone/>
              <a:defRPr/>
            </a:lvl4pPr>
            <a:lvl5pPr algn="r">
              <a:buFontTx/>
              <a:buNone/>
              <a:defRPr/>
            </a:lvl5pPr>
          </a:lstStyle>
          <a:p>
            <a:pPr lvl="0"/>
            <a:r>
              <a:rPr lang="en-US" dirty="0"/>
              <a:t>Click to edit Master text styles</a:t>
            </a:r>
          </a:p>
        </p:txBody>
      </p:sp>
    </p:spTree>
    <p:extLst>
      <p:ext uri="{BB962C8B-B14F-4D97-AF65-F5344CB8AC3E}">
        <p14:creationId xmlns:p14="http://schemas.microsoft.com/office/powerpoint/2010/main" val="35652304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3"/>
                                        </p:tgtEl>
                                        <p:attrNameLst>
                                          <p:attrName>ppt_y</p:attrName>
                                        </p:attrNameLst>
                                      </p:cBhvr>
                                      <p:tavLst>
                                        <p:tav tm="0">
                                          <p:val>
                                            <p:strVal val="#ppt_y"/>
                                          </p:val>
                                        </p:tav>
                                        <p:tav tm="100000">
                                          <p:val>
                                            <p:strVal val="#ppt_y"/>
                                          </p:val>
                                        </p:tav>
                                      </p:tavLst>
                                    </p:anim>
                                    <p:animEffect transition="in" filter="fade">
                                      <p:cBhvr>
                                        <p:cTn id="10" dur="1000"/>
                                        <p:tgtEl>
                                          <p:spTgt spid="3"/>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500"/>
                                        <p:tgtEl>
                                          <p:spTgt spid="4"/>
                                        </p:tgtEl>
                                      </p:cBhvr>
                                    </p:animEffect>
                                  </p:childTnLst>
                                </p:cTn>
                              </p:par>
                            </p:childTnLst>
                          </p:cTn>
                        </p:par>
                        <p:par>
                          <p:cTn id="15" fill="hold">
                            <p:stCondLst>
                              <p:cond delay="1500"/>
                            </p:stCondLst>
                            <p:childTnLst>
                              <p:par>
                                <p:cTn id="16" presetID="2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par>
                          <p:cTn id="19" fill="hold">
                            <p:stCondLst>
                              <p:cond delay="2000"/>
                            </p:stCondLst>
                            <p:childTnLst>
                              <p:par>
                                <p:cTn id="20" presetID="53"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par>
                          <p:cTn id="25" fill="hold">
                            <p:stCondLst>
                              <p:cond delay="2500"/>
                            </p:stCondLst>
                            <p:childTnLst>
                              <p:par>
                                <p:cTn id="26" presetID="0" presetClass="path" presetSubtype="0" decel="50000" fill="hold" nodeType="afterEffect">
                                  <p:stCondLst>
                                    <p:cond delay="0"/>
                                  </p:stCondLst>
                                  <p:childTnLst>
                                    <p:animMotion origin="layout" path="M -0.00451 0.00116 L -0.00451 0.07477 L 0.01753 0.09514 L 0.01701 0.03449 C 0.01788 0.03426 0.01875 0.03449 0.01944 0.0338 C 0.02101 0.03241 0.02066 0.02732 0.02188 0.02639 C 0.02309 0.02524 0.02483 0.02524 0.02622 0.02477 C 0.02674 0.02454 0.02795 0.02408 0.02795 0.02431 C 0.03003 0.02223 0.03212 0.02084 0.0342 0.01899 C 0.0375 0.01991 0.04028 0.01922 0.04219 0.02315 C 0.04306 0.02732 0.04375 0.03311 0.04583 0.03635 C 0.04722 0.04283 0.04653 0.04005 0.04774 0.04445 C 0.04844 0.05232 0.04844 0.05787 0.0434 0.0625 C 0.04115 0.0669 0.04063 0.06922 0.03663 0.07061 C 0.03264 0.06875 0.02934 0.06806 0.025 0.06806 C 0.04983 0.06899 0.0559 0.06528 0.07222 0.07315 C 0.07865 0.07223 0.08194 0.07315 0.08576 0.06644 C 0.08819 0.05579 0.08056 0.05139 0.07587 0.04514 C 0.07517 0.0419 0.0724 0.03889 0.07031 0.03704 C 0.0684 0.03334 0.06632 0.03125 0.06858 0.02639 C 0.06944 0.02477 0.07222 0.02315 0.07222 0.02338 C 0.07569 0.02338 0.07917 0.02408 0.08264 0.02408 C 0.08385 0.02408 0.08628 0.02315 0.08628 0.02338 C 0.11944 0.02037 0.12726 0.01736 0.11389 0.02223 C 0.11319 0.02315 0.11094 0.02871 0.11076 0.02894 C 0.1099 0.02986 0.1059 0.03079 0.10469 0.03125 C 0.10226 0.03334 0.10243 0.03542 0.10104 0.03866 C 0.10035 0.04028 0.09861 0.04352 0.09861 0.04375 C 0.09896 0.0507 0.09844 0.0551 0.10295 0.05903 C 0.10365 0.0625 0.10434 0.06667 0.10712 0.06806 C 0.10851 0.06875 0.11146 0.06968 0.11146 0.06991 C 0.1158 0.07338 0.11823 0.07199 0.12378 0.0713 C 0.12726 0.06991 0.12865 0.06667 0.13108 0.0632 C 0.13056 0.05417 0.13056 0.04491 0.12795 0.03635 C 0.12778 0.03403 0.12778 0.03172 0.12743 0.02963 C 0.12691 0.02662 0.12153 0.02061 0.11944 0.02061 L 0.16858 0.01899 C 0.16545 0.02014 0.16198 0.01991 0.15938 0.02223 C 0.15556 0.02547 0.16111 0.02292 0.15625 0.02477 C 0.15365 0.03033 0.15139 0.02454 0.15017 0.03056 C 0.15122 0.03542 0.15382 0.03727 0.15747 0.03866 C 0.15885 0.04167 0.16111 0.04491 0.16354 0.04607 C 0.16528 0.04977 0.16615 0.05255 0.16736 0.05672 C 0.16753 0.05857 0.16858 0.06528 0.16736 0.06736 C 0.16684 0.06829 0.16563 0.06783 0.16476 0.06806 C 0.15816 0.06945 0.15139 0.06968 0.14462 0.06968 L 0.21146 0.00024 L 0.22743 0.07315 L 0.24583 0.00348 C 0.26024 0.02778 0.25417 0.0213 0.27465 0.02315 C 0.27535 0.02338 0.27622 0.02338 0.27656 0.02408 C 0.27708 0.025 0.27691 0.02616 0.27708 0.02732 C 0.27795 0.03102 0.27882 0.03357 0.28073 0.03635 C 0.27934 0.04468 0.26771 0.04098 0.26354 0.04121 C 0.26146 0.0419 0.25955 0.04283 0.25747 0.04352 C 0.25712 0.04514 0.2559 0.04607 0.25556 0.04769 C 0.25503 0.05024 0.25538 0.05301 0.25503 0.05579 C 0.25486 0.05672 0.25451 0.05741 0.25434 0.05834 C 0.25556 0.06621 0.25712 0.06829 0.26302 0.06968 C 0.26632 0.06945 0.26962 0.06991 0.27274 0.06899 C 0.27361 0.06875 0.27396 0.06713 0.27465 0.06644 C 0.27587 0.06528 0.2783 0.0632 0.2783 0.06343 C 0.28021 0.05949 0.28142 0.0588 0.28194 0.05417 C 0.28351 0.05996 0.28316 0.06412 0.28385 0.07061 C 0.28403 0.07223 0.28507 0.07547 0.28507 0.0757 L 0.30295 0.07477 L 0.30035 0.02801 C 0.30156 0.02894 0.30278 0.0301 0.30417 0.03056 C 0.30608 0.03102 0.30833 0.02686 0.30955 0.0257 C 0.31128 0.02408 0.31389 0.02408 0.3158 0.02315 C 0.31997 0.02385 0.32292 0.02361 0.32622 0.02639 C 0.32691 0.0294 0.32795 0.03149 0.32865 0.03449 C 0.32951 0.04491 0.32847 0.07477 0.33056 0.07477 L 0.36424 0.07315 C 0.36215 0.06899 0.3592 0.07061 0.35625 0.06806 C 0.35573 0.0669 0.35556 0.06574 0.35503 0.06482 C 0.35434 0.06412 0.35365 0.06389 0.35313 0.0632 C 0.35139 0.06065 0.35069 0.05556 0.34948 0.05255 C 0.35122 0.04653 0.35104 0.03982 0.34948 0.0338 C 0.35017 0.02338 0.35069 0.0132 0.35069 0.00278 L 0.37708 -0.00625 L 0.37656 0.07061 C 0.38177 0.06968 0.38715 0.06852 0.39236 0.06806 C 0.39705 0.0676 0.40347 0.07153 0.40833 0.07315 C 0.41458 0.07199 0.41337 0.07269 0.41458 0.06574 C 0.41406 0.05787 0.41389 0.04861 0.40712 0.04607 C 0.40434 0.04352 0.40191 0.04098 0.39913 0.03866 C 0.39826 0.03449 0.39878 0.03681 0.39618 0.03125 C 0.39583 0.03056 0.39497 0.02894 0.39497 0.02917 C 0.39531 0.02662 0.39549 0.02431 0.39618 0.02223 C 0.39774 0.01806 0.41233 0.02315 0.41632 0.02315 L 0.94306 0.03102 " pathEditMode="relative" rAng="0" ptsTypes="AAAffffffffffffffffffffffffffffffffAfffffffffAAAffffffffffffffffAAffffffAffffffAAfffffffffAA">
                                      <p:cBhvr>
                                        <p:cTn id="27" dur="2000" fill="hold"/>
                                        <p:tgtEl>
                                          <p:spTgt spid="10"/>
                                        </p:tgtEl>
                                        <p:attrNameLst>
                                          <p:attrName>ppt_x</p:attrName>
                                          <p:attrName>ppt_y</p:attrName>
                                        </p:attrNameLst>
                                      </p:cBhvr>
                                      <p:rCtr x="47400" y="4300"/>
                                    </p:animMotion>
                                  </p:childTnLst>
                                  <p:subTnLst>
                                    <p:set>
                                      <p:cBhvr override="childStyle">
                                        <p:cTn dur="1" fill="hold" display="0" masterRel="sameClick" afterEffect="1">
                                          <p:stCondLst>
                                            <p:cond evt="end" delay="0">
                                              <p:tn val="26"/>
                                            </p:cond>
                                          </p:stCondLst>
                                        </p:cTn>
                                        <p:tgtEl>
                                          <p:spTgt spid="10"/>
                                        </p:tgtEl>
                                        <p:attrNameLst>
                                          <p:attrName>style.visibility</p:attrName>
                                        </p:attrNameLst>
                                      </p:cBhvr>
                                      <p:to>
                                        <p:strVal val="hidden"/>
                                      </p:to>
                                    </p:set>
                                  </p:subTnLst>
                                </p:cTn>
                              </p:par>
                              <p:par>
                                <p:cTn id="28" presetID="22"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1200"/>
                                        <p:tgtEl>
                                          <p:spTgt spid="2"/>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Dk Gray Divider">
    <p:spTree>
      <p:nvGrpSpPr>
        <p:cNvPr id="1" name=""/>
        <p:cNvGrpSpPr/>
        <p:nvPr/>
      </p:nvGrpSpPr>
      <p:grpSpPr>
        <a:xfrm>
          <a:off x="0" y="0"/>
          <a:ext cx="0" cy="0"/>
          <a:chOff x="0" y="0"/>
          <a:chExt cx="0" cy="0"/>
        </a:xfrm>
      </p:grpSpPr>
      <p:pic>
        <p:nvPicPr>
          <p:cNvPr id="3" name="Picture 4" descr="DkGrey_Divider.jpg"/>
          <p:cNvPicPr>
            <a:picLocks noChangeAspect="1"/>
          </p:cNvPicPr>
          <p:nvPr userDrawn="1"/>
        </p:nvPicPr>
        <p:blipFill>
          <a:blip r:embed="rId2" cstate="print"/>
          <a:srcRect/>
          <a:stretch>
            <a:fillRect/>
          </a:stretch>
        </p:blipFill>
        <p:spPr bwMode="gray">
          <a:xfrm>
            <a:off x="0" y="0"/>
            <a:ext cx="12192000" cy="6858000"/>
          </a:xfrm>
          <a:prstGeom prst="rect">
            <a:avLst/>
          </a:prstGeom>
          <a:noFill/>
          <a:ln w="9525">
            <a:noFill/>
            <a:miter lim="800000"/>
            <a:headEnd/>
            <a:tailEnd/>
          </a:ln>
        </p:spPr>
      </p:pic>
      <p:pic>
        <p:nvPicPr>
          <p:cNvPr id="4" name="Picture 5" descr="Pantone ipsos.png"/>
          <p:cNvPicPr>
            <a:picLocks noChangeAspect="1"/>
          </p:cNvPicPr>
          <p:nvPr userDrawn="1"/>
        </p:nvPicPr>
        <p:blipFill>
          <a:blip r:embed="rId3" cstate="print"/>
          <a:srcRect/>
          <a:stretch>
            <a:fillRect/>
          </a:stretch>
        </p:blipFill>
        <p:spPr bwMode="auto">
          <a:xfrm>
            <a:off x="203200" y="152400"/>
            <a:ext cx="694267" cy="477838"/>
          </a:xfrm>
          <a:prstGeom prst="rect">
            <a:avLst/>
          </a:prstGeom>
          <a:noFill/>
          <a:ln w="9525">
            <a:noFill/>
            <a:miter lim="800000"/>
            <a:headEnd/>
            <a:tailEnd/>
          </a:ln>
        </p:spPr>
      </p:pic>
      <p:sp>
        <p:nvSpPr>
          <p:cNvPr id="7" name="Title 6"/>
          <p:cNvSpPr>
            <a:spLocks noGrp="1"/>
          </p:cNvSpPr>
          <p:nvPr>
            <p:ph type="title"/>
          </p:nvPr>
        </p:nvSpPr>
        <p:spPr bwMode="gray">
          <a:xfrm>
            <a:off x="304800" y="2286000"/>
            <a:ext cx="5283200" cy="2286000"/>
          </a:xfrm>
          <a:prstGeom prst="rect">
            <a:avLst/>
          </a:prstGeom>
        </p:spPr>
        <p:txBody>
          <a:bodyPr anchor="ctr"/>
          <a:lstStyle>
            <a:lvl1pPr algn="ctr">
              <a:defRPr sz="3600" b="1" cap="all">
                <a:solidFill>
                  <a:srgbClr val="595959"/>
                </a:solidFill>
              </a:defRPr>
            </a:lvl1pPr>
          </a:lstStyle>
          <a:p>
            <a:r>
              <a:rPr lang="en-US" dirty="0"/>
              <a:t>Click to edit Master title style</a:t>
            </a:r>
          </a:p>
        </p:txBody>
      </p:sp>
      <p:sp>
        <p:nvSpPr>
          <p:cNvPr id="5" name="Slide Number Placeholder 14"/>
          <p:cNvSpPr>
            <a:spLocks noGrp="1"/>
          </p:cNvSpPr>
          <p:nvPr>
            <p:ph type="sldNum" sz="quarter" idx="10"/>
          </p:nvPr>
        </p:nvSpPr>
        <p:spPr bwMode="white">
          <a:xfrm>
            <a:off x="9245600" y="6400801"/>
            <a:ext cx="2844800" cy="365125"/>
          </a:xfrm>
          <a:prstGeom prst="rect">
            <a:avLst/>
          </a:prstGeom>
        </p:spPr>
        <p:txBody>
          <a:bodyPr/>
          <a:lstStyle>
            <a:lvl1pPr algn="r">
              <a:defRPr sz="1200" b="1">
                <a:solidFill>
                  <a:schemeClr val="bg1"/>
                </a:solidFill>
              </a:defRPr>
            </a:lvl1pPr>
          </a:lstStyle>
          <a:p>
            <a:pPr>
              <a:defRPr/>
            </a:pPr>
            <a:fld id="{4DD81D54-EAB2-40CB-A278-18DFA1373D01}" type="slidenum">
              <a:rPr lang="en-US"/>
              <a:pPr>
                <a:defRPr/>
              </a:pPr>
              <a:t>‹#›</a:t>
            </a:fld>
            <a:endParaRPr lang="en-US" dirty="0"/>
          </a:p>
        </p:txBody>
      </p:sp>
    </p:spTree>
    <p:extLst>
      <p:ext uri="{BB962C8B-B14F-4D97-AF65-F5344CB8AC3E}">
        <p14:creationId xmlns:p14="http://schemas.microsoft.com/office/powerpoint/2010/main" val="1324941933"/>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k Gray White 3">
    <p:spTree>
      <p:nvGrpSpPr>
        <p:cNvPr id="1" name=""/>
        <p:cNvGrpSpPr/>
        <p:nvPr/>
      </p:nvGrpSpPr>
      <p:grpSpPr>
        <a:xfrm>
          <a:off x="0" y="0"/>
          <a:ext cx="0" cy="0"/>
          <a:chOff x="0" y="0"/>
          <a:chExt cx="0" cy="0"/>
        </a:xfrm>
      </p:grpSpPr>
      <p:pic>
        <p:nvPicPr>
          <p:cNvPr id="4" name="Picture 4" descr="D:\For Jill\062811\PPT DkGrey Slides\DkGreySlides4.jpg"/>
          <p:cNvPicPr>
            <a:picLocks noChangeAspect="1" noChangeArrowheads="1"/>
          </p:cNvPicPr>
          <p:nvPr userDrawn="1"/>
        </p:nvPicPr>
        <p:blipFill>
          <a:blip r:embed="rId2" cstate="print"/>
          <a:srcRect/>
          <a:stretch>
            <a:fillRect/>
          </a:stretch>
        </p:blipFill>
        <p:spPr bwMode="auto">
          <a:xfrm>
            <a:off x="0" y="0"/>
            <a:ext cx="12192000" cy="6858000"/>
          </a:xfrm>
          <a:prstGeom prst="rect">
            <a:avLst/>
          </a:prstGeom>
          <a:noFill/>
          <a:ln w="9525">
            <a:noFill/>
            <a:miter lim="800000"/>
            <a:headEnd/>
            <a:tailEnd/>
          </a:ln>
        </p:spPr>
      </p:pic>
      <p:pic>
        <p:nvPicPr>
          <p:cNvPr id="5" name="Picture 5" descr="Pantone ipsos.png"/>
          <p:cNvPicPr>
            <a:picLocks noChangeAspect="1"/>
          </p:cNvPicPr>
          <p:nvPr userDrawn="1"/>
        </p:nvPicPr>
        <p:blipFill>
          <a:blip r:embed="rId3" cstate="print"/>
          <a:srcRect/>
          <a:stretch>
            <a:fillRect/>
          </a:stretch>
        </p:blipFill>
        <p:spPr bwMode="auto">
          <a:xfrm>
            <a:off x="203200" y="152400"/>
            <a:ext cx="694267" cy="477838"/>
          </a:xfrm>
          <a:prstGeom prst="rect">
            <a:avLst/>
          </a:prstGeom>
          <a:noFill/>
          <a:ln w="9525">
            <a:noFill/>
            <a:miter lim="800000"/>
            <a:headEnd/>
            <a:tailEnd/>
          </a:ln>
        </p:spPr>
      </p:pic>
      <p:sp>
        <p:nvSpPr>
          <p:cNvPr id="13" name="Title 6"/>
          <p:cNvSpPr>
            <a:spLocks noGrp="1"/>
          </p:cNvSpPr>
          <p:nvPr>
            <p:ph type="title"/>
          </p:nvPr>
        </p:nvSpPr>
        <p:spPr bwMode="gray">
          <a:xfrm>
            <a:off x="1117600" y="304800"/>
            <a:ext cx="9347200" cy="1066800"/>
          </a:xfrm>
          <a:prstGeom prst="rect">
            <a:avLst/>
          </a:prstGeom>
        </p:spPr>
        <p:txBody>
          <a:bodyPr/>
          <a:lstStyle>
            <a:lvl1pPr algn="l">
              <a:defRPr b="1" cap="all">
                <a:solidFill>
                  <a:srgbClr val="595959"/>
                </a:solidFill>
              </a:defRPr>
            </a:lvl1pPr>
          </a:lstStyle>
          <a:p>
            <a:r>
              <a:rPr lang="en-US" dirty="0"/>
              <a:t>Click to edit Master title style</a:t>
            </a:r>
          </a:p>
        </p:txBody>
      </p:sp>
      <p:sp>
        <p:nvSpPr>
          <p:cNvPr id="14" name="Text Placeholder 8"/>
          <p:cNvSpPr>
            <a:spLocks noGrp="1"/>
          </p:cNvSpPr>
          <p:nvPr>
            <p:ph type="body" sz="quarter" idx="10"/>
          </p:nvPr>
        </p:nvSpPr>
        <p:spPr bwMode="gray">
          <a:xfrm>
            <a:off x="1117600" y="1600200"/>
            <a:ext cx="6604000" cy="4876800"/>
          </a:xfrm>
          <a:prstGeom prst="rect">
            <a:avLst/>
          </a:prstGeom>
        </p:spPr>
        <p:txBody>
          <a:bodyPr>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dirty="0"/>
              <a:t>Click to edit Master text styles</a:t>
            </a:r>
          </a:p>
          <a:p>
            <a:pPr lvl="1"/>
            <a:r>
              <a:rPr lang="en-US" dirty="0"/>
              <a:t>Second level</a:t>
            </a:r>
          </a:p>
          <a:p>
            <a:pPr lvl="2"/>
            <a:r>
              <a:rPr lang="en-US" dirty="0"/>
              <a:t>Third level</a:t>
            </a:r>
          </a:p>
        </p:txBody>
      </p:sp>
      <p:sp>
        <p:nvSpPr>
          <p:cNvPr id="6" name="Slide Number Placeholder 14"/>
          <p:cNvSpPr>
            <a:spLocks noGrp="1"/>
          </p:cNvSpPr>
          <p:nvPr>
            <p:ph type="sldNum" sz="quarter" idx="11"/>
          </p:nvPr>
        </p:nvSpPr>
        <p:spPr bwMode="white">
          <a:xfrm>
            <a:off x="9245600" y="6400801"/>
            <a:ext cx="2844800" cy="365125"/>
          </a:xfrm>
          <a:prstGeom prst="rect">
            <a:avLst/>
          </a:prstGeom>
        </p:spPr>
        <p:txBody>
          <a:bodyPr/>
          <a:lstStyle>
            <a:lvl1pPr algn="r">
              <a:defRPr sz="1200" b="1">
                <a:solidFill>
                  <a:schemeClr val="bg1"/>
                </a:solidFill>
              </a:defRPr>
            </a:lvl1pPr>
          </a:lstStyle>
          <a:p>
            <a:pPr>
              <a:defRPr/>
            </a:pPr>
            <a:fld id="{0004F1B2-386B-4D15-8198-3A001317D6B5}" type="slidenum">
              <a:rPr lang="en-US"/>
              <a:pPr>
                <a:defRPr/>
              </a:pPr>
              <a:t>‹#›</a:t>
            </a:fld>
            <a:endParaRPr lang="en-US" dirty="0"/>
          </a:p>
        </p:txBody>
      </p:sp>
    </p:spTree>
    <p:extLst>
      <p:ext uri="{BB962C8B-B14F-4D97-AF65-F5344CB8AC3E}">
        <p14:creationId xmlns:p14="http://schemas.microsoft.com/office/powerpoint/2010/main" val="520989347"/>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Dk Gray Quote">
    <p:spTree>
      <p:nvGrpSpPr>
        <p:cNvPr id="1" name=""/>
        <p:cNvGrpSpPr/>
        <p:nvPr/>
      </p:nvGrpSpPr>
      <p:grpSpPr>
        <a:xfrm>
          <a:off x="0" y="0"/>
          <a:ext cx="0" cy="0"/>
          <a:chOff x="0" y="0"/>
          <a:chExt cx="0" cy="0"/>
        </a:xfrm>
      </p:grpSpPr>
      <p:pic>
        <p:nvPicPr>
          <p:cNvPr id="4" name="Picture 4" descr="DkGrey_Quote.jpg"/>
          <p:cNvPicPr>
            <a:picLocks noChangeAspect="1"/>
          </p:cNvPicPr>
          <p:nvPr userDrawn="1"/>
        </p:nvPicPr>
        <p:blipFill>
          <a:blip r:embed="rId2" cstate="print"/>
          <a:srcRect/>
          <a:stretch>
            <a:fillRect/>
          </a:stretch>
        </p:blipFill>
        <p:spPr bwMode="auto">
          <a:xfrm>
            <a:off x="0" y="0"/>
            <a:ext cx="12192000" cy="6858000"/>
          </a:xfrm>
          <a:prstGeom prst="rect">
            <a:avLst/>
          </a:prstGeom>
          <a:noFill/>
          <a:ln w="9525">
            <a:noFill/>
            <a:miter lim="800000"/>
            <a:headEnd/>
            <a:tailEnd/>
          </a:ln>
        </p:spPr>
      </p:pic>
      <p:pic>
        <p:nvPicPr>
          <p:cNvPr id="5" name="Picture 5" descr="Pantone ipsos.png"/>
          <p:cNvPicPr>
            <a:picLocks noChangeAspect="1"/>
          </p:cNvPicPr>
          <p:nvPr userDrawn="1"/>
        </p:nvPicPr>
        <p:blipFill>
          <a:blip r:embed="rId3" cstate="print"/>
          <a:srcRect/>
          <a:stretch>
            <a:fillRect/>
          </a:stretch>
        </p:blipFill>
        <p:spPr bwMode="auto">
          <a:xfrm>
            <a:off x="203200" y="152400"/>
            <a:ext cx="694267" cy="477838"/>
          </a:xfrm>
          <a:prstGeom prst="rect">
            <a:avLst/>
          </a:prstGeom>
          <a:noFill/>
          <a:ln w="9525">
            <a:noFill/>
            <a:miter lim="800000"/>
            <a:headEnd/>
            <a:tailEnd/>
          </a:ln>
        </p:spPr>
      </p:pic>
      <p:sp>
        <p:nvSpPr>
          <p:cNvPr id="6" name="Title 6"/>
          <p:cNvSpPr>
            <a:spLocks noGrp="1"/>
          </p:cNvSpPr>
          <p:nvPr>
            <p:ph type="title"/>
          </p:nvPr>
        </p:nvSpPr>
        <p:spPr bwMode="white">
          <a:xfrm>
            <a:off x="1117600" y="304800"/>
            <a:ext cx="9347200" cy="1143000"/>
          </a:xfrm>
          <a:prstGeom prst="rect">
            <a:avLst/>
          </a:prstGeom>
        </p:spPr>
        <p:txBody>
          <a:bodyPr/>
          <a:lstStyle>
            <a:lvl1pPr algn="l">
              <a:lnSpc>
                <a:spcPts val="3780"/>
              </a:lnSpc>
              <a:defRPr b="1" cap="all">
                <a:solidFill>
                  <a:schemeClr val="bg1"/>
                </a:solidFill>
              </a:defRPr>
            </a:lvl1pPr>
          </a:lstStyle>
          <a:p>
            <a:r>
              <a:rPr lang="en-US" dirty="0"/>
              <a:t>Click to edit Master title style</a:t>
            </a:r>
          </a:p>
        </p:txBody>
      </p:sp>
      <p:sp>
        <p:nvSpPr>
          <p:cNvPr id="7" name="Text Placeholder 8"/>
          <p:cNvSpPr>
            <a:spLocks noGrp="1"/>
          </p:cNvSpPr>
          <p:nvPr>
            <p:ph type="body" sz="quarter" idx="10"/>
          </p:nvPr>
        </p:nvSpPr>
        <p:spPr bwMode="white">
          <a:xfrm>
            <a:off x="1117600" y="1600200"/>
            <a:ext cx="9347200" cy="3581400"/>
          </a:xfrm>
          <a:prstGeom prst="rect">
            <a:avLst/>
          </a:prstGeom>
        </p:spPr>
        <p:txBody>
          <a:bodyPr>
            <a:normAutofit/>
          </a:bodyPr>
          <a:lstStyle>
            <a:lvl1pPr marL="0" indent="0">
              <a:lnSpc>
                <a:spcPct val="150000"/>
              </a:lnSpc>
              <a:buFont typeface="Arial"/>
              <a:buNone/>
              <a:defRPr sz="2800" b="0" cap="none" baseline="0">
                <a:solidFill>
                  <a:srgbClr val="FFFFFF"/>
                </a:solidFill>
                <a:latin typeface="Arial"/>
              </a:defRPr>
            </a:lvl1pPr>
            <a:lvl2pPr>
              <a:lnSpc>
                <a:spcPct val="150000"/>
              </a:lnSpc>
              <a:buFont typeface="Arial"/>
              <a:buChar char="•"/>
              <a:defRPr sz="2800" cap="none" baseline="0">
                <a:solidFill>
                  <a:srgbClr val="FFFFFF"/>
                </a:solidFill>
                <a:latin typeface="Arial"/>
              </a:defRPr>
            </a:lvl2pPr>
            <a:lvl3pPr>
              <a:lnSpc>
                <a:spcPct val="150000"/>
              </a:lnSpc>
              <a:buFont typeface="Lucida Grande"/>
              <a:buChar char="–"/>
              <a:defRPr sz="2800" cap="none" baseline="0">
                <a:solidFill>
                  <a:srgbClr val="FFFFFF"/>
                </a:solidFill>
                <a:latin typeface="Arial"/>
              </a:defRPr>
            </a:lvl3pPr>
            <a:lvl4pPr>
              <a:lnSpc>
                <a:spcPct val="150000"/>
              </a:lnSpc>
              <a:buFont typeface="Arial"/>
              <a:buChar char="•"/>
              <a:defRPr sz="1400" cap="none" baseline="0">
                <a:solidFill>
                  <a:srgbClr val="FFFFFF"/>
                </a:solidFill>
                <a:latin typeface="Arial"/>
              </a:defRPr>
            </a:lvl4pPr>
            <a:lvl5pPr>
              <a:lnSpc>
                <a:spcPct val="150000"/>
              </a:lnSpc>
              <a:defRPr sz="1400" cap="none" baseline="0">
                <a:solidFill>
                  <a:srgbClr val="FFFFFF"/>
                </a:solidFill>
                <a:latin typeface="Arial"/>
              </a:defRPr>
            </a:lvl5pPr>
          </a:lstStyle>
          <a:p>
            <a:pPr lvl="0"/>
            <a:r>
              <a:rPr lang="en-US"/>
              <a:t>Click to edit Master text styles</a:t>
            </a:r>
          </a:p>
        </p:txBody>
      </p:sp>
      <p:sp>
        <p:nvSpPr>
          <p:cNvPr id="8" name="Slide Number Placeholder 14"/>
          <p:cNvSpPr>
            <a:spLocks noGrp="1"/>
          </p:cNvSpPr>
          <p:nvPr>
            <p:ph type="sldNum" sz="quarter" idx="11"/>
          </p:nvPr>
        </p:nvSpPr>
        <p:spPr bwMode="white">
          <a:xfrm>
            <a:off x="9245600" y="6400801"/>
            <a:ext cx="2844800" cy="365125"/>
          </a:xfrm>
          <a:prstGeom prst="rect">
            <a:avLst/>
          </a:prstGeom>
        </p:spPr>
        <p:txBody>
          <a:bodyPr/>
          <a:lstStyle>
            <a:lvl1pPr algn="r">
              <a:defRPr sz="1200" b="1">
                <a:solidFill>
                  <a:schemeClr val="bg1"/>
                </a:solidFill>
              </a:defRPr>
            </a:lvl1pPr>
          </a:lstStyle>
          <a:p>
            <a:pPr>
              <a:defRPr/>
            </a:pPr>
            <a:fld id="{7F60EE5A-8D57-4A9A-93BB-6D5BA16D97FD}" type="slidenum">
              <a:rPr lang="en-US"/>
              <a:pPr>
                <a:defRPr/>
              </a:pPr>
              <a:t>‹#›</a:t>
            </a:fld>
            <a:endParaRPr lang="en-US" dirty="0"/>
          </a:p>
        </p:txBody>
      </p:sp>
    </p:spTree>
    <p:extLst>
      <p:ext uri="{BB962C8B-B14F-4D97-AF65-F5344CB8AC3E}">
        <p14:creationId xmlns:p14="http://schemas.microsoft.com/office/powerpoint/2010/main" val="3630336204"/>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SPECIAL">
    <p:bg>
      <p:bgPr>
        <a:solidFill>
          <a:schemeClr val="bg2"/>
        </a:solidFill>
        <a:effectLst/>
      </p:bgPr>
    </p:bg>
    <p:spTree>
      <p:nvGrpSpPr>
        <p:cNvPr id="1" name=""/>
        <p:cNvGrpSpPr/>
        <p:nvPr/>
      </p:nvGrpSpPr>
      <p:grpSpPr>
        <a:xfrm>
          <a:off x="0" y="0"/>
          <a:ext cx="0" cy="0"/>
          <a:chOff x="0" y="0"/>
          <a:chExt cx="0" cy="0"/>
        </a:xfrm>
      </p:grpSpPr>
      <p:grpSp>
        <p:nvGrpSpPr>
          <p:cNvPr id="3" name="Group 4"/>
          <p:cNvGrpSpPr>
            <a:grpSpLocks noChangeAspect="1"/>
          </p:cNvGrpSpPr>
          <p:nvPr userDrawn="1"/>
        </p:nvGrpSpPr>
        <p:grpSpPr bwMode="gray">
          <a:xfrm>
            <a:off x="201601" y="151200"/>
            <a:ext cx="695607" cy="468000"/>
            <a:chOff x="1352" y="681"/>
            <a:chExt cx="3519" cy="3153"/>
          </a:xfrm>
        </p:grpSpPr>
        <p:sp>
          <p:nvSpPr>
            <p:cNvPr id="4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dirty="0"/>
            </a:p>
          </p:txBody>
        </p:sp>
        <p:sp>
          <p:nvSpPr>
            <p:cNvPr id="4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dirty="0"/>
            </a:p>
          </p:txBody>
        </p:sp>
        <p:sp>
          <p:nvSpPr>
            <p:cNvPr id="4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dirty="0"/>
            </a:p>
          </p:txBody>
        </p:sp>
        <p:sp>
          <p:nvSpPr>
            <p:cNvPr id="5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dirty="0"/>
            </a:p>
          </p:txBody>
        </p:sp>
        <p:sp>
          <p:nvSpPr>
            <p:cNvPr id="5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dirty="0"/>
            </a:p>
          </p:txBody>
        </p:sp>
        <p:sp>
          <p:nvSpPr>
            <p:cNvPr id="5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dirty="0"/>
            </a:p>
          </p:txBody>
        </p:sp>
        <p:sp>
          <p:nvSpPr>
            <p:cNvPr id="5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dirty="0"/>
            </a:p>
          </p:txBody>
        </p:sp>
        <p:sp>
          <p:nvSpPr>
            <p:cNvPr id="5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dirty="0"/>
            </a:p>
          </p:txBody>
        </p:sp>
        <p:sp>
          <p:nvSpPr>
            <p:cNvPr id="5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dirty="0"/>
            </a:p>
          </p:txBody>
        </p:sp>
        <p:sp>
          <p:nvSpPr>
            <p:cNvPr id="5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dirty="0"/>
            </a:p>
          </p:txBody>
        </p:sp>
        <p:sp>
          <p:nvSpPr>
            <p:cNvPr id="5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dirty="0"/>
            </a:p>
          </p:txBody>
        </p:sp>
        <p:sp>
          <p:nvSpPr>
            <p:cNvPr id="5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dirty="0"/>
            </a:p>
          </p:txBody>
        </p:sp>
        <p:sp>
          <p:nvSpPr>
            <p:cNvPr id="5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dirty="0"/>
            </a:p>
          </p:txBody>
        </p:sp>
        <p:sp>
          <p:nvSpPr>
            <p:cNvPr id="6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dirty="0"/>
            </a:p>
          </p:txBody>
        </p:sp>
        <p:sp>
          <p:nvSpPr>
            <p:cNvPr id="6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dirty="0"/>
            </a:p>
          </p:txBody>
        </p:sp>
      </p:grpSp>
      <p:sp>
        <p:nvSpPr>
          <p:cNvPr id="63" name="Fußzeilenplatzhalter 4"/>
          <p:cNvSpPr>
            <a:spLocks noGrp="1"/>
          </p:cNvSpPr>
          <p:nvPr>
            <p:ph type="ftr" sz="quarter" idx="11"/>
          </p:nvPr>
        </p:nvSpPr>
        <p:spPr>
          <a:xfrm>
            <a:off x="486832" y="6566400"/>
            <a:ext cx="4800000" cy="184666"/>
          </a:xfrm>
          <a:prstGeom prst="rect">
            <a:avLst/>
          </a:prstGeom>
        </p:spPr>
        <p:txBody>
          <a:bodyPr wrap="square" lIns="0" tIns="0" rIns="0" bIns="0" anchor="t" anchorCtr="0">
            <a:noAutofit/>
          </a:bodyPr>
          <a:lstStyle>
            <a:lvl1pPr>
              <a:defRPr sz="1200">
                <a:solidFill>
                  <a:schemeClr val="bg1"/>
                </a:solidFill>
                <a:latin typeface="+mn-lt"/>
              </a:defRPr>
            </a:lvl1pPr>
          </a:lstStyle>
          <a:p>
            <a:endParaRPr lang="de-DE" dirty="0"/>
          </a:p>
        </p:txBody>
      </p:sp>
      <p:sp>
        <p:nvSpPr>
          <p:cNvPr id="64"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solidFill>
                  <a:schemeClr val="tx1"/>
                </a:solidFill>
                <a:latin typeface="+mn-lt"/>
              </a:defRPr>
            </a:lvl1pPr>
          </a:lstStyle>
          <a:p>
            <a:fld id="{99DB18A3-D21F-4BB0-9E84-DFB029941648}" type="slidenum">
              <a:rPr lang="de-DE" smtClean="0"/>
              <a:pPr/>
              <a:t>‹#›</a:t>
            </a:fld>
            <a:endParaRPr lang="de-DE" dirty="0"/>
          </a:p>
        </p:txBody>
      </p:sp>
      <p:sp>
        <p:nvSpPr>
          <p:cNvPr id="2" name="Freeform 2"/>
          <p:cNvSpPr>
            <a:spLocks/>
          </p:cNvSpPr>
          <p:nvPr userDrawn="1"/>
        </p:nvSpPr>
        <p:spPr bwMode="grayWhite">
          <a:xfrm>
            <a:off x="8775701" y="0"/>
            <a:ext cx="3416300" cy="1905000"/>
          </a:xfrm>
          <a:custGeom>
            <a:avLst/>
            <a:gdLst>
              <a:gd name="T0" fmla="*/ 4304 w 4304"/>
              <a:gd name="T1" fmla="*/ 0 h 3200"/>
              <a:gd name="T2" fmla="*/ 13 w 4304"/>
              <a:gd name="T3" fmla="*/ 0 h 3200"/>
              <a:gd name="T4" fmla="*/ 0 w 4304"/>
              <a:gd name="T5" fmla="*/ 252 h 3200"/>
              <a:gd name="T6" fmla="*/ 2945 w 4304"/>
              <a:gd name="T7" fmla="*/ 3200 h 3200"/>
              <a:gd name="T8" fmla="*/ 4304 w 4304"/>
              <a:gd name="T9" fmla="*/ 2867 h 3200"/>
              <a:gd name="T10" fmla="*/ 4304 w 4304"/>
              <a:gd name="T11" fmla="*/ 0 h 3200"/>
            </a:gdLst>
            <a:ahLst/>
            <a:cxnLst>
              <a:cxn ang="0">
                <a:pos x="T0" y="T1"/>
              </a:cxn>
              <a:cxn ang="0">
                <a:pos x="T2" y="T3"/>
              </a:cxn>
              <a:cxn ang="0">
                <a:pos x="T4" y="T5"/>
              </a:cxn>
              <a:cxn ang="0">
                <a:pos x="T6" y="T7"/>
              </a:cxn>
              <a:cxn ang="0">
                <a:pos x="T8" y="T9"/>
              </a:cxn>
              <a:cxn ang="0">
                <a:pos x="T10" y="T11"/>
              </a:cxn>
            </a:cxnLst>
            <a:rect l="0" t="0" r="r" b="b"/>
            <a:pathLst>
              <a:path w="4304" h="3200">
                <a:moveTo>
                  <a:pt x="4304" y="0"/>
                </a:moveTo>
                <a:cubicBezTo>
                  <a:pt x="13" y="0"/>
                  <a:pt x="13" y="0"/>
                  <a:pt x="13" y="0"/>
                </a:cubicBezTo>
                <a:cubicBezTo>
                  <a:pt x="7" y="82"/>
                  <a:pt x="0" y="164"/>
                  <a:pt x="0" y="252"/>
                </a:cubicBezTo>
                <a:cubicBezTo>
                  <a:pt x="0" y="1878"/>
                  <a:pt x="1322" y="3200"/>
                  <a:pt x="2945" y="3200"/>
                </a:cubicBezTo>
                <a:cubicBezTo>
                  <a:pt x="3436" y="3200"/>
                  <a:pt x="3895" y="3081"/>
                  <a:pt x="4304" y="2867"/>
                </a:cubicBezTo>
                <a:lnTo>
                  <a:pt x="4304" y="0"/>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dirty="0"/>
          </a:p>
        </p:txBody>
      </p:sp>
      <p:sp>
        <p:nvSpPr>
          <p:cNvPr id="8" name="Oval 3"/>
          <p:cNvSpPr>
            <a:spLocks noChangeArrowheads="1"/>
          </p:cNvSpPr>
          <p:nvPr userDrawn="1"/>
        </p:nvSpPr>
        <p:spPr bwMode="grayWhite">
          <a:xfrm>
            <a:off x="973667" y="1889126"/>
            <a:ext cx="2029884" cy="15224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en-US" sz="2800" dirty="0"/>
          </a:p>
        </p:txBody>
      </p:sp>
      <p:sp>
        <p:nvSpPr>
          <p:cNvPr id="9" name="Line 4"/>
          <p:cNvSpPr>
            <a:spLocks noChangeShapeType="1"/>
          </p:cNvSpPr>
          <p:nvPr userDrawn="1"/>
        </p:nvSpPr>
        <p:spPr bwMode="grayWhite">
          <a:xfrm flipH="1" flipV="1">
            <a:off x="5056718" y="0"/>
            <a:ext cx="3797300" cy="468313"/>
          </a:xfrm>
          <a:prstGeom prst="line">
            <a:avLst/>
          </a:prstGeom>
          <a:noFill/>
          <a:ln w="12700">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10" name="Line 5"/>
          <p:cNvSpPr>
            <a:spLocks noChangeShapeType="1"/>
          </p:cNvSpPr>
          <p:nvPr userDrawn="1"/>
        </p:nvSpPr>
        <p:spPr bwMode="grayWhite">
          <a:xfrm flipH="1" flipV="1">
            <a:off x="2548467" y="1"/>
            <a:ext cx="6305551" cy="601663"/>
          </a:xfrm>
          <a:prstGeom prst="line">
            <a:avLst/>
          </a:prstGeom>
          <a:noFill/>
          <a:ln w="12700">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sp>
        <p:nvSpPr>
          <p:cNvPr id="11" name="Freeform 6"/>
          <p:cNvSpPr>
            <a:spLocks/>
          </p:cNvSpPr>
          <p:nvPr userDrawn="1"/>
        </p:nvSpPr>
        <p:spPr bwMode="grayWhite">
          <a:xfrm>
            <a:off x="2946401" y="1136651"/>
            <a:ext cx="6263217" cy="1312863"/>
          </a:xfrm>
          <a:custGeom>
            <a:avLst/>
            <a:gdLst>
              <a:gd name="T0" fmla="*/ 0 w 2959"/>
              <a:gd name="T1" fmla="*/ 827 h 827"/>
              <a:gd name="T2" fmla="*/ 1432 w 2959"/>
              <a:gd name="T3" fmla="*/ 279 h 827"/>
              <a:gd name="T4" fmla="*/ 2959 w 2959"/>
              <a:gd name="T5" fmla="*/ 0 h 827"/>
            </a:gdLst>
            <a:ahLst/>
            <a:cxnLst>
              <a:cxn ang="0">
                <a:pos x="T0" y="T1"/>
              </a:cxn>
              <a:cxn ang="0">
                <a:pos x="T2" y="T3"/>
              </a:cxn>
              <a:cxn ang="0">
                <a:pos x="T4" y="T5"/>
              </a:cxn>
            </a:cxnLst>
            <a:rect l="0" t="0" r="r" b="b"/>
            <a:pathLst>
              <a:path w="2959" h="827">
                <a:moveTo>
                  <a:pt x="0" y="827"/>
                </a:moveTo>
                <a:cubicBezTo>
                  <a:pt x="239" y="736"/>
                  <a:pt x="939" y="417"/>
                  <a:pt x="1432" y="279"/>
                </a:cubicBezTo>
                <a:cubicBezTo>
                  <a:pt x="1925" y="141"/>
                  <a:pt x="2641" y="58"/>
                  <a:pt x="2959" y="0"/>
                </a:cubicBezTo>
              </a:path>
            </a:pathLst>
          </a:custGeom>
          <a:noFill/>
          <a:ln w="12700" cmpd="sng">
            <a:solidFill>
              <a:srgbClr val="FFFFFF">
                <a:alpha val="50000"/>
              </a:srgb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sz="2800" dirty="0"/>
          </a:p>
        </p:txBody>
      </p:sp>
      <p:grpSp>
        <p:nvGrpSpPr>
          <p:cNvPr id="4" name="Gruppieren 26"/>
          <p:cNvGrpSpPr>
            <a:grpSpLocks noChangeAspect="1"/>
          </p:cNvGrpSpPr>
          <p:nvPr userDrawn="1"/>
        </p:nvGrpSpPr>
        <p:grpSpPr bwMode="black">
          <a:xfrm>
            <a:off x="9028801" y="6566400"/>
            <a:ext cx="2232047" cy="216000"/>
            <a:chOff x="-4759325" y="2224088"/>
            <a:chExt cx="18664237" cy="2408238"/>
          </a:xfrm>
          <a:solidFill>
            <a:schemeClr val="tx1"/>
          </a:solidFill>
        </p:grpSpPr>
        <p:sp>
          <p:nvSpPr>
            <p:cNvPr id="28"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29"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0"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1"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2"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3"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4"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5"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6"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7"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8"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39"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0"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sp>
          <p:nvSpPr>
            <p:cNvPr id="41"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p>
          </p:txBody>
        </p:sp>
      </p:grpSp>
      <p:sp>
        <p:nvSpPr>
          <p:cNvPr id="44" name="Inhaltsplatzhalter 2"/>
          <p:cNvSpPr>
            <a:spLocks noGrp="1"/>
          </p:cNvSpPr>
          <p:nvPr>
            <p:ph idx="1" hasCustomPrompt="1"/>
          </p:nvPr>
        </p:nvSpPr>
        <p:spPr>
          <a:xfrm>
            <a:off x="3358550" y="2467149"/>
            <a:ext cx="8678935" cy="4024188"/>
          </a:xfrm>
          <a:prstGeom prst="rect">
            <a:avLst/>
          </a:prstGeom>
        </p:spPr>
        <p:txBody>
          <a:bodyPr lIns="0" tIns="0" rIns="0" bIns="0"/>
          <a:lstStyle>
            <a:lvl1pPr marL="266700" indent="-266700">
              <a:lnSpc>
                <a:spcPct val="100000"/>
              </a:lnSpc>
              <a:spcBef>
                <a:spcPts val="800"/>
              </a:spcBef>
              <a:buFont typeface="Arial" pitchFamily="34" charset="0"/>
              <a:buChar char="•"/>
              <a:defRPr sz="2400"/>
            </a:lvl1pPr>
            <a:lvl2pPr marL="534988" indent="-268288">
              <a:lnSpc>
                <a:spcPct val="100000"/>
              </a:lnSpc>
              <a:spcBef>
                <a:spcPts val="800"/>
              </a:spcBef>
              <a:buClr>
                <a:schemeClr val="tx1"/>
              </a:buClr>
              <a:buFont typeface="Calibri" pitchFamily="34" charset="0"/>
              <a:buChar char="─"/>
              <a:defRPr sz="2000"/>
            </a:lvl2pPr>
            <a:lvl3pPr marL="801688" indent="-266700">
              <a:lnSpc>
                <a:spcPct val="100000"/>
              </a:lnSpc>
              <a:spcBef>
                <a:spcPts val="800"/>
              </a:spcBef>
              <a:buClr>
                <a:schemeClr val="tx1"/>
              </a:buClr>
              <a:buFont typeface="Wingdings" pitchFamily="2" charset="2"/>
              <a:buChar char="§"/>
              <a:defRPr sz="1800"/>
            </a:lvl3pPr>
            <a:lvl4pPr marL="982663" indent="-180975">
              <a:lnSpc>
                <a:spcPct val="100000"/>
              </a:lnSpc>
              <a:spcBef>
                <a:spcPts val="800"/>
              </a:spcBef>
              <a:defRPr sz="1400"/>
            </a:lvl4pPr>
            <a:lvl5pPr marL="1165225" indent="-182563">
              <a:lnSpc>
                <a:spcPct val="100000"/>
              </a:lnSpc>
              <a:spcBef>
                <a:spcPts val="800"/>
              </a:spcBef>
              <a:buFont typeface="Calibri" pitchFamily="34" charset="0"/>
              <a:buChar char="─"/>
              <a:defRPr sz="1000"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
        <p:nvSpPr>
          <p:cNvPr id="42" name="Titel 1"/>
          <p:cNvSpPr>
            <a:spLocks noGrp="1"/>
          </p:cNvSpPr>
          <p:nvPr>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400" b="1">
                <a:solidFill>
                  <a:schemeClr val="tx1"/>
                </a:solidFill>
                <a:latin typeface="+mn-lt"/>
              </a:defRPr>
            </a:lvl1pPr>
          </a:lstStyle>
          <a:p>
            <a:r>
              <a:rPr lang="en-US" noProof="0" dirty="0" err="1"/>
              <a:t>Titelmasterformat</a:t>
            </a:r>
            <a:r>
              <a:rPr lang="en-US" noProof="0" dirty="0"/>
              <a:t> </a:t>
            </a:r>
            <a:r>
              <a:rPr lang="en-US" noProof="0" dirty="0" err="1"/>
              <a:t>durch</a:t>
            </a:r>
            <a:r>
              <a:rPr lang="en-US" noProof="0" dirty="0"/>
              <a:t> </a:t>
            </a:r>
            <a:br>
              <a:rPr lang="en-US" noProof="0" dirty="0"/>
            </a:br>
            <a:r>
              <a:rPr lang="en-US" noProof="0" dirty="0" err="1"/>
              <a:t>Klicken</a:t>
            </a:r>
            <a:r>
              <a:rPr lang="en-US" noProof="0" dirty="0"/>
              <a:t> </a:t>
            </a:r>
            <a:r>
              <a:rPr lang="en-US" noProof="0" dirty="0" err="1"/>
              <a:t>bearbeiten</a:t>
            </a:r>
            <a:endParaRPr lang="en-US" noProof="0" dirty="0"/>
          </a:p>
        </p:txBody>
      </p:sp>
    </p:spTree>
    <p:extLst>
      <p:ext uri="{BB962C8B-B14F-4D97-AF65-F5344CB8AC3E}">
        <p14:creationId xmlns:p14="http://schemas.microsoft.com/office/powerpoint/2010/main" val="3142668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Image">
    <p:bg>
      <p:bgPr>
        <a:solidFill>
          <a:schemeClr val="accent6"/>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201085" y="150813"/>
            <a:ext cx="696383"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p:spPr>
          <p:txBody>
            <a:bodyPr/>
            <a:lstStyle/>
            <a:p>
              <a:pPr fontAlgn="auto">
                <a:spcBef>
                  <a:spcPts val="0"/>
                </a:spcBef>
                <a:spcAft>
                  <a:spcPts val="0"/>
                </a:spcAft>
                <a:defRPr/>
              </a:pPr>
              <a:endParaRPr lang="en-US" sz="2800">
                <a:latin typeface="+mn-lt"/>
              </a:endParaRPr>
            </a:p>
          </p:txBody>
        </p:sp>
        <p:sp>
          <p:nvSpPr>
            <p:cNvPr id="6" name="Freeform 20"/>
            <p:cNvSpPr>
              <a:spLocks noChangeAspect="1"/>
            </p:cNvSpPr>
            <p:nvPr/>
          </p:nvSpPr>
          <p:spPr bwMode="auto">
            <a:xfrm>
              <a:off x="2710" y="1846"/>
              <a:ext cx="75" cy="53"/>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7" name="Freeform 21"/>
            <p:cNvSpPr>
              <a:spLocks noChangeAspect="1"/>
            </p:cNvSpPr>
            <p:nvPr/>
          </p:nvSpPr>
          <p:spPr bwMode="auto">
            <a:xfrm>
              <a:off x="2871" y="1974"/>
              <a:ext cx="64" cy="53"/>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8" name="Freeform 22"/>
            <p:cNvSpPr>
              <a:spLocks noChangeAspect="1"/>
            </p:cNvSpPr>
            <p:nvPr/>
          </p:nvSpPr>
          <p:spPr bwMode="auto">
            <a:xfrm>
              <a:off x="2625" y="1408"/>
              <a:ext cx="86" cy="86"/>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9" name="Freeform 23"/>
            <p:cNvSpPr>
              <a:spLocks noChangeAspect="1"/>
            </p:cNvSpPr>
            <p:nvPr/>
          </p:nvSpPr>
          <p:spPr bwMode="auto">
            <a:xfrm>
              <a:off x="2571" y="1568"/>
              <a:ext cx="75" cy="75"/>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10" name="Freeform 24"/>
            <p:cNvSpPr>
              <a:spLocks noChangeAspect="1"/>
            </p:cNvSpPr>
            <p:nvPr/>
          </p:nvSpPr>
          <p:spPr bwMode="auto">
            <a:xfrm>
              <a:off x="2550" y="1728"/>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12" name="Freeform 26"/>
            <p:cNvSpPr>
              <a:spLocks noChangeAspect="1"/>
            </p:cNvSpPr>
            <p:nvPr/>
          </p:nvSpPr>
          <p:spPr bwMode="auto">
            <a:xfrm>
              <a:off x="2956" y="1109"/>
              <a:ext cx="75" cy="86"/>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13" name="Freeform 27"/>
            <p:cNvSpPr>
              <a:spLocks noChangeAspect="1" noEditPoints="1"/>
            </p:cNvSpPr>
            <p:nvPr/>
          </p:nvSpPr>
          <p:spPr bwMode="auto">
            <a:xfrm>
              <a:off x="3149" y="927"/>
              <a:ext cx="663"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14"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p:spPr>
          <p:txBody>
            <a:bodyPr/>
            <a:lstStyle/>
            <a:p>
              <a:pPr fontAlgn="auto">
                <a:spcBef>
                  <a:spcPts val="0"/>
                </a:spcBef>
                <a:spcAft>
                  <a:spcPts val="0"/>
                </a:spcAft>
                <a:defRPr/>
              </a:pPr>
              <a:endParaRPr lang="en-US" sz="2800">
                <a:latin typeface="+mn-lt"/>
              </a:endParaRPr>
            </a:p>
          </p:txBody>
        </p:sp>
        <p:sp>
          <p:nvSpPr>
            <p:cNvPr id="15" name="Freeform 29"/>
            <p:cNvSpPr>
              <a:spLocks noChangeAspect="1" noEditPoints="1"/>
            </p:cNvSpPr>
            <p:nvPr/>
          </p:nvSpPr>
          <p:spPr bwMode="auto">
            <a:xfrm>
              <a:off x="3235" y="2755"/>
              <a:ext cx="578" cy="577"/>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p:spPr>
          <p:txBody>
            <a:bodyPr/>
            <a:lstStyle/>
            <a:p>
              <a:pPr fontAlgn="auto">
                <a:spcBef>
                  <a:spcPts val="0"/>
                </a:spcBef>
                <a:spcAft>
                  <a:spcPts val="0"/>
                </a:spcAft>
                <a:defRPr/>
              </a:pPr>
              <a:endParaRPr lang="en-US" sz="2800">
                <a:latin typeface="+mn-lt"/>
              </a:endParaRPr>
            </a:p>
          </p:txBody>
        </p:sp>
        <p:sp>
          <p:nvSpPr>
            <p:cNvPr id="16" name="Freeform 30"/>
            <p:cNvSpPr>
              <a:spLocks noChangeAspect="1"/>
            </p:cNvSpPr>
            <p:nvPr/>
          </p:nvSpPr>
          <p:spPr bwMode="auto">
            <a:xfrm>
              <a:off x="3887" y="2755"/>
              <a:ext cx="417" cy="577"/>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p:spPr>
          <p:txBody>
            <a:bodyPr/>
            <a:lstStyle/>
            <a:p>
              <a:pPr fontAlgn="auto">
                <a:spcBef>
                  <a:spcPts val="0"/>
                </a:spcBef>
                <a:spcAft>
                  <a:spcPts val="0"/>
                </a:spcAft>
                <a:defRPr/>
              </a:pPr>
              <a:endParaRPr lang="en-US" sz="2800">
                <a:latin typeface="+mn-lt"/>
              </a:endParaRPr>
            </a:p>
          </p:txBody>
        </p:sp>
        <p:sp>
          <p:nvSpPr>
            <p:cNvPr id="17" name="Freeform 31"/>
            <p:cNvSpPr>
              <a:spLocks noChangeAspect="1"/>
            </p:cNvSpPr>
            <p:nvPr/>
          </p:nvSpPr>
          <p:spPr bwMode="auto">
            <a:xfrm>
              <a:off x="1769" y="2562"/>
              <a:ext cx="214" cy="748"/>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p:spPr>
          <p:txBody>
            <a:bodyPr/>
            <a:lstStyle/>
            <a:p>
              <a:pPr fontAlgn="auto">
                <a:spcBef>
                  <a:spcPts val="0"/>
                </a:spcBef>
                <a:spcAft>
                  <a:spcPts val="0"/>
                </a:spcAft>
                <a:defRPr/>
              </a:pPr>
              <a:endParaRPr lang="en-US" sz="2800">
                <a:latin typeface="+mn-lt"/>
              </a:endParaRPr>
            </a:p>
          </p:txBody>
        </p:sp>
        <p:sp>
          <p:nvSpPr>
            <p:cNvPr id="18" name="Freeform 32"/>
            <p:cNvSpPr>
              <a:spLocks noChangeAspect="1" noEditPoints="1"/>
            </p:cNvSpPr>
            <p:nvPr/>
          </p:nvSpPr>
          <p:spPr bwMode="auto">
            <a:xfrm>
              <a:off x="2090" y="2755"/>
              <a:ext cx="610" cy="791"/>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p:spPr>
          <p:txBody>
            <a:bodyPr/>
            <a:lstStyle/>
            <a:p>
              <a:pPr fontAlgn="auto">
                <a:spcBef>
                  <a:spcPts val="0"/>
                </a:spcBef>
                <a:spcAft>
                  <a:spcPts val="0"/>
                </a:spcAft>
                <a:defRPr/>
              </a:pPr>
              <a:endParaRPr lang="en-US" sz="2800">
                <a:latin typeface="+mn-lt"/>
              </a:endParaRPr>
            </a:p>
          </p:txBody>
        </p:sp>
        <p:sp>
          <p:nvSpPr>
            <p:cNvPr id="19" name="Freeform 33"/>
            <p:cNvSpPr>
              <a:spLocks noChangeAspect="1"/>
            </p:cNvSpPr>
            <p:nvPr/>
          </p:nvSpPr>
          <p:spPr bwMode="auto">
            <a:xfrm>
              <a:off x="2775" y="2755"/>
              <a:ext cx="396" cy="577"/>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p:spPr>
          <p:txBody>
            <a:bodyPr/>
            <a:lstStyle/>
            <a:p>
              <a:pPr fontAlgn="auto">
                <a:spcBef>
                  <a:spcPts val="0"/>
                </a:spcBef>
                <a:spcAft>
                  <a:spcPts val="0"/>
                </a:spcAft>
                <a:defRPr/>
              </a:pPr>
              <a:endParaRPr lang="en-US" sz="2800">
                <a:latin typeface="+mn-lt"/>
              </a:endParaRPr>
            </a:p>
          </p:txBody>
        </p:sp>
      </p:grpSp>
      <p:sp>
        <p:nvSpPr>
          <p:cNvPr id="45" name="Titel 1"/>
          <p:cNvSpPr>
            <a:spLocks noGrp="1"/>
          </p:cNvSpPr>
          <p:nvPr>
            <p:ph type="title"/>
          </p:nvPr>
        </p:nvSpPr>
        <p:spPr>
          <a:xfrm>
            <a:off x="1118401" y="257299"/>
            <a:ext cx="10883100" cy="276999"/>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a:t>Click to edit Master title style</a:t>
            </a:r>
            <a:endParaRPr lang="en-US" noProof="0" dirty="0"/>
          </a:p>
        </p:txBody>
      </p:sp>
      <p:sp>
        <p:nvSpPr>
          <p:cNvPr id="46" name="Inhaltsplatzhalter 2"/>
          <p:cNvSpPr>
            <a:spLocks noGrp="1"/>
          </p:cNvSpPr>
          <p:nvPr>
            <p:ph idx="1"/>
          </p:nvPr>
        </p:nvSpPr>
        <p:spPr>
          <a:xfrm>
            <a:off x="470400" y="979200"/>
            <a:ext cx="1032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a:t>Click to edit Master text styles</a:t>
            </a:r>
          </a:p>
          <a:p>
            <a:pPr lvl="1"/>
            <a:r>
              <a:rPr lang="en-US" noProof="0"/>
              <a:t>Second level</a:t>
            </a:r>
          </a:p>
          <a:p>
            <a:pPr lvl="2"/>
            <a:r>
              <a:rPr lang="en-US" noProof="0"/>
              <a:t>Third level</a:t>
            </a:r>
          </a:p>
        </p:txBody>
      </p:sp>
    </p:spTree>
    <p:extLst>
      <p:ext uri="{BB962C8B-B14F-4D97-AF65-F5344CB8AC3E}">
        <p14:creationId xmlns:p14="http://schemas.microsoft.com/office/powerpoint/2010/main" val="6431144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grpSp>
        <p:nvGrpSpPr>
          <p:cNvPr id="2" name="Group 60"/>
          <p:cNvGrpSpPr>
            <a:grpSpLocks/>
          </p:cNvGrpSpPr>
          <p:nvPr userDrawn="1"/>
        </p:nvGrpSpPr>
        <p:grpSpPr bwMode="auto">
          <a:xfrm>
            <a:off x="508000" y="381000"/>
            <a:ext cx="1441451" cy="992188"/>
            <a:chOff x="1020" y="346"/>
            <a:chExt cx="4114" cy="3756"/>
          </a:xfrm>
        </p:grpSpPr>
        <p:sp>
          <p:nvSpPr>
            <p:cNvPr id="3" name="Freeform 61"/>
            <p:cNvSpPr>
              <a:spLocks/>
            </p:cNvSpPr>
            <p:nvPr userDrawn="1"/>
          </p:nvSpPr>
          <p:spPr bwMode="auto">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a:defRPr/>
              </a:pPr>
              <a:endParaRPr lang="en-US" sz="1800" i="0" dirty="0">
                <a:solidFill>
                  <a:schemeClr val="tx1"/>
                </a:solidFill>
              </a:endParaRPr>
            </a:p>
          </p:txBody>
        </p:sp>
        <p:sp>
          <p:nvSpPr>
            <p:cNvPr id="4" name="Freeform 62"/>
            <p:cNvSpPr>
              <a:spLocks/>
            </p:cNvSpPr>
            <p:nvPr userDrawn="1"/>
          </p:nvSpPr>
          <p:spPr bwMode="auto">
            <a:xfrm>
              <a:off x="2633" y="1722"/>
              <a:ext cx="91" cy="60"/>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5" name="Freeform 63"/>
            <p:cNvSpPr>
              <a:spLocks/>
            </p:cNvSpPr>
            <p:nvPr userDrawn="1"/>
          </p:nvSpPr>
          <p:spPr bwMode="auto">
            <a:xfrm>
              <a:off x="2826" y="1878"/>
              <a:ext cx="66" cy="72"/>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6" name="Freeform 64"/>
            <p:cNvSpPr>
              <a:spLocks/>
            </p:cNvSpPr>
            <p:nvPr userDrawn="1"/>
          </p:nvSpPr>
          <p:spPr bwMode="auto">
            <a:xfrm>
              <a:off x="2536" y="1217"/>
              <a:ext cx="103" cy="72"/>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7" name="Freeform 65"/>
            <p:cNvSpPr>
              <a:spLocks/>
            </p:cNvSpPr>
            <p:nvPr userDrawn="1"/>
          </p:nvSpPr>
          <p:spPr bwMode="auto">
            <a:xfrm>
              <a:off x="2476" y="1392"/>
              <a:ext cx="85" cy="72"/>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8" name="Freeform 66"/>
            <p:cNvSpPr>
              <a:spLocks/>
            </p:cNvSpPr>
            <p:nvPr userDrawn="1"/>
          </p:nvSpPr>
          <p:spPr bwMode="auto">
            <a:xfrm>
              <a:off x="2452" y="1590"/>
              <a:ext cx="97" cy="60"/>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9" name="Freeform 67"/>
            <p:cNvSpPr>
              <a:spLocks/>
            </p:cNvSpPr>
            <p:nvPr userDrawn="1"/>
          </p:nvSpPr>
          <p:spPr bwMode="auto">
            <a:xfrm>
              <a:off x="2724" y="941"/>
              <a:ext cx="97" cy="54"/>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10" name="Freeform 68"/>
            <p:cNvSpPr>
              <a:spLocks/>
            </p:cNvSpPr>
            <p:nvPr userDrawn="1"/>
          </p:nvSpPr>
          <p:spPr bwMode="auto">
            <a:xfrm>
              <a:off x="2941" y="851"/>
              <a:ext cx="66" cy="102"/>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11" name="Freeform 69"/>
            <p:cNvSpPr>
              <a:spLocks noEditPoints="1"/>
            </p:cNvSpPr>
            <p:nvPr userDrawn="1"/>
          </p:nvSpPr>
          <p:spPr bwMode="auto">
            <a:xfrm>
              <a:off x="3171" y="665"/>
              <a:ext cx="767" cy="1977"/>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12" name="Freeform 70"/>
            <p:cNvSpPr>
              <a:spLocks/>
            </p:cNvSpPr>
            <p:nvPr userDrawn="1"/>
          </p:nvSpPr>
          <p:spPr bwMode="auto">
            <a:xfrm>
              <a:off x="1020" y="346"/>
              <a:ext cx="2187"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a:defRPr/>
              </a:pPr>
              <a:endParaRPr lang="en-US" sz="1800" i="0" dirty="0">
                <a:solidFill>
                  <a:schemeClr val="tx1"/>
                </a:solidFill>
              </a:endParaRPr>
            </a:p>
          </p:txBody>
        </p:sp>
        <p:sp>
          <p:nvSpPr>
            <p:cNvPr id="13" name="Freeform 71"/>
            <p:cNvSpPr>
              <a:spLocks noEditPoints="1"/>
            </p:cNvSpPr>
            <p:nvPr userDrawn="1"/>
          </p:nvSpPr>
          <p:spPr bwMode="auto">
            <a:xfrm>
              <a:off x="3267" y="2816"/>
              <a:ext cx="695" cy="679"/>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a:defRPr/>
              </a:pPr>
              <a:endParaRPr lang="en-US" sz="1800" i="0" dirty="0">
                <a:solidFill>
                  <a:schemeClr val="tx1"/>
                </a:solidFill>
              </a:endParaRPr>
            </a:p>
          </p:txBody>
        </p:sp>
        <p:sp>
          <p:nvSpPr>
            <p:cNvPr id="14" name="Freeform 72"/>
            <p:cNvSpPr>
              <a:spLocks/>
            </p:cNvSpPr>
            <p:nvPr userDrawn="1"/>
          </p:nvSpPr>
          <p:spPr bwMode="auto">
            <a:xfrm>
              <a:off x="4053" y="2816"/>
              <a:ext cx="483" cy="679"/>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a:defRPr/>
              </a:pPr>
              <a:endParaRPr lang="en-US" sz="1800" i="0" dirty="0">
                <a:solidFill>
                  <a:schemeClr val="tx1"/>
                </a:solidFill>
              </a:endParaRPr>
            </a:p>
          </p:txBody>
        </p:sp>
        <p:sp>
          <p:nvSpPr>
            <p:cNvPr id="15" name="Freeform 73"/>
            <p:cNvSpPr>
              <a:spLocks/>
            </p:cNvSpPr>
            <p:nvPr userDrawn="1"/>
          </p:nvSpPr>
          <p:spPr bwMode="auto">
            <a:xfrm>
              <a:off x="1527" y="2582"/>
              <a:ext cx="248" cy="889"/>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a:defRPr/>
              </a:pPr>
              <a:endParaRPr lang="en-US" sz="1800" i="0" dirty="0">
                <a:solidFill>
                  <a:schemeClr val="tx1"/>
                </a:solidFill>
              </a:endParaRPr>
            </a:p>
          </p:txBody>
        </p:sp>
        <p:sp>
          <p:nvSpPr>
            <p:cNvPr id="16" name="Freeform 74"/>
            <p:cNvSpPr>
              <a:spLocks noEditPoints="1"/>
            </p:cNvSpPr>
            <p:nvPr userDrawn="1"/>
          </p:nvSpPr>
          <p:spPr bwMode="auto">
            <a:xfrm>
              <a:off x="1902" y="2816"/>
              <a:ext cx="725" cy="937"/>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a:defRPr/>
              </a:pPr>
              <a:endParaRPr lang="en-US" sz="1800" i="0" dirty="0">
                <a:solidFill>
                  <a:schemeClr val="tx1"/>
                </a:solidFill>
              </a:endParaRPr>
            </a:p>
          </p:txBody>
        </p:sp>
        <p:sp>
          <p:nvSpPr>
            <p:cNvPr id="17" name="Freeform 75"/>
            <p:cNvSpPr>
              <a:spLocks/>
            </p:cNvSpPr>
            <p:nvPr userDrawn="1"/>
          </p:nvSpPr>
          <p:spPr bwMode="auto">
            <a:xfrm>
              <a:off x="2712" y="2816"/>
              <a:ext cx="483" cy="679"/>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a:defRPr/>
              </a:pPr>
              <a:endParaRPr lang="en-US" sz="1800" i="0" dirty="0">
                <a:solidFill>
                  <a:schemeClr val="tx1"/>
                </a:solidFill>
              </a:endParaRPr>
            </a:p>
          </p:txBody>
        </p:sp>
      </p:grpSp>
      <p:pic>
        <p:nvPicPr>
          <p:cNvPr id="18" name="Picture 18" descr="Ipsos Marketing in color with tagline"/>
          <p:cNvPicPr>
            <a:picLocks noChangeAspect="1" noChangeArrowheads="1"/>
          </p:cNvPicPr>
          <p:nvPr userDrawn="1"/>
        </p:nvPicPr>
        <p:blipFill>
          <a:blip r:embed="rId2" cstate="screen">
            <a:extLst>
              <a:ext uri="{28A0092B-C50C-407E-A947-70E740481C1C}">
                <a14:useLocalDpi xmlns:a14="http://schemas.microsoft.com/office/drawing/2010/main" val="0"/>
              </a:ext>
            </a:extLst>
          </a:blip>
          <a:srcRect/>
          <a:stretch>
            <a:fillRect/>
          </a:stretch>
        </p:blipFill>
        <p:spPr bwMode="auto">
          <a:xfrm>
            <a:off x="5994400" y="304800"/>
            <a:ext cx="5632451"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2"/>
          <p:cNvSpPr>
            <a:spLocks noChangeArrowheads="1"/>
          </p:cNvSpPr>
          <p:nvPr userDrawn="1"/>
        </p:nvSpPr>
        <p:spPr bwMode="auto">
          <a:xfrm>
            <a:off x="9144000" y="6553200"/>
            <a:ext cx="1950277" cy="276999"/>
          </a:xfrm>
          <a:prstGeom prst="rect">
            <a:avLst/>
          </a:prstGeom>
          <a:noFill/>
          <a:ln w="9525">
            <a:noFill/>
            <a:miter lim="800000"/>
            <a:headEnd/>
            <a:tailEnd/>
          </a:ln>
        </p:spPr>
        <p:txBody>
          <a:bodyPr wrap="none">
            <a:spAutoFit/>
          </a:bodyPr>
          <a:lstStyle/>
          <a:p>
            <a:pPr algn="l">
              <a:defRPr/>
            </a:pPr>
            <a:r>
              <a:rPr lang="en-GB" sz="1200" b="1" i="0">
                <a:solidFill>
                  <a:schemeClr val="tx2"/>
                </a:solidFill>
                <a:latin typeface="Arial" pitchFamily="34" charset="0"/>
              </a:rPr>
              <a:t>Nobody’s Unpredictable</a:t>
            </a:r>
          </a:p>
        </p:txBody>
      </p:sp>
      <p:pic>
        <p:nvPicPr>
          <p:cNvPr id="20" name="Picture 20" descr="consumer_goods_04"/>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4229101"/>
            <a:ext cx="12192000" cy="203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61359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609600" y="1143001"/>
            <a:ext cx="5384800" cy="49831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143001"/>
            <a:ext cx="5384800" cy="4983163"/>
          </a:xfrm>
          <a:prstGeom prst="rect">
            <a:avLst/>
          </a:prstGeom>
        </p:spPr>
        <p:txBody>
          <a:bodyPr/>
          <a:lstStyle/>
          <a:p>
            <a:pPr lvl="0"/>
            <a:endParaRPr lang="en-US" noProof="0"/>
          </a:p>
        </p:txBody>
      </p:sp>
    </p:spTree>
    <p:extLst>
      <p:ext uri="{BB962C8B-B14F-4D97-AF65-F5344CB8AC3E}">
        <p14:creationId xmlns:p14="http://schemas.microsoft.com/office/powerpoint/2010/main" val="20642580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609600" y="1143001"/>
            <a:ext cx="5384800" cy="49831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43001"/>
            <a:ext cx="5384800" cy="49831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824741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625600" y="228601"/>
            <a:ext cx="10058400" cy="409575"/>
          </a:xfrm>
          <a:prstGeom prst="rect">
            <a:avLst/>
          </a:prstGeom>
        </p:spPr>
        <p:txBody>
          <a:bodyPr/>
          <a:lstStyle/>
          <a:p>
            <a:r>
              <a:rPr lang="en-US"/>
              <a:t>Click to edit Master title style</a:t>
            </a:r>
            <a:endParaRPr lang="th-TH"/>
          </a:p>
        </p:txBody>
      </p:sp>
      <p:sp>
        <p:nvSpPr>
          <p:cNvPr id="3" name="Table Placeholder 2"/>
          <p:cNvSpPr>
            <a:spLocks noGrp="1"/>
          </p:cNvSpPr>
          <p:nvPr>
            <p:ph type="tbl" idx="1"/>
          </p:nvPr>
        </p:nvSpPr>
        <p:spPr>
          <a:xfrm>
            <a:off x="304800" y="1600201"/>
            <a:ext cx="11684000" cy="4525963"/>
          </a:xfrm>
          <a:prstGeom prst="rect">
            <a:avLst/>
          </a:prstGeom>
        </p:spPr>
        <p:txBody>
          <a:bodyPr/>
          <a:lstStyle/>
          <a:p>
            <a:pPr lvl="0"/>
            <a:endParaRPr lang="th-TH" noProof="0"/>
          </a:p>
        </p:txBody>
      </p:sp>
      <p:sp>
        <p:nvSpPr>
          <p:cNvPr id="4" name="Rectangle 6"/>
          <p:cNvSpPr>
            <a:spLocks noGrp="1" noChangeArrowheads="1"/>
          </p:cNvSpPr>
          <p:nvPr>
            <p:ph type="sldNum" sz="quarter" idx="10"/>
          </p:nvPr>
        </p:nvSpPr>
        <p:spPr>
          <a:xfrm>
            <a:off x="11684000" y="6464300"/>
            <a:ext cx="431800" cy="228600"/>
          </a:xfrm>
          <a:prstGeom prst="rect">
            <a:avLst/>
          </a:prstGeom>
          <a:ln/>
        </p:spPr>
        <p:txBody>
          <a:bodyPr/>
          <a:lstStyle>
            <a:lvl1pPr>
              <a:defRPr/>
            </a:lvl1pPr>
          </a:lstStyle>
          <a:p>
            <a:pPr>
              <a:defRPr/>
            </a:pPr>
            <a:fld id="{04A7FDC9-1DF1-497C-8624-01C98BAF14CC}" type="slidenum">
              <a:rPr lang="en-US" altLang="ja-JP"/>
              <a:pPr>
                <a:defRPr/>
              </a:pPr>
              <a:t>‹#›</a:t>
            </a:fld>
            <a:endParaRPr lang="en-US" altLang="ja-JP"/>
          </a:p>
        </p:txBody>
      </p:sp>
    </p:spTree>
    <p:extLst>
      <p:ext uri="{BB962C8B-B14F-4D97-AF65-F5344CB8AC3E}">
        <p14:creationId xmlns:p14="http://schemas.microsoft.com/office/powerpoint/2010/main" val="22788612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25600" y="228601"/>
            <a:ext cx="10058400" cy="409575"/>
          </a:xfrm>
          <a:prstGeom prst="rect">
            <a:avLst/>
          </a:prstGeom>
        </p:spPr>
        <p:txBody>
          <a:bodyPr/>
          <a:lstStyle/>
          <a:p>
            <a:r>
              <a:rPr lang="en-US"/>
              <a:t>Click to edit Master title style</a:t>
            </a:r>
            <a:endParaRPr lang="th-TH"/>
          </a:p>
        </p:txBody>
      </p:sp>
      <p:sp>
        <p:nvSpPr>
          <p:cNvPr id="3" name="Rectangle 6"/>
          <p:cNvSpPr>
            <a:spLocks noGrp="1" noChangeArrowheads="1"/>
          </p:cNvSpPr>
          <p:nvPr>
            <p:ph type="sldNum" sz="quarter" idx="10"/>
          </p:nvPr>
        </p:nvSpPr>
        <p:spPr>
          <a:xfrm>
            <a:off x="11684000" y="6464300"/>
            <a:ext cx="431800" cy="228600"/>
          </a:xfrm>
          <a:prstGeom prst="rect">
            <a:avLst/>
          </a:prstGeom>
          <a:ln/>
        </p:spPr>
        <p:txBody>
          <a:bodyPr/>
          <a:lstStyle>
            <a:lvl1pPr>
              <a:defRPr/>
            </a:lvl1pPr>
          </a:lstStyle>
          <a:p>
            <a:pPr>
              <a:defRPr/>
            </a:pPr>
            <a:fld id="{51606820-6E56-4775-B085-C261B04232EC}" type="slidenum">
              <a:rPr lang="en-US" altLang="ja-JP"/>
              <a:pPr>
                <a:defRPr/>
              </a:pPr>
              <a:t>‹#›</a:t>
            </a:fld>
            <a:endParaRPr lang="en-US" altLang="ja-JP"/>
          </a:p>
        </p:txBody>
      </p:sp>
    </p:spTree>
    <p:extLst>
      <p:ext uri="{BB962C8B-B14F-4D97-AF65-F5344CB8AC3E}">
        <p14:creationId xmlns:p14="http://schemas.microsoft.com/office/powerpoint/2010/main" val="25590962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625600" y="228601"/>
            <a:ext cx="10058400" cy="409575"/>
          </a:xfrm>
          <a:prstGeom prst="rect">
            <a:avLst/>
          </a:prstGeom>
        </p:spPr>
        <p:txBody>
          <a:bodyPr/>
          <a:lstStyle/>
          <a:p>
            <a:r>
              <a:rPr lang="en-US"/>
              <a:t>Click to edit Master title style</a:t>
            </a:r>
            <a:endParaRPr lang="th-TH"/>
          </a:p>
        </p:txBody>
      </p:sp>
      <p:sp>
        <p:nvSpPr>
          <p:cNvPr id="3" name="Content Placeholder 2"/>
          <p:cNvSpPr>
            <a:spLocks noGrp="1"/>
          </p:cNvSpPr>
          <p:nvPr>
            <p:ph sz="half" idx="1"/>
          </p:nvPr>
        </p:nvSpPr>
        <p:spPr>
          <a:xfrm>
            <a:off x="304800" y="1600201"/>
            <a:ext cx="57404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6248400" y="1600201"/>
            <a:ext cx="57404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Rectangle 6"/>
          <p:cNvSpPr>
            <a:spLocks noGrp="1" noChangeArrowheads="1"/>
          </p:cNvSpPr>
          <p:nvPr>
            <p:ph type="sldNum" sz="quarter" idx="10"/>
          </p:nvPr>
        </p:nvSpPr>
        <p:spPr>
          <a:xfrm>
            <a:off x="11684000" y="6464300"/>
            <a:ext cx="431800" cy="228600"/>
          </a:xfrm>
          <a:prstGeom prst="rect">
            <a:avLst/>
          </a:prstGeom>
          <a:ln/>
        </p:spPr>
        <p:txBody>
          <a:bodyPr/>
          <a:lstStyle>
            <a:lvl1pPr>
              <a:defRPr/>
            </a:lvl1pPr>
          </a:lstStyle>
          <a:p>
            <a:pPr>
              <a:defRPr/>
            </a:pPr>
            <a:fld id="{5B55210A-8679-4664-A90D-FA510AA47637}" type="slidenum">
              <a:rPr lang="en-US" altLang="ja-JP"/>
              <a:pPr>
                <a:defRPr/>
              </a:pPr>
              <a:t>‹#›</a:t>
            </a:fld>
            <a:endParaRPr lang="en-US" altLang="ja-JP"/>
          </a:p>
        </p:txBody>
      </p:sp>
    </p:spTree>
    <p:extLst>
      <p:ext uri="{BB962C8B-B14F-4D97-AF65-F5344CB8AC3E}">
        <p14:creationId xmlns:p14="http://schemas.microsoft.com/office/powerpoint/2010/main" val="28575421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userDrawn="1"/>
        </p:nvSpPr>
        <p:spPr bwMode="auto">
          <a:xfrm>
            <a:off x="9275233" y="6518275"/>
            <a:ext cx="195027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rial" charset="0"/>
              </a:defRPr>
            </a:lvl1pPr>
            <a:lvl2pPr marL="742950" indent="-285750">
              <a:defRPr sz="2400">
                <a:solidFill>
                  <a:schemeClr val="bg1"/>
                </a:solidFill>
                <a:latin typeface="Arial" charset="0"/>
              </a:defRPr>
            </a:lvl2pPr>
            <a:lvl3pPr marL="1143000" indent="-228600">
              <a:defRPr sz="2400">
                <a:solidFill>
                  <a:schemeClr val="bg1"/>
                </a:solidFill>
                <a:latin typeface="Arial" charset="0"/>
              </a:defRPr>
            </a:lvl3pPr>
            <a:lvl4pPr marL="1600200" indent="-228600">
              <a:defRPr sz="2400">
                <a:solidFill>
                  <a:schemeClr val="bg1"/>
                </a:solidFill>
                <a:latin typeface="Arial" charset="0"/>
              </a:defRPr>
            </a:lvl4pPr>
            <a:lvl5pPr marL="2057400" indent="-228600">
              <a:defRPr sz="2400">
                <a:solidFill>
                  <a:schemeClr val="bg1"/>
                </a:solidFill>
                <a:latin typeface="Arial" charset="0"/>
              </a:defRPr>
            </a:lvl5pPr>
            <a:lvl6pPr marL="2514600" indent="-228600" algn="ctr" eaLnBrk="0" fontAlgn="base" hangingPunct="0">
              <a:spcBef>
                <a:spcPct val="0"/>
              </a:spcBef>
              <a:spcAft>
                <a:spcPct val="0"/>
              </a:spcAft>
              <a:defRPr sz="2400">
                <a:solidFill>
                  <a:schemeClr val="bg1"/>
                </a:solidFill>
                <a:latin typeface="Arial" charset="0"/>
              </a:defRPr>
            </a:lvl6pPr>
            <a:lvl7pPr marL="2971800" indent="-228600" algn="ctr" eaLnBrk="0" fontAlgn="base" hangingPunct="0">
              <a:spcBef>
                <a:spcPct val="0"/>
              </a:spcBef>
              <a:spcAft>
                <a:spcPct val="0"/>
              </a:spcAft>
              <a:defRPr sz="2400">
                <a:solidFill>
                  <a:schemeClr val="bg1"/>
                </a:solidFill>
                <a:latin typeface="Arial" charset="0"/>
              </a:defRPr>
            </a:lvl7pPr>
            <a:lvl8pPr marL="3429000" indent="-228600" algn="ctr" eaLnBrk="0" fontAlgn="base" hangingPunct="0">
              <a:spcBef>
                <a:spcPct val="0"/>
              </a:spcBef>
              <a:spcAft>
                <a:spcPct val="0"/>
              </a:spcAft>
              <a:defRPr sz="2400">
                <a:solidFill>
                  <a:schemeClr val="bg1"/>
                </a:solidFill>
                <a:latin typeface="Arial" charset="0"/>
              </a:defRPr>
            </a:lvl8pPr>
            <a:lvl9pPr marL="3886200" indent="-228600" algn="ctr" eaLnBrk="0" fontAlgn="base" hangingPunct="0">
              <a:spcBef>
                <a:spcPct val="0"/>
              </a:spcBef>
              <a:spcAft>
                <a:spcPct val="0"/>
              </a:spcAft>
              <a:defRPr sz="2400">
                <a:solidFill>
                  <a:schemeClr val="bg1"/>
                </a:solidFill>
                <a:latin typeface="Arial" charset="0"/>
              </a:defRPr>
            </a:lvl9pPr>
          </a:lstStyle>
          <a:p>
            <a:pPr eaLnBrk="1" hangingPunct="1">
              <a:defRPr/>
            </a:pPr>
            <a:r>
              <a:rPr lang="en-GB" altLang="en-US" sz="1200" b="1">
                <a:solidFill>
                  <a:schemeClr val="tx1"/>
                </a:solidFill>
              </a:rPr>
              <a:t>Nobody’s Unpredictable</a:t>
            </a:r>
          </a:p>
        </p:txBody>
      </p:sp>
      <p:sp>
        <p:nvSpPr>
          <p:cNvPr id="5" name="Rectangle 174"/>
          <p:cNvSpPr>
            <a:spLocks noChangeArrowheads="1"/>
          </p:cNvSpPr>
          <p:nvPr userDrawn="1"/>
        </p:nvSpPr>
        <p:spPr bwMode="gray">
          <a:xfrm>
            <a:off x="4051301" y="3540126"/>
            <a:ext cx="8140700" cy="881063"/>
          </a:xfrm>
          <a:prstGeom prst="rect">
            <a:avLst/>
          </a:prstGeom>
          <a:solidFill>
            <a:schemeClr val="bg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sz="2400">
                <a:solidFill>
                  <a:schemeClr val="bg1"/>
                </a:solidFill>
                <a:latin typeface="Arial" charset="0"/>
              </a:defRPr>
            </a:lvl1pPr>
            <a:lvl2pPr marL="742950" indent="-285750">
              <a:defRPr sz="2400">
                <a:solidFill>
                  <a:schemeClr val="bg1"/>
                </a:solidFill>
                <a:latin typeface="Arial" charset="0"/>
              </a:defRPr>
            </a:lvl2pPr>
            <a:lvl3pPr marL="1143000" indent="-228600">
              <a:defRPr sz="2400">
                <a:solidFill>
                  <a:schemeClr val="bg1"/>
                </a:solidFill>
                <a:latin typeface="Arial" charset="0"/>
              </a:defRPr>
            </a:lvl3pPr>
            <a:lvl4pPr marL="1600200" indent="-228600">
              <a:defRPr sz="2400">
                <a:solidFill>
                  <a:schemeClr val="bg1"/>
                </a:solidFill>
                <a:latin typeface="Arial" charset="0"/>
              </a:defRPr>
            </a:lvl4pPr>
            <a:lvl5pPr marL="2057400" indent="-228600">
              <a:defRPr sz="2400">
                <a:solidFill>
                  <a:schemeClr val="bg1"/>
                </a:solidFill>
                <a:latin typeface="Arial" charset="0"/>
              </a:defRPr>
            </a:lvl5pPr>
            <a:lvl6pPr marL="2514600" indent="-228600" algn="ctr" eaLnBrk="0" fontAlgn="base" hangingPunct="0">
              <a:spcBef>
                <a:spcPct val="0"/>
              </a:spcBef>
              <a:spcAft>
                <a:spcPct val="0"/>
              </a:spcAft>
              <a:defRPr sz="2400">
                <a:solidFill>
                  <a:schemeClr val="bg1"/>
                </a:solidFill>
                <a:latin typeface="Arial" charset="0"/>
              </a:defRPr>
            </a:lvl6pPr>
            <a:lvl7pPr marL="2971800" indent="-228600" algn="ctr" eaLnBrk="0" fontAlgn="base" hangingPunct="0">
              <a:spcBef>
                <a:spcPct val="0"/>
              </a:spcBef>
              <a:spcAft>
                <a:spcPct val="0"/>
              </a:spcAft>
              <a:defRPr sz="2400">
                <a:solidFill>
                  <a:schemeClr val="bg1"/>
                </a:solidFill>
                <a:latin typeface="Arial" charset="0"/>
              </a:defRPr>
            </a:lvl7pPr>
            <a:lvl8pPr marL="3429000" indent="-228600" algn="ctr" eaLnBrk="0" fontAlgn="base" hangingPunct="0">
              <a:spcBef>
                <a:spcPct val="0"/>
              </a:spcBef>
              <a:spcAft>
                <a:spcPct val="0"/>
              </a:spcAft>
              <a:defRPr sz="2400">
                <a:solidFill>
                  <a:schemeClr val="bg1"/>
                </a:solidFill>
                <a:latin typeface="Arial" charset="0"/>
              </a:defRPr>
            </a:lvl8pPr>
            <a:lvl9pPr marL="3886200" indent="-228600" algn="ctr" eaLnBrk="0" fontAlgn="base" hangingPunct="0">
              <a:spcBef>
                <a:spcPct val="0"/>
              </a:spcBef>
              <a:spcAft>
                <a:spcPct val="0"/>
              </a:spcAft>
              <a:defRPr sz="2400">
                <a:solidFill>
                  <a:schemeClr val="bg1"/>
                </a:solidFill>
                <a:latin typeface="Arial" charset="0"/>
              </a:defRPr>
            </a:lvl9pPr>
          </a:lstStyle>
          <a:p>
            <a:pPr algn="ctr">
              <a:defRPr/>
            </a:pPr>
            <a:endParaRPr lang="en-US" altLang="en-US" sz="2400"/>
          </a:p>
        </p:txBody>
      </p:sp>
      <p:sp>
        <p:nvSpPr>
          <p:cNvPr id="6" name="Rectangle 172"/>
          <p:cNvSpPr>
            <a:spLocks noChangeArrowheads="1"/>
          </p:cNvSpPr>
          <p:nvPr userDrawn="1"/>
        </p:nvSpPr>
        <p:spPr bwMode="auto">
          <a:xfrm>
            <a:off x="0" y="6262688"/>
            <a:ext cx="12192000" cy="214312"/>
          </a:xfrm>
          <a:prstGeom prst="rect">
            <a:avLst/>
          </a:prstGeom>
          <a:solidFill>
            <a:srgbClr val="677BB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sz="2400">
                <a:solidFill>
                  <a:schemeClr val="bg1"/>
                </a:solidFill>
                <a:latin typeface="Arial" charset="0"/>
              </a:defRPr>
            </a:lvl1pPr>
            <a:lvl2pPr marL="742950" indent="-285750">
              <a:defRPr sz="2400">
                <a:solidFill>
                  <a:schemeClr val="bg1"/>
                </a:solidFill>
                <a:latin typeface="Arial" charset="0"/>
              </a:defRPr>
            </a:lvl2pPr>
            <a:lvl3pPr marL="1143000" indent="-228600">
              <a:defRPr sz="2400">
                <a:solidFill>
                  <a:schemeClr val="bg1"/>
                </a:solidFill>
                <a:latin typeface="Arial" charset="0"/>
              </a:defRPr>
            </a:lvl3pPr>
            <a:lvl4pPr marL="1600200" indent="-228600">
              <a:defRPr sz="2400">
                <a:solidFill>
                  <a:schemeClr val="bg1"/>
                </a:solidFill>
                <a:latin typeface="Arial" charset="0"/>
              </a:defRPr>
            </a:lvl4pPr>
            <a:lvl5pPr marL="2057400" indent="-228600">
              <a:defRPr sz="2400">
                <a:solidFill>
                  <a:schemeClr val="bg1"/>
                </a:solidFill>
                <a:latin typeface="Arial" charset="0"/>
              </a:defRPr>
            </a:lvl5pPr>
            <a:lvl6pPr marL="2514600" indent="-228600" algn="ctr" eaLnBrk="0" fontAlgn="base" hangingPunct="0">
              <a:spcBef>
                <a:spcPct val="0"/>
              </a:spcBef>
              <a:spcAft>
                <a:spcPct val="0"/>
              </a:spcAft>
              <a:defRPr sz="2400">
                <a:solidFill>
                  <a:schemeClr val="bg1"/>
                </a:solidFill>
                <a:latin typeface="Arial" charset="0"/>
              </a:defRPr>
            </a:lvl6pPr>
            <a:lvl7pPr marL="2971800" indent="-228600" algn="ctr" eaLnBrk="0" fontAlgn="base" hangingPunct="0">
              <a:spcBef>
                <a:spcPct val="0"/>
              </a:spcBef>
              <a:spcAft>
                <a:spcPct val="0"/>
              </a:spcAft>
              <a:defRPr sz="2400">
                <a:solidFill>
                  <a:schemeClr val="bg1"/>
                </a:solidFill>
                <a:latin typeface="Arial" charset="0"/>
              </a:defRPr>
            </a:lvl7pPr>
            <a:lvl8pPr marL="3429000" indent="-228600" algn="ctr" eaLnBrk="0" fontAlgn="base" hangingPunct="0">
              <a:spcBef>
                <a:spcPct val="0"/>
              </a:spcBef>
              <a:spcAft>
                <a:spcPct val="0"/>
              </a:spcAft>
              <a:defRPr sz="2400">
                <a:solidFill>
                  <a:schemeClr val="bg1"/>
                </a:solidFill>
                <a:latin typeface="Arial" charset="0"/>
              </a:defRPr>
            </a:lvl8pPr>
            <a:lvl9pPr marL="3886200" indent="-228600" algn="ctr" eaLnBrk="0" fontAlgn="base" hangingPunct="0">
              <a:spcBef>
                <a:spcPct val="0"/>
              </a:spcBef>
              <a:spcAft>
                <a:spcPct val="0"/>
              </a:spcAft>
              <a:defRPr sz="2400">
                <a:solidFill>
                  <a:schemeClr val="bg1"/>
                </a:solidFill>
                <a:latin typeface="Arial" charset="0"/>
              </a:defRPr>
            </a:lvl9pPr>
          </a:lstStyle>
          <a:p>
            <a:pPr algn="ctr">
              <a:defRPr/>
            </a:pPr>
            <a:endParaRPr lang="en-US" altLang="en-US" sz="2400"/>
          </a:p>
        </p:txBody>
      </p:sp>
      <p:grpSp>
        <p:nvGrpSpPr>
          <p:cNvPr id="7" name="Group 60"/>
          <p:cNvGrpSpPr>
            <a:grpSpLocks/>
          </p:cNvGrpSpPr>
          <p:nvPr userDrawn="1"/>
        </p:nvGrpSpPr>
        <p:grpSpPr bwMode="auto">
          <a:xfrm>
            <a:off x="508000" y="381000"/>
            <a:ext cx="1441451" cy="992188"/>
            <a:chOff x="1020" y="346"/>
            <a:chExt cx="4114" cy="3756"/>
          </a:xfrm>
        </p:grpSpPr>
        <p:sp>
          <p:nvSpPr>
            <p:cNvPr id="8" name="Freeform 61"/>
            <p:cNvSpPr>
              <a:spLocks/>
            </p:cNvSpPr>
            <p:nvPr userDrawn="1"/>
          </p:nvSpPr>
          <p:spPr bwMode="auto">
            <a:xfrm>
              <a:off x="1020" y="346"/>
              <a:ext cx="4114" cy="3756"/>
            </a:xfrm>
            <a:custGeom>
              <a:avLst/>
              <a:gdLst>
                <a:gd name="T0" fmla="*/ 0 w 4114"/>
                <a:gd name="T1" fmla="*/ 3756 h 3756"/>
                <a:gd name="T2" fmla="*/ 0 w 4114"/>
                <a:gd name="T3" fmla="*/ 0 h 3756"/>
                <a:gd name="T4" fmla="*/ 4022 w 4114"/>
                <a:gd name="T5" fmla="*/ 0 h 3756"/>
                <a:gd name="T6" fmla="*/ 4022 w 4114"/>
                <a:gd name="T7" fmla="*/ 0 h 3756"/>
                <a:gd name="T8" fmla="*/ 4040 w 4114"/>
                <a:gd name="T9" fmla="*/ 118 h 3756"/>
                <a:gd name="T10" fmla="*/ 4054 w 4114"/>
                <a:gd name="T11" fmla="*/ 234 h 3756"/>
                <a:gd name="T12" fmla="*/ 4068 w 4114"/>
                <a:gd name="T13" fmla="*/ 350 h 3756"/>
                <a:gd name="T14" fmla="*/ 4078 w 4114"/>
                <a:gd name="T15" fmla="*/ 468 h 3756"/>
                <a:gd name="T16" fmla="*/ 4088 w 4114"/>
                <a:gd name="T17" fmla="*/ 584 h 3756"/>
                <a:gd name="T18" fmla="*/ 4096 w 4114"/>
                <a:gd name="T19" fmla="*/ 700 h 3756"/>
                <a:gd name="T20" fmla="*/ 4104 w 4114"/>
                <a:gd name="T21" fmla="*/ 814 h 3756"/>
                <a:gd name="T22" fmla="*/ 4108 w 4114"/>
                <a:gd name="T23" fmla="*/ 930 h 3756"/>
                <a:gd name="T24" fmla="*/ 4112 w 4114"/>
                <a:gd name="T25" fmla="*/ 1046 h 3756"/>
                <a:gd name="T26" fmla="*/ 4114 w 4114"/>
                <a:gd name="T27" fmla="*/ 1162 h 3756"/>
                <a:gd name="T28" fmla="*/ 4112 w 4114"/>
                <a:gd name="T29" fmla="*/ 1276 h 3756"/>
                <a:gd name="T30" fmla="*/ 4110 w 4114"/>
                <a:gd name="T31" fmla="*/ 1392 h 3756"/>
                <a:gd name="T32" fmla="*/ 4106 w 4114"/>
                <a:gd name="T33" fmla="*/ 1508 h 3756"/>
                <a:gd name="T34" fmla="*/ 4100 w 4114"/>
                <a:gd name="T35" fmla="*/ 1622 h 3756"/>
                <a:gd name="T36" fmla="*/ 4092 w 4114"/>
                <a:gd name="T37" fmla="*/ 1738 h 3756"/>
                <a:gd name="T38" fmla="*/ 4082 w 4114"/>
                <a:gd name="T39" fmla="*/ 1854 h 3756"/>
                <a:gd name="T40" fmla="*/ 4070 w 4114"/>
                <a:gd name="T41" fmla="*/ 1970 h 3756"/>
                <a:gd name="T42" fmla="*/ 4056 w 4114"/>
                <a:gd name="T43" fmla="*/ 2086 h 3756"/>
                <a:gd name="T44" fmla="*/ 4040 w 4114"/>
                <a:gd name="T45" fmla="*/ 2202 h 3756"/>
                <a:gd name="T46" fmla="*/ 4020 w 4114"/>
                <a:gd name="T47" fmla="*/ 2320 h 3756"/>
                <a:gd name="T48" fmla="*/ 4000 w 4114"/>
                <a:gd name="T49" fmla="*/ 2436 h 3756"/>
                <a:gd name="T50" fmla="*/ 3978 w 4114"/>
                <a:gd name="T51" fmla="*/ 2554 h 3756"/>
                <a:gd name="T52" fmla="*/ 3952 w 4114"/>
                <a:gd name="T53" fmla="*/ 2672 h 3756"/>
                <a:gd name="T54" fmla="*/ 3926 w 4114"/>
                <a:gd name="T55" fmla="*/ 2790 h 3756"/>
                <a:gd name="T56" fmla="*/ 3896 w 4114"/>
                <a:gd name="T57" fmla="*/ 2908 h 3756"/>
                <a:gd name="T58" fmla="*/ 3864 w 4114"/>
                <a:gd name="T59" fmla="*/ 3028 h 3756"/>
                <a:gd name="T60" fmla="*/ 3830 w 4114"/>
                <a:gd name="T61" fmla="*/ 3148 h 3756"/>
                <a:gd name="T62" fmla="*/ 3792 w 4114"/>
                <a:gd name="T63" fmla="*/ 3268 h 3756"/>
                <a:gd name="T64" fmla="*/ 3754 w 4114"/>
                <a:gd name="T65" fmla="*/ 3388 h 3756"/>
                <a:gd name="T66" fmla="*/ 3712 w 4114"/>
                <a:gd name="T67" fmla="*/ 3510 h 3756"/>
                <a:gd name="T68" fmla="*/ 3668 w 4114"/>
                <a:gd name="T69" fmla="*/ 3632 h 3756"/>
                <a:gd name="T70" fmla="*/ 3620 w 4114"/>
                <a:gd name="T71" fmla="*/ 3756 h 3756"/>
                <a:gd name="T72" fmla="*/ 0 w 4114"/>
                <a:gd name="T73" fmla="*/ 3756 h 375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114" h="3756">
                  <a:moveTo>
                    <a:pt x="0" y="3756"/>
                  </a:moveTo>
                  <a:lnTo>
                    <a:pt x="0"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9" name="Freeform 62"/>
            <p:cNvSpPr>
              <a:spLocks/>
            </p:cNvSpPr>
            <p:nvPr userDrawn="1"/>
          </p:nvSpPr>
          <p:spPr bwMode="auto">
            <a:xfrm>
              <a:off x="2633" y="1722"/>
              <a:ext cx="91" cy="60"/>
            </a:xfrm>
            <a:custGeom>
              <a:avLst/>
              <a:gdLst>
                <a:gd name="T0" fmla="*/ 23 w 88"/>
                <a:gd name="T1" fmla="*/ 39 h 62"/>
                <a:gd name="T2" fmla="*/ 0 w 88"/>
                <a:gd name="T3" fmla="*/ 48 h 62"/>
                <a:gd name="T4" fmla="*/ 0 w 88"/>
                <a:gd name="T5" fmla="*/ 48 h 62"/>
                <a:gd name="T6" fmla="*/ 14 w 88"/>
                <a:gd name="T7" fmla="*/ 50 h 62"/>
                <a:gd name="T8" fmla="*/ 33 w 88"/>
                <a:gd name="T9" fmla="*/ 52 h 62"/>
                <a:gd name="T10" fmla="*/ 50 w 88"/>
                <a:gd name="T11" fmla="*/ 48 h 62"/>
                <a:gd name="T12" fmla="*/ 64 w 88"/>
                <a:gd name="T13" fmla="*/ 45 h 62"/>
                <a:gd name="T14" fmla="*/ 77 w 88"/>
                <a:gd name="T15" fmla="*/ 42 h 62"/>
                <a:gd name="T16" fmla="*/ 91 w 88"/>
                <a:gd name="T17" fmla="*/ 35 h 62"/>
                <a:gd name="T18" fmla="*/ 97 w 88"/>
                <a:gd name="T19" fmla="*/ 27 h 62"/>
                <a:gd name="T20" fmla="*/ 103 w 88"/>
                <a:gd name="T21" fmla="*/ 19 h 62"/>
                <a:gd name="T22" fmla="*/ 103 w 88"/>
                <a:gd name="T23" fmla="*/ 0 h 62"/>
                <a:gd name="T24" fmla="*/ 103 w 88"/>
                <a:gd name="T25" fmla="*/ 0 h 62"/>
                <a:gd name="T26" fmla="*/ 77 w 88"/>
                <a:gd name="T27" fmla="*/ 6 h 62"/>
                <a:gd name="T28" fmla="*/ 56 w 88"/>
                <a:gd name="T29" fmla="*/ 15 h 62"/>
                <a:gd name="T30" fmla="*/ 43 w 88"/>
                <a:gd name="T31" fmla="*/ 17 h 62"/>
                <a:gd name="T32" fmla="*/ 35 w 88"/>
                <a:gd name="T33" fmla="*/ 23 h 62"/>
                <a:gd name="T34" fmla="*/ 29 w 88"/>
                <a:gd name="T35" fmla="*/ 31 h 62"/>
                <a:gd name="T36" fmla="*/ 23 w 88"/>
                <a:gd name="T37" fmla="*/ 39 h 62"/>
                <a:gd name="T38" fmla="*/ 23 w 88"/>
                <a:gd name="T39" fmla="*/ 39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8" h="62">
                  <a:moveTo>
                    <a:pt x="18" y="44"/>
                  </a:moveTo>
                  <a:lnTo>
                    <a:pt x="0" y="58"/>
                  </a:lnTo>
                  <a:lnTo>
                    <a:pt x="14" y="60"/>
                  </a:lnTo>
                  <a:lnTo>
                    <a:pt x="28" y="62"/>
                  </a:lnTo>
                  <a:lnTo>
                    <a:pt x="42" y="58"/>
                  </a:lnTo>
                  <a:lnTo>
                    <a:pt x="54" y="54"/>
                  </a:lnTo>
                  <a:lnTo>
                    <a:pt x="66" y="48"/>
                  </a:lnTo>
                  <a:lnTo>
                    <a:pt x="76" y="40"/>
                  </a:lnTo>
                  <a:lnTo>
                    <a:pt x="82" y="32"/>
                  </a:lnTo>
                  <a:lnTo>
                    <a:pt x="88" y="24"/>
                  </a:lnTo>
                  <a:lnTo>
                    <a:pt x="88" y="0"/>
                  </a:lnTo>
                  <a:lnTo>
                    <a:pt x="66" y="6"/>
                  </a:lnTo>
                  <a:lnTo>
                    <a:pt x="46" y="16"/>
                  </a:lnTo>
                  <a:lnTo>
                    <a:pt x="38" y="22"/>
                  </a:lnTo>
                  <a:lnTo>
                    <a:pt x="30" y="28"/>
                  </a:lnTo>
                  <a:lnTo>
                    <a:pt x="24" y="36"/>
                  </a:lnTo>
                  <a:lnTo>
                    <a:pt x="18" y="44"/>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 name="Freeform 63"/>
            <p:cNvSpPr>
              <a:spLocks/>
            </p:cNvSpPr>
            <p:nvPr userDrawn="1"/>
          </p:nvSpPr>
          <p:spPr bwMode="auto">
            <a:xfrm>
              <a:off x="2826" y="1878"/>
              <a:ext cx="66" cy="72"/>
            </a:xfrm>
            <a:custGeom>
              <a:avLst/>
              <a:gdLst>
                <a:gd name="T0" fmla="*/ 23 w 68"/>
                <a:gd name="T1" fmla="*/ 2 h 68"/>
                <a:gd name="T2" fmla="*/ 0 w 68"/>
                <a:gd name="T3" fmla="*/ 0 h 68"/>
                <a:gd name="T4" fmla="*/ 0 w 68"/>
                <a:gd name="T5" fmla="*/ 0 h 68"/>
                <a:gd name="T6" fmla="*/ 2 w 68"/>
                <a:gd name="T7" fmla="*/ 23 h 68"/>
                <a:gd name="T8" fmla="*/ 4 w 68"/>
                <a:gd name="T9" fmla="*/ 38 h 68"/>
                <a:gd name="T10" fmla="*/ 6 w 68"/>
                <a:gd name="T11" fmla="*/ 47 h 68"/>
                <a:gd name="T12" fmla="*/ 12 w 68"/>
                <a:gd name="T13" fmla="*/ 59 h 68"/>
                <a:gd name="T14" fmla="*/ 17 w 68"/>
                <a:gd name="T15" fmla="*/ 66 h 68"/>
                <a:gd name="T16" fmla="*/ 21 w 68"/>
                <a:gd name="T17" fmla="*/ 77 h 68"/>
                <a:gd name="T18" fmla="*/ 31 w 68"/>
                <a:gd name="T19" fmla="*/ 85 h 68"/>
                <a:gd name="T20" fmla="*/ 49 w 68"/>
                <a:gd name="T21" fmla="*/ 90 h 68"/>
                <a:gd name="T22" fmla="*/ 49 w 68"/>
                <a:gd name="T23" fmla="*/ 90 h 68"/>
                <a:gd name="T24" fmla="*/ 56 w 68"/>
                <a:gd name="T25" fmla="*/ 80 h 68"/>
                <a:gd name="T26" fmla="*/ 58 w 68"/>
                <a:gd name="T27" fmla="*/ 72 h 68"/>
                <a:gd name="T28" fmla="*/ 58 w 68"/>
                <a:gd name="T29" fmla="*/ 66 h 68"/>
                <a:gd name="T30" fmla="*/ 56 w 68"/>
                <a:gd name="T31" fmla="*/ 53 h 68"/>
                <a:gd name="T32" fmla="*/ 52 w 68"/>
                <a:gd name="T33" fmla="*/ 42 h 68"/>
                <a:gd name="T34" fmla="*/ 47 w 68"/>
                <a:gd name="T35" fmla="*/ 28 h 68"/>
                <a:gd name="T36" fmla="*/ 41 w 68"/>
                <a:gd name="T37" fmla="*/ 19 h 68"/>
                <a:gd name="T38" fmla="*/ 23 w 68"/>
                <a:gd name="T39" fmla="*/ 2 h 68"/>
                <a:gd name="T40" fmla="*/ 23 w 68"/>
                <a:gd name="T41" fmla="*/ 2 h 6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8" h="68">
                  <a:moveTo>
                    <a:pt x="28" y="2"/>
                  </a:moveTo>
                  <a:lnTo>
                    <a:pt x="0" y="0"/>
                  </a:lnTo>
                  <a:lnTo>
                    <a:pt x="2" y="18"/>
                  </a:lnTo>
                  <a:lnTo>
                    <a:pt x="4" y="28"/>
                  </a:lnTo>
                  <a:lnTo>
                    <a:pt x="6" y="36"/>
                  </a:lnTo>
                  <a:lnTo>
                    <a:pt x="12" y="44"/>
                  </a:lnTo>
                  <a:lnTo>
                    <a:pt x="18" y="50"/>
                  </a:lnTo>
                  <a:lnTo>
                    <a:pt x="26" y="58"/>
                  </a:lnTo>
                  <a:lnTo>
                    <a:pt x="36" y="64"/>
                  </a:lnTo>
                  <a:lnTo>
                    <a:pt x="58" y="68"/>
                  </a:lnTo>
                  <a:lnTo>
                    <a:pt x="66" y="60"/>
                  </a:lnTo>
                  <a:lnTo>
                    <a:pt x="68" y="54"/>
                  </a:lnTo>
                  <a:lnTo>
                    <a:pt x="68" y="50"/>
                  </a:lnTo>
                  <a:lnTo>
                    <a:pt x="66" y="40"/>
                  </a:lnTo>
                  <a:lnTo>
                    <a:pt x="62" y="32"/>
                  </a:lnTo>
                  <a:lnTo>
                    <a:pt x="54" y="22"/>
                  </a:lnTo>
                  <a:lnTo>
                    <a:pt x="46" y="14"/>
                  </a:lnTo>
                  <a:lnTo>
                    <a:pt x="28" y="2"/>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1" name="Freeform 64"/>
            <p:cNvSpPr>
              <a:spLocks/>
            </p:cNvSpPr>
            <p:nvPr userDrawn="1"/>
          </p:nvSpPr>
          <p:spPr bwMode="auto">
            <a:xfrm>
              <a:off x="2536" y="1217"/>
              <a:ext cx="103" cy="72"/>
            </a:xfrm>
            <a:custGeom>
              <a:avLst/>
              <a:gdLst>
                <a:gd name="T0" fmla="*/ 17 w 106"/>
                <a:gd name="T1" fmla="*/ 41 h 76"/>
                <a:gd name="T2" fmla="*/ 0 w 106"/>
                <a:gd name="T3" fmla="*/ 54 h 76"/>
                <a:gd name="T4" fmla="*/ 0 w 106"/>
                <a:gd name="T5" fmla="*/ 54 h 76"/>
                <a:gd name="T6" fmla="*/ 16 w 106"/>
                <a:gd name="T7" fmla="*/ 57 h 76"/>
                <a:gd name="T8" fmla="*/ 27 w 106"/>
                <a:gd name="T9" fmla="*/ 58 h 76"/>
                <a:gd name="T10" fmla="*/ 41 w 106"/>
                <a:gd name="T11" fmla="*/ 57 h 76"/>
                <a:gd name="T12" fmla="*/ 51 w 106"/>
                <a:gd name="T13" fmla="*/ 52 h 76"/>
                <a:gd name="T14" fmla="*/ 62 w 106"/>
                <a:gd name="T15" fmla="*/ 47 h 76"/>
                <a:gd name="T16" fmla="*/ 72 w 106"/>
                <a:gd name="T17" fmla="*/ 40 h 76"/>
                <a:gd name="T18" fmla="*/ 79 w 106"/>
                <a:gd name="T19" fmla="*/ 32 h 76"/>
                <a:gd name="T20" fmla="*/ 84 w 106"/>
                <a:gd name="T21" fmla="*/ 24 h 76"/>
                <a:gd name="T22" fmla="*/ 91 w 106"/>
                <a:gd name="T23" fmla="*/ 0 h 76"/>
                <a:gd name="T24" fmla="*/ 91 w 106"/>
                <a:gd name="T25" fmla="*/ 0 h 76"/>
                <a:gd name="T26" fmla="*/ 70 w 106"/>
                <a:gd name="T27" fmla="*/ 6 h 76"/>
                <a:gd name="T28" fmla="*/ 58 w 106"/>
                <a:gd name="T29" fmla="*/ 9 h 76"/>
                <a:gd name="T30" fmla="*/ 50 w 106"/>
                <a:gd name="T31" fmla="*/ 9 h 76"/>
                <a:gd name="T32" fmla="*/ 43 w 106"/>
                <a:gd name="T33" fmla="*/ 15 h 76"/>
                <a:gd name="T34" fmla="*/ 33 w 106"/>
                <a:gd name="T35" fmla="*/ 23 h 76"/>
                <a:gd name="T36" fmla="*/ 25 w 106"/>
                <a:gd name="T37" fmla="*/ 30 h 76"/>
                <a:gd name="T38" fmla="*/ 17 w 106"/>
                <a:gd name="T39" fmla="*/ 41 h 76"/>
                <a:gd name="T40" fmla="*/ 17 w 106"/>
                <a:gd name="T41" fmla="*/ 41 h 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06" h="76">
                  <a:moveTo>
                    <a:pt x="22" y="54"/>
                  </a:moveTo>
                  <a:lnTo>
                    <a:pt x="0" y="70"/>
                  </a:lnTo>
                  <a:lnTo>
                    <a:pt x="16" y="74"/>
                  </a:lnTo>
                  <a:lnTo>
                    <a:pt x="32" y="76"/>
                  </a:lnTo>
                  <a:lnTo>
                    <a:pt x="46" y="74"/>
                  </a:lnTo>
                  <a:lnTo>
                    <a:pt x="60" y="68"/>
                  </a:lnTo>
                  <a:lnTo>
                    <a:pt x="72" y="62"/>
                  </a:lnTo>
                  <a:lnTo>
                    <a:pt x="82" y="52"/>
                  </a:lnTo>
                  <a:lnTo>
                    <a:pt x="90" y="42"/>
                  </a:lnTo>
                  <a:lnTo>
                    <a:pt x="98" y="30"/>
                  </a:lnTo>
                  <a:lnTo>
                    <a:pt x="106" y="0"/>
                  </a:lnTo>
                  <a:lnTo>
                    <a:pt x="80" y="6"/>
                  </a:lnTo>
                  <a:lnTo>
                    <a:pt x="68" y="10"/>
                  </a:lnTo>
                  <a:lnTo>
                    <a:pt x="58" y="14"/>
                  </a:lnTo>
                  <a:lnTo>
                    <a:pt x="48" y="20"/>
                  </a:lnTo>
                  <a:lnTo>
                    <a:pt x="38" y="28"/>
                  </a:lnTo>
                  <a:lnTo>
                    <a:pt x="30" y="40"/>
                  </a:lnTo>
                  <a:lnTo>
                    <a:pt x="22" y="54"/>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2" name="Freeform 65"/>
            <p:cNvSpPr>
              <a:spLocks/>
            </p:cNvSpPr>
            <p:nvPr userDrawn="1"/>
          </p:nvSpPr>
          <p:spPr bwMode="auto">
            <a:xfrm>
              <a:off x="2476" y="1392"/>
              <a:ext cx="85" cy="72"/>
            </a:xfrm>
            <a:custGeom>
              <a:avLst/>
              <a:gdLst>
                <a:gd name="T0" fmla="*/ 97 w 82"/>
                <a:gd name="T1" fmla="*/ 24 h 72"/>
                <a:gd name="T2" fmla="*/ 91 w 82"/>
                <a:gd name="T3" fmla="*/ 0 h 72"/>
                <a:gd name="T4" fmla="*/ 91 w 82"/>
                <a:gd name="T5" fmla="*/ 0 h 72"/>
                <a:gd name="T6" fmla="*/ 60 w 82"/>
                <a:gd name="T7" fmla="*/ 8 h 72"/>
                <a:gd name="T8" fmla="*/ 35 w 82"/>
                <a:gd name="T9" fmla="*/ 18 h 72"/>
                <a:gd name="T10" fmla="*/ 25 w 82"/>
                <a:gd name="T11" fmla="*/ 24 h 72"/>
                <a:gd name="T12" fmla="*/ 12 w 82"/>
                <a:gd name="T13" fmla="*/ 30 h 72"/>
                <a:gd name="T14" fmla="*/ 6 w 82"/>
                <a:gd name="T15" fmla="*/ 40 h 72"/>
                <a:gd name="T16" fmla="*/ 0 w 82"/>
                <a:gd name="T17" fmla="*/ 48 h 72"/>
                <a:gd name="T18" fmla="*/ 0 w 82"/>
                <a:gd name="T19" fmla="*/ 68 h 72"/>
                <a:gd name="T20" fmla="*/ 0 w 82"/>
                <a:gd name="T21" fmla="*/ 68 h 72"/>
                <a:gd name="T22" fmla="*/ 21 w 82"/>
                <a:gd name="T23" fmla="*/ 72 h 72"/>
                <a:gd name="T24" fmla="*/ 35 w 82"/>
                <a:gd name="T25" fmla="*/ 70 h 72"/>
                <a:gd name="T26" fmla="*/ 52 w 82"/>
                <a:gd name="T27" fmla="*/ 66 h 72"/>
                <a:gd name="T28" fmla="*/ 62 w 82"/>
                <a:gd name="T29" fmla="*/ 60 h 72"/>
                <a:gd name="T30" fmla="*/ 73 w 82"/>
                <a:gd name="T31" fmla="*/ 52 h 72"/>
                <a:gd name="T32" fmla="*/ 85 w 82"/>
                <a:gd name="T33" fmla="*/ 42 h 72"/>
                <a:gd name="T34" fmla="*/ 97 w 82"/>
                <a:gd name="T35" fmla="*/ 24 h 72"/>
                <a:gd name="T36" fmla="*/ 97 w 82"/>
                <a:gd name="T37" fmla="*/ 24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82" h="72">
                  <a:moveTo>
                    <a:pt x="82" y="24"/>
                  </a:moveTo>
                  <a:lnTo>
                    <a:pt x="76" y="0"/>
                  </a:lnTo>
                  <a:lnTo>
                    <a:pt x="50" y="8"/>
                  </a:lnTo>
                  <a:lnTo>
                    <a:pt x="30" y="18"/>
                  </a:lnTo>
                  <a:lnTo>
                    <a:pt x="20" y="24"/>
                  </a:lnTo>
                  <a:lnTo>
                    <a:pt x="12" y="30"/>
                  </a:lnTo>
                  <a:lnTo>
                    <a:pt x="6" y="40"/>
                  </a:lnTo>
                  <a:lnTo>
                    <a:pt x="0" y="48"/>
                  </a:lnTo>
                  <a:lnTo>
                    <a:pt x="0" y="68"/>
                  </a:lnTo>
                  <a:lnTo>
                    <a:pt x="16" y="72"/>
                  </a:lnTo>
                  <a:lnTo>
                    <a:pt x="30" y="70"/>
                  </a:lnTo>
                  <a:lnTo>
                    <a:pt x="42" y="66"/>
                  </a:lnTo>
                  <a:lnTo>
                    <a:pt x="52" y="60"/>
                  </a:lnTo>
                  <a:lnTo>
                    <a:pt x="62" y="52"/>
                  </a:lnTo>
                  <a:lnTo>
                    <a:pt x="70" y="42"/>
                  </a:lnTo>
                  <a:lnTo>
                    <a:pt x="82" y="24"/>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3" name="Freeform 66"/>
            <p:cNvSpPr>
              <a:spLocks/>
            </p:cNvSpPr>
            <p:nvPr userDrawn="1"/>
          </p:nvSpPr>
          <p:spPr bwMode="auto">
            <a:xfrm>
              <a:off x="2452" y="1590"/>
              <a:ext cx="97" cy="60"/>
            </a:xfrm>
            <a:custGeom>
              <a:avLst/>
              <a:gdLst>
                <a:gd name="T0" fmla="*/ 0 w 98"/>
                <a:gd name="T1" fmla="*/ 43 h 62"/>
                <a:gd name="T2" fmla="*/ 14 w 98"/>
                <a:gd name="T3" fmla="*/ 48 h 62"/>
                <a:gd name="T4" fmla="*/ 14 w 98"/>
                <a:gd name="T5" fmla="*/ 48 h 62"/>
                <a:gd name="T6" fmla="*/ 30 w 98"/>
                <a:gd name="T7" fmla="*/ 52 h 62"/>
                <a:gd name="T8" fmla="*/ 44 w 98"/>
                <a:gd name="T9" fmla="*/ 50 h 62"/>
                <a:gd name="T10" fmla="*/ 49 w 98"/>
                <a:gd name="T11" fmla="*/ 46 h 62"/>
                <a:gd name="T12" fmla="*/ 55 w 98"/>
                <a:gd name="T13" fmla="*/ 43 h 62"/>
                <a:gd name="T14" fmla="*/ 61 w 98"/>
                <a:gd name="T15" fmla="*/ 37 h 62"/>
                <a:gd name="T16" fmla="*/ 65 w 98"/>
                <a:gd name="T17" fmla="*/ 29 h 62"/>
                <a:gd name="T18" fmla="*/ 73 w 98"/>
                <a:gd name="T19" fmla="*/ 15 h 62"/>
                <a:gd name="T20" fmla="*/ 93 w 98"/>
                <a:gd name="T21" fmla="*/ 2 h 62"/>
                <a:gd name="T22" fmla="*/ 93 w 98"/>
                <a:gd name="T23" fmla="*/ 2 h 62"/>
                <a:gd name="T24" fmla="*/ 75 w 98"/>
                <a:gd name="T25" fmla="*/ 0 h 62"/>
                <a:gd name="T26" fmla="*/ 59 w 98"/>
                <a:gd name="T27" fmla="*/ 2 h 62"/>
                <a:gd name="T28" fmla="*/ 49 w 98"/>
                <a:gd name="T29" fmla="*/ 6 h 62"/>
                <a:gd name="T30" fmla="*/ 36 w 98"/>
                <a:gd name="T31" fmla="*/ 14 h 62"/>
                <a:gd name="T32" fmla="*/ 24 w 98"/>
                <a:gd name="T33" fmla="*/ 17 h 62"/>
                <a:gd name="T34" fmla="*/ 14 w 98"/>
                <a:gd name="T35" fmla="*/ 25 h 62"/>
                <a:gd name="T36" fmla="*/ 6 w 98"/>
                <a:gd name="T37" fmla="*/ 35 h 62"/>
                <a:gd name="T38" fmla="*/ 0 w 98"/>
                <a:gd name="T39" fmla="*/ 43 h 62"/>
                <a:gd name="T40" fmla="*/ 0 w 98"/>
                <a:gd name="T41" fmla="*/ 43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8" h="62">
                  <a:moveTo>
                    <a:pt x="0" y="50"/>
                  </a:moveTo>
                  <a:lnTo>
                    <a:pt x="14" y="58"/>
                  </a:lnTo>
                  <a:lnTo>
                    <a:pt x="30" y="62"/>
                  </a:lnTo>
                  <a:lnTo>
                    <a:pt x="44" y="60"/>
                  </a:lnTo>
                  <a:lnTo>
                    <a:pt x="54" y="56"/>
                  </a:lnTo>
                  <a:lnTo>
                    <a:pt x="60" y="50"/>
                  </a:lnTo>
                  <a:lnTo>
                    <a:pt x="66" y="42"/>
                  </a:lnTo>
                  <a:lnTo>
                    <a:pt x="70" y="34"/>
                  </a:lnTo>
                  <a:lnTo>
                    <a:pt x="78" y="18"/>
                  </a:lnTo>
                  <a:lnTo>
                    <a:pt x="98" y="2"/>
                  </a:lnTo>
                  <a:lnTo>
                    <a:pt x="80" y="0"/>
                  </a:lnTo>
                  <a:lnTo>
                    <a:pt x="64" y="2"/>
                  </a:lnTo>
                  <a:lnTo>
                    <a:pt x="50" y="6"/>
                  </a:lnTo>
                  <a:lnTo>
                    <a:pt x="36" y="14"/>
                  </a:lnTo>
                  <a:lnTo>
                    <a:pt x="24" y="22"/>
                  </a:lnTo>
                  <a:lnTo>
                    <a:pt x="14" y="30"/>
                  </a:lnTo>
                  <a:lnTo>
                    <a:pt x="6" y="40"/>
                  </a:lnTo>
                  <a:lnTo>
                    <a:pt x="0" y="50"/>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4" name="Freeform 67"/>
            <p:cNvSpPr>
              <a:spLocks/>
            </p:cNvSpPr>
            <p:nvPr userDrawn="1"/>
          </p:nvSpPr>
          <p:spPr bwMode="auto">
            <a:xfrm>
              <a:off x="2724" y="941"/>
              <a:ext cx="97" cy="54"/>
            </a:xfrm>
            <a:custGeom>
              <a:avLst/>
              <a:gdLst>
                <a:gd name="T0" fmla="*/ 18 w 96"/>
                <a:gd name="T1" fmla="*/ 0 h 58"/>
                <a:gd name="T2" fmla="*/ 0 w 96"/>
                <a:gd name="T3" fmla="*/ 7 h 58"/>
                <a:gd name="T4" fmla="*/ 0 w 96"/>
                <a:gd name="T5" fmla="*/ 7 h 58"/>
                <a:gd name="T6" fmla="*/ 2 w 96"/>
                <a:gd name="T7" fmla="*/ 9 h 58"/>
                <a:gd name="T8" fmla="*/ 4 w 96"/>
                <a:gd name="T9" fmla="*/ 15 h 58"/>
                <a:gd name="T10" fmla="*/ 14 w 96"/>
                <a:gd name="T11" fmla="*/ 22 h 58"/>
                <a:gd name="T12" fmla="*/ 26 w 96"/>
                <a:gd name="T13" fmla="*/ 30 h 58"/>
                <a:gd name="T14" fmla="*/ 42 w 96"/>
                <a:gd name="T15" fmla="*/ 35 h 58"/>
                <a:gd name="T16" fmla="*/ 63 w 96"/>
                <a:gd name="T17" fmla="*/ 39 h 58"/>
                <a:gd name="T18" fmla="*/ 77 w 96"/>
                <a:gd name="T19" fmla="*/ 41 h 58"/>
                <a:gd name="T20" fmla="*/ 83 w 96"/>
                <a:gd name="T21" fmla="*/ 41 h 58"/>
                <a:gd name="T22" fmla="*/ 89 w 96"/>
                <a:gd name="T23" fmla="*/ 39 h 58"/>
                <a:gd name="T24" fmla="*/ 95 w 96"/>
                <a:gd name="T25" fmla="*/ 38 h 58"/>
                <a:gd name="T26" fmla="*/ 99 w 96"/>
                <a:gd name="T27" fmla="*/ 35 h 58"/>
                <a:gd name="T28" fmla="*/ 101 w 96"/>
                <a:gd name="T29" fmla="*/ 15 h 58"/>
                <a:gd name="T30" fmla="*/ 101 w 96"/>
                <a:gd name="T31" fmla="*/ 15 h 58"/>
                <a:gd name="T32" fmla="*/ 83 w 96"/>
                <a:gd name="T33" fmla="*/ 7 h 58"/>
                <a:gd name="T34" fmla="*/ 65 w 96"/>
                <a:gd name="T35" fmla="*/ 4 h 58"/>
                <a:gd name="T36" fmla="*/ 40 w 96"/>
                <a:gd name="T37" fmla="*/ 0 h 58"/>
                <a:gd name="T38" fmla="*/ 18 w 96"/>
                <a:gd name="T39" fmla="*/ 0 h 58"/>
                <a:gd name="T40" fmla="*/ 18 w 96"/>
                <a:gd name="T41" fmla="*/ 0 h 5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6" h="58">
                  <a:moveTo>
                    <a:pt x="18" y="0"/>
                  </a:move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78" y="10"/>
                  </a:lnTo>
                  <a:lnTo>
                    <a:pt x="60" y="4"/>
                  </a:lnTo>
                  <a:lnTo>
                    <a:pt x="40" y="0"/>
                  </a:lnTo>
                  <a:lnTo>
                    <a:pt x="18" y="0"/>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5" name="Freeform 68"/>
            <p:cNvSpPr>
              <a:spLocks/>
            </p:cNvSpPr>
            <p:nvPr userDrawn="1"/>
          </p:nvSpPr>
          <p:spPr bwMode="auto">
            <a:xfrm>
              <a:off x="2941" y="851"/>
              <a:ext cx="66" cy="102"/>
            </a:xfrm>
            <a:custGeom>
              <a:avLst/>
              <a:gdLst>
                <a:gd name="T0" fmla="*/ 47 w 64"/>
                <a:gd name="T1" fmla="*/ 8 h 102"/>
                <a:gd name="T2" fmla="*/ 14 w 64"/>
                <a:gd name="T3" fmla="*/ 0 h 102"/>
                <a:gd name="T4" fmla="*/ 14 w 64"/>
                <a:gd name="T5" fmla="*/ 0 h 102"/>
                <a:gd name="T6" fmla="*/ 6 w 64"/>
                <a:gd name="T7" fmla="*/ 16 h 102"/>
                <a:gd name="T8" fmla="*/ 2 w 64"/>
                <a:gd name="T9" fmla="*/ 22 h 102"/>
                <a:gd name="T10" fmla="*/ 0 w 64"/>
                <a:gd name="T11" fmla="*/ 30 h 102"/>
                <a:gd name="T12" fmla="*/ 0 w 64"/>
                <a:gd name="T13" fmla="*/ 40 h 102"/>
                <a:gd name="T14" fmla="*/ 0 w 64"/>
                <a:gd name="T15" fmla="*/ 50 h 102"/>
                <a:gd name="T16" fmla="*/ 4 w 64"/>
                <a:gd name="T17" fmla="*/ 60 h 102"/>
                <a:gd name="T18" fmla="*/ 8 w 64"/>
                <a:gd name="T19" fmla="*/ 72 h 102"/>
                <a:gd name="T20" fmla="*/ 27 w 64"/>
                <a:gd name="T21" fmla="*/ 102 h 102"/>
                <a:gd name="T22" fmla="*/ 27 w 64"/>
                <a:gd name="T23" fmla="*/ 102 h 102"/>
                <a:gd name="T24" fmla="*/ 50 w 64"/>
                <a:gd name="T25" fmla="*/ 78 h 102"/>
                <a:gd name="T26" fmla="*/ 64 w 64"/>
                <a:gd name="T27" fmla="*/ 66 h 102"/>
                <a:gd name="T28" fmla="*/ 70 w 64"/>
                <a:gd name="T29" fmla="*/ 54 h 102"/>
                <a:gd name="T30" fmla="*/ 74 w 64"/>
                <a:gd name="T31" fmla="*/ 44 h 102"/>
                <a:gd name="T32" fmla="*/ 74 w 64"/>
                <a:gd name="T33" fmla="*/ 38 h 102"/>
                <a:gd name="T34" fmla="*/ 72 w 64"/>
                <a:gd name="T35" fmla="*/ 32 h 102"/>
                <a:gd name="T36" fmla="*/ 70 w 64"/>
                <a:gd name="T37" fmla="*/ 26 h 102"/>
                <a:gd name="T38" fmla="*/ 66 w 64"/>
                <a:gd name="T39" fmla="*/ 20 h 102"/>
                <a:gd name="T40" fmla="*/ 47 w 64"/>
                <a:gd name="T41" fmla="*/ 8 h 102"/>
                <a:gd name="T42" fmla="*/ 47 w 64"/>
                <a:gd name="T43" fmla="*/ 8 h 10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 h="102">
                  <a:moveTo>
                    <a:pt x="42" y="8"/>
                  </a:moveTo>
                  <a:lnTo>
                    <a:pt x="14" y="0"/>
                  </a:lnTo>
                  <a:lnTo>
                    <a:pt x="6" y="16"/>
                  </a:lnTo>
                  <a:lnTo>
                    <a:pt x="2" y="22"/>
                  </a:lnTo>
                  <a:lnTo>
                    <a:pt x="0" y="30"/>
                  </a:lnTo>
                  <a:lnTo>
                    <a:pt x="0" y="40"/>
                  </a:lnTo>
                  <a:lnTo>
                    <a:pt x="0" y="50"/>
                  </a:lnTo>
                  <a:lnTo>
                    <a:pt x="4" y="60"/>
                  </a:lnTo>
                  <a:lnTo>
                    <a:pt x="8" y="72"/>
                  </a:lnTo>
                  <a:lnTo>
                    <a:pt x="22" y="102"/>
                  </a:lnTo>
                  <a:lnTo>
                    <a:pt x="44" y="78"/>
                  </a:lnTo>
                  <a:lnTo>
                    <a:pt x="54" y="66"/>
                  </a:lnTo>
                  <a:lnTo>
                    <a:pt x="60" y="54"/>
                  </a:lnTo>
                  <a:lnTo>
                    <a:pt x="64" y="44"/>
                  </a:lnTo>
                  <a:lnTo>
                    <a:pt x="64" y="38"/>
                  </a:lnTo>
                  <a:lnTo>
                    <a:pt x="62" y="32"/>
                  </a:lnTo>
                  <a:lnTo>
                    <a:pt x="60" y="26"/>
                  </a:lnTo>
                  <a:lnTo>
                    <a:pt x="56" y="20"/>
                  </a:lnTo>
                  <a:lnTo>
                    <a:pt x="42" y="8"/>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6" name="Freeform 69"/>
            <p:cNvSpPr>
              <a:spLocks noEditPoints="1"/>
            </p:cNvSpPr>
            <p:nvPr userDrawn="1"/>
          </p:nvSpPr>
          <p:spPr bwMode="auto">
            <a:xfrm>
              <a:off x="3171" y="665"/>
              <a:ext cx="767" cy="1977"/>
            </a:xfrm>
            <a:custGeom>
              <a:avLst/>
              <a:gdLst>
                <a:gd name="T0" fmla="*/ 616 w 772"/>
                <a:gd name="T1" fmla="*/ 774 h 1976"/>
                <a:gd name="T2" fmla="*/ 668 w 772"/>
                <a:gd name="T3" fmla="*/ 690 h 1976"/>
                <a:gd name="T4" fmla="*/ 666 w 772"/>
                <a:gd name="T5" fmla="*/ 488 h 1976"/>
                <a:gd name="T6" fmla="*/ 674 w 772"/>
                <a:gd name="T7" fmla="*/ 430 h 1976"/>
                <a:gd name="T8" fmla="*/ 674 w 772"/>
                <a:gd name="T9" fmla="*/ 376 h 1976"/>
                <a:gd name="T10" fmla="*/ 656 w 772"/>
                <a:gd name="T11" fmla="*/ 320 h 1976"/>
                <a:gd name="T12" fmla="*/ 626 w 772"/>
                <a:gd name="T13" fmla="*/ 280 h 1976"/>
                <a:gd name="T14" fmla="*/ 628 w 772"/>
                <a:gd name="T15" fmla="*/ 238 h 1976"/>
                <a:gd name="T16" fmla="*/ 590 w 772"/>
                <a:gd name="T17" fmla="*/ 226 h 1976"/>
                <a:gd name="T18" fmla="*/ 560 w 772"/>
                <a:gd name="T19" fmla="*/ 190 h 1976"/>
                <a:gd name="T20" fmla="*/ 548 w 772"/>
                <a:gd name="T21" fmla="*/ 180 h 1976"/>
                <a:gd name="T22" fmla="*/ 511 w 772"/>
                <a:gd name="T23" fmla="*/ 182 h 1976"/>
                <a:gd name="T24" fmla="*/ 503 w 772"/>
                <a:gd name="T25" fmla="*/ 138 h 1976"/>
                <a:gd name="T26" fmla="*/ 457 w 772"/>
                <a:gd name="T27" fmla="*/ 156 h 1976"/>
                <a:gd name="T28" fmla="*/ 459 w 772"/>
                <a:gd name="T29" fmla="*/ 116 h 1976"/>
                <a:gd name="T30" fmla="*/ 417 w 772"/>
                <a:gd name="T31" fmla="*/ 120 h 1976"/>
                <a:gd name="T32" fmla="*/ 377 w 772"/>
                <a:gd name="T33" fmla="*/ 132 h 1976"/>
                <a:gd name="T34" fmla="*/ 377 w 772"/>
                <a:gd name="T35" fmla="*/ 80 h 1976"/>
                <a:gd name="T36" fmla="*/ 366 w 772"/>
                <a:gd name="T37" fmla="*/ 68 h 1976"/>
                <a:gd name="T38" fmla="*/ 336 w 772"/>
                <a:gd name="T39" fmla="*/ 44 h 1976"/>
                <a:gd name="T40" fmla="*/ 304 w 772"/>
                <a:gd name="T41" fmla="*/ 88 h 1976"/>
                <a:gd name="T42" fmla="*/ 296 w 772"/>
                <a:gd name="T43" fmla="*/ 64 h 1976"/>
                <a:gd name="T44" fmla="*/ 320 w 772"/>
                <a:gd name="T45" fmla="*/ 46 h 1976"/>
                <a:gd name="T46" fmla="*/ 246 w 772"/>
                <a:gd name="T47" fmla="*/ 122 h 1976"/>
                <a:gd name="T48" fmla="*/ 228 w 772"/>
                <a:gd name="T49" fmla="*/ 92 h 1976"/>
                <a:gd name="T50" fmla="*/ 280 w 772"/>
                <a:gd name="T51" fmla="*/ 18 h 1976"/>
                <a:gd name="T52" fmla="*/ 213 w 772"/>
                <a:gd name="T53" fmla="*/ 62 h 1976"/>
                <a:gd name="T54" fmla="*/ 209 w 772"/>
                <a:gd name="T55" fmla="*/ 90 h 1976"/>
                <a:gd name="T56" fmla="*/ 203 w 772"/>
                <a:gd name="T57" fmla="*/ 60 h 1976"/>
                <a:gd name="T58" fmla="*/ 207 w 772"/>
                <a:gd name="T59" fmla="*/ 8 h 1976"/>
                <a:gd name="T60" fmla="*/ 179 w 772"/>
                <a:gd name="T61" fmla="*/ 40 h 1976"/>
                <a:gd name="T62" fmla="*/ 157 w 772"/>
                <a:gd name="T63" fmla="*/ 0 h 1976"/>
                <a:gd name="T64" fmla="*/ 151 w 772"/>
                <a:gd name="T65" fmla="*/ 94 h 1976"/>
                <a:gd name="T66" fmla="*/ 133 w 772"/>
                <a:gd name="T67" fmla="*/ 12 h 1976"/>
                <a:gd name="T68" fmla="*/ 79 w 772"/>
                <a:gd name="T69" fmla="*/ 74 h 1976"/>
                <a:gd name="T70" fmla="*/ 62 w 772"/>
                <a:gd name="T71" fmla="*/ 98 h 1976"/>
                <a:gd name="T72" fmla="*/ 54 w 772"/>
                <a:gd name="T73" fmla="*/ 20 h 1976"/>
                <a:gd name="T74" fmla="*/ 81 w 772"/>
                <a:gd name="T75" fmla="*/ 738 h 1976"/>
                <a:gd name="T76" fmla="*/ 38 w 772"/>
                <a:gd name="T77" fmla="*/ 1705 h 1976"/>
                <a:gd name="T78" fmla="*/ 171 w 772"/>
                <a:gd name="T79" fmla="*/ 1959 h 1976"/>
                <a:gd name="T80" fmla="*/ 556 w 772"/>
                <a:gd name="T81" fmla="*/ 1981 h 1976"/>
                <a:gd name="T82" fmla="*/ 636 w 772"/>
                <a:gd name="T83" fmla="*/ 1943 h 1976"/>
                <a:gd name="T84" fmla="*/ 457 w 772"/>
                <a:gd name="T85" fmla="*/ 1915 h 1976"/>
                <a:gd name="T86" fmla="*/ 358 w 772"/>
                <a:gd name="T87" fmla="*/ 1879 h 1976"/>
                <a:gd name="T88" fmla="*/ 256 w 772"/>
                <a:gd name="T89" fmla="*/ 1727 h 1976"/>
                <a:gd name="T90" fmla="*/ 250 w 772"/>
                <a:gd name="T91" fmla="*/ 1573 h 1976"/>
                <a:gd name="T92" fmla="*/ 294 w 772"/>
                <a:gd name="T93" fmla="*/ 1501 h 1976"/>
                <a:gd name="T94" fmla="*/ 534 w 772"/>
                <a:gd name="T95" fmla="*/ 1499 h 1976"/>
                <a:gd name="T96" fmla="*/ 662 w 772"/>
                <a:gd name="T97" fmla="*/ 1457 h 1976"/>
                <a:gd name="T98" fmla="*/ 634 w 772"/>
                <a:gd name="T99" fmla="*/ 1357 h 1976"/>
                <a:gd name="T100" fmla="*/ 672 w 772"/>
                <a:gd name="T101" fmla="*/ 1269 h 1976"/>
                <a:gd name="T102" fmla="*/ 590 w 772"/>
                <a:gd name="T103" fmla="*/ 1225 h 1976"/>
                <a:gd name="T104" fmla="*/ 674 w 772"/>
                <a:gd name="T105" fmla="*/ 1193 h 1976"/>
                <a:gd name="T106" fmla="*/ 677 w 772"/>
                <a:gd name="T107" fmla="*/ 1129 h 1976"/>
                <a:gd name="T108" fmla="*/ 690 w 772"/>
                <a:gd name="T109" fmla="*/ 1057 h 1976"/>
                <a:gd name="T110" fmla="*/ 747 w 772"/>
                <a:gd name="T111" fmla="*/ 1007 h 1976"/>
                <a:gd name="T112" fmla="*/ 477 w 772"/>
                <a:gd name="T113" fmla="*/ 850 h 1976"/>
                <a:gd name="T114" fmla="*/ 352 w 772"/>
                <a:gd name="T115" fmla="*/ 826 h 1976"/>
                <a:gd name="T116" fmla="*/ 409 w 772"/>
                <a:gd name="T117" fmla="*/ 782 h 1976"/>
                <a:gd name="T118" fmla="*/ 517 w 772"/>
                <a:gd name="T119" fmla="*/ 794 h 1976"/>
                <a:gd name="T120" fmla="*/ 501 w 772"/>
                <a:gd name="T121" fmla="*/ 846 h 197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70" y="720"/>
                  </a:lnTo>
                  <a:lnTo>
                    <a:pt x="680" y="706"/>
                  </a:lnTo>
                  <a:lnTo>
                    <a:pt x="688" y="690"/>
                  </a:lnTo>
                  <a:lnTo>
                    <a:pt x="690" y="672"/>
                  </a:lnTo>
                  <a:lnTo>
                    <a:pt x="696" y="612"/>
                  </a:lnTo>
                  <a:lnTo>
                    <a:pt x="696" y="566"/>
                  </a:lnTo>
                  <a:lnTo>
                    <a:pt x="692" y="526"/>
                  </a:lnTo>
                  <a:lnTo>
                    <a:pt x="684" y="490"/>
                  </a:lnTo>
                  <a:lnTo>
                    <a:pt x="686" y="488"/>
                  </a:lnTo>
                  <a:lnTo>
                    <a:pt x="690" y="486"/>
                  </a:lnTo>
                  <a:lnTo>
                    <a:pt x="694" y="482"/>
                  </a:lnTo>
                  <a:lnTo>
                    <a:pt x="698" y="474"/>
                  </a:lnTo>
                  <a:lnTo>
                    <a:pt x="700" y="458"/>
                  </a:lnTo>
                  <a:lnTo>
                    <a:pt x="700" y="446"/>
                  </a:lnTo>
                  <a:lnTo>
                    <a:pt x="698" y="438"/>
                  </a:lnTo>
                  <a:lnTo>
                    <a:pt x="694" y="430"/>
                  </a:lnTo>
                  <a:lnTo>
                    <a:pt x="690" y="426"/>
                  </a:lnTo>
                  <a:lnTo>
                    <a:pt x="686" y="422"/>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4" y="332"/>
                  </a:lnTo>
                  <a:lnTo>
                    <a:pt x="676" y="320"/>
                  </a:lnTo>
                  <a:lnTo>
                    <a:pt x="676" y="308"/>
                  </a:lnTo>
                  <a:lnTo>
                    <a:pt x="674" y="298"/>
                  </a:lnTo>
                  <a:lnTo>
                    <a:pt x="668" y="290"/>
                  </a:lnTo>
                  <a:lnTo>
                    <a:pt x="662" y="282"/>
                  </a:lnTo>
                  <a:lnTo>
                    <a:pt x="654" y="280"/>
                  </a:lnTo>
                  <a:lnTo>
                    <a:pt x="642" y="280"/>
                  </a:lnTo>
                  <a:lnTo>
                    <a:pt x="646" y="280"/>
                  </a:lnTo>
                  <a:lnTo>
                    <a:pt x="650" y="274"/>
                  </a:lnTo>
                  <a:lnTo>
                    <a:pt x="654" y="266"/>
                  </a:lnTo>
                  <a:lnTo>
                    <a:pt x="656" y="260"/>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68" y="200"/>
                  </a:lnTo>
                  <a:lnTo>
                    <a:pt x="566" y="194"/>
                  </a:lnTo>
                  <a:lnTo>
                    <a:pt x="568" y="184"/>
                  </a:lnTo>
                  <a:lnTo>
                    <a:pt x="568" y="180"/>
                  </a:lnTo>
                  <a:lnTo>
                    <a:pt x="566" y="174"/>
                  </a:lnTo>
                  <a:lnTo>
                    <a:pt x="564" y="170"/>
                  </a:lnTo>
                  <a:lnTo>
                    <a:pt x="560" y="166"/>
                  </a:lnTo>
                  <a:lnTo>
                    <a:pt x="552" y="168"/>
                  </a:lnTo>
                  <a:lnTo>
                    <a:pt x="544" y="172"/>
                  </a:lnTo>
                  <a:lnTo>
                    <a:pt x="526" y="182"/>
                  </a:lnTo>
                  <a:lnTo>
                    <a:pt x="526" y="176"/>
                  </a:lnTo>
                  <a:lnTo>
                    <a:pt x="526" y="172"/>
                  </a:lnTo>
                  <a:lnTo>
                    <a:pt x="528" y="162"/>
                  </a:lnTo>
                  <a:lnTo>
                    <a:pt x="528" y="158"/>
                  </a:lnTo>
                  <a:lnTo>
                    <a:pt x="528" y="152"/>
                  </a:lnTo>
                  <a:lnTo>
                    <a:pt x="524" y="146"/>
                  </a:lnTo>
                  <a:lnTo>
                    <a:pt x="518" y="138"/>
                  </a:lnTo>
                  <a:lnTo>
                    <a:pt x="510" y="134"/>
                  </a:lnTo>
                  <a:lnTo>
                    <a:pt x="502" y="132"/>
                  </a:lnTo>
                  <a:lnTo>
                    <a:pt x="498" y="134"/>
                  </a:lnTo>
                  <a:lnTo>
                    <a:pt x="492" y="136"/>
                  </a:lnTo>
                  <a:lnTo>
                    <a:pt x="484" y="146"/>
                  </a:lnTo>
                  <a:lnTo>
                    <a:pt x="478" y="152"/>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2" y="112"/>
                  </a:lnTo>
                  <a:lnTo>
                    <a:pt x="438" y="120"/>
                  </a:lnTo>
                  <a:lnTo>
                    <a:pt x="434" y="122"/>
                  </a:lnTo>
                  <a:lnTo>
                    <a:pt x="432" y="120"/>
                  </a:lnTo>
                  <a:lnTo>
                    <a:pt x="428" y="112"/>
                  </a:lnTo>
                  <a:lnTo>
                    <a:pt x="426" y="108"/>
                  </a:lnTo>
                  <a:lnTo>
                    <a:pt x="424" y="106"/>
                  </a:lnTo>
                  <a:lnTo>
                    <a:pt x="422" y="104"/>
                  </a:lnTo>
                  <a:lnTo>
                    <a:pt x="418" y="106"/>
                  </a:lnTo>
                  <a:lnTo>
                    <a:pt x="412" y="110"/>
                  </a:lnTo>
                  <a:lnTo>
                    <a:pt x="388" y="132"/>
                  </a:lnTo>
                  <a:lnTo>
                    <a:pt x="398" y="112"/>
                  </a:lnTo>
                  <a:lnTo>
                    <a:pt x="404" y="92"/>
                  </a:lnTo>
                  <a:lnTo>
                    <a:pt x="406" y="84"/>
                  </a:lnTo>
                  <a:lnTo>
                    <a:pt x="404" y="80"/>
                  </a:lnTo>
                  <a:lnTo>
                    <a:pt x="398" y="78"/>
                  </a:lnTo>
                  <a:lnTo>
                    <a:pt x="388" y="80"/>
                  </a:lnTo>
                  <a:lnTo>
                    <a:pt x="376" y="84"/>
                  </a:lnTo>
                  <a:lnTo>
                    <a:pt x="368" y="86"/>
                  </a:lnTo>
                  <a:lnTo>
                    <a:pt x="366" y="86"/>
                  </a:lnTo>
                  <a:lnTo>
                    <a:pt x="364" y="84"/>
                  </a:lnTo>
                  <a:lnTo>
                    <a:pt x="368" y="76"/>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0" y="68"/>
                  </a:lnTo>
                  <a:lnTo>
                    <a:pt x="332" y="76"/>
                  </a:lnTo>
                  <a:lnTo>
                    <a:pt x="324" y="84"/>
                  </a:lnTo>
                  <a:lnTo>
                    <a:pt x="314" y="88"/>
                  </a:lnTo>
                  <a:lnTo>
                    <a:pt x="306" y="90"/>
                  </a:lnTo>
                  <a:lnTo>
                    <a:pt x="300" y="90"/>
                  </a:lnTo>
                  <a:lnTo>
                    <a:pt x="298" y="88"/>
                  </a:lnTo>
                  <a:lnTo>
                    <a:pt x="298" y="84"/>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284" y="62"/>
                  </a:lnTo>
                  <a:lnTo>
                    <a:pt x="272" y="76"/>
                  </a:lnTo>
                  <a:lnTo>
                    <a:pt x="266" y="86"/>
                  </a:lnTo>
                  <a:lnTo>
                    <a:pt x="260" y="110"/>
                  </a:lnTo>
                  <a:lnTo>
                    <a:pt x="256" y="122"/>
                  </a:lnTo>
                  <a:lnTo>
                    <a:pt x="254" y="124"/>
                  </a:lnTo>
                  <a:lnTo>
                    <a:pt x="252" y="124"/>
                  </a:lnTo>
                  <a:lnTo>
                    <a:pt x="250" y="120"/>
                  </a:lnTo>
                  <a:lnTo>
                    <a:pt x="246" y="102"/>
                  </a:lnTo>
                  <a:lnTo>
                    <a:pt x="242" y="96"/>
                  </a:lnTo>
                  <a:lnTo>
                    <a:pt x="238" y="92"/>
                  </a:lnTo>
                  <a:lnTo>
                    <a:pt x="236" y="92"/>
                  </a:lnTo>
                  <a:lnTo>
                    <a:pt x="258" y="76"/>
                  </a:lnTo>
                  <a:lnTo>
                    <a:pt x="268" y="66"/>
                  </a:lnTo>
                  <a:lnTo>
                    <a:pt x="276" y="56"/>
                  </a:lnTo>
                  <a:lnTo>
                    <a:pt x="284" y="46"/>
                  </a:lnTo>
                  <a:lnTo>
                    <a:pt x="290" y="36"/>
                  </a:lnTo>
                  <a:lnTo>
                    <a:pt x="292" y="26"/>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0" y="76"/>
                  </a:lnTo>
                  <a:lnTo>
                    <a:pt x="226" y="80"/>
                  </a:lnTo>
                  <a:lnTo>
                    <a:pt x="222" y="86"/>
                  </a:lnTo>
                  <a:lnTo>
                    <a:pt x="214" y="90"/>
                  </a:lnTo>
                  <a:lnTo>
                    <a:pt x="208" y="90"/>
                  </a:lnTo>
                  <a:lnTo>
                    <a:pt x="202" y="90"/>
                  </a:lnTo>
                  <a:lnTo>
                    <a:pt x="194" y="84"/>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0" y="16"/>
                  </a:lnTo>
                  <a:lnTo>
                    <a:pt x="198" y="24"/>
                  </a:lnTo>
                  <a:lnTo>
                    <a:pt x="194" y="34"/>
                  </a:lnTo>
                  <a:lnTo>
                    <a:pt x="188" y="44"/>
                  </a:lnTo>
                  <a:lnTo>
                    <a:pt x="184" y="40"/>
                  </a:lnTo>
                  <a:lnTo>
                    <a:pt x="182" y="36"/>
                  </a:lnTo>
                  <a:lnTo>
                    <a:pt x="182" y="26"/>
                  </a:lnTo>
                  <a:lnTo>
                    <a:pt x="182" y="16"/>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40" y="82"/>
                  </a:lnTo>
                  <a:lnTo>
                    <a:pt x="132" y="74"/>
                  </a:lnTo>
                  <a:lnTo>
                    <a:pt x="130" y="68"/>
                  </a:lnTo>
                  <a:lnTo>
                    <a:pt x="130" y="62"/>
                  </a:lnTo>
                  <a:lnTo>
                    <a:pt x="134" y="54"/>
                  </a:lnTo>
                  <a:lnTo>
                    <a:pt x="138" y="44"/>
                  </a:lnTo>
                  <a:lnTo>
                    <a:pt x="140" y="30"/>
                  </a:lnTo>
                  <a:lnTo>
                    <a:pt x="138" y="12"/>
                  </a:lnTo>
                  <a:lnTo>
                    <a:pt x="122" y="16"/>
                  </a:lnTo>
                  <a:lnTo>
                    <a:pt x="110" y="20"/>
                  </a:lnTo>
                  <a:lnTo>
                    <a:pt x="100" y="28"/>
                  </a:lnTo>
                  <a:lnTo>
                    <a:pt x="92" y="36"/>
                  </a:lnTo>
                  <a:lnTo>
                    <a:pt x="88" y="46"/>
                  </a:lnTo>
                  <a:lnTo>
                    <a:pt x="84" y="58"/>
                  </a:lnTo>
                  <a:lnTo>
                    <a:pt x="84" y="74"/>
                  </a:lnTo>
                  <a:lnTo>
                    <a:pt x="86" y="92"/>
                  </a:lnTo>
                  <a:lnTo>
                    <a:pt x="82" y="102"/>
                  </a:lnTo>
                  <a:lnTo>
                    <a:pt x="74" y="112"/>
                  </a:lnTo>
                  <a:lnTo>
                    <a:pt x="72" y="114"/>
                  </a:lnTo>
                  <a:lnTo>
                    <a:pt x="68" y="114"/>
                  </a:lnTo>
                  <a:lnTo>
                    <a:pt x="64" y="108"/>
                  </a:lnTo>
                  <a:lnTo>
                    <a:pt x="62" y="98"/>
                  </a:lnTo>
                  <a:lnTo>
                    <a:pt x="70" y="84"/>
                  </a:lnTo>
                  <a:lnTo>
                    <a:pt x="74" y="72"/>
                  </a:lnTo>
                  <a:lnTo>
                    <a:pt x="78" y="58"/>
                  </a:lnTo>
                  <a:lnTo>
                    <a:pt x="76" y="46"/>
                  </a:lnTo>
                  <a:lnTo>
                    <a:pt x="72" y="34"/>
                  </a:lnTo>
                  <a:lnTo>
                    <a:pt x="66" y="26"/>
                  </a:lnTo>
                  <a:lnTo>
                    <a:pt x="54" y="20"/>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42" y="1970"/>
                  </a:lnTo>
                  <a:lnTo>
                    <a:pt x="88" y="1964"/>
                  </a:lnTo>
                  <a:lnTo>
                    <a:pt x="134" y="1958"/>
                  </a:lnTo>
                  <a:lnTo>
                    <a:pt x="176" y="1954"/>
                  </a:lnTo>
                  <a:lnTo>
                    <a:pt x="226" y="1956"/>
                  </a:lnTo>
                  <a:lnTo>
                    <a:pt x="268" y="1960"/>
                  </a:lnTo>
                  <a:lnTo>
                    <a:pt x="338" y="1968"/>
                  </a:lnTo>
                  <a:lnTo>
                    <a:pt x="378" y="1972"/>
                  </a:lnTo>
                  <a:lnTo>
                    <a:pt x="428" y="1974"/>
                  </a:lnTo>
                  <a:lnTo>
                    <a:pt x="492" y="1976"/>
                  </a:lnTo>
                  <a:lnTo>
                    <a:pt x="576" y="1976"/>
                  </a:lnTo>
                  <a:lnTo>
                    <a:pt x="612" y="1972"/>
                  </a:lnTo>
                  <a:lnTo>
                    <a:pt x="636" y="1966"/>
                  </a:lnTo>
                  <a:lnTo>
                    <a:pt x="654"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84" y="1760"/>
                  </a:lnTo>
                  <a:lnTo>
                    <a:pt x="272" y="1734"/>
                  </a:lnTo>
                  <a:lnTo>
                    <a:pt x="266" y="1722"/>
                  </a:lnTo>
                  <a:lnTo>
                    <a:pt x="262" y="1706"/>
                  </a:lnTo>
                  <a:lnTo>
                    <a:pt x="260" y="1692"/>
                  </a:lnTo>
                  <a:lnTo>
                    <a:pt x="258" y="1676"/>
                  </a:lnTo>
                  <a:lnTo>
                    <a:pt x="256" y="1654"/>
                  </a:lnTo>
                  <a:lnTo>
                    <a:pt x="256" y="1636"/>
                  </a:lnTo>
                  <a:lnTo>
                    <a:pt x="256" y="1602"/>
                  </a:lnTo>
                  <a:lnTo>
                    <a:pt x="260" y="1568"/>
                  </a:lnTo>
                  <a:lnTo>
                    <a:pt x="260" y="1528"/>
                  </a:lnTo>
                  <a:lnTo>
                    <a:pt x="262" y="1522"/>
                  </a:lnTo>
                  <a:lnTo>
                    <a:pt x="264" y="1516"/>
                  </a:lnTo>
                  <a:lnTo>
                    <a:pt x="272" y="1506"/>
                  </a:lnTo>
                  <a:lnTo>
                    <a:pt x="280" y="1500"/>
                  </a:lnTo>
                  <a:lnTo>
                    <a:pt x="292" y="1496"/>
                  </a:lnTo>
                  <a:lnTo>
                    <a:pt x="304" y="1496"/>
                  </a:lnTo>
                  <a:lnTo>
                    <a:pt x="318" y="1496"/>
                  </a:lnTo>
                  <a:lnTo>
                    <a:pt x="342" y="1498"/>
                  </a:lnTo>
                  <a:lnTo>
                    <a:pt x="380" y="1502"/>
                  </a:lnTo>
                  <a:lnTo>
                    <a:pt x="422" y="1502"/>
                  </a:lnTo>
                  <a:lnTo>
                    <a:pt x="466" y="1500"/>
                  </a:lnTo>
                  <a:lnTo>
                    <a:pt x="510" y="1498"/>
                  </a:lnTo>
                  <a:lnTo>
                    <a:pt x="552" y="1494"/>
                  </a:lnTo>
                  <a:lnTo>
                    <a:pt x="588" y="1490"/>
                  </a:lnTo>
                  <a:lnTo>
                    <a:pt x="618" y="1486"/>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4" y="1352"/>
                  </a:lnTo>
                  <a:lnTo>
                    <a:pt x="654" y="1334"/>
                  </a:lnTo>
                  <a:lnTo>
                    <a:pt x="656" y="1318"/>
                  </a:lnTo>
                  <a:lnTo>
                    <a:pt x="664" y="1302"/>
                  </a:lnTo>
                  <a:lnTo>
                    <a:pt x="676" y="1288"/>
                  </a:lnTo>
                  <a:lnTo>
                    <a:pt x="686" y="1276"/>
                  </a:lnTo>
                  <a:lnTo>
                    <a:pt x="690" y="1270"/>
                  </a:lnTo>
                  <a:lnTo>
                    <a:pt x="692" y="1264"/>
                  </a:lnTo>
                  <a:lnTo>
                    <a:pt x="690" y="1256"/>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74" y="1196"/>
                  </a:lnTo>
                  <a:lnTo>
                    <a:pt x="694" y="1188"/>
                  </a:lnTo>
                  <a:lnTo>
                    <a:pt x="700" y="1184"/>
                  </a:lnTo>
                  <a:lnTo>
                    <a:pt x="706" y="1178"/>
                  </a:lnTo>
                  <a:lnTo>
                    <a:pt x="712" y="1170"/>
                  </a:lnTo>
                  <a:lnTo>
                    <a:pt x="712" y="1160"/>
                  </a:lnTo>
                  <a:lnTo>
                    <a:pt x="710" y="1154"/>
                  </a:lnTo>
                  <a:lnTo>
                    <a:pt x="708" y="1148"/>
                  </a:lnTo>
                  <a:lnTo>
                    <a:pt x="698" y="1124"/>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70" y="1008"/>
                  </a:lnTo>
                  <a:lnTo>
                    <a:pt x="772" y="1002"/>
                  </a:lnTo>
                  <a:lnTo>
                    <a:pt x="770" y="994"/>
                  </a:lnTo>
                  <a:lnTo>
                    <a:pt x="768" y="986"/>
                  </a:lnTo>
                  <a:lnTo>
                    <a:pt x="760" y="970"/>
                  </a:lnTo>
                  <a:lnTo>
                    <a:pt x="748" y="952"/>
                  </a:lnTo>
                  <a:lnTo>
                    <a:pt x="720" y="91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8" y="786"/>
                  </a:lnTo>
                  <a:lnTo>
                    <a:pt x="532" y="794"/>
                  </a:lnTo>
                  <a:lnTo>
                    <a:pt x="536" y="802"/>
                  </a:lnTo>
                  <a:lnTo>
                    <a:pt x="536" y="812"/>
                  </a:lnTo>
                  <a:lnTo>
                    <a:pt x="536" y="824"/>
                  </a:lnTo>
                  <a:lnTo>
                    <a:pt x="534" y="832"/>
                  </a:lnTo>
                  <a:lnTo>
                    <a:pt x="530" y="838"/>
                  </a:lnTo>
                  <a:lnTo>
                    <a:pt x="524" y="842"/>
                  </a:lnTo>
                  <a:lnTo>
                    <a:pt x="516" y="846"/>
                  </a:lnTo>
                  <a:lnTo>
                    <a:pt x="508" y="848"/>
                  </a:lnTo>
                  <a:lnTo>
                    <a:pt x="492" y="850"/>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7" name="Freeform 70"/>
            <p:cNvSpPr>
              <a:spLocks/>
            </p:cNvSpPr>
            <p:nvPr userDrawn="1"/>
          </p:nvSpPr>
          <p:spPr bwMode="auto">
            <a:xfrm>
              <a:off x="1020" y="346"/>
              <a:ext cx="2187" cy="3756"/>
            </a:xfrm>
            <a:custGeom>
              <a:avLst/>
              <a:gdLst>
                <a:gd name="T0" fmla="*/ 1903 w 2188"/>
                <a:gd name="T1" fmla="*/ 3290 h 3756"/>
                <a:gd name="T2" fmla="*/ 2183 w 2188"/>
                <a:gd name="T3" fmla="*/ 336 h 3756"/>
                <a:gd name="T4" fmla="*/ 2153 w 2188"/>
                <a:gd name="T5" fmla="*/ 426 h 3756"/>
                <a:gd name="T6" fmla="*/ 2083 w 2188"/>
                <a:gd name="T7" fmla="*/ 368 h 3756"/>
                <a:gd name="T8" fmla="*/ 2075 w 2188"/>
                <a:gd name="T9" fmla="*/ 432 h 3756"/>
                <a:gd name="T10" fmla="*/ 2027 w 2188"/>
                <a:gd name="T11" fmla="*/ 374 h 3756"/>
                <a:gd name="T12" fmla="*/ 1987 w 2188"/>
                <a:gd name="T13" fmla="*/ 446 h 3756"/>
                <a:gd name="T14" fmla="*/ 1957 w 2188"/>
                <a:gd name="T15" fmla="*/ 396 h 3756"/>
                <a:gd name="T16" fmla="*/ 1911 w 2188"/>
                <a:gd name="T17" fmla="*/ 472 h 3756"/>
                <a:gd name="T18" fmla="*/ 1877 w 2188"/>
                <a:gd name="T19" fmla="*/ 416 h 3756"/>
                <a:gd name="T20" fmla="*/ 1847 w 2188"/>
                <a:gd name="T21" fmla="*/ 538 h 3756"/>
                <a:gd name="T22" fmla="*/ 1823 w 2188"/>
                <a:gd name="T23" fmla="*/ 458 h 3756"/>
                <a:gd name="T24" fmla="*/ 1767 w 2188"/>
                <a:gd name="T25" fmla="*/ 502 h 3756"/>
                <a:gd name="T26" fmla="*/ 1745 w 2188"/>
                <a:gd name="T27" fmla="*/ 544 h 3756"/>
                <a:gd name="T28" fmla="*/ 1659 w 2188"/>
                <a:gd name="T29" fmla="*/ 534 h 3756"/>
                <a:gd name="T30" fmla="*/ 1665 w 2188"/>
                <a:gd name="T31" fmla="*/ 594 h 3756"/>
                <a:gd name="T32" fmla="*/ 1553 w 2188"/>
                <a:gd name="T33" fmla="*/ 570 h 3756"/>
                <a:gd name="T34" fmla="*/ 1615 w 2188"/>
                <a:gd name="T35" fmla="*/ 638 h 3756"/>
                <a:gd name="T36" fmla="*/ 1627 w 2188"/>
                <a:gd name="T37" fmla="*/ 668 h 3756"/>
                <a:gd name="T38" fmla="*/ 1535 w 2188"/>
                <a:gd name="T39" fmla="*/ 638 h 3756"/>
                <a:gd name="T40" fmla="*/ 1541 w 2188"/>
                <a:gd name="T41" fmla="*/ 702 h 3756"/>
                <a:gd name="T42" fmla="*/ 1589 w 2188"/>
                <a:gd name="T43" fmla="*/ 762 h 3756"/>
                <a:gd name="T44" fmla="*/ 1417 w 2188"/>
                <a:gd name="T45" fmla="*/ 704 h 3756"/>
                <a:gd name="T46" fmla="*/ 1509 w 2188"/>
                <a:gd name="T47" fmla="*/ 784 h 3756"/>
                <a:gd name="T48" fmla="*/ 1529 w 2188"/>
                <a:gd name="T49" fmla="*/ 848 h 3756"/>
                <a:gd name="T50" fmla="*/ 1499 w 2188"/>
                <a:gd name="T51" fmla="*/ 890 h 3756"/>
                <a:gd name="T52" fmla="*/ 1421 w 2188"/>
                <a:gd name="T53" fmla="*/ 844 h 3756"/>
                <a:gd name="T54" fmla="*/ 1357 w 2188"/>
                <a:gd name="T55" fmla="*/ 830 h 3756"/>
                <a:gd name="T56" fmla="*/ 1305 w 2188"/>
                <a:gd name="T57" fmla="*/ 904 h 3756"/>
                <a:gd name="T58" fmla="*/ 1467 w 2188"/>
                <a:gd name="T59" fmla="*/ 920 h 3756"/>
                <a:gd name="T60" fmla="*/ 1381 w 2188"/>
                <a:gd name="T61" fmla="*/ 982 h 3756"/>
                <a:gd name="T62" fmla="*/ 1417 w 2188"/>
                <a:gd name="T63" fmla="*/ 1038 h 3756"/>
                <a:gd name="T64" fmla="*/ 1449 w 2188"/>
                <a:gd name="T65" fmla="*/ 1058 h 3756"/>
                <a:gd name="T66" fmla="*/ 1431 w 2188"/>
                <a:gd name="T67" fmla="*/ 1156 h 3756"/>
                <a:gd name="T68" fmla="*/ 1363 w 2188"/>
                <a:gd name="T69" fmla="*/ 1182 h 3756"/>
                <a:gd name="T70" fmla="*/ 1369 w 2188"/>
                <a:gd name="T71" fmla="*/ 1242 h 3756"/>
                <a:gd name="T72" fmla="*/ 1391 w 2188"/>
                <a:gd name="T73" fmla="*/ 1290 h 3756"/>
                <a:gd name="T74" fmla="*/ 1387 w 2188"/>
                <a:gd name="T75" fmla="*/ 1342 h 3756"/>
                <a:gd name="T76" fmla="*/ 1405 w 2188"/>
                <a:gd name="T77" fmla="*/ 1384 h 3756"/>
                <a:gd name="T78" fmla="*/ 1433 w 2188"/>
                <a:gd name="T79" fmla="*/ 1404 h 3756"/>
                <a:gd name="T80" fmla="*/ 1479 w 2188"/>
                <a:gd name="T81" fmla="*/ 1472 h 3756"/>
                <a:gd name="T82" fmla="*/ 1535 w 2188"/>
                <a:gd name="T83" fmla="*/ 1486 h 3756"/>
                <a:gd name="T84" fmla="*/ 1571 w 2188"/>
                <a:gd name="T85" fmla="*/ 1588 h 3756"/>
                <a:gd name="T86" fmla="*/ 1627 w 2188"/>
                <a:gd name="T87" fmla="*/ 1496 h 3756"/>
                <a:gd name="T88" fmla="*/ 1639 w 2188"/>
                <a:gd name="T89" fmla="*/ 1570 h 3756"/>
                <a:gd name="T90" fmla="*/ 1727 w 2188"/>
                <a:gd name="T91" fmla="*/ 1560 h 3756"/>
                <a:gd name="T92" fmla="*/ 1715 w 2188"/>
                <a:gd name="T93" fmla="*/ 1614 h 3756"/>
                <a:gd name="T94" fmla="*/ 1719 w 2188"/>
                <a:gd name="T95" fmla="*/ 1660 h 3756"/>
                <a:gd name="T96" fmla="*/ 1755 w 2188"/>
                <a:gd name="T97" fmla="*/ 1698 h 3756"/>
                <a:gd name="T98" fmla="*/ 1791 w 2188"/>
                <a:gd name="T99" fmla="*/ 1742 h 3756"/>
                <a:gd name="T100" fmla="*/ 1847 w 2188"/>
                <a:gd name="T101" fmla="*/ 1692 h 3756"/>
                <a:gd name="T102" fmla="*/ 1881 w 2188"/>
                <a:gd name="T103" fmla="*/ 1682 h 3756"/>
                <a:gd name="T104" fmla="*/ 1911 w 2188"/>
                <a:gd name="T105" fmla="*/ 1748 h 3756"/>
                <a:gd name="T106" fmla="*/ 1931 w 2188"/>
                <a:gd name="T107" fmla="*/ 1794 h 3756"/>
                <a:gd name="T108" fmla="*/ 1961 w 2188"/>
                <a:gd name="T109" fmla="*/ 1864 h 3756"/>
                <a:gd name="T110" fmla="*/ 2027 w 2188"/>
                <a:gd name="T111" fmla="*/ 1936 h 3756"/>
                <a:gd name="T112" fmla="*/ 1955 w 2188"/>
                <a:gd name="T113" fmla="*/ 2136 h 3756"/>
                <a:gd name="T114" fmla="*/ 1747 w 2188"/>
                <a:gd name="T115" fmla="*/ 2224 h 3756"/>
                <a:gd name="T116" fmla="*/ 1619 w 2188"/>
                <a:gd name="T117" fmla="*/ 2286 h 3756"/>
                <a:gd name="T118" fmla="*/ 1815 w 2188"/>
                <a:gd name="T119" fmla="*/ 2290 h 3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0" y="3756"/>
                  </a:lnTo>
                  <a:lnTo>
                    <a:pt x="0" y="0"/>
                  </a:lnTo>
                  <a:lnTo>
                    <a:pt x="2146" y="0"/>
                  </a:lnTo>
                  <a:lnTo>
                    <a:pt x="2168" y="170"/>
                  </a:lnTo>
                  <a:lnTo>
                    <a:pt x="2188" y="336"/>
                  </a:lnTo>
                  <a:lnTo>
                    <a:pt x="2182" y="340"/>
                  </a:lnTo>
                  <a:lnTo>
                    <a:pt x="2170" y="346"/>
                  </a:lnTo>
                  <a:lnTo>
                    <a:pt x="2164" y="352"/>
                  </a:lnTo>
                  <a:lnTo>
                    <a:pt x="2158" y="360"/>
                  </a:lnTo>
                  <a:lnTo>
                    <a:pt x="2156" y="368"/>
                  </a:lnTo>
                  <a:lnTo>
                    <a:pt x="2154" y="378"/>
                  </a:lnTo>
                  <a:lnTo>
                    <a:pt x="2156" y="390"/>
                  </a:lnTo>
                  <a:lnTo>
                    <a:pt x="2160" y="398"/>
                  </a:lnTo>
                  <a:lnTo>
                    <a:pt x="2166" y="412"/>
                  </a:lnTo>
                  <a:lnTo>
                    <a:pt x="2170" y="418"/>
                  </a:lnTo>
                  <a:lnTo>
                    <a:pt x="2174" y="420"/>
                  </a:lnTo>
                  <a:lnTo>
                    <a:pt x="2158" y="426"/>
                  </a:lnTo>
                  <a:lnTo>
                    <a:pt x="2140" y="402"/>
                  </a:lnTo>
                  <a:lnTo>
                    <a:pt x="2140" y="382"/>
                  </a:lnTo>
                  <a:lnTo>
                    <a:pt x="2140" y="372"/>
                  </a:lnTo>
                  <a:lnTo>
                    <a:pt x="2138" y="362"/>
                  </a:lnTo>
                  <a:lnTo>
                    <a:pt x="2132" y="356"/>
                  </a:lnTo>
                  <a:lnTo>
                    <a:pt x="2124" y="352"/>
                  </a:lnTo>
                  <a:lnTo>
                    <a:pt x="2110" y="350"/>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2"/>
                  </a:lnTo>
                  <a:lnTo>
                    <a:pt x="2044" y="404"/>
                  </a:lnTo>
                  <a:lnTo>
                    <a:pt x="2038" y="388"/>
                  </a:lnTo>
                  <a:lnTo>
                    <a:pt x="2036" y="380"/>
                  </a:lnTo>
                  <a:lnTo>
                    <a:pt x="2032" y="374"/>
                  </a:lnTo>
                  <a:lnTo>
                    <a:pt x="2026" y="370"/>
                  </a:lnTo>
                  <a:lnTo>
                    <a:pt x="2020" y="368"/>
                  </a:lnTo>
                  <a:lnTo>
                    <a:pt x="2014" y="388"/>
                  </a:lnTo>
                  <a:lnTo>
                    <a:pt x="2010" y="408"/>
                  </a:lnTo>
                  <a:lnTo>
                    <a:pt x="2010" y="420"/>
                  </a:lnTo>
                  <a:lnTo>
                    <a:pt x="2010" y="430"/>
                  </a:lnTo>
                  <a:lnTo>
                    <a:pt x="2014" y="440"/>
                  </a:lnTo>
                  <a:lnTo>
                    <a:pt x="2022" y="448"/>
                  </a:lnTo>
                  <a:lnTo>
                    <a:pt x="2014" y="450"/>
                  </a:lnTo>
                  <a:lnTo>
                    <a:pt x="2004" y="450"/>
                  </a:lnTo>
                  <a:lnTo>
                    <a:pt x="1992" y="446"/>
                  </a:lnTo>
                  <a:lnTo>
                    <a:pt x="1986" y="442"/>
                  </a:lnTo>
                  <a:lnTo>
                    <a:pt x="1984" y="438"/>
                  </a:lnTo>
                  <a:lnTo>
                    <a:pt x="1986" y="432"/>
                  </a:lnTo>
                  <a:lnTo>
                    <a:pt x="1990" y="420"/>
                  </a:lnTo>
                  <a:lnTo>
                    <a:pt x="1990" y="412"/>
                  </a:lnTo>
                  <a:lnTo>
                    <a:pt x="1990" y="402"/>
                  </a:lnTo>
                  <a:lnTo>
                    <a:pt x="1988" y="392"/>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06" y="398"/>
                  </a:lnTo>
                  <a:lnTo>
                    <a:pt x="1892" y="406"/>
                  </a:lnTo>
                  <a:lnTo>
                    <a:pt x="1882" y="416"/>
                  </a:lnTo>
                  <a:lnTo>
                    <a:pt x="1874" y="428"/>
                  </a:lnTo>
                  <a:lnTo>
                    <a:pt x="1870" y="442"/>
                  </a:lnTo>
                  <a:lnTo>
                    <a:pt x="1868" y="454"/>
                  </a:lnTo>
                  <a:lnTo>
                    <a:pt x="1870" y="468"/>
                  </a:lnTo>
                  <a:lnTo>
                    <a:pt x="1876" y="478"/>
                  </a:lnTo>
                  <a:lnTo>
                    <a:pt x="1874" y="488"/>
                  </a:lnTo>
                  <a:lnTo>
                    <a:pt x="1872" y="496"/>
                  </a:lnTo>
                  <a:lnTo>
                    <a:pt x="1864" y="510"/>
                  </a:lnTo>
                  <a:lnTo>
                    <a:pt x="1858" y="524"/>
                  </a:lnTo>
                  <a:lnTo>
                    <a:pt x="1854" y="530"/>
                  </a:lnTo>
                  <a:lnTo>
                    <a:pt x="1852" y="538"/>
                  </a:lnTo>
                  <a:lnTo>
                    <a:pt x="1838" y="534"/>
                  </a:lnTo>
                  <a:lnTo>
                    <a:pt x="1826" y="530"/>
                  </a:lnTo>
                  <a:lnTo>
                    <a:pt x="1820" y="524"/>
                  </a:lnTo>
                  <a:lnTo>
                    <a:pt x="1816" y="518"/>
                  </a:lnTo>
                  <a:lnTo>
                    <a:pt x="1818" y="512"/>
                  </a:lnTo>
                  <a:lnTo>
                    <a:pt x="1822" y="506"/>
                  </a:lnTo>
                  <a:lnTo>
                    <a:pt x="1832" y="494"/>
                  </a:lnTo>
                  <a:lnTo>
                    <a:pt x="1838" y="488"/>
                  </a:lnTo>
                  <a:lnTo>
                    <a:pt x="1838" y="480"/>
                  </a:lnTo>
                  <a:lnTo>
                    <a:pt x="1836" y="470"/>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68" y="488"/>
                  </a:lnTo>
                  <a:lnTo>
                    <a:pt x="1762" y="478"/>
                  </a:lnTo>
                  <a:lnTo>
                    <a:pt x="1754" y="470"/>
                  </a:lnTo>
                  <a:lnTo>
                    <a:pt x="1746" y="466"/>
                  </a:lnTo>
                  <a:lnTo>
                    <a:pt x="1734" y="476"/>
                  </a:lnTo>
                  <a:lnTo>
                    <a:pt x="1730" y="484"/>
                  </a:lnTo>
                  <a:lnTo>
                    <a:pt x="1728" y="490"/>
                  </a:lnTo>
                  <a:lnTo>
                    <a:pt x="1726" y="496"/>
                  </a:lnTo>
                  <a:lnTo>
                    <a:pt x="1726" y="504"/>
                  </a:lnTo>
                  <a:lnTo>
                    <a:pt x="1728" y="512"/>
                  </a:lnTo>
                  <a:lnTo>
                    <a:pt x="1732" y="518"/>
                  </a:lnTo>
                  <a:lnTo>
                    <a:pt x="1750" y="544"/>
                  </a:lnTo>
                  <a:lnTo>
                    <a:pt x="1752" y="546"/>
                  </a:lnTo>
                  <a:lnTo>
                    <a:pt x="1754" y="550"/>
                  </a:lnTo>
                  <a:lnTo>
                    <a:pt x="1756" y="556"/>
                  </a:lnTo>
                  <a:lnTo>
                    <a:pt x="1756" y="558"/>
                  </a:lnTo>
                  <a:lnTo>
                    <a:pt x="1744" y="548"/>
                  </a:lnTo>
                  <a:lnTo>
                    <a:pt x="1730" y="540"/>
                  </a:lnTo>
                  <a:lnTo>
                    <a:pt x="1718" y="534"/>
                  </a:lnTo>
                  <a:lnTo>
                    <a:pt x="1704" y="530"/>
                  </a:lnTo>
                  <a:lnTo>
                    <a:pt x="1690" y="528"/>
                  </a:lnTo>
                  <a:lnTo>
                    <a:pt x="1676" y="530"/>
                  </a:lnTo>
                  <a:lnTo>
                    <a:pt x="1664" y="534"/>
                  </a:lnTo>
                  <a:lnTo>
                    <a:pt x="1654" y="542"/>
                  </a:lnTo>
                  <a:lnTo>
                    <a:pt x="1656" y="552"/>
                  </a:lnTo>
                  <a:lnTo>
                    <a:pt x="1660" y="560"/>
                  </a:lnTo>
                  <a:lnTo>
                    <a:pt x="1666" y="564"/>
                  </a:lnTo>
                  <a:lnTo>
                    <a:pt x="1672" y="568"/>
                  </a:lnTo>
                  <a:lnTo>
                    <a:pt x="1692" y="574"/>
                  </a:lnTo>
                  <a:lnTo>
                    <a:pt x="1718" y="580"/>
                  </a:lnTo>
                  <a:lnTo>
                    <a:pt x="1702" y="582"/>
                  </a:lnTo>
                  <a:lnTo>
                    <a:pt x="1688" y="586"/>
                  </a:lnTo>
                  <a:lnTo>
                    <a:pt x="1678" y="590"/>
                  </a:lnTo>
                  <a:lnTo>
                    <a:pt x="1670" y="594"/>
                  </a:lnTo>
                  <a:lnTo>
                    <a:pt x="1658" y="602"/>
                  </a:lnTo>
                  <a:lnTo>
                    <a:pt x="1646" y="610"/>
                  </a:lnTo>
                  <a:lnTo>
                    <a:pt x="1644" y="600"/>
                  </a:lnTo>
                  <a:lnTo>
                    <a:pt x="1638" y="592"/>
                  </a:lnTo>
                  <a:lnTo>
                    <a:pt x="1630" y="586"/>
                  </a:lnTo>
                  <a:lnTo>
                    <a:pt x="1620" y="580"/>
                  </a:lnTo>
                  <a:lnTo>
                    <a:pt x="1608" y="576"/>
                  </a:lnTo>
                  <a:lnTo>
                    <a:pt x="1596" y="574"/>
                  </a:lnTo>
                  <a:lnTo>
                    <a:pt x="1570" y="570"/>
                  </a:lnTo>
                  <a:lnTo>
                    <a:pt x="1564" y="570"/>
                  </a:lnTo>
                  <a:lnTo>
                    <a:pt x="1558" y="570"/>
                  </a:lnTo>
                  <a:lnTo>
                    <a:pt x="1546" y="568"/>
                  </a:lnTo>
                  <a:lnTo>
                    <a:pt x="1538" y="566"/>
                  </a:lnTo>
                  <a:lnTo>
                    <a:pt x="1534" y="566"/>
                  </a:lnTo>
                  <a:lnTo>
                    <a:pt x="1530" y="568"/>
                  </a:lnTo>
                  <a:lnTo>
                    <a:pt x="1536" y="580"/>
                  </a:lnTo>
                  <a:lnTo>
                    <a:pt x="1544" y="592"/>
                  </a:lnTo>
                  <a:lnTo>
                    <a:pt x="1554" y="604"/>
                  </a:lnTo>
                  <a:lnTo>
                    <a:pt x="1566" y="612"/>
                  </a:lnTo>
                  <a:lnTo>
                    <a:pt x="1578" y="622"/>
                  </a:lnTo>
                  <a:lnTo>
                    <a:pt x="1592" y="628"/>
                  </a:lnTo>
                  <a:lnTo>
                    <a:pt x="1606" y="634"/>
                  </a:lnTo>
                  <a:lnTo>
                    <a:pt x="1620" y="638"/>
                  </a:lnTo>
                  <a:lnTo>
                    <a:pt x="1640" y="636"/>
                  </a:lnTo>
                  <a:lnTo>
                    <a:pt x="1656" y="630"/>
                  </a:lnTo>
                  <a:lnTo>
                    <a:pt x="1670" y="636"/>
                  </a:lnTo>
                  <a:lnTo>
                    <a:pt x="1676" y="644"/>
                  </a:lnTo>
                  <a:lnTo>
                    <a:pt x="1680" y="652"/>
                  </a:lnTo>
                  <a:lnTo>
                    <a:pt x="1684" y="662"/>
                  </a:lnTo>
                  <a:lnTo>
                    <a:pt x="1670" y="666"/>
                  </a:lnTo>
                  <a:lnTo>
                    <a:pt x="1658" y="668"/>
                  </a:lnTo>
                  <a:lnTo>
                    <a:pt x="1644" y="668"/>
                  </a:lnTo>
                  <a:lnTo>
                    <a:pt x="1632" y="668"/>
                  </a:lnTo>
                  <a:lnTo>
                    <a:pt x="1608" y="664"/>
                  </a:lnTo>
                  <a:lnTo>
                    <a:pt x="1594" y="664"/>
                  </a:lnTo>
                  <a:lnTo>
                    <a:pt x="1582" y="668"/>
                  </a:lnTo>
                  <a:lnTo>
                    <a:pt x="1576" y="668"/>
                  </a:lnTo>
                  <a:lnTo>
                    <a:pt x="1572" y="668"/>
                  </a:lnTo>
                  <a:lnTo>
                    <a:pt x="1572" y="666"/>
                  </a:lnTo>
                  <a:lnTo>
                    <a:pt x="1568" y="656"/>
                  </a:lnTo>
                  <a:lnTo>
                    <a:pt x="1560" y="648"/>
                  </a:lnTo>
                  <a:lnTo>
                    <a:pt x="1552" y="642"/>
                  </a:lnTo>
                  <a:lnTo>
                    <a:pt x="1540" y="638"/>
                  </a:lnTo>
                  <a:lnTo>
                    <a:pt x="1530" y="636"/>
                  </a:lnTo>
                  <a:lnTo>
                    <a:pt x="1518" y="638"/>
                  </a:lnTo>
                  <a:lnTo>
                    <a:pt x="1506" y="640"/>
                  </a:lnTo>
                  <a:lnTo>
                    <a:pt x="1486" y="644"/>
                  </a:lnTo>
                  <a:lnTo>
                    <a:pt x="1486" y="654"/>
                  </a:lnTo>
                  <a:lnTo>
                    <a:pt x="1488" y="662"/>
                  </a:lnTo>
                  <a:lnTo>
                    <a:pt x="1492" y="670"/>
                  </a:lnTo>
                  <a:lnTo>
                    <a:pt x="1498" y="676"/>
                  </a:lnTo>
                  <a:lnTo>
                    <a:pt x="1512" y="688"/>
                  </a:lnTo>
                  <a:lnTo>
                    <a:pt x="1528" y="696"/>
                  </a:lnTo>
                  <a:lnTo>
                    <a:pt x="1546" y="702"/>
                  </a:lnTo>
                  <a:lnTo>
                    <a:pt x="1556" y="702"/>
                  </a:lnTo>
                  <a:lnTo>
                    <a:pt x="1562" y="700"/>
                  </a:lnTo>
                  <a:lnTo>
                    <a:pt x="1564" y="698"/>
                  </a:lnTo>
                  <a:lnTo>
                    <a:pt x="1576" y="688"/>
                  </a:lnTo>
                  <a:lnTo>
                    <a:pt x="1580" y="702"/>
                  </a:lnTo>
                  <a:lnTo>
                    <a:pt x="1584" y="714"/>
                  </a:lnTo>
                  <a:lnTo>
                    <a:pt x="1590" y="722"/>
                  </a:lnTo>
                  <a:lnTo>
                    <a:pt x="1596" y="730"/>
                  </a:lnTo>
                  <a:lnTo>
                    <a:pt x="1610" y="740"/>
                  </a:lnTo>
                  <a:lnTo>
                    <a:pt x="1626" y="752"/>
                  </a:lnTo>
                  <a:lnTo>
                    <a:pt x="1594" y="762"/>
                  </a:lnTo>
                  <a:lnTo>
                    <a:pt x="158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08" y="786"/>
                  </a:lnTo>
                  <a:lnTo>
                    <a:pt x="1494" y="792"/>
                  </a:lnTo>
                  <a:lnTo>
                    <a:pt x="1488" y="798"/>
                  </a:lnTo>
                  <a:lnTo>
                    <a:pt x="1482" y="802"/>
                  </a:lnTo>
                  <a:lnTo>
                    <a:pt x="1480" y="806"/>
                  </a:lnTo>
                  <a:lnTo>
                    <a:pt x="1480" y="812"/>
                  </a:lnTo>
                  <a:lnTo>
                    <a:pt x="1484" y="816"/>
                  </a:lnTo>
                  <a:lnTo>
                    <a:pt x="1492" y="822"/>
                  </a:lnTo>
                  <a:lnTo>
                    <a:pt x="1512" y="830"/>
                  </a:lnTo>
                  <a:lnTo>
                    <a:pt x="1522" y="836"/>
                  </a:lnTo>
                  <a:lnTo>
                    <a:pt x="1530" y="842"/>
                  </a:lnTo>
                  <a:lnTo>
                    <a:pt x="1534" y="848"/>
                  </a:lnTo>
                  <a:lnTo>
                    <a:pt x="1534" y="852"/>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0" y="836"/>
                  </a:lnTo>
                  <a:lnTo>
                    <a:pt x="1426" y="844"/>
                  </a:lnTo>
                  <a:lnTo>
                    <a:pt x="1424" y="852"/>
                  </a:lnTo>
                  <a:lnTo>
                    <a:pt x="1424" y="860"/>
                  </a:lnTo>
                  <a:lnTo>
                    <a:pt x="1426" y="872"/>
                  </a:lnTo>
                  <a:lnTo>
                    <a:pt x="1428" y="878"/>
                  </a:lnTo>
                  <a:lnTo>
                    <a:pt x="1418" y="866"/>
                  </a:lnTo>
                  <a:lnTo>
                    <a:pt x="1402" y="848"/>
                  </a:lnTo>
                  <a:lnTo>
                    <a:pt x="1392" y="838"/>
                  </a:lnTo>
                  <a:lnTo>
                    <a:pt x="1384" y="832"/>
                  </a:lnTo>
                  <a:lnTo>
                    <a:pt x="1374" y="828"/>
                  </a:lnTo>
                  <a:lnTo>
                    <a:pt x="1366" y="828"/>
                  </a:lnTo>
                  <a:lnTo>
                    <a:pt x="1362" y="830"/>
                  </a:lnTo>
                  <a:lnTo>
                    <a:pt x="1362" y="836"/>
                  </a:lnTo>
                  <a:lnTo>
                    <a:pt x="1360" y="848"/>
                  </a:lnTo>
                  <a:lnTo>
                    <a:pt x="1362" y="856"/>
                  </a:lnTo>
                  <a:lnTo>
                    <a:pt x="1366" y="862"/>
                  </a:lnTo>
                  <a:lnTo>
                    <a:pt x="1370" y="870"/>
                  </a:lnTo>
                  <a:lnTo>
                    <a:pt x="1376" y="876"/>
                  </a:lnTo>
                  <a:lnTo>
                    <a:pt x="1358" y="880"/>
                  </a:lnTo>
                  <a:lnTo>
                    <a:pt x="1338" y="882"/>
                  </a:lnTo>
                  <a:lnTo>
                    <a:pt x="1328" y="886"/>
                  </a:lnTo>
                  <a:lnTo>
                    <a:pt x="1320" y="890"/>
                  </a:lnTo>
                  <a:lnTo>
                    <a:pt x="1314" y="896"/>
                  </a:lnTo>
                  <a:lnTo>
                    <a:pt x="1310" y="904"/>
                  </a:lnTo>
                  <a:lnTo>
                    <a:pt x="1324" y="912"/>
                  </a:lnTo>
                  <a:lnTo>
                    <a:pt x="1340" y="920"/>
                  </a:lnTo>
                  <a:lnTo>
                    <a:pt x="1354" y="924"/>
                  </a:lnTo>
                  <a:lnTo>
                    <a:pt x="1370" y="928"/>
                  </a:lnTo>
                  <a:lnTo>
                    <a:pt x="1388" y="928"/>
                  </a:lnTo>
                  <a:lnTo>
                    <a:pt x="1406" y="928"/>
                  </a:lnTo>
                  <a:lnTo>
                    <a:pt x="1446" y="924"/>
                  </a:lnTo>
                  <a:lnTo>
                    <a:pt x="1454" y="924"/>
                  </a:lnTo>
                  <a:lnTo>
                    <a:pt x="1468" y="920"/>
                  </a:lnTo>
                  <a:lnTo>
                    <a:pt x="1472" y="920"/>
                  </a:lnTo>
                  <a:lnTo>
                    <a:pt x="1478" y="920"/>
                  </a:lnTo>
                  <a:lnTo>
                    <a:pt x="1486" y="924"/>
                  </a:lnTo>
                  <a:lnTo>
                    <a:pt x="1496" y="932"/>
                  </a:lnTo>
                  <a:lnTo>
                    <a:pt x="1486" y="934"/>
                  </a:lnTo>
                  <a:lnTo>
                    <a:pt x="1480" y="938"/>
                  </a:lnTo>
                  <a:lnTo>
                    <a:pt x="1470" y="944"/>
                  </a:lnTo>
                  <a:lnTo>
                    <a:pt x="1454" y="952"/>
                  </a:lnTo>
                  <a:lnTo>
                    <a:pt x="1440" y="956"/>
                  </a:lnTo>
                  <a:lnTo>
                    <a:pt x="1422" y="960"/>
                  </a:lnTo>
                  <a:lnTo>
                    <a:pt x="1396" y="974"/>
                  </a:lnTo>
                  <a:lnTo>
                    <a:pt x="1386" y="982"/>
                  </a:lnTo>
                  <a:lnTo>
                    <a:pt x="1376" y="992"/>
                  </a:lnTo>
                  <a:lnTo>
                    <a:pt x="1368" y="1002"/>
                  </a:lnTo>
                  <a:lnTo>
                    <a:pt x="1362" y="1012"/>
                  </a:lnTo>
                  <a:lnTo>
                    <a:pt x="1358" y="1024"/>
                  </a:lnTo>
                  <a:lnTo>
                    <a:pt x="1356" y="1038"/>
                  </a:lnTo>
                  <a:lnTo>
                    <a:pt x="1374" y="1046"/>
                  </a:lnTo>
                  <a:lnTo>
                    <a:pt x="1384" y="1048"/>
                  </a:lnTo>
                  <a:lnTo>
                    <a:pt x="1392" y="1050"/>
                  </a:lnTo>
                  <a:lnTo>
                    <a:pt x="1400" y="1050"/>
                  </a:lnTo>
                  <a:lnTo>
                    <a:pt x="1410" y="1048"/>
                  </a:lnTo>
                  <a:lnTo>
                    <a:pt x="1416" y="1044"/>
                  </a:lnTo>
                  <a:lnTo>
                    <a:pt x="1422" y="1038"/>
                  </a:lnTo>
                  <a:lnTo>
                    <a:pt x="1430" y="1028"/>
                  </a:lnTo>
                  <a:lnTo>
                    <a:pt x="1436" y="1022"/>
                  </a:lnTo>
                  <a:lnTo>
                    <a:pt x="1440" y="1020"/>
                  </a:lnTo>
                  <a:lnTo>
                    <a:pt x="1444" y="1020"/>
                  </a:lnTo>
                  <a:lnTo>
                    <a:pt x="1448" y="1026"/>
                  </a:lnTo>
                  <a:lnTo>
                    <a:pt x="1452" y="1028"/>
                  </a:lnTo>
                  <a:lnTo>
                    <a:pt x="1458" y="1030"/>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406" y="1120"/>
                  </a:lnTo>
                  <a:lnTo>
                    <a:pt x="1420" y="1138"/>
                  </a:lnTo>
                  <a:lnTo>
                    <a:pt x="1436" y="1156"/>
                  </a:lnTo>
                  <a:lnTo>
                    <a:pt x="1426" y="1150"/>
                  </a:lnTo>
                  <a:lnTo>
                    <a:pt x="1402" y="1142"/>
                  </a:lnTo>
                  <a:lnTo>
                    <a:pt x="1388" y="1140"/>
                  </a:lnTo>
                  <a:lnTo>
                    <a:pt x="1376" y="1138"/>
                  </a:lnTo>
                  <a:lnTo>
                    <a:pt x="1364" y="1140"/>
                  </a:lnTo>
                  <a:lnTo>
                    <a:pt x="1360" y="1142"/>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386" y="1312"/>
                  </a:lnTo>
                  <a:lnTo>
                    <a:pt x="1378" y="1318"/>
                  </a:lnTo>
                  <a:lnTo>
                    <a:pt x="1372" y="1324"/>
                  </a:lnTo>
                  <a:lnTo>
                    <a:pt x="1368" y="1330"/>
                  </a:lnTo>
                  <a:lnTo>
                    <a:pt x="1368" y="1336"/>
                  </a:lnTo>
                  <a:lnTo>
                    <a:pt x="1368" y="1338"/>
                  </a:lnTo>
                  <a:lnTo>
                    <a:pt x="1370" y="1340"/>
                  </a:lnTo>
                  <a:lnTo>
                    <a:pt x="1376" y="1342"/>
                  </a:lnTo>
                  <a:lnTo>
                    <a:pt x="1384" y="1342"/>
                  </a:lnTo>
                  <a:lnTo>
                    <a:pt x="1392" y="1342"/>
                  </a:lnTo>
                  <a:lnTo>
                    <a:pt x="1410" y="1340"/>
                  </a:lnTo>
                  <a:lnTo>
                    <a:pt x="1418" y="1340"/>
                  </a:lnTo>
                  <a:lnTo>
                    <a:pt x="1422" y="1344"/>
                  </a:lnTo>
                  <a:lnTo>
                    <a:pt x="1422" y="1352"/>
                  </a:lnTo>
                  <a:lnTo>
                    <a:pt x="1420" y="1358"/>
                  </a:lnTo>
                  <a:lnTo>
                    <a:pt x="1416" y="1364"/>
                  </a:lnTo>
                  <a:lnTo>
                    <a:pt x="1412" y="1368"/>
                  </a:lnTo>
                  <a:lnTo>
                    <a:pt x="1404" y="1374"/>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2" y="1386"/>
                  </a:lnTo>
                  <a:lnTo>
                    <a:pt x="1464" y="1392"/>
                  </a:lnTo>
                  <a:lnTo>
                    <a:pt x="1446" y="1400"/>
                  </a:lnTo>
                  <a:lnTo>
                    <a:pt x="1438" y="1404"/>
                  </a:lnTo>
                  <a:lnTo>
                    <a:pt x="1432" y="1410"/>
                  </a:lnTo>
                  <a:lnTo>
                    <a:pt x="1428" y="1418"/>
                  </a:lnTo>
                  <a:lnTo>
                    <a:pt x="1430" y="1428"/>
                  </a:lnTo>
                  <a:lnTo>
                    <a:pt x="1436" y="1432"/>
                  </a:lnTo>
                  <a:lnTo>
                    <a:pt x="1444" y="1434"/>
                  </a:lnTo>
                  <a:lnTo>
                    <a:pt x="1462" y="1438"/>
                  </a:lnTo>
                  <a:lnTo>
                    <a:pt x="1478" y="1442"/>
                  </a:lnTo>
                  <a:lnTo>
                    <a:pt x="1486" y="1444"/>
                  </a:lnTo>
                  <a:lnTo>
                    <a:pt x="1494" y="1448"/>
                  </a:lnTo>
                  <a:lnTo>
                    <a:pt x="1490" y="1454"/>
                  </a:lnTo>
                  <a:lnTo>
                    <a:pt x="1484" y="1472"/>
                  </a:lnTo>
                  <a:lnTo>
                    <a:pt x="1478" y="1488"/>
                  </a:lnTo>
                  <a:lnTo>
                    <a:pt x="1480" y="1494"/>
                  </a:lnTo>
                  <a:lnTo>
                    <a:pt x="1482" y="1498"/>
                  </a:lnTo>
                  <a:lnTo>
                    <a:pt x="1492" y="1502"/>
                  </a:lnTo>
                  <a:lnTo>
                    <a:pt x="1500" y="1500"/>
                  </a:lnTo>
                  <a:lnTo>
                    <a:pt x="1510" y="1496"/>
                  </a:lnTo>
                  <a:lnTo>
                    <a:pt x="1518" y="1490"/>
                  </a:lnTo>
                  <a:lnTo>
                    <a:pt x="1532" y="1476"/>
                  </a:lnTo>
                  <a:lnTo>
                    <a:pt x="1536" y="1472"/>
                  </a:lnTo>
                  <a:lnTo>
                    <a:pt x="1540" y="1468"/>
                  </a:lnTo>
                  <a:lnTo>
                    <a:pt x="1540" y="1486"/>
                  </a:lnTo>
                  <a:lnTo>
                    <a:pt x="1544" y="1496"/>
                  </a:lnTo>
                  <a:lnTo>
                    <a:pt x="1548" y="1504"/>
                  </a:lnTo>
                  <a:lnTo>
                    <a:pt x="1554" y="1510"/>
                  </a:lnTo>
                  <a:lnTo>
                    <a:pt x="1560" y="1514"/>
                  </a:lnTo>
                  <a:lnTo>
                    <a:pt x="1566" y="1520"/>
                  </a:lnTo>
                  <a:lnTo>
                    <a:pt x="1568" y="1528"/>
                  </a:lnTo>
                  <a:lnTo>
                    <a:pt x="1564" y="1538"/>
                  </a:lnTo>
                  <a:lnTo>
                    <a:pt x="1564" y="1554"/>
                  </a:lnTo>
                  <a:lnTo>
                    <a:pt x="1566" y="1570"/>
                  </a:lnTo>
                  <a:lnTo>
                    <a:pt x="1568" y="1576"/>
                  </a:lnTo>
                  <a:lnTo>
                    <a:pt x="1572" y="1584"/>
                  </a:lnTo>
                  <a:lnTo>
                    <a:pt x="1576" y="1588"/>
                  </a:lnTo>
                  <a:lnTo>
                    <a:pt x="1582" y="1594"/>
                  </a:lnTo>
                  <a:lnTo>
                    <a:pt x="1596" y="1588"/>
                  </a:lnTo>
                  <a:lnTo>
                    <a:pt x="1606" y="1580"/>
                  </a:lnTo>
                  <a:lnTo>
                    <a:pt x="1614" y="1572"/>
                  </a:lnTo>
                  <a:lnTo>
                    <a:pt x="1620" y="1560"/>
                  </a:lnTo>
                  <a:lnTo>
                    <a:pt x="1622" y="1548"/>
                  </a:lnTo>
                  <a:lnTo>
                    <a:pt x="1624" y="1534"/>
                  </a:lnTo>
                  <a:lnTo>
                    <a:pt x="1626" y="1502"/>
                  </a:lnTo>
                  <a:lnTo>
                    <a:pt x="1626" y="1500"/>
                  </a:lnTo>
                  <a:lnTo>
                    <a:pt x="1628" y="1498"/>
                  </a:lnTo>
                  <a:lnTo>
                    <a:pt x="1632" y="1496"/>
                  </a:lnTo>
                  <a:lnTo>
                    <a:pt x="1640" y="1498"/>
                  </a:lnTo>
                  <a:lnTo>
                    <a:pt x="1648" y="1500"/>
                  </a:lnTo>
                  <a:lnTo>
                    <a:pt x="1664" y="1508"/>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70" y="1552"/>
                  </a:lnTo>
                  <a:lnTo>
                    <a:pt x="1772" y="1558"/>
                  </a:lnTo>
                  <a:lnTo>
                    <a:pt x="1770" y="1566"/>
                  </a:lnTo>
                  <a:lnTo>
                    <a:pt x="1766" y="1574"/>
                  </a:lnTo>
                  <a:lnTo>
                    <a:pt x="1756" y="1590"/>
                  </a:lnTo>
                  <a:lnTo>
                    <a:pt x="1746" y="1606"/>
                  </a:lnTo>
                  <a:lnTo>
                    <a:pt x="1734" y="1610"/>
                  </a:lnTo>
                  <a:lnTo>
                    <a:pt x="1720" y="1614"/>
                  </a:lnTo>
                  <a:lnTo>
                    <a:pt x="1694" y="1618"/>
                  </a:lnTo>
                  <a:lnTo>
                    <a:pt x="1680" y="1624"/>
                  </a:lnTo>
                  <a:lnTo>
                    <a:pt x="1666" y="1632"/>
                  </a:lnTo>
                  <a:lnTo>
                    <a:pt x="1654" y="1646"/>
                  </a:lnTo>
                  <a:lnTo>
                    <a:pt x="1642" y="1666"/>
                  </a:lnTo>
                  <a:lnTo>
                    <a:pt x="1658" y="1670"/>
                  </a:lnTo>
                  <a:lnTo>
                    <a:pt x="1672" y="1674"/>
                  </a:lnTo>
                  <a:lnTo>
                    <a:pt x="1684" y="1674"/>
                  </a:lnTo>
                  <a:lnTo>
                    <a:pt x="1694" y="1674"/>
                  </a:lnTo>
                  <a:lnTo>
                    <a:pt x="1704" y="1670"/>
                  </a:lnTo>
                  <a:lnTo>
                    <a:pt x="1710" y="1668"/>
                  </a:lnTo>
                  <a:lnTo>
                    <a:pt x="1724" y="1660"/>
                  </a:lnTo>
                  <a:lnTo>
                    <a:pt x="1732" y="1654"/>
                  </a:lnTo>
                  <a:lnTo>
                    <a:pt x="1736" y="1648"/>
                  </a:lnTo>
                  <a:lnTo>
                    <a:pt x="1742" y="1644"/>
                  </a:lnTo>
                  <a:lnTo>
                    <a:pt x="1748" y="1642"/>
                  </a:lnTo>
                  <a:lnTo>
                    <a:pt x="1748" y="1656"/>
                  </a:lnTo>
                  <a:lnTo>
                    <a:pt x="1748" y="1674"/>
                  </a:lnTo>
                  <a:lnTo>
                    <a:pt x="1750" y="1682"/>
                  </a:lnTo>
                  <a:lnTo>
                    <a:pt x="1752" y="1688"/>
                  </a:lnTo>
                  <a:lnTo>
                    <a:pt x="1756" y="1694"/>
                  </a:lnTo>
                  <a:lnTo>
                    <a:pt x="1760" y="1698"/>
                  </a:lnTo>
                  <a:lnTo>
                    <a:pt x="1770" y="1696"/>
                  </a:lnTo>
                  <a:lnTo>
                    <a:pt x="1776" y="1694"/>
                  </a:lnTo>
                  <a:lnTo>
                    <a:pt x="1790" y="1684"/>
                  </a:lnTo>
                  <a:lnTo>
                    <a:pt x="1792" y="1690"/>
                  </a:lnTo>
                  <a:lnTo>
                    <a:pt x="1792" y="1696"/>
                  </a:lnTo>
                  <a:lnTo>
                    <a:pt x="1786" y="1714"/>
                  </a:lnTo>
                  <a:lnTo>
                    <a:pt x="1784" y="1722"/>
                  </a:lnTo>
                  <a:lnTo>
                    <a:pt x="1782" y="1730"/>
                  </a:lnTo>
                  <a:lnTo>
                    <a:pt x="1784" y="1738"/>
                  </a:lnTo>
                  <a:lnTo>
                    <a:pt x="1788" y="1744"/>
                  </a:lnTo>
                  <a:lnTo>
                    <a:pt x="1796" y="1742"/>
                  </a:lnTo>
                  <a:lnTo>
                    <a:pt x="1800" y="1740"/>
                  </a:lnTo>
                  <a:lnTo>
                    <a:pt x="1808" y="1732"/>
                  </a:lnTo>
                  <a:lnTo>
                    <a:pt x="1812" y="1726"/>
                  </a:lnTo>
                  <a:lnTo>
                    <a:pt x="1814" y="1724"/>
                  </a:lnTo>
                  <a:lnTo>
                    <a:pt x="1822" y="1732"/>
                  </a:lnTo>
                  <a:lnTo>
                    <a:pt x="1832" y="1738"/>
                  </a:lnTo>
                  <a:lnTo>
                    <a:pt x="1840" y="1738"/>
                  </a:lnTo>
                  <a:lnTo>
                    <a:pt x="1850" y="1736"/>
                  </a:lnTo>
                  <a:lnTo>
                    <a:pt x="1854" y="1720"/>
                  </a:lnTo>
                  <a:lnTo>
                    <a:pt x="1854" y="1702"/>
                  </a:lnTo>
                  <a:lnTo>
                    <a:pt x="1852" y="1692"/>
                  </a:lnTo>
                  <a:lnTo>
                    <a:pt x="1848" y="1682"/>
                  </a:lnTo>
                  <a:lnTo>
                    <a:pt x="1844" y="1676"/>
                  </a:lnTo>
                  <a:lnTo>
                    <a:pt x="1836" y="1670"/>
                  </a:lnTo>
                  <a:lnTo>
                    <a:pt x="1842" y="1666"/>
                  </a:lnTo>
                  <a:lnTo>
                    <a:pt x="1846" y="1666"/>
                  </a:lnTo>
                  <a:lnTo>
                    <a:pt x="1858" y="1670"/>
                  </a:lnTo>
                  <a:lnTo>
                    <a:pt x="1872" y="1674"/>
                  </a:lnTo>
                  <a:lnTo>
                    <a:pt x="1878" y="1674"/>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900" y="1760"/>
                  </a:lnTo>
                  <a:lnTo>
                    <a:pt x="1908" y="1756"/>
                  </a:lnTo>
                  <a:lnTo>
                    <a:pt x="1916" y="1748"/>
                  </a:lnTo>
                  <a:lnTo>
                    <a:pt x="1922" y="1742"/>
                  </a:lnTo>
                  <a:lnTo>
                    <a:pt x="1934" y="1726"/>
                  </a:lnTo>
                  <a:lnTo>
                    <a:pt x="1942" y="1720"/>
                  </a:lnTo>
                  <a:lnTo>
                    <a:pt x="1952" y="1714"/>
                  </a:lnTo>
                  <a:lnTo>
                    <a:pt x="1952" y="1726"/>
                  </a:lnTo>
                  <a:lnTo>
                    <a:pt x="1954" y="1736"/>
                  </a:lnTo>
                  <a:lnTo>
                    <a:pt x="1960" y="1758"/>
                  </a:lnTo>
                  <a:lnTo>
                    <a:pt x="1962" y="1766"/>
                  </a:lnTo>
                  <a:lnTo>
                    <a:pt x="1958" y="1776"/>
                  </a:lnTo>
                  <a:lnTo>
                    <a:pt x="1950" y="1786"/>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72" y="1868"/>
                  </a:lnTo>
                  <a:lnTo>
                    <a:pt x="1976" y="1872"/>
                  </a:lnTo>
                  <a:lnTo>
                    <a:pt x="1980" y="1874"/>
                  </a:lnTo>
                  <a:lnTo>
                    <a:pt x="1986" y="1874"/>
                  </a:lnTo>
                  <a:lnTo>
                    <a:pt x="1996" y="1874"/>
                  </a:lnTo>
                  <a:lnTo>
                    <a:pt x="2006" y="1870"/>
                  </a:lnTo>
                  <a:lnTo>
                    <a:pt x="2034" y="1838"/>
                  </a:lnTo>
                  <a:lnTo>
                    <a:pt x="2030" y="1860"/>
                  </a:lnTo>
                  <a:lnTo>
                    <a:pt x="2028" y="1886"/>
                  </a:lnTo>
                  <a:lnTo>
                    <a:pt x="2028" y="1912"/>
                  </a:lnTo>
                  <a:lnTo>
                    <a:pt x="2032" y="1936"/>
                  </a:lnTo>
                  <a:lnTo>
                    <a:pt x="2030" y="1944"/>
                  </a:lnTo>
                  <a:lnTo>
                    <a:pt x="2028" y="1954"/>
                  </a:lnTo>
                  <a:lnTo>
                    <a:pt x="2030" y="1974"/>
                  </a:lnTo>
                  <a:lnTo>
                    <a:pt x="2028" y="1982"/>
                  </a:lnTo>
                  <a:lnTo>
                    <a:pt x="2022" y="1992"/>
                  </a:lnTo>
                  <a:lnTo>
                    <a:pt x="2014" y="2000"/>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8" y="2280"/>
                  </a:lnTo>
                  <a:lnTo>
                    <a:pt x="1584" y="2282"/>
                  </a:lnTo>
                  <a:lnTo>
                    <a:pt x="1602" y="2284"/>
                  </a:lnTo>
                  <a:lnTo>
                    <a:pt x="1624" y="2286"/>
                  </a:lnTo>
                  <a:lnTo>
                    <a:pt x="1652" y="2286"/>
                  </a:lnTo>
                  <a:lnTo>
                    <a:pt x="1702" y="2286"/>
                  </a:lnTo>
                  <a:lnTo>
                    <a:pt x="1732" y="2282"/>
                  </a:lnTo>
                  <a:lnTo>
                    <a:pt x="1740" y="2278"/>
                  </a:lnTo>
                  <a:lnTo>
                    <a:pt x="1748" y="2278"/>
                  </a:lnTo>
                  <a:lnTo>
                    <a:pt x="1756" y="2280"/>
                  </a:lnTo>
                  <a:lnTo>
                    <a:pt x="1764" y="2282"/>
                  </a:lnTo>
                  <a:lnTo>
                    <a:pt x="1782" y="2288"/>
                  </a:lnTo>
                  <a:lnTo>
                    <a:pt x="1790" y="2290"/>
                  </a:lnTo>
                  <a:lnTo>
                    <a:pt x="1800" y="2290"/>
                  </a:lnTo>
                  <a:lnTo>
                    <a:pt x="1820" y="2290"/>
                  </a:lnTo>
                  <a:lnTo>
                    <a:pt x="1844" y="2288"/>
                  </a:lnTo>
                  <a:lnTo>
                    <a:pt x="1888" y="2284"/>
                  </a:lnTo>
                  <a:lnTo>
                    <a:pt x="1910" y="2282"/>
                  </a:lnTo>
                  <a:lnTo>
                    <a:pt x="1930" y="2282"/>
                  </a:lnTo>
                  <a:lnTo>
                    <a:pt x="1950" y="2284"/>
                  </a:lnTo>
                  <a:lnTo>
                    <a:pt x="1968" y="2290"/>
                  </a:lnTo>
                  <a:lnTo>
                    <a:pt x="2060" y="2290"/>
                  </a:lnTo>
                  <a:lnTo>
                    <a:pt x="2148" y="2292"/>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8" name="Freeform 71"/>
            <p:cNvSpPr>
              <a:spLocks noEditPoints="1"/>
            </p:cNvSpPr>
            <p:nvPr userDrawn="1"/>
          </p:nvSpPr>
          <p:spPr bwMode="auto">
            <a:xfrm>
              <a:off x="3267" y="2816"/>
              <a:ext cx="695" cy="679"/>
            </a:xfrm>
            <a:custGeom>
              <a:avLst/>
              <a:gdLst>
                <a:gd name="T0" fmla="*/ 176 w 696"/>
                <a:gd name="T1" fmla="*/ 317 h 676"/>
                <a:gd name="T2" fmla="*/ 186 w 696"/>
                <a:gd name="T3" fmla="*/ 257 h 676"/>
                <a:gd name="T4" fmla="*/ 208 w 696"/>
                <a:gd name="T5" fmla="*/ 209 h 676"/>
                <a:gd name="T6" fmla="*/ 242 w 696"/>
                <a:gd name="T7" fmla="*/ 173 h 676"/>
                <a:gd name="T8" fmla="*/ 290 w 696"/>
                <a:gd name="T9" fmla="*/ 149 h 676"/>
                <a:gd name="T10" fmla="*/ 348 w 696"/>
                <a:gd name="T11" fmla="*/ 141 h 676"/>
                <a:gd name="T12" fmla="*/ 383 w 696"/>
                <a:gd name="T13" fmla="*/ 145 h 676"/>
                <a:gd name="T14" fmla="*/ 433 w 696"/>
                <a:gd name="T15" fmla="*/ 163 h 676"/>
                <a:gd name="T16" fmla="*/ 471 w 696"/>
                <a:gd name="T17" fmla="*/ 193 h 676"/>
                <a:gd name="T18" fmla="*/ 497 w 696"/>
                <a:gd name="T19" fmla="*/ 237 h 676"/>
                <a:gd name="T20" fmla="*/ 511 w 696"/>
                <a:gd name="T21" fmla="*/ 295 h 676"/>
                <a:gd name="T22" fmla="*/ 513 w 696"/>
                <a:gd name="T23" fmla="*/ 340 h 676"/>
                <a:gd name="T24" fmla="*/ 507 w 696"/>
                <a:gd name="T25" fmla="*/ 406 h 676"/>
                <a:gd name="T26" fmla="*/ 489 w 696"/>
                <a:gd name="T27" fmla="*/ 460 h 676"/>
                <a:gd name="T28" fmla="*/ 461 w 696"/>
                <a:gd name="T29" fmla="*/ 502 h 676"/>
                <a:gd name="T30" fmla="*/ 419 w 696"/>
                <a:gd name="T31" fmla="*/ 532 h 676"/>
                <a:gd name="T32" fmla="*/ 365 w 696"/>
                <a:gd name="T33" fmla="*/ 548 h 676"/>
                <a:gd name="T34" fmla="*/ 328 w 696"/>
                <a:gd name="T35" fmla="*/ 548 h 676"/>
                <a:gd name="T36" fmla="*/ 276 w 696"/>
                <a:gd name="T37" fmla="*/ 534 h 676"/>
                <a:gd name="T38" fmla="*/ 232 w 696"/>
                <a:gd name="T39" fmla="*/ 504 h 676"/>
                <a:gd name="T40" fmla="*/ 202 w 696"/>
                <a:gd name="T41" fmla="*/ 460 h 676"/>
                <a:gd name="T42" fmla="*/ 182 w 696"/>
                <a:gd name="T43" fmla="*/ 406 h 676"/>
                <a:gd name="T44" fmla="*/ 176 w 696"/>
                <a:gd name="T45" fmla="*/ 340 h 676"/>
                <a:gd name="T46" fmla="*/ 348 w 696"/>
                <a:gd name="T47" fmla="*/ 691 h 676"/>
                <a:gd name="T48" fmla="*/ 453 w 696"/>
                <a:gd name="T49" fmla="*/ 675 h 676"/>
                <a:gd name="T50" fmla="*/ 545 w 696"/>
                <a:gd name="T51" fmla="*/ 633 h 676"/>
                <a:gd name="T52" fmla="*/ 617 w 696"/>
                <a:gd name="T53" fmla="*/ 562 h 676"/>
                <a:gd name="T54" fmla="*/ 665 w 696"/>
                <a:gd name="T55" fmla="*/ 476 h 676"/>
                <a:gd name="T56" fmla="*/ 689 w 696"/>
                <a:gd name="T57" fmla="*/ 378 h 676"/>
                <a:gd name="T58" fmla="*/ 689 w 696"/>
                <a:gd name="T59" fmla="*/ 303 h 676"/>
                <a:gd name="T60" fmla="*/ 665 w 696"/>
                <a:gd name="T61" fmla="*/ 203 h 676"/>
                <a:gd name="T62" fmla="*/ 615 w 696"/>
                <a:gd name="T63" fmla="*/ 121 h 676"/>
                <a:gd name="T64" fmla="*/ 543 w 696"/>
                <a:gd name="T65" fmla="*/ 52 h 676"/>
                <a:gd name="T66" fmla="*/ 453 w 696"/>
                <a:gd name="T67" fmla="*/ 14 h 676"/>
                <a:gd name="T68" fmla="*/ 348 w 696"/>
                <a:gd name="T69" fmla="*/ 0 h 676"/>
                <a:gd name="T70" fmla="*/ 274 w 696"/>
                <a:gd name="T71" fmla="*/ 6 h 676"/>
                <a:gd name="T72" fmla="*/ 176 w 696"/>
                <a:gd name="T73" fmla="*/ 36 h 676"/>
                <a:gd name="T74" fmla="*/ 96 w 696"/>
                <a:gd name="T75" fmla="*/ 90 h 676"/>
                <a:gd name="T76" fmla="*/ 38 w 696"/>
                <a:gd name="T77" fmla="*/ 171 h 676"/>
                <a:gd name="T78" fmla="*/ 6 w 696"/>
                <a:gd name="T79" fmla="*/ 267 h 676"/>
                <a:gd name="T80" fmla="*/ 0 w 696"/>
                <a:gd name="T81" fmla="*/ 340 h 676"/>
                <a:gd name="T82" fmla="*/ 14 w 696"/>
                <a:gd name="T83" fmla="*/ 448 h 676"/>
                <a:gd name="T84" fmla="*/ 56 w 696"/>
                <a:gd name="T85" fmla="*/ 540 h 676"/>
                <a:gd name="T86" fmla="*/ 122 w 696"/>
                <a:gd name="T87" fmla="*/ 615 h 676"/>
                <a:gd name="T88" fmla="*/ 208 w 696"/>
                <a:gd name="T89" fmla="*/ 665 h 676"/>
                <a:gd name="T90" fmla="*/ 310 w 696"/>
                <a:gd name="T91" fmla="*/ 689 h 6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9" name="Freeform 72"/>
            <p:cNvSpPr>
              <a:spLocks/>
            </p:cNvSpPr>
            <p:nvPr userDrawn="1"/>
          </p:nvSpPr>
          <p:spPr bwMode="auto">
            <a:xfrm>
              <a:off x="4053" y="2816"/>
              <a:ext cx="483" cy="679"/>
            </a:xfrm>
            <a:custGeom>
              <a:avLst/>
              <a:gdLst>
                <a:gd name="T0" fmla="*/ 427 w 480"/>
                <a:gd name="T1" fmla="*/ 143 h 676"/>
                <a:gd name="T2" fmla="*/ 334 w 480"/>
                <a:gd name="T3" fmla="*/ 131 h 676"/>
                <a:gd name="T4" fmla="*/ 304 w 480"/>
                <a:gd name="T5" fmla="*/ 129 h 676"/>
                <a:gd name="T6" fmla="*/ 258 w 480"/>
                <a:gd name="T7" fmla="*/ 131 h 676"/>
                <a:gd name="T8" fmla="*/ 215 w 480"/>
                <a:gd name="T9" fmla="*/ 141 h 676"/>
                <a:gd name="T10" fmla="*/ 191 w 480"/>
                <a:gd name="T11" fmla="*/ 157 h 676"/>
                <a:gd name="T12" fmla="*/ 183 w 480"/>
                <a:gd name="T13" fmla="*/ 179 h 676"/>
                <a:gd name="T14" fmla="*/ 183 w 480"/>
                <a:gd name="T15" fmla="*/ 185 h 676"/>
                <a:gd name="T16" fmla="*/ 193 w 480"/>
                <a:gd name="T17" fmla="*/ 207 h 676"/>
                <a:gd name="T18" fmla="*/ 225 w 480"/>
                <a:gd name="T19" fmla="*/ 233 h 676"/>
                <a:gd name="T20" fmla="*/ 274 w 480"/>
                <a:gd name="T21" fmla="*/ 259 h 676"/>
                <a:gd name="T22" fmla="*/ 326 w 480"/>
                <a:gd name="T23" fmla="*/ 287 h 676"/>
                <a:gd name="T24" fmla="*/ 380 w 480"/>
                <a:gd name="T25" fmla="*/ 319 h 676"/>
                <a:gd name="T26" fmla="*/ 439 w 480"/>
                <a:gd name="T27" fmla="*/ 364 h 676"/>
                <a:gd name="T28" fmla="*/ 461 w 480"/>
                <a:gd name="T29" fmla="*/ 390 h 676"/>
                <a:gd name="T30" fmla="*/ 479 w 480"/>
                <a:gd name="T31" fmla="*/ 420 h 676"/>
                <a:gd name="T32" fmla="*/ 491 w 480"/>
                <a:gd name="T33" fmla="*/ 454 h 676"/>
                <a:gd name="T34" fmla="*/ 495 w 480"/>
                <a:gd name="T35" fmla="*/ 492 h 676"/>
                <a:gd name="T36" fmla="*/ 495 w 480"/>
                <a:gd name="T37" fmla="*/ 514 h 676"/>
                <a:gd name="T38" fmla="*/ 485 w 480"/>
                <a:gd name="T39" fmla="*/ 556 h 676"/>
                <a:gd name="T40" fmla="*/ 465 w 480"/>
                <a:gd name="T41" fmla="*/ 597 h 676"/>
                <a:gd name="T42" fmla="*/ 437 w 480"/>
                <a:gd name="T43" fmla="*/ 627 h 676"/>
                <a:gd name="T44" fmla="*/ 396 w 480"/>
                <a:gd name="T45" fmla="*/ 651 h 676"/>
                <a:gd name="T46" fmla="*/ 352 w 480"/>
                <a:gd name="T47" fmla="*/ 671 h 676"/>
                <a:gd name="T48" fmla="*/ 302 w 480"/>
                <a:gd name="T49" fmla="*/ 683 h 676"/>
                <a:gd name="T50" fmla="*/ 239 w 480"/>
                <a:gd name="T51" fmla="*/ 689 h 676"/>
                <a:gd name="T52" fmla="*/ 209 w 480"/>
                <a:gd name="T53" fmla="*/ 691 h 676"/>
                <a:gd name="T54" fmla="*/ 155 w 480"/>
                <a:gd name="T55" fmla="*/ 689 h 676"/>
                <a:gd name="T56" fmla="*/ 58 w 480"/>
                <a:gd name="T57" fmla="*/ 673 h 676"/>
                <a:gd name="T58" fmla="*/ 12 w 480"/>
                <a:gd name="T59" fmla="*/ 520 h 676"/>
                <a:gd name="T60" fmla="*/ 54 w 480"/>
                <a:gd name="T61" fmla="*/ 532 h 676"/>
                <a:gd name="T62" fmla="*/ 135 w 480"/>
                <a:gd name="T63" fmla="*/ 552 h 676"/>
                <a:gd name="T64" fmla="*/ 189 w 480"/>
                <a:gd name="T65" fmla="*/ 560 h 676"/>
                <a:gd name="T66" fmla="*/ 215 w 480"/>
                <a:gd name="T67" fmla="*/ 562 h 676"/>
                <a:gd name="T68" fmla="*/ 254 w 480"/>
                <a:gd name="T69" fmla="*/ 558 h 676"/>
                <a:gd name="T70" fmla="*/ 284 w 480"/>
                <a:gd name="T71" fmla="*/ 546 h 676"/>
                <a:gd name="T72" fmla="*/ 306 w 480"/>
                <a:gd name="T73" fmla="*/ 526 h 676"/>
                <a:gd name="T74" fmla="*/ 314 w 480"/>
                <a:gd name="T75" fmla="*/ 498 h 676"/>
                <a:gd name="T76" fmla="*/ 314 w 480"/>
                <a:gd name="T77" fmla="*/ 490 h 676"/>
                <a:gd name="T78" fmla="*/ 304 w 480"/>
                <a:gd name="T79" fmla="*/ 470 h 676"/>
                <a:gd name="T80" fmla="*/ 276 w 480"/>
                <a:gd name="T81" fmla="*/ 446 h 676"/>
                <a:gd name="T82" fmla="*/ 227 w 480"/>
                <a:gd name="T83" fmla="*/ 420 h 676"/>
                <a:gd name="T84" fmla="*/ 173 w 480"/>
                <a:gd name="T85" fmla="*/ 390 h 676"/>
                <a:gd name="T86" fmla="*/ 115 w 480"/>
                <a:gd name="T87" fmla="*/ 356 h 676"/>
                <a:gd name="T88" fmla="*/ 56 w 480"/>
                <a:gd name="T89" fmla="*/ 303 h 676"/>
                <a:gd name="T90" fmla="*/ 34 w 480"/>
                <a:gd name="T91" fmla="*/ 277 h 676"/>
                <a:gd name="T92" fmla="*/ 16 w 480"/>
                <a:gd name="T93" fmla="*/ 245 h 676"/>
                <a:gd name="T94" fmla="*/ 4 w 480"/>
                <a:gd name="T95" fmla="*/ 213 h 676"/>
                <a:gd name="T96" fmla="*/ 0 w 480"/>
                <a:gd name="T97" fmla="*/ 179 h 676"/>
                <a:gd name="T98" fmla="*/ 2 w 480"/>
                <a:gd name="T99" fmla="*/ 159 h 676"/>
                <a:gd name="T100" fmla="*/ 12 w 480"/>
                <a:gd name="T101" fmla="*/ 121 h 676"/>
                <a:gd name="T102" fmla="*/ 32 w 480"/>
                <a:gd name="T103" fmla="*/ 84 h 676"/>
                <a:gd name="T104" fmla="*/ 60 w 480"/>
                <a:gd name="T105" fmla="*/ 56 h 676"/>
                <a:gd name="T106" fmla="*/ 99 w 480"/>
                <a:gd name="T107" fmla="*/ 34 h 676"/>
                <a:gd name="T108" fmla="*/ 141 w 480"/>
                <a:gd name="T109" fmla="*/ 18 h 676"/>
                <a:gd name="T110" fmla="*/ 189 w 480"/>
                <a:gd name="T111" fmla="*/ 6 h 676"/>
                <a:gd name="T112" fmla="*/ 242 w 480"/>
                <a:gd name="T113" fmla="*/ 0 h 676"/>
                <a:gd name="T114" fmla="*/ 274 w 480"/>
                <a:gd name="T115" fmla="*/ 0 h 676"/>
                <a:gd name="T116" fmla="*/ 348 w 480"/>
                <a:gd name="T117" fmla="*/ 2 h 676"/>
                <a:gd name="T118" fmla="*/ 427 w 480"/>
                <a:gd name="T119" fmla="*/ 143 h 6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80" h="676">
                  <a:moveTo>
                    <a:pt x="412" y="138"/>
                  </a:moveTo>
                  <a:lnTo>
                    <a:pt x="412" y="138"/>
                  </a:lnTo>
                  <a:lnTo>
                    <a:pt x="352" y="128"/>
                  </a:lnTo>
                  <a:lnTo>
                    <a:pt x="324" y="126"/>
                  </a:lnTo>
                  <a:lnTo>
                    <a:pt x="294" y="124"/>
                  </a:lnTo>
                  <a:lnTo>
                    <a:pt x="270" y="124"/>
                  </a:lnTo>
                  <a:lnTo>
                    <a:pt x="248" y="126"/>
                  </a:lnTo>
                  <a:lnTo>
                    <a:pt x="228" y="130"/>
                  </a:lnTo>
                  <a:lnTo>
                    <a:pt x="210" y="136"/>
                  </a:lnTo>
                  <a:lnTo>
                    <a:pt x="196" y="144"/>
                  </a:lnTo>
                  <a:lnTo>
                    <a:pt x="186" y="152"/>
                  </a:lnTo>
                  <a:lnTo>
                    <a:pt x="180" y="162"/>
                  </a:lnTo>
                  <a:lnTo>
                    <a:pt x="178" y="174"/>
                  </a:lnTo>
                  <a:lnTo>
                    <a:pt x="178" y="180"/>
                  </a:lnTo>
                  <a:lnTo>
                    <a:pt x="180" y="188"/>
                  </a:lnTo>
                  <a:lnTo>
                    <a:pt x="188" y="202"/>
                  </a:lnTo>
                  <a:lnTo>
                    <a:pt x="202" y="214"/>
                  </a:lnTo>
                  <a:lnTo>
                    <a:pt x="220" y="228"/>
                  </a:lnTo>
                  <a:lnTo>
                    <a:pt x="240" y="242"/>
                  </a:lnTo>
                  <a:lnTo>
                    <a:pt x="264" y="254"/>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176" y="674"/>
                  </a:lnTo>
                  <a:lnTo>
                    <a:pt x="150" y="674"/>
                  </a:lnTo>
                  <a:lnTo>
                    <a:pt x="104" y="666"/>
                  </a:lnTo>
                  <a:lnTo>
                    <a:pt x="58" y="658"/>
                  </a:lnTo>
                  <a:lnTo>
                    <a:pt x="12" y="646"/>
                  </a:lnTo>
                  <a:lnTo>
                    <a:pt x="12" y="510"/>
                  </a:lnTo>
                  <a:lnTo>
                    <a:pt x="54" y="522"/>
                  </a:lnTo>
                  <a:lnTo>
                    <a:pt x="104" y="536"/>
                  </a:lnTo>
                  <a:lnTo>
                    <a:pt x="130" y="542"/>
                  </a:lnTo>
                  <a:lnTo>
                    <a:pt x="156" y="546"/>
                  </a:lnTo>
                  <a:lnTo>
                    <a:pt x="184" y="550"/>
                  </a:lnTo>
                  <a:lnTo>
                    <a:pt x="210" y="552"/>
                  </a:lnTo>
                  <a:lnTo>
                    <a:pt x="228" y="550"/>
                  </a:lnTo>
                  <a:lnTo>
                    <a:pt x="244" y="548"/>
                  </a:lnTo>
                  <a:lnTo>
                    <a:pt x="260" y="542"/>
                  </a:lnTo>
                  <a:lnTo>
                    <a:pt x="274" y="536"/>
                  </a:lnTo>
                  <a:lnTo>
                    <a:pt x="286" y="526"/>
                  </a:lnTo>
                  <a:lnTo>
                    <a:pt x="296" y="516"/>
                  </a:lnTo>
                  <a:lnTo>
                    <a:pt x="302" y="502"/>
                  </a:lnTo>
                  <a:lnTo>
                    <a:pt x="304" y="488"/>
                  </a:lnTo>
                  <a:lnTo>
                    <a:pt x="304" y="480"/>
                  </a:lnTo>
                  <a:lnTo>
                    <a:pt x="302" y="474"/>
                  </a:lnTo>
                  <a:lnTo>
                    <a:pt x="294" y="460"/>
                  </a:lnTo>
                  <a:lnTo>
                    <a:pt x="282" y="448"/>
                  </a:lnTo>
                  <a:lnTo>
                    <a:pt x="266" y="436"/>
                  </a:lnTo>
                  <a:lnTo>
                    <a:pt x="246" y="424"/>
                  </a:lnTo>
                  <a:lnTo>
                    <a:pt x="222" y="41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302" y="0"/>
                  </a:lnTo>
                  <a:lnTo>
                    <a:pt x="338" y="2"/>
                  </a:lnTo>
                  <a:lnTo>
                    <a:pt x="412" y="10"/>
                  </a:lnTo>
                  <a:lnTo>
                    <a:pt x="412" y="1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20" name="Freeform 73"/>
            <p:cNvSpPr>
              <a:spLocks/>
            </p:cNvSpPr>
            <p:nvPr userDrawn="1"/>
          </p:nvSpPr>
          <p:spPr bwMode="auto">
            <a:xfrm>
              <a:off x="1527" y="2582"/>
              <a:ext cx="248" cy="889"/>
            </a:xfrm>
            <a:custGeom>
              <a:avLst/>
              <a:gdLst>
                <a:gd name="T0" fmla="*/ 20 w 250"/>
                <a:gd name="T1" fmla="*/ 885 h 890"/>
                <a:gd name="T2" fmla="*/ 20 w 250"/>
                <a:gd name="T3" fmla="*/ 885 h 890"/>
                <a:gd name="T4" fmla="*/ 26 w 250"/>
                <a:gd name="T5" fmla="*/ 781 h 890"/>
                <a:gd name="T6" fmla="*/ 28 w 250"/>
                <a:gd name="T7" fmla="*/ 655 h 890"/>
                <a:gd name="T8" fmla="*/ 28 w 250"/>
                <a:gd name="T9" fmla="*/ 314 h 890"/>
                <a:gd name="T10" fmla="*/ 28 w 250"/>
                <a:gd name="T11" fmla="*/ 314 h 890"/>
                <a:gd name="T12" fmla="*/ 26 w 250"/>
                <a:gd name="T13" fmla="*/ 224 h 890"/>
                <a:gd name="T14" fmla="*/ 20 w 250"/>
                <a:gd name="T15" fmla="*/ 144 h 890"/>
                <a:gd name="T16" fmla="*/ 12 w 250"/>
                <a:gd name="T17" fmla="*/ 72 h 890"/>
                <a:gd name="T18" fmla="*/ 0 w 250"/>
                <a:gd name="T19" fmla="*/ 0 h 890"/>
                <a:gd name="T20" fmla="*/ 220 w 250"/>
                <a:gd name="T21" fmla="*/ 0 h 890"/>
                <a:gd name="T22" fmla="*/ 220 w 250"/>
                <a:gd name="T23" fmla="*/ 0 h 890"/>
                <a:gd name="T24" fmla="*/ 220 w 250"/>
                <a:gd name="T25" fmla="*/ 54 h 890"/>
                <a:gd name="T26" fmla="*/ 216 w 250"/>
                <a:gd name="T27" fmla="*/ 114 h 890"/>
                <a:gd name="T28" fmla="*/ 214 w 250"/>
                <a:gd name="T29" fmla="*/ 180 h 890"/>
                <a:gd name="T30" fmla="*/ 214 w 250"/>
                <a:gd name="T31" fmla="*/ 254 h 890"/>
                <a:gd name="T32" fmla="*/ 214 w 250"/>
                <a:gd name="T33" fmla="*/ 573 h 890"/>
                <a:gd name="T34" fmla="*/ 214 w 250"/>
                <a:gd name="T35" fmla="*/ 573 h 890"/>
                <a:gd name="T36" fmla="*/ 216 w 250"/>
                <a:gd name="T37" fmla="*/ 649 h 890"/>
                <a:gd name="T38" fmla="*/ 222 w 250"/>
                <a:gd name="T39" fmla="*/ 731 h 890"/>
                <a:gd name="T40" fmla="*/ 230 w 250"/>
                <a:gd name="T41" fmla="*/ 813 h 890"/>
                <a:gd name="T42" fmla="*/ 240 w 250"/>
                <a:gd name="T43" fmla="*/ 885 h 890"/>
                <a:gd name="T44" fmla="*/ 20 w 250"/>
                <a:gd name="T45" fmla="*/ 885 h 89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50" h="890">
                  <a:moveTo>
                    <a:pt x="20" y="890"/>
                  </a:moveTo>
                  <a:lnTo>
                    <a:pt x="20" y="890"/>
                  </a:lnTo>
                  <a:lnTo>
                    <a:pt x="26" y="786"/>
                  </a:lnTo>
                  <a:lnTo>
                    <a:pt x="28" y="660"/>
                  </a:lnTo>
                  <a:lnTo>
                    <a:pt x="28" y="314"/>
                  </a:lnTo>
                  <a:lnTo>
                    <a:pt x="26" y="224"/>
                  </a:lnTo>
                  <a:lnTo>
                    <a:pt x="20" y="144"/>
                  </a:lnTo>
                  <a:lnTo>
                    <a:pt x="12" y="72"/>
                  </a:lnTo>
                  <a:lnTo>
                    <a:pt x="0" y="0"/>
                  </a:lnTo>
                  <a:lnTo>
                    <a:pt x="230" y="0"/>
                  </a:lnTo>
                  <a:lnTo>
                    <a:pt x="230" y="54"/>
                  </a:lnTo>
                  <a:lnTo>
                    <a:pt x="226" y="114"/>
                  </a:lnTo>
                  <a:lnTo>
                    <a:pt x="224" y="180"/>
                  </a:lnTo>
                  <a:lnTo>
                    <a:pt x="224" y="254"/>
                  </a:lnTo>
                  <a:lnTo>
                    <a:pt x="224" y="578"/>
                  </a:lnTo>
                  <a:lnTo>
                    <a:pt x="226" y="654"/>
                  </a:lnTo>
                  <a:lnTo>
                    <a:pt x="232" y="736"/>
                  </a:lnTo>
                  <a:lnTo>
                    <a:pt x="240" y="818"/>
                  </a:lnTo>
                  <a:lnTo>
                    <a:pt x="250" y="890"/>
                  </a:lnTo>
                  <a:lnTo>
                    <a:pt x="20" y="8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21" name="Freeform 74"/>
            <p:cNvSpPr>
              <a:spLocks noEditPoints="1"/>
            </p:cNvSpPr>
            <p:nvPr userDrawn="1"/>
          </p:nvSpPr>
          <p:spPr bwMode="auto">
            <a:xfrm>
              <a:off x="1902" y="2816"/>
              <a:ext cx="725" cy="937"/>
            </a:xfrm>
            <a:custGeom>
              <a:avLst/>
              <a:gdLst>
                <a:gd name="T0" fmla="*/ 209 w 722"/>
                <a:gd name="T1" fmla="*/ 328 h 938"/>
                <a:gd name="T2" fmla="*/ 219 w 722"/>
                <a:gd name="T3" fmla="*/ 264 h 938"/>
                <a:gd name="T4" fmla="*/ 241 w 722"/>
                <a:gd name="T5" fmla="*/ 212 h 938"/>
                <a:gd name="T6" fmla="*/ 273 w 722"/>
                <a:gd name="T7" fmla="*/ 170 h 938"/>
                <a:gd name="T8" fmla="*/ 317 w 722"/>
                <a:gd name="T9" fmla="*/ 146 h 938"/>
                <a:gd name="T10" fmla="*/ 380 w 722"/>
                <a:gd name="T11" fmla="*/ 136 h 938"/>
                <a:gd name="T12" fmla="*/ 416 w 722"/>
                <a:gd name="T13" fmla="*/ 140 h 938"/>
                <a:gd name="T14" fmla="*/ 466 w 722"/>
                <a:gd name="T15" fmla="*/ 160 h 938"/>
                <a:gd name="T16" fmla="*/ 506 w 722"/>
                <a:gd name="T17" fmla="*/ 196 h 938"/>
                <a:gd name="T18" fmla="*/ 536 w 722"/>
                <a:gd name="T19" fmla="*/ 246 h 938"/>
                <a:gd name="T20" fmla="*/ 552 w 722"/>
                <a:gd name="T21" fmla="*/ 306 h 938"/>
                <a:gd name="T22" fmla="*/ 556 w 722"/>
                <a:gd name="T23" fmla="*/ 352 h 938"/>
                <a:gd name="T24" fmla="*/ 550 w 722"/>
                <a:gd name="T25" fmla="*/ 410 h 938"/>
                <a:gd name="T26" fmla="*/ 532 w 722"/>
                <a:gd name="T27" fmla="*/ 460 h 938"/>
                <a:gd name="T28" fmla="*/ 502 w 722"/>
                <a:gd name="T29" fmla="*/ 493 h 938"/>
                <a:gd name="T30" fmla="*/ 460 w 722"/>
                <a:gd name="T31" fmla="*/ 521 h 938"/>
                <a:gd name="T32" fmla="*/ 408 w 722"/>
                <a:gd name="T33" fmla="*/ 533 h 938"/>
                <a:gd name="T34" fmla="*/ 365 w 722"/>
                <a:gd name="T35" fmla="*/ 533 h 938"/>
                <a:gd name="T36" fmla="*/ 309 w 722"/>
                <a:gd name="T37" fmla="*/ 521 h 938"/>
                <a:gd name="T38" fmla="*/ 265 w 722"/>
                <a:gd name="T39" fmla="*/ 497 h 938"/>
                <a:gd name="T40" fmla="*/ 235 w 722"/>
                <a:gd name="T41" fmla="*/ 466 h 938"/>
                <a:gd name="T42" fmla="*/ 215 w 722"/>
                <a:gd name="T43" fmla="*/ 414 h 938"/>
                <a:gd name="T44" fmla="*/ 209 w 722"/>
                <a:gd name="T45" fmla="*/ 352 h 938"/>
                <a:gd name="T46" fmla="*/ 235 w 722"/>
                <a:gd name="T47" fmla="*/ 921 h 938"/>
                <a:gd name="T48" fmla="*/ 223 w 722"/>
                <a:gd name="T49" fmla="*/ 721 h 938"/>
                <a:gd name="T50" fmla="*/ 223 w 722"/>
                <a:gd name="T51" fmla="*/ 609 h 938"/>
                <a:gd name="T52" fmla="*/ 301 w 722"/>
                <a:gd name="T53" fmla="*/ 649 h 938"/>
                <a:gd name="T54" fmla="*/ 394 w 722"/>
                <a:gd name="T55" fmla="*/ 669 h 938"/>
                <a:gd name="T56" fmla="*/ 464 w 722"/>
                <a:gd name="T57" fmla="*/ 669 h 938"/>
                <a:gd name="T58" fmla="*/ 554 w 722"/>
                <a:gd name="T59" fmla="*/ 647 h 938"/>
                <a:gd name="T60" fmla="*/ 633 w 722"/>
                <a:gd name="T61" fmla="*/ 599 h 938"/>
                <a:gd name="T62" fmla="*/ 689 w 722"/>
                <a:gd name="T63" fmla="*/ 531 h 938"/>
                <a:gd name="T64" fmla="*/ 725 w 722"/>
                <a:gd name="T65" fmla="*/ 450 h 938"/>
                <a:gd name="T66" fmla="*/ 737 w 722"/>
                <a:gd name="T67" fmla="*/ 350 h 938"/>
                <a:gd name="T68" fmla="*/ 731 w 722"/>
                <a:gd name="T69" fmla="*/ 276 h 938"/>
                <a:gd name="T70" fmla="*/ 701 w 722"/>
                <a:gd name="T71" fmla="*/ 178 h 938"/>
                <a:gd name="T72" fmla="*/ 651 w 722"/>
                <a:gd name="T73" fmla="*/ 98 h 938"/>
                <a:gd name="T74" fmla="*/ 576 w 722"/>
                <a:gd name="T75" fmla="*/ 40 h 938"/>
                <a:gd name="T76" fmla="*/ 488 w 722"/>
                <a:gd name="T77" fmla="*/ 6 h 938"/>
                <a:gd name="T78" fmla="*/ 422 w 722"/>
                <a:gd name="T79" fmla="*/ 0 h 938"/>
                <a:gd name="T80" fmla="*/ 353 w 722"/>
                <a:gd name="T81" fmla="*/ 6 h 938"/>
                <a:gd name="T82" fmla="*/ 303 w 722"/>
                <a:gd name="T83" fmla="*/ 22 h 938"/>
                <a:gd name="T84" fmla="*/ 231 w 722"/>
                <a:gd name="T85" fmla="*/ 70 h 938"/>
                <a:gd name="T86" fmla="*/ 195 w 722"/>
                <a:gd name="T87" fmla="*/ 106 h 938"/>
                <a:gd name="T88" fmla="*/ 173 w 722"/>
                <a:gd name="T89" fmla="*/ 16 h 938"/>
                <a:gd name="T90" fmla="*/ 16 w 722"/>
                <a:gd name="T91" fmla="*/ 110 h 938"/>
                <a:gd name="T92" fmla="*/ 38 w 722"/>
                <a:gd name="T93" fmla="*/ 270 h 938"/>
                <a:gd name="T94" fmla="*/ 40 w 722"/>
                <a:gd name="T95" fmla="*/ 609 h 938"/>
                <a:gd name="T96" fmla="*/ 38 w 722"/>
                <a:gd name="T97" fmla="*/ 689 h 938"/>
                <a:gd name="T98" fmla="*/ 235 w 722"/>
                <a:gd name="T99" fmla="*/ 921 h 93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close/>
                  <a:moveTo>
                    <a:pt x="230" y="926"/>
                  </a:moveTo>
                  <a:lnTo>
                    <a:pt x="230" y="926"/>
                  </a:lnTo>
                  <a:lnTo>
                    <a:pt x="222" y="854"/>
                  </a:lnTo>
                  <a:lnTo>
                    <a:pt x="218" y="784"/>
                  </a:lnTo>
                  <a:lnTo>
                    <a:pt x="218" y="726"/>
                  </a:lnTo>
                  <a:lnTo>
                    <a:pt x="218" y="688"/>
                  </a:lnTo>
                  <a:lnTo>
                    <a:pt x="218" y="614"/>
                  </a:lnTo>
                  <a:lnTo>
                    <a:pt x="254" y="634"/>
                  </a:lnTo>
                  <a:lnTo>
                    <a:pt x="274" y="646"/>
                  </a:lnTo>
                  <a:lnTo>
                    <a:pt x="296" y="654"/>
                  </a:lnTo>
                  <a:lnTo>
                    <a:pt x="322" y="664"/>
                  </a:lnTo>
                  <a:lnTo>
                    <a:pt x="350" y="670"/>
                  </a:lnTo>
                  <a:lnTo>
                    <a:pt x="384" y="674"/>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80" y="60"/>
                  </a:lnTo>
                  <a:lnTo>
                    <a:pt x="174" y="38"/>
                  </a:lnTo>
                  <a:lnTo>
                    <a:pt x="168" y="16"/>
                  </a:lnTo>
                  <a:lnTo>
                    <a:pt x="0" y="28"/>
                  </a:lnTo>
                  <a:lnTo>
                    <a:pt x="16" y="110"/>
                  </a:lnTo>
                  <a:lnTo>
                    <a:pt x="28" y="190"/>
                  </a:lnTo>
                  <a:lnTo>
                    <a:pt x="34" y="230"/>
                  </a:lnTo>
                  <a:lnTo>
                    <a:pt x="38" y="270"/>
                  </a:lnTo>
                  <a:lnTo>
                    <a:pt x="40" y="310"/>
                  </a:lnTo>
                  <a:lnTo>
                    <a:pt x="40" y="352"/>
                  </a:lnTo>
                  <a:lnTo>
                    <a:pt x="40" y="614"/>
                  </a:lnTo>
                  <a:lnTo>
                    <a:pt x="40" y="652"/>
                  </a:lnTo>
                  <a:lnTo>
                    <a:pt x="38" y="694"/>
                  </a:lnTo>
                  <a:lnTo>
                    <a:pt x="30" y="788"/>
                  </a:lnTo>
                  <a:lnTo>
                    <a:pt x="14" y="938"/>
                  </a:lnTo>
                  <a:lnTo>
                    <a:pt x="230" y="9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22" name="Freeform 75"/>
            <p:cNvSpPr>
              <a:spLocks/>
            </p:cNvSpPr>
            <p:nvPr userDrawn="1"/>
          </p:nvSpPr>
          <p:spPr bwMode="auto">
            <a:xfrm>
              <a:off x="2712" y="2816"/>
              <a:ext cx="483" cy="679"/>
            </a:xfrm>
            <a:custGeom>
              <a:avLst/>
              <a:gdLst>
                <a:gd name="T0" fmla="*/ 409 w 480"/>
                <a:gd name="T1" fmla="*/ 141 h 676"/>
                <a:gd name="T2" fmla="*/ 332 w 480"/>
                <a:gd name="T3" fmla="*/ 129 h 676"/>
                <a:gd name="T4" fmla="*/ 304 w 480"/>
                <a:gd name="T5" fmla="*/ 129 h 676"/>
                <a:gd name="T6" fmla="*/ 258 w 480"/>
                <a:gd name="T7" fmla="*/ 131 h 676"/>
                <a:gd name="T8" fmla="*/ 215 w 480"/>
                <a:gd name="T9" fmla="*/ 141 h 676"/>
                <a:gd name="T10" fmla="*/ 191 w 480"/>
                <a:gd name="T11" fmla="*/ 157 h 676"/>
                <a:gd name="T12" fmla="*/ 183 w 480"/>
                <a:gd name="T13" fmla="*/ 179 h 676"/>
                <a:gd name="T14" fmla="*/ 183 w 480"/>
                <a:gd name="T15" fmla="*/ 185 h 676"/>
                <a:gd name="T16" fmla="*/ 193 w 480"/>
                <a:gd name="T17" fmla="*/ 207 h 676"/>
                <a:gd name="T18" fmla="*/ 225 w 480"/>
                <a:gd name="T19" fmla="*/ 233 h 676"/>
                <a:gd name="T20" fmla="*/ 274 w 480"/>
                <a:gd name="T21" fmla="*/ 259 h 676"/>
                <a:gd name="T22" fmla="*/ 326 w 480"/>
                <a:gd name="T23" fmla="*/ 287 h 676"/>
                <a:gd name="T24" fmla="*/ 380 w 480"/>
                <a:gd name="T25" fmla="*/ 319 h 676"/>
                <a:gd name="T26" fmla="*/ 439 w 480"/>
                <a:gd name="T27" fmla="*/ 364 h 676"/>
                <a:gd name="T28" fmla="*/ 461 w 480"/>
                <a:gd name="T29" fmla="*/ 390 h 676"/>
                <a:gd name="T30" fmla="*/ 479 w 480"/>
                <a:gd name="T31" fmla="*/ 420 h 676"/>
                <a:gd name="T32" fmla="*/ 491 w 480"/>
                <a:gd name="T33" fmla="*/ 454 h 676"/>
                <a:gd name="T34" fmla="*/ 495 w 480"/>
                <a:gd name="T35" fmla="*/ 492 h 676"/>
                <a:gd name="T36" fmla="*/ 495 w 480"/>
                <a:gd name="T37" fmla="*/ 514 h 676"/>
                <a:gd name="T38" fmla="*/ 485 w 480"/>
                <a:gd name="T39" fmla="*/ 556 h 676"/>
                <a:gd name="T40" fmla="*/ 465 w 480"/>
                <a:gd name="T41" fmla="*/ 597 h 676"/>
                <a:gd name="T42" fmla="*/ 437 w 480"/>
                <a:gd name="T43" fmla="*/ 627 h 676"/>
                <a:gd name="T44" fmla="*/ 396 w 480"/>
                <a:gd name="T45" fmla="*/ 651 h 676"/>
                <a:gd name="T46" fmla="*/ 352 w 480"/>
                <a:gd name="T47" fmla="*/ 671 h 676"/>
                <a:gd name="T48" fmla="*/ 302 w 480"/>
                <a:gd name="T49" fmla="*/ 683 h 676"/>
                <a:gd name="T50" fmla="*/ 239 w 480"/>
                <a:gd name="T51" fmla="*/ 689 h 676"/>
                <a:gd name="T52" fmla="*/ 209 w 480"/>
                <a:gd name="T53" fmla="*/ 691 h 676"/>
                <a:gd name="T54" fmla="*/ 155 w 480"/>
                <a:gd name="T55" fmla="*/ 689 h 676"/>
                <a:gd name="T56" fmla="*/ 58 w 480"/>
                <a:gd name="T57" fmla="*/ 673 h 676"/>
                <a:gd name="T58" fmla="*/ 12 w 480"/>
                <a:gd name="T59" fmla="*/ 520 h 676"/>
                <a:gd name="T60" fmla="*/ 54 w 480"/>
                <a:gd name="T61" fmla="*/ 532 h 676"/>
                <a:gd name="T62" fmla="*/ 135 w 480"/>
                <a:gd name="T63" fmla="*/ 552 h 676"/>
                <a:gd name="T64" fmla="*/ 189 w 480"/>
                <a:gd name="T65" fmla="*/ 560 h 676"/>
                <a:gd name="T66" fmla="*/ 215 w 480"/>
                <a:gd name="T67" fmla="*/ 562 h 676"/>
                <a:gd name="T68" fmla="*/ 254 w 480"/>
                <a:gd name="T69" fmla="*/ 558 h 676"/>
                <a:gd name="T70" fmla="*/ 284 w 480"/>
                <a:gd name="T71" fmla="*/ 546 h 676"/>
                <a:gd name="T72" fmla="*/ 306 w 480"/>
                <a:gd name="T73" fmla="*/ 526 h 676"/>
                <a:gd name="T74" fmla="*/ 314 w 480"/>
                <a:gd name="T75" fmla="*/ 498 h 676"/>
                <a:gd name="T76" fmla="*/ 314 w 480"/>
                <a:gd name="T77" fmla="*/ 490 h 676"/>
                <a:gd name="T78" fmla="*/ 304 w 480"/>
                <a:gd name="T79" fmla="*/ 470 h 676"/>
                <a:gd name="T80" fmla="*/ 276 w 480"/>
                <a:gd name="T81" fmla="*/ 446 h 676"/>
                <a:gd name="T82" fmla="*/ 227 w 480"/>
                <a:gd name="T83" fmla="*/ 420 h 676"/>
                <a:gd name="T84" fmla="*/ 171 w 480"/>
                <a:gd name="T85" fmla="*/ 390 h 676"/>
                <a:gd name="T86" fmla="*/ 115 w 480"/>
                <a:gd name="T87" fmla="*/ 356 h 676"/>
                <a:gd name="T88" fmla="*/ 56 w 480"/>
                <a:gd name="T89" fmla="*/ 303 h 676"/>
                <a:gd name="T90" fmla="*/ 34 w 480"/>
                <a:gd name="T91" fmla="*/ 277 h 676"/>
                <a:gd name="T92" fmla="*/ 16 w 480"/>
                <a:gd name="T93" fmla="*/ 245 h 676"/>
                <a:gd name="T94" fmla="*/ 4 w 480"/>
                <a:gd name="T95" fmla="*/ 213 h 676"/>
                <a:gd name="T96" fmla="*/ 0 w 480"/>
                <a:gd name="T97" fmla="*/ 179 h 676"/>
                <a:gd name="T98" fmla="*/ 2 w 480"/>
                <a:gd name="T99" fmla="*/ 159 h 676"/>
                <a:gd name="T100" fmla="*/ 12 w 480"/>
                <a:gd name="T101" fmla="*/ 121 h 676"/>
                <a:gd name="T102" fmla="*/ 32 w 480"/>
                <a:gd name="T103" fmla="*/ 84 h 676"/>
                <a:gd name="T104" fmla="*/ 60 w 480"/>
                <a:gd name="T105" fmla="*/ 56 h 676"/>
                <a:gd name="T106" fmla="*/ 99 w 480"/>
                <a:gd name="T107" fmla="*/ 34 h 676"/>
                <a:gd name="T108" fmla="*/ 141 w 480"/>
                <a:gd name="T109" fmla="*/ 18 h 676"/>
                <a:gd name="T110" fmla="*/ 189 w 480"/>
                <a:gd name="T111" fmla="*/ 6 h 676"/>
                <a:gd name="T112" fmla="*/ 242 w 480"/>
                <a:gd name="T113" fmla="*/ 0 h 676"/>
                <a:gd name="T114" fmla="*/ 274 w 480"/>
                <a:gd name="T115" fmla="*/ 0 h 676"/>
                <a:gd name="T116" fmla="*/ 354 w 480"/>
                <a:gd name="T117" fmla="*/ 4 h 676"/>
                <a:gd name="T118" fmla="*/ 409 w 480"/>
                <a:gd name="T119" fmla="*/ 141 h 6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80" h="676">
                  <a:moveTo>
                    <a:pt x="396" y="136"/>
                  </a:moveTo>
                  <a:lnTo>
                    <a:pt x="396" y="136"/>
                  </a:lnTo>
                  <a:lnTo>
                    <a:pt x="346" y="128"/>
                  </a:lnTo>
                  <a:lnTo>
                    <a:pt x="322" y="124"/>
                  </a:lnTo>
                  <a:lnTo>
                    <a:pt x="294" y="124"/>
                  </a:lnTo>
                  <a:lnTo>
                    <a:pt x="270" y="124"/>
                  </a:lnTo>
                  <a:lnTo>
                    <a:pt x="248" y="126"/>
                  </a:lnTo>
                  <a:lnTo>
                    <a:pt x="228" y="130"/>
                  </a:lnTo>
                  <a:lnTo>
                    <a:pt x="210" y="136"/>
                  </a:lnTo>
                  <a:lnTo>
                    <a:pt x="196" y="144"/>
                  </a:lnTo>
                  <a:lnTo>
                    <a:pt x="186" y="152"/>
                  </a:lnTo>
                  <a:lnTo>
                    <a:pt x="180" y="162"/>
                  </a:lnTo>
                  <a:lnTo>
                    <a:pt x="178" y="174"/>
                  </a:lnTo>
                  <a:lnTo>
                    <a:pt x="178" y="180"/>
                  </a:lnTo>
                  <a:lnTo>
                    <a:pt x="180" y="188"/>
                  </a:lnTo>
                  <a:lnTo>
                    <a:pt x="188" y="202"/>
                  </a:lnTo>
                  <a:lnTo>
                    <a:pt x="202" y="214"/>
                  </a:lnTo>
                  <a:lnTo>
                    <a:pt x="220" y="228"/>
                  </a:lnTo>
                  <a:lnTo>
                    <a:pt x="240" y="242"/>
                  </a:lnTo>
                  <a:lnTo>
                    <a:pt x="264" y="254"/>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176" y="674"/>
                  </a:lnTo>
                  <a:lnTo>
                    <a:pt x="150" y="674"/>
                  </a:lnTo>
                  <a:lnTo>
                    <a:pt x="104" y="666"/>
                  </a:lnTo>
                  <a:lnTo>
                    <a:pt x="58" y="658"/>
                  </a:lnTo>
                  <a:lnTo>
                    <a:pt x="12" y="646"/>
                  </a:lnTo>
                  <a:lnTo>
                    <a:pt x="12" y="510"/>
                  </a:lnTo>
                  <a:lnTo>
                    <a:pt x="54" y="522"/>
                  </a:lnTo>
                  <a:lnTo>
                    <a:pt x="102" y="536"/>
                  </a:lnTo>
                  <a:lnTo>
                    <a:pt x="130" y="542"/>
                  </a:lnTo>
                  <a:lnTo>
                    <a:pt x="156" y="546"/>
                  </a:lnTo>
                  <a:lnTo>
                    <a:pt x="184" y="550"/>
                  </a:lnTo>
                  <a:lnTo>
                    <a:pt x="210" y="552"/>
                  </a:lnTo>
                  <a:lnTo>
                    <a:pt x="228" y="550"/>
                  </a:lnTo>
                  <a:lnTo>
                    <a:pt x="244" y="548"/>
                  </a:lnTo>
                  <a:lnTo>
                    <a:pt x="260" y="542"/>
                  </a:lnTo>
                  <a:lnTo>
                    <a:pt x="274" y="536"/>
                  </a:lnTo>
                  <a:lnTo>
                    <a:pt x="286" y="526"/>
                  </a:lnTo>
                  <a:lnTo>
                    <a:pt x="296" y="516"/>
                  </a:lnTo>
                  <a:lnTo>
                    <a:pt x="302" y="502"/>
                  </a:lnTo>
                  <a:lnTo>
                    <a:pt x="304" y="488"/>
                  </a:lnTo>
                  <a:lnTo>
                    <a:pt x="304" y="480"/>
                  </a:lnTo>
                  <a:lnTo>
                    <a:pt x="302" y="474"/>
                  </a:lnTo>
                  <a:lnTo>
                    <a:pt x="294" y="460"/>
                  </a:lnTo>
                  <a:lnTo>
                    <a:pt x="282" y="448"/>
                  </a:lnTo>
                  <a:lnTo>
                    <a:pt x="266" y="436"/>
                  </a:lnTo>
                  <a:lnTo>
                    <a:pt x="246" y="424"/>
                  </a:lnTo>
                  <a:lnTo>
                    <a:pt x="222" y="41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304" y="0"/>
                  </a:lnTo>
                  <a:lnTo>
                    <a:pt x="344" y="4"/>
                  </a:lnTo>
                  <a:lnTo>
                    <a:pt x="422" y="12"/>
                  </a:lnTo>
                  <a:lnTo>
                    <a:pt x="396"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grpSp>
      <p:sp>
        <p:nvSpPr>
          <p:cNvPr id="109570" name="Rectangle 2"/>
          <p:cNvSpPr>
            <a:spLocks noGrp="1" noChangeArrowheads="1"/>
          </p:cNvSpPr>
          <p:nvPr>
            <p:ph type="ctrTitle"/>
          </p:nvPr>
        </p:nvSpPr>
        <p:spPr>
          <a:xfrm>
            <a:off x="649817" y="1473201"/>
            <a:ext cx="10363200" cy="1050925"/>
          </a:xfrm>
        </p:spPr>
        <p:txBody>
          <a:bodyPr lIns="0" tIns="0" rIns="0" bIns="0" anchor="b"/>
          <a:lstStyle>
            <a:lvl1pPr>
              <a:defRPr sz="2800"/>
            </a:lvl1pPr>
          </a:lstStyle>
          <a:p>
            <a:r>
              <a:rPr lang="en-US"/>
              <a:t>Click to edit Master title style</a:t>
            </a:r>
          </a:p>
        </p:txBody>
      </p:sp>
      <p:sp>
        <p:nvSpPr>
          <p:cNvPr id="109571" name="Rectangle 3"/>
          <p:cNvSpPr>
            <a:spLocks noGrp="1" noChangeArrowheads="1"/>
          </p:cNvSpPr>
          <p:nvPr>
            <p:ph type="subTitle" idx="1"/>
          </p:nvPr>
        </p:nvSpPr>
        <p:spPr>
          <a:xfrm>
            <a:off x="649817" y="2641600"/>
            <a:ext cx="8534400" cy="762000"/>
          </a:xfrm>
        </p:spPr>
        <p:txBody>
          <a:bodyPr lIns="0" tIns="0" rIns="0" bIns="0"/>
          <a:lstStyle>
            <a:lvl1pPr marL="0" indent="0">
              <a:buFont typeface="Wingdings" pitchFamily="2" charset="2"/>
              <a:buNone/>
              <a:defRPr sz="1800" b="1"/>
            </a:lvl1pPr>
          </a:lstStyle>
          <a:p>
            <a:r>
              <a:rPr lang="en-US"/>
              <a:t>Click to edit Master subtitle style</a:t>
            </a:r>
          </a:p>
        </p:txBody>
      </p:sp>
    </p:spTree>
    <p:extLst>
      <p:ext uri="{BB962C8B-B14F-4D97-AF65-F5344CB8AC3E}">
        <p14:creationId xmlns:p14="http://schemas.microsoft.com/office/powerpoint/2010/main" val="91918829"/>
      </p:ext>
    </p:extLst>
  </p:cSld>
  <p:clrMapOvr>
    <a:masterClrMapping/>
  </p:clrMapOvr>
  <p:transition advClick="0"/>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8177070"/>
      </p:ext>
    </p:extLst>
  </p:cSld>
  <p:clrMapOvr>
    <a:masterClrMapping/>
  </p:clrMapOvr>
  <p:transition advClick="0"/>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496885361"/>
      </p:ext>
    </p:extLst>
  </p:cSld>
  <p:clrMapOvr>
    <a:masterClrMapping/>
  </p:clrMapOvr>
  <p:transition advClick="0"/>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143001"/>
            <a:ext cx="53848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43001"/>
            <a:ext cx="53848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5944224"/>
      </p:ext>
    </p:extLst>
  </p:cSld>
  <p:clrMapOvr>
    <a:masterClrMapping/>
  </p:clrMapOvr>
  <p:transition advClick="0"/>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2766896"/>
      </p:ext>
    </p:extLst>
  </p:cSld>
  <p:clrMapOvr>
    <a:masterClrMapping/>
  </p:clrMapOvr>
  <p:transition advClick="0"/>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52083447"/>
      </p:ext>
    </p:extLst>
  </p:cSld>
  <p:clrMapOvr>
    <a:masterClrMapping/>
  </p:clrMapOvr>
  <p:transition advClick="0"/>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6334041"/>
      </p:ext>
    </p:extLst>
  </p:cSld>
  <p:clrMapOvr>
    <a:masterClrMapping/>
  </p:clrMapOvr>
  <p:transition advClick="0"/>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57537704"/>
      </p:ext>
    </p:extLst>
  </p:cSld>
  <p:clrMapOvr>
    <a:masterClrMapping/>
  </p:clrMapOvr>
  <p:transition advClick="0"/>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3448479"/>
      </p:ext>
    </p:extLst>
  </p:cSld>
  <p:clrMapOvr>
    <a:masterClrMapping/>
  </p:clrMapOvr>
  <p:transition advClick="0"/>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5221138"/>
      </p:ext>
    </p:extLst>
  </p:cSld>
  <p:clrMapOvr>
    <a:masterClrMapping/>
  </p:clrMapOvr>
  <p:transition advClick="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02701" y="192089"/>
            <a:ext cx="2764367" cy="59340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1" y="192089"/>
            <a:ext cx="8089900" cy="5934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63893460"/>
      </p:ext>
    </p:extLst>
  </p:cSld>
  <p:clrMapOvr>
    <a:masterClrMapping/>
  </p:clrMapOvr>
  <p:transition advClick="0"/>
</p:sldLayout>
</file>

<file path=ppt/slideLayouts/slideLayout3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p:spPr>
        <p:txBody>
          <a:bodyPr/>
          <a:lstStyle/>
          <a:p>
            <a:r>
              <a:rPr lang="en-US"/>
              <a:t>Click to edit Master title style</a:t>
            </a:r>
          </a:p>
        </p:txBody>
      </p:sp>
      <p:sp>
        <p:nvSpPr>
          <p:cNvPr id="3" name="Chart Placeholder 2"/>
          <p:cNvSpPr>
            <a:spLocks noGrp="1"/>
          </p:cNvSpPr>
          <p:nvPr>
            <p:ph type="chart" idx="1"/>
          </p:nvPr>
        </p:nvSpPr>
        <p:spPr>
          <a:xfrm>
            <a:off x="609600" y="1143001"/>
            <a:ext cx="10972800" cy="4983163"/>
          </a:xfrm>
        </p:spPr>
        <p:txBody>
          <a:bodyPr/>
          <a:lstStyle/>
          <a:p>
            <a:pPr lvl="0"/>
            <a:endParaRPr lang="en-US" noProof="0"/>
          </a:p>
        </p:txBody>
      </p:sp>
    </p:spTree>
    <p:extLst>
      <p:ext uri="{BB962C8B-B14F-4D97-AF65-F5344CB8AC3E}">
        <p14:creationId xmlns:p14="http://schemas.microsoft.com/office/powerpoint/2010/main" val="3692134506"/>
      </p:ext>
    </p:extLst>
  </p:cSld>
  <p:clrMapOvr>
    <a:masterClrMapping/>
  </p:clrMapOvr>
  <p:transition advClick="0"/>
</p:sldLayout>
</file>

<file path=ppt/slideLayouts/slideLayout40.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p:spPr>
        <p:txBody>
          <a:bodyPr/>
          <a:lstStyle/>
          <a:p>
            <a:r>
              <a:rPr lang="en-US"/>
              <a:t>Click to edit Master title style</a:t>
            </a:r>
          </a:p>
        </p:txBody>
      </p:sp>
      <p:sp>
        <p:nvSpPr>
          <p:cNvPr id="3" name="Table Placeholder 2"/>
          <p:cNvSpPr>
            <a:spLocks noGrp="1"/>
          </p:cNvSpPr>
          <p:nvPr>
            <p:ph type="tbl" idx="1"/>
          </p:nvPr>
        </p:nvSpPr>
        <p:spPr>
          <a:xfrm>
            <a:off x="609600" y="1143001"/>
            <a:ext cx="10972800" cy="4983163"/>
          </a:xfrm>
        </p:spPr>
        <p:txBody>
          <a:bodyPr/>
          <a:lstStyle/>
          <a:p>
            <a:pPr lvl="0"/>
            <a:endParaRPr lang="en-US" noProof="0"/>
          </a:p>
        </p:txBody>
      </p:sp>
    </p:spTree>
    <p:extLst>
      <p:ext uri="{BB962C8B-B14F-4D97-AF65-F5344CB8AC3E}">
        <p14:creationId xmlns:p14="http://schemas.microsoft.com/office/powerpoint/2010/main" val="598677919"/>
      </p:ext>
    </p:extLst>
  </p:cSld>
  <p:clrMapOvr>
    <a:masterClrMapping/>
  </p:clrMapOvr>
  <p:transition advClick="0"/>
</p:sldLayout>
</file>

<file path=ppt/slideLayouts/slideLayout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p:spPr>
        <p:txBody>
          <a:bodyPr/>
          <a:lstStyle/>
          <a:p>
            <a:r>
              <a:rPr lang="en-US"/>
              <a:t>Click to edit Master title style</a:t>
            </a:r>
          </a:p>
        </p:txBody>
      </p:sp>
      <p:sp>
        <p:nvSpPr>
          <p:cNvPr id="3" name="Text Placeholder 2"/>
          <p:cNvSpPr>
            <a:spLocks noGrp="1"/>
          </p:cNvSpPr>
          <p:nvPr>
            <p:ph type="body" sz="half" idx="1"/>
          </p:nvPr>
        </p:nvSpPr>
        <p:spPr>
          <a:xfrm>
            <a:off x="609600" y="1143001"/>
            <a:ext cx="5384800" cy="4983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143000"/>
            <a:ext cx="5384800" cy="241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709989"/>
            <a:ext cx="5384800" cy="24161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34583957"/>
      </p:ext>
    </p:extLst>
  </p:cSld>
  <p:clrMapOvr>
    <a:masterClrMapping/>
  </p:clrMapOvr>
  <p:transition advClick="0"/>
</p:sldLayout>
</file>

<file path=ppt/slideLayouts/slideLayout4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p:spPr>
        <p:txBody>
          <a:bodyPr/>
          <a:lstStyle/>
          <a:p>
            <a:r>
              <a:rPr lang="en-US"/>
              <a:t>Click to edit Master title style</a:t>
            </a:r>
          </a:p>
        </p:txBody>
      </p:sp>
      <p:sp>
        <p:nvSpPr>
          <p:cNvPr id="3" name="Text Placeholder 2"/>
          <p:cNvSpPr>
            <a:spLocks noGrp="1"/>
          </p:cNvSpPr>
          <p:nvPr>
            <p:ph type="body" sz="half" idx="1"/>
          </p:nvPr>
        </p:nvSpPr>
        <p:spPr>
          <a:xfrm>
            <a:off x="609600" y="1143001"/>
            <a:ext cx="5384800" cy="4983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43001"/>
            <a:ext cx="5384800" cy="4983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99771673"/>
      </p:ext>
    </p:extLst>
  </p:cSld>
  <p:clrMapOvr>
    <a:masterClrMapping/>
  </p:clrMapOvr>
  <p:transition advClick="0"/>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_intercalaire">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6716688" y="5442067"/>
            <a:ext cx="1540625" cy="942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sp>
        <p:nvSpPr>
          <p:cNvPr id="48" name="Titel 1"/>
          <p:cNvSpPr>
            <a:spLocks noGrp="1"/>
          </p:cNvSpPr>
          <p:nvPr>
            <p:ph type="title" hasCustomPrompt="1"/>
          </p:nvPr>
        </p:nvSpPr>
        <p:spPr>
          <a:xfrm>
            <a:off x="1426661" y="238123"/>
            <a:ext cx="10490745" cy="369332"/>
          </a:xfrm>
          <a:prstGeom prst="rect">
            <a:avLst/>
          </a:prstGeom>
        </p:spPr>
        <p:txBody>
          <a:bodyPr wrap="square" lIns="0" tIns="0" rIns="0" bIns="0" anchor="t" anchorCtr="0">
            <a:spAutoFit/>
          </a:bodyPr>
          <a:lstStyle>
            <a:lvl1pPr algn="l">
              <a:lnSpc>
                <a:spcPct val="90000"/>
              </a:lnSpc>
              <a:defRPr sz="2667" b="0" i="0">
                <a:solidFill>
                  <a:schemeClr val="bg2"/>
                </a:solidFill>
                <a:latin typeface="+mj-lt"/>
                <a:cs typeface="Calibri Regular" charset="0"/>
              </a:defRPr>
            </a:lvl1pPr>
          </a:lstStyle>
          <a:p>
            <a:r>
              <a:rPr lang="en-US" noProof="0" dirty="0"/>
              <a:t>Click To Edit Master Title Style</a:t>
            </a:r>
          </a:p>
        </p:txBody>
      </p:sp>
      <p:sp>
        <p:nvSpPr>
          <p:cNvPr id="5" name="Text Placeholder 4"/>
          <p:cNvSpPr>
            <a:spLocks noGrp="1"/>
          </p:cNvSpPr>
          <p:nvPr>
            <p:ph type="body" sz="quarter" idx="10"/>
          </p:nvPr>
        </p:nvSpPr>
        <p:spPr>
          <a:xfrm>
            <a:off x="243839" y="6169310"/>
            <a:ext cx="8656320" cy="164148"/>
          </a:xfrm>
          <a:prstGeom prst="rect">
            <a:avLst/>
          </a:prstGeom>
        </p:spPr>
        <p:txBody>
          <a:bodyPr wrap="square" lIns="0" tIns="0" rIns="0" bIns="0" anchor="b">
            <a:spAutoFit/>
          </a:bodyPr>
          <a:lstStyle>
            <a:lvl1pPr marL="0" indent="0">
              <a:buNone/>
              <a:defRPr sz="1067"/>
            </a:lvl1pPr>
            <a:lvl2pPr marL="609585" indent="0">
              <a:buNone/>
              <a:defRPr/>
            </a:lvl2pPr>
            <a:lvl3pPr marL="1219170" indent="0">
              <a:buNone/>
              <a:defRPr/>
            </a:lvl3pPr>
            <a:lvl4pPr marL="1828754" indent="0">
              <a:buNone/>
              <a:defRPr/>
            </a:lvl4pPr>
            <a:lvl5pPr marL="2438339" indent="0">
              <a:buNone/>
              <a:defRPr/>
            </a:lvl5pPr>
          </a:lstStyle>
          <a:p>
            <a:pPr lvl="0"/>
            <a:r>
              <a:rPr lang="en-US"/>
              <a:t>Click to edit Master text styles</a:t>
            </a:r>
          </a:p>
        </p:txBody>
      </p:sp>
    </p:spTree>
    <p:extLst>
      <p:ext uri="{BB962C8B-B14F-4D97-AF65-F5344CB8AC3E}">
        <p14:creationId xmlns:p14="http://schemas.microsoft.com/office/powerpoint/2010/main" val="3503376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7_intercalaire">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6716688" y="5442067"/>
            <a:ext cx="1540625" cy="942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grpSp>
        <p:nvGrpSpPr>
          <p:cNvPr id="36" name="Group 4"/>
          <p:cNvGrpSpPr/>
          <p:nvPr userDrawn="1"/>
        </p:nvGrpSpPr>
        <p:grpSpPr>
          <a:xfrm>
            <a:off x="9151674" y="6300435"/>
            <a:ext cx="2343351" cy="474643"/>
            <a:chOff x="10498137" y="6688139"/>
            <a:chExt cx="2583483" cy="523426"/>
          </a:xfrm>
        </p:grpSpPr>
        <p:pic>
          <p:nvPicPr>
            <p:cNvPr id="37" name="Picture 10" descr="IPSOS_GAMECHANGERS_blue.png"/>
            <p:cNvPicPr>
              <a:picLocks noChangeAspect="1"/>
            </p:cNvPicPr>
            <p:nvPr/>
          </p:nvPicPr>
          <p:blipFill rotWithShape="1">
            <a:blip r:embed="rId2" cstate="screen">
              <a:extLst>
                <a:ext uri="{28A0092B-C50C-407E-A947-70E740481C1C}">
                  <a14:useLocalDpi xmlns:a14="http://schemas.microsoft.com/office/drawing/2010/main"/>
                </a:ext>
              </a:extLst>
            </a:blip>
            <a:srcRect t="-9671" b="-1"/>
            <a:stretch/>
          </p:blipFill>
          <p:spPr>
            <a:xfrm>
              <a:off x="12526963" y="6688139"/>
              <a:ext cx="554657" cy="523426"/>
            </a:xfrm>
            <a:prstGeom prst="rect">
              <a:avLst/>
            </a:prstGeom>
          </p:spPr>
        </p:pic>
        <p:pic>
          <p:nvPicPr>
            <p:cNvPr id="38" name="Picture 11" descr="IPSOS_GAMECHANGERS_blue.png"/>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0498137" y="6804025"/>
              <a:ext cx="2028825" cy="407539"/>
            </a:xfrm>
            <a:prstGeom prst="rect">
              <a:avLst/>
            </a:prstGeom>
          </p:spPr>
        </p:pic>
      </p:grpSp>
      <p:sp>
        <p:nvSpPr>
          <p:cNvPr id="48" name="Titel 1"/>
          <p:cNvSpPr>
            <a:spLocks noGrp="1"/>
          </p:cNvSpPr>
          <p:nvPr>
            <p:ph type="title" hasCustomPrompt="1"/>
          </p:nvPr>
        </p:nvSpPr>
        <p:spPr>
          <a:xfrm>
            <a:off x="1426661" y="238123"/>
            <a:ext cx="10490745" cy="369332"/>
          </a:xfrm>
          <a:prstGeom prst="rect">
            <a:avLst/>
          </a:prstGeom>
        </p:spPr>
        <p:txBody>
          <a:bodyPr wrap="square" lIns="0" tIns="0" rIns="0" bIns="0" anchor="t" anchorCtr="0">
            <a:spAutoFit/>
          </a:bodyPr>
          <a:lstStyle>
            <a:lvl1pPr algn="l">
              <a:lnSpc>
                <a:spcPct val="90000"/>
              </a:lnSpc>
              <a:defRPr sz="2667" b="0" i="0">
                <a:solidFill>
                  <a:schemeClr val="bg2"/>
                </a:solidFill>
                <a:latin typeface="+mj-lt"/>
                <a:cs typeface="Calibri Regular" charset="0"/>
              </a:defRPr>
            </a:lvl1pPr>
          </a:lstStyle>
          <a:p>
            <a:r>
              <a:rPr lang="en-US" noProof="0" dirty="0"/>
              <a:t>Click To Edit Master Title Style</a:t>
            </a:r>
          </a:p>
        </p:txBody>
      </p:sp>
      <p:sp>
        <p:nvSpPr>
          <p:cNvPr id="14" name="Text Placeholder 2"/>
          <p:cNvSpPr>
            <a:spLocks noGrp="1"/>
          </p:cNvSpPr>
          <p:nvPr>
            <p:ph type="body" idx="1"/>
          </p:nvPr>
        </p:nvSpPr>
        <p:spPr>
          <a:xfrm>
            <a:off x="1426660" y="710042"/>
            <a:ext cx="10515600" cy="328295"/>
          </a:xfrm>
          <a:prstGeom prst="rect">
            <a:avLst/>
          </a:prstGeom>
        </p:spPr>
        <p:txBody>
          <a:bodyPr lIns="0" tIns="0" rIns="0" bIns="0" anchor="t">
            <a:spAutoFit/>
          </a:bodyPr>
          <a:lstStyle>
            <a:lvl1pPr marL="0" indent="0">
              <a:buNone/>
              <a:defRPr sz="2133" b="1">
                <a:solidFill>
                  <a:srgbClr val="00B0F0"/>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Click to edit Master text styles</a:t>
            </a:r>
          </a:p>
        </p:txBody>
      </p:sp>
      <p:grpSp>
        <p:nvGrpSpPr>
          <p:cNvPr id="11" name="Group 10"/>
          <p:cNvGrpSpPr/>
          <p:nvPr userDrawn="1"/>
        </p:nvGrpSpPr>
        <p:grpSpPr>
          <a:xfrm>
            <a:off x="1" y="0"/>
            <a:ext cx="1284420" cy="1098288"/>
            <a:chOff x="0" y="0"/>
            <a:chExt cx="963315" cy="823716"/>
          </a:xfrm>
        </p:grpSpPr>
        <p:sp>
          <p:nvSpPr>
            <p:cNvPr id="12" name="Ellipse 27"/>
            <p:cNvSpPr/>
            <p:nvPr/>
          </p:nvSpPr>
          <p:spPr>
            <a:xfrm>
              <a:off x="0" y="0"/>
              <a:ext cx="768978" cy="823716"/>
            </a:xfrm>
            <a:custGeom>
              <a:avLst/>
              <a:gdLst/>
              <a:ahLst/>
              <a:cxnLst/>
              <a:rect l="l" t="t" r="r" b="b"/>
              <a:pathLst>
                <a:path w="768978" h="823716">
                  <a:moveTo>
                    <a:pt x="0" y="0"/>
                  </a:moveTo>
                  <a:lnTo>
                    <a:pt x="656547" y="0"/>
                  </a:lnTo>
                  <a:lnTo>
                    <a:pt x="682147" y="31027"/>
                  </a:lnTo>
                  <a:cubicBezTo>
                    <a:pt x="736968" y="112172"/>
                    <a:pt x="768978" y="209994"/>
                    <a:pt x="768978" y="315292"/>
                  </a:cubicBezTo>
                  <a:cubicBezTo>
                    <a:pt x="768978" y="596087"/>
                    <a:pt x="541349" y="823716"/>
                    <a:pt x="260554" y="823716"/>
                  </a:cubicBezTo>
                  <a:cubicBezTo>
                    <a:pt x="190355" y="823716"/>
                    <a:pt x="123479" y="809489"/>
                    <a:pt x="62652" y="783762"/>
                  </a:cubicBezTo>
                  <a:lnTo>
                    <a:pt x="0" y="749755"/>
                  </a:lnTo>
                  <a:close/>
                </a:path>
              </a:pathLst>
            </a:custGeom>
            <a:solidFill>
              <a:srgbClr val="91CE4F">
                <a:alpha val="7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sp>
          <p:nvSpPr>
            <p:cNvPr id="13" name="Ellipse 6"/>
            <p:cNvSpPr/>
            <p:nvPr/>
          </p:nvSpPr>
          <p:spPr>
            <a:xfrm>
              <a:off x="260553" y="0"/>
              <a:ext cx="702762" cy="427892"/>
            </a:xfrm>
            <a:custGeom>
              <a:avLst/>
              <a:gdLst/>
              <a:ahLst/>
              <a:cxnLst/>
              <a:rect l="l" t="t" r="r" b="b"/>
              <a:pathLst>
                <a:path w="702762" h="427892">
                  <a:moveTo>
                    <a:pt x="8907" y="0"/>
                  </a:moveTo>
                  <a:lnTo>
                    <a:pt x="693855" y="0"/>
                  </a:lnTo>
                  <a:lnTo>
                    <a:pt x="695623" y="5696"/>
                  </a:lnTo>
                  <a:cubicBezTo>
                    <a:pt x="700304" y="28570"/>
                    <a:pt x="702762" y="52253"/>
                    <a:pt x="702762" y="76511"/>
                  </a:cubicBezTo>
                  <a:cubicBezTo>
                    <a:pt x="702762" y="270573"/>
                    <a:pt x="545443" y="427892"/>
                    <a:pt x="351381" y="427892"/>
                  </a:cubicBezTo>
                  <a:cubicBezTo>
                    <a:pt x="157319" y="427892"/>
                    <a:pt x="0" y="270573"/>
                    <a:pt x="0" y="76511"/>
                  </a:cubicBezTo>
                  <a:cubicBezTo>
                    <a:pt x="0" y="52253"/>
                    <a:pt x="2458" y="28570"/>
                    <a:pt x="7139" y="5696"/>
                  </a:cubicBezTo>
                  <a:close/>
                </a:path>
              </a:pathLst>
            </a:custGeom>
            <a:solidFill>
              <a:srgbClr val="3F979B">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grpSp>
    </p:spTree>
    <p:extLst>
      <p:ext uri="{BB962C8B-B14F-4D97-AF65-F5344CB8AC3E}">
        <p14:creationId xmlns:p14="http://schemas.microsoft.com/office/powerpoint/2010/main" val="4232295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8_pink and gray circle">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6716688" y="5442067"/>
            <a:ext cx="1540625" cy="942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sp>
        <p:nvSpPr>
          <p:cNvPr id="48" name="Titel 1"/>
          <p:cNvSpPr>
            <a:spLocks noGrp="1"/>
          </p:cNvSpPr>
          <p:nvPr>
            <p:ph type="title" hasCustomPrompt="1"/>
          </p:nvPr>
        </p:nvSpPr>
        <p:spPr>
          <a:xfrm>
            <a:off x="1426661" y="238123"/>
            <a:ext cx="10490745" cy="369332"/>
          </a:xfrm>
          <a:prstGeom prst="rect">
            <a:avLst/>
          </a:prstGeom>
        </p:spPr>
        <p:txBody>
          <a:bodyPr wrap="square" lIns="0" tIns="0" rIns="0" bIns="0" anchor="t" anchorCtr="0">
            <a:spAutoFit/>
          </a:bodyPr>
          <a:lstStyle>
            <a:lvl1pPr algn="l">
              <a:lnSpc>
                <a:spcPct val="90000"/>
              </a:lnSpc>
              <a:defRPr sz="2667" b="0" i="0">
                <a:solidFill>
                  <a:sysClr val="windowText" lastClr="000000"/>
                </a:solidFill>
                <a:latin typeface="+mj-lt"/>
                <a:cs typeface="Calibri Regular" charset="0"/>
              </a:defRPr>
            </a:lvl1pPr>
          </a:lstStyle>
          <a:p>
            <a:r>
              <a:rPr lang="en-US" noProof="0" dirty="0"/>
              <a:t>Click To Edit Master Title Style</a:t>
            </a:r>
          </a:p>
        </p:txBody>
      </p:sp>
    </p:spTree>
    <p:extLst>
      <p:ext uri="{BB962C8B-B14F-4D97-AF65-F5344CB8AC3E}">
        <p14:creationId xmlns:p14="http://schemas.microsoft.com/office/powerpoint/2010/main" val="1115335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9_aqua and gray circle_no footer">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6716688" y="5442067"/>
            <a:ext cx="1540625" cy="942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grpSp>
        <p:nvGrpSpPr>
          <p:cNvPr id="7" name="Group 6"/>
          <p:cNvGrpSpPr/>
          <p:nvPr userDrawn="1"/>
        </p:nvGrpSpPr>
        <p:grpSpPr>
          <a:xfrm>
            <a:off x="1" y="0"/>
            <a:ext cx="1284420" cy="1098288"/>
            <a:chOff x="0" y="0"/>
            <a:chExt cx="963315" cy="823716"/>
          </a:xfrm>
        </p:grpSpPr>
        <p:sp>
          <p:nvSpPr>
            <p:cNvPr id="8" name="Ellipse 27"/>
            <p:cNvSpPr/>
            <p:nvPr/>
          </p:nvSpPr>
          <p:spPr>
            <a:xfrm>
              <a:off x="0" y="0"/>
              <a:ext cx="768978" cy="823716"/>
            </a:xfrm>
            <a:custGeom>
              <a:avLst/>
              <a:gdLst/>
              <a:ahLst/>
              <a:cxnLst/>
              <a:rect l="l" t="t" r="r" b="b"/>
              <a:pathLst>
                <a:path w="768978" h="823716">
                  <a:moveTo>
                    <a:pt x="0" y="0"/>
                  </a:moveTo>
                  <a:lnTo>
                    <a:pt x="656547" y="0"/>
                  </a:lnTo>
                  <a:lnTo>
                    <a:pt x="682147" y="31027"/>
                  </a:lnTo>
                  <a:cubicBezTo>
                    <a:pt x="736968" y="112172"/>
                    <a:pt x="768978" y="209994"/>
                    <a:pt x="768978" y="315292"/>
                  </a:cubicBezTo>
                  <a:cubicBezTo>
                    <a:pt x="768978" y="596087"/>
                    <a:pt x="541349" y="823716"/>
                    <a:pt x="260554" y="823716"/>
                  </a:cubicBezTo>
                  <a:cubicBezTo>
                    <a:pt x="190355" y="823716"/>
                    <a:pt x="123479" y="809489"/>
                    <a:pt x="62652" y="783762"/>
                  </a:cubicBezTo>
                  <a:lnTo>
                    <a:pt x="0" y="749755"/>
                  </a:lnTo>
                  <a:close/>
                </a:path>
              </a:pathLst>
            </a:custGeom>
            <a:solidFill>
              <a:srgbClr val="91CE4F">
                <a:alpha val="7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sp>
          <p:nvSpPr>
            <p:cNvPr id="9" name="Ellipse 6"/>
            <p:cNvSpPr/>
            <p:nvPr/>
          </p:nvSpPr>
          <p:spPr>
            <a:xfrm>
              <a:off x="260553" y="0"/>
              <a:ext cx="702762" cy="427892"/>
            </a:xfrm>
            <a:custGeom>
              <a:avLst/>
              <a:gdLst/>
              <a:ahLst/>
              <a:cxnLst/>
              <a:rect l="l" t="t" r="r" b="b"/>
              <a:pathLst>
                <a:path w="702762" h="427892">
                  <a:moveTo>
                    <a:pt x="8907" y="0"/>
                  </a:moveTo>
                  <a:lnTo>
                    <a:pt x="693855" y="0"/>
                  </a:lnTo>
                  <a:lnTo>
                    <a:pt x="695623" y="5696"/>
                  </a:lnTo>
                  <a:cubicBezTo>
                    <a:pt x="700304" y="28570"/>
                    <a:pt x="702762" y="52253"/>
                    <a:pt x="702762" y="76511"/>
                  </a:cubicBezTo>
                  <a:cubicBezTo>
                    <a:pt x="702762" y="270573"/>
                    <a:pt x="545443" y="427892"/>
                    <a:pt x="351381" y="427892"/>
                  </a:cubicBezTo>
                  <a:cubicBezTo>
                    <a:pt x="157319" y="427892"/>
                    <a:pt x="0" y="270573"/>
                    <a:pt x="0" y="76511"/>
                  </a:cubicBezTo>
                  <a:cubicBezTo>
                    <a:pt x="0" y="52253"/>
                    <a:pt x="2458" y="28570"/>
                    <a:pt x="7139" y="5696"/>
                  </a:cubicBezTo>
                  <a:close/>
                </a:path>
              </a:pathLst>
            </a:custGeom>
            <a:solidFill>
              <a:srgbClr val="3F979B">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grpSp>
    </p:spTree>
    <p:extLst>
      <p:ext uri="{BB962C8B-B14F-4D97-AF65-F5344CB8AC3E}">
        <p14:creationId xmlns:p14="http://schemas.microsoft.com/office/powerpoint/2010/main" val="280936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intercalaire">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240" y="1"/>
            <a:ext cx="12192000" cy="6864537"/>
          </a:xfrm>
          <a:prstGeom prst="rect">
            <a:avLst/>
          </a:prstGeom>
          <a:ln>
            <a:noFill/>
          </a:ln>
        </p:spPr>
      </p:pic>
      <p:grpSp>
        <p:nvGrpSpPr>
          <p:cNvPr id="3" name="Group 4"/>
          <p:cNvGrpSpPr/>
          <p:nvPr userDrawn="1"/>
        </p:nvGrpSpPr>
        <p:grpSpPr>
          <a:xfrm>
            <a:off x="9443278" y="6255936"/>
            <a:ext cx="2578061" cy="474643"/>
            <a:chOff x="10239375" y="6688139"/>
            <a:chExt cx="2842245" cy="523426"/>
          </a:xfrm>
        </p:grpSpPr>
        <p:pic>
          <p:nvPicPr>
            <p:cNvPr id="4" name="Picture 10" descr="IPSOS_GAMECHANGERS_blue.png"/>
            <p:cNvPicPr>
              <a:picLocks noChangeAspect="1"/>
            </p:cNvPicPr>
            <p:nvPr/>
          </p:nvPicPr>
          <p:blipFill rotWithShape="1">
            <a:blip r:embed="rId3" cstate="screen">
              <a:extLst>
                <a:ext uri="{28A0092B-C50C-407E-A947-70E740481C1C}">
                  <a14:useLocalDpi xmlns:a14="http://schemas.microsoft.com/office/drawing/2010/main"/>
                </a:ext>
              </a:extLst>
            </a:blip>
            <a:srcRect t="-9671" b="-1"/>
            <a:stretch/>
          </p:blipFill>
          <p:spPr>
            <a:xfrm>
              <a:off x="12526963" y="6688139"/>
              <a:ext cx="554657" cy="523426"/>
            </a:xfrm>
            <a:prstGeom prst="rect">
              <a:avLst/>
            </a:prstGeom>
          </p:spPr>
        </p:pic>
        <p:pic>
          <p:nvPicPr>
            <p:cNvPr id="5" name="Picture 11" descr="IPSOS_GAMECHANGERS_blue.png"/>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10239375" y="6804025"/>
              <a:ext cx="2028825" cy="407539"/>
            </a:xfrm>
            <a:prstGeom prst="rect">
              <a:avLst/>
            </a:prstGeom>
          </p:spPr>
        </p:pic>
      </p:grpSp>
    </p:spTree>
    <p:extLst>
      <p:ext uri="{BB962C8B-B14F-4D97-AF65-F5344CB8AC3E}">
        <p14:creationId xmlns:p14="http://schemas.microsoft.com/office/powerpoint/2010/main" val="179473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Page interne blank">
    <p:bg>
      <p:bgPr>
        <a:solidFill>
          <a:schemeClr val="bg1"/>
        </a:solidFill>
        <a:effectLst/>
      </p:bgPr>
    </p:bg>
    <p:spTree>
      <p:nvGrpSpPr>
        <p:cNvPr id="1" name=""/>
        <p:cNvGrpSpPr/>
        <p:nvPr/>
      </p:nvGrpSpPr>
      <p:grpSpPr>
        <a:xfrm>
          <a:off x="0" y="0"/>
          <a:ext cx="0" cy="0"/>
          <a:chOff x="0" y="0"/>
          <a:chExt cx="0" cy="0"/>
        </a:xfrm>
      </p:grpSpPr>
      <p:pic>
        <p:nvPicPr>
          <p:cNvPr id="3" name="Image 2"/>
          <p:cNvPicPr>
            <a:picLocks/>
          </p:cNvPicPr>
          <p:nvPr userDrawn="1"/>
        </p:nvPicPr>
        <p:blipFill rotWithShape="1">
          <a:blip r:embed="rId2">
            <a:extLst>
              <a:ext uri="{28A0092B-C50C-407E-A947-70E740481C1C}">
                <a14:useLocalDpi xmlns:a14="http://schemas.microsoft.com/office/drawing/2010/main" val="0"/>
              </a:ext>
            </a:extLst>
          </a:blip>
          <a:srcRect t="7928" b="7526"/>
          <a:stretch/>
        </p:blipFill>
        <p:spPr>
          <a:xfrm>
            <a:off x="0" y="0"/>
            <a:ext cx="12192000" cy="6858000"/>
          </a:xfrm>
          <a:prstGeom prst="rect">
            <a:avLst/>
          </a:prstGeom>
          <a:solidFill>
            <a:srgbClr val="A00505"/>
          </a:solidFill>
        </p:spPr>
      </p:pic>
      <p:grpSp>
        <p:nvGrpSpPr>
          <p:cNvPr id="4" name="Group 4"/>
          <p:cNvGrpSpPr/>
          <p:nvPr userDrawn="1"/>
        </p:nvGrpSpPr>
        <p:grpSpPr>
          <a:xfrm>
            <a:off x="9443278" y="6255936"/>
            <a:ext cx="2578061" cy="474643"/>
            <a:chOff x="10239375" y="6688139"/>
            <a:chExt cx="2842245" cy="523426"/>
          </a:xfrm>
        </p:grpSpPr>
        <p:pic>
          <p:nvPicPr>
            <p:cNvPr id="5" name="Picture 10" descr="IPSOS_GAMECHANGERS_blue.png"/>
            <p:cNvPicPr>
              <a:picLocks noChangeAspect="1"/>
            </p:cNvPicPr>
            <p:nvPr/>
          </p:nvPicPr>
          <p:blipFill rotWithShape="1">
            <a:blip r:embed="rId3" cstate="screen">
              <a:extLst>
                <a:ext uri="{28A0092B-C50C-407E-A947-70E740481C1C}">
                  <a14:useLocalDpi xmlns:a14="http://schemas.microsoft.com/office/drawing/2010/main"/>
                </a:ext>
              </a:extLst>
            </a:blip>
            <a:srcRect t="-9671" b="-1"/>
            <a:stretch/>
          </p:blipFill>
          <p:spPr>
            <a:xfrm>
              <a:off x="12526963" y="6688139"/>
              <a:ext cx="554657" cy="523426"/>
            </a:xfrm>
            <a:prstGeom prst="rect">
              <a:avLst/>
            </a:prstGeom>
          </p:spPr>
        </p:pic>
        <p:pic>
          <p:nvPicPr>
            <p:cNvPr id="6" name="Picture 11" descr="IPSOS_GAMECHANGERS_blue.png"/>
            <p:cNvPicPr>
              <a:picLocks noChangeAspect="1"/>
            </p:cNvPicPr>
            <p:nvPr userDrawn="1"/>
          </p:nvPicPr>
          <p:blipFill rotWithShape="1">
            <a:blip r:embed="rId4" cstate="screen">
              <a:biLevel thresh="25000"/>
              <a:extLst>
                <a:ext uri="{28A0092B-C50C-407E-A947-70E740481C1C}">
                  <a14:useLocalDpi xmlns:a14="http://schemas.microsoft.com/office/drawing/2010/main"/>
                </a:ext>
              </a:extLst>
            </a:blip>
            <a:srcRect/>
            <a:stretch/>
          </p:blipFill>
          <p:spPr>
            <a:xfrm>
              <a:off x="10239375" y="6804025"/>
              <a:ext cx="2028825" cy="407539"/>
            </a:xfrm>
            <a:prstGeom prst="rect">
              <a:avLst/>
            </a:prstGeom>
          </p:spPr>
        </p:pic>
      </p:grpSp>
    </p:spTree>
    <p:extLst>
      <p:ext uri="{BB962C8B-B14F-4D97-AF65-F5344CB8AC3E}">
        <p14:creationId xmlns:p14="http://schemas.microsoft.com/office/powerpoint/2010/main" val="1640235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Page interne_01">
    <p:spTree>
      <p:nvGrpSpPr>
        <p:cNvPr id="1" name=""/>
        <p:cNvGrpSpPr/>
        <p:nvPr/>
      </p:nvGrpSpPr>
      <p:grpSpPr>
        <a:xfrm>
          <a:off x="0" y="0"/>
          <a:ext cx="0" cy="0"/>
          <a:chOff x="0" y="0"/>
          <a:chExt cx="0" cy="0"/>
        </a:xfrm>
      </p:grpSpPr>
      <p:pic>
        <p:nvPicPr>
          <p:cNvPr id="3" name="Imag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 y="3048"/>
            <a:ext cx="12191997" cy="6854952"/>
          </a:xfrm>
          <a:prstGeom prst="rect">
            <a:avLst/>
          </a:prstGeom>
          <a:solidFill>
            <a:srgbClr val="FDC600"/>
          </a:solidFill>
        </p:spPr>
      </p:pic>
      <p:grpSp>
        <p:nvGrpSpPr>
          <p:cNvPr id="9" name="Group 4"/>
          <p:cNvGrpSpPr/>
          <p:nvPr userDrawn="1"/>
        </p:nvGrpSpPr>
        <p:grpSpPr>
          <a:xfrm>
            <a:off x="9443278" y="6255936"/>
            <a:ext cx="2578061" cy="474643"/>
            <a:chOff x="10239375" y="6688139"/>
            <a:chExt cx="2842245" cy="523426"/>
          </a:xfrm>
        </p:grpSpPr>
        <p:pic>
          <p:nvPicPr>
            <p:cNvPr id="10" name="Picture 10" descr="IPSOS_GAMECHANGERS_blue.png"/>
            <p:cNvPicPr>
              <a:picLocks noChangeAspect="1"/>
            </p:cNvPicPr>
            <p:nvPr/>
          </p:nvPicPr>
          <p:blipFill rotWithShape="1">
            <a:blip r:embed="rId3" cstate="screen">
              <a:extLst>
                <a:ext uri="{28A0092B-C50C-407E-A947-70E740481C1C}">
                  <a14:useLocalDpi xmlns:a14="http://schemas.microsoft.com/office/drawing/2010/main"/>
                </a:ext>
              </a:extLst>
            </a:blip>
            <a:srcRect t="-9671" b="-1"/>
            <a:stretch/>
          </p:blipFill>
          <p:spPr>
            <a:xfrm>
              <a:off x="12526963" y="6688139"/>
              <a:ext cx="554657" cy="523426"/>
            </a:xfrm>
            <a:prstGeom prst="rect">
              <a:avLst/>
            </a:prstGeom>
          </p:spPr>
        </p:pic>
        <p:pic>
          <p:nvPicPr>
            <p:cNvPr id="11" name="Picture 11" descr="IPSOS_GAMECHANGERS_blue.png"/>
            <p:cNvPicPr>
              <a:picLocks noChangeAspect="1"/>
            </p:cNvPicPr>
            <p:nvPr userDrawn="1"/>
          </p:nvPicPr>
          <p:blipFill rotWithShape="1">
            <a:blip r:embed="rId4" cstate="screen">
              <a:biLevel thresh="25000"/>
              <a:extLst>
                <a:ext uri="{28A0092B-C50C-407E-A947-70E740481C1C}">
                  <a14:useLocalDpi xmlns:a14="http://schemas.microsoft.com/office/drawing/2010/main"/>
                </a:ext>
              </a:extLst>
            </a:blip>
            <a:srcRect/>
            <a:stretch/>
          </p:blipFill>
          <p:spPr>
            <a:xfrm>
              <a:off x="10239375" y="6804025"/>
              <a:ext cx="2028825" cy="407539"/>
            </a:xfrm>
            <a:prstGeom prst="rect">
              <a:avLst/>
            </a:prstGeom>
          </p:spPr>
        </p:pic>
      </p:grpSp>
    </p:spTree>
    <p:extLst>
      <p:ext uri="{BB962C8B-B14F-4D97-AF65-F5344CB8AC3E}">
        <p14:creationId xmlns:p14="http://schemas.microsoft.com/office/powerpoint/2010/main" val="2796119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divider_without product">
    <p:spTree>
      <p:nvGrpSpPr>
        <p:cNvPr id="1" name=""/>
        <p:cNvGrpSpPr/>
        <p:nvPr/>
      </p:nvGrpSpPr>
      <p:grpSpPr>
        <a:xfrm>
          <a:off x="0" y="0"/>
          <a:ext cx="0" cy="0"/>
          <a:chOff x="0" y="0"/>
          <a:chExt cx="0" cy="0"/>
        </a:xfrm>
      </p:grpSpPr>
      <p:pic>
        <p:nvPicPr>
          <p:cNvPr id="8" name="Imag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225" y="6098"/>
            <a:ext cx="12177551" cy="6851903"/>
          </a:xfrm>
          <a:prstGeom prst="rect">
            <a:avLst/>
          </a:prstGeom>
          <a:solidFill>
            <a:srgbClr val="309015"/>
          </a:solidFill>
        </p:spPr>
      </p:pic>
      <p:pic>
        <p:nvPicPr>
          <p:cNvPr id="10" name="Picture 10" descr="IPSOS_GAMECHANGERS_blue.png"/>
          <p:cNvPicPr>
            <a:picLocks noChangeAspect="1"/>
          </p:cNvPicPr>
          <p:nvPr userDrawn="1"/>
        </p:nvPicPr>
        <p:blipFill rotWithShape="1">
          <a:blip r:embed="rId3" cstate="screen">
            <a:extLst>
              <a:ext uri="{28A0092B-C50C-407E-A947-70E740481C1C}">
                <a14:useLocalDpi xmlns:a14="http://schemas.microsoft.com/office/drawing/2010/main"/>
              </a:ext>
            </a:extLst>
          </a:blip>
          <a:srcRect t="-9671" b="-1"/>
          <a:stretch/>
        </p:blipFill>
        <p:spPr>
          <a:xfrm>
            <a:off x="11518237" y="6255936"/>
            <a:ext cx="503103" cy="474643"/>
          </a:xfrm>
          <a:prstGeom prst="rect">
            <a:avLst/>
          </a:prstGeom>
        </p:spPr>
      </p:pic>
      <p:pic>
        <p:nvPicPr>
          <p:cNvPr id="20" name="Picture 11" descr="IPSOS_GAMECHANGERS_blue.png"/>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9676381" y="6357815"/>
            <a:ext cx="1840248" cy="369556"/>
          </a:xfrm>
          <a:prstGeom prst="rect">
            <a:avLst/>
          </a:prstGeom>
        </p:spPr>
      </p:pic>
    </p:spTree>
    <p:extLst>
      <p:ext uri="{BB962C8B-B14F-4D97-AF65-F5344CB8AC3E}">
        <p14:creationId xmlns:p14="http://schemas.microsoft.com/office/powerpoint/2010/main" val="36541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divider_with more">
    <p:spTree>
      <p:nvGrpSpPr>
        <p:cNvPr id="1" name=""/>
        <p:cNvGrpSpPr/>
        <p:nvPr/>
      </p:nvGrpSpPr>
      <p:grpSpPr>
        <a:xfrm>
          <a:off x="0" y="0"/>
          <a:ext cx="0" cy="0"/>
          <a:chOff x="0" y="0"/>
          <a:chExt cx="0" cy="0"/>
        </a:xfrm>
      </p:grpSpPr>
      <p:pic>
        <p:nvPicPr>
          <p:cNvPr id="6" name="Imag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226" y="3048"/>
            <a:ext cx="12177548" cy="6851901"/>
          </a:xfrm>
          <a:prstGeom prst="rect">
            <a:avLst/>
          </a:prstGeom>
          <a:solidFill>
            <a:srgbClr val="A00505"/>
          </a:solidFill>
        </p:spPr>
      </p:pic>
      <p:pic>
        <p:nvPicPr>
          <p:cNvPr id="10" name="Picture 10" descr="IPSOS_GAMECHANGERS_blue.png"/>
          <p:cNvPicPr>
            <a:picLocks noChangeAspect="1"/>
          </p:cNvPicPr>
          <p:nvPr userDrawn="1"/>
        </p:nvPicPr>
        <p:blipFill rotWithShape="1">
          <a:blip r:embed="rId3" cstate="screen">
            <a:extLst>
              <a:ext uri="{28A0092B-C50C-407E-A947-70E740481C1C}">
                <a14:useLocalDpi xmlns:a14="http://schemas.microsoft.com/office/drawing/2010/main"/>
              </a:ext>
            </a:extLst>
          </a:blip>
          <a:srcRect t="-9671" b="-1"/>
          <a:stretch/>
        </p:blipFill>
        <p:spPr>
          <a:xfrm>
            <a:off x="11518237" y="6255936"/>
            <a:ext cx="503103" cy="474643"/>
          </a:xfrm>
          <a:prstGeom prst="rect">
            <a:avLst/>
          </a:prstGeom>
        </p:spPr>
      </p:pic>
      <p:pic>
        <p:nvPicPr>
          <p:cNvPr id="20" name="Picture 11" descr="IPSOS_GAMECHANGERS_blue.png"/>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9676381" y="6357815"/>
            <a:ext cx="1840248" cy="369556"/>
          </a:xfrm>
          <a:prstGeom prst="rect">
            <a:avLst/>
          </a:prstGeom>
        </p:spPr>
      </p:pic>
    </p:spTree>
    <p:extLst>
      <p:ext uri="{BB962C8B-B14F-4D97-AF65-F5344CB8AC3E}">
        <p14:creationId xmlns:p14="http://schemas.microsoft.com/office/powerpoint/2010/main" val="3178136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intercalaire">
    <p:bg>
      <p:bgPr>
        <a:solidFill>
          <a:schemeClr val="bg1"/>
        </a:solidFill>
        <a:effectLst/>
      </p:bgPr>
    </p:bg>
    <p:spTree>
      <p:nvGrpSpPr>
        <p:cNvPr id="1" name=""/>
        <p:cNvGrpSpPr/>
        <p:nvPr/>
      </p:nvGrpSpPr>
      <p:grpSpPr>
        <a:xfrm>
          <a:off x="0" y="0"/>
          <a:ext cx="0" cy="0"/>
          <a:chOff x="0" y="0"/>
          <a:chExt cx="0" cy="0"/>
        </a:xfrm>
      </p:grpSpPr>
      <p:grpSp>
        <p:nvGrpSpPr>
          <p:cNvPr id="12" name="Group 11"/>
          <p:cNvGrpSpPr/>
          <p:nvPr userDrawn="1"/>
        </p:nvGrpSpPr>
        <p:grpSpPr>
          <a:xfrm>
            <a:off x="1" y="0"/>
            <a:ext cx="1284420" cy="1098288"/>
            <a:chOff x="0" y="0"/>
            <a:chExt cx="963315" cy="823716"/>
          </a:xfrm>
        </p:grpSpPr>
        <p:sp>
          <p:nvSpPr>
            <p:cNvPr id="13" name="Ellipse 27"/>
            <p:cNvSpPr/>
            <p:nvPr/>
          </p:nvSpPr>
          <p:spPr>
            <a:xfrm>
              <a:off x="0" y="0"/>
              <a:ext cx="768978" cy="823716"/>
            </a:xfrm>
            <a:custGeom>
              <a:avLst/>
              <a:gdLst/>
              <a:ahLst/>
              <a:cxnLst/>
              <a:rect l="l" t="t" r="r" b="b"/>
              <a:pathLst>
                <a:path w="768978" h="823716">
                  <a:moveTo>
                    <a:pt x="0" y="0"/>
                  </a:moveTo>
                  <a:lnTo>
                    <a:pt x="656547" y="0"/>
                  </a:lnTo>
                  <a:lnTo>
                    <a:pt x="682147" y="31027"/>
                  </a:lnTo>
                  <a:cubicBezTo>
                    <a:pt x="736968" y="112172"/>
                    <a:pt x="768978" y="209994"/>
                    <a:pt x="768978" y="315292"/>
                  </a:cubicBezTo>
                  <a:cubicBezTo>
                    <a:pt x="768978" y="596087"/>
                    <a:pt x="541349" y="823716"/>
                    <a:pt x="260554" y="823716"/>
                  </a:cubicBezTo>
                  <a:cubicBezTo>
                    <a:pt x="190355" y="823716"/>
                    <a:pt x="123479" y="809489"/>
                    <a:pt x="62652" y="783762"/>
                  </a:cubicBezTo>
                  <a:lnTo>
                    <a:pt x="0" y="749755"/>
                  </a:lnTo>
                  <a:close/>
                </a:path>
              </a:pathLst>
            </a:custGeom>
            <a:solidFill>
              <a:srgbClr val="91CE4F">
                <a:alpha val="7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sp>
          <p:nvSpPr>
            <p:cNvPr id="14" name="Ellipse 6"/>
            <p:cNvSpPr/>
            <p:nvPr/>
          </p:nvSpPr>
          <p:spPr>
            <a:xfrm>
              <a:off x="260553" y="0"/>
              <a:ext cx="702762" cy="427892"/>
            </a:xfrm>
            <a:custGeom>
              <a:avLst/>
              <a:gdLst/>
              <a:ahLst/>
              <a:cxnLst/>
              <a:rect l="l" t="t" r="r" b="b"/>
              <a:pathLst>
                <a:path w="702762" h="427892">
                  <a:moveTo>
                    <a:pt x="8907" y="0"/>
                  </a:moveTo>
                  <a:lnTo>
                    <a:pt x="693855" y="0"/>
                  </a:lnTo>
                  <a:lnTo>
                    <a:pt x="695623" y="5696"/>
                  </a:lnTo>
                  <a:cubicBezTo>
                    <a:pt x="700304" y="28570"/>
                    <a:pt x="702762" y="52253"/>
                    <a:pt x="702762" y="76511"/>
                  </a:cubicBezTo>
                  <a:cubicBezTo>
                    <a:pt x="702762" y="270573"/>
                    <a:pt x="545443" y="427892"/>
                    <a:pt x="351381" y="427892"/>
                  </a:cubicBezTo>
                  <a:cubicBezTo>
                    <a:pt x="157319" y="427892"/>
                    <a:pt x="0" y="270573"/>
                    <a:pt x="0" y="76511"/>
                  </a:cubicBezTo>
                  <a:cubicBezTo>
                    <a:pt x="0" y="52253"/>
                    <a:pt x="2458" y="28570"/>
                    <a:pt x="7139" y="5696"/>
                  </a:cubicBezTo>
                  <a:close/>
                </a:path>
              </a:pathLst>
            </a:custGeom>
            <a:solidFill>
              <a:srgbClr val="3F979B">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grpSp>
      <p:sp>
        <p:nvSpPr>
          <p:cNvPr id="3" name="Rectangle 2"/>
          <p:cNvSpPr/>
          <p:nvPr userDrawn="1"/>
        </p:nvSpPr>
        <p:spPr>
          <a:xfrm>
            <a:off x="6716688" y="5442067"/>
            <a:ext cx="1540625" cy="942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733" dirty="0"/>
          </a:p>
        </p:txBody>
      </p:sp>
      <p:sp>
        <p:nvSpPr>
          <p:cNvPr id="49" name="Inhaltsplatzhalter 2"/>
          <p:cNvSpPr>
            <a:spLocks noGrp="1"/>
          </p:cNvSpPr>
          <p:nvPr userDrawn="1">
            <p:ph idx="1"/>
          </p:nvPr>
        </p:nvSpPr>
        <p:spPr>
          <a:xfrm>
            <a:off x="243840" y="979200"/>
            <a:ext cx="11545825" cy="5305221"/>
          </a:xfrm>
          <a:prstGeom prst="rect">
            <a:avLst/>
          </a:prstGeom>
        </p:spPr>
        <p:txBody>
          <a:bodyPr lIns="0" tIns="0" rIns="0" bIns="0"/>
          <a:lstStyle>
            <a:lvl1pPr marL="243411" indent="-243411">
              <a:lnSpc>
                <a:spcPct val="90000"/>
              </a:lnSpc>
              <a:spcBef>
                <a:spcPts val="1067"/>
              </a:spcBef>
              <a:buFont typeface="Wingdings" pitchFamily="2" charset="2"/>
              <a:buChar char="§"/>
              <a:defRPr sz="1867" b="1">
                <a:solidFill>
                  <a:schemeClr val="tx1"/>
                </a:solidFill>
                <a:latin typeface="+mj-lt"/>
                <a:cs typeface="Arial" pitchFamily="34" charset="0"/>
              </a:defRPr>
            </a:lvl1pPr>
            <a:lvl2pPr marL="719649" indent="-366175">
              <a:lnSpc>
                <a:spcPct val="90000"/>
              </a:lnSpc>
              <a:spcBef>
                <a:spcPts val="1067"/>
              </a:spcBef>
              <a:buClr>
                <a:schemeClr val="bg1"/>
              </a:buClr>
              <a:buFont typeface="Wingdings" pitchFamily="2" charset="2"/>
              <a:buChar char="ð"/>
              <a:defRPr sz="1600" b="1">
                <a:solidFill>
                  <a:schemeClr val="tx1"/>
                </a:solidFill>
                <a:latin typeface="+mj-lt"/>
                <a:cs typeface="Arial" pitchFamily="34" charset="0"/>
              </a:defRPr>
            </a:lvl2pPr>
            <a:lvl3pPr marL="1073124" indent="-232828">
              <a:lnSpc>
                <a:spcPct val="90000"/>
              </a:lnSpc>
              <a:spcBef>
                <a:spcPts val="1067"/>
              </a:spcBef>
              <a:buClr>
                <a:schemeClr val="bg1"/>
              </a:buClr>
              <a:buFont typeface="Calibri" pitchFamily="34" charset="0"/>
              <a:buChar char="─"/>
              <a:defRPr sz="1467" b="1">
                <a:solidFill>
                  <a:schemeClr val="tx1"/>
                </a:solidFill>
                <a:latin typeface="+mj-lt"/>
                <a:cs typeface="Arial" pitchFamily="34" charset="0"/>
              </a:defRPr>
            </a:lvl3p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p:txBody>
      </p:sp>
      <p:grpSp>
        <p:nvGrpSpPr>
          <p:cNvPr id="36" name="Group 4"/>
          <p:cNvGrpSpPr/>
          <p:nvPr userDrawn="1"/>
        </p:nvGrpSpPr>
        <p:grpSpPr>
          <a:xfrm>
            <a:off x="8916964" y="6300435"/>
            <a:ext cx="2578061" cy="474643"/>
            <a:chOff x="10239375" y="6688139"/>
            <a:chExt cx="2842245" cy="523426"/>
          </a:xfrm>
        </p:grpSpPr>
        <p:pic>
          <p:nvPicPr>
            <p:cNvPr id="37" name="Picture 10" descr="IPSOS_GAMECHANGERS_blue.png"/>
            <p:cNvPicPr>
              <a:picLocks noChangeAspect="1"/>
            </p:cNvPicPr>
            <p:nvPr/>
          </p:nvPicPr>
          <p:blipFill rotWithShape="1">
            <a:blip r:embed="rId2" cstate="screen">
              <a:extLst>
                <a:ext uri="{28A0092B-C50C-407E-A947-70E740481C1C}">
                  <a14:useLocalDpi xmlns:a14="http://schemas.microsoft.com/office/drawing/2010/main"/>
                </a:ext>
              </a:extLst>
            </a:blip>
            <a:srcRect t="-9671" b="-1"/>
            <a:stretch/>
          </p:blipFill>
          <p:spPr>
            <a:xfrm>
              <a:off x="12526963" y="6688139"/>
              <a:ext cx="554657" cy="523426"/>
            </a:xfrm>
            <a:prstGeom prst="rect">
              <a:avLst/>
            </a:prstGeom>
          </p:spPr>
        </p:pic>
        <p:pic>
          <p:nvPicPr>
            <p:cNvPr id="38" name="Picture 11" descr="IPSOS_GAMECHANGERS_blue.png"/>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0239375" y="6804025"/>
              <a:ext cx="2028825" cy="407539"/>
            </a:xfrm>
            <a:prstGeom prst="rect">
              <a:avLst/>
            </a:prstGeom>
          </p:spPr>
        </p:pic>
      </p:grpSp>
      <p:sp>
        <p:nvSpPr>
          <p:cNvPr id="48" name="Titel 1"/>
          <p:cNvSpPr>
            <a:spLocks noGrp="1"/>
          </p:cNvSpPr>
          <p:nvPr userDrawn="1">
            <p:ph type="title" hasCustomPrompt="1"/>
          </p:nvPr>
        </p:nvSpPr>
        <p:spPr>
          <a:xfrm>
            <a:off x="188422" y="248070"/>
            <a:ext cx="11601244" cy="295465"/>
          </a:xfrm>
          <a:prstGeom prst="rect">
            <a:avLst/>
          </a:prstGeom>
        </p:spPr>
        <p:txBody>
          <a:bodyPr wrap="square" lIns="0" tIns="0" rIns="0" bIns="0" anchor="ctr" anchorCtr="0">
            <a:spAutoFit/>
          </a:bodyPr>
          <a:lstStyle>
            <a:lvl1pPr algn="l">
              <a:lnSpc>
                <a:spcPct val="90000"/>
              </a:lnSpc>
              <a:defRPr sz="2133" b="1">
                <a:solidFill>
                  <a:sysClr val="windowText" lastClr="000000"/>
                </a:solidFill>
                <a:latin typeface="+mj-lt"/>
                <a:cs typeface="Arial" pitchFamily="34" charset="0"/>
              </a:defRPr>
            </a:lvl1pPr>
          </a:lstStyle>
          <a:p>
            <a:r>
              <a:rPr lang="en-US" noProof="0" dirty="0"/>
              <a:t>CLICK TO EDIT MASTER TITLE STYLE</a:t>
            </a:r>
          </a:p>
        </p:txBody>
      </p:sp>
    </p:spTree>
    <p:extLst>
      <p:ext uri="{BB962C8B-B14F-4D97-AF65-F5344CB8AC3E}">
        <p14:creationId xmlns:p14="http://schemas.microsoft.com/office/powerpoint/2010/main" val="2511942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cSld name="16:9 Cover Colour">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11" name="Rectangle 6"/>
          <p:cNvSpPr/>
          <p:nvPr/>
        </p:nvSpPr>
        <p:spPr bwMode="gray">
          <a:xfrm>
            <a:off x="0" y="0"/>
            <a:ext cx="12192000" cy="6858000"/>
          </a:xfrm>
          <a:custGeom>
            <a:avLst/>
            <a:gdLst/>
            <a:ahLst/>
            <a:cxnLst/>
            <a:rect l="l" t="t" r="r" b="b"/>
            <a:pathLst>
              <a:path w="13439775" h="7561263">
                <a:moveTo>
                  <a:pt x="180000" y="180001"/>
                </a:moveTo>
                <a:lnTo>
                  <a:pt x="180000" y="7381263"/>
                </a:lnTo>
                <a:lnTo>
                  <a:pt x="13259775" y="7381263"/>
                </a:lnTo>
                <a:lnTo>
                  <a:pt x="13259775" y="180001"/>
                </a:lnTo>
                <a:close/>
                <a:moveTo>
                  <a:pt x="0" y="0"/>
                </a:moveTo>
                <a:lnTo>
                  <a:pt x="180000" y="0"/>
                </a:lnTo>
                <a:lnTo>
                  <a:pt x="180000" y="1"/>
                </a:lnTo>
                <a:lnTo>
                  <a:pt x="13259775" y="1"/>
                </a:lnTo>
                <a:lnTo>
                  <a:pt x="13259775" y="0"/>
                </a:lnTo>
                <a:lnTo>
                  <a:pt x="13439775" y="0"/>
                </a:lnTo>
                <a:lnTo>
                  <a:pt x="13439775" y="7381263"/>
                </a:lnTo>
                <a:lnTo>
                  <a:pt x="13439775" y="7561263"/>
                </a:lnTo>
                <a:lnTo>
                  <a:pt x="13259775" y="7561263"/>
                </a:lnTo>
                <a:lnTo>
                  <a:pt x="180000" y="7561263"/>
                </a:lnTo>
                <a:lnTo>
                  <a:pt x="90001" y="7561263"/>
                </a:lnTo>
                <a:lnTo>
                  <a:pt x="0" y="75612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0559" tIns="65280" rIns="130559" bIns="65280" numCol="1" spcCol="0" rtlCol="0" fromWordArt="0" anchor="ctr" anchorCtr="0" forceAA="0" compatLnSpc="1">
            <a:prstTxWarp prst="textNoShape">
              <a:avLst/>
            </a:prstTxWarp>
            <a:noAutofit/>
          </a:bodyPr>
          <a:lstStyle/>
          <a:p>
            <a:pPr marL="0" marR="0" lvl="0" indent="0" algn="ctr" defTabSz="953891" rtl="0" eaLnBrk="1" fontAlgn="auto" latinLnBrk="0" hangingPunct="1">
              <a:lnSpc>
                <a:spcPct val="110000"/>
              </a:lnSpc>
              <a:spcBef>
                <a:spcPts val="2176"/>
              </a:spcBef>
              <a:spcAft>
                <a:spcPts val="0"/>
              </a:spcAft>
              <a:buClr>
                <a:srgbClr val="222223"/>
              </a:buClr>
              <a:buSzTx/>
              <a:buFontTx/>
              <a:buNone/>
              <a:tabLst/>
              <a:defRPr/>
            </a:pPr>
            <a:endParaRPr kumimoji="0" lang="en-GB" sz="1813" b="0" i="0" u="none" strike="noStrike" kern="1200" cap="none" spc="0" normalizeH="0" baseline="0" noProof="0" dirty="0">
              <a:ln>
                <a:noFill/>
              </a:ln>
              <a:solidFill>
                <a:prstClr val="white"/>
              </a:solidFill>
              <a:effectLst/>
              <a:uLnTx/>
              <a:uFillTx/>
              <a:latin typeface="Segoe UI"/>
              <a:ea typeface="+mn-ea"/>
              <a:cs typeface="+mn-cs"/>
            </a:endParaRPr>
          </a:p>
        </p:txBody>
      </p:sp>
      <p:sp>
        <p:nvSpPr>
          <p:cNvPr id="3" name="Subtitle 2"/>
          <p:cNvSpPr>
            <a:spLocks noGrp="1"/>
          </p:cNvSpPr>
          <p:nvPr>
            <p:ph type="subTitle" idx="1" hasCustomPrompt="1"/>
          </p:nvPr>
        </p:nvSpPr>
        <p:spPr bwMode="gray">
          <a:xfrm>
            <a:off x="505118" y="3557511"/>
            <a:ext cx="3231849" cy="471315"/>
          </a:xfrm>
          <a:solidFill>
            <a:schemeClr val="accent2"/>
          </a:solidFill>
        </p:spPr>
        <p:txBody>
          <a:bodyPr wrap="none" lIns="82819" tIns="41410" rIns="82819" bIns="41410" rtlCol="0" anchor="t">
            <a:spAutoFit/>
          </a:bodyPr>
          <a:lstStyle>
            <a:lvl1pPr marL="0" indent="0">
              <a:lnSpc>
                <a:spcPts val="3044"/>
              </a:lnSpc>
              <a:spcAft>
                <a:spcPts val="0"/>
              </a:spcAft>
              <a:buNone/>
              <a:defRPr lang="en-GB" sz="2540" b="1" dirty="0" smtClean="0">
                <a:solidFill>
                  <a:schemeClr val="bg1"/>
                </a:solidFill>
                <a:latin typeface="+mj-lt"/>
              </a:defRPr>
            </a:lvl1pPr>
          </a:lstStyle>
          <a:p>
            <a:pPr lvl="0">
              <a:spcBef>
                <a:spcPct val="0"/>
              </a:spcBef>
            </a:pPr>
            <a:r>
              <a:rPr lang="en-US" dirty="0"/>
              <a:t>Click to edit subtitle</a:t>
            </a:r>
            <a:endParaRPr lang="en-GB" dirty="0"/>
          </a:p>
        </p:txBody>
      </p:sp>
      <p:sp>
        <p:nvSpPr>
          <p:cNvPr id="69" name="Text Placeholder 68"/>
          <p:cNvSpPr>
            <a:spLocks noGrp="1"/>
          </p:cNvSpPr>
          <p:nvPr>
            <p:ph type="body" sz="quarter" idx="10" hasCustomPrompt="1"/>
          </p:nvPr>
        </p:nvSpPr>
        <p:spPr bwMode="gray">
          <a:xfrm>
            <a:off x="504986" y="4140332"/>
            <a:ext cx="5582137" cy="1312376"/>
          </a:xfrm>
        </p:spPr>
        <p:txBody>
          <a:bodyPr wrap="square" lIns="82819" tIns="41410" rIns="82819" bIns="41410">
            <a:normAutofit/>
          </a:bodyPr>
          <a:lstStyle>
            <a:lvl1pPr marL="0" indent="0">
              <a:spcBef>
                <a:spcPts val="1252"/>
              </a:spcBef>
              <a:buNone/>
              <a:defRPr sz="1723">
                <a:solidFill>
                  <a:schemeClr val="bg1"/>
                </a:solidFill>
              </a:defRPr>
            </a:lvl1pPr>
            <a:lvl2pPr marL="476716" indent="0">
              <a:buNone/>
              <a:defRPr>
                <a:solidFill>
                  <a:schemeClr val="bg1"/>
                </a:solidFill>
              </a:defRPr>
            </a:lvl2pPr>
            <a:lvl3pPr marL="953429" indent="0">
              <a:buNone/>
              <a:defRPr>
                <a:solidFill>
                  <a:schemeClr val="bg1"/>
                </a:solidFill>
              </a:defRPr>
            </a:lvl3pPr>
            <a:lvl4pPr marL="1430144" indent="0">
              <a:buNone/>
              <a:defRPr>
                <a:solidFill>
                  <a:schemeClr val="bg1"/>
                </a:solidFill>
              </a:defRPr>
            </a:lvl4pPr>
            <a:lvl5pPr marL="1906860" indent="0">
              <a:buNone/>
              <a:defRPr>
                <a:solidFill>
                  <a:schemeClr val="bg1"/>
                </a:solidFill>
              </a:defRPr>
            </a:lvl5pPr>
          </a:lstStyle>
          <a:p>
            <a:pPr lvl="0"/>
            <a:r>
              <a:rPr lang="en-US" dirty="0"/>
              <a:t>Click to add text</a:t>
            </a:r>
            <a:endParaRPr lang="en-GB" dirty="0"/>
          </a:p>
        </p:txBody>
      </p:sp>
      <p:sp>
        <p:nvSpPr>
          <p:cNvPr id="2" name="Title 1"/>
          <p:cNvSpPr>
            <a:spLocks noGrp="1"/>
          </p:cNvSpPr>
          <p:nvPr>
            <p:ph type="ctrTitle" hasCustomPrompt="1"/>
          </p:nvPr>
        </p:nvSpPr>
        <p:spPr bwMode="gray">
          <a:xfrm>
            <a:off x="505115" y="2613540"/>
            <a:ext cx="7935123" cy="829352"/>
          </a:xfrm>
          <a:solidFill>
            <a:schemeClr val="accent3"/>
          </a:solidFill>
        </p:spPr>
        <p:txBody>
          <a:bodyPr tIns="144000" bIns="0" anchor="ctr"/>
          <a:lstStyle>
            <a:lvl1pPr algn="l">
              <a:defRPr sz="4532">
                <a:latin typeface="+mj-lt"/>
              </a:defRPr>
            </a:lvl1pPr>
          </a:lstStyle>
          <a:p>
            <a:r>
              <a:rPr lang="en-US" dirty="0"/>
              <a:t>Title Slide - Click to edit title</a:t>
            </a:r>
            <a:endParaRPr lang="en-GB" dirty="0"/>
          </a:p>
        </p:txBody>
      </p:sp>
      <p:sp>
        <p:nvSpPr>
          <p:cNvPr id="12" name="TextBox 11"/>
          <p:cNvSpPr txBox="1"/>
          <p:nvPr/>
        </p:nvSpPr>
        <p:spPr>
          <a:xfrm>
            <a:off x="11390640" y="6720065"/>
            <a:ext cx="656795" cy="107465"/>
          </a:xfrm>
          <a:prstGeom prst="rect">
            <a:avLst/>
          </a:prstGeom>
          <a:noFill/>
        </p:spPr>
        <p:txBody>
          <a:bodyPr wrap="square" lIns="0" tIns="0" rIns="0" bIns="0" rtlCol="0">
            <a:spAutoFit/>
          </a:bodyPr>
          <a:lstStyle/>
          <a:p>
            <a:pPr marL="0" marR="0" lvl="0" indent="0" algn="r" defTabSz="953891" rtl="0" eaLnBrk="1" fontAlgn="auto" latinLnBrk="0" hangingPunct="1">
              <a:lnSpc>
                <a:spcPct val="110000"/>
              </a:lnSpc>
              <a:spcBef>
                <a:spcPts val="2503"/>
              </a:spcBef>
              <a:spcAft>
                <a:spcPts val="0"/>
              </a:spcAft>
              <a:buClr>
                <a:srgbClr val="222223"/>
              </a:buClr>
              <a:buSzTx/>
              <a:buFontTx/>
              <a:buNone/>
              <a:tabLst/>
              <a:defRPr/>
            </a:pPr>
            <a:fld id="{08492756-E806-4604-9C5F-A6997CE6540C}" type="slidenum">
              <a:rPr kumimoji="0" lang="en-GB" sz="635" b="0" i="0" u="none" strike="noStrike" kern="1200" cap="none" spc="0" normalizeH="0" baseline="0" noProof="0" smtClean="0">
                <a:ln>
                  <a:noFill/>
                </a:ln>
                <a:solidFill>
                  <a:srgbClr val="222223"/>
                </a:solidFill>
                <a:effectLst/>
                <a:uLnTx/>
                <a:uFillTx/>
                <a:latin typeface="Segoe UI Light" panose="020B0502040204020203" pitchFamily="34" charset="0"/>
                <a:ea typeface="+mn-ea"/>
                <a:cs typeface="+mn-cs"/>
              </a:rPr>
              <a:pPr marL="0" marR="0" lvl="0" indent="0" algn="r" defTabSz="953891" rtl="0" eaLnBrk="1" fontAlgn="auto" latinLnBrk="0" hangingPunct="1">
                <a:lnSpc>
                  <a:spcPct val="110000"/>
                </a:lnSpc>
                <a:spcBef>
                  <a:spcPts val="2503"/>
                </a:spcBef>
                <a:spcAft>
                  <a:spcPts val="0"/>
                </a:spcAft>
                <a:buClr>
                  <a:srgbClr val="222223"/>
                </a:buClr>
                <a:buSzTx/>
                <a:buFontTx/>
                <a:buNone/>
                <a:tabLst/>
                <a:defRPr/>
              </a:pPr>
              <a:t>‹#›</a:t>
            </a:fld>
            <a:endParaRPr kumimoji="0" lang="en-GB" sz="635" b="0" i="0" u="none" strike="noStrike" kern="1200" cap="none" spc="0" normalizeH="0" baseline="0" noProof="0" dirty="0">
              <a:ln>
                <a:noFill/>
              </a:ln>
              <a:solidFill>
                <a:srgbClr val="222223"/>
              </a:solidFill>
              <a:effectLst/>
              <a:uLnTx/>
              <a:uFillTx/>
              <a:latin typeface="Segoe UI Light" panose="020B0502040204020203" pitchFamily="34" charset="0"/>
              <a:ea typeface="+mn-ea"/>
              <a:cs typeface="+mn-cs"/>
            </a:endParaRPr>
          </a:p>
        </p:txBody>
      </p:sp>
      <p:pic>
        <p:nvPicPr>
          <p:cNvPr id="8" name="Picture 2" descr="C:\Users\Isabelle.Rowan\Documents\01_RESOURCES\00_IPSOS\Game changers\IPSOS_GAMECHANGERS_black.wmf"/>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587482" y="6083364"/>
            <a:ext cx="1907209" cy="34103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6"/>
          <p:cNvSpPr/>
          <p:nvPr/>
        </p:nvSpPr>
        <p:spPr bwMode="gray">
          <a:xfrm>
            <a:off x="0" y="0"/>
            <a:ext cx="12192000" cy="6858000"/>
          </a:xfrm>
          <a:custGeom>
            <a:avLst/>
            <a:gdLst/>
            <a:ahLst/>
            <a:cxnLst/>
            <a:rect l="l" t="t" r="r" b="b"/>
            <a:pathLst>
              <a:path w="13439775" h="7561263">
                <a:moveTo>
                  <a:pt x="180000" y="180001"/>
                </a:moveTo>
                <a:lnTo>
                  <a:pt x="180000" y="7381263"/>
                </a:lnTo>
                <a:lnTo>
                  <a:pt x="13259775" y="7381263"/>
                </a:lnTo>
                <a:lnTo>
                  <a:pt x="13259775" y="180001"/>
                </a:lnTo>
                <a:close/>
                <a:moveTo>
                  <a:pt x="0" y="0"/>
                </a:moveTo>
                <a:lnTo>
                  <a:pt x="180000" y="0"/>
                </a:lnTo>
                <a:lnTo>
                  <a:pt x="180000" y="1"/>
                </a:lnTo>
                <a:lnTo>
                  <a:pt x="13259775" y="1"/>
                </a:lnTo>
                <a:lnTo>
                  <a:pt x="13259775" y="0"/>
                </a:lnTo>
                <a:lnTo>
                  <a:pt x="13439775" y="0"/>
                </a:lnTo>
                <a:lnTo>
                  <a:pt x="13439775" y="7381263"/>
                </a:lnTo>
                <a:lnTo>
                  <a:pt x="13439775" y="7561263"/>
                </a:lnTo>
                <a:lnTo>
                  <a:pt x="13259775" y="7561263"/>
                </a:lnTo>
                <a:lnTo>
                  <a:pt x="180000" y="7561263"/>
                </a:lnTo>
                <a:lnTo>
                  <a:pt x="90001" y="7561263"/>
                </a:lnTo>
                <a:lnTo>
                  <a:pt x="0" y="75612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0559" tIns="65280" rIns="130559" bIns="65280" numCol="1" spcCol="0" rtlCol="0" fromWordArt="0" anchor="ctr" anchorCtr="0" forceAA="0" compatLnSpc="1">
            <a:prstTxWarp prst="textNoShape">
              <a:avLst/>
            </a:prstTxWarp>
            <a:noAutofit/>
          </a:bodyPr>
          <a:lstStyle/>
          <a:p>
            <a:pPr marL="0" marR="0" lvl="0" indent="0" algn="ctr" defTabSz="953891" rtl="0" eaLnBrk="1" fontAlgn="auto" latinLnBrk="0" hangingPunct="1">
              <a:lnSpc>
                <a:spcPct val="110000"/>
              </a:lnSpc>
              <a:spcBef>
                <a:spcPts val="2176"/>
              </a:spcBef>
              <a:spcAft>
                <a:spcPts val="0"/>
              </a:spcAft>
              <a:buClr>
                <a:srgbClr val="222223"/>
              </a:buClr>
              <a:buSzTx/>
              <a:buFontTx/>
              <a:buNone/>
              <a:tabLst/>
              <a:defRPr/>
            </a:pPr>
            <a:endParaRPr kumimoji="0" lang="en-GB" sz="1813" b="0" i="0" u="none" strike="noStrike" kern="1200" cap="none" spc="0" normalizeH="0" baseline="0" noProof="0" dirty="0">
              <a:ln>
                <a:noFill/>
              </a:ln>
              <a:solidFill>
                <a:prstClr val="white"/>
              </a:solidFill>
              <a:effectLst/>
              <a:uLnTx/>
              <a:uFillTx/>
              <a:latin typeface="Segoe UI"/>
              <a:ea typeface="+mn-ea"/>
              <a:cs typeface="+mn-cs"/>
            </a:endParaRPr>
          </a:p>
        </p:txBody>
      </p:sp>
      <p:sp>
        <p:nvSpPr>
          <p:cNvPr id="10" name="TextBox 9"/>
          <p:cNvSpPr txBox="1"/>
          <p:nvPr/>
        </p:nvSpPr>
        <p:spPr>
          <a:xfrm>
            <a:off x="11390640" y="6720065"/>
            <a:ext cx="656795" cy="107465"/>
          </a:xfrm>
          <a:prstGeom prst="rect">
            <a:avLst/>
          </a:prstGeom>
          <a:noFill/>
        </p:spPr>
        <p:txBody>
          <a:bodyPr wrap="square" lIns="0" tIns="0" rIns="0" bIns="0" rtlCol="0">
            <a:spAutoFit/>
          </a:bodyPr>
          <a:lstStyle/>
          <a:p>
            <a:pPr marL="0" marR="0" lvl="0" indent="0" algn="r" defTabSz="953891" rtl="0" eaLnBrk="1" fontAlgn="auto" latinLnBrk="0" hangingPunct="1">
              <a:lnSpc>
                <a:spcPct val="110000"/>
              </a:lnSpc>
              <a:spcBef>
                <a:spcPts val="2503"/>
              </a:spcBef>
              <a:spcAft>
                <a:spcPts val="0"/>
              </a:spcAft>
              <a:buClr>
                <a:srgbClr val="222223"/>
              </a:buClr>
              <a:buSzTx/>
              <a:buFontTx/>
              <a:buNone/>
              <a:tabLst/>
              <a:defRPr/>
            </a:pPr>
            <a:fld id="{08492756-E806-4604-9C5F-A6997CE6540C}" type="slidenum">
              <a:rPr kumimoji="0" lang="en-GB" sz="635" b="0" i="0" u="none" strike="noStrike" kern="1200" cap="none" spc="0" normalizeH="0" baseline="0" noProof="0" smtClean="0">
                <a:ln>
                  <a:noFill/>
                </a:ln>
                <a:solidFill>
                  <a:srgbClr val="222223"/>
                </a:solidFill>
                <a:effectLst/>
                <a:uLnTx/>
                <a:uFillTx/>
                <a:latin typeface="Segoe UI Light" panose="020B0502040204020203" pitchFamily="34" charset="0"/>
                <a:ea typeface="+mn-ea"/>
                <a:cs typeface="+mn-cs"/>
              </a:rPr>
              <a:pPr marL="0" marR="0" lvl="0" indent="0" algn="r" defTabSz="953891" rtl="0" eaLnBrk="1" fontAlgn="auto" latinLnBrk="0" hangingPunct="1">
                <a:lnSpc>
                  <a:spcPct val="110000"/>
                </a:lnSpc>
                <a:spcBef>
                  <a:spcPts val="2503"/>
                </a:spcBef>
                <a:spcAft>
                  <a:spcPts val="0"/>
                </a:spcAft>
                <a:buClr>
                  <a:srgbClr val="222223"/>
                </a:buClr>
                <a:buSzTx/>
                <a:buFontTx/>
                <a:buNone/>
                <a:tabLst/>
                <a:defRPr/>
              </a:pPr>
              <a:t>‹#›</a:t>
            </a:fld>
            <a:endParaRPr kumimoji="0" lang="en-GB" sz="635" b="0" i="0" u="none" strike="noStrike" kern="1200" cap="none" spc="0" normalizeH="0" baseline="0" noProof="0" dirty="0">
              <a:ln>
                <a:noFill/>
              </a:ln>
              <a:solidFill>
                <a:srgbClr val="222223"/>
              </a:solidFill>
              <a:effectLst/>
              <a:uLnTx/>
              <a:uFillTx/>
              <a:latin typeface="Segoe UI Light" panose="020B0502040204020203" pitchFamily="34" charset="0"/>
              <a:ea typeface="+mn-ea"/>
              <a:cs typeface="+mn-cs"/>
            </a:endParaRPr>
          </a:p>
        </p:txBody>
      </p:sp>
      <p:pic>
        <p:nvPicPr>
          <p:cNvPr id="13" name="Picture 2" descr="C:\Users\Isabelle.Rowan\Documents\01_RESOURCES\00_IPSOS\Game changers\IPSOS_GAMECHANGERS_black.wmf"/>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587482" y="6083364"/>
            <a:ext cx="1907209" cy="341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342914"/>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userDrawn="1">
  <p:cSld name="Contacts">
    <p:bg>
      <p:bgPr>
        <a:solidFill>
          <a:schemeClr val="tx2"/>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991176" y="2163485"/>
            <a:ext cx="1615017" cy="1612900"/>
          </a:xfrm>
          <a:prstGeom prst="ellipse">
            <a:avLst/>
          </a:prstGeom>
        </p:spPr>
        <p:txBody>
          <a:bodyPr/>
          <a:lstStyle>
            <a:lvl1pPr marL="0" indent="0">
              <a:buNone/>
              <a:defRPr sz="1867">
                <a:solidFill>
                  <a:schemeClr val="bg1"/>
                </a:solidFill>
              </a:defRPr>
            </a:lvl1pPr>
          </a:lstStyle>
          <a:p>
            <a:r>
              <a:rPr lang="en-US" dirty="0"/>
              <a:t>Click icon to add picture</a:t>
            </a:r>
            <a:endParaRPr lang="en-GB" dirty="0"/>
          </a:p>
        </p:txBody>
      </p:sp>
      <p:sp>
        <p:nvSpPr>
          <p:cNvPr id="16" name="Picture Placeholder 5"/>
          <p:cNvSpPr>
            <a:spLocks noGrp="1"/>
          </p:cNvSpPr>
          <p:nvPr>
            <p:ph type="pic" sz="quarter" idx="11"/>
          </p:nvPr>
        </p:nvSpPr>
        <p:spPr>
          <a:xfrm>
            <a:off x="5090969" y="2163485"/>
            <a:ext cx="1615017" cy="1612900"/>
          </a:xfrm>
          <a:prstGeom prst="ellipse">
            <a:avLst/>
          </a:prstGeom>
        </p:spPr>
        <p:txBody>
          <a:bodyPr/>
          <a:lstStyle>
            <a:lvl1pPr marL="0" indent="0">
              <a:buNone/>
              <a:defRPr sz="1867">
                <a:solidFill>
                  <a:schemeClr val="bg1"/>
                </a:solidFill>
              </a:defRPr>
            </a:lvl1pPr>
          </a:lstStyle>
          <a:p>
            <a:r>
              <a:rPr lang="en-US" dirty="0"/>
              <a:t>Click icon to add picture</a:t>
            </a:r>
            <a:endParaRPr lang="en-GB" dirty="0"/>
          </a:p>
        </p:txBody>
      </p:sp>
      <p:sp>
        <p:nvSpPr>
          <p:cNvPr id="19" name="Picture Placeholder 5"/>
          <p:cNvSpPr>
            <a:spLocks noGrp="1"/>
          </p:cNvSpPr>
          <p:nvPr>
            <p:ph type="pic" sz="quarter" idx="12"/>
          </p:nvPr>
        </p:nvSpPr>
        <p:spPr>
          <a:xfrm>
            <a:off x="9190764" y="2163485"/>
            <a:ext cx="1615017" cy="1612900"/>
          </a:xfrm>
          <a:prstGeom prst="ellipse">
            <a:avLst/>
          </a:prstGeom>
        </p:spPr>
        <p:txBody>
          <a:bodyPr/>
          <a:lstStyle>
            <a:lvl1pPr marL="0" indent="0">
              <a:buNone/>
              <a:defRPr sz="1867">
                <a:solidFill>
                  <a:schemeClr val="bg1"/>
                </a:solidFill>
              </a:defRPr>
            </a:lvl1pPr>
          </a:lstStyle>
          <a:p>
            <a:r>
              <a:rPr lang="en-US" dirty="0"/>
              <a:t>Click icon to add picture</a:t>
            </a:r>
            <a:endParaRPr lang="en-GB" dirty="0"/>
          </a:p>
        </p:txBody>
      </p:sp>
      <p:sp>
        <p:nvSpPr>
          <p:cNvPr id="11" name="Title 1"/>
          <p:cNvSpPr>
            <a:spLocks noGrp="1"/>
          </p:cNvSpPr>
          <p:nvPr>
            <p:ph type="title"/>
          </p:nvPr>
        </p:nvSpPr>
        <p:spPr>
          <a:xfrm>
            <a:off x="304800" y="487681"/>
            <a:ext cx="10363200" cy="369332"/>
          </a:xfrm>
          <a:prstGeom prst="rect">
            <a:avLst/>
          </a:prstGeom>
        </p:spPr>
        <p:txBody>
          <a:bodyPr lIns="0" tIns="0" rIns="0" bIns="0" anchor="t">
            <a:spAutoFit/>
          </a:bodyPr>
          <a:lstStyle>
            <a:lvl1pPr>
              <a:lnSpc>
                <a:spcPct val="90000"/>
              </a:lnSpc>
              <a:spcBef>
                <a:spcPts val="0"/>
              </a:spcBef>
              <a:defRPr sz="2667" b="1">
                <a:solidFill>
                  <a:schemeClr val="bg1"/>
                </a:solidFill>
                <a:latin typeface="Calibri" charset="0"/>
                <a:ea typeface="Calibri" charset="0"/>
                <a:cs typeface="Calibri" charset="0"/>
              </a:defRPr>
            </a:lvl1pPr>
          </a:lstStyle>
          <a:p>
            <a:endParaRPr lang="en-US" dirty="0"/>
          </a:p>
        </p:txBody>
      </p:sp>
      <p:pic>
        <p:nvPicPr>
          <p:cNvPr id="12" name="Picture 11" descr="IPSOS_GAMECHANGERS_blue.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78888" t="-9671" b="-1"/>
          <a:stretch/>
        </p:blipFill>
        <p:spPr>
          <a:xfrm>
            <a:off x="11245765" y="6312009"/>
            <a:ext cx="503103" cy="474643"/>
          </a:xfrm>
          <a:prstGeom prst="rect">
            <a:avLst/>
          </a:prstGeom>
        </p:spPr>
      </p:pic>
      <p:sp>
        <p:nvSpPr>
          <p:cNvPr id="2" name="Slide Number Placeholder 1"/>
          <p:cNvSpPr>
            <a:spLocks noGrp="1"/>
          </p:cNvSpPr>
          <p:nvPr>
            <p:ph type="sldNum" sz="quarter" idx="13"/>
          </p:nvPr>
        </p:nvSpPr>
        <p:spPr/>
        <p:txBody>
          <a:bodyPr/>
          <a:lstStyle/>
          <a:p>
            <a:fld id="{4900D1C3-EFFF-43D3-8364-06D4C81302F6}" type="slidenum">
              <a:rPr lang="en-US" smtClean="0"/>
              <a:pPr/>
              <a:t>‹#›</a:t>
            </a:fld>
            <a:endParaRPr lang="en-US" dirty="0"/>
          </a:p>
        </p:txBody>
      </p:sp>
    </p:spTree>
    <p:extLst>
      <p:ext uri="{BB962C8B-B14F-4D97-AF65-F5344CB8AC3E}">
        <p14:creationId xmlns:p14="http://schemas.microsoft.com/office/powerpoint/2010/main" val="56219894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ver Page - 1">
    <p:spTree>
      <p:nvGrpSpPr>
        <p:cNvPr id="1" name=""/>
        <p:cNvGrpSpPr/>
        <p:nvPr/>
      </p:nvGrpSpPr>
      <p:grpSpPr>
        <a:xfrm>
          <a:off x="0" y="0"/>
          <a:ext cx="0" cy="0"/>
          <a:chOff x="0" y="0"/>
          <a:chExt cx="0" cy="0"/>
        </a:xfrm>
      </p:grpSpPr>
      <p:pic>
        <p:nvPicPr>
          <p:cNvPr id="13" name="Picture 2" descr="http://blog.shutterstock.com/wp-content/uploads/2010/06/free_colors_shutterstock_55495117_web.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10027" r="14258"/>
          <a:stretch>
            <a:fillRect/>
          </a:stretch>
        </p:blipFill>
        <p:spPr bwMode="auto">
          <a:xfrm>
            <a:off x="1367296" y="0"/>
            <a:ext cx="10824705" cy="5638800"/>
          </a:xfrm>
          <a:prstGeom prst="rect">
            <a:avLst/>
          </a:prstGeom>
          <a:noFill/>
        </p:spPr>
      </p:pic>
      <p:pic>
        <p:nvPicPr>
          <p:cNvPr id="6" name="Picture 5" descr="CoverSlideDkGrey.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25035"/>
            <a:ext cx="12192000" cy="6858000"/>
          </a:xfrm>
          <a:prstGeom prst="rect">
            <a:avLst/>
          </a:prstGeom>
        </p:spPr>
      </p:pic>
      <p:sp>
        <p:nvSpPr>
          <p:cNvPr id="8" name="Title 7"/>
          <p:cNvSpPr>
            <a:spLocks noGrp="1"/>
          </p:cNvSpPr>
          <p:nvPr>
            <p:ph type="title"/>
          </p:nvPr>
        </p:nvSpPr>
        <p:spPr bwMode="white">
          <a:xfrm>
            <a:off x="1828800" y="4038600"/>
            <a:ext cx="9144000" cy="1371600"/>
          </a:xfrm>
          <a:prstGeom prst="rect">
            <a:avLst/>
          </a:prstGeom>
        </p:spPr>
        <p:txBody>
          <a:bodyPr vert="horz"/>
          <a:lstStyle>
            <a:lvl1pPr algn="l">
              <a:defRPr b="1" cap="all">
                <a:solidFill>
                  <a:srgbClr val="FFFFFF"/>
                </a:solidFill>
              </a:defRPr>
            </a:lvl1pPr>
          </a:lstStyle>
          <a:p>
            <a:r>
              <a:rPr lang="en-US"/>
              <a:t>Click to edit Master title style</a:t>
            </a:r>
            <a:endParaRPr lang="en-US" dirty="0"/>
          </a:p>
        </p:txBody>
      </p:sp>
      <p:sp>
        <p:nvSpPr>
          <p:cNvPr id="10" name="Text Placeholder 9"/>
          <p:cNvSpPr>
            <a:spLocks noGrp="1"/>
          </p:cNvSpPr>
          <p:nvPr>
            <p:ph type="body" sz="quarter" idx="12" hasCustomPrompt="1"/>
          </p:nvPr>
        </p:nvSpPr>
        <p:spPr bwMode="white">
          <a:xfrm>
            <a:off x="1828800" y="5562600"/>
            <a:ext cx="8026400" cy="1066800"/>
          </a:xfrm>
          <a:prstGeom prst="rect">
            <a:avLst/>
          </a:prstGeom>
        </p:spPr>
        <p:txBody>
          <a:bodyPr vert="horz"/>
          <a:lstStyle>
            <a:lvl1pPr>
              <a:lnSpc>
                <a:spcPct val="100000"/>
              </a:lnSpc>
              <a:buNone/>
              <a:defRPr sz="1600">
                <a:solidFill>
                  <a:schemeClr val="bg1"/>
                </a:solidFill>
                <a:latin typeface="+mn-lt"/>
              </a:defRPr>
            </a:lvl1pPr>
            <a:lvl2pPr>
              <a:buNone/>
              <a:defRPr sz="1600"/>
            </a:lvl2pPr>
            <a:lvl3pPr>
              <a:buNone/>
              <a:defRPr sz="1600"/>
            </a:lvl3pPr>
            <a:lvl4pPr>
              <a:buNone/>
              <a:defRPr sz="1600"/>
            </a:lvl4pPr>
            <a:lvl5pPr>
              <a:buNone/>
              <a:defRPr sz="1600"/>
            </a:lvl5pPr>
          </a:lstStyle>
          <a:p>
            <a:pPr lvl="0"/>
            <a:r>
              <a:rPr lang="en-US" dirty="0"/>
              <a:t>CLICK TO EDIT MASTER TEXT STYLES</a:t>
            </a:r>
          </a:p>
          <a:p>
            <a:pPr lvl="0"/>
            <a:r>
              <a:rPr lang="en-US" dirty="0"/>
              <a:t>SECOND LEVEL</a:t>
            </a:r>
          </a:p>
        </p:txBody>
      </p:sp>
      <p:pic>
        <p:nvPicPr>
          <p:cNvPr id="12" name="Picture 11" descr="Pantone ipsos.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2562353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Dk Gray Divider">
    <p:spTree>
      <p:nvGrpSpPr>
        <p:cNvPr id="1" name=""/>
        <p:cNvGrpSpPr/>
        <p:nvPr/>
      </p:nvGrpSpPr>
      <p:grpSpPr>
        <a:xfrm>
          <a:off x="0" y="0"/>
          <a:ext cx="0" cy="0"/>
          <a:chOff x="0" y="0"/>
          <a:chExt cx="0" cy="0"/>
        </a:xfrm>
      </p:grpSpPr>
      <p:pic>
        <p:nvPicPr>
          <p:cNvPr id="3" name="Picture 2" descr="DkGrey_Divider.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bwMode="gray">
          <a:xfrm>
            <a:off x="0" y="0"/>
            <a:ext cx="12192000" cy="6858000"/>
          </a:xfrm>
          <a:prstGeom prst="rect">
            <a:avLst/>
          </a:prstGeom>
        </p:spPr>
      </p:pic>
      <p:sp>
        <p:nvSpPr>
          <p:cNvPr id="7" name="Title 6"/>
          <p:cNvSpPr>
            <a:spLocks noGrp="1"/>
          </p:cNvSpPr>
          <p:nvPr>
            <p:ph type="title"/>
          </p:nvPr>
        </p:nvSpPr>
        <p:spPr bwMode="gray">
          <a:xfrm>
            <a:off x="304800" y="2286000"/>
            <a:ext cx="5283200" cy="2286000"/>
          </a:xfrm>
          <a:prstGeom prst="rect">
            <a:avLst/>
          </a:prstGeom>
        </p:spPr>
        <p:txBody>
          <a:bodyPr vert="horz" lIns="0" tIns="0" rIns="0" bIns="0" anchor="ctr" anchorCtr="0">
            <a:normAutofit/>
          </a:bodyPr>
          <a:lstStyle>
            <a:lvl1pPr algn="ctr">
              <a:defRPr sz="3600" b="1" cap="all">
                <a:solidFill>
                  <a:srgbClr val="595959"/>
                </a:solidFill>
              </a:defRPr>
            </a:lvl1pPr>
          </a:lstStyle>
          <a:p>
            <a:r>
              <a:rPr lang="en-US"/>
              <a:t>Click to edit Master title style</a:t>
            </a:r>
            <a:endParaRPr lang="en-US" dirty="0"/>
          </a:p>
        </p:txBody>
      </p:sp>
      <p:sp>
        <p:nvSpPr>
          <p:cNvPr id="6"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pic>
        <p:nvPicPr>
          <p:cNvPr id="9" name="Picture 8"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2535679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Dk Gray Quote">
    <p:spTree>
      <p:nvGrpSpPr>
        <p:cNvPr id="1" name=""/>
        <p:cNvGrpSpPr/>
        <p:nvPr/>
      </p:nvGrpSpPr>
      <p:grpSpPr>
        <a:xfrm>
          <a:off x="0" y="0"/>
          <a:ext cx="0" cy="0"/>
          <a:chOff x="0" y="0"/>
          <a:chExt cx="0" cy="0"/>
        </a:xfrm>
      </p:grpSpPr>
      <p:pic>
        <p:nvPicPr>
          <p:cNvPr id="3" name="Picture 2" descr="DkGrey_Quote.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6"/>
          <p:cNvSpPr>
            <a:spLocks noGrp="1"/>
          </p:cNvSpPr>
          <p:nvPr>
            <p:ph type="title"/>
          </p:nvPr>
        </p:nvSpPr>
        <p:spPr bwMode="white">
          <a:xfrm>
            <a:off x="1117600" y="304800"/>
            <a:ext cx="9347200" cy="1143000"/>
          </a:xfrm>
          <a:prstGeom prst="rect">
            <a:avLst/>
          </a:prstGeom>
        </p:spPr>
        <p:txBody>
          <a:bodyPr vert="horz" lIns="0" tIns="0" rIns="0" bIns="0"/>
          <a:lstStyle>
            <a:lvl1pPr algn="l">
              <a:lnSpc>
                <a:spcPts val="3780"/>
              </a:lnSpc>
              <a:defRPr b="1" cap="all">
                <a:solidFill>
                  <a:schemeClr val="bg1"/>
                </a:solidFill>
              </a:defRPr>
            </a:lvl1pPr>
          </a:lstStyle>
          <a:p>
            <a:r>
              <a:rPr lang="en-US"/>
              <a:t>Click to edit Master title style</a:t>
            </a:r>
            <a:endParaRPr lang="en-US" dirty="0"/>
          </a:p>
        </p:txBody>
      </p:sp>
      <p:sp>
        <p:nvSpPr>
          <p:cNvPr id="7" name="Text Placeholder 8"/>
          <p:cNvSpPr>
            <a:spLocks noGrp="1"/>
          </p:cNvSpPr>
          <p:nvPr>
            <p:ph type="body" sz="quarter" idx="10" hasCustomPrompt="1"/>
          </p:nvPr>
        </p:nvSpPr>
        <p:spPr bwMode="white">
          <a:xfrm>
            <a:off x="1117600" y="1600200"/>
            <a:ext cx="9347200" cy="3581400"/>
          </a:xfrm>
          <a:prstGeom prst="rect">
            <a:avLst/>
          </a:prstGeom>
        </p:spPr>
        <p:txBody>
          <a:bodyPr vert="horz" lIns="0" tIns="0" rIns="0" bIns="0">
            <a:normAutofit/>
          </a:bodyPr>
          <a:lstStyle>
            <a:lvl1pPr marL="0" indent="0">
              <a:lnSpc>
                <a:spcPct val="150000"/>
              </a:lnSpc>
              <a:buFont typeface="Arial"/>
              <a:buNone/>
              <a:defRPr sz="2800" b="0" cap="none" baseline="0">
                <a:solidFill>
                  <a:srgbClr val="FFFFFF"/>
                </a:solidFill>
                <a:latin typeface="Arial"/>
              </a:defRPr>
            </a:lvl1pPr>
            <a:lvl2pPr>
              <a:lnSpc>
                <a:spcPct val="150000"/>
              </a:lnSpc>
              <a:buFont typeface="Arial"/>
              <a:buChar char="•"/>
              <a:defRPr sz="2800" cap="none" baseline="0">
                <a:solidFill>
                  <a:srgbClr val="FFFFFF"/>
                </a:solidFill>
                <a:latin typeface="Arial"/>
              </a:defRPr>
            </a:lvl2pPr>
            <a:lvl3pPr>
              <a:lnSpc>
                <a:spcPct val="150000"/>
              </a:lnSpc>
              <a:buFont typeface="Lucida Grande"/>
              <a:buChar char="–"/>
              <a:defRPr sz="2800" cap="none" baseline="0">
                <a:solidFill>
                  <a:srgbClr val="FFFFFF"/>
                </a:solidFill>
                <a:latin typeface="Arial"/>
              </a:defRPr>
            </a:lvl3pPr>
            <a:lvl4pPr>
              <a:lnSpc>
                <a:spcPct val="150000"/>
              </a:lnSpc>
              <a:buFont typeface="Arial"/>
              <a:buChar char="•"/>
              <a:defRPr sz="1400" cap="none" baseline="0">
                <a:solidFill>
                  <a:srgbClr val="FFFFFF"/>
                </a:solidFill>
                <a:latin typeface="Arial"/>
              </a:defRPr>
            </a:lvl4pPr>
            <a:lvl5pPr>
              <a:lnSpc>
                <a:spcPct val="150000"/>
              </a:lnSpc>
              <a:defRPr sz="1400" cap="none" baseline="0">
                <a:solidFill>
                  <a:srgbClr val="FFFFFF"/>
                </a:solidFill>
                <a:latin typeface="Arial"/>
              </a:defRPr>
            </a:lvl5pPr>
          </a:lstStyle>
          <a:p>
            <a:pPr lvl="0"/>
            <a:r>
              <a:rPr lang="en-US" dirty="0"/>
              <a:t>CLICK TO EDIT MASTER TEXT STYLES</a:t>
            </a:r>
          </a:p>
        </p:txBody>
      </p:sp>
      <p:sp>
        <p:nvSpPr>
          <p:cNvPr id="8"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pic>
        <p:nvPicPr>
          <p:cNvPr id="10" name="Picture 9"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360408519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Dk Gray Spectrum">
    <p:spTree>
      <p:nvGrpSpPr>
        <p:cNvPr id="1" name=""/>
        <p:cNvGrpSpPr/>
        <p:nvPr/>
      </p:nvGrpSpPr>
      <p:grpSpPr>
        <a:xfrm>
          <a:off x="0" y="0"/>
          <a:ext cx="0" cy="0"/>
          <a:chOff x="0" y="0"/>
          <a:chExt cx="0" cy="0"/>
        </a:xfrm>
      </p:grpSpPr>
      <p:pic>
        <p:nvPicPr>
          <p:cNvPr id="14" name="Picture 13" descr="DkGreySlides1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Text Placeholder 8"/>
          <p:cNvSpPr>
            <a:spLocks noGrp="1"/>
          </p:cNvSpPr>
          <p:nvPr>
            <p:ph type="body" sz="quarter" idx="11"/>
          </p:nvPr>
        </p:nvSpPr>
        <p:spPr bwMode="white">
          <a:xfrm>
            <a:off x="1117600" y="3962400"/>
            <a:ext cx="9347200" cy="2667000"/>
          </a:xfrm>
          <a:prstGeom prst="rect">
            <a:avLst/>
          </a:prstGeom>
        </p:spPr>
        <p:txBody>
          <a:bodyPr vert="horz" lIns="0" tIns="0" rIns="0" bIns="0">
            <a:normAutofit/>
          </a:bodyPr>
          <a:lstStyle>
            <a:lvl1pPr marL="0" indent="0">
              <a:lnSpc>
                <a:spcPct val="150000"/>
              </a:lnSpc>
              <a:buFont typeface="Arial"/>
              <a:buNone/>
              <a:defRPr sz="1400" b="0" cap="none" baseline="0">
                <a:solidFill>
                  <a:srgbClr val="FFFFFF"/>
                </a:solidFill>
                <a:latin typeface="Arial"/>
              </a:defRPr>
            </a:lvl1pPr>
            <a:lvl2pPr>
              <a:lnSpc>
                <a:spcPct val="150000"/>
              </a:lnSpc>
              <a:buFont typeface="Arial"/>
              <a:buChar char="•"/>
              <a:defRPr sz="1400" cap="none" baseline="0">
                <a:solidFill>
                  <a:srgbClr val="FFFFFF"/>
                </a:solidFill>
                <a:latin typeface="Arial"/>
              </a:defRPr>
            </a:lvl2pPr>
            <a:lvl3pPr>
              <a:lnSpc>
                <a:spcPct val="150000"/>
              </a:lnSpc>
              <a:buFont typeface="Lucida Grande"/>
              <a:buChar char="–"/>
              <a:defRPr sz="1400" cap="none" baseline="0">
                <a:solidFill>
                  <a:srgbClr val="FFFFFF"/>
                </a:solidFill>
                <a:latin typeface="Arial"/>
              </a:defRPr>
            </a:lvl3pPr>
            <a:lvl4pPr>
              <a:lnSpc>
                <a:spcPct val="150000"/>
              </a:lnSpc>
              <a:buFont typeface="Arial"/>
              <a:buChar char="•"/>
              <a:defRPr sz="1400" cap="none" baseline="0">
                <a:solidFill>
                  <a:srgbClr val="FFFFFF"/>
                </a:solidFill>
                <a:latin typeface="Arial"/>
              </a:defRPr>
            </a:lvl4pPr>
            <a:lvl5pPr>
              <a:lnSpc>
                <a:spcPct val="150000"/>
              </a:lnSpc>
              <a:defRPr sz="1400" cap="none" baseline="0">
                <a:solidFill>
                  <a:srgbClr val="FFFFFF"/>
                </a:solidFill>
                <a:latin typeface="Arial"/>
              </a:defRPr>
            </a:lvl5pPr>
          </a:lstStyle>
          <a:p>
            <a:pPr lvl="0"/>
            <a:r>
              <a:rPr lang="en-US"/>
              <a:t>Click to edit Master text styles</a:t>
            </a:r>
          </a:p>
          <a:p>
            <a:pPr lvl="1"/>
            <a:r>
              <a:rPr lang="en-US"/>
              <a:t>Second level</a:t>
            </a:r>
          </a:p>
          <a:p>
            <a:pPr lvl="2"/>
            <a:r>
              <a:rPr lang="en-US"/>
              <a:t>Third level</a:t>
            </a:r>
          </a:p>
        </p:txBody>
      </p:sp>
      <p:sp>
        <p:nvSpPr>
          <p:cNvPr id="23" name="Title 22"/>
          <p:cNvSpPr>
            <a:spLocks noGrp="1"/>
          </p:cNvSpPr>
          <p:nvPr>
            <p:ph type="title"/>
          </p:nvPr>
        </p:nvSpPr>
        <p:spPr bwMode="gray">
          <a:xfrm>
            <a:off x="1117600" y="304800"/>
            <a:ext cx="8026400" cy="1447800"/>
          </a:xfrm>
        </p:spPr>
        <p:txBody>
          <a:bodyPr/>
          <a:lstStyle>
            <a:lvl1pPr>
              <a:defRPr>
                <a:solidFill>
                  <a:srgbClr val="FFFFFF"/>
                </a:solidFill>
              </a:defRPr>
            </a:lvl1pPr>
          </a:lstStyle>
          <a:p>
            <a:r>
              <a:rPr lang="en-US"/>
              <a:t>Click to edit Master title style</a:t>
            </a:r>
            <a:endParaRPr lang="en-US" dirty="0"/>
          </a:p>
        </p:txBody>
      </p:sp>
      <p:sp>
        <p:nvSpPr>
          <p:cNvPr id="24"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pic>
        <p:nvPicPr>
          <p:cNvPr id="7" name="Picture 6"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3212258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Dk Gray White 1">
    <p:spTree>
      <p:nvGrpSpPr>
        <p:cNvPr id="1" name=""/>
        <p:cNvGrpSpPr/>
        <p:nvPr/>
      </p:nvGrpSpPr>
      <p:grpSpPr>
        <a:xfrm>
          <a:off x="0" y="0"/>
          <a:ext cx="0" cy="0"/>
          <a:chOff x="0" y="0"/>
          <a:chExt cx="0" cy="0"/>
        </a:xfrm>
      </p:grpSpPr>
      <p:pic>
        <p:nvPicPr>
          <p:cNvPr id="5" name="Picture 4" descr="DkGrey_16.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Title 6"/>
          <p:cNvSpPr>
            <a:spLocks noGrp="1"/>
          </p:cNvSpPr>
          <p:nvPr>
            <p:ph type="title"/>
          </p:nvPr>
        </p:nvSpPr>
        <p:spPr bwMode="gray">
          <a:xfrm>
            <a:off x="1117600" y="304800"/>
            <a:ext cx="9347200" cy="1143000"/>
          </a:xfrm>
          <a:prstGeom prst="rect">
            <a:avLst/>
          </a:prstGeom>
        </p:spPr>
        <p:txBody>
          <a:bodyPr vert="horz" lIns="0" tIns="0" rIns="0" bIns="0"/>
          <a:lstStyle>
            <a:lvl1pPr algn="l">
              <a:defRPr b="1" cap="all">
                <a:solidFill>
                  <a:srgbClr val="595959"/>
                </a:solidFill>
              </a:defRPr>
            </a:lvl1pPr>
          </a:lstStyle>
          <a:p>
            <a:r>
              <a:rPr lang="en-US"/>
              <a:t>Click to edit Master title style</a:t>
            </a:r>
            <a:endParaRPr lang="en-US" dirty="0"/>
          </a:p>
        </p:txBody>
      </p:sp>
      <p:sp>
        <p:nvSpPr>
          <p:cNvPr id="19" name="Text Placeholder 8"/>
          <p:cNvSpPr>
            <a:spLocks noGrp="1"/>
          </p:cNvSpPr>
          <p:nvPr>
            <p:ph type="body" sz="quarter" idx="10"/>
          </p:nvPr>
        </p:nvSpPr>
        <p:spPr bwMode="gray">
          <a:xfrm>
            <a:off x="1117600" y="1600200"/>
            <a:ext cx="93472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a:t>Click to edit Master text styles</a:t>
            </a:r>
          </a:p>
          <a:p>
            <a:pPr lvl="1"/>
            <a:r>
              <a:rPr lang="en-US"/>
              <a:t>Second level</a:t>
            </a:r>
          </a:p>
          <a:p>
            <a:pPr lvl="2"/>
            <a:r>
              <a:rPr lang="en-US"/>
              <a:t>Third level</a:t>
            </a:r>
          </a:p>
        </p:txBody>
      </p:sp>
      <p:sp>
        <p:nvSpPr>
          <p:cNvPr id="20" name="Slide Number Placeholder 14"/>
          <p:cNvSpPr>
            <a:spLocks noGrp="1"/>
          </p:cNvSpPr>
          <p:nvPr>
            <p:ph type="sldNum" sz="quarter" idx="4"/>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pic>
        <p:nvPicPr>
          <p:cNvPr id="7" name="Picture 6"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39576080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Dk Gray White 2">
    <p:spTree>
      <p:nvGrpSpPr>
        <p:cNvPr id="1" name=""/>
        <p:cNvGrpSpPr/>
        <p:nvPr/>
      </p:nvGrpSpPr>
      <p:grpSpPr>
        <a:xfrm>
          <a:off x="0" y="0"/>
          <a:ext cx="0" cy="0"/>
          <a:chOff x="0" y="0"/>
          <a:chExt cx="0" cy="0"/>
        </a:xfrm>
      </p:grpSpPr>
      <p:pic>
        <p:nvPicPr>
          <p:cNvPr id="9" name="Picture 8" descr="DkGray_Slide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itle 6"/>
          <p:cNvSpPr>
            <a:spLocks noGrp="1"/>
          </p:cNvSpPr>
          <p:nvPr>
            <p:ph type="title"/>
          </p:nvPr>
        </p:nvSpPr>
        <p:spPr bwMode="gray">
          <a:xfrm>
            <a:off x="1117600" y="304800"/>
            <a:ext cx="9347200" cy="1143000"/>
          </a:xfrm>
          <a:prstGeom prst="rect">
            <a:avLst/>
          </a:prstGeom>
        </p:spPr>
        <p:txBody>
          <a:bodyPr vert="horz" lIns="0" tIns="0" rIns="0" bIns="0"/>
          <a:lstStyle>
            <a:lvl1pPr algn="l">
              <a:defRPr b="1" cap="all">
                <a:solidFill>
                  <a:srgbClr val="595959"/>
                </a:solidFill>
              </a:defRPr>
            </a:lvl1pPr>
          </a:lstStyle>
          <a:p>
            <a:r>
              <a:rPr lang="en-US"/>
              <a:t>Click to edit Master title style</a:t>
            </a:r>
            <a:endParaRPr lang="en-US" dirty="0"/>
          </a:p>
        </p:txBody>
      </p:sp>
      <p:sp>
        <p:nvSpPr>
          <p:cNvPr id="15" name="Text Placeholder 8"/>
          <p:cNvSpPr>
            <a:spLocks noGrp="1"/>
          </p:cNvSpPr>
          <p:nvPr>
            <p:ph type="body" sz="quarter" idx="10"/>
          </p:nvPr>
        </p:nvSpPr>
        <p:spPr bwMode="gray">
          <a:xfrm>
            <a:off x="1117600" y="1600200"/>
            <a:ext cx="93472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a:t>Click to edit Master text styles</a:t>
            </a:r>
          </a:p>
          <a:p>
            <a:pPr lvl="1"/>
            <a:r>
              <a:rPr lang="en-US"/>
              <a:t>Second level</a:t>
            </a:r>
          </a:p>
          <a:p>
            <a:pPr lvl="2"/>
            <a:r>
              <a:rPr lang="en-US"/>
              <a:t>Third level</a:t>
            </a:r>
          </a:p>
        </p:txBody>
      </p:sp>
      <p:sp>
        <p:nvSpPr>
          <p:cNvPr id="16" name="Slide Number Placeholder 14"/>
          <p:cNvSpPr>
            <a:spLocks noGrp="1"/>
          </p:cNvSpPr>
          <p:nvPr>
            <p:ph type="sldNum" sz="quarter" idx="4"/>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pic>
        <p:nvPicPr>
          <p:cNvPr id="7" name="Picture 6"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769775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Dk Gray White 3">
    <p:spTree>
      <p:nvGrpSpPr>
        <p:cNvPr id="1" name=""/>
        <p:cNvGrpSpPr/>
        <p:nvPr/>
      </p:nvGrpSpPr>
      <p:grpSpPr>
        <a:xfrm>
          <a:off x="0" y="0"/>
          <a:ext cx="0" cy="0"/>
          <a:chOff x="0" y="0"/>
          <a:chExt cx="0" cy="0"/>
        </a:xfrm>
      </p:grpSpPr>
      <p:pic>
        <p:nvPicPr>
          <p:cNvPr id="8195" name="Picture 3" descr="D:\For Jill\062811\PPT DkGrey Slides\DkGreySlides4.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p:spPr>
      </p:pic>
      <p:sp>
        <p:nvSpPr>
          <p:cNvPr id="13" name="Title 6"/>
          <p:cNvSpPr>
            <a:spLocks noGrp="1"/>
          </p:cNvSpPr>
          <p:nvPr>
            <p:ph type="title"/>
          </p:nvPr>
        </p:nvSpPr>
        <p:spPr bwMode="gray">
          <a:xfrm>
            <a:off x="1117600" y="304800"/>
            <a:ext cx="9347200" cy="1066800"/>
          </a:xfrm>
          <a:prstGeom prst="rect">
            <a:avLst/>
          </a:prstGeom>
        </p:spPr>
        <p:txBody>
          <a:bodyPr vert="horz" lIns="0" tIns="0" rIns="0" bIns="0"/>
          <a:lstStyle>
            <a:lvl1pPr algn="l">
              <a:defRPr b="1" cap="all">
                <a:solidFill>
                  <a:srgbClr val="595959"/>
                </a:solidFill>
              </a:defRPr>
            </a:lvl1pPr>
          </a:lstStyle>
          <a:p>
            <a:r>
              <a:rPr lang="en-US"/>
              <a:t>Click to edit Master title style</a:t>
            </a:r>
            <a:endParaRPr lang="en-US" dirty="0"/>
          </a:p>
        </p:txBody>
      </p:sp>
      <p:sp>
        <p:nvSpPr>
          <p:cNvPr id="14" name="Text Placeholder 8"/>
          <p:cNvSpPr>
            <a:spLocks noGrp="1"/>
          </p:cNvSpPr>
          <p:nvPr>
            <p:ph type="body" sz="quarter" idx="10"/>
          </p:nvPr>
        </p:nvSpPr>
        <p:spPr bwMode="gray">
          <a:xfrm>
            <a:off x="1117600" y="1600200"/>
            <a:ext cx="66040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a:t>Click to edit Master text styles</a:t>
            </a:r>
          </a:p>
          <a:p>
            <a:pPr lvl="1"/>
            <a:r>
              <a:rPr lang="en-US"/>
              <a:t>Second level</a:t>
            </a:r>
          </a:p>
          <a:p>
            <a:pPr lvl="2"/>
            <a:r>
              <a:rPr lang="en-US"/>
              <a:t>Third level</a:t>
            </a:r>
          </a:p>
        </p:txBody>
      </p:sp>
      <p:sp>
        <p:nvSpPr>
          <p:cNvPr id="15"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pic>
        <p:nvPicPr>
          <p:cNvPr id="7" name="Picture 6"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401246478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Dk Gray Image">
    <p:spTree>
      <p:nvGrpSpPr>
        <p:cNvPr id="1" name=""/>
        <p:cNvGrpSpPr/>
        <p:nvPr/>
      </p:nvGrpSpPr>
      <p:grpSpPr>
        <a:xfrm>
          <a:off x="0" y="0"/>
          <a:ext cx="0" cy="0"/>
          <a:chOff x="0" y="0"/>
          <a:chExt cx="0" cy="0"/>
        </a:xfrm>
      </p:grpSpPr>
      <p:pic>
        <p:nvPicPr>
          <p:cNvPr id="1026" name="Picture 2" descr="D:\For Jill\062811\PPT Slides 8\Slides8_DkGrey.pn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p:spPr>
      </p:pic>
      <p:sp>
        <p:nvSpPr>
          <p:cNvPr id="11" name="Title 6"/>
          <p:cNvSpPr>
            <a:spLocks noGrp="1"/>
          </p:cNvSpPr>
          <p:nvPr>
            <p:ph type="title"/>
          </p:nvPr>
        </p:nvSpPr>
        <p:spPr bwMode="white">
          <a:xfrm>
            <a:off x="1117600" y="304800"/>
            <a:ext cx="9347200" cy="1219200"/>
          </a:xfrm>
          <a:prstGeom prst="rect">
            <a:avLst/>
          </a:prstGeom>
        </p:spPr>
        <p:txBody>
          <a:bodyPr vert="horz" lIns="0" tIns="0" rIns="0" bIns="0"/>
          <a:lstStyle>
            <a:lvl1pPr algn="l">
              <a:defRPr b="1" cap="all">
                <a:solidFill>
                  <a:schemeClr val="bg1"/>
                </a:solidFill>
              </a:defRPr>
            </a:lvl1pPr>
          </a:lstStyle>
          <a:p>
            <a:r>
              <a:rPr lang="en-US"/>
              <a:t>Click to edit Master title style</a:t>
            </a:r>
            <a:endParaRPr lang="en-US" dirty="0"/>
          </a:p>
        </p:txBody>
      </p:sp>
      <p:sp>
        <p:nvSpPr>
          <p:cNvPr id="12" name="Text Placeholder 8"/>
          <p:cNvSpPr>
            <a:spLocks noGrp="1"/>
          </p:cNvSpPr>
          <p:nvPr>
            <p:ph type="body" sz="quarter" idx="10"/>
          </p:nvPr>
        </p:nvSpPr>
        <p:spPr bwMode="white">
          <a:xfrm>
            <a:off x="1117600" y="1600200"/>
            <a:ext cx="3759200" cy="4876800"/>
          </a:xfrm>
          <a:prstGeom prst="rect">
            <a:avLst/>
          </a:prstGeom>
        </p:spPr>
        <p:txBody>
          <a:bodyPr vert="horz" lIns="0" tIns="0" rIns="0" bIns="0">
            <a:normAutofit/>
          </a:bodyPr>
          <a:lstStyle>
            <a:lvl1pPr marL="0" indent="0">
              <a:lnSpc>
                <a:spcPct val="150000"/>
              </a:lnSpc>
              <a:buFont typeface="Arial"/>
              <a:buNone/>
              <a:defRPr sz="1400" b="0" cap="none" baseline="0">
                <a:solidFill>
                  <a:schemeClr val="bg1"/>
                </a:solidFill>
                <a:latin typeface="Arial"/>
              </a:defRPr>
            </a:lvl1pPr>
            <a:lvl2pPr>
              <a:lnSpc>
                <a:spcPct val="150000"/>
              </a:lnSpc>
              <a:buFont typeface="Arial"/>
              <a:buChar char="•"/>
              <a:defRPr sz="1400" cap="none" baseline="0">
                <a:solidFill>
                  <a:schemeClr val="bg1"/>
                </a:solidFill>
                <a:latin typeface="Arial"/>
              </a:defRPr>
            </a:lvl2pPr>
            <a:lvl3pPr>
              <a:lnSpc>
                <a:spcPct val="150000"/>
              </a:lnSpc>
              <a:buFont typeface="Lucida Grande"/>
              <a:buChar char="–"/>
              <a:defRPr sz="1400" cap="none" baseline="0">
                <a:solidFill>
                  <a:schemeClr val="bg1"/>
                </a:solidFill>
                <a:latin typeface="Arial"/>
              </a:defRPr>
            </a:lvl3pPr>
            <a:lvl4pPr>
              <a:lnSpc>
                <a:spcPct val="150000"/>
              </a:lnSpc>
              <a:buFont typeface="Arial"/>
              <a:buChar char="•"/>
              <a:defRPr sz="1400" cap="none" baseline="0">
                <a:solidFill>
                  <a:schemeClr val="bg1"/>
                </a:solidFill>
                <a:latin typeface="Arial"/>
              </a:defRPr>
            </a:lvl4pPr>
            <a:lvl5pPr>
              <a:lnSpc>
                <a:spcPct val="150000"/>
              </a:lnSpc>
              <a:defRPr sz="1400" cap="none" baseline="0">
                <a:solidFill>
                  <a:schemeClr val="bg1"/>
                </a:solidFill>
                <a:latin typeface="Arial"/>
              </a:defRPr>
            </a:lvl5pPr>
          </a:lstStyle>
          <a:p>
            <a:pPr lvl="0"/>
            <a:r>
              <a:rPr lang="en-US"/>
              <a:t>Click to edit Master text styles</a:t>
            </a:r>
          </a:p>
          <a:p>
            <a:pPr lvl="1"/>
            <a:r>
              <a:rPr lang="en-US"/>
              <a:t>Second level</a:t>
            </a:r>
          </a:p>
          <a:p>
            <a:pPr lvl="2"/>
            <a:r>
              <a:rPr lang="en-US"/>
              <a:t>Third level</a:t>
            </a:r>
          </a:p>
        </p:txBody>
      </p:sp>
      <p:sp>
        <p:nvSpPr>
          <p:cNvPr id="15" name="Slide Number Placeholder 14"/>
          <p:cNvSpPr>
            <a:spLocks noGrp="1"/>
          </p:cNvSpPr>
          <p:nvPr>
            <p:ph type="sldNum" sz="quarter" idx="4"/>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pic>
        <p:nvPicPr>
          <p:cNvPr id="7" name="Picture 6"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10349321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Lt Gray Divider">
    <p:spTree>
      <p:nvGrpSpPr>
        <p:cNvPr id="1" name=""/>
        <p:cNvGrpSpPr/>
        <p:nvPr/>
      </p:nvGrpSpPr>
      <p:grpSpPr>
        <a:xfrm>
          <a:off x="0" y="0"/>
          <a:ext cx="0" cy="0"/>
          <a:chOff x="0" y="0"/>
          <a:chExt cx="0" cy="0"/>
        </a:xfrm>
      </p:grpSpPr>
      <p:pic>
        <p:nvPicPr>
          <p:cNvPr id="2" name="Picture 1" descr="LtGrey_Divider.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6"/>
          <p:cNvSpPr>
            <a:spLocks noGrp="1"/>
          </p:cNvSpPr>
          <p:nvPr>
            <p:ph type="title"/>
          </p:nvPr>
        </p:nvSpPr>
        <p:spPr bwMode="gray">
          <a:xfrm>
            <a:off x="304800" y="2286000"/>
            <a:ext cx="5283200" cy="2286000"/>
          </a:xfrm>
          <a:prstGeom prst="rect">
            <a:avLst/>
          </a:prstGeom>
        </p:spPr>
        <p:txBody>
          <a:bodyPr vert="horz" lIns="0" tIns="0" rIns="0" bIns="0" anchor="ctr" anchorCtr="0">
            <a:normAutofit/>
          </a:bodyPr>
          <a:lstStyle>
            <a:lvl1pPr algn="ctr">
              <a:defRPr sz="3600" b="1" cap="all">
                <a:solidFill>
                  <a:srgbClr val="595959"/>
                </a:solidFill>
              </a:defRPr>
            </a:lvl1pPr>
          </a:lstStyle>
          <a:p>
            <a:r>
              <a:rPr lang="en-US"/>
              <a:t>Click to edit Master title style</a:t>
            </a:r>
            <a:endParaRPr lang="en-US" dirty="0"/>
          </a:p>
        </p:txBody>
      </p:sp>
      <p:sp>
        <p:nvSpPr>
          <p:cNvPr id="6"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pic>
        <p:nvPicPr>
          <p:cNvPr id="9" name="Picture 8"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6232439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Ly Gray Quote">
    <p:spTree>
      <p:nvGrpSpPr>
        <p:cNvPr id="1" name=""/>
        <p:cNvGrpSpPr/>
        <p:nvPr/>
      </p:nvGrpSpPr>
      <p:grpSpPr>
        <a:xfrm>
          <a:off x="0" y="0"/>
          <a:ext cx="0" cy="0"/>
          <a:chOff x="0" y="0"/>
          <a:chExt cx="0" cy="0"/>
        </a:xfrm>
      </p:grpSpPr>
      <p:pic>
        <p:nvPicPr>
          <p:cNvPr id="2" name="Picture 1" descr="LtGrey_Quote.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6"/>
          <p:cNvSpPr>
            <a:spLocks noGrp="1"/>
          </p:cNvSpPr>
          <p:nvPr>
            <p:ph type="title"/>
          </p:nvPr>
        </p:nvSpPr>
        <p:spPr bwMode="white">
          <a:xfrm>
            <a:off x="1117600" y="304800"/>
            <a:ext cx="9347200" cy="1143000"/>
          </a:xfrm>
          <a:prstGeom prst="rect">
            <a:avLst/>
          </a:prstGeom>
        </p:spPr>
        <p:txBody>
          <a:bodyPr vert="horz" lIns="0" tIns="0" rIns="0" bIns="0"/>
          <a:lstStyle>
            <a:lvl1pPr algn="l">
              <a:defRPr b="1" cap="all">
                <a:solidFill>
                  <a:schemeClr val="bg1"/>
                </a:solidFill>
              </a:defRPr>
            </a:lvl1pPr>
          </a:lstStyle>
          <a:p>
            <a:r>
              <a:rPr lang="en-US"/>
              <a:t>Click to edit Master title style</a:t>
            </a:r>
            <a:endParaRPr lang="en-US" dirty="0"/>
          </a:p>
        </p:txBody>
      </p:sp>
      <p:sp>
        <p:nvSpPr>
          <p:cNvPr id="7"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sp>
        <p:nvSpPr>
          <p:cNvPr id="8" name="Text Placeholder 8"/>
          <p:cNvSpPr>
            <a:spLocks noGrp="1"/>
          </p:cNvSpPr>
          <p:nvPr>
            <p:ph type="body" sz="quarter" idx="10" hasCustomPrompt="1"/>
          </p:nvPr>
        </p:nvSpPr>
        <p:spPr bwMode="white">
          <a:xfrm>
            <a:off x="1117600" y="1600200"/>
            <a:ext cx="9347200" cy="3581400"/>
          </a:xfrm>
          <a:prstGeom prst="rect">
            <a:avLst/>
          </a:prstGeom>
        </p:spPr>
        <p:txBody>
          <a:bodyPr vert="horz" lIns="0" tIns="0" rIns="0" bIns="0">
            <a:normAutofit/>
          </a:bodyPr>
          <a:lstStyle>
            <a:lvl1pPr marL="0" indent="0">
              <a:lnSpc>
                <a:spcPct val="150000"/>
              </a:lnSpc>
              <a:buFont typeface="Arial"/>
              <a:buNone/>
              <a:defRPr sz="2800" b="0" cap="none" baseline="0">
                <a:solidFill>
                  <a:srgbClr val="FFFFFF"/>
                </a:solidFill>
                <a:latin typeface="Arial"/>
              </a:defRPr>
            </a:lvl1pPr>
            <a:lvl2pPr>
              <a:lnSpc>
                <a:spcPct val="150000"/>
              </a:lnSpc>
              <a:buFont typeface="Arial"/>
              <a:buChar char="•"/>
              <a:defRPr sz="2800" cap="none" baseline="0">
                <a:solidFill>
                  <a:srgbClr val="FFFFFF"/>
                </a:solidFill>
                <a:latin typeface="Arial"/>
              </a:defRPr>
            </a:lvl2pPr>
            <a:lvl3pPr>
              <a:lnSpc>
                <a:spcPct val="150000"/>
              </a:lnSpc>
              <a:buFont typeface="Lucida Grande"/>
              <a:buChar char="–"/>
              <a:defRPr sz="2800" cap="none" baseline="0">
                <a:solidFill>
                  <a:srgbClr val="FFFFFF"/>
                </a:solidFill>
                <a:latin typeface="Arial"/>
              </a:defRPr>
            </a:lvl3pPr>
            <a:lvl4pPr>
              <a:lnSpc>
                <a:spcPct val="150000"/>
              </a:lnSpc>
              <a:buFont typeface="Arial"/>
              <a:buChar char="•"/>
              <a:defRPr sz="1400" cap="none" baseline="0">
                <a:solidFill>
                  <a:srgbClr val="FFFFFF"/>
                </a:solidFill>
                <a:latin typeface="Arial"/>
              </a:defRPr>
            </a:lvl4pPr>
            <a:lvl5pPr>
              <a:lnSpc>
                <a:spcPct val="150000"/>
              </a:lnSpc>
              <a:defRPr sz="1400" cap="none" baseline="0">
                <a:solidFill>
                  <a:srgbClr val="FFFFFF"/>
                </a:solidFill>
                <a:latin typeface="Arial"/>
              </a:defRPr>
            </a:lvl5pPr>
          </a:lstStyle>
          <a:p>
            <a:pPr lvl="0"/>
            <a:r>
              <a:rPr lang="en-US" dirty="0"/>
              <a:t>CLICK TO EDIT MASTER TEXT STYLES</a:t>
            </a:r>
          </a:p>
        </p:txBody>
      </p:sp>
      <p:pic>
        <p:nvPicPr>
          <p:cNvPr id="11" name="Picture 10"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379769142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Lt Gray Spectrum">
    <p:spTree>
      <p:nvGrpSpPr>
        <p:cNvPr id="1" name=""/>
        <p:cNvGrpSpPr/>
        <p:nvPr/>
      </p:nvGrpSpPr>
      <p:grpSpPr>
        <a:xfrm>
          <a:off x="0" y="0"/>
          <a:ext cx="0" cy="0"/>
          <a:chOff x="0" y="0"/>
          <a:chExt cx="0" cy="0"/>
        </a:xfrm>
      </p:grpSpPr>
      <p:pic>
        <p:nvPicPr>
          <p:cNvPr id="3" name="Picture 2" descr="LtGreySlides1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22"/>
          <p:cNvSpPr>
            <a:spLocks noGrp="1"/>
          </p:cNvSpPr>
          <p:nvPr>
            <p:ph type="title"/>
          </p:nvPr>
        </p:nvSpPr>
        <p:spPr bwMode="white">
          <a:xfrm>
            <a:off x="1117600" y="304800"/>
            <a:ext cx="8026400" cy="1447800"/>
          </a:xfrm>
        </p:spPr>
        <p:txBody>
          <a:bodyPr/>
          <a:lstStyle>
            <a:lvl1pPr>
              <a:defRPr>
                <a:solidFill>
                  <a:srgbClr val="FFFFFF"/>
                </a:solidFill>
              </a:defRPr>
            </a:lvl1pPr>
          </a:lstStyle>
          <a:p>
            <a:r>
              <a:rPr lang="en-US"/>
              <a:t>Click to edit Master title style</a:t>
            </a:r>
            <a:endParaRPr lang="en-US" dirty="0"/>
          </a:p>
        </p:txBody>
      </p:sp>
      <p:sp>
        <p:nvSpPr>
          <p:cNvPr id="8"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sp>
        <p:nvSpPr>
          <p:cNvPr id="9" name="Text Placeholder 8"/>
          <p:cNvSpPr>
            <a:spLocks noGrp="1"/>
          </p:cNvSpPr>
          <p:nvPr>
            <p:ph type="body" sz="quarter" idx="11"/>
          </p:nvPr>
        </p:nvSpPr>
        <p:spPr bwMode="white">
          <a:xfrm>
            <a:off x="1117600" y="3962400"/>
            <a:ext cx="9347200" cy="2667000"/>
          </a:xfrm>
          <a:prstGeom prst="rect">
            <a:avLst/>
          </a:prstGeom>
        </p:spPr>
        <p:txBody>
          <a:bodyPr vert="horz" lIns="0" tIns="0" rIns="0" bIns="0">
            <a:normAutofit/>
          </a:bodyPr>
          <a:lstStyle>
            <a:lvl1pPr marL="0" indent="0">
              <a:lnSpc>
                <a:spcPct val="150000"/>
              </a:lnSpc>
              <a:buFont typeface="Arial"/>
              <a:buNone/>
              <a:defRPr sz="1400" b="0" cap="none" baseline="0">
                <a:solidFill>
                  <a:srgbClr val="FFFFFF"/>
                </a:solidFill>
                <a:latin typeface="Arial"/>
              </a:defRPr>
            </a:lvl1pPr>
            <a:lvl2pPr>
              <a:lnSpc>
                <a:spcPct val="150000"/>
              </a:lnSpc>
              <a:buFont typeface="Arial"/>
              <a:buChar char="•"/>
              <a:defRPr sz="1400" cap="none" baseline="0">
                <a:solidFill>
                  <a:srgbClr val="FFFFFF"/>
                </a:solidFill>
                <a:latin typeface="Arial"/>
              </a:defRPr>
            </a:lvl2pPr>
            <a:lvl3pPr>
              <a:lnSpc>
                <a:spcPct val="150000"/>
              </a:lnSpc>
              <a:buFont typeface="Lucida Grande"/>
              <a:buChar char="–"/>
              <a:defRPr sz="1400" cap="none" baseline="0">
                <a:solidFill>
                  <a:srgbClr val="FFFFFF"/>
                </a:solidFill>
                <a:latin typeface="Arial"/>
              </a:defRPr>
            </a:lvl3pPr>
            <a:lvl4pPr>
              <a:lnSpc>
                <a:spcPct val="150000"/>
              </a:lnSpc>
              <a:buFont typeface="Arial"/>
              <a:buChar char="•"/>
              <a:defRPr sz="1400" cap="none" baseline="0">
                <a:solidFill>
                  <a:srgbClr val="FFFFFF"/>
                </a:solidFill>
                <a:latin typeface="Arial"/>
              </a:defRPr>
            </a:lvl4pPr>
            <a:lvl5pPr>
              <a:lnSpc>
                <a:spcPct val="150000"/>
              </a:lnSpc>
              <a:defRPr sz="1400" cap="none" baseline="0">
                <a:solidFill>
                  <a:srgbClr val="FFFFFF"/>
                </a:solidFill>
                <a:latin typeface="Arial"/>
              </a:defRPr>
            </a:lvl5pPr>
          </a:lstStyle>
          <a:p>
            <a:pPr lvl="0"/>
            <a:r>
              <a:rPr lang="en-US"/>
              <a:t>Click to edit Master text styles</a:t>
            </a:r>
          </a:p>
          <a:p>
            <a:pPr lvl="1"/>
            <a:r>
              <a:rPr lang="en-US"/>
              <a:t>Second level</a:t>
            </a:r>
          </a:p>
          <a:p>
            <a:pPr lvl="2"/>
            <a:r>
              <a:rPr lang="en-US"/>
              <a:t>Third level</a:t>
            </a:r>
          </a:p>
        </p:txBody>
      </p:sp>
      <p:pic>
        <p:nvPicPr>
          <p:cNvPr id="11" name="Picture 10"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122175665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Lt Gray White 1">
    <p:spTree>
      <p:nvGrpSpPr>
        <p:cNvPr id="1" name=""/>
        <p:cNvGrpSpPr/>
        <p:nvPr/>
      </p:nvGrpSpPr>
      <p:grpSpPr>
        <a:xfrm>
          <a:off x="0" y="0"/>
          <a:ext cx="0" cy="0"/>
          <a:chOff x="0" y="0"/>
          <a:chExt cx="0" cy="0"/>
        </a:xfrm>
      </p:grpSpPr>
      <p:pic>
        <p:nvPicPr>
          <p:cNvPr id="2" name="Picture 1" descr="LtGrey_16.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itle 6"/>
          <p:cNvSpPr>
            <a:spLocks noGrp="1"/>
          </p:cNvSpPr>
          <p:nvPr>
            <p:ph type="title"/>
          </p:nvPr>
        </p:nvSpPr>
        <p:spPr bwMode="gray">
          <a:xfrm>
            <a:off x="1117600" y="304800"/>
            <a:ext cx="9347200" cy="1143000"/>
          </a:xfrm>
          <a:prstGeom prst="rect">
            <a:avLst/>
          </a:prstGeom>
        </p:spPr>
        <p:txBody>
          <a:bodyPr vert="horz" lIns="0" tIns="0" rIns="0" bIns="0"/>
          <a:lstStyle>
            <a:lvl1pPr algn="l">
              <a:defRPr b="1" cap="all">
                <a:solidFill>
                  <a:srgbClr val="595959"/>
                </a:solidFill>
              </a:defRPr>
            </a:lvl1pPr>
          </a:lstStyle>
          <a:p>
            <a:r>
              <a:rPr lang="en-US"/>
              <a:t>Click to edit Master title style</a:t>
            </a:r>
            <a:endParaRPr lang="en-US" dirty="0"/>
          </a:p>
        </p:txBody>
      </p:sp>
      <p:sp>
        <p:nvSpPr>
          <p:cNvPr id="12" name="Text Placeholder 8"/>
          <p:cNvSpPr>
            <a:spLocks noGrp="1"/>
          </p:cNvSpPr>
          <p:nvPr>
            <p:ph type="body" sz="quarter" idx="10"/>
          </p:nvPr>
        </p:nvSpPr>
        <p:spPr bwMode="gray">
          <a:xfrm>
            <a:off x="1117600" y="1600200"/>
            <a:ext cx="93472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a:t>Click to edit Master text styles</a:t>
            </a:r>
          </a:p>
          <a:p>
            <a:pPr lvl="1"/>
            <a:r>
              <a:rPr lang="en-US"/>
              <a:t>Second level</a:t>
            </a:r>
          </a:p>
          <a:p>
            <a:pPr lvl="2"/>
            <a:r>
              <a:rPr lang="en-US"/>
              <a:t>Third level</a:t>
            </a:r>
          </a:p>
        </p:txBody>
      </p:sp>
      <p:sp>
        <p:nvSpPr>
          <p:cNvPr id="7" name="Slide Number Placeholder 14"/>
          <p:cNvSpPr>
            <a:spLocks noGrp="1"/>
          </p:cNvSpPr>
          <p:nvPr>
            <p:ph type="sldNum" sz="quarter" idx="4"/>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pic>
        <p:nvPicPr>
          <p:cNvPr id="9" name="Picture 8"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184467483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Lt Gray White 2">
    <p:spTree>
      <p:nvGrpSpPr>
        <p:cNvPr id="1" name=""/>
        <p:cNvGrpSpPr/>
        <p:nvPr/>
      </p:nvGrpSpPr>
      <p:grpSpPr>
        <a:xfrm>
          <a:off x="0" y="0"/>
          <a:ext cx="0" cy="0"/>
          <a:chOff x="0" y="0"/>
          <a:chExt cx="0" cy="0"/>
        </a:xfrm>
      </p:grpSpPr>
      <p:pic>
        <p:nvPicPr>
          <p:cNvPr id="2" name="Picture 1" descr="LtGreySlides14.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itle 6"/>
          <p:cNvSpPr>
            <a:spLocks noGrp="1"/>
          </p:cNvSpPr>
          <p:nvPr>
            <p:ph type="title"/>
          </p:nvPr>
        </p:nvSpPr>
        <p:spPr bwMode="gray">
          <a:xfrm>
            <a:off x="1117600" y="304800"/>
            <a:ext cx="9347200" cy="1143000"/>
          </a:xfrm>
          <a:prstGeom prst="rect">
            <a:avLst/>
          </a:prstGeom>
        </p:spPr>
        <p:txBody>
          <a:bodyPr vert="horz" lIns="0" tIns="0" rIns="0" bIns="0"/>
          <a:lstStyle>
            <a:lvl1pPr algn="l">
              <a:defRPr b="1" cap="all">
                <a:solidFill>
                  <a:srgbClr val="595959"/>
                </a:solidFill>
              </a:defRPr>
            </a:lvl1pPr>
          </a:lstStyle>
          <a:p>
            <a:r>
              <a:rPr lang="en-US"/>
              <a:t>Click to edit Master title style</a:t>
            </a:r>
            <a:endParaRPr lang="en-US" dirty="0"/>
          </a:p>
        </p:txBody>
      </p:sp>
      <p:sp>
        <p:nvSpPr>
          <p:cNvPr id="12" name="Text Placeholder 8"/>
          <p:cNvSpPr>
            <a:spLocks noGrp="1"/>
          </p:cNvSpPr>
          <p:nvPr>
            <p:ph type="body" sz="quarter" idx="10"/>
          </p:nvPr>
        </p:nvSpPr>
        <p:spPr bwMode="gray">
          <a:xfrm>
            <a:off x="1117600" y="1600200"/>
            <a:ext cx="93472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a:t>Click to edit Master text styles</a:t>
            </a:r>
          </a:p>
          <a:p>
            <a:pPr lvl="1"/>
            <a:r>
              <a:rPr lang="en-US"/>
              <a:t>Second level</a:t>
            </a:r>
          </a:p>
          <a:p>
            <a:pPr lvl="2"/>
            <a:r>
              <a:rPr lang="en-US"/>
              <a:t>Third level</a:t>
            </a:r>
          </a:p>
        </p:txBody>
      </p:sp>
      <p:sp>
        <p:nvSpPr>
          <p:cNvPr id="7" name="Slide Number Placeholder 14"/>
          <p:cNvSpPr>
            <a:spLocks noGrp="1"/>
          </p:cNvSpPr>
          <p:nvPr>
            <p:ph type="sldNum" sz="quarter" idx="4"/>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pic>
        <p:nvPicPr>
          <p:cNvPr id="9" name="Picture 8"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33482026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Lt Gray White 3">
    <p:spTree>
      <p:nvGrpSpPr>
        <p:cNvPr id="1" name=""/>
        <p:cNvGrpSpPr/>
        <p:nvPr/>
      </p:nvGrpSpPr>
      <p:grpSpPr>
        <a:xfrm>
          <a:off x="0" y="0"/>
          <a:ext cx="0" cy="0"/>
          <a:chOff x="0" y="0"/>
          <a:chExt cx="0" cy="0"/>
        </a:xfrm>
      </p:grpSpPr>
      <p:pic>
        <p:nvPicPr>
          <p:cNvPr id="2" name="Picture 1" descr="LtGreySlides4.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itle 6"/>
          <p:cNvSpPr>
            <a:spLocks noGrp="1"/>
          </p:cNvSpPr>
          <p:nvPr>
            <p:ph type="title"/>
          </p:nvPr>
        </p:nvSpPr>
        <p:spPr bwMode="gray">
          <a:xfrm>
            <a:off x="1117600" y="304800"/>
            <a:ext cx="9347200" cy="1066800"/>
          </a:xfrm>
          <a:prstGeom prst="rect">
            <a:avLst/>
          </a:prstGeom>
        </p:spPr>
        <p:txBody>
          <a:bodyPr vert="horz" lIns="0" tIns="0" rIns="0" bIns="0"/>
          <a:lstStyle>
            <a:lvl1pPr algn="l">
              <a:defRPr b="1" cap="all">
                <a:solidFill>
                  <a:srgbClr val="595959"/>
                </a:solidFill>
              </a:defRPr>
            </a:lvl1pPr>
          </a:lstStyle>
          <a:p>
            <a:r>
              <a:rPr lang="en-US"/>
              <a:t>Click to edit Master title style</a:t>
            </a:r>
            <a:endParaRPr lang="en-US" dirty="0"/>
          </a:p>
        </p:txBody>
      </p:sp>
      <p:sp>
        <p:nvSpPr>
          <p:cNvPr id="12" name="Text Placeholder 8"/>
          <p:cNvSpPr>
            <a:spLocks noGrp="1"/>
          </p:cNvSpPr>
          <p:nvPr>
            <p:ph type="body" sz="quarter" idx="10"/>
          </p:nvPr>
        </p:nvSpPr>
        <p:spPr bwMode="gray">
          <a:xfrm>
            <a:off x="1117600" y="1600200"/>
            <a:ext cx="66040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95959"/>
                </a:solidFill>
                <a:latin typeface="Arial"/>
              </a:defRPr>
            </a:lvl1pPr>
            <a:lvl2pPr>
              <a:lnSpc>
                <a:spcPct val="150000"/>
              </a:lnSpc>
              <a:buFont typeface="Arial"/>
              <a:buChar char="•"/>
              <a:defRPr sz="1400" cap="none" baseline="0">
                <a:solidFill>
                  <a:srgbClr val="595959"/>
                </a:solidFill>
                <a:latin typeface="Arial"/>
              </a:defRPr>
            </a:lvl2pPr>
            <a:lvl3pPr>
              <a:lnSpc>
                <a:spcPct val="150000"/>
              </a:lnSpc>
              <a:buFont typeface="Lucida Grande"/>
              <a:buChar char="–"/>
              <a:defRPr sz="1400" cap="none" baseline="0">
                <a:solidFill>
                  <a:srgbClr val="595959"/>
                </a:solidFill>
                <a:latin typeface="Arial"/>
              </a:defRPr>
            </a:lvl3pPr>
            <a:lvl4pPr>
              <a:lnSpc>
                <a:spcPct val="150000"/>
              </a:lnSpc>
              <a:buFont typeface="Arial"/>
              <a:buChar char="•"/>
              <a:defRPr sz="1400" cap="none" baseline="0">
                <a:solidFill>
                  <a:srgbClr val="595959"/>
                </a:solidFill>
                <a:latin typeface="Arial"/>
              </a:defRPr>
            </a:lvl4pPr>
            <a:lvl5pPr>
              <a:lnSpc>
                <a:spcPct val="150000"/>
              </a:lnSpc>
              <a:defRPr sz="1400" cap="none" baseline="0">
                <a:solidFill>
                  <a:srgbClr val="595959"/>
                </a:solidFill>
                <a:latin typeface="Arial"/>
              </a:defRPr>
            </a:lvl5pPr>
          </a:lstStyle>
          <a:p>
            <a:pPr lvl="0"/>
            <a:r>
              <a:rPr lang="en-US"/>
              <a:t>Click to edit Master text styles</a:t>
            </a:r>
          </a:p>
          <a:p>
            <a:pPr lvl="1"/>
            <a:r>
              <a:rPr lang="en-US"/>
              <a:t>Second level</a:t>
            </a:r>
          </a:p>
          <a:p>
            <a:pPr lvl="2"/>
            <a:r>
              <a:rPr lang="en-US"/>
              <a:t>Third level</a:t>
            </a:r>
          </a:p>
        </p:txBody>
      </p:sp>
      <p:sp>
        <p:nvSpPr>
          <p:cNvPr id="7" name="Slide Number Placeholder 14"/>
          <p:cNvSpPr>
            <a:spLocks noGrp="1"/>
          </p:cNvSpPr>
          <p:nvPr>
            <p:ph type="sldNum" sz="quarter" idx="4"/>
          </p:nvPr>
        </p:nvSpPr>
        <p:spPr bwMode="white">
          <a:xfrm>
            <a:off x="9245600" y="6400801"/>
            <a:ext cx="2844800" cy="365125"/>
          </a:xfrm>
          <a:prstGeom prst="rect">
            <a:avLst/>
          </a:prstGeom>
        </p:spPr>
        <p:txBody>
          <a:bodyPr vert="horz" lIns="91440" tIns="45720" rIns="91440" bIns="45720" rtlCol="0" anchor="ctr"/>
          <a:lstStyle>
            <a:lvl1pPr algn="r">
              <a:defRPr sz="1200" b="1">
                <a:solidFill>
                  <a:schemeClr val="bg1"/>
                </a:solidFill>
              </a:defRPr>
            </a:lvl1pPr>
          </a:lstStyle>
          <a:p>
            <a:fld id="{894AE38E-B496-487C-B66A-925A951D7071}" type="slidenum">
              <a:rPr lang="en-US" smtClean="0">
                <a:solidFill>
                  <a:prstClr val="white"/>
                </a:solidFill>
              </a:rPr>
              <a:pPr/>
              <a:t>‹#›</a:t>
            </a:fld>
            <a:endParaRPr lang="en-US" dirty="0">
              <a:solidFill>
                <a:prstClr val="white"/>
              </a:solidFill>
            </a:endParaRPr>
          </a:p>
        </p:txBody>
      </p:sp>
      <p:pic>
        <p:nvPicPr>
          <p:cNvPr id="9" name="Picture 8"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2636752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Lt Gray Image">
    <p:spTree>
      <p:nvGrpSpPr>
        <p:cNvPr id="1" name=""/>
        <p:cNvGrpSpPr/>
        <p:nvPr/>
      </p:nvGrpSpPr>
      <p:grpSpPr>
        <a:xfrm>
          <a:off x="0" y="0"/>
          <a:ext cx="0" cy="0"/>
          <a:chOff x="0" y="0"/>
          <a:chExt cx="0" cy="0"/>
        </a:xfrm>
      </p:grpSpPr>
      <p:pic>
        <p:nvPicPr>
          <p:cNvPr id="7170" name="Picture 2" descr="D:\For Jill\062811\PPT Slides 8\Slides8_LtGrey.pn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p:spPr>
      </p:pic>
      <p:sp>
        <p:nvSpPr>
          <p:cNvPr id="11" name="Title 6"/>
          <p:cNvSpPr>
            <a:spLocks noGrp="1"/>
          </p:cNvSpPr>
          <p:nvPr>
            <p:ph type="title"/>
          </p:nvPr>
        </p:nvSpPr>
        <p:spPr bwMode="white">
          <a:xfrm>
            <a:off x="1117600" y="304800"/>
            <a:ext cx="9347200" cy="1143000"/>
          </a:xfrm>
          <a:prstGeom prst="rect">
            <a:avLst/>
          </a:prstGeom>
        </p:spPr>
        <p:txBody>
          <a:bodyPr vert="horz" lIns="0" tIns="0" rIns="0" bIns="0"/>
          <a:lstStyle>
            <a:lvl1pPr algn="l">
              <a:defRPr b="1" cap="all">
                <a:solidFill>
                  <a:schemeClr val="bg1"/>
                </a:solidFill>
              </a:defRPr>
            </a:lvl1pPr>
          </a:lstStyle>
          <a:p>
            <a:r>
              <a:rPr lang="en-US"/>
              <a:t>Click to edit Master title style</a:t>
            </a:r>
            <a:endParaRPr lang="en-US" dirty="0"/>
          </a:p>
        </p:txBody>
      </p:sp>
      <p:sp>
        <p:nvSpPr>
          <p:cNvPr id="12" name="Text Placeholder 8"/>
          <p:cNvSpPr>
            <a:spLocks noGrp="1"/>
          </p:cNvSpPr>
          <p:nvPr>
            <p:ph type="body" sz="quarter" idx="10"/>
          </p:nvPr>
        </p:nvSpPr>
        <p:spPr bwMode="white">
          <a:xfrm>
            <a:off x="1117600" y="1600200"/>
            <a:ext cx="3759200" cy="4876800"/>
          </a:xfrm>
          <a:prstGeom prst="rect">
            <a:avLst/>
          </a:prstGeom>
        </p:spPr>
        <p:txBody>
          <a:bodyPr vert="horz" lIns="0" tIns="0" rIns="0" bIns="0">
            <a:normAutofit/>
          </a:bodyPr>
          <a:lstStyle>
            <a:lvl1pPr marL="0" indent="0">
              <a:lnSpc>
                <a:spcPct val="150000"/>
              </a:lnSpc>
              <a:buFont typeface="Arial"/>
              <a:buNone/>
              <a:defRPr sz="1400" b="0" cap="none" baseline="0">
                <a:solidFill>
                  <a:schemeClr val="bg1"/>
                </a:solidFill>
                <a:latin typeface="Arial"/>
              </a:defRPr>
            </a:lvl1pPr>
            <a:lvl2pPr>
              <a:lnSpc>
                <a:spcPct val="150000"/>
              </a:lnSpc>
              <a:buFont typeface="Arial"/>
              <a:buChar char="•"/>
              <a:defRPr sz="1400" cap="none" baseline="0">
                <a:solidFill>
                  <a:schemeClr val="bg1"/>
                </a:solidFill>
                <a:latin typeface="Arial"/>
              </a:defRPr>
            </a:lvl2pPr>
            <a:lvl3pPr>
              <a:lnSpc>
                <a:spcPct val="150000"/>
              </a:lnSpc>
              <a:buFont typeface="Lucida Grande"/>
              <a:buChar char="–"/>
              <a:defRPr sz="1400" cap="none" baseline="0">
                <a:solidFill>
                  <a:schemeClr val="bg1"/>
                </a:solidFill>
                <a:latin typeface="Arial"/>
              </a:defRPr>
            </a:lvl3pPr>
            <a:lvl4pPr>
              <a:lnSpc>
                <a:spcPct val="150000"/>
              </a:lnSpc>
              <a:buFont typeface="Arial"/>
              <a:buChar char="•"/>
              <a:defRPr sz="1400" cap="none" baseline="0">
                <a:solidFill>
                  <a:schemeClr val="bg1"/>
                </a:solidFill>
                <a:latin typeface="Arial"/>
              </a:defRPr>
            </a:lvl4pPr>
            <a:lvl5pPr>
              <a:lnSpc>
                <a:spcPct val="150000"/>
              </a:lnSpc>
              <a:defRPr sz="1400" cap="none" baseline="0">
                <a:solidFill>
                  <a:schemeClr val="bg1"/>
                </a:solidFill>
                <a:latin typeface="Arial"/>
              </a:defRPr>
            </a:lvl5pPr>
          </a:lstStyle>
          <a:p>
            <a:pPr lvl="0"/>
            <a:r>
              <a:rPr lang="en-US"/>
              <a:t>Click to edit Master text styles</a:t>
            </a:r>
          </a:p>
          <a:p>
            <a:pPr lvl="1"/>
            <a:r>
              <a:rPr lang="en-US"/>
              <a:t>Second level</a:t>
            </a:r>
          </a:p>
          <a:p>
            <a:pPr lvl="2"/>
            <a:r>
              <a:rPr lang="en-US"/>
              <a:t>Third level</a:t>
            </a:r>
          </a:p>
        </p:txBody>
      </p:sp>
      <p:sp>
        <p:nvSpPr>
          <p:cNvPr id="7" name="Slide Number Placeholder 14"/>
          <p:cNvSpPr>
            <a:spLocks noGrp="1"/>
          </p:cNvSpPr>
          <p:nvPr>
            <p:ph type="sldNum" sz="quarter" idx="4"/>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pic>
        <p:nvPicPr>
          <p:cNvPr id="9" name="Picture 8" descr="Pantone ipso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27132613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894AE38E-B496-487C-B66A-925A951D7071}" type="slidenum">
              <a:rPr lang="en-US" smtClean="0"/>
              <a:pPr/>
              <a:t>‹#›</a:t>
            </a:fld>
            <a:endParaRPr lang="en-US" dirty="0"/>
          </a:p>
        </p:txBody>
      </p:sp>
      <p:sp>
        <p:nvSpPr>
          <p:cNvPr id="4" name="Title 6"/>
          <p:cNvSpPr>
            <a:spLocks noGrp="1"/>
          </p:cNvSpPr>
          <p:nvPr>
            <p:ph type="title"/>
          </p:nvPr>
        </p:nvSpPr>
        <p:spPr bwMode="white">
          <a:xfrm>
            <a:off x="1117600" y="304800"/>
            <a:ext cx="9347200" cy="1219200"/>
          </a:xfrm>
          <a:prstGeom prst="rect">
            <a:avLst/>
          </a:prstGeom>
        </p:spPr>
        <p:txBody>
          <a:bodyPr vert="horz" lIns="0" tIns="0" rIns="0" bIns="0"/>
          <a:lstStyle>
            <a:lvl1pPr algn="l">
              <a:defRPr b="1" cap="all">
                <a:solidFill>
                  <a:srgbClr val="58595B"/>
                </a:solidFill>
              </a:defRPr>
            </a:lvl1pPr>
          </a:lstStyle>
          <a:p>
            <a:r>
              <a:rPr lang="en-US"/>
              <a:t>Click to edit Master title style</a:t>
            </a:r>
            <a:endParaRPr lang="en-US" dirty="0"/>
          </a:p>
        </p:txBody>
      </p:sp>
      <p:sp>
        <p:nvSpPr>
          <p:cNvPr id="5" name="Text Placeholder 8"/>
          <p:cNvSpPr>
            <a:spLocks noGrp="1"/>
          </p:cNvSpPr>
          <p:nvPr>
            <p:ph type="body" sz="quarter" idx="11"/>
          </p:nvPr>
        </p:nvSpPr>
        <p:spPr bwMode="white">
          <a:xfrm>
            <a:off x="1117600" y="1600200"/>
            <a:ext cx="3759200" cy="4876800"/>
          </a:xfrm>
          <a:prstGeom prst="rect">
            <a:avLst/>
          </a:prstGeom>
        </p:spPr>
        <p:txBody>
          <a:bodyPr vert="horz" lIns="0" tIns="0" rIns="0" bIns="0">
            <a:normAutofit/>
          </a:bodyPr>
          <a:lstStyle>
            <a:lvl1pPr marL="0" indent="0">
              <a:lnSpc>
                <a:spcPct val="150000"/>
              </a:lnSpc>
              <a:buFont typeface="Arial"/>
              <a:buNone/>
              <a:defRPr sz="1400" b="0" cap="none" baseline="0">
                <a:solidFill>
                  <a:srgbClr val="58595B"/>
                </a:solidFill>
                <a:latin typeface="Arial"/>
              </a:defRPr>
            </a:lvl1pPr>
            <a:lvl2pPr>
              <a:lnSpc>
                <a:spcPct val="150000"/>
              </a:lnSpc>
              <a:buFont typeface="Arial"/>
              <a:buChar char="•"/>
              <a:defRPr sz="1400" cap="none" baseline="0">
                <a:solidFill>
                  <a:srgbClr val="58595B"/>
                </a:solidFill>
                <a:latin typeface="Arial"/>
              </a:defRPr>
            </a:lvl2pPr>
            <a:lvl3pPr>
              <a:lnSpc>
                <a:spcPct val="150000"/>
              </a:lnSpc>
              <a:buFont typeface="Lucida Grande"/>
              <a:buChar char="–"/>
              <a:defRPr sz="1400" cap="none" baseline="0">
                <a:solidFill>
                  <a:srgbClr val="58595B"/>
                </a:solidFill>
                <a:latin typeface="Arial"/>
              </a:defRPr>
            </a:lvl3pPr>
            <a:lvl4pPr>
              <a:lnSpc>
                <a:spcPct val="150000"/>
              </a:lnSpc>
              <a:buFont typeface="Arial"/>
              <a:buChar char="•"/>
              <a:defRPr sz="1400" cap="none" baseline="0">
                <a:solidFill>
                  <a:schemeClr val="bg1"/>
                </a:solidFill>
                <a:latin typeface="Arial"/>
              </a:defRPr>
            </a:lvl4pPr>
            <a:lvl5pPr>
              <a:lnSpc>
                <a:spcPct val="150000"/>
              </a:lnSpc>
              <a:defRPr sz="1400" cap="none" baseline="0">
                <a:solidFill>
                  <a:schemeClr val="bg1"/>
                </a:solidFill>
                <a:latin typeface="Arial"/>
              </a:defRPr>
            </a:lvl5pPr>
          </a:lstStyle>
          <a:p>
            <a:pPr lvl="0"/>
            <a:r>
              <a:rPr lang="en-US"/>
              <a:t>Click to edit Master text styles</a:t>
            </a:r>
          </a:p>
          <a:p>
            <a:pPr lvl="1"/>
            <a:r>
              <a:rPr lang="en-US"/>
              <a:t>Second level</a:t>
            </a:r>
          </a:p>
          <a:p>
            <a:pPr lvl="2"/>
            <a:r>
              <a:rPr lang="en-US"/>
              <a:t>Third level</a:t>
            </a:r>
          </a:p>
        </p:txBody>
      </p:sp>
      <p:sp>
        <p:nvSpPr>
          <p:cNvPr id="6" name="Slide Number Placeholder 14"/>
          <p:cNvSpPr txBox="1">
            <a:spLocks/>
          </p:cNvSpPr>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pPr>
              <a:defRPr/>
            </a:pPr>
            <a:fld id="{894AE38E-B496-487C-B66A-925A951D7071}" type="slidenum">
              <a:rPr lang="en-US" sz="1200" smtClean="0">
                <a:solidFill>
                  <a:srgbClr val="58595B"/>
                </a:solidFill>
              </a:rPr>
              <a:pPr>
                <a:defRPr/>
              </a:pPr>
              <a:t>‹#›</a:t>
            </a:fld>
            <a:endParaRPr lang="en-US" sz="1200" dirty="0">
              <a:solidFill>
                <a:srgbClr val="58595B"/>
              </a:solidFill>
            </a:endParaRPr>
          </a:p>
        </p:txBody>
      </p:sp>
      <p:pic>
        <p:nvPicPr>
          <p:cNvPr id="7" name="Picture 6" descr="Pantone ipsos.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366502927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894AE38E-B496-487C-B66A-925A951D7071}" type="slidenum">
              <a:rPr lang="en-US" smtClean="0"/>
              <a:pPr/>
              <a:t>‹#›</a:t>
            </a:fld>
            <a:endParaRPr lang="en-US" dirty="0"/>
          </a:p>
        </p:txBody>
      </p:sp>
      <p:sp>
        <p:nvSpPr>
          <p:cNvPr id="6" name="Slide Number Placeholder 14"/>
          <p:cNvSpPr txBox="1">
            <a:spLocks/>
          </p:cNvSpPr>
          <p:nvPr/>
        </p:nvSpPr>
        <p:spPr>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pPr>
              <a:defRPr/>
            </a:pPr>
            <a:fld id="{894AE38E-B496-487C-B66A-925A951D7071}" type="slidenum">
              <a:rPr lang="en-US" sz="1200" smtClean="0">
                <a:solidFill>
                  <a:srgbClr val="58595B"/>
                </a:solidFill>
              </a:rPr>
              <a:pPr>
                <a:defRPr/>
              </a:pPr>
              <a:t>‹#›</a:t>
            </a:fld>
            <a:endParaRPr lang="en-US" sz="1200" dirty="0">
              <a:solidFill>
                <a:srgbClr val="58595B"/>
              </a:solidFill>
            </a:endParaRPr>
          </a:p>
        </p:txBody>
      </p:sp>
      <p:sp>
        <p:nvSpPr>
          <p:cNvPr id="8" name="Title 7"/>
          <p:cNvSpPr>
            <a:spLocks noGrp="1"/>
          </p:cNvSpPr>
          <p:nvPr>
            <p:ph type="title"/>
          </p:nvPr>
        </p:nvSpPr>
        <p:spPr bwMode="white">
          <a:xfrm>
            <a:off x="1828800" y="4038600"/>
            <a:ext cx="9144000" cy="1371600"/>
          </a:xfrm>
          <a:prstGeom prst="rect">
            <a:avLst/>
          </a:prstGeom>
        </p:spPr>
        <p:txBody>
          <a:bodyPr vert="horz"/>
          <a:lstStyle>
            <a:lvl1pPr algn="l">
              <a:defRPr b="1" cap="all">
                <a:solidFill>
                  <a:srgbClr val="FFFFFF"/>
                </a:solidFill>
              </a:defRPr>
            </a:lvl1pPr>
          </a:lstStyle>
          <a:p>
            <a:r>
              <a:rPr lang="en-US"/>
              <a:t>Click to edit Master title style</a:t>
            </a:r>
            <a:endParaRPr lang="en-US" dirty="0"/>
          </a:p>
        </p:txBody>
      </p:sp>
      <p:sp>
        <p:nvSpPr>
          <p:cNvPr id="9" name="Text Placeholder 9"/>
          <p:cNvSpPr>
            <a:spLocks noGrp="1"/>
          </p:cNvSpPr>
          <p:nvPr>
            <p:ph type="body" sz="quarter" idx="12"/>
          </p:nvPr>
        </p:nvSpPr>
        <p:spPr bwMode="white">
          <a:xfrm>
            <a:off x="1828800" y="5562600"/>
            <a:ext cx="8026400" cy="1066800"/>
          </a:xfrm>
          <a:prstGeom prst="rect">
            <a:avLst/>
          </a:prstGeom>
        </p:spPr>
        <p:txBody>
          <a:bodyPr vert="horz"/>
          <a:lstStyle>
            <a:lvl1pPr>
              <a:lnSpc>
                <a:spcPct val="100000"/>
              </a:lnSpc>
              <a:buNone/>
              <a:defRPr sz="1600">
                <a:solidFill>
                  <a:schemeClr val="bg1"/>
                </a:solidFill>
              </a:defRPr>
            </a:lvl1pPr>
            <a:lvl2pPr>
              <a:buNone/>
              <a:defRPr sz="1600"/>
            </a:lvl2pPr>
            <a:lvl3pPr>
              <a:buNone/>
              <a:defRPr sz="1600"/>
            </a:lvl3pPr>
            <a:lvl4pPr>
              <a:buNone/>
              <a:defRPr sz="1600"/>
            </a:lvl4pPr>
            <a:lvl5pPr>
              <a:buNone/>
              <a:defRPr sz="1600"/>
            </a:lvl5pPr>
          </a:lstStyle>
          <a:p>
            <a:pPr lvl="0"/>
            <a:r>
              <a:rPr lang="en-US"/>
              <a:t>Click to edit Master text styles</a:t>
            </a:r>
          </a:p>
          <a:p>
            <a:pPr lvl="1"/>
            <a:r>
              <a:rPr lang="en-US"/>
              <a:t>Second level</a:t>
            </a:r>
          </a:p>
        </p:txBody>
      </p:sp>
      <p:pic>
        <p:nvPicPr>
          <p:cNvPr id="10" name="Picture 9" descr="Pantone ipsos.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03201" y="152400"/>
            <a:ext cx="694857" cy="477714"/>
          </a:xfrm>
          <a:prstGeom prst="rect">
            <a:avLst/>
          </a:prstGeom>
        </p:spPr>
      </p:pic>
    </p:spTree>
    <p:extLst>
      <p:ext uri="{BB962C8B-B14F-4D97-AF65-F5344CB8AC3E}">
        <p14:creationId xmlns:p14="http://schemas.microsoft.com/office/powerpoint/2010/main" val="19245839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White plain">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1118401" y="97200"/>
            <a:ext cx="10883100" cy="612000"/>
          </a:xfrm>
          <a:prstGeom prst="rect">
            <a:avLst/>
          </a:prstGeom>
        </p:spPr>
        <p:txBody>
          <a:bodyPr wrap="square" lIns="0" tIns="0" rIns="0" bIns="0" anchor="ctr" anchorCtr="0">
            <a:noAutofit/>
          </a:bodyPr>
          <a:lstStyle>
            <a:lvl1pPr algn="l">
              <a:lnSpc>
                <a:spcPct val="90000"/>
              </a:lnSpc>
              <a:defRPr sz="2000" b="1"/>
            </a:lvl1pPr>
          </a:lstStyle>
          <a:p>
            <a:r>
              <a:rPr lang="en-US" noProof="0" dirty="0" err="1"/>
              <a:t>Titelmasterformat</a:t>
            </a:r>
            <a:r>
              <a:rPr lang="en-US" noProof="0" dirty="0"/>
              <a:t> </a:t>
            </a:r>
            <a:r>
              <a:rPr lang="en-US" noProof="0" dirty="0" err="1"/>
              <a:t>durch</a:t>
            </a:r>
            <a:r>
              <a:rPr lang="en-US" noProof="0" dirty="0"/>
              <a:t> </a:t>
            </a:r>
            <a:br>
              <a:rPr lang="en-US" noProof="0" dirty="0"/>
            </a:br>
            <a:r>
              <a:rPr lang="en-US" noProof="0" dirty="0" err="1"/>
              <a:t>Klicken</a:t>
            </a:r>
            <a:r>
              <a:rPr lang="en-US" noProof="0" dirty="0"/>
              <a:t> </a:t>
            </a:r>
            <a:r>
              <a:rPr lang="en-US" noProof="0" dirty="0" err="1"/>
              <a:t>bearbeiten</a:t>
            </a:r>
            <a:endParaRPr lang="en-US" noProof="0" dirty="0"/>
          </a:p>
        </p:txBody>
      </p:sp>
      <p:sp>
        <p:nvSpPr>
          <p:cNvPr id="5" name="Fußzeilenplatzhalter 4"/>
          <p:cNvSpPr>
            <a:spLocks noGrp="1"/>
          </p:cNvSpPr>
          <p:nvPr>
            <p:ph type="ftr" sz="quarter" idx="11"/>
          </p:nvPr>
        </p:nvSpPr>
        <p:spPr>
          <a:xfrm>
            <a:off x="470399" y="6566400"/>
            <a:ext cx="4800000" cy="184666"/>
          </a:xfrm>
          <a:prstGeom prst="rect">
            <a:avLst/>
          </a:prstGeom>
        </p:spPr>
        <p:txBody>
          <a:bodyPr wrap="square" lIns="0" tIns="0" rIns="0" bIns="0" anchor="b" anchorCtr="0">
            <a:noAutofit/>
          </a:bodyPr>
          <a:lstStyle>
            <a:lvl1pPr>
              <a:defRPr sz="1200">
                <a:solidFill>
                  <a:schemeClr val="tx1"/>
                </a:solidFill>
              </a:defRPr>
            </a:lvl1pPr>
          </a:lstStyle>
          <a:p>
            <a:endParaRPr lang="de-DE">
              <a:solidFill>
                <a:srgbClr val="00A8D0"/>
              </a:solidFill>
            </a:endParaRPr>
          </a:p>
        </p:txBody>
      </p:sp>
      <p:grpSp>
        <p:nvGrpSpPr>
          <p:cNvPr id="23" name="Group 18"/>
          <p:cNvGrpSpPr>
            <a:grpSpLocks noChangeAspect="1"/>
          </p:cNvGrpSpPr>
          <p:nvPr/>
        </p:nvGrpSpPr>
        <p:grpSpPr bwMode="auto">
          <a:xfrm>
            <a:off x="201601" y="151200"/>
            <a:ext cx="696383" cy="468312"/>
            <a:chOff x="1352" y="681"/>
            <a:chExt cx="3519" cy="3153"/>
          </a:xfrm>
        </p:grpSpPr>
        <p:sp>
          <p:nvSpPr>
            <p:cNvPr id="24"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25"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26"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27"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28"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29"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0"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1"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2"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3"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4"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5"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6"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7"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sp>
          <p:nvSpPr>
            <p:cNvPr id="38"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rgbClr val="00A8D0"/>
                </a:solidFill>
              </a:endParaRPr>
            </a:p>
          </p:txBody>
        </p:sp>
      </p:grpSp>
      <p:sp>
        <p:nvSpPr>
          <p:cNvPr id="44" name="Foliennummernplatzhalter 5"/>
          <p:cNvSpPr>
            <a:spLocks noGrp="1"/>
          </p:cNvSpPr>
          <p:nvPr>
            <p:ph type="sldNum" sz="quarter" idx="12"/>
          </p:nvPr>
        </p:nvSpPr>
        <p:spPr>
          <a:xfrm>
            <a:off x="11809575" y="6566400"/>
            <a:ext cx="182742" cy="184666"/>
          </a:xfrm>
          <a:prstGeom prst="rect">
            <a:avLst/>
          </a:prstGeom>
        </p:spPr>
        <p:txBody>
          <a:bodyPr wrap="none" lIns="0" tIns="0" rIns="0" bIns="0" anchor="b" anchorCtr="0">
            <a:spAutoFit/>
          </a:bodyPr>
          <a:lstStyle>
            <a:lvl1pPr algn="r">
              <a:defRPr sz="1200" b="1"/>
            </a:lvl1pPr>
          </a:lstStyle>
          <a:p>
            <a:fld id="{99DB18A3-D21F-4BB0-9E84-DFB029941648}" type="slidenum">
              <a:rPr lang="de-DE" smtClean="0">
                <a:solidFill>
                  <a:srgbClr val="00A8D0"/>
                </a:solidFill>
              </a:rPr>
              <a:pPr/>
              <a:t>‹#›</a:t>
            </a:fld>
            <a:endParaRPr lang="de-DE">
              <a:solidFill>
                <a:srgbClr val="00A8D0"/>
              </a:solidFill>
            </a:endParaRPr>
          </a:p>
        </p:txBody>
      </p:sp>
      <p:grpSp>
        <p:nvGrpSpPr>
          <p:cNvPr id="66" name="Group 4"/>
          <p:cNvGrpSpPr>
            <a:grpSpLocks noChangeAspect="1"/>
          </p:cNvGrpSpPr>
          <p:nvPr userDrawn="1"/>
        </p:nvGrpSpPr>
        <p:grpSpPr bwMode="gray">
          <a:xfrm>
            <a:off x="201601" y="151200"/>
            <a:ext cx="695607" cy="468000"/>
            <a:chOff x="1352" y="681"/>
            <a:chExt cx="3519" cy="3153"/>
          </a:xfrm>
        </p:grpSpPr>
        <p:sp>
          <p:nvSpPr>
            <p:cNvPr id="6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2800">
                <a:solidFill>
                  <a:srgbClr val="00A8D0"/>
                </a:solidFill>
              </a:endParaRPr>
            </a:p>
          </p:txBody>
        </p:sp>
        <p:sp>
          <p:nvSpPr>
            <p:cNvPr id="6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6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2800">
                <a:solidFill>
                  <a:srgbClr val="00A8D0"/>
                </a:solidFill>
              </a:endParaRPr>
            </a:p>
          </p:txBody>
        </p:sp>
        <p:sp>
          <p:nvSpPr>
            <p:cNvPr id="7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2800">
                <a:solidFill>
                  <a:srgbClr val="00A8D0"/>
                </a:solidFill>
              </a:endParaRPr>
            </a:p>
          </p:txBody>
        </p:sp>
        <p:sp>
          <p:nvSpPr>
            <p:cNvPr id="7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2800">
                <a:solidFill>
                  <a:srgbClr val="00A8D0"/>
                </a:solidFill>
              </a:endParaRPr>
            </a:p>
          </p:txBody>
        </p:sp>
        <p:sp>
          <p:nvSpPr>
            <p:cNvPr id="7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2800">
                <a:solidFill>
                  <a:srgbClr val="00A8D0"/>
                </a:solidFill>
              </a:endParaRPr>
            </a:p>
          </p:txBody>
        </p:sp>
        <p:sp>
          <p:nvSpPr>
            <p:cNvPr id="8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2800">
                <a:solidFill>
                  <a:srgbClr val="00A8D0"/>
                </a:solidFill>
              </a:endParaRPr>
            </a:p>
          </p:txBody>
        </p:sp>
        <p:sp>
          <p:nvSpPr>
            <p:cNvPr id="8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2800">
                <a:solidFill>
                  <a:srgbClr val="00A8D0"/>
                </a:solidFill>
              </a:endParaRPr>
            </a:p>
          </p:txBody>
        </p:sp>
      </p:grpSp>
      <p:grpSp>
        <p:nvGrpSpPr>
          <p:cNvPr id="39" name="Gruppieren 38"/>
          <p:cNvGrpSpPr>
            <a:grpSpLocks noChangeAspect="1"/>
          </p:cNvGrpSpPr>
          <p:nvPr userDrawn="1"/>
        </p:nvGrpSpPr>
        <p:grpSpPr bwMode="black">
          <a:xfrm>
            <a:off x="9028801" y="6566400"/>
            <a:ext cx="2232047" cy="216000"/>
            <a:chOff x="-4759325" y="2224088"/>
            <a:chExt cx="18664237" cy="2408238"/>
          </a:xfrm>
          <a:solidFill>
            <a:srgbClr val="2F469C"/>
          </a:solidFill>
        </p:grpSpPr>
        <p:sp>
          <p:nvSpPr>
            <p:cNvPr id="40" name="Freeform 7"/>
            <p:cNvSpPr>
              <a:spLocks noEditPoints="1"/>
            </p:cNvSpPr>
            <p:nvPr userDrawn="1"/>
          </p:nvSpPr>
          <p:spPr bwMode="black">
            <a:xfrm>
              <a:off x="-4016375" y="2738438"/>
              <a:ext cx="1379538" cy="1893888"/>
            </a:xfrm>
            <a:custGeom>
              <a:avLst/>
              <a:gdLst>
                <a:gd name="T0" fmla="*/ 6 w 368"/>
                <a:gd name="T1" fmla="*/ 505 h 505"/>
                <a:gd name="T2" fmla="*/ 20 w 368"/>
                <a:gd name="T3" fmla="*/ 330 h 505"/>
                <a:gd name="T4" fmla="*/ 20 w 368"/>
                <a:gd name="T5" fmla="*/ 189 h 505"/>
                <a:gd name="T6" fmla="*/ 0 w 368"/>
                <a:gd name="T7" fmla="*/ 14 h 505"/>
                <a:gd name="T8" fmla="*/ 85 w 368"/>
                <a:gd name="T9" fmla="*/ 8 h 505"/>
                <a:gd name="T10" fmla="*/ 97 w 368"/>
                <a:gd name="T11" fmla="*/ 57 h 505"/>
                <a:gd name="T12" fmla="*/ 210 w 368"/>
                <a:gd name="T13" fmla="*/ 0 h 505"/>
                <a:gd name="T14" fmla="*/ 368 w 368"/>
                <a:gd name="T15" fmla="*/ 188 h 505"/>
                <a:gd name="T16" fmla="*/ 214 w 368"/>
                <a:gd name="T17" fmla="*/ 363 h 505"/>
                <a:gd name="T18" fmla="*/ 110 w 368"/>
                <a:gd name="T19" fmla="*/ 330 h 505"/>
                <a:gd name="T20" fmla="*/ 110 w 368"/>
                <a:gd name="T21" fmla="*/ 370 h 505"/>
                <a:gd name="T22" fmla="*/ 117 w 368"/>
                <a:gd name="T23" fmla="*/ 498 h 505"/>
                <a:gd name="T24" fmla="*/ 6 w 368"/>
                <a:gd name="T25" fmla="*/ 505 h 505"/>
                <a:gd name="T26" fmla="*/ 192 w 368"/>
                <a:gd name="T27" fmla="*/ 290 h 505"/>
                <a:gd name="T28" fmla="*/ 278 w 368"/>
                <a:gd name="T29" fmla="*/ 189 h 505"/>
                <a:gd name="T30" fmla="*/ 188 w 368"/>
                <a:gd name="T31" fmla="*/ 74 h 505"/>
                <a:gd name="T32" fmla="*/ 103 w 368"/>
                <a:gd name="T33" fmla="*/ 189 h 505"/>
                <a:gd name="T34" fmla="*/ 192 w 368"/>
                <a:gd name="T35" fmla="*/ 29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505">
                  <a:moveTo>
                    <a:pt x="6" y="505"/>
                  </a:moveTo>
                  <a:cubicBezTo>
                    <a:pt x="10" y="473"/>
                    <a:pt x="20" y="379"/>
                    <a:pt x="20" y="330"/>
                  </a:cubicBezTo>
                  <a:cubicBezTo>
                    <a:pt x="20" y="189"/>
                    <a:pt x="20" y="189"/>
                    <a:pt x="20" y="189"/>
                  </a:cubicBezTo>
                  <a:cubicBezTo>
                    <a:pt x="20" y="129"/>
                    <a:pt x="10" y="74"/>
                    <a:pt x="0" y="14"/>
                  </a:cubicBezTo>
                  <a:cubicBezTo>
                    <a:pt x="85" y="8"/>
                    <a:pt x="85" y="8"/>
                    <a:pt x="85" y="8"/>
                  </a:cubicBezTo>
                  <a:cubicBezTo>
                    <a:pt x="90" y="23"/>
                    <a:pt x="92" y="39"/>
                    <a:pt x="97" y="57"/>
                  </a:cubicBezTo>
                  <a:cubicBezTo>
                    <a:pt x="118" y="33"/>
                    <a:pt x="145" y="0"/>
                    <a:pt x="210" y="0"/>
                  </a:cubicBezTo>
                  <a:cubicBezTo>
                    <a:pt x="304" y="0"/>
                    <a:pt x="368" y="78"/>
                    <a:pt x="368" y="188"/>
                  </a:cubicBezTo>
                  <a:cubicBezTo>
                    <a:pt x="368" y="290"/>
                    <a:pt x="306" y="363"/>
                    <a:pt x="214" y="363"/>
                  </a:cubicBezTo>
                  <a:cubicBezTo>
                    <a:pt x="160" y="363"/>
                    <a:pt x="134" y="345"/>
                    <a:pt x="110" y="330"/>
                  </a:cubicBezTo>
                  <a:cubicBezTo>
                    <a:pt x="110" y="370"/>
                    <a:pt x="110" y="370"/>
                    <a:pt x="110" y="370"/>
                  </a:cubicBezTo>
                  <a:cubicBezTo>
                    <a:pt x="110" y="389"/>
                    <a:pt x="110" y="446"/>
                    <a:pt x="117" y="498"/>
                  </a:cubicBezTo>
                  <a:lnTo>
                    <a:pt x="6" y="505"/>
                  </a:lnTo>
                  <a:close/>
                  <a:moveTo>
                    <a:pt x="192" y="290"/>
                  </a:moveTo>
                  <a:cubicBezTo>
                    <a:pt x="249" y="290"/>
                    <a:pt x="278" y="249"/>
                    <a:pt x="278" y="189"/>
                  </a:cubicBezTo>
                  <a:cubicBezTo>
                    <a:pt x="278" y="121"/>
                    <a:pt x="241" y="74"/>
                    <a:pt x="188" y="74"/>
                  </a:cubicBezTo>
                  <a:cubicBezTo>
                    <a:pt x="131" y="74"/>
                    <a:pt x="103" y="120"/>
                    <a:pt x="103" y="189"/>
                  </a:cubicBezTo>
                  <a:cubicBezTo>
                    <a:pt x="103" y="255"/>
                    <a:pt x="136" y="290"/>
                    <a:pt x="192"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1" name="Freeform 6"/>
            <p:cNvSpPr>
              <a:spLocks/>
            </p:cNvSpPr>
            <p:nvPr userDrawn="1"/>
          </p:nvSpPr>
          <p:spPr bwMode="black">
            <a:xfrm>
              <a:off x="-4759325" y="2265363"/>
              <a:ext cx="481013"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2"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2" name="Freeform 8"/>
            <p:cNvSpPr>
              <a:spLocks/>
            </p:cNvSpPr>
            <p:nvPr userDrawn="1"/>
          </p:nvSpPr>
          <p:spPr bwMode="black">
            <a:xfrm>
              <a:off x="-2471738"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8"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3" name="Freeform 9"/>
            <p:cNvSpPr>
              <a:spLocks noEditPoints="1"/>
            </p:cNvSpPr>
            <p:nvPr userDrawn="1"/>
          </p:nvSpPr>
          <p:spPr bwMode="black">
            <a:xfrm>
              <a:off x="-1420813" y="2738438"/>
              <a:ext cx="1338263"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5" name="Freeform 10"/>
            <p:cNvSpPr>
              <a:spLocks/>
            </p:cNvSpPr>
            <p:nvPr userDrawn="1"/>
          </p:nvSpPr>
          <p:spPr bwMode="black">
            <a:xfrm>
              <a:off x="88900" y="2738438"/>
              <a:ext cx="923925" cy="1362075"/>
            </a:xfrm>
            <a:custGeom>
              <a:avLst/>
              <a:gdLst>
                <a:gd name="T0" fmla="*/ 211 w 246"/>
                <a:gd name="T1" fmla="*/ 75 h 363"/>
                <a:gd name="T2" fmla="*/ 151 w 246"/>
                <a:gd name="T3" fmla="*/ 67 h 363"/>
                <a:gd name="T4" fmla="*/ 91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8 w 246"/>
                <a:gd name="T17" fmla="*/ 296 h 363"/>
                <a:gd name="T18" fmla="*/ 156 w 246"/>
                <a:gd name="T19" fmla="*/ 262 h 363"/>
                <a:gd name="T20" fmla="*/ 85 w 246"/>
                <a:gd name="T21" fmla="*/ 204 h 363"/>
                <a:gd name="T22" fmla="*/ 0 w 246"/>
                <a:gd name="T23" fmla="*/ 94 h 363"/>
                <a:gd name="T24" fmla="*/ 136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1" y="72"/>
                    <a:pt x="171" y="67"/>
                    <a:pt x="151" y="67"/>
                  </a:cubicBezTo>
                  <a:cubicBezTo>
                    <a:pt x="116" y="67"/>
                    <a:pt x="91" y="76"/>
                    <a:pt x="91" y="94"/>
                  </a:cubicBezTo>
                  <a:cubicBezTo>
                    <a:pt x="91"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8" y="296"/>
                  </a:cubicBezTo>
                  <a:cubicBezTo>
                    <a:pt x="132" y="296"/>
                    <a:pt x="156" y="285"/>
                    <a:pt x="156" y="262"/>
                  </a:cubicBezTo>
                  <a:cubicBezTo>
                    <a:pt x="156" y="241"/>
                    <a:pt x="127" y="228"/>
                    <a:pt x="85" y="204"/>
                  </a:cubicBezTo>
                  <a:cubicBezTo>
                    <a:pt x="48" y="185"/>
                    <a:pt x="0" y="145"/>
                    <a:pt x="0" y="94"/>
                  </a:cubicBezTo>
                  <a:cubicBezTo>
                    <a:pt x="0" y="33"/>
                    <a:pt x="58" y="0"/>
                    <a:pt x="136"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6" name="Freeform 11"/>
            <p:cNvSpPr>
              <a:spLocks/>
            </p:cNvSpPr>
            <p:nvPr userDrawn="1"/>
          </p:nvSpPr>
          <p:spPr bwMode="black">
            <a:xfrm>
              <a:off x="2133600" y="2265363"/>
              <a:ext cx="479425" cy="1793875"/>
            </a:xfrm>
            <a:custGeom>
              <a:avLst/>
              <a:gdLst>
                <a:gd name="T0" fmla="*/ 10 w 128"/>
                <a:gd name="T1" fmla="*/ 478 h 478"/>
                <a:gd name="T2" fmla="*/ 14 w 128"/>
                <a:gd name="T3" fmla="*/ 354 h 478"/>
                <a:gd name="T4" fmla="*/ 14 w 128"/>
                <a:gd name="T5" fmla="*/ 168 h 478"/>
                <a:gd name="T6" fmla="*/ 0 w 128"/>
                <a:gd name="T7" fmla="*/ 0 h 478"/>
                <a:gd name="T8" fmla="*/ 118 w 128"/>
                <a:gd name="T9" fmla="*/ 0 h 478"/>
                <a:gd name="T10" fmla="*/ 114 w 128"/>
                <a:gd name="T11" fmla="*/ 136 h 478"/>
                <a:gd name="T12" fmla="*/ 114 w 128"/>
                <a:gd name="T13" fmla="*/ 310 h 478"/>
                <a:gd name="T14" fmla="*/ 128 w 128"/>
                <a:gd name="T15" fmla="*/ 478 h 478"/>
                <a:gd name="T16" fmla="*/ 10 w 128"/>
                <a:gd name="T17" fmla="*/ 478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478">
                  <a:moveTo>
                    <a:pt x="10" y="478"/>
                  </a:moveTo>
                  <a:cubicBezTo>
                    <a:pt x="13" y="439"/>
                    <a:pt x="14" y="409"/>
                    <a:pt x="14" y="354"/>
                  </a:cubicBezTo>
                  <a:cubicBezTo>
                    <a:pt x="14" y="168"/>
                    <a:pt x="14" y="168"/>
                    <a:pt x="14" y="168"/>
                  </a:cubicBezTo>
                  <a:cubicBezTo>
                    <a:pt x="14" y="101"/>
                    <a:pt x="10" y="50"/>
                    <a:pt x="0" y="0"/>
                  </a:cubicBezTo>
                  <a:cubicBezTo>
                    <a:pt x="118" y="0"/>
                    <a:pt x="118" y="0"/>
                    <a:pt x="118" y="0"/>
                  </a:cubicBezTo>
                  <a:cubicBezTo>
                    <a:pt x="118" y="35"/>
                    <a:pt x="114" y="82"/>
                    <a:pt x="114" y="136"/>
                  </a:cubicBezTo>
                  <a:cubicBezTo>
                    <a:pt x="114" y="310"/>
                    <a:pt x="114" y="310"/>
                    <a:pt x="114" y="310"/>
                  </a:cubicBezTo>
                  <a:cubicBezTo>
                    <a:pt x="114" y="359"/>
                    <a:pt x="122" y="432"/>
                    <a:pt x="128" y="478"/>
                  </a:cubicBezTo>
                  <a:lnTo>
                    <a:pt x="10" y="4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7" name="Freeform 12"/>
            <p:cNvSpPr>
              <a:spLocks/>
            </p:cNvSpPr>
            <p:nvPr userDrawn="1"/>
          </p:nvSpPr>
          <p:spPr bwMode="black">
            <a:xfrm>
              <a:off x="2876550" y="2738438"/>
              <a:ext cx="1263650" cy="1320800"/>
            </a:xfrm>
            <a:custGeom>
              <a:avLst/>
              <a:gdLst>
                <a:gd name="T0" fmla="*/ 16 w 337"/>
                <a:gd name="T1" fmla="*/ 352 h 352"/>
                <a:gd name="T2" fmla="*/ 20 w 337"/>
                <a:gd name="T3" fmla="*/ 237 h 352"/>
                <a:gd name="T4" fmla="*/ 20 w 337"/>
                <a:gd name="T5" fmla="*/ 156 h 352"/>
                <a:gd name="T6" fmla="*/ 0 w 337"/>
                <a:gd name="T7" fmla="*/ 14 h 352"/>
                <a:gd name="T8" fmla="*/ 85 w 337"/>
                <a:gd name="T9" fmla="*/ 8 h 352"/>
                <a:gd name="T10" fmla="*/ 97 w 337"/>
                <a:gd name="T11" fmla="*/ 57 h 352"/>
                <a:gd name="T12" fmla="*/ 218 w 337"/>
                <a:gd name="T13" fmla="*/ 0 h 352"/>
                <a:gd name="T14" fmla="*/ 330 w 337"/>
                <a:gd name="T15" fmla="*/ 158 h 352"/>
                <a:gd name="T16" fmla="*/ 330 w 337"/>
                <a:gd name="T17" fmla="*/ 237 h 352"/>
                <a:gd name="T18" fmla="*/ 337 w 337"/>
                <a:gd name="T19" fmla="*/ 352 h 352"/>
                <a:gd name="T20" fmla="*/ 243 w 337"/>
                <a:gd name="T21" fmla="*/ 352 h 352"/>
                <a:gd name="T22" fmla="*/ 240 w 337"/>
                <a:gd name="T23" fmla="*/ 237 h 352"/>
                <a:gd name="T24" fmla="*/ 240 w 337"/>
                <a:gd name="T25" fmla="*/ 171 h 352"/>
                <a:gd name="T26" fmla="*/ 183 w 337"/>
                <a:gd name="T27" fmla="*/ 74 h 352"/>
                <a:gd name="T28" fmla="*/ 110 w 337"/>
                <a:gd name="T29" fmla="*/ 194 h 352"/>
                <a:gd name="T30" fmla="*/ 110 w 337"/>
                <a:gd name="T31" fmla="*/ 237 h 352"/>
                <a:gd name="T32" fmla="*/ 114 w 337"/>
                <a:gd name="T33" fmla="*/ 352 h 352"/>
                <a:gd name="T34" fmla="*/ 16 w 337"/>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7" h="352">
                  <a:moveTo>
                    <a:pt x="16" y="352"/>
                  </a:moveTo>
                  <a:cubicBezTo>
                    <a:pt x="18" y="314"/>
                    <a:pt x="20" y="275"/>
                    <a:pt x="20" y="237"/>
                  </a:cubicBezTo>
                  <a:cubicBezTo>
                    <a:pt x="20" y="156"/>
                    <a:pt x="20" y="156"/>
                    <a:pt x="20" y="156"/>
                  </a:cubicBezTo>
                  <a:cubicBezTo>
                    <a:pt x="20" y="107"/>
                    <a:pt x="10" y="63"/>
                    <a:pt x="0" y="14"/>
                  </a:cubicBezTo>
                  <a:cubicBezTo>
                    <a:pt x="85" y="8"/>
                    <a:pt x="85" y="8"/>
                    <a:pt x="85" y="8"/>
                  </a:cubicBezTo>
                  <a:cubicBezTo>
                    <a:pt x="90" y="23"/>
                    <a:pt x="92" y="39"/>
                    <a:pt x="97" y="57"/>
                  </a:cubicBezTo>
                  <a:cubicBezTo>
                    <a:pt x="122" y="33"/>
                    <a:pt x="150" y="0"/>
                    <a:pt x="218" y="0"/>
                  </a:cubicBezTo>
                  <a:cubicBezTo>
                    <a:pt x="301" y="0"/>
                    <a:pt x="330" y="62"/>
                    <a:pt x="330" y="158"/>
                  </a:cubicBezTo>
                  <a:cubicBezTo>
                    <a:pt x="330" y="237"/>
                    <a:pt x="330" y="237"/>
                    <a:pt x="330" y="237"/>
                  </a:cubicBezTo>
                  <a:cubicBezTo>
                    <a:pt x="330" y="264"/>
                    <a:pt x="333" y="315"/>
                    <a:pt x="337" y="352"/>
                  </a:cubicBezTo>
                  <a:cubicBezTo>
                    <a:pt x="243" y="352"/>
                    <a:pt x="243" y="352"/>
                    <a:pt x="243" y="352"/>
                  </a:cubicBezTo>
                  <a:cubicBezTo>
                    <a:pt x="242" y="314"/>
                    <a:pt x="240" y="275"/>
                    <a:pt x="240" y="237"/>
                  </a:cubicBezTo>
                  <a:cubicBezTo>
                    <a:pt x="240" y="171"/>
                    <a:pt x="240" y="171"/>
                    <a:pt x="240" y="171"/>
                  </a:cubicBezTo>
                  <a:cubicBezTo>
                    <a:pt x="240" y="113"/>
                    <a:pt x="227" y="74"/>
                    <a:pt x="183" y="74"/>
                  </a:cubicBezTo>
                  <a:cubicBezTo>
                    <a:pt x="125" y="74"/>
                    <a:pt x="110" y="113"/>
                    <a:pt x="110" y="194"/>
                  </a:cubicBezTo>
                  <a:cubicBezTo>
                    <a:pt x="110" y="237"/>
                    <a:pt x="110" y="237"/>
                    <a:pt x="110" y="237"/>
                  </a:cubicBezTo>
                  <a:cubicBezTo>
                    <a:pt x="110" y="264"/>
                    <a:pt x="112" y="314"/>
                    <a:pt x="114" y="352"/>
                  </a:cubicBezTo>
                  <a:lnTo>
                    <a:pt x="16"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8" name="Freeform 13"/>
            <p:cNvSpPr>
              <a:spLocks/>
            </p:cNvSpPr>
            <p:nvPr userDrawn="1"/>
          </p:nvSpPr>
          <p:spPr bwMode="black">
            <a:xfrm>
              <a:off x="4364037" y="2738438"/>
              <a:ext cx="1268413" cy="1320800"/>
            </a:xfrm>
            <a:custGeom>
              <a:avLst/>
              <a:gdLst>
                <a:gd name="T0" fmla="*/ 17 w 338"/>
                <a:gd name="T1" fmla="*/ 352 h 352"/>
                <a:gd name="T2" fmla="*/ 20 w 338"/>
                <a:gd name="T3" fmla="*/ 237 h 352"/>
                <a:gd name="T4" fmla="*/ 20 w 338"/>
                <a:gd name="T5" fmla="*/ 156 h 352"/>
                <a:gd name="T6" fmla="*/ 0 w 338"/>
                <a:gd name="T7" fmla="*/ 14 h 352"/>
                <a:gd name="T8" fmla="*/ 85 w 338"/>
                <a:gd name="T9" fmla="*/ 8 h 352"/>
                <a:gd name="T10" fmla="*/ 98 w 338"/>
                <a:gd name="T11" fmla="*/ 57 h 352"/>
                <a:gd name="T12" fmla="*/ 218 w 338"/>
                <a:gd name="T13" fmla="*/ 0 h 352"/>
                <a:gd name="T14" fmla="*/ 331 w 338"/>
                <a:gd name="T15" fmla="*/ 158 h 352"/>
                <a:gd name="T16" fmla="*/ 331 w 338"/>
                <a:gd name="T17" fmla="*/ 237 h 352"/>
                <a:gd name="T18" fmla="*/ 338 w 338"/>
                <a:gd name="T19" fmla="*/ 352 h 352"/>
                <a:gd name="T20" fmla="*/ 244 w 338"/>
                <a:gd name="T21" fmla="*/ 352 h 352"/>
                <a:gd name="T22" fmla="*/ 240 w 338"/>
                <a:gd name="T23" fmla="*/ 237 h 352"/>
                <a:gd name="T24" fmla="*/ 240 w 338"/>
                <a:gd name="T25" fmla="*/ 171 h 352"/>
                <a:gd name="T26" fmla="*/ 183 w 338"/>
                <a:gd name="T27" fmla="*/ 74 h 352"/>
                <a:gd name="T28" fmla="*/ 111 w 338"/>
                <a:gd name="T29" fmla="*/ 194 h 352"/>
                <a:gd name="T30" fmla="*/ 111 w 338"/>
                <a:gd name="T31" fmla="*/ 237 h 352"/>
                <a:gd name="T32" fmla="*/ 114 w 338"/>
                <a:gd name="T33" fmla="*/ 352 h 352"/>
                <a:gd name="T34" fmla="*/ 17 w 338"/>
                <a:gd name="T35"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352">
                  <a:moveTo>
                    <a:pt x="17" y="352"/>
                  </a:moveTo>
                  <a:cubicBezTo>
                    <a:pt x="18" y="314"/>
                    <a:pt x="20" y="275"/>
                    <a:pt x="20" y="237"/>
                  </a:cubicBezTo>
                  <a:cubicBezTo>
                    <a:pt x="20" y="156"/>
                    <a:pt x="20" y="156"/>
                    <a:pt x="20" y="156"/>
                  </a:cubicBezTo>
                  <a:cubicBezTo>
                    <a:pt x="20" y="107"/>
                    <a:pt x="11" y="63"/>
                    <a:pt x="0" y="14"/>
                  </a:cubicBezTo>
                  <a:cubicBezTo>
                    <a:pt x="85" y="8"/>
                    <a:pt x="85" y="8"/>
                    <a:pt x="85" y="8"/>
                  </a:cubicBezTo>
                  <a:cubicBezTo>
                    <a:pt x="91" y="23"/>
                    <a:pt x="93" y="39"/>
                    <a:pt x="98" y="57"/>
                  </a:cubicBezTo>
                  <a:cubicBezTo>
                    <a:pt x="122" y="33"/>
                    <a:pt x="151" y="0"/>
                    <a:pt x="218" y="0"/>
                  </a:cubicBezTo>
                  <a:cubicBezTo>
                    <a:pt x="301" y="0"/>
                    <a:pt x="331" y="62"/>
                    <a:pt x="331" y="158"/>
                  </a:cubicBezTo>
                  <a:cubicBezTo>
                    <a:pt x="331" y="237"/>
                    <a:pt x="331" y="237"/>
                    <a:pt x="331" y="237"/>
                  </a:cubicBezTo>
                  <a:cubicBezTo>
                    <a:pt x="331" y="264"/>
                    <a:pt x="334" y="315"/>
                    <a:pt x="338" y="352"/>
                  </a:cubicBezTo>
                  <a:cubicBezTo>
                    <a:pt x="244" y="352"/>
                    <a:pt x="244" y="352"/>
                    <a:pt x="244" y="352"/>
                  </a:cubicBezTo>
                  <a:cubicBezTo>
                    <a:pt x="242" y="314"/>
                    <a:pt x="240" y="275"/>
                    <a:pt x="240" y="237"/>
                  </a:cubicBezTo>
                  <a:cubicBezTo>
                    <a:pt x="240" y="171"/>
                    <a:pt x="240" y="171"/>
                    <a:pt x="240" y="171"/>
                  </a:cubicBezTo>
                  <a:cubicBezTo>
                    <a:pt x="240" y="113"/>
                    <a:pt x="228" y="74"/>
                    <a:pt x="183" y="74"/>
                  </a:cubicBezTo>
                  <a:cubicBezTo>
                    <a:pt x="126" y="74"/>
                    <a:pt x="111" y="113"/>
                    <a:pt x="111" y="194"/>
                  </a:cubicBezTo>
                  <a:cubicBezTo>
                    <a:pt x="111" y="237"/>
                    <a:pt x="111" y="237"/>
                    <a:pt x="111" y="237"/>
                  </a:cubicBezTo>
                  <a:cubicBezTo>
                    <a:pt x="111" y="264"/>
                    <a:pt x="113" y="314"/>
                    <a:pt x="114" y="352"/>
                  </a:cubicBezTo>
                  <a:lnTo>
                    <a:pt x="17"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49" name="Freeform 14"/>
            <p:cNvSpPr>
              <a:spLocks noEditPoints="1"/>
            </p:cNvSpPr>
            <p:nvPr userDrawn="1"/>
          </p:nvSpPr>
          <p:spPr bwMode="black">
            <a:xfrm>
              <a:off x="5845175" y="2738438"/>
              <a:ext cx="1339850" cy="1362075"/>
            </a:xfrm>
            <a:custGeom>
              <a:avLst/>
              <a:gdLst>
                <a:gd name="T0" fmla="*/ 0 w 357"/>
                <a:gd name="T1" fmla="*/ 180 h 363"/>
                <a:gd name="T2" fmla="*/ 179 w 357"/>
                <a:gd name="T3" fmla="*/ 0 h 363"/>
                <a:gd name="T4" fmla="*/ 357 w 357"/>
                <a:gd name="T5" fmla="*/ 180 h 363"/>
                <a:gd name="T6" fmla="*/ 179 w 357"/>
                <a:gd name="T7" fmla="*/ 363 h 363"/>
                <a:gd name="T8" fmla="*/ 0 w 357"/>
                <a:gd name="T9" fmla="*/ 180 h 363"/>
                <a:gd name="T10" fmla="*/ 179 w 357"/>
                <a:gd name="T11" fmla="*/ 290 h 363"/>
                <a:gd name="T12" fmla="*/ 267 w 357"/>
                <a:gd name="T13" fmla="*/ 180 h 363"/>
                <a:gd name="T14" fmla="*/ 179 w 357"/>
                <a:gd name="T15" fmla="*/ 74 h 363"/>
                <a:gd name="T16" fmla="*/ 91 w 357"/>
                <a:gd name="T17" fmla="*/ 180 h 363"/>
                <a:gd name="T18" fmla="*/ 179 w 357"/>
                <a:gd name="T19" fmla="*/ 29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 h="363">
                  <a:moveTo>
                    <a:pt x="0" y="180"/>
                  </a:moveTo>
                  <a:cubicBezTo>
                    <a:pt x="0" y="71"/>
                    <a:pt x="73" y="0"/>
                    <a:pt x="179" y="0"/>
                  </a:cubicBezTo>
                  <a:cubicBezTo>
                    <a:pt x="285" y="0"/>
                    <a:pt x="357" y="73"/>
                    <a:pt x="357" y="180"/>
                  </a:cubicBezTo>
                  <a:cubicBezTo>
                    <a:pt x="357" y="281"/>
                    <a:pt x="286" y="363"/>
                    <a:pt x="179" y="363"/>
                  </a:cubicBezTo>
                  <a:cubicBezTo>
                    <a:pt x="74" y="363"/>
                    <a:pt x="0" y="286"/>
                    <a:pt x="0" y="180"/>
                  </a:cubicBezTo>
                  <a:close/>
                  <a:moveTo>
                    <a:pt x="179" y="290"/>
                  </a:moveTo>
                  <a:cubicBezTo>
                    <a:pt x="238" y="290"/>
                    <a:pt x="267" y="242"/>
                    <a:pt x="267" y="180"/>
                  </a:cubicBezTo>
                  <a:cubicBezTo>
                    <a:pt x="267" y="112"/>
                    <a:pt x="238" y="74"/>
                    <a:pt x="179" y="74"/>
                  </a:cubicBezTo>
                  <a:cubicBezTo>
                    <a:pt x="120" y="74"/>
                    <a:pt x="91" y="116"/>
                    <a:pt x="91" y="180"/>
                  </a:cubicBezTo>
                  <a:cubicBezTo>
                    <a:pt x="91" y="243"/>
                    <a:pt x="123" y="290"/>
                    <a:pt x="179"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50" name="Freeform 15"/>
            <p:cNvSpPr>
              <a:spLocks noEditPoints="1"/>
            </p:cNvSpPr>
            <p:nvPr userDrawn="1"/>
          </p:nvSpPr>
          <p:spPr bwMode="black">
            <a:xfrm>
              <a:off x="7345362" y="2224088"/>
              <a:ext cx="1654175" cy="2300288"/>
            </a:xfrm>
            <a:custGeom>
              <a:avLst/>
              <a:gdLst>
                <a:gd name="T0" fmla="*/ 59 w 441"/>
                <a:gd name="T1" fmla="*/ 546 h 613"/>
                <a:gd name="T2" fmla="*/ 121 w 441"/>
                <a:gd name="T3" fmla="*/ 471 h 613"/>
                <a:gd name="T4" fmla="*/ 0 w 441"/>
                <a:gd name="T5" fmla="*/ 242 h 613"/>
                <a:gd name="T6" fmla="*/ 221 w 441"/>
                <a:gd name="T7" fmla="*/ 0 h 613"/>
                <a:gd name="T8" fmla="*/ 441 w 441"/>
                <a:gd name="T9" fmla="*/ 242 h 613"/>
                <a:gd name="T10" fmla="*/ 310 w 441"/>
                <a:gd name="T11" fmla="*/ 480 h 613"/>
                <a:gd name="T12" fmla="*/ 346 w 441"/>
                <a:gd name="T13" fmla="*/ 561 h 613"/>
                <a:gd name="T14" fmla="*/ 335 w 441"/>
                <a:gd name="T15" fmla="*/ 613 h 613"/>
                <a:gd name="T16" fmla="*/ 266 w 441"/>
                <a:gd name="T17" fmla="*/ 600 h 613"/>
                <a:gd name="T18" fmla="*/ 272 w 441"/>
                <a:gd name="T19" fmla="*/ 563 h 613"/>
                <a:gd name="T20" fmla="*/ 217 w 441"/>
                <a:gd name="T21" fmla="*/ 500 h 613"/>
                <a:gd name="T22" fmla="*/ 126 w 441"/>
                <a:gd name="T23" fmla="*/ 574 h 613"/>
                <a:gd name="T24" fmla="*/ 59 w 441"/>
                <a:gd name="T25" fmla="*/ 546 h 613"/>
                <a:gd name="T26" fmla="*/ 221 w 441"/>
                <a:gd name="T27" fmla="*/ 416 h 613"/>
                <a:gd name="T28" fmla="*/ 340 w 441"/>
                <a:gd name="T29" fmla="*/ 242 h 613"/>
                <a:gd name="T30" fmla="*/ 221 w 441"/>
                <a:gd name="T31" fmla="*/ 84 h 613"/>
                <a:gd name="T32" fmla="*/ 101 w 441"/>
                <a:gd name="T33" fmla="*/ 242 h 613"/>
                <a:gd name="T34" fmla="*/ 221 w 441"/>
                <a:gd name="T35" fmla="*/ 416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613">
                  <a:moveTo>
                    <a:pt x="59" y="546"/>
                  </a:moveTo>
                  <a:cubicBezTo>
                    <a:pt x="78" y="507"/>
                    <a:pt x="91" y="492"/>
                    <a:pt x="121" y="471"/>
                  </a:cubicBezTo>
                  <a:cubicBezTo>
                    <a:pt x="46" y="427"/>
                    <a:pt x="0" y="334"/>
                    <a:pt x="0" y="242"/>
                  </a:cubicBezTo>
                  <a:cubicBezTo>
                    <a:pt x="0" y="99"/>
                    <a:pt x="86" y="0"/>
                    <a:pt x="221" y="0"/>
                  </a:cubicBezTo>
                  <a:cubicBezTo>
                    <a:pt x="355" y="0"/>
                    <a:pt x="441" y="103"/>
                    <a:pt x="441" y="242"/>
                  </a:cubicBezTo>
                  <a:cubicBezTo>
                    <a:pt x="441" y="349"/>
                    <a:pt x="391" y="441"/>
                    <a:pt x="310" y="480"/>
                  </a:cubicBezTo>
                  <a:cubicBezTo>
                    <a:pt x="323" y="494"/>
                    <a:pt x="346" y="509"/>
                    <a:pt x="346" y="561"/>
                  </a:cubicBezTo>
                  <a:cubicBezTo>
                    <a:pt x="346" y="574"/>
                    <a:pt x="343" y="594"/>
                    <a:pt x="335" y="613"/>
                  </a:cubicBezTo>
                  <a:cubicBezTo>
                    <a:pt x="266" y="600"/>
                    <a:pt x="266" y="600"/>
                    <a:pt x="266" y="600"/>
                  </a:cubicBezTo>
                  <a:cubicBezTo>
                    <a:pt x="269" y="587"/>
                    <a:pt x="272" y="573"/>
                    <a:pt x="272" y="563"/>
                  </a:cubicBezTo>
                  <a:cubicBezTo>
                    <a:pt x="272" y="526"/>
                    <a:pt x="247" y="500"/>
                    <a:pt x="217" y="500"/>
                  </a:cubicBezTo>
                  <a:cubicBezTo>
                    <a:pt x="164" y="500"/>
                    <a:pt x="139" y="549"/>
                    <a:pt x="126" y="574"/>
                  </a:cubicBezTo>
                  <a:lnTo>
                    <a:pt x="59" y="546"/>
                  </a:lnTo>
                  <a:close/>
                  <a:moveTo>
                    <a:pt x="221" y="416"/>
                  </a:moveTo>
                  <a:cubicBezTo>
                    <a:pt x="293" y="416"/>
                    <a:pt x="340" y="337"/>
                    <a:pt x="340" y="242"/>
                  </a:cubicBezTo>
                  <a:cubicBezTo>
                    <a:pt x="340" y="147"/>
                    <a:pt x="295" y="84"/>
                    <a:pt x="221" y="84"/>
                  </a:cubicBezTo>
                  <a:cubicBezTo>
                    <a:pt x="143" y="84"/>
                    <a:pt x="101" y="150"/>
                    <a:pt x="101" y="242"/>
                  </a:cubicBezTo>
                  <a:cubicBezTo>
                    <a:pt x="101" y="339"/>
                    <a:pt x="151" y="416"/>
                    <a:pt x="221" y="4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51" name="Freeform 16"/>
            <p:cNvSpPr>
              <a:spLocks/>
            </p:cNvSpPr>
            <p:nvPr userDrawn="1"/>
          </p:nvSpPr>
          <p:spPr bwMode="black">
            <a:xfrm>
              <a:off x="9213850" y="2768601"/>
              <a:ext cx="1230313" cy="1331913"/>
            </a:xfrm>
            <a:custGeom>
              <a:avLst/>
              <a:gdLst>
                <a:gd name="T0" fmla="*/ 241 w 328"/>
                <a:gd name="T1" fmla="*/ 344 h 355"/>
                <a:gd name="T2" fmla="*/ 238 w 328"/>
                <a:gd name="T3" fmla="*/ 297 h 355"/>
                <a:gd name="T4" fmla="*/ 120 w 328"/>
                <a:gd name="T5" fmla="*/ 355 h 355"/>
                <a:gd name="T6" fmla="*/ 7 w 328"/>
                <a:gd name="T7" fmla="*/ 205 h 355"/>
                <a:gd name="T8" fmla="*/ 7 w 328"/>
                <a:gd name="T9" fmla="*/ 113 h 355"/>
                <a:gd name="T10" fmla="*/ 0 w 328"/>
                <a:gd name="T11" fmla="*/ 6 h 355"/>
                <a:gd name="T12" fmla="*/ 104 w 328"/>
                <a:gd name="T13" fmla="*/ 0 h 355"/>
                <a:gd name="T14" fmla="*/ 97 w 328"/>
                <a:gd name="T15" fmla="*/ 113 h 355"/>
                <a:gd name="T16" fmla="*/ 97 w 328"/>
                <a:gd name="T17" fmla="*/ 162 h 355"/>
                <a:gd name="T18" fmla="*/ 158 w 328"/>
                <a:gd name="T19" fmla="*/ 282 h 355"/>
                <a:gd name="T20" fmla="*/ 231 w 328"/>
                <a:gd name="T21" fmla="*/ 162 h 355"/>
                <a:gd name="T22" fmla="*/ 231 w 328"/>
                <a:gd name="T23" fmla="*/ 113 h 355"/>
                <a:gd name="T24" fmla="*/ 224 w 328"/>
                <a:gd name="T25" fmla="*/ 6 h 355"/>
                <a:gd name="T26" fmla="*/ 328 w 328"/>
                <a:gd name="T27" fmla="*/ 0 h 355"/>
                <a:gd name="T28" fmla="*/ 321 w 328"/>
                <a:gd name="T29" fmla="*/ 113 h 355"/>
                <a:gd name="T30" fmla="*/ 321 w 328"/>
                <a:gd name="T31" fmla="*/ 205 h 355"/>
                <a:gd name="T32" fmla="*/ 328 w 328"/>
                <a:gd name="T33" fmla="*/ 344 h 355"/>
                <a:gd name="T34" fmla="*/ 241 w 328"/>
                <a:gd name="T35" fmla="*/ 34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55">
                  <a:moveTo>
                    <a:pt x="241" y="344"/>
                  </a:moveTo>
                  <a:cubicBezTo>
                    <a:pt x="240" y="329"/>
                    <a:pt x="239" y="312"/>
                    <a:pt x="238" y="297"/>
                  </a:cubicBezTo>
                  <a:cubicBezTo>
                    <a:pt x="214" y="320"/>
                    <a:pt x="186" y="355"/>
                    <a:pt x="120" y="355"/>
                  </a:cubicBezTo>
                  <a:cubicBezTo>
                    <a:pt x="44" y="355"/>
                    <a:pt x="7" y="300"/>
                    <a:pt x="7" y="205"/>
                  </a:cubicBezTo>
                  <a:cubicBezTo>
                    <a:pt x="7" y="113"/>
                    <a:pt x="7" y="113"/>
                    <a:pt x="7" y="113"/>
                  </a:cubicBezTo>
                  <a:cubicBezTo>
                    <a:pt x="7" y="67"/>
                    <a:pt x="2" y="29"/>
                    <a:pt x="0" y="6"/>
                  </a:cubicBezTo>
                  <a:cubicBezTo>
                    <a:pt x="104" y="0"/>
                    <a:pt x="104" y="0"/>
                    <a:pt x="104" y="0"/>
                  </a:cubicBezTo>
                  <a:cubicBezTo>
                    <a:pt x="102" y="38"/>
                    <a:pt x="97" y="71"/>
                    <a:pt x="97" y="113"/>
                  </a:cubicBezTo>
                  <a:cubicBezTo>
                    <a:pt x="97" y="162"/>
                    <a:pt x="97" y="162"/>
                    <a:pt x="97" y="162"/>
                  </a:cubicBezTo>
                  <a:cubicBezTo>
                    <a:pt x="97" y="232"/>
                    <a:pt x="105" y="282"/>
                    <a:pt x="158" y="282"/>
                  </a:cubicBezTo>
                  <a:cubicBezTo>
                    <a:pt x="222" y="282"/>
                    <a:pt x="231" y="231"/>
                    <a:pt x="231" y="162"/>
                  </a:cubicBezTo>
                  <a:cubicBezTo>
                    <a:pt x="231" y="113"/>
                    <a:pt x="231" y="113"/>
                    <a:pt x="231" y="113"/>
                  </a:cubicBezTo>
                  <a:cubicBezTo>
                    <a:pt x="231" y="67"/>
                    <a:pt x="226" y="29"/>
                    <a:pt x="224" y="6"/>
                  </a:cubicBezTo>
                  <a:cubicBezTo>
                    <a:pt x="328" y="0"/>
                    <a:pt x="328" y="0"/>
                    <a:pt x="328" y="0"/>
                  </a:cubicBezTo>
                  <a:cubicBezTo>
                    <a:pt x="326" y="38"/>
                    <a:pt x="321" y="71"/>
                    <a:pt x="321" y="113"/>
                  </a:cubicBezTo>
                  <a:cubicBezTo>
                    <a:pt x="321" y="205"/>
                    <a:pt x="321" y="205"/>
                    <a:pt x="321" y="205"/>
                  </a:cubicBezTo>
                  <a:cubicBezTo>
                    <a:pt x="321" y="266"/>
                    <a:pt x="325" y="294"/>
                    <a:pt x="328" y="344"/>
                  </a:cubicBezTo>
                  <a:lnTo>
                    <a:pt x="241"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52" name="Freeform 17"/>
            <p:cNvSpPr>
              <a:spLocks noEditPoints="1"/>
            </p:cNvSpPr>
            <p:nvPr userDrawn="1"/>
          </p:nvSpPr>
          <p:spPr bwMode="black">
            <a:xfrm>
              <a:off x="10653712" y="2738438"/>
              <a:ext cx="1230313" cy="1362075"/>
            </a:xfrm>
            <a:custGeom>
              <a:avLst/>
              <a:gdLst>
                <a:gd name="T0" fmla="*/ 295 w 328"/>
                <a:gd name="T1" fmla="*/ 353 h 363"/>
                <a:gd name="T2" fmla="*/ 208 w 328"/>
                <a:gd name="T3" fmla="*/ 363 h 363"/>
                <a:gd name="T4" fmla="*/ 0 w 328"/>
                <a:gd name="T5" fmla="*/ 160 h 363"/>
                <a:gd name="T6" fmla="*/ 166 w 328"/>
                <a:gd name="T7" fmla="*/ 0 h 363"/>
                <a:gd name="T8" fmla="*/ 328 w 328"/>
                <a:gd name="T9" fmla="*/ 175 h 363"/>
                <a:gd name="T10" fmla="*/ 327 w 328"/>
                <a:gd name="T11" fmla="*/ 196 h 363"/>
                <a:gd name="T12" fmla="*/ 90 w 328"/>
                <a:gd name="T13" fmla="*/ 196 h 363"/>
                <a:gd name="T14" fmla="*/ 220 w 328"/>
                <a:gd name="T15" fmla="*/ 290 h 363"/>
                <a:gd name="T16" fmla="*/ 295 w 328"/>
                <a:gd name="T17" fmla="*/ 279 h 363"/>
                <a:gd name="T18" fmla="*/ 295 w 328"/>
                <a:gd name="T19" fmla="*/ 353 h 363"/>
                <a:gd name="T20" fmla="*/ 237 w 328"/>
                <a:gd name="T21" fmla="*/ 139 h 363"/>
                <a:gd name="T22" fmla="*/ 169 w 328"/>
                <a:gd name="T23" fmla="*/ 74 h 363"/>
                <a:gd name="T24" fmla="*/ 90 w 328"/>
                <a:gd name="T25" fmla="*/ 139 h 363"/>
                <a:gd name="T26" fmla="*/ 237 w 328"/>
                <a:gd name="T27" fmla="*/ 13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8" h="363">
                  <a:moveTo>
                    <a:pt x="295" y="353"/>
                  </a:moveTo>
                  <a:cubicBezTo>
                    <a:pt x="266" y="360"/>
                    <a:pt x="238" y="363"/>
                    <a:pt x="208" y="363"/>
                  </a:cubicBezTo>
                  <a:cubicBezTo>
                    <a:pt x="77" y="363"/>
                    <a:pt x="0" y="276"/>
                    <a:pt x="0" y="160"/>
                  </a:cubicBezTo>
                  <a:cubicBezTo>
                    <a:pt x="0" y="65"/>
                    <a:pt x="69" y="0"/>
                    <a:pt x="166" y="0"/>
                  </a:cubicBezTo>
                  <a:cubicBezTo>
                    <a:pt x="291" y="0"/>
                    <a:pt x="328" y="96"/>
                    <a:pt x="328" y="175"/>
                  </a:cubicBezTo>
                  <a:cubicBezTo>
                    <a:pt x="328" y="182"/>
                    <a:pt x="327" y="190"/>
                    <a:pt x="327" y="196"/>
                  </a:cubicBezTo>
                  <a:cubicBezTo>
                    <a:pt x="90" y="196"/>
                    <a:pt x="90" y="196"/>
                    <a:pt x="90" y="196"/>
                  </a:cubicBezTo>
                  <a:cubicBezTo>
                    <a:pt x="92" y="228"/>
                    <a:pt x="116" y="290"/>
                    <a:pt x="220" y="290"/>
                  </a:cubicBezTo>
                  <a:cubicBezTo>
                    <a:pt x="245" y="290"/>
                    <a:pt x="271" y="283"/>
                    <a:pt x="295" y="279"/>
                  </a:cubicBezTo>
                  <a:lnTo>
                    <a:pt x="295" y="353"/>
                  </a:lnTo>
                  <a:close/>
                  <a:moveTo>
                    <a:pt x="237" y="139"/>
                  </a:moveTo>
                  <a:cubicBezTo>
                    <a:pt x="237" y="112"/>
                    <a:pt x="214" y="74"/>
                    <a:pt x="169" y="74"/>
                  </a:cubicBezTo>
                  <a:cubicBezTo>
                    <a:pt x="114" y="74"/>
                    <a:pt x="93" y="114"/>
                    <a:pt x="90" y="139"/>
                  </a:cubicBezTo>
                  <a:lnTo>
                    <a:pt x="237"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53" name="Freeform 18"/>
            <p:cNvSpPr>
              <a:spLocks/>
            </p:cNvSpPr>
            <p:nvPr userDrawn="1"/>
          </p:nvSpPr>
          <p:spPr bwMode="black">
            <a:xfrm>
              <a:off x="12063412" y="2738438"/>
              <a:ext cx="922338" cy="1362075"/>
            </a:xfrm>
            <a:custGeom>
              <a:avLst/>
              <a:gdLst>
                <a:gd name="T0" fmla="*/ 211 w 246"/>
                <a:gd name="T1" fmla="*/ 75 h 363"/>
                <a:gd name="T2" fmla="*/ 151 w 246"/>
                <a:gd name="T3" fmla="*/ 67 h 363"/>
                <a:gd name="T4" fmla="*/ 90 w 246"/>
                <a:gd name="T5" fmla="*/ 94 h 363"/>
                <a:gd name="T6" fmla="*/ 162 w 246"/>
                <a:gd name="T7" fmla="*/ 152 h 363"/>
                <a:gd name="T8" fmla="*/ 246 w 246"/>
                <a:gd name="T9" fmla="*/ 259 h 363"/>
                <a:gd name="T10" fmla="*/ 104 w 246"/>
                <a:gd name="T11" fmla="*/ 363 h 363"/>
                <a:gd name="T12" fmla="*/ 6 w 246"/>
                <a:gd name="T13" fmla="*/ 348 h 363"/>
                <a:gd name="T14" fmla="*/ 6 w 246"/>
                <a:gd name="T15" fmla="*/ 274 h 363"/>
                <a:gd name="T16" fmla="*/ 107 w 246"/>
                <a:gd name="T17" fmla="*/ 296 h 363"/>
                <a:gd name="T18" fmla="*/ 156 w 246"/>
                <a:gd name="T19" fmla="*/ 262 h 363"/>
                <a:gd name="T20" fmla="*/ 85 w 246"/>
                <a:gd name="T21" fmla="*/ 204 h 363"/>
                <a:gd name="T22" fmla="*/ 0 w 246"/>
                <a:gd name="T23" fmla="*/ 94 h 363"/>
                <a:gd name="T24" fmla="*/ 135 w 246"/>
                <a:gd name="T25" fmla="*/ 0 h 363"/>
                <a:gd name="T26" fmla="*/ 211 w 246"/>
                <a:gd name="T27" fmla="*/ 6 h 363"/>
                <a:gd name="T28" fmla="*/ 211 w 246"/>
                <a:gd name="T29" fmla="*/ 75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363">
                  <a:moveTo>
                    <a:pt x="211" y="75"/>
                  </a:moveTo>
                  <a:cubicBezTo>
                    <a:pt x="190" y="72"/>
                    <a:pt x="171" y="67"/>
                    <a:pt x="151" y="67"/>
                  </a:cubicBezTo>
                  <a:cubicBezTo>
                    <a:pt x="115" y="67"/>
                    <a:pt x="90" y="76"/>
                    <a:pt x="90" y="94"/>
                  </a:cubicBezTo>
                  <a:cubicBezTo>
                    <a:pt x="90" y="114"/>
                    <a:pt x="124" y="131"/>
                    <a:pt x="162" y="152"/>
                  </a:cubicBezTo>
                  <a:cubicBezTo>
                    <a:pt x="197" y="172"/>
                    <a:pt x="246" y="199"/>
                    <a:pt x="246" y="259"/>
                  </a:cubicBezTo>
                  <a:cubicBezTo>
                    <a:pt x="246" y="326"/>
                    <a:pt x="190" y="363"/>
                    <a:pt x="104" y="363"/>
                  </a:cubicBezTo>
                  <a:cubicBezTo>
                    <a:pt x="65" y="363"/>
                    <a:pt x="38" y="355"/>
                    <a:pt x="6" y="348"/>
                  </a:cubicBezTo>
                  <a:cubicBezTo>
                    <a:pt x="6" y="274"/>
                    <a:pt x="6" y="274"/>
                    <a:pt x="6" y="274"/>
                  </a:cubicBezTo>
                  <a:cubicBezTo>
                    <a:pt x="31" y="282"/>
                    <a:pt x="71" y="296"/>
                    <a:pt x="107" y="296"/>
                  </a:cubicBezTo>
                  <a:cubicBezTo>
                    <a:pt x="131" y="296"/>
                    <a:pt x="156" y="285"/>
                    <a:pt x="156" y="262"/>
                  </a:cubicBezTo>
                  <a:cubicBezTo>
                    <a:pt x="156" y="241"/>
                    <a:pt x="127" y="228"/>
                    <a:pt x="85" y="204"/>
                  </a:cubicBezTo>
                  <a:cubicBezTo>
                    <a:pt x="47" y="185"/>
                    <a:pt x="0" y="145"/>
                    <a:pt x="0" y="94"/>
                  </a:cubicBezTo>
                  <a:cubicBezTo>
                    <a:pt x="0" y="33"/>
                    <a:pt x="58" y="0"/>
                    <a:pt x="135" y="0"/>
                  </a:cubicBezTo>
                  <a:cubicBezTo>
                    <a:pt x="161" y="0"/>
                    <a:pt x="186" y="2"/>
                    <a:pt x="211" y="6"/>
                  </a:cubicBezTo>
                  <a:lnTo>
                    <a:pt x="211"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sp>
          <p:nvSpPr>
            <p:cNvPr id="54" name="Freeform 19"/>
            <p:cNvSpPr>
              <a:spLocks/>
            </p:cNvSpPr>
            <p:nvPr userDrawn="1"/>
          </p:nvSpPr>
          <p:spPr bwMode="black">
            <a:xfrm>
              <a:off x="13054012" y="2405063"/>
              <a:ext cx="850900" cy="1695450"/>
            </a:xfrm>
            <a:custGeom>
              <a:avLst/>
              <a:gdLst>
                <a:gd name="T0" fmla="*/ 221 w 227"/>
                <a:gd name="T1" fmla="*/ 449 h 452"/>
                <a:gd name="T2" fmla="*/ 181 w 227"/>
                <a:gd name="T3" fmla="*/ 452 h 452"/>
                <a:gd name="T4" fmla="*/ 64 w 227"/>
                <a:gd name="T5" fmla="*/ 332 h 452"/>
                <a:gd name="T6" fmla="*/ 64 w 227"/>
                <a:gd name="T7" fmla="*/ 164 h 452"/>
                <a:gd name="T8" fmla="*/ 0 w 227"/>
                <a:gd name="T9" fmla="*/ 167 h 452"/>
                <a:gd name="T10" fmla="*/ 5 w 227"/>
                <a:gd name="T11" fmla="*/ 100 h 452"/>
                <a:gd name="T12" fmla="*/ 64 w 227"/>
                <a:gd name="T13" fmla="*/ 100 h 452"/>
                <a:gd name="T14" fmla="*/ 64 w 227"/>
                <a:gd name="T15" fmla="*/ 33 h 452"/>
                <a:gd name="T16" fmla="*/ 161 w 227"/>
                <a:gd name="T17" fmla="*/ 0 h 452"/>
                <a:gd name="T18" fmla="*/ 155 w 227"/>
                <a:gd name="T19" fmla="*/ 89 h 452"/>
                <a:gd name="T20" fmla="*/ 155 w 227"/>
                <a:gd name="T21" fmla="*/ 100 h 452"/>
                <a:gd name="T22" fmla="*/ 227 w 227"/>
                <a:gd name="T23" fmla="*/ 97 h 452"/>
                <a:gd name="T24" fmla="*/ 223 w 227"/>
                <a:gd name="T25" fmla="*/ 164 h 452"/>
                <a:gd name="T26" fmla="*/ 155 w 227"/>
                <a:gd name="T27" fmla="*/ 164 h 452"/>
                <a:gd name="T28" fmla="*/ 155 w 227"/>
                <a:gd name="T29" fmla="*/ 299 h 452"/>
                <a:gd name="T30" fmla="*/ 205 w 227"/>
                <a:gd name="T31" fmla="*/ 379 h 452"/>
                <a:gd name="T32" fmla="*/ 227 w 227"/>
                <a:gd name="T33" fmla="*/ 376 h 452"/>
                <a:gd name="T34" fmla="*/ 221 w 227"/>
                <a:gd name="T35" fmla="*/ 44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452">
                  <a:moveTo>
                    <a:pt x="221" y="449"/>
                  </a:moveTo>
                  <a:cubicBezTo>
                    <a:pt x="208" y="450"/>
                    <a:pt x="196" y="452"/>
                    <a:pt x="181" y="452"/>
                  </a:cubicBezTo>
                  <a:cubicBezTo>
                    <a:pt x="136" y="452"/>
                    <a:pt x="64" y="436"/>
                    <a:pt x="64" y="332"/>
                  </a:cubicBezTo>
                  <a:cubicBezTo>
                    <a:pt x="64" y="164"/>
                    <a:pt x="64" y="164"/>
                    <a:pt x="64" y="164"/>
                  </a:cubicBezTo>
                  <a:cubicBezTo>
                    <a:pt x="50" y="164"/>
                    <a:pt x="25" y="166"/>
                    <a:pt x="0" y="167"/>
                  </a:cubicBezTo>
                  <a:cubicBezTo>
                    <a:pt x="5" y="100"/>
                    <a:pt x="5" y="100"/>
                    <a:pt x="5" y="100"/>
                  </a:cubicBezTo>
                  <a:cubicBezTo>
                    <a:pt x="64" y="100"/>
                    <a:pt x="64" y="100"/>
                    <a:pt x="64" y="100"/>
                  </a:cubicBezTo>
                  <a:cubicBezTo>
                    <a:pt x="64" y="33"/>
                    <a:pt x="64" y="33"/>
                    <a:pt x="64" y="33"/>
                  </a:cubicBezTo>
                  <a:cubicBezTo>
                    <a:pt x="161" y="0"/>
                    <a:pt x="161" y="0"/>
                    <a:pt x="161" y="0"/>
                  </a:cubicBezTo>
                  <a:cubicBezTo>
                    <a:pt x="158" y="30"/>
                    <a:pt x="155" y="75"/>
                    <a:pt x="155" y="89"/>
                  </a:cubicBezTo>
                  <a:cubicBezTo>
                    <a:pt x="155" y="100"/>
                    <a:pt x="155" y="100"/>
                    <a:pt x="155" y="100"/>
                  </a:cubicBezTo>
                  <a:cubicBezTo>
                    <a:pt x="175" y="100"/>
                    <a:pt x="197" y="100"/>
                    <a:pt x="227" y="97"/>
                  </a:cubicBezTo>
                  <a:cubicBezTo>
                    <a:pt x="223" y="164"/>
                    <a:pt x="223" y="164"/>
                    <a:pt x="223" y="164"/>
                  </a:cubicBezTo>
                  <a:cubicBezTo>
                    <a:pt x="155" y="164"/>
                    <a:pt x="155" y="164"/>
                    <a:pt x="155" y="164"/>
                  </a:cubicBezTo>
                  <a:cubicBezTo>
                    <a:pt x="155" y="299"/>
                    <a:pt x="155" y="299"/>
                    <a:pt x="155" y="299"/>
                  </a:cubicBezTo>
                  <a:cubicBezTo>
                    <a:pt x="155" y="347"/>
                    <a:pt x="155" y="379"/>
                    <a:pt x="205" y="379"/>
                  </a:cubicBezTo>
                  <a:cubicBezTo>
                    <a:pt x="212" y="379"/>
                    <a:pt x="219" y="378"/>
                    <a:pt x="227" y="376"/>
                  </a:cubicBezTo>
                  <a:lnTo>
                    <a:pt x="221" y="4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DE" sz="2800">
                <a:solidFill>
                  <a:srgbClr val="00A8D0"/>
                </a:solidFill>
              </a:endParaRPr>
            </a:p>
          </p:txBody>
        </p:sp>
      </p:grpSp>
      <p:sp>
        <p:nvSpPr>
          <p:cNvPr id="56" name="Inhaltsplatzhalter 2"/>
          <p:cNvSpPr>
            <a:spLocks noGrp="1"/>
          </p:cNvSpPr>
          <p:nvPr>
            <p:ph idx="1" hasCustomPrompt="1"/>
          </p:nvPr>
        </p:nvSpPr>
        <p:spPr>
          <a:xfrm>
            <a:off x="470400" y="982800"/>
            <a:ext cx="11543800" cy="5400000"/>
          </a:xfrm>
          <a:prstGeom prst="rect">
            <a:avLst/>
          </a:prstGeom>
        </p:spPr>
        <p:txBody>
          <a:bodyPr lIns="0" tIns="0" rIns="0" bIns="0"/>
          <a:lstStyle>
            <a:lvl1pPr marL="182563" indent="-182563">
              <a:lnSpc>
                <a:spcPct val="100000"/>
              </a:lnSpc>
              <a:spcBef>
                <a:spcPts val="800"/>
              </a:spcBef>
              <a:buFont typeface="Arial" pitchFamily="34" charset="0"/>
              <a:buChar char="•"/>
              <a:defRPr sz="1800"/>
            </a:lvl1pPr>
            <a:lvl2pPr marL="358775" indent="-176213">
              <a:lnSpc>
                <a:spcPct val="100000"/>
              </a:lnSpc>
              <a:spcBef>
                <a:spcPts val="800"/>
              </a:spcBef>
              <a:buClr>
                <a:schemeClr val="tx1"/>
              </a:buClr>
              <a:buFont typeface="Calibri" pitchFamily="34" charset="0"/>
              <a:buChar char="─"/>
              <a:defRPr sz="1600"/>
            </a:lvl2pPr>
            <a:lvl3pPr marL="538163" indent="-179388">
              <a:lnSpc>
                <a:spcPct val="100000"/>
              </a:lnSpc>
              <a:spcBef>
                <a:spcPts val="800"/>
              </a:spcBef>
              <a:buClr>
                <a:schemeClr val="tx1"/>
              </a:buClr>
              <a:buFont typeface="Wingdings" pitchFamily="2" charset="2"/>
              <a:buChar char="§"/>
              <a:defRPr sz="1400"/>
            </a:lvl3pPr>
            <a:lvl4pPr marL="717550" indent="-179388">
              <a:lnSpc>
                <a:spcPct val="100000"/>
              </a:lnSpc>
              <a:spcBef>
                <a:spcPts val="800"/>
              </a:spcBef>
              <a:defRPr sz="1200"/>
            </a:lvl4pPr>
            <a:lvl5pPr marL="896938" indent="-179388">
              <a:lnSpc>
                <a:spcPct val="100000"/>
              </a:lnSpc>
              <a:spcBef>
                <a:spcPts val="800"/>
              </a:spcBef>
              <a:buFont typeface="Calibri" pitchFamily="34" charset="0"/>
              <a:buChar char="─"/>
              <a:defRPr sz="1000"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00" noProof="0" dirty="0"/>
              <a:t>Fifth level</a:t>
            </a:r>
            <a:endParaRPr lang="en-US" noProof="0" dirty="0"/>
          </a:p>
          <a:p>
            <a:pPr lvl="3"/>
            <a:endParaRPr lang="en-US" noProof="0" dirty="0"/>
          </a:p>
        </p:txBody>
      </p:sp>
    </p:spTree>
    <p:extLst>
      <p:ext uri="{BB962C8B-B14F-4D97-AF65-F5344CB8AC3E}">
        <p14:creationId xmlns:p14="http://schemas.microsoft.com/office/powerpoint/2010/main" val="361518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609600" y="6356351"/>
            <a:ext cx="2844800" cy="365125"/>
          </a:xfrm>
          <a:prstGeom prst="rect">
            <a:avLst/>
          </a:prstGeom>
        </p:spPr>
        <p:txBody>
          <a:bodyPr/>
          <a:lstStyle/>
          <a:p>
            <a:endParaRPr lang="fr-FR"/>
          </a:p>
        </p:txBody>
      </p:sp>
      <p:sp>
        <p:nvSpPr>
          <p:cNvPr id="3" name="Espace réservé du pied de page 2"/>
          <p:cNvSpPr>
            <a:spLocks noGrp="1"/>
          </p:cNvSpPr>
          <p:nvPr>
            <p:ph type="ftr" sz="quarter" idx="11"/>
          </p:nvPr>
        </p:nvSpPr>
        <p:spPr>
          <a:xfrm>
            <a:off x="4165600" y="6356351"/>
            <a:ext cx="3860800" cy="365125"/>
          </a:xfrm>
          <a:prstGeom prst="rect">
            <a:avLst/>
          </a:prstGeom>
        </p:spPr>
        <p:txBody>
          <a:bodyPr/>
          <a:lstStyle/>
          <a:p>
            <a:endParaRPr lang="fr-FR"/>
          </a:p>
        </p:txBody>
      </p:sp>
      <p:sp>
        <p:nvSpPr>
          <p:cNvPr id="4" name="Espace réservé du numéro de diapositive 3"/>
          <p:cNvSpPr>
            <a:spLocks noGrp="1"/>
          </p:cNvSpPr>
          <p:nvPr>
            <p:ph type="sldNum" sz="quarter" idx="12"/>
          </p:nvPr>
        </p:nvSpPr>
        <p:spPr>
          <a:xfrm>
            <a:off x="8737600" y="6356351"/>
            <a:ext cx="2844800" cy="365125"/>
          </a:xfrm>
          <a:prstGeom prst="rect">
            <a:avLst/>
          </a:prstGeom>
        </p:spPr>
        <p:txBody>
          <a:bodyPr/>
          <a:lstStyle/>
          <a:p>
            <a:fld id="{D9389E65-2BA8-4F22-BCD3-AD4CC49F6EAC}" type="slidenum">
              <a:rPr lang="fr-FR" smtClean="0"/>
              <a:pPr/>
              <a:t>‹#›</a:t>
            </a:fld>
            <a:endParaRPr lang="fr-FR"/>
          </a:p>
        </p:txBody>
      </p:sp>
    </p:spTree>
    <p:extLst>
      <p:ext uri="{BB962C8B-B14F-4D97-AF65-F5344CB8AC3E}">
        <p14:creationId xmlns:p14="http://schemas.microsoft.com/office/powerpoint/2010/main" val="273131634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Title, Headline &amp; Footer">
    <p:spTree>
      <p:nvGrpSpPr>
        <p:cNvPr id="1" name=""/>
        <p:cNvGrpSpPr/>
        <p:nvPr/>
      </p:nvGrpSpPr>
      <p:grpSpPr>
        <a:xfrm>
          <a:off x="0" y="0"/>
          <a:ext cx="0" cy="0"/>
          <a:chOff x="0" y="0"/>
          <a:chExt cx="0" cy="0"/>
        </a:xfrm>
      </p:grpSpPr>
      <p:sp>
        <p:nvSpPr>
          <p:cNvPr id="8" name="Text Placeholder 7"/>
          <p:cNvSpPr>
            <a:spLocks noGrp="1"/>
          </p:cNvSpPr>
          <p:nvPr>
            <p:ph type="body" idx="11"/>
          </p:nvPr>
        </p:nvSpPr>
        <p:spPr>
          <a:xfrm>
            <a:off x="440267" y="6327648"/>
            <a:ext cx="11311467" cy="301752"/>
          </a:xfrm>
          <a:prstGeom prst="rect">
            <a:avLst/>
          </a:prstGeom>
        </p:spPr>
        <p:txBody>
          <a:bodyPr anchor="b">
            <a:noAutofit/>
          </a:bodyPr>
          <a:lstStyle>
            <a:lvl1pPr marL="0" indent="0">
              <a:spcBef>
                <a:spcPts val="0"/>
              </a:spcBef>
              <a:buNone/>
              <a:defRPr sz="1000"/>
            </a:lvl1pPr>
          </a:lstStyle>
          <a:p>
            <a:pPr lvl="0"/>
            <a:r>
              <a:rPr lang="en-US"/>
              <a:t>Click to edit Master text styles</a:t>
            </a:r>
          </a:p>
        </p:txBody>
      </p:sp>
      <p:sp>
        <p:nvSpPr>
          <p:cNvPr id="7" name="Title 6"/>
          <p:cNvSpPr>
            <a:spLocks noGrp="1"/>
          </p:cNvSpPr>
          <p:nvPr>
            <p:ph type="title"/>
          </p:nvPr>
        </p:nvSpPr>
        <p:spPr/>
        <p:txBody>
          <a:bodyPr/>
          <a:lstStyle/>
          <a:p>
            <a:r>
              <a:rPr lang="en-US"/>
              <a:t>Click to edit Master title style</a:t>
            </a:r>
            <a:endParaRPr lang="en-US" dirty="0"/>
          </a:p>
        </p:txBody>
      </p:sp>
      <p:sp>
        <p:nvSpPr>
          <p:cNvPr id="5" name="Text Placeholder 5"/>
          <p:cNvSpPr>
            <a:spLocks noGrp="1"/>
          </p:cNvSpPr>
          <p:nvPr>
            <p:ph type="body" sz="quarter" idx="10"/>
          </p:nvPr>
        </p:nvSpPr>
        <p:spPr>
          <a:xfrm>
            <a:off x="440272" y="838201"/>
            <a:ext cx="11311465" cy="981456"/>
          </a:xfrm>
          <a:prstGeom prst="rect">
            <a:avLst/>
          </a:prstGeom>
        </p:spPr>
        <p:txBody>
          <a:bodyPr>
            <a:noAutofit/>
          </a:bodyPr>
          <a:lstStyle>
            <a:lvl1pPr marL="0" indent="0" algn="just">
              <a:buNone/>
              <a:defRPr sz="1400"/>
            </a:lvl1pPr>
            <a:lvl2pPr>
              <a:buNone/>
              <a:defRPr/>
            </a:lvl2pPr>
            <a:lvl3pPr>
              <a:buNone/>
              <a:defRPr/>
            </a:lvl3pPr>
            <a:lvl4pPr>
              <a:buNone/>
              <a:defRPr/>
            </a:lvl4pPr>
            <a:lvl5pPr>
              <a:buNone/>
              <a:defRPr/>
            </a:lvl5pPr>
          </a:lstStyle>
          <a:p>
            <a:pPr lvl="0"/>
            <a:r>
              <a:rPr lang="en-US"/>
              <a:t>Click to edit Master text styles</a:t>
            </a:r>
          </a:p>
        </p:txBody>
      </p:sp>
    </p:spTree>
    <p:extLst>
      <p:ext uri="{BB962C8B-B14F-4D97-AF65-F5344CB8AC3E}">
        <p14:creationId xmlns:p14="http://schemas.microsoft.com/office/powerpoint/2010/main" val="21645581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00E1EBC-C47A-4D23-A3CC-5B77823D0A07}"/>
              </a:ext>
            </a:extLst>
          </p:cNvPr>
          <p:cNvSpPr>
            <a:spLocks noChangeArrowheads="1"/>
          </p:cNvSpPr>
          <p:nvPr/>
        </p:nvSpPr>
        <p:spPr bwMode="auto">
          <a:xfrm>
            <a:off x="9275234" y="6518276"/>
            <a:ext cx="1807354" cy="276999"/>
          </a:xfrm>
          <a:prstGeom prst="rect">
            <a:avLst/>
          </a:prstGeom>
          <a:noFill/>
          <a:ln w="9525">
            <a:noFill/>
            <a:miter lim="800000"/>
            <a:headEnd/>
            <a:tailEnd/>
          </a:ln>
        </p:spPr>
        <p:txBody>
          <a:bodyPr wrap="none">
            <a:spAutoFit/>
          </a:bodyPr>
          <a:lstStyle/>
          <a:p>
            <a:pPr>
              <a:defRPr/>
            </a:pPr>
            <a:r>
              <a:rPr lang="en-GB" sz="1200">
                <a:solidFill>
                  <a:srgbClr val="415A9C"/>
                </a:solidFill>
              </a:rPr>
              <a:t>Nobody’s Unpredictable</a:t>
            </a:r>
          </a:p>
        </p:txBody>
      </p:sp>
      <p:sp>
        <p:nvSpPr>
          <p:cNvPr id="5" name="Rectangle 174">
            <a:extLst>
              <a:ext uri="{FF2B5EF4-FFF2-40B4-BE49-F238E27FC236}">
                <a16:creationId xmlns:a16="http://schemas.microsoft.com/office/drawing/2014/main" id="{1914D5B9-B341-4866-A4E3-3DD8D3E71346}"/>
              </a:ext>
            </a:extLst>
          </p:cNvPr>
          <p:cNvSpPr>
            <a:spLocks noChangeArrowheads="1"/>
          </p:cNvSpPr>
          <p:nvPr/>
        </p:nvSpPr>
        <p:spPr bwMode="gray">
          <a:xfrm>
            <a:off x="4051301" y="3540126"/>
            <a:ext cx="8140700" cy="881063"/>
          </a:xfrm>
          <a:prstGeom prst="rect">
            <a:avLst/>
          </a:prstGeom>
          <a:solidFill>
            <a:schemeClr val="bg1"/>
          </a:solidFill>
          <a:ln w="9525" algn="ctr">
            <a:noFill/>
            <a:miter lim="800000"/>
            <a:headEnd/>
            <a:tailEnd/>
          </a:ln>
        </p:spPr>
        <p:txBody>
          <a:bodyPr wrap="none" anchor="ctr"/>
          <a:lstStyle/>
          <a:p>
            <a:pPr algn="ctr" eaLnBrk="0" hangingPunct="0">
              <a:defRPr/>
            </a:pPr>
            <a:endParaRPr lang="en-US" sz="1800" b="0">
              <a:solidFill>
                <a:srgbClr val="FFFFFF"/>
              </a:solidFill>
              <a:latin typeface="Arial" charset="0"/>
            </a:endParaRPr>
          </a:p>
        </p:txBody>
      </p:sp>
      <p:sp>
        <p:nvSpPr>
          <p:cNvPr id="6" name="Rectangle 172">
            <a:extLst>
              <a:ext uri="{FF2B5EF4-FFF2-40B4-BE49-F238E27FC236}">
                <a16:creationId xmlns:a16="http://schemas.microsoft.com/office/drawing/2014/main" id="{646333B4-0F74-4B09-A737-B1D46401FBA8}"/>
              </a:ext>
            </a:extLst>
          </p:cNvPr>
          <p:cNvSpPr>
            <a:spLocks noChangeArrowheads="1"/>
          </p:cNvSpPr>
          <p:nvPr/>
        </p:nvSpPr>
        <p:spPr bwMode="auto">
          <a:xfrm>
            <a:off x="0" y="6262688"/>
            <a:ext cx="12192000" cy="214312"/>
          </a:xfrm>
          <a:prstGeom prst="rect">
            <a:avLst/>
          </a:prstGeom>
          <a:solidFill>
            <a:srgbClr val="677BB0"/>
          </a:solidFill>
          <a:ln w="9525" algn="ctr">
            <a:noFill/>
            <a:miter lim="800000"/>
            <a:headEnd/>
            <a:tailEnd/>
          </a:ln>
        </p:spPr>
        <p:txBody>
          <a:bodyPr wrap="none" anchor="ctr"/>
          <a:lstStyle/>
          <a:p>
            <a:pPr algn="ctr" eaLnBrk="0" hangingPunct="0">
              <a:defRPr/>
            </a:pPr>
            <a:endParaRPr lang="en-US" sz="1800" b="0">
              <a:solidFill>
                <a:srgbClr val="FFFFFF"/>
              </a:solidFill>
              <a:latin typeface="Arial" charset="0"/>
            </a:endParaRPr>
          </a:p>
        </p:txBody>
      </p:sp>
      <p:pic>
        <p:nvPicPr>
          <p:cNvPr id="7" name="Picture 130" descr="Ipsos Marketing in color with tagline">
            <a:extLst>
              <a:ext uri="{FF2B5EF4-FFF2-40B4-BE49-F238E27FC236}">
                <a16:creationId xmlns:a16="http://schemas.microsoft.com/office/drawing/2014/main" id="{F834F505-CA74-4516-ABC0-31A7FC3552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8267" y="304800"/>
            <a:ext cx="5632451"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60">
            <a:extLst>
              <a:ext uri="{FF2B5EF4-FFF2-40B4-BE49-F238E27FC236}">
                <a16:creationId xmlns:a16="http://schemas.microsoft.com/office/drawing/2014/main" id="{C9CF83CE-ABE6-49D0-B4C9-5ED6871568E0}"/>
              </a:ext>
            </a:extLst>
          </p:cNvPr>
          <p:cNvGrpSpPr>
            <a:grpSpLocks/>
          </p:cNvGrpSpPr>
          <p:nvPr/>
        </p:nvGrpSpPr>
        <p:grpSpPr bwMode="auto">
          <a:xfrm>
            <a:off x="508000" y="381000"/>
            <a:ext cx="1441451" cy="992188"/>
            <a:chOff x="1020" y="346"/>
            <a:chExt cx="4114" cy="3756"/>
          </a:xfrm>
        </p:grpSpPr>
        <p:sp>
          <p:nvSpPr>
            <p:cNvPr id="9" name="Freeform 61">
              <a:extLst>
                <a:ext uri="{FF2B5EF4-FFF2-40B4-BE49-F238E27FC236}">
                  <a16:creationId xmlns:a16="http://schemas.microsoft.com/office/drawing/2014/main" id="{5A67252F-5211-452D-9FA8-53665C8D24D3}"/>
                </a:ext>
              </a:extLst>
            </p:cNvPr>
            <p:cNvSpPr>
              <a:spLocks/>
            </p:cNvSpPr>
            <p:nvPr userDrawn="1"/>
          </p:nvSpPr>
          <p:spPr bwMode="auto">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defRPr/>
              </a:pPr>
              <a:endParaRPr lang="en-US" sz="1800" b="0" dirty="0">
                <a:solidFill>
                  <a:srgbClr val="415A9C"/>
                </a:solidFill>
                <a:latin typeface="Arial" charset="0"/>
              </a:endParaRPr>
            </a:p>
          </p:txBody>
        </p:sp>
        <p:sp>
          <p:nvSpPr>
            <p:cNvPr id="10" name="Freeform 62">
              <a:extLst>
                <a:ext uri="{FF2B5EF4-FFF2-40B4-BE49-F238E27FC236}">
                  <a16:creationId xmlns:a16="http://schemas.microsoft.com/office/drawing/2014/main" id="{89745753-79D7-459A-9C99-7B57BD82692B}"/>
                </a:ext>
              </a:extLst>
            </p:cNvPr>
            <p:cNvSpPr>
              <a:spLocks/>
            </p:cNvSpPr>
            <p:nvPr userDrawn="1"/>
          </p:nvSpPr>
          <p:spPr bwMode="auto">
            <a:xfrm>
              <a:off x="2633" y="1722"/>
              <a:ext cx="91" cy="60"/>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1" name="Freeform 63">
              <a:extLst>
                <a:ext uri="{FF2B5EF4-FFF2-40B4-BE49-F238E27FC236}">
                  <a16:creationId xmlns:a16="http://schemas.microsoft.com/office/drawing/2014/main" id="{B2C33CB7-A6F6-40D5-9D06-E48C04CAEAF7}"/>
                </a:ext>
              </a:extLst>
            </p:cNvPr>
            <p:cNvSpPr>
              <a:spLocks/>
            </p:cNvSpPr>
            <p:nvPr userDrawn="1"/>
          </p:nvSpPr>
          <p:spPr bwMode="auto">
            <a:xfrm>
              <a:off x="2826" y="1878"/>
              <a:ext cx="66" cy="72"/>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2" name="Freeform 64">
              <a:extLst>
                <a:ext uri="{FF2B5EF4-FFF2-40B4-BE49-F238E27FC236}">
                  <a16:creationId xmlns:a16="http://schemas.microsoft.com/office/drawing/2014/main" id="{04BD246B-5AEE-46C2-B4AF-B55E9C2D9A82}"/>
                </a:ext>
              </a:extLst>
            </p:cNvPr>
            <p:cNvSpPr>
              <a:spLocks/>
            </p:cNvSpPr>
            <p:nvPr userDrawn="1"/>
          </p:nvSpPr>
          <p:spPr bwMode="auto">
            <a:xfrm>
              <a:off x="2536" y="1217"/>
              <a:ext cx="103" cy="72"/>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3" name="Freeform 65">
              <a:extLst>
                <a:ext uri="{FF2B5EF4-FFF2-40B4-BE49-F238E27FC236}">
                  <a16:creationId xmlns:a16="http://schemas.microsoft.com/office/drawing/2014/main" id="{2CC2335A-FD09-4396-9440-6A52CBCCD46A}"/>
                </a:ext>
              </a:extLst>
            </p:cNvPr>
            <p:cNvSpPr>
              <a:spLocks/>
            </p:cNvSpPr>
            <p:nvPr userDrawn="1"/>
          </p:nvSpPr>
          <p:spPr bwMode="auto">
            <a:xfrm>
              <a:off x="2476" y="1392"/>
              <a:ext cx="85" cy="72"/>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4" name="Freeform 66">
              <a:extLst>
                <a:ext uri="{FF2B5EF4-FFF2-40B4-BE49-F238E27FC236}">
                  <a16:creationId xmlns:a16="http://schemas.microsoft.com/office/drawing/2014/main" id="{3667B322-AB93-475C-8345-72D1AC67AFFE}"/>
                </a:ext>
              </a:extLst>
            </p:cNvPr>
            <p:cNvSpPr>
              <a:spLocks/>
            </p:cNvSpPr>
            <p:nvPr userDrawn="1"/>
          </p:nvSpPr>
          <p:spPr bwMode="auto">
            <a:xfrm>
              <a:off x="2452" y="1590"/>
              <a:ext cx="97" cy="60"/>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5" name="Freeform 67">
              <a:extLst>
                <a:ext uri="{FF2B5EF4-FFF2-40B4-BE49-F238E27FC236}">
                  <a16:creationId xmlns:a16="http://schemas.microsoft.com/office/drawing/2014/main" id="{78524DBB-DDA4-446D-9968-63037771C860}"/>
                </a:ext>
              </a:extLst>
            </p:cNvPr>
            <p:cNvSpPr>
              <a:spLocks/>
            </p:cNvSpPr>
            <p:nvPr userDrawn="1"/>
          </p:nvSpPr>
          <p:spPr bwMode="auto">
            <a:xfrm>
              <a:off x="2724" y="941"/>
              <a:ext cx="97" cy="54"/>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6" name="Freeform 68">
              <a:extLst>
                <a:ext uri="{FF2B5EF4-FFF2-40B4-BE49-F238E27FC236}">
                  <a16:creationId xmlns:a16="http://schemas.microsoft.com/office/drawing/2014/main" id="{B800E298-A199-4D6E-9E84-9BCF88E630DE}"/>
                </a:ext>
              </a:extLst>
            </p:cNvPr>
            <p:cNvSpPr>
              <a:spLocks/>
            </p:cNvSpPr>
            <p:nvPr userDrawn="1"/>
          </p:nvSpPr>
          <p:spPr bwMode="auto">
            <a:xfrm>
              <a:off x="2941" y="851"/>
              <a:ext cx="66" cy="102"/>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7" name="Freeform 69">
              <a:extLst>
                <a:ext uri="{FF2B5EF4-FFF2-40B4-BE49-F238E27FC236}">
                  <a16:creationId xmlns:a16="http://schemas.microsoft.com/office/drawing/2014/main" id="{D77601F2-133C-4484-865E-EBF8284B3774}"/>
                </a:ext>
              </a:extLst>
            </p:cNvPr>
            <p:cNvSpPr>
              <a:spLocks noEditPoints="1"/>
            </p:cNvSpPr>
            <p:nvPr userDrawn="1"/>
          </p:nvSpPr>
          <p:spPr bwMode="auto">
            <a:xfrm>
              <a:off x="3171" y="665"/>
              <a:ext cx="767" cy="1977"/>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8" name="Freeform 70">
              <a:extLst>
                <a:ext uri="{FF2B5EF4-FFF2-40B4-BE49-F238E27FC236}">
                  <a16:creationId xmlns:a16="http://schemas.microsoft.com/office/drawing/2014/main" id="{5967F574-85F5-40BE-9E62-7D6BA593525D}"/>
                </a:ext>
              </a:extLst>
            </p:cNvPr>
            <p:cNvSpPr>
              <a:spLocks/>
            </p:cNvSpPr>
            <p:nvPr userDrawn="1"/>
          </p:nvSpPr>
          <p:spPr bwMode="auto">
            <a:xfrm>
              <a:off x="1020" y="346"/>
              <a:ext cx="2187"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19" name="Freeform 71">
              <a:extLst>
                <a:ext uri="{FF2B5EF4-FFF2-40B4-BE49-F238E27FC236}">
                  <a16:creationId xmlns:a16="http://schemas.microsoft.com/office/drawing/2014/main" id="{03E170F9-36FB-456E-84BE-E91BCD4F226A}"/>
                </a:ext>
              </a:extLst>
            </p:cNvPr>
            <p:cNvSpPr>
              <a:spLocks noEditPoints="1"/>
            </p:cNvSpPr>
            <p:nvPr userDrawn="1"/>
          </p:nvSpPr>
          <p:spPr bwMode="auto">
            <a:xfrm>
              <a:off x="3267" y="2816"/>
              <a:ext cx="695" cy="679"/>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0" name="Freeform 72">
              <a:extLst>
                <a:ext uri="{FF2B5EF4-FFF2-40B4-BE49-F238E27FC236}">
                  <a16:creationId xmlns:a16="http://schemas.microsoft.com/office/drawing/2014/main" id="{94065AC2-95C1-4D20-BD66-CB23E9FC548C}"/>
                </a:ext>
              </a:extLst>
            </p:cNvPr>
            <p:cNvSpPr>
              <a:spLocks/>
            </p:cNvSpPr>
            <p:nvPr userDrawn="1"/>
          </p:nvSpPr>
          <p:spPr bwMode="auto">
            <a:xfrm>
              <a:off x="4053" y="2816"/>
              <a:ext cx="483" cy="679"/>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1" name="Freeform 73">
              <a:extLst>
                <a:ext uri="{FF2B5EF4-FFF2-40B4-BE49-F238E27FC236}">
                  <a16:creationId xmlns:a16="http://schemas.microsoft.com/office/drawing/2014/main" id="{AB99112B-FE6C-47E1-8CEC-0282A81FE4C4}"/>
                </a:ext>
              </a:extLst>
            </p:cNvPr>
            <p:cNvSpPr>
              <a:spLocks/>
            </p:cNvSpPr>
            <p:nvPr userDrawn="1"/>
          </p:nvSpPr>
          <p:spPr bwMode="auto">
            <a:xfrm>
              <a:off x="1527" y="2582"/>
              <a:ext cx="248" cy="889"/>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2" name="Freeform 74">
              <a:extLst>
                <a:ext uri="{FF2B5EF4-FFF2-40B4-BE49-F238E27FC236}">
                  <a16:creationId xmlns:a16="http://schemas.microsoft.com/office/drawing/2014/main" id="{96EB44C5-0470-4277-9713-2E6F72871F4F}"/>
                </a:ext>
              </a:extLst>
            </p:cNvPr>
            <p:cNvSpPr>
              <a:spLocks noEditPoints="1"/>
            </p:cNvSpPr>
            <p:nvPr userDrawn="1"/>
          </p:nvSpPr>
          <p:spPr bwMode="auto">
            <a:xfrm>
              <a:off x="1902" y="2816"/>
              <a:ext cx="725" cy="937"/>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3" name="Freeform 75">
              <a:extLst>
                <a:ext uri="{FF2B5EF4-FFF2-40B4-BE49-F238E27FC236}">
                  <a16:creationId xmlns:a16="http://schemas.microsoft.com/office/drawing/2014/main" id="{5A8E3CA7-A13F-4A9C-B145-8E7A742E7BD1}"/>
                </a:ext>
              </a:extLst>
            </p:cNvPr>
            <p:cNvSpPr>
              <a:spLocks/>
            </p:cNvSpPr>
            <p:nvPr userDrawn="1"/>
          </p:nvSpPr>
          <p:spPr bwMode="auto">
            <a:xfrm>
              <a:off x="2712" y="2816"/>
              <a:ext cx="483" cy="679"/>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grpSp>
      <p:sp>
        <p:nvSpPr>
          <p:cNvPr id="24" name="Text Box 159">
            <a:extLst>
              <a:ext uri="{FF2B5EF4-FFF2-40B4-BE49-F238E27FC236}">
                <a16:creationId xmlns:a16="http://schemas.microsoft.com/office/drawing/2014/main" id="{BAC6B0F6-6280-4FE4-B7C6-6B663C10F32E}"/>
              </a:ext>
            </a:extLst>
          </p:cNvPr>
          <p:cNvSpPr txBox="1">
            <a:spLocks noChangeArrowheads="1"/>
          </p:cNvSpPr>
          <p:nvPr/>
        </p:nvSpPr>
        <p:spPr bwMode="gray">
          <a:xfrm>
            <a:off x="2743200" y="6553200"/>
            <a:ext cx="6299200" cy="309958"/>
          </a:xfrm>
          <a:prstGeom prst="rect">
            <a:avLst/>
          </a:prstGeom>
          <a:noFill/>
          <a:ln w="9525" algn="ctr">
            <a:noFill/>
            <a:miter lim="800000"/>
            <a:headEnd/>
            <a:tailEnd/>
          </a:ln>
          <a:effectLst/>
        </p:spPr>
        <p:txBody>
          <a:bodyPr lIns="90000" tIns="46800" rIns="90000" bIns="46800">
            <a:spAutoFit/>
          </a:bodyPr>
          <a:lstStyle/>
          <a:p>
            <a:pPr algn="ctr">
              <a:defRPr/>
            </a:pPr>
            <a:r>
              <a:rPr lang="en-GB" sz="700" b="0" dirty="0">
                <a:solidFill>
                  <a:srgbClr val="415A9C"/>
                </a:solidFill>
              </a:rPr>
              <a:t>© 2010 Ipsos </a:t>
            </a:r>
            <a:r>
              <a:rPr lang="en-GB" sz="700" b="0" dirty="0">
                <a:solidFill>
                  <a:srgbClr val="415A9C"/>
                </a:solidFill>
                <a:sym typeface="Symbol" pitchFamily="18" charset="2"/>
              </a:rPr>
              <a:t></a:t>
            </a:r>
            <a:r>
              <a:rPr lang="en-GB" sz="700" b="0" dirty="0">
                <a:solidFill>
                  <a:srgbClr val="415A9C"/>
                </a:solidFill>
              </a:rPr>
              <a:t> [name of the entity issuing the document].   All rights reserved. Contains Ipsos' Confidential and Proprietary information and may not be disclosed or reproduced without the prior written consent of Ipsos.</a:t>
            </a:r>
            <a:endParaRPr lang="en-US" altLang="ja-JP" sz="700" b="0" dirty="0">
              <a:solidFill>
                <a:srgbClr val="415A9C"/>
              </a:solidFill>
              <a:ea typeface="MS PGothic" pitchFamily="34" charset="-128"/>
            </a:endParaRPr>
          </a:p>
        </p:txBody>
      </p:sp>
      <p:pic>
        <p:nvPicPr>
          <p:cNvPr id="25" name="Picture 160" descr="Page-21-image">
            <a:extLst>
              <a:ext uri="{FF2B5EF4-FFF2-40B4-BE49-F238E27FC236}">
                <a16:creationId xmlns:a16="http://schemas.microsoft.com/office/drawing/2014/main" id="{CF765B84-AD6C-49D9-837C-65D7A3BBB5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229101"/>
            <a:ext cx="12187767" cy="203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0" name="Rectangle 2"/>
          <p:cNvSpPr>
            <a:spLocks noGrp="1" noChangeArrowheads="1"/>
          </p:cNvSpPr>
          <p:nvPr>
            <p:ph type="ctrTitle"/>
          </p:nvPr>
        </p:nvSpPr>
        <p:spPr>
          <a:xfrm>
            <a:off x="649817" y="1473201"/>
            <a:ext cx="10363200" cy="1050925"/>
          </a:xfrm>
        </p:spPr>
        <p:txBody>
          <a:bodyPr lIns="0" tIns="0" rIns="0" bIns="0" anchor="b"/>
          <a:lstStyle>
            <a:lvl1pPr>
              <a:defRPr sz="2800"/>
            </a:lvl1pPr>
          </a:lstStyle>
          <a:p>
            <a:r>
              <a:rPr lang="en-US" altLang="ja-JP"/>
              <a:t>Click to edit Master title style</a:t>
            </a:r>
          </a:p>
        </p:txBody>
      </p:sp>
      <p:sp>
        <p:nvSpPr>
          <p:cNvPr id="109571" name="Rectangle 3"/>
          <p:cNvSpPr>
            <a:spLocks noGrp="1" noChangeArrowheads="1"/>
          </p:cNvSpPr>
          <p:nvPr>
            <p:ph type="subTitle" idx="1"/>
          </p:nvPr>
        </p:nvSpPr>
        <p:spPr>
          <a:xfrm>
            <a:off x="649817" y="2641600"/>
            <a:ext cx="8534400" cy="762000"/>
          </a:xfrm>
        </p:spPr>
        <p:txBody>
          <a:bodyPr lIns="0" tIns="0" rIns="0" bIns="0"/>
          <a:lstStyle>
            <a:lvl1pPr marL="0" indent="0">
              <a:buFont typeface="Wingdings" pitchFamily="2" charset="2"/>
              <a:buNone/>
              <a:defRPr sz="1800" b="1"/>
            </a:lvl1pPr>
          </a:lstStyle>
          <a:p>
            <a:r>
              <a:rPr lang="en-US" altLang="ja-JP"/>
              <a:t>Click to edit Master subtitle style</a:t>
            </a:r>
          </a:p>
        </p:txBody>
      </p:sp>
    </p:spTree>
    <p:extLst>
      <p:ext uri="{BB962C8B-B14F-4D97-AF65-F5344CB8AC3E}">
        <p14:creationId xmlns:p14="http://schemas.microsoft.com/office/powerpoint/2010/main" val="1256660567"/>
      </p:ext>
    </p:extLst>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2699608"/>
      </p:ext>
    </p:extLst>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158996764"/>
      </p:ext>
    </p:extLst>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143001"/>
            <a:ext cx="53848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43001"/>
            <a:ext cx="53848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705230"/>
      </p:ext>
    </p:extLst>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4640098"/>
      </p:ext>
    </p:extLst>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92155037"/>
      </p:ext>
    </p:extLst>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63729"/>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69658684"/>
      </p:ext>
    </p:extLst>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30474106"/>
      </p:ext>
    </p:extLst>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891748"/>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02701" y="192089"/>
            <a:ext cx="2764367" cy="59340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1" y="192089"/>
            <a:ext cx="8089900" cy="5934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08322561"/>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524000" y="192088"/>
            <a:ext cx="10143067" cy="550862"/>
          </a:xfrm>
        </p:spPr>
        <p:txBody>
          <a:bodyPr/>
          <a:lstStyle/>
          <a:p>
            <a:r>
              <a:rPr lang="en-US"/>
              <a:t>Click to edit Master title style</a:t>
            </a:r>
          </a:p>
        </p:txBody>
      </p:sp>
      <p:sp>
        <p:nvSpPr>
          <p:cNvPr id="3" name="Chart Placeholder 2"/>
          <p:cNvSpPr>
            <a:spLocks noGrp="1"/>
          </p:cNvSpPr>
          <p:nvPr>
            <p:ph type="chart" idx="1"/>
          </p:nvPr>
        </p:nvSpPr>
        <p:spPr>
          <a:xfrm>
            <a:off x="609600" y="1143001"/>
            <a:ext cx="10972800" cy="4983163"/>
          </a:xfrm>
        </p:spPr>
        <p:txBody>
          <a:bodyPr/>
          <a:lstStyle/>
          <a:p>
            <a:pPr lvl="0"/>
            <a:endParaRPr lang="en-US" noProof="0"/>
          </a:p>
        </p:txBody>
      </p:sp>
    </p:spTree>
    <p:extLst>
      <p:ext uri="{BB962C8B-B14F-4D97-AF65-F5344CB8AC3E}">
        <p14:creationId xmlns:p14="http://schemas.microsoft.com/office/powerpoint/2010/main" val="1485653932"/>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pic>
        <p:nvPicPr>
          <p:cNvPr id="36" name="Picture 2" descr="C:\Users\Suphannika.p\Desktop\pomegranateweb.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331"/>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22"/>
          <p:cNvSpPr txBox="1">
            <a:spLocks noChangeArrowheads="1"/>
          </p:cNvSpPr>
          <p:nvPr userDrawn="1"/>
        </p:nvSpPr>
        <p:spPr bwMode="gray">
          <a:xfrm>
            <a:off x="76213" y="6526975"/>
            <a:ext cx="5674348" cy="295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defTabSz="928885" fontAlgn="base">
              <a:lnSpc>
                <a:spcPct val="90000"/>
              </a:lnSpc>
              <a:spcBef>
                <a:spcPct val="0"/>
              </a:spcBef>
              <a:spcAft>
                <a:spcPct val="0"/>
              </a:spcAft>
            </a:pPr>
            <a:r>
              <a:rPr lang="en-GB" sz="1067" dirty="0">
                <a:solidFill>
                  <a:srgbClr val="58595B"/>
                </a:solidFill>
                <a:cs typeface="Arial" pitchFamily="34" charset="0"/>
              </a:rPr>
              <a:t>© 2016</a:t>
            </a:r>
            <a:r>
              <a:rPr lang="en-GB" sz="1067" baseline="0" dirty="0">
                <a:solidFill>
                  <a:srgbClr val="58595B"/>
                </a:solidFill>
                <a:cs typeface="Arial" pitchFamily="34" charset="0"/>
              </a:rPr>
              <a:t> </a:t>
            </a:r>
            <a:r>
              <a:rPr lang="en-GB" sz="1067" dirty="0" err="1">
                <a:solidFill>
                  <a:srgbClr val="58595B"/>
                </a:solidFill>
                <a:cs typeface="Arial" pitchFamily="34" charset="0"/>
              </a:rPr>
              <a:t>Ipsos</a:t>
            </a:r>
            <a:r>
              <a:rPr lang="en-GB" sz="1067" dirty="0">
                <a:solidFill>
                  <a:srgbClr val="58595B"/>
                </a:solidFill>
                <a:cs typeface="Arial" pitchFamily="34" charset="0"/>
              </a:rPr>
              <a:t>.  All rights reserved. Contains Ipsos' Confidential and Proprietary information </a:t>
            </a:r>
            <a:br>
              <a:rPr lang="en-GB" sz="1067" dirty="0">
                <a:solidFill>
                  <a:srgbClr val="58595B"/>
                </a:solidFill>
                <a:cs typeface="Arial" pitchFamily="34" charset="0"/>
              </a:rPr>
            </a:br>
            <a:r>
              <a:rPr lang="en-GB" sz="1067" dirty="0">
                <a:solidFill>
                  <a:srgbClr val="58595B"/>
                </a:solidFill>
                <a:cs typeface="Arial" pitchFamily="34" charset="0"/>
              </a:rPr>
              <a:t>and may not be disclosed or reproduced without the prior written consent of Ipsos.</a:t>
            </a:r>
            <a:endParaRPr lang="de-DE" sz="3733" dirty="0">
              <a:solidFill>
                <a:srgbClr val="58595B"/>
              </a:solidFill>
              <a:cs typeface="Arial" pitchFamily="34" charset="0"/>
            </a:endParaRPr>
          </a:p>
        </p:txBody>
      </p:sp>
      <p:sp>
        <p:nvSpPr>
          <p:cNvPr id="57" name="Freeform 15"/>
          <p:cNvSpPr>
            <a:spLocks/>
          </p:cNvSpPr>
          <p:nvPr userDrawn="1"/>
        </p:nvSpPr>
        <p:spPr bwMode="auto">
          <a:xfrm>
            <a:off x="9327025" y="4226503"/>
            <a:ext cx="120969" cy="123827"/>
          </a:xfrm>
          <a:custGeom>
            <a:avLst/>
            <a:gdLst>
              <a:gd name="T0" fmla="*/ 0 w 84"/>
              <a:gd name="T1" fmla="*/ 44 h 86"/>
              <a:gd name="T2" fmla="*/ 0 w 84"/>
              <a:gd name="T3" fmla="*/ 44 h 86"/>
              <a:gd name="T4" fmla="*/ 2 w 84"/>
              <a:gd name="T5" fmla="*/ 52 h 86"/>
              <a:gd name="T6" fmla="*/ 4 w 84"/>
              <a:gd name="T7" fmla="*/ 60 h 86"/>
              <a:gd name="T8" fmla="*/ 8 w 84"/>
              <a:gd name="T9" fmla="*/ 68 h 86"/>
              <a:gd name="T10" fmla="*/ 12 w 84"/>
              <a:gd name="T11" fmla="*/ 74 h 86"/>
              <a:gd name="T12" fmla="*/ 20 w 84"/>
              <a:gd name="T13" fmla="*/ 78 h 86"/>
              <a:gd name="T14" fmla="*/ 26 w 84"/>
              <a:gd name="T15" fmla="*/ 82 h 86"/>
              <a:gd name="T16" fmla="*/ 34 w 84"/>
              <a:gd name="T17" fmla="*/ 86 h 86"/>
              <a:gd name="T18" fmla="*/ 42 w 84"/>
              <a:gd name="T19" fmla="*/ 86 h 86"/>
              <a:gd name="T20" fmla="*/ 42 w 84"/>
              <a:gd name="T21" fmla="*/ 86 h 86"/>
              <a:gd name="T22" fmla="*/ 52 w 84"/>
              <a:gd name="T23" fmla="*/ 86 h 86"/>
              <a:gd name="T24" fmla="*/ 58 w 84"/>
              <a:gd name="T25" fmla="*/ 82 h 86"/>
              <a:gd name="T26" fmla="*/ 66 w 84"/>
              <a:gd name="T27" fmla="*/ 78 h 86"/>
              <a:gd name="T28" fmla="*/ 72 w 84"/>
              <a:gd name="T29" fmla="*/ 74 h 86"/>
              <a:gd name="T30" fmla="*/ 78 w 84"/>
              <a:gd name="T31" fmla="*/ 68 h 86"/>
              <a:gd name="T32" fmla="*/ 82 w 84"/>
              <a:gd name="T33" fmla="*/ 60 h 86"/>
              <a:gd name="T34" fmla="*/ 84 w 84"/>
              <a:gd name="T35" fmla="*/ 52 h 86"/>
              <a:gd name="T36" fmla="*/ 84 w 84"/>
              <a:gd name="T37" fmla="*/ 44 h 86"/>
              <a:gd name="T38" fmla="*/ 84 w 84"/>
              <a:gd name="T39" fmla="*/ 44 h 86"/>
              <a:gd name="T40" fmla="*/ 84 w 84"/>
              <a:gd name="T41" fmla="*/ 34 h 86"/>
              <a:gd name="T42" fmla="*/ 82 w 84"/>
              <a:gd name="T43" fmla="*/ 26 h 86"/>
              <a:gd name="T44" fmla="*/ 78 w 84"/>
              <a:gd name="T45" fmla="*/ 20 h 86"/>
              <a:gd name="T46" fmla="*/ 72 w 84"/>
              <a:gd name="T47" fmla="*/ 12 h 86"/>
              <a:gd name="T48" fmla="*/ 66 w 84"/>
              <a:gd name="T49" fmla="*/ 8 h 86"/>
              <a:gd name="T50" fmla="*/ 58 w 84"/>
              <a:gd name="T51" fmla="*/ 4 h 86"/>
              <a:gd name="T52" fmla="*/ 52 w 84"/>
              <a:gd name="T53" fmla="*/ 2 h 86"/>
              <a:gd name="T54" fmla="*/ 42 w 84"/>
              <a:gd name="T55" fmla="*/ 0 h 86"/>
              <a:gd name="T56" fmla="*/ 42 w 84"/>
              <a:gd name="T57" fmla="*/ 0 h 86"/>
              <a:gd name="T58" fmla="*/ 34 w 84"/>
              <a:gd name="T59" fmla="*/ 2 h 86"/>
              <a:gd name="T60" fmla="*/ 26 w 84"/>
              <a:gd name="T61" fmla="*/ 4 h 86"/>
              <a:gd name="T62" fmla="*/ 20 w 84"/>
              <a:gd name="T63" fmla="*/ 8 h 86"/>
              <a:gd name="T64" fmla="*/ 12 w 84"/>
              <a:gd name="T65" fmla="*/ 12 h 86"/>
              <a:gd name="T66" fmla="*/ 8 w 84"/>
              <a:gd name="T67" fmla="*/ 20 h 86"/>
              <a:gd name="T68" fmla="*/ 4 w 84"/>
              <a:gd name="T69" fmla="*/ 26 h 86"/>
              <a:gd name="T70" fmla="*/ 2 w 84"/>
              <a:gd name="T71" fmla="*/ 34 h 86"/>
              <a:gd name="T72" fmla="*/ 0 w 84"/>
              <a:gd name="T73" fmla="*/ 44 h 86"/>
              <a:gd name="T74" fmla="*/ 0 w 84"/>
              <a:gd name="T75" fmla="*/ 4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6">
                <a:moveTo>
                  <a:pt x="0" y="44"/>
                </a:moveTo>
                <a:lnTo>
                  <a:pt x="0" y="44"/>
                </a:lnTo>
                <a:lnTo>
                  <a:pt x="2" y="52"/>
                </a:lnTo>
                <a:lnTo>
                  <a:pt x="4" y="60"/>
                </a:lnTo>
                <a:lnTo>
                  <a:pt x="8" y="68"/>
                </a:lnTo>
                <a:lnTo>
                  <a:pt x="12" y="74"/>
                </a:lnTo>
                <a:lnTo>
                  <a:pt x="20" y="78"/>
                </a:lnTo>
                <a:lnTo>
                  <a:pt x="26" y="82"/>
                </a:lnTo>
                <a:lnTo>
                  <a:pt x="34" y="86"/>
                </a:lnTo>
                <a:lnTo>
                  <a:pt x="42" y="86"/>
                </a:lnTo>
                <a:lnTo>
                  <a:pt x="42" y="86"/>
                </a:lnTo>
                <a:lnTo>
                  <a:pt x="52" y="86"/>
                </a:lnTo>
                <a:lnTo>
                  <a:pt x="58" y="82"/>
                </a:lnTo>
                <a:lnTo>
                  <a:pt x="66" y="78"/>
                </a:lnTo>
                <a:lnTo>
                  <a:pt x="72" y="74"/>
                </a:lnTo>
                <a:lnTo>
                  <a:pt x="78" y="68"/>
                </a:lnTo>
                <a:lnTo>
                  <a:pt x="82" y="60"/>
                </a:lnTo>
                <a:lnTo>
                  <a:pt x="84" y="52"/>
                </a:lnTo>
                <a:lnTo>
                  <a:pt x="84" y="44"/>
                </a:lnTo>
                <a:lnTo>
                  <a:pt x="84" y="44"/>
                </a:lnTo>
                <a:lnTo>
                  <a:pt x="84" y="34"/>
                </a:lnTo>
                <a:lnTo>
                  <a:pt x="82" y="26"/>
                </a:lnTo>
                <a:lnTo>
                  <a:pt x="78" y="20"/>
                </a:lnTo>
                <a:lnTo>
                  <a:pt x="72" y="12"/>
                </a:lnTo>
                <a:lnTo>
                  <a:pt x="66" y="8"/>
                </a:lnTo>
                <a:lnTo>
                  <a:pt x="58" y="4"/>
                </a:lnTo>
                <a:lnTo>
                  <a:pt x="52" y="2"/>
                </a:lnTo>
                <a:lnTo>
                  <a:pt x="42" y="0"/>
                </a:lnTo>
                <a:lnTo>
                  <a:pt x="42" y="0"/>
                </a:lnTo>
                <a:lnTo>
                  <a:pt x="34" y="2"/>
                </a:lnTo>
                <a:lnTo>
                  <a:pt x="26" y="4"/>
                </a:lnTo>
                <a:lnTo>
                  <a:pt x="20" y="8"/>
                </a:lnTo>
                <a:lnTo>
                  <a:pt x="12" y="12"/>
                </a:lnTo>
                <a:lnTo>
                  <a:pt x="8" y="20"/>
                </a:lnTo>
                <a:lnTo>
                  <a:pt x="4" y="26"/>
                </a:lnTo>
                <a:lnTo>
                  <a:pt x="2" y="34"/>
                </a:lnTo>
                <a:lnTo>
                  <a:pt x="0" y="44"/>
                </a:lnTo>
                <a:lnTo>
                  <a:pt x="0" y="44"/>
                </a:lnTo>
                <a:close/>
              </a:path>
            </a:pathLst>
          </a:custGeom>
          <a:solidFill>
            <a:srgbClr val="FFFFFF"/>
          </a:solidFill>
          <a:ln w="9525">
            <a:noFill/>
            <a:round/>
            <a:headEnd/>
            <a:tailEnd/>
          </a:ln>
        </p:spPr>
        <p:txBody>
          <a:bodyPr vert="horz" wrap="square" lIns="92891" tIns="46445" rIns="92891" bIns="46445" numCol="1" anchor="t" anchorCtr="0" compatLnSpc="1">
            <a:prstTxWarp prst="textNoShape">
              <a:avLst/>
            </a:prstTxWarp>
          </a:bodyPr>
          <a:lstStyle/>
          <a:p>
            <a:pPr defTabSz="1218846"/>
            <a:endParaRPr lang="en-GB" sz="3733">
              <a:solidFill>
                <a:srgbClr val="1F497D"/>
              </a:solidFill>
            </a:endParaRPr>
          </a:p>
        </p:txBody>
      </p:sp>
      <p:sp>
        <p:nvSpPr>
          <p:cNvPr id="37" name="Rectangle 36"/>
          <p:cNvSpPr/>
          <p:nvPr userDrawn="1"/>
        </p:nvSpPr>
        <p:spPr>
          <a:xfrm>
            <a:off x="0" y="0"/>
            <a:ext cx="12192000" cy="6858000"/>
          </a:xfrm>
          <a:prstGeom prst="rect">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a:p>
        </p:txBody>
      </p:sp>
      <p:grpSp>
        <p:nvGrpSpPr>
          <p:cNvPr id="11" name="Group 4"/>
          <p:cNvGrpSpPr>
            <a:grpSpLocks noChangeAspect="1"/>
          </p:cNvGrpSpPr>
          <p:nvPr userDrawn="1"/>
        </p:nvGrpSpPr>
        <p:grpSpPr bwMode="gray">
          <a:xfrm>
            <a:off x="203201" y="145763"/>
            <a:ext cx="592881" cy="531752"/>
            <a:chOff x="1352" y="681"/>
            <a:chExt cx="3519" cy="3153"/>
          </a:xfrm>
        </p:grpSpPr>
        <p:sp>
          <p:nvSpPr>
            <p:cNvPr id="12"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13"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4"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5"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6"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7"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8"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9"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20"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21"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22"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23"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24"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25"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26"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Tree>
    <p:extLst>
      <p:ext uri="{BB962C8B-B14F-4D97-AF65-F5344CB8AC3E}">
        <p14:creationId xmlns:p14="http://schemas.microsoft.com/office/powerpoint/2010/main" val="56623130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Inhaltsplatzhalter 2"/>
          <p:cNvSpPr>
            <a:spLocks noGrp="1"/>
          </p:cNvSpPr>
          <p:nvPr>
            <p:ph idx="1" hasCustomPrompt="1"/>
          </p:nvPr>
        </p:nvSpPr>
        <p:spPr>
          <a:xfrm>
            <a:off x="358333" y="1258155"/>
            <a:ext cx="11513964" cy="1677575"/>
          </a:xfrm>
          <a:prstGeom prst="rect">
            <a:avLst/>
          </a:prstGeom>
        </p:spPr>
        <p:txBody>
          <a:bodyPr lIns="0" tIns="0" rIns="0" bIns="0"/>
          <a:lstStyle>
            <a:lvl1pPr marL="185455" indent="-185455">
              <a:lnSpc>
                <a:spcPct val="100000"/>
              </a:lnSpc>
              <a:spcBef>
                <a:spcPts val="609"/>
              </a:spcBef>
              <a:buFont typeface="Arial" pitchFamily="34" charset="0"/>
              <a:buChar char="•"/>
              <a:defRPr sz="1867"/>
            </a:lvl1pPr>
            <a:lvl2pPr marL="364459" indent="-179005">
              <a:lnSpc>
                <a:spcPct val="100000"/>
              </a:lnSpc>
              <a:spcBef>
                <a:spcPts val="609"/>
              </a:spcBef>
              <a:buClr>
                <a:schemeClr val="tx1"/>
              </a:buClr>
              <a:buFont typeface="Calibri" pitchFamily="34" charset="0"/>
              <a:buChar char="─"/>
              <a:defRPr sz="1600"/>
            </a:lvl2pPr>
            <a:lvl3pPr marL="546688" indent="-182230">
              <a:lnSpc>
                <a:spcPct val="100000"/>
              </a:lnSpc>
              <a:spcBef>
                <a:spcPts val="609"/>
              </a:spcBef>
              <a:buClr>
                <a:schemeClr val="tx1"/>
              </a:buClr>
              <a:buFont typeface="Wingdings" pitchFamily="2" charset="2"/>
              <a:buChar char="§"/>
              <a:defRPr sz="1467"/>
            </a:lvl3pPr>
            <a:lvl4pPr marL="728916" indent="-182230">
              <a:lnSpc>
                <a:spcPct val="100000"/>
              </a:lnSpc>
              <a:spcBef>
                <a:spcPts val="609"/>
              </a:spcBef>
              <a:defRPr sz="1200"/>
            </a:lvl4pPr>
            <a:lvl5pPr marL="911147" indent="-182230">
              <a:lnSpc>
                <a:spcPct val="100000"/>
              </a:lnSpc>
              <a:spcBef>
                <a:spcPts val="609"/>
              </a:spcBef>
              <a:buFont typeface="Calibri" pitchFamily="34" charset="0"/>
              <a:buChar char="─"/>
              <a:defRPr sz="1067"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200" noProof="0" dirty="0"/>
              <a:t>Fourth level</a:t>
            </a:r>
          </a:p>
          <a:p>
            <a:pPr lvl="4"/>
            <a:r>
              <a:rPr lang="en-US" sz="1067" noProof="0" dirty="0"/>
              <a:t>Fifth level</a:t>
            </a:r>
            <a:endParaRPr lang="en-US" noProof="0" dirty="0"/>
          </a:p>
          <a:p>
            <a:pPr lvl="3"/>
            <a:endParaRPr lang="en-US" noProof="0" dirty="0"/>
          </a:p>
        </p:txBody>
      </p:sp>
      <p:sp>
        <p:nvSpPr>
          <p:cNvPr id="2" name="Title 1"/>
          <p:cNvSpPr>
            <a:spLocks noGrp="1"/>
          </p:cNvSpPr>
          <p:nvPr>
            <p:ph type="title"/>
          </p:nvPr>
        </p:nvSpPr>
        <p:spPr/>
        <p:txBody>
          <a:bodyPr/>
          <a:lstStyle/>
          <a:p>
            <a:r>
              <a:rPr lang="en-US" dirty="0"/>
              <a:t>Click to edit Master title style</a:t>
            </a:r>
            <a:endParaRPr lang="en-GB" dirty="0"/>
          </a:p>
        </p:txBody>
      </p:sp>
      <p:sp>
        <p:nvSpPr>
          <p:cNvPr id="3" name="Slide Number Placeholder 2"/>
          <p:cNvSpPr>
            <a:spLocks noGrp="1"/>
          </p:cNvSpPr>
          <p:nvPr>
            <p:ph type="sldNum" sz="quarter" idx="10"/>
          </p:nvPr>
        </p:nvSpPr>
        <p:spPr>
          <a:xfrm>
            <a:off x="10436994" y="6476969"/>
            <a:ext cx="1653407" cy="225767"/>
          </a:xfrm>
          <a:prstGeom prst="rect">
            <a:avLst/>
          </a:prstGeom>
        </p:spPr>
        <p:txBody>
          <a:bodyPr/>
          <a:lstStyle/>
          <a:p>
            <a:pPr defTabSz="1059579"/>
            <a:fld id="{3E291E46-BCC4-4EBB-9B49-E997D24BE723}" type="slidenum">
              <a:rPr lang="en-US" smtClean="0"/>
              <a:pPr defTabSz="1059579"/>
              <a:t>‹#›</a:t>
            </a:fld>
            <a:endParaRPr lang="en-US" dirty="0"/>
          </a:p>
        </p:txBody>
      </p:sp>
      <p:sp>
        <p:nvSpPr>
          <p:cNvPr id="4" name="Rectangle 3"/>
          <p:cNvSpPr/>
          <p:nvPr userDrawn="1"/>
        </p:nvSpPr>
        <p:spPr>
          <a:xfrm>
            <a:off x="0" y="6740640"/>
            <a:ext cx="12192000" cy="107720"/>
          </a:xfrm>
          <a:prstGeom prst="rect">
            <a:avLst/>
          </a:prstGeom>
          <a:solidFill>
            <a:srgbClr val="002060"/>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p>
        </p:txBody>
      </p:sp>
    </p:spTree>
    <p:extLst>
      <p:ext uri="{BB962C8B-B14F-4D97-AF65-F5344CB8AC3E}">
        <p14:creationId xmlns:p14="http://schemas.microsoft.com/office/powerpoint/2010/main" val="191073271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Slide Number Placeholder 2"/>
          <p:cNvSpPr>
            <a:spLocks noGrp="1"/>
          </p:cNvSpPr>
          <p:nvPr>
            <p:ph type="sldNum" sz="quarter" idx="10"/>
          </p:nvPr>
        </p:nvSpPr>
        <p:spPr>
          <a:xfrm>
            <a:off x="10436994" y="6476969"/>
            <a:ext cx="1653407" cy="225767"/>
          </a:xfrm>
          <a:prstGeom prst="rect">
            <a:avLst/>
          </a:prstGeom>
        </p:spPr>
        <p:txBody>
          <a:bodyPr/>
          <a:lstStyle/>
          <a:p>
            <a:pPr defTabSz="1059579"/>
            <a:fld id="{3E291E46-BCC4-4EBB-9B49-E997D24BE723}" type="slidenum">
              <a:rPr lang="en-US" smtClean="0"/>
              <a:pPr defTabSz="1059579"/>
              <a:t>‹#›</a:t>
            </a:fld>
            <a:endParaRPr lang="en-US" dirty="0"/>
          </a:p>
        </p:txBody>
      </p:sp>
      <p:sp>
        <p:nvSpPr>
          <p:cNvPr id="5" name="Text Placeholder 4"/>
          <p:cNvSpPr>
            <a:spLocks noGrp="1"/>
          </p:cNvSpPr>
          <p:nvPr>
            <p:ph type="body" sz="quarter" idx="11"/>
          </p:nvPr>
        </p:nvSpPr>
        <p:spPr>
          <a:xfrm>
            <a:off x="339869" y="1262750"/>
            <a:ext cx="5607801"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ext Placeholder 4"/>
          <p:cNvSpPr>
            <a:spLocks noGrp="1"/>
          </p:cNvSpPr>
          <p:nvPr>
            <p:ph type="body" sz="quarter" idx="12"/>
          </p:nvPr>
        </p:nvSpPr>
        <p:spPr>
          <a:xfrm>
            <a:off x="6244334" y="1262750"/>
            <a:ext cx="5607801"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43680482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Slide Number Placeholder 2"/>
          <p:cNvSpPr>
            <a:spLocks noGrp="1"/>
          </p:cNvSpPr>
          <p:nvPr>
            <p:ph type="sldNum" sz="quarter" idx="10"/>
          </p:nvPr>
        </p:nvSpPr>
        <p:spPr>
          <a:xfrm>
            <a:off x="10436994" y="6476969"/>
            <a:ext cx="1653407" cy="225767"/>
          </a:xfrm>
          <a:prstGeom prst="rect">
            <a:avLst/>
          </a:prstGeom>
        </p:spPr>
        <p:txBody>
          <a:bodyPr/>
          <a:lstStyle/>
          <a:p>
            <a:pPr defTabSz="1059579"/>
            <a:fld id="{3E291E46-BCC4-4EBB-9B49-E997D24BE723}" type="slidenum">
              <a:rPr lang="en-US" smtClean="0"/>
              <a:pPr defTabSz="1059579"/>
              <a:t>‹#›</a:t>
            </a:fld>
            <a:endParaRPr lang="en-US" dirty="0"/>
          </a:p>
        </p:txBody>
      </p:sp>
      <p:sp>
        <p:nvSpPr>
          <p:cNvPr id="7" name="Text Placeholder 4"/>
          <p:cNvSpPr>
            <a:spLocks noGrp="1"/>
          </p:cNvSpPr>
          <p:nvPr>
            <p:ph type="body" sz="quarter" idx="11"/>
          </p:nvPr>
        </p:nvSpPr>
        <p:spPr>
          <a:xfrm>
            <a:off x="339869" y="1262750"/>
            <a:ext cx="3670849"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ext Placeholder 4"/>
          <p:cNvSpPr>
            <a:spLocks noGrp="1"/>
          </p:cNvSpPr>
          <p:nvPr>
            <p:ph type="body" sz="quarter" idx="12"/>
          </p:nvPr>
        </p:nvSpPr>
        <p:spPr>
          <a:xfrm>
            <a:off x="4281459" y="1256337"/>
            <a:ext cx="3670849"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Text Placeholder 4"/>
          <p:cNvSpPr>
            <a:spLocks noGrp="1"/>
          </p:cNvSpPr>
          <p:nvPr>
            <p:ph type="body" sz="quarter" idx="13"/>
          </p:nvPr>
        </p:nvSpPr>
        <p:spPr>
          <a:xfrm>
            <a:off x="8201448" y="1256337"/>
            <a:ext cx="3670849"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2312840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Slide Number Placeholder 2"/>
          <p:cNvSpPr>
            <a:spLocks noGrp="1"/>
          </p:cNvSpPr>
          <p:nvPr>
            <p:ph type="sldNum" sz="quarter" idx="10"/>
          </p:nvPr>
        </p:nvSpPr>
        <p:spPr>
          <a:xfrm>
            <a:off x="10436994" y="6476969"/>
            <a:ext cx="1653407" cy="225767"/>
          </a:xfrm>
          <a:prstGeom prst="rect">
            <a:avLst/>
          </a:prstGeom>
        </p:spPr>
        <p:txBody>
          <a:bodyPr/>
          <a:lstStyle/>
          <a:p>
            <a:pPr defTabSz="1059579"/>
            <a:fld id="{3E291E46-BCC4-4EBB-9B49-E997D24BE723}" type="slidenum">
              <a:rPr lang="en-US" smtClean="0"/>
              <a:pPr defTabSz="1059579"/>
              <a:t>‹#›</a:t>
            </a:fld>
            <a:endParaRPr lang="en-US" dirty="0"/>
          </a:p>
        </p:txBody>
      </p:sp>
      <p:sp>
        <p:nvSpPr>
          <p:cNvPr id="11" name="Text Placeholder 4"/>
          <p:cNvSpPr>
            <a:spLocks noGrp="1"/>
          </p:cNvSpPr>
          <p:nvPr>
            <p:ph type="body" sz="quarter" idx="15"/>
          </p:nvPr>
        </p:nvSpPr>
        <p:spPr>
          <a:xfrm>
            <a:off x="339868" y="1262750"/>
            <a:ext cx="2679837"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Text Placeholder 4"/>
          <p:cNvSpPr>
            <a:spLocks noGrp="1"/>
          </p:cNvSpPr>
          <p:nvPr>
            <p:ph type="body" sz="quarter" idx="16"/>
          </p:nvPr>
        </p:nvSpPr>
        <p:spPr>
          <a:xfrm>
            <a:off x="3287939" y="1262750"/>
            <a:ext cx="2679837"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5" name="Text Placeholder 4"/>
          <p:cNvSpPr>
            <a:spLocks noGrp="1"/>
          </p:cNvSpPr>
          <p:nvPr>
            <p:ph type="body" sz="quarter" idx="17"/>
          </p:nvPr>
        </p:nvSpPr>
        <p:spPr>
          <a:xfrm>
            <a:off x="6236008" y="1262750"/>
            <a:ext cx="2679837"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7" name="Text Placeholder 4"/>
          <p:cNvSpPr>
            <a:spLocks noGrp="1"/>
          </p:cNvSpPr>
          <p:nvPr>
            <p:ph type="body" sz="quarter" idx="18"/>
          </p:nvPr>
        </p:nvSpPr>
        <p:spPr>
          <a:xfrm>
            <a:off x="9184079" y="1262750"/>
            <a:ext cx="2679837"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08620075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Slide Number Placeholder 2"/>
          <p:cNvSpPr>
            <a:spLocks noGrp="1"/>
          </p:cNvSpPr>
          <p:nvPr>
            <p:ph type="sldNum" sz="quarter" idx="10"/>
          </p:nvPr>
        </p:nvSpPr>
        <p:spPr>
          <a:xfrm>
            <a:off x="10436994" y="6476969"/>
            <a:ext cx="1653407" cy="225767"/>
          </a:xfrm>
          <a:prstGeom prst="rect">
            <a:avLst/>
          </a:prstGeom>
        </p:spPr>
        <p:txBody>
          <a:bodyPr/>
          <a:lstStyle/>
          <a:p>
            <a:pPr defTabSz="1059579"/>
            <a:fld id="{3E291E46-BCC4-4EBB-9B49-E997D24BE723}" type="slidenum">
              <a:rPr lang="en-US" smtClean="0"/>
              <a:pPr defTabSz="1059579"/>
              <a:t>‹#›</a:t>
            </a:fld>
            <a:endParaRPr lang="en-US" dirty="0"/>
          </a:p>
        </p:txBody>
      </p:sp>
      <p:sp>
        <p:nvSpPr>
          <p:cNvPr id="11" name="Text Placeholder 4"/>
          <p:cNvSpPr>
            <a:spLocks noGrp="1"/>
          </p:cNvSpPr>
          <p:nvPr>
            <p:ph type="body" sz="quarter" idx="16"/>
          </p:nvPr>
        </p:nvSpPr>
        <p:spPr>
          <a:xfrm>
            <a:off x="339868" y="1262750"/>
            <a:ext cx="2089664"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Text Placeholder 4"/>
          <p:cNvSpPr>
            <a:spLocks noGrp="1"/>
          </p:cNvSpPr>
          <p:nvPr>
            <p:ph type="body" sz="quarter" idx="17"/>
          </p:nvPr>
        </p:nvSpPr>
        <p:spPr>
          <a:xfrm>
            <a:off x="2700559" y="1262750"/>
            <a:ext cx="2089664"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5" name="Text Placeholder 4"/>
          <p:cNvSpPr>
            <a:spLocks noGrp="1"/>
          </p:cNvSpPr>
          <p:nvPr>
            <p:ph type="body" sz="quarter" idx="18"/>
          </p:nvPr>
        </p:nvSpPr>
        <p:spPr>
          <a:xfrm>
            <a:off x="5061249" y="1262750"/>
            <a:ext cx="2089664"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7" name="Text Placeholder 4"/>
          <p:cNvSpPr>
            <a:spLocks noGrp="1"/>
          </p:cNvSpPr>
          <p:nvPr>
            <p:ph type="body" sz="quarter" idx="19"/>
          </p:nvPr>
        </p:nvSpPr>
        <p:spPr>
          <a:xfrm>
            <a:off x="7421941" y="1262750"/>
            <a:ext cx="2089664"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9" name="Text Placeholder 4"/>
          <p:cNvSpPr>
            <a:spLocks noGrp="1"/>
          </p:cNvSpPr>
          <p:nvPr>
            <p:ph type="body" sz="quarter" idx="20"/>
          </p:nvPr>
        </p:nvSpPr>
        <p:spPr>
          <a:xfrm>
            <a:off x="9782631" y="1262750"/>
            <a:ext cx="2089664" cy="16189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03457981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Slide Number Placeholder 2"/>
          <p:cNvSpPr>
            <a:spLocks noGrp="1"/>
          </p:cNvSpPr>
          <p:nvPr>
            <p:ph type="sldNum" sz="quarter" idx="10"/>
          </p:nvPr>
        </p:nvSpPr>
        <p:spPr>
          <a:xfrm>
            <a:off x="10436994" y="6476969"/>
            <a:ext cx="1653407" cy="225767"/>
          </a:xfrm>
          <a:prstGeom prst="rect">
            <a:avLst/>
          </a:prstGeom>
        </p:spPr>
        <p:txBody>
          <a:bodyPr/>
          <a:lstStyle/>
          <a:p>
            <a:pPr defTabSz="1059579"/>
            <a:fld id="{3E291E46-BCC4-4EBB-9B49-E997D24BE723}" type="slidenum">
              <a:rPr lang="en-US" smtClean="0"/>
              <a:pPr defTabSz="1059579"/>
              <a:t>‹#›</a:t>
            </a:fld>
            <a:endParaRPr lang="en-US" dirty="0"/>
          </a:p>
        </p:txBody>
      </p:sp>
      <p:sp>
        <p:nvSpPr>
          <p:cNvPr id="11" name="Text Placeholder 4"/>
          <p:cNvSpPr>
            <a:spLocks noGrp="1"/>
          </p:cNvSpPr>
          <p:nvPr>
            <p:ph type="body" sz="quarter" idx="16"/>
          </p:nvPr>
        </p:nvSpPr>
        <p:spPr>
          <a:xfrm>
            <a:off x="339869" y="1262748"/>
            <a:ext cx="1716615" cy="16191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Text Placeholder 4"/>
          <p:cNvSpPr>
            <a:spLocks noGrp="1"/>
          </p:cNvSpPr>
          <p:nvPr>
            <p:ph type="body" sz="quarter" idx="17"/>
          </p:nvPr>
        </p:nvSpPr>
        <p:spPr>
          <a:xfrm>
            <a:off x="2299157" y="1262748"/>
            <a:ext cx="1716615" cy="16191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5" name="Text Placeholder 4"/>
          <p:cNvSpPr>
            <a:spLocks noGrp="1"/>
          </p:cNvSpPr>
          <p:nvPr>
            <p:ph type="body" sz="quarter" idx="18"/>
          </p:nvPr>
        </p:nvSpPr>
        <p:spPr>
          <a:xfrm>
            <a:off x="4258445" y="1262748"/>
            <a:ext cx="1716615" cy="16191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7" name="Text Placeholder 4"/>
          <p:cNvSpPr>
            <a:spLocks noGrp="1"/>
          </p:cNvSpPr>
          <p:nvPr>
            <p:ph type="body" sz="quarter" idx="19"/>
          </p:nvPr>
        </p:nvSpPr>
        <p:spPr>
          <a:xfrm>
            <a:off x="6217731" y="1262748"/>
            <a:ext cx="1716615" cy="16191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9" name="Text Placeholder 4"/>
          <p:cNvSpPr>
            <a:spLocks noGrp="1"/>
          </p:cNvSpPr>
          <p:nvPr>
            <p:ph type="body" sz="quarter" idx="20"/>
          </p:nvPr>
        </p:nvSpPr>
        <p:spPr>
          <a:xfrm>
            <a:off x="8177019" y="1262748"/>
            <a:ext cx="1716615" cy="16191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1" name="Text Placeholder 4"/>
          <p:cNvSpPr>
            <a:spLocks noGrp="1"/>
          </p:cNvSpPr>
          <p:nvPr>
            <p:ph type="body" sz="quarter" idx="21"/>
          </p:nvPr>
        </p:nvSpPr>
        <p:spPr>
          <a:xfrm>
            <a:off x="10136306" y="1262748"/>
            <a:ext cx="1716615" cy="16191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74929223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420836" y="307855"/>
            <a:ext cx="10451459" cy="393955"/>
          </a:xfrm>
        </p:spPr>
        <p:txBody>
          <a:bodyPr/>
          <a:lstStyle/>
          <a:p>
            <a:r>
              <a:rPr lang="en-US" dirty="0"/>
              <a:t>Click to edit Master title style</a:t>
            </a:r>
            <a:endParaRPr lang="en-GB" dirty="0"/>
          </a:p>
        </p:txBody>
      </p:sp>
    </p:spTree>
    <p:extLst>
      <p:ext uri="{BB962C8B-B14F-4D97-AF65-F5344CB8AC3E}">
        <p14:creationId xmlns:p14="http://schemas.microsoft.com/office/powerpoint/2010/main" val="152064544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2_Title slde">
    <p:bg>
      <p:bgPr>
        <a:solidFill>
          <a:schemeClr val="tx1"/>
        </a:solidFill>
        <a:effectLst/>
      </p:bgPr>
    </p:bg>
    <p:spTree>
      <p:nvGrpSpPr>
        <p:cNvPr id="1" name=""/>
        <p:cNvGrpSpPr/>
        <p:nvPr/>
      </p:nvGrpSpPr>
      <p:grpSpPr>
        <a:xfrm>
          <a:off x="0" y="0"/>
          <a:ext cx="0" cy="0"/>
          <a:chOff x="0" y="0"/>
          <a:chExt cx="0" cy="0"/>
        </a:xfrm>
      </p:grpSpPr>
      <p:sp>
        <p:nvSpPr>
          <p:cNvPr id="96" name="Slide Number Placeholder 2"/>
          <p:cNvSpPr>
            <a:spLocks noGrp="1"/>
          </p:cNvSpPr>
          <p:nvPr>
            <p:ph type="sldNum" sz="quarter" idx="10"/>
          </p:nvPr>
        </p:nvSpPr>
        <p:spPr>
          <a:xfrm>
            <a:off x="10218890" y="6364574"/>
            <a:ext cx="1653407" cy="225767"/>
          </a:xfrm>
          <a:prstGeom prst="rect">
            <a:avLst/>
          </a:prstGeom>
        </p:spPr>
        <p:txBody>
          <a:bodyPr/>
          <a:lstStyle>
            <a:lvl1pPr>
              <a:defRPr>
                <a:solidFill>
                  <a:schemeClr val="bg1"/>
                </a:solidFill>
              </a:defRPr>
            </a:lvl1pPr>
          </a:lstStyle>
          <a:p>
            <a:pPr defTabSz="1059579"/>
            <a:fld id="{3E291E46-BCC4-4EBB-9B49-E997D24BE723}" type="slidenum">
              <a:rPr lang="en-US" smtClean="0">
                <a:solidFill>
                  <a:srgbClr val="FFFFFF"/>
                </a:solidFill>
              </a:rPr>
              <a:pPr defTabSz="1059579"/>
              <a:t>‹#›</a:t>
            </a:fld>
            <a:endParaRPr lang="en-US" dirty="0">
              <a:solidFill>
                <a:srgbClr val="FFFFFF"/>
              </a:solidFill>
            </a:endParaRPr>
          </a:p>
        </p:txBody>
      </p:sp>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Tree>
    <p:extLst>
      <p:ext uri="{BB962C8B-B14F-4D97-AF65-F5344CB8AC3E}">
        <p14:creationId xmlns:p14="http://schemas.microsoft.com/office/powerpoint/2010/main" val="31160026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3_Title slde">
    <p:bg>
      <p:bgPr>
        <a:solidFill>
          <a:schemeClr val="accent1"/>
        </a:solidFill>
        <a:effectLst/>
      </p:bgPr>
    </p:bg>
    <p:spTree>
      <p:nvGrpSpPr>
        <p:cNvPr id="1" name=""/>
        <p:cNvGrpSpPr/>
        <p:nvPr/>
      </p:nvGrpSpPr>
      <p:grpSpPr>
        <a:xfrm>
          <a:off x="0" y="0"/>
          <a:ext cx="0" cy="0"/>
          <a:chOff x="0" y="0"/>
          <a:chExt cx="0" cy="0"/>
        </a:xfrm>
      </p:grpSpPr>
      <p:sp>
        <p:nvSpPr>
          <p:cNvPr id="96" name="Slide Number Placeholder 2"/>
          <p:cNvSpPr>
            <a:spLocks noGrp="1"/>
          </p:cNvSpPr>
          <p:nvPr>
            <p:ph type="sldNum" sz="quarter" idx="10"/>
          </p:nvPr>
        </p:nvSpPr>
        <p:spPr>
          <a:xfrm>
            <a:off x="10218890" y="6364574"/>
            <a:ext cx="1653407" cy="225767"/>
          </a:xfrm>
          <a:prstGeom prst="rect">
            <a:avLst/>
          </a:prstGeom>
        </p:spPr>
        <p:txBody>
          <a:bodyPr/>
          <a:lstStyle>
            <a:lvl1pPr>
              <a:defRPr>
                <a:solidFill>
                  <a:schemeClr val="bg1"/>
                </a:solidFill>
              </a:defRPr>
            </a:lvl1pPr>
          </a:lstStyle>
          <a:p>
            <a:pPr defTabSz="1059579"/>
            <a:fld id="{3E291E46-BCC4-4EBB-9B49-E997D24BE723}" type="slidenum">
              <a:rPr lang="en-US" smtClean="0">
                <a:solidFill>
                  <a:srgbClr val="FFFFFF"/>
                </a:solidFill>
              </a:rPr>
              <a:pPr defTabSz="1059579"/>
              <a:t>‹#›</a:t>
            </a:fld>
            <a:endParaRPr lang="en-US" dirty="0">
              <a:solidFill>
                <a:srgbClr val="FFFFFF"/>
              </a:solidFill>
            </a:endParaRPr>
          </a:p>
        </p:txBody>
      </p:sp>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Tree>
    <p:extLst>
      <p:ext uri="{BB962C8B-B14F-4D97-AF65-F5344CB8AC3E}">
        <p14:creationId xmlns:p14="http://schemas.microsoft.com/office/powerpoint/2010/main" val="162960413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4_Title slde">
    <p:bg>
      <p:bgPr>
        <a:solidFill>
          <a:schemeClr val="accent2"/>
        </a:solidFill>
        <a:effectLst/>
      </p:bgPr>
    </p:bg>
    <p:spTree>
      <p:nvGrpSpPr>
        <p:cNvPr id="1" name=""/>
        <p:cNvGrpSpPr/>
        <p:nvPr/>
      </p:nvGrpSpPr>
      <p:grpSpPr>
        <a:xfrm>
          <a:off x="0" y="0"/>
          <a:ext cx="0" cy="0"/>
          <a:chOff x="0" y="0"/>
          <a:chExt cx="0" cy="0"/>
        </a:xfrm>
      </p:grpSpPr>
      <p:sp>
        <p:nvSpPr>
          <p:cNvPr id="96" name="Slide Number Placeholder 2"/>
          <p:cNvSpPr>
            <a:spLocks noGrp="1"/>
          </p:cNvSpPr>
          <p:nvPr>
            <p:ph type="sldNum" sz="quarter" idx="10"/>
          </p:nvPr>
        </p:nvSpPr>
        <p:spPr>
          <a:xfrm>
            <a:off x="10218890" y="6364574"/>
            <a:ext cx="1653407" cy="225767"/>
          </a:xfrm>
          <a:prstGeom prst="rect">
            <a:avLst/>
          </a:prstGeom>
        </p:spPr>
        <p:txBody>
          <a:bodyPr/>
          <a:lstStyle>
            <a:lvl1pPr>
              <a:defRPr>
                <a:solidFill>
                  <a:schemeClr val="bg1"/>
                </a:solidFill>
              </a:defRPr>
            </a:lvl1pPr>
          </a:lstStyle>
          <a:p>
            <a:pPr defTabSz="1059579"/>
            <a:fld id="{3E291E46-BCC4-4EBB-9B49-E997D24BE723}" type="slidenum">
              <a:rPr lang="en-US" smtClean="0">
                <a:solidFill>
                  <a:srgbClr val="FFFFFF"/>
                </a:solidFill>
              </a:rPr>
              <a:pPr defTabSz="1059579"/>
              <a:t>‹#›</a:t>
            </a:fld>
            <a:endParaRPr lang="en-US" dirty="0">
              <a:solidFill>
                <a:srgbClr val="FFFFFF"/>
              </a:solidFill>
            </a:endParaRPr>
          </a:p>
        </p:txBody>
      </p:sp>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Tree>
    <p:extLst>
      <p:ext uri="{BB962C8B-B14F-4D97-AF65-F5344CB8AC3E}">
        <p14:creationId xmlns:p14="http://schemas.microsoft.com/office/powerpoint/2010/main" val="241850666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5_Title slde">
    <p:bg>
      <p:bgPr>
        <a:solidFill>
          <a:schemeClr val="accent3"/>
        </a:solidFill>
        <a:effectLst/>
      </p:bgPr>
    </p:bg>
    <p:spTree>
      <p:nvGrpSpPr>
        <p:cNvPr id="1" name=""/>
        <p:cNvGrpSpPr/>
        <p:nvPr/>
      </p:nvGrpSpPr>
      <p:grpSpPr>
        <a:xfrm>
          <a:off x="0" y="0"/>
          <a:ext cx="0" cy="0"/>
          <a:chOff x="0" y="0"/>
          <a:chExt cx="0" cy="0"/>
        </a:xfrm>
      </p:grpSpPr>
      <p:sp>
        <p:nvSpPr>
          <p:cNvPr id="96" name="Slide Number Placeholder 2"/>
          <p:cNvSpPr>
            <a:spLocks noGrp="1"/>
          </p:cNvSpPr>
          <p:nvPr>
            <p:ph type="sldNum" sz="quarter" idx="10"/>
          </p:nvPr>
        </p:nvSpPr>
        <p:spPr>
          <a:xfrm>
            <a:off x="10218890" y="6364574"/>
            <a:ext cx="1653407" cy="225767"/>
          </a:xfrm>
          <a:prstGeom prst="rect">
            <a:avLst/>
          </a:prstGeom>
        </p:spPr>
        <p:txBody>
          <a:bodyPr/>
          <a:lstStyle>
            <a:lvl1pPr>
              <a:defRPr>
                <a:solidFill>
                  <a:schemeClr val="bg1"/>
                </a:solidFill>
              </a:defRPr>
            </a:lvl1pPr>
          </a:lstStyle>
          <a:p>
            <a:pPr defTabSz="1059579"/>
            <a:fld id="{3E291E46-BCC4-4EBB-9B49-E997D24BE723}" type="slidenum">
              <a:rPr lang="en-US" smtClean="0">
                <a:solidFill>
                  <a:srgbClr val="FFFFFF"/>
                </a:solidFill>
              </a:rPr>
              <a:pPr defTabSz="1059579"/>
              <a:t>‹#›</a:t>
            </a:fld>
            <a:endParaRPr lang="en-US" dirty="0">
              <a:solidFill>
                <a:srgbClr val="FFFFFF"/>
              </a:solidFill>
            </a:endParaRPr>
          </a:p>
        </p:txBody>
      </p:sp>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Tree>
    <p:extLst>
      <p:ext uri="{BB962C8B-B14F-4D97-AF65-F5344CB8AC3E}">
        <p14:creationId xmlns:p14="http://schemas.microsoft.com/office/powerpoint/2010/main" val="188925180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userDrawn="1">
  <p:cSld name="6_Title slde">
    <p:bg>
      <p:bgPr>
        <a:solidFill>
          <a:schemeClr val="bg1"/>
        </a:solidFill>
        <a:effectLst/>
      </p:bgPr>
    </p:bg>
    <p:spTree>
      <p:nvGrpSpPr>
        <p:cNvPr id="1" name=""/>
        <p:cNvGrpSpPr/>
        <p:nvPr/>
      </p:nvGrpSpPr>
      <p:grpSpPr>
        <a:xfrm>
          <a:off x="0" y="0"/>
          <a:ext cx="0" cy="0"/>
          <a:chOff x="0" y="0"/>
          <a:chExt cx="0" cy="0"/>
        </a:xfrm>
      </p:grpSpPr>
      <p:grpSp>
        <p:nvGrpSpPr>
          <p:cNvPr id="51" name="Group 50"/>
          <p:cNvGrpSpPr/>
          <p:nvPr userDrawn="1"/>
        </p:nvGrpSpPr>
        <p:grpSpPr>
          <a:xfrm>
            <a:off x="7949311" y="-8294"/>
            <a:ext cx="4242691" cy="6866295"/>
            <a:chOff x="3447287" y="-9145"/>
            <a:chExt cx="7273545" cy="7588695"/>
          </a:xfrm>
        </p:grpSpPr>
        <p:sp>
          <p:nvSpPr>
            <p:cNvPr id="52" name="Right Triangle 51"/>
            <p:cNvSpPr/>
            <p:nvPr/>
          </p:nvSpPr>
          <p:spPr>
            <a:xfrm rot="10800000">
              <a:off x="3447287" y="0"/>
              <a:ext cx="7273545" cy="7273544"/>
            </a:xfrm>
            <a:prstGeom prst="rtTriangl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sp>
          <p:nvSpPr>
            <p:cNvPr id="53" name="Rectangle 1"/>
            <p:cNvSpPr/>
            <p:nvPr/>
          </p:nvSpPr>
          <p:spPr>
            <a:xfrm>
              <a:off x="5212080" y="-9145"/>
              <a:ext cx="5508752" cy="7588695"/>
            </a:xfrm>
            <a:custGeom>
              <a:avLst/>
              <a:gdLst>
                <a:gd name="connsiteX0" fmla="*/ 0 w 4493768"/>
                <a:gd name="connsiteY0" fmla="*/ 0 h 7561263"/>
                <a:gd name="connsiteX1" fmla="*/ 4493768 w 4493768"/>
                <a:gd name="connsiteY1" fmla="*/ 0 h 7561263"/>
                <a:gd name="connsiteX2" fmla="*/ 4493768 w 4493768"/>
                <a:gd name="connsiteY2" fmla="*/ 7561263 h 7561263"/>
                <a:gd name="connsiteX3" fmla="*/ 0 w 4493768"/>
                <a:gd name="connsiteY3" fmla="*/ 7561263 h 7561263"/>
                <a:gd name="connsiteX4" fmla="*/ 0 w 4493768"/>
                <a:gd name="connsiteY4" fmla="*/ 0 h 7561263"/>
                <a:gd name="connsiteX0" fmla="*/ 987552 w 5481320"/>
                <a:gd name="connsiteY0" fmla="*/ 0 h 7570407"/>
                <a:gd name="connsiteX1" fmla="*/ 5481320 w 5481320"/>
                <a:gd name="connsiteY1" fmla="*/ 0 h 7570407"/>
                <a:gd name="connsiteX2" fmla="*/ 5481320 w 5481320"/>
                <a:gd name="connsiteY2" fmla="*/ 7561263 h 7570407"/>
                <a:gd name="connsiteX3" fmla="*/ 0 w 5481320"/>
                <a:gd name="connsiteY3" fmla="*/ 7570407 h 7570407"/>
                <a:gd name="connsiteX4" fmla="*/ 987552 w 5481320"/>
                <a:gd name="connsiteY4" fmla="*/ 0 h 7570407"/>
                <a:gd name="connsiteX0" fmla="*/ 987552 w 5499608"/>
                <a:gd name="connsiteY0" fmla="*/ 0 h 7579551"/>
                <a:gd name="connsiteX1" fmla="*/ 5481320 w 5499608"/>
                <a:gd name="connsiteY1" fmla="*/ 0 h 7579551"/>
                <a:gd name="connsiteX2" fmla="*/ 5499608 w 5499608"/>
                <a:gd name="connsiteY2" fmla="*/ 7579551 h 7579551"/>
                <a:gd name="connsiteX3" fmla="*/ 0 w 5499608"/>
                <a:gd name="connsiteY3" fmla="*/ 7570407 h 7579551"/>
                <a:gd name="connsiteX4" fmla="*/ 987552 w 5499608"/>
                <a:gd name="connsiteY4" fmla="*/ 0 h 7579551"/>
                <a:gd name="connsiteX0" fmla="*/ 2404872 w 5499608"/>
                <a:gd name="connsiteY0" fmla="*/ 9144 h 7579551"/>
                <a:gd name="connsiteX1" fmla="*/ 5481320 w 5499608"/>
                <a:gd name="connsiteY1" fmla="*/ 0 h 7579551"/>
                <a:gd name="connsiteX2" fmla="*/ 5499608 w 5499608"/>
                <a:gd name="connsiteY2" fmla="*/ 7579551 h 7579551"/>
                <a:gd name="connsiteX3" fmla="*/ 0 w 5499608"/>
                <a:gd name="connsiteY3" fmla="*/ 7570407 h 7579551"/>
                <a:gd name="connsiteX4" fmla="*/ 2404872 w 5499608"/>
                <a:gd name="connsiteY4" fmla="*/ 9144 h 7579551"/>
                <a:gd name="connsiteX0" fmla="*/ 2423160 w 5499608"/>
                <a:gd name="connsiteY0" fmla="*/ 0 h 7588695"/>
                <a:gd name="connsiteX1" fmla="*/ 5481320 w 5499608"/>
                <a:gd name="connsiteY1" fmla="*/ 9144 h 7588695"/>
                <a:gd name="connsiteX2" fmla="*/ 5499608 w 5499608"/>
                <a:gd name="connsiteY2" fmla="*/ 7588695 h 7588695"/>
                <a:gd name="connsiteX3" fmla="*/ 0 w 5499608"/>
                <a:gd name="connsiteY3" fmla="*/ 7579551 h 7588695"/>
                <a:gd name="connsiteX4" fmla="*/ 2423160 w 5499608"/>
                <a:gd name="connsiteY4" fmla="*/ 0 h 7588695"/>
                <a:gd name="connsiteX0" fmla="*/ 4864608 w 5499608"/>
                <a:gd name="connsiteY0" fmla="*/ 0 h 7579551"/>
                <a:gd name="connsiteX1" fmla="*/ 5481320 w 5499608"/>
                <a:gd name="connsiteY1" fmla="*/ 0 h 7579551"/>
                <a:gd name="connsiteX2" fmla="*/ 5499608 w 5499608"/>
                <a:gd name="connsiteY2" fmla="*/ 7579551 h 7579551"/>
                <a:gd name="connsiteX3" fmla="*/ 0 w 5499608"/>
                <a:gd name="connsiteY3" fmla="*/ 7570407 h 7579551"/>
                <a:gd name="connsiteX4" fmla="*/ 4864608 w 5499608"/>
                <a:gd name="connsiteY4" fmla="*/ 0 h 7579551"/>
                <a:gd name="connsiteX0" fmla="*/ 4864608 w 5508752"/>
                <a:gd name="connsiteY0" fmla="*/ 9144 h 7588695"/>
                <a:gd name="connsiteX1" fmla="*/ 5508752 w 5508752"/>
                <a:gd name="connsiteY1" fmla="*/ 0 h 7588695"/>
                <a:gd name="connsiteX2" fmla="*/ 5499608 w 5508752"/>
                <a:gd name="connsiteY2" fmla="*/ 7588695 h 7588695"/>
                <a:gd name="connsiteX3" fmla="*/ 0 w 5508752"/>
                <a:gd name="connsiteY3" fmla="*/ 7579551 h 7588695"/>
                <a:gd name="connsiteX4" fmla="*/ 4864608 w 5508752"/>
                <a:gd name="connsiteY4" fmla="*/ 9144 h 7588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08752" h="7588695">
                  <a:moveTo>
                    <a:pt x="4864608" y="9144"/>
                  </a:moveTo>
                  <a:lnTo>
                    <a:pt x="5508752" y="0"/>
                  </a:lnTo>
                  <a:lnTo>
                    <a:pt x="5499608" y="7588695"/>
                  </a:lnTo>
                  <a:lnTo>
                    <a:pt x="0" y="7579551"/>
                  </a:lnTo>
                  <a:lnTo>
                    <a:pt x="4864608" y="9144"/>
                  </a:lnTo>
                  <a:close/>
                </a:path>
              </a:pathLst>
            </a:cu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grpSp>
      <p:grpSp>
        <p:nvGrpSpPr>
          <p:cNvPr id="54" name="Group 53"/>
          <p:cNvGrpSpPr/>
          <p:nvPr userDrawn="1"/>
        </p:nvGrpSpPr>
        <p:grpSpPr>
          <a:xfrm rot="10255398">
            <a:off x="9064110" y="4796965"/>
            <a:ext cx="1026225" cy="1163772"/>
            <a:chOff x="6168045" y="1475038"/>
            <a:chExt cx="3560246" cy="4038178"/>
          </a:xfrm>
        </p:grpSpPr>
        <p:sp>
          <p:nvSpPr>
            <p:cNvPr id="55" name="Chord 54"/>
            <p:cNvSpPr/>
            <p:nvPr/>
          </p:nvSpPr>
          <p:spPr>
            <a:xfrm rot="1972732">
              <a:off x="6373865" y="1475038"/>
              <a:ext cx="3354426" cy="3354429"/>
            </a:xfrm>
            <a:prstGeom prst="chord">
              <a:avLst>
                <a:gd name="adj1" fmla="val 5373729"/>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sp>
          <p:nvSpPr>
            <p:cNvPr id="56" name="Chord 55"/>
            <p:cNvSpPr/>
            <p:nvPr/>
          </p:nvSpPr>
          <p:spPr>
            <a:xfrm rot="12787175">
              <a:off x="6168045" y="3443550"/>
              <a:ext cx="2069665" cy="2069666"/>
            </a:xfrm>
            <a:prstGeom prst="chord">
              <a:avLst>
                <a:gd name="adj1" fmla="val 5359399"/>
                <a:gd name="adj2" fmla="val 1617644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grpSp>
      <p:sp>
        <p:nvSpPr>
          <p:cNvPr id="57" name="Oval 56"/>
          <p:cNvSpPr/>
          <p:nvPr userDrawn="1"/>
        </p:nvSpPr>
        <p:spPr>
          <a:xfrm>
            <a:off x="9907015" y="765677"/>
            <a:ext cx="587800" cy="58769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grpSp>
        <p:nvGrpSpPr>
          <p:cNvPr id="58" name="Group 57"/>
          <p:cNvGrpSpPr/>
          <p:nvPr userDrawn="1"/>
        </p:nvGrpSpPr>
        <p:grpSpPr>
          <a:xfrm rot="21010169">
            <a:off x="10854726" y="579779"/>
            <a:ext cx="1026225" cy="1163772"/>
            <a:chOff x="6168045" y="1475038"/>
            <a:chExt cx="3560246" cy="4038178"/>
          </a:xfrm>
        </p:grpSpPr>
        <p:sp>
          <p:nvSpPr>
            <p:cNvPr id="59" name="Chord 58"/>
            <p:cNvSpPr/>
            <p:nvPr/>
          </p:nvSpPr>
          <p:spPr>
            <a:xfrm rot="1972732">
              <a:off x="6373865" y="1475038"/>
              <a:ext cx="3354426" cy="3354429"/>
            </a:xfrm>
            <a:prstGeom prst="chord">
              <a:avLst>
                <a:gd name="adj1" fmla="val 5373729"/>
                <a:gd name="adj2" fmla="val 162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sp>
          <p:nvSpPr>
            <p:cNvPr id="60" name="Chord 59"/>
            <p:cNvSpPr/>
            <p:nvPr/>
          </p:nvSpPr>
          <p:spPr>
            <a:xfrm rot="12787175">
              <a:off x="6168045" y="3443550"/>
              <a:ext cx="2069665" cy="2069666"/>
            </a:xfrm>
            <a:prstGeom prst="chord">
              <a:avLst>
                <a:gd name="adj1" fmla="val 5359399"/>
                <a:gd name="adj2" fmla="val 1617644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grpSp>
      <p:sp>
        <p:nvSpPr>
          <p:cNvPr id="61" name="Oval 60"/>
          <p:cNvSpPr/>
          <p:nvPr userDrawn="1"/>
        </p:nvSpPr>
        <p:spPr>
          <a:xfrm>
            <a:off x="9438735" y="425505"/>
            <a:ext cx="249480" cy="24943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sp>
        <p:nvSpPr>
          <p:cNvPr id="62" name="Oval 61"/>
          <p:cNvSpPr/>
          <p:nvPr userDrawn="1"/>
        </p:nvSpPr>
        <p:spPr>
          <a:xfrm>
            <a:off x="10226077" y="5122877"/>
            <a:ext cx="302163" cy="30210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sp>
        <p:nvSpPr>
          <p:cNvPr id="63" name="Oval 62"/>
          <p:cNvSpPr/>
          <p:nvPr userDrawn="1"/>
        </p:nvSpPr>
        <p:spPr>
          <a:xfrm>
            <a:off x="10793794" y="5435633"/>
            <a:ext cx="108393" cy="1083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1218846"/>
            <a:endParaRPr lang="en-GB" sz="1200" dirty="0">
              <a:solidFill>
                <a:srgbClr val="FFFFFF"/>
              </a:solidFill>
            </a:endParaRPr>
          </a:p>
        </p:txBody>
      </p:sp>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
        <p:nvSpPr>
          <p:cNvPr id="118" name="Slide Number Placeholder 2"/>
          <p:cNvSpPr>
            <a:spLocks noGrp="1"/>
          </p:cNvSpPr>
          <p:nvPr>
            <p:ph type="sldNum" sz="quarter" idx="10"/>
          </p:nvPr>
        </p:nvSpPr>
        <p:spPr>
          <a:xfrm>
            <a:off x="10218890" y="6364574"/>
            <a:ext cx="1653407" cy="225767"/>
          </a:xfrm>
          <a:prstGeom prst="rect">
            <a:avLst/>
          </a:prstGeom>
        </p:spPr>
        <p:txBody>
          <a:bodyPr/>
          <a:lstStyle/>
          <a:p>
            <a:pPr defTabSz="1059579"/>
            <a:fld id="{3E291E46-BCC4-4EBB-9B49-E997D24BE723}" type="slidenum">
              <a:rPr lang="en-US" smtClean="0"/>
              <a:pPr defTabSz="1059579"/>
              <a:t>‹#›</a:t>
            </a:fld>
            <a:endParaRPr lang="en-US" dirty="0"/>
          </a:p>
        </p:txBody>
      </p:sp>
      <p:cxnSp>
        <p:nvCxnSpPr>
          <p:cNvPr id="64" name="Straight Connector 63"/>
          <p:cNvCxnSpPr/>
          <p:nvPr userDrawn="1"/>
        </p:nvCxnSpPr>
        <p:spPr>
          <a:xfrm>
            <a:off x="328346" y="6179208"/>
            <a:ext cx="11543949" cy="0"/>
          </a:xfrm>
          <a:prstGeom prst="line">
            <a:avLst/>
          </a:prstGeom>
          <a:noFill/>
          <a:ln w="9525" cap="flat" cmpd="sng" algn="ctr">
            <a:solidFill>
              <a:srgbClr val="58595B"/>
            </a:solidFill>
            <a:prstDash val="solid"/>
            <a:tailEnd type="none" w="lg" len="lg"/>
          </a:ln>
          <a:effectLst/>
        </p:spPr>
      </p:cxnSp>
      <p:grpSp>
        <p:nvGrpSpPr>
          <p:cNvPr id="120" name="Group 119"/>
          <p:cNvGrpSpPr>
            <a:grpSpLocks noChangeAspect="1"/>
          </p:cNvGrpSpPr>
          <p:nvPr userDrawn="1"/>
        </p:nvGrpSpPr>
        <p:grpSpPr>
          <a:xfrm>
            <a:off x="329156" y="6351147"/>
            <a:ext cx="1682937" cy="216956"/>
            <a:chOff x="231775" y="4260851"/>
            <a:chExt cx="4383088" cy="565150"/>
          </a:xfrm>
          <a:solidFill>
            <a:srgbClr val="2F469C"/>
          </a:solidFill>
        </p:grpSpPr>
        <p:sp>
          <p:nvSpPr>
            <p:cNvPr id="121" name="Freeform 7"/>
            <p:cNvSpPr>
              <a:spLocks/>
            </p:cNvSpPr>
            <p:nvPr userDrawn="1"/>
          </p:nvSpPr>
          <p:spPr bwMode="auto">
            <a:xfrm>
              <a:off x="231775" y="4268788"/>
              <a:ext cx="111125" cy="420688"/>
            </a:xfrm>
            <a:custGeom>
              <a:avLst/>
              <a:gdLst>
                <a:gd name="T0" fmla="*/ 0 w 70"/>
                <a:gd name="T1" fmla="*/ 0 h 265"/>
                <a:gd name="T2" fmla="*/ 65 w 70"/>
                <a:gd name="T3" fmla="*/ 0 h 265"/>
                <a:gd name="T4" fmla="*/ 65 w 70"/>
                <a:gd name="T5" fmla="*/ 23 h 265"/>
                <a:gd name="T6" fmla="*/ 63 w 70"/>
                <a:gd name="T7" fmla="*/ 48 h 265"/>
                <a:gd name="T8" fmla="*/ 63 w 70"/>
                <a:gd name="T9" fmla="*/ 75 h 265"/>
                <a:gd name="T10" fmla="*/ 63 w 70"/>
                <a:gd name="T11" fmla="*/ 173 h 265"/>
                <a:gd name="T12" fmla="*/ 63 w 70"/>
                <a:gd name="T13" fmla="*/ 195 h 265"/>
                <a:gd name="T14" fmla="*/ 66 w 70"/>
                <a:gd name="T15" fmla="*/ 220 h 265"/>
                <a:gd name="T16" fmla="*/ 67 w 70"/>
                <a:gd name="T17" fmla="*/ 244 h 265"/>
                <a:gd name="T18" fmla="*/ 70 w 70"/>
                <a:gd name="T19" fmla="*/ 265 h 265"/>
                <a:gd name="T20" fmla="*/ 5 w 70"/>
                <a:gd name="T21" fmla="*/ 265 h 265"/>
                <a:gd name="T22" fmla="*/ 7 w 70"/>
                <a:gd name="T23" fmla="*/ 245 h 265"/>
                <a:gd name="T24" fmla="*/ 7 w 70"/>
                <a:gd name="T25" fmla="*/ 223 h 265"/>
                <a:gd name="T26" fmla="*/ 7 w 70"/>
                <a:gd name="T27" fmla="*/ 197 h 265"/>
                <a:gd name="T28" fmla="*/ 7 w 70"/>
                <a:gd name="T29" fmla="*/ 94 h 265"/>
                <a:gd name="T30" fmla="*/ 7 w 70"/>
                <a:gd name="T31" fmla="*/ 59 h 265"/>
                <a:gd name="T32" fmla="*/ 4 w 70"/>
                <a:gd name="T33" fmla="*/ 29 h 265"/>
                <a:gd name="T34" fmla="*/ 0 w 70"/>
                <a:gd name="T3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265">
                  <a:moveTo>
                    <a:pt x="0" y="0"/>
                  </a:moveTo>
                  <a:lnTo>
                    <a:pt x="65" y="0"/>
                  </a:lnTo>
                  <a:lnTo>
                    <a:pt x="65" y="23"/>
                  </a:lnTo>
                  <a:lnTo>
                    <a:pt x="63" y="48"/>
                  </a:lnTo>
                  <a:lnTo>
                    <a:pt x="63" y="75"/>
                  </a:lnTo>
                  <a:lnTo>
                    <a:pt x="63" y="173"/>
                  </a:lnTo>
                  <a:lnTo>
                    <a:pt x="63" y="195"/>
                  </a:lnTo>
                  <a:lnTo>
                    <a:pt x="66" y="220"/>
                  </a:lnTo>
                  <a:lnTo>
                    <a:pt x="67" y="244"/>
                  </a:lnTo>
                  <a:lnTo>
                    <a:pt x="70" y="265"/>
                  </a:lnTo>
                  <a:lnTo>
                    <a:pt x="5" y="265"/>
                  </a:lnTo>
                  <a:lnTo>
                    <a:pt x="7" y="245"/>
                  </a:lnTo>
                  <a:lnTo>
                    <a:pt x="7" y="223"/>
                  </a:lnTo>
                  <a:lnTo>
                    <a:pt x="7" y="197"/>
                  </a:lnTo>
                  <a:lnTo>
                    <a:pt x="7" y="94"/>
                  </a:lnTo>
                  <a:lnTo>
                    <a:pt x="7" y="59"/>
                  </a:lnTo>
                  <a:lnTo>
                    <a:pt x="4" y="2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2" name="Freeform 8"/>
            <p:cNvSpPr>
              <a:spLocks noEditPoints="1"/>
            </p:cNvSpPr>
            <p:nvPr userDrawn="1"/>
          </p:nvSpPr>
          <p:spPr bwMode="auto">
            <a:xfrm>
              <a:off x="406400" y="4379913"/>
              <a:ext cx="323850" cy="446088"/>
            </a:xfrm>
            <a:custGeom>
              <a:avLst/>
              <a:gdLst>
                <a:gd name="T0" fmla="*/ 104 w 204"/>
                <a:gd name="T1" fmla="*/ 41 h 281"/>
                <a:gd name="T2" fmla="*/ 87 w 204"/>
                <a:gd name="T3" fmla="*/ 44 h 281"/>
                <a:gd name="T4" fmla="*/ 74 w 204"/>
                <a:gd name="T5" fmla="*/ 53 h 281"/>
                <a:gd name="T6" fmla="*/ 64 w 204"/>
                <a:gd name="T7" fmla="*/ 66 h 281"/>
                <a:gd name="T8" fmla="*/ 59 w 204"/>
                <a:gd name="T9" fmla="*/ 84 h 281"/>
                <a:gd name="T10" fmla="*/ 56 w 204"/>
                <a:gd name="T11" fmla="*/ 106 h 281"/>
                <a:gd name="T12" fmla="*/ 59 w 204"/>
                <a:gd name="T13" fmla="*/ 125 h 281"/>
                <a:gd name="T14" fmla="*/ 66 w 204"/>
                <a:gd name="T15" fmla="*/ 141 h 281"/>
                <a:gd name="T16" fmla="*/ 75 w 204"/>
                <a:gd name="T17" fmla="*/ 152 h 281"/>
                <a:gd name="T18" fmla="*/ 89 w 204"/>
                <a:gd name="T19" fmla="*/ 158 h 281"/>
                <a:gd name="T20" fmla="*/ 107 w 204"/>
                <a:gd name="T21" fmla="*/ 161 h 281"/>
                <a:gd name="T22" fmla="*/ 124 w 204"/>
                <a:gd name="T23" fmla="*/ 158 h 281"/>
                <a:gd name="T24" fmla="*/ 137 w 204"/>
                <a:gd name="T25" fmla="*/ 150 h 281"/>
                <a:gd name="T26" fmla="*/ 146 w 204"/>
                <a:gd name="T27" fmla="*/ 140 h 281"/>
                <a:gd name="T28" fmla="*/ 151 w 204"/>
                <a:gd name="T29" fmla="*/ 124 h 281"/>
                <a:gd name="T30" fmla="*/ 154 w 204"/>
                <a:gd name="T31" fmla="*/ 106 h 281"/>
                <a:gd name="T32" fmla="*/ 151 w 204"/>
                <a:gd name="T33" fmla="*/ 84 h 281"/>
                <a:gd name="T34" fmla="*/ 145 w 204"/>
                <a:gd name="T35" fmla="*/ 66 h 281"/>
                <a:gd name="T36" fmla="*/ 134 w 204"/>
                <a:gd name="T37" fmla="*/ 53 h 281"/>
                <a:gd name="T38" fmla="*/ 121 w 204"/>
                <a:gd name="T39" fmla="*/ 45 h 281"/>
                <a:gd name="T40" fmla="*/ 104 w 204"/>
                <a:gd name="T41" fmla="*/ 41 h 281"/>
                <a:gd name="T42" fmla="*/ 116 w 204"/>
                <a:gd name="T43" fmla="*/ 0 h 281"/>
                <a:gd name="T44" fmla="*/ 141 w 204"/>
                <a:gd name="T45" fmla="*/ 4 h 281"/>
                <a:gd name="T46" fmla="*/ 162 w 204"/>
                <a:gd name="T47" fmla="*/ 13 h 281"/>
                <a:gd name="T48" fmla="*/ 179 w 204"/>
                <a:gd name="T49" fmla="*/ 29 h 281"/>
                <a:gd name="T50" fmla="*/ 192 w 204"/>
                <a:gd name="T51" fmla="*/ 50 h 281"/>
                <a:gd name="T52" fmla="*/ 201 w 204"/>
                <a:gd name="T53" fmla="*/ 75 h 281"/>
                <a:gd name="T54" fmla="*/ 204 w 204"/>
                <a:gd name="T55" fmla="*/ 104 h 281"/>
                <a:gd name="T56" fmla="*/ 201 w 204"/>
                <a:gd name="T57" fmla="*/ 132 h 281"/>
                <a:gd name="T58" fmla="*/ 194 w 204"/>
                <a:gd name="T59" fmla="*/ 154 h 281"/>
                <a:gd name="T60" fmla="*/ 180 w 204"/>
                <a:gd name="T61" fmla="*/ 174 h 281"/>
                <a:gd name="T62" fmla="*/ 163 w 204"/>
                <a:gd name="T63" fmla="*/ 189 h 281"/>
                <a:gd name="T64" fmla="*/ 142 w 204"/>
                <a:gd name="T65" fmla="*/ 199 h 281"/>
                <a:gd name="T66" fmla="*/ 118 w 204"/>
                <a:gd name="T67" fmla="*/ 202 h 281"/>
                <a:gd name="T68" fmla="*/ 99 w 204"/>
                <a:gd name="T69" fmla="*/ 201 h 281"/>
                <a:gd name="T70" fmla="*/ 83 w 204"/>
                <a:gd name="T71" fmla="*/ 195 h 281"/>
                <a:gd name="T72" fmla="*/ 71 w 204"/>
                <a:gd name="T73" fmla="*/ 190 h 281"/>
                <a:gd name="T74" fmla="*/ 60 w 204"/>
                <a:gd name="T75" fmla="*/ 183 h 281"/>
                <a:gd name="T76" fmla="*/ 60 w 204"/>
                <a:gd name="T77" fmla="*/ 206 h 281"/>
                <a:gd name="T78" fmla="*/ 60 w 204"/>
                <a:gd name="T79" fmla="*/ 218 h 281"/>
                <a:gd name="T80" fmla="*/ 62 w 204"/>
                <a:gd name="T81" fmla="*/ 235 h 281"/>
                <a:gd name="T82" fmla="*/ 62 w 204"/>
                <a:gd name="T83" fmla="*/ 255 h 281"/>
                <a:gd name="T84" fmla="*/ 64 w 204"/>
                <a:gd name="T85" fmla="*/ 277 h 281"/>
                <a:gd name="T86" fmla="*/ 4 w 204"/>
                <a:gd name="T87" fmla="*/ 281 h 281"/>
                <a:gd name="T88" fmla="*/ 5 w 204"/>
                <a:gd name="T89" fmla="*/ 266 h 281"/>
                <a:gd name="T90" fmla="*/ 6 w 204"/>
                <a:gd name="T91" fmla="*/ 247 h 281"/>
                <a:gd name="T92" fmla="*/ 9 w 204"/>
                <a:gd name="T93" fmla="*/ 224 h 281"/>
                <a:gd name="T94" fmla="*/ 10 w 204"/>
                <a:gd name="T95" fmla="*/ 202 h 281"/>
                <a:gd name="T96" fmla="*/ 10 w 204"/>
                <a:gd name="T97" fmla="*/ 183 h 281"/>
                <a:gd name="T98" fmla="*/ 10 w 204"/>
                <a:gd name="T99" fmla="*/ 106 h 281"/>
                <a:gd name="T100" fmla="*/ 9 w 204"/>
                <a:gd name="T101" fmla="*/ 73 h 281"/>
                <a:gd name="T102" fmla="*/ 5 w 204"/>
                <a:gd name="T103" fmla="*/ 41 h 281"/>
                <a:gd name="T104" fmla="*/ 0 w 204"/>
                <a:gd name="T105" fmla="*/ 8 h 281"/>
                <a:gd name="T106" fmla="*/ 47 w 204"/>
                <a:gd name="T107" fmla="*/ 5 h 281"/>
                <a:gd name="T108" fmla="*/ 50 w 204"/>
                <a:gd name="T109" fmla="*/ 17 h 281"/>
                <a:gd name="T110" fmla="*/ 54 w 204"/>
                <a:gd name="T111" fmla="*/ 32 h 281"/>
                <a:gd name="T112" fmla="*/ 60 w 204"/>
                <a:gd name="T113" fmla="*/ 24 h 281"/>
                <a:gd name="T114" fmla="*/ 70 w 204"/>
                <a:gd name="T115" fmla="*/ 15 h 281"/>
                <a:gd name="T116" fmla="*/ 81 w 204"/>
                <a:gd name="T117" fmla="*/ 8 h 281"/>
                <a:gd name="T118" fmla="*/ 97 w 204"/>
                <a:gd name="T119" fmla="*/ 3 h 281"/>
                <a:gd name="T120" fmla="*/ 116 w 204"/>
                <a:gd name="T121" fmla="*/ 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4" h="281">
                  <a:moveTo>
                    <a:pt x="104" y="41"/>
                  </a:moveTo>
                  <a:lnTo>
                    <a:pt x="87" y="44"/>
                  </a:lnTo>
                  <a:lnTo>
                    <a:pt x="74" y="53"/>
                  </a:lnTo>
                  <a:lnTo>
                    <a:pt x="64" y="66"/>
                  </a:lnTo>
                  <a:lnTo>
                    <a:pt x="59" y="84"/>
                  </a:lnTo>
                  <a:lnTo>
                    <a:pt x="56" y="106"/>
                  </a:lnTo>
                  <a:lnTo>
                    <a:pt x="59" y="125"/>
                  </a:lnTo>
                  <a:lnTo>
                    <a:pt x="66" y="141"/>
                  </a:lnTo>
                  <a:lnTo>
                    <a:pt x="75" y="152"/>
                  </a:lnTo>
                  <a:lnTo>
                    <a:pt x="89" y="158"/>
                  </a:lnTo>
                  <a:lnTo>
                    <a:pt x="107" y="161"/>
                  </a:lnTo>
                  <a:lnTo>
                    <a:pt x="124" y="158"/>
                  </a:lnTo>
                  <a:lnTo>
                    <a:pt x="137" y="150"/>
                  </a:lnTo>
                  <a:lnTo>
                    <a:pt x="146" y="140"/>
                  </a:lnTo>
                  <a:lnTo>
                    <a:pt x="151" y="124"/>
                  </a:lnTo>
                  <a:lnTo>
                    <a:pt x="154" y="106"/>
                  </a:lnTo>
                  <a:lnTo>
                    <a:pt x="151" y="84"/>
                  </a:lnTo>
                  <a:lnTo>
                    <a:pt x="145" y="66"/>
                  </a:lnTo>
                  <a:lnTo>
                    <a:pt x="134" y="53"/>
                  </a:lnTo>
                  <a:lnTo>
                    <a:pt x="121" y="45"/>
                  </a:lnTo>
                  <a:lnTo>
                    <a:pt x="104" y="41"/>
                  </a:lnTo>
                  <a:close/>
                  <a:moveTo>
                    <a:pt x="116" y="0"/>
                  </a:moveTo>
                  <a:lnTo>
                    <a:pt x="141" y="4"/>
                  </a:lnTo>
                  <a:lnTo>
                    <a:pt x="162" y="13"/>
                  </a:lnTo>
                  <a:lnTo>
                    <a:pt x="179" y="29"/>
                  </a:lnTo>
                  <a:lnTo>
                    <a:pt x="192" y="50"/>
                  </a:lnTo>
                  <a:lnTo>
                    <a:pt x="201" y="75"/>
                  </a:lnTo>
                  <a:lnTo>
                    <a:pt x="204" y="104"/>
                  </a:lnTo>
                  <a:lnTo>
                    <a:pt x="201" y="132"/>
                  </a:lnTo>
                  <a:lnTo>
                    <a:pt x="194" y="154"/>
                  </a:lnTo>
                  <a:lnTo>
                    <a:pt x="180" y="174"/>
                  </a:lnTo>
                  <a:lnTo>
                    <a:pt x="163" y="189"/>
                  </a:lnTo>
                  <a:lnTo>
                    <a:pt x="142" y="199"/>
                  </a:lnTo>
                  <a:lnTo>
                    <a:pt x="118" y="202"/>
                  </a:lnTo>
                  <a:lnTo>
                    <a:pt x="99" y="201"/>
                  </a:lnTo>
                  <a:lnTo>
                    <a:pt x="83" y="195"/>
                  </a:lnTo>
                  <a:lnTo>
                    <a:pt x="71" y="190"/>
                  </a:lnTo>
                  <a:lnTo>
                    <a:pt x="60" y="183"/>
                  </a:lnTo>
                  <a:lnTo>
                    <a:pt x="60" y="206"/>
                  </a:lnTo>
                  <a:lnTo>
                    <a:pt x="60" y="218"/>
                  </a:lnTo>
                  <a:lnTo>
                    <a:pt x="62" y="235"/>
                  </a:lnTo>
                  <a:lnTo>
                    <a:pt x="62" y="255"/>
                  </a:lnTo>
                  <a:lnTo>
                    <a:pt x="64" y="277"/>
                  </a:lnTo>
                  <a:lnTo>
                    <a:pt x="4" y="281"/>
                  </a:lnTo>
                  <a:lnTo>
                    <a:pt x="5" y="266"/>
                  </a:lnTo>
                  <a:lnTo>
                    <a:pt x="6" y="247"/>
                  </a:lnTo>
                  <a:lnTo>
                    <a:pt x="9" y="224"/>
                  </a:lnTo>
                  <a:lnTo>
                    <a:pt x="10" y="202"/>
                  </a:lnTo>
                  <a:lnTo>
                    <a:pt x="10" y="183"/>
                  </a:lnTo>
                  <a:lnTo>
                    <a:pt x="10" y="106"/>
                  </a:lnTo>
                  <a:lnTo>
                    <a:pt x="9" y="73"/>
                  </a:lnTo>
                  <a:lnTo>
                    <a:pt x="5" y="41"/>
                  </a:lnTo>
                  <a:lnTo>
                    <a:pt x="0" y="8"/>
                  </a:lnTo>
                  <a:lnTo>
                    <a:pt x="47" y="5"/>
                  </a:lnTo>
                  <a:lnTo>
                    <a:pt x="50" y="17"/>
                  </a:lnTo>
                  <a:lnTo>
                    <a:pt x="54" y="32"/>
                  </a:lnTo>
                  <a:lnTo>
                    <a:pt x="60" y="24"/>
                  </a:lnTo>
                  <a:lnTo>
                    <a:pt x="70" y="15"/>
                  </a:lnTo>
                  <a:lnTo>
                    <a:pt x="81" y="8"/>
                  </a:lnTo>
                  <a:lnTo>
                    <a:pt x="97" y="3"/>
                  </a:lnTo>
                  <a:lnTo>
                    <a:pt x="1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3" name="Freeform 9"/>
            <p:cNvSpPr>
              <a:spLocks/>
            </p:cNvSpPr>
            <p:nvPr userDrawn="1"/>
          </p:nvSpPr>
          <p:spPr bwMode="auto">
            <a:xfrm>
              <a:off x="768350" y="4379913"/>
              <a:ext cx="217488" cy="320675"/>
            </a:xfrm>
            <a:custGeom>
              <a:avLst/>
              <a:gdLst>
                <a:gd name="T0" fmla="*/ 75 w 137"/>
                <a:gd name="T1" fmla="*/ 0 h 202"/>
                <a:gd name="T2" fmla="*/ 96 w 137"/>
                <a:gd name="T3" fmla="*/ 1 h 202"/>
                <a:gd name="T4" fmla="*/ 117 w 137"/>
                <a:gd name="T5" fmla="*/ 4 h 202"/>
                <a:gd name="T6" fmla="*/ 117 w 137"/>
                <a:gd name="T7" fmla="*/ 42 h 202"/>
                <a:gd name="T8" fmla="*/ 100 w 137"/>
                <a:gd name="T9" fmla="*/ 40 h 202"/>
                <a:gd name="T10" fmla="*/ 84 w 137"/>
                <a:gd name="T11" fmla="*/ 37 h 202"/>
                <a:gd name="T12" fmla="*/ 70 w 137"/>
                <a:gd name="T13" fmla="*/ 38 h 202"/>
                <a:gd name="T14" fmla="*/ 59 w 137"/>
                <a:gd name="T15" fmla="*/ 41 h 202"/>
                <a:gd name="T16" fmla="*/ 53 w 137"/>
                <a:gd name="T17" fmla="*/ 46 h 202"/>
                <a:gd name="T18" fmla="*/ 50 w 137"/>
                <a:gd name="T19" fmla="*/ 53 h 202"/>
                <a:gd name="T20" fmla="*/ 54 w 137"/>
                <a:gd name="T21" fmla="*/ 61 h 202"/>
                <a:gd name="T22" fmla="*/ 62 w 137"/>
                <a:gd name="T23" fmla="*/ 69 h 202"/>
                <a:gd name="T24" fmla="*/ 75 w 137"/>
                <a:gd name="T25" fmla="*/ 77 h 202"/>
                <a:gd name="T26" fmla="*/ 90 w 137"/>
                <a:gd name="T27" fmla="*/ 84 h 202"/>
                <a:gd name="T28" fmla="*/ 100 w 137"/>
                <a:gd name="T29" fmla="*/ 91 h 202"/>
                <a:gd name="T30" fmla="*/ 111 w 137"/>
                <a:gd name="T31" fmla="*/ 98 h 202"/>
                <a:gd name="T32" fmla="*/ 121 w 137"/>
                <a:gd name="T33" fmla="*/ 106 h 202"/>
                <a:gd name="T34" fmla="*/ 129 w 137"/>
                <a:gd name="T35" fmla="*/ 116 h 202"/>
                <a:gd name="T36" fmla="*/ 134 w 137"/>
                <a:gd name="T37" fmla="*/ 129 h 202"/>
                <a:gd name="T38" fmla="*/ 137 w 137"/>
                <a:gd name="T39" fmla="*/ 144 h 202"/>
                <a:gd name="T40" fmla="*/ 134 w 137"/>
                <a:gd name="T41" fmla="*/ 161 h 202"/>
                <a:gd name="T42" fmla="*/ 127 w 137"/>
                <a:gd name="T43" fmla="*/ 175 h 202"/>
                <a:gd name="T44" fmla="*/ 115 w 137"/>
                <a:gd name="T45" fmla="*/ 187 h 202"/>
                <a:gd name="T46" fmla="*/ 100 w 137"/>
                <a:gd name="T47" fmla="*/ 195 h 202"/>
                <a:gd name="T48" fmla="*/ 80 w 137"/>
                <a:gd name="T49" fmla="*/ 201 h 202"/>
                <a:gd name="T50" fmla="*/ 58 w 137"/>
                <a:gd name="T51" fmla="*/ 202 h 202"/>
                <a:gd name="T52" fmla="*/ 38 w 137"/>
                <a:gd name="T53" fmla="*/ 201 h 202"/>
                <a:gd name="T54" fmla="*/ 21 w 137"/>
                <a:gd name="T55" fmla="*/ 198 h 202"/>
                <a:gd name="T56" fmla="*/ 4 w 137"/>
                <a:gd name="T57" fmla="*/ 194 h 202"/>
                <a:gd name="T58" fmla="*/ 4 w 137"/>
                <a:gd name="T59" fmla="*/ 153 h 202"/>
                <a:gd name="T60" fmla="*/ 20 w 137"/>
                <a:gd name="T61" fmla="*/ 157 h 202"/>
                <a:gd name="T62" fmla="*/ 39 w 137"/>
                <a:gd name="T63" fmla="*/ 162 h 202"/>
                <a:gd name="T64" fmla="*/ 59 w 137"/>
                <a:gd name="T65" fmla="*/ 165 h 202"/>
                <a:gd name="T66" fmla="*/ 70 w 137"/>
                <a:gd name="T67" fmla="*/ 164 h 202"/>
                <a:gd name="T68" fmla="*/ 78 w 137"/>
                <a:gd name="T69" fmla="*/ 160 h 202"/>
                <a:gd name="T70" fmla="*/ 84 w 137"/>
                <a:gd name="T71" fmla="*/ 154 h 202"/>
                <a:gd name="T72" fmla="*/ 87 w 137"/>
                <a:gd name="T73" fmla="*/ 145 h 202"/>
                <a:gd name="T74" fmla="*/ 84 w 137"/>
                <a:gd name="T75" fmla="*/ 137 h 202"/>
                <a:gd name="T76" fmla="*/ 75 w 137"/>
                <a:gd name="T77" fmla="*/ 131 h 202"/>
                <a:gd name="T78" fmla="*/ 63 w 137"/>
                <a:gd name="T79" fmla="*/ 123 h 202"/>
                <a:gd name="T80" fmla="*/ 47 w 137"/>
                <a:gd name="T81" fmla="*/ 113 h 202"/>
                <a:gd name="T82" fmla="*/ 34 w 137"/>
                <a:gd name="T83" fmla="*/ 106 h 202"/>
                <a:gd name="T84" fmla="*/ 22 w 137"/>
                <a:gd name="T85" fmla="*/ 95 h 202"/>
                <a:gd name="T86" fmla="*/ 10 w 137"/>
                <a:gd name="T87" fmla="*/ 83 h 202"/>
                <a:gd name="T88" fmla="*/ 3 w 137"/>
                <a:gd name="T89" fmla="*/ 69 h 202"/>
                <a:gd name="T90" fmla="*/ 0 w 137"/>
                <a:gd name="T91" fmla="*/ 53 h 202"/>
                <a:gd name="T92" fmla="*/ 3 w 137"/>
                <a:gd name="T93" fmla="*/ 37 h 202"/>
                <a:gd name="T94" fmla="*/ 10 w 137"/>
                <a:gd name="T95" fmla="*/ 24 h 202"/>
                <a:gd name="T96" fmla="*/ 21 w 137"/>
                <a:gd name="T97" fmla="*/ 13 h 202"/>
                <a:gd name="T98" fmla="*/ 37 w 137"/>
                <a:gd name="T99" fmla="*/ 7 h 202"/>
                <a:gd name="T100" fmla="*/ 55 w 137"/>
                <a:gd name="T101" fmla="*/ 1 h 202"/>
                <a:gd name="T102" fmla="*/ 75 w 137"/>
                <a:gd name="T10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7" h="202">
                  <a:moveTo>
                    <a:pt x="75" y="0"/>
                  </a:moveTo>
                  <a:lnTo>
                    <a:pt x="96" y="1"/>
                  </a:lnTo>
                  <a:lnTo>
                    <a:pt x="117" y="4"/>
                  </a:lnTo>
                  <a:lnTo>
                    <a:pt x="117" y="42"/>
                  </a:lnTo>
                  <a:lnTo>
                    <a:pt x="100" y="40"/>
                  </a:lnTo>
                  <a:lnTo>
                    <a:pt x="84" y="37"/>
                  </a:lnTo>
                  <a:lnTo>
                    <a:pt x="70" y="38"/>
                  </a:lnTo>
                  <a:lnTo>
                    <a:pt x="59" y="41"/>
                  </a:lnTo>
                  <a:lnTo>
                    <a:pt x="53" y="46"/>
                  </a:lnTo>
                  <a:lnTo>
                    <a:pt x="50" y="53"/>
                  </a:lnTo>
                  <a:lnTo>
                    <a:pt x="54" y="61"/>
                  </a:lnTo>
                  <a:lnTo>
                    <a:pt x="62" y="69"/>
                  </a:lnTo>
                  <a:lnTo>
                    <a:pt x="75" y="77"/>
                  </a:lnTo>
                  <a:lnTo>
                    <a:pt x="90" y="84"/>
                  </a:lnTo>
                  <a:lnTo>
                    <a:pt x="100" y="91"/>
                  </a:lnTo>
                  <a:lnTo>
                    <a:pt x="111" y="98"/>
                  </a:lnTo>
                  <a:lnTo>
                    <a:pt x="121" y="106"/>
                  </a:lnTo>
                  <a:lnTo>
                    <a:pt x="129" y="116"/>
                  </a:lnTo>
                  <a:lnTo>
                    <a:pt x="134" y="129"/>
                  </a:lnTo>
                  <a:lnTo>
                    <a:pt x="137" y="144"/>
                  </a:lnTo>
                  <a:lnTo>
                    <a:pt x="134" y="161"/>
                  </a:lnTo>
                  <a:lnTo>
                    <a:pt x="127" y="175"/>
                  </a:lnTo>
                  <a:lnTo>
                    <a:pt x="115" y="187"/>
                  </a:lnTo>
                  <a:lnTo>
                    <a:pt x="100" y="195"/>
                  </a:lnTo>
                  <a:lnTo>
                    <a:pt x="80" y="201"/>
                  </a:lnTo>
                  <a:lnTo>
                    <a:pt x="58" y="202"/>
                  </a:lnTo>
                  <a:lnTo>
                    <a:pt x="38" y="201"/>
                  </a:lnTo>
                  <a:lnTo>
                    <a:pt x="21" y="198"/>
                  </a:lnTo>
                  <a:lnTo>
                    <a:pt x="4" y="194"/>
                  </a:lnTo>
                  <a:lnTo>
                    <a:pt x="4" y="153"/>
                  </a:lnTo>
                  <a:lnTo>
                    <a:pt x="20" y="157"/>
                  </a:lnTo>
                  <a:lnTo>
                    <a:pt x="39" y="162"/>
                  </a:lnTo>
                  <a:lnTo>
                    <a:pt x="59" y="165"/>
                  </a:lnTo>
                  <a:lnTo>
                    <a:pt x="70" y="164"/>
                  </a:lnTo>
                  <a:lnTo>
                    <a:pt x="78" y="160"/>
                  </a:lnTo>
                  <a:lnTo>
                    <a:pt x="84" y="154"/>
                  </a:lnTo>
                  <a:lnTo>
                    <a:pt x="87" y="145"/>
                  </a:lnTo>
                  <a:lnTo>
                    <a:pt x="84" y="137"/>
                  </a:lnTo>
                  <a:lnTo>
                    <a:pt x="75" y="131"/>
                  </a:lnTo>
                  <a:lnTo>
                    <a:pt x="63" y="123"/>
                  </a:lnTo>
                  <a:lnTo>
                    <a:pt x="47" y="113"/>
                  </a:lnTo>
                  <a:lnTo>
                    <a:pt x="34" y="106"/>
                  </a:lnTo>
                  <a:lnTo>
                    <a:pt x="22" y="95"/>
                  </a:lnTo>
                  <a:lnTo>
                    <a:pt x="10" y="83"/>
                  </a:lnTo>
                  <a:lnTo>
                    <a:pt x="3" y="69"/>
                  </a:lnTo>
                  <a:lnTo>
                    <a:pt x="0" y="53"/>
                  </a:lnTo>
                  <a:lnTo>
                    <a:pt x="3" y="37"/>
                  </a:lnTo>
                  <a:lnTo>
                    <a:pt x="10" y="24"/>
                  </a:lnTo>
                  <a:lnTo>
                    <a:pt x="21" y="13"/>
                  </a:lnTo>
                  <a:lnTo>
                    <a:pt x="37" y="7"/>
                  </a:lnTo>
                  <a:lnTo>
                    <a:pt x="55" y="1"/>
                  </a:lnTo>
                  <a:lnTo>
                    <a:pt x="7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4" name="Freeform 10"/>
            <p:cNvSpPr>
              <a:spLocks noEditPoints="1"/>
            </p:cNvSpPr>
            <p:nvPr userDrawn="1"/>
          </p:nvSpPr>
          <p:spPr bwMode="auto">
            <a:xfrm>
              <a:off x="1016000" y="4379913"/>
              <a:ext cx="312738" cy="320675"/>
            </a:xfrm>
            <a:custGeom>
              <a:avLst/>
              <a:gdLst>
                <a:gd name="T0" fmla="*/ 98 w 197"/>
                <a:gd name="T1" fmla="*/ 41 h 202"/>
                <a:gd name="T2" fmla="*/ 81 w 197"/>
                <a:gd name="T3" fmla="*/ 44 h 202"/>
                <a:gd name="T4" fmla="*/ 68 w 197"/>
                <a:gd name="T5" fmla="*/ 51 h 202"/>
                <a:gd name="T6" fmla="*/ 58 w 197"/>
                <a:gd name="T7" fmla="*/ 65 h 202"/>
                <a:gd name="T8" fmla="*/ 52 w 197"/>
                <a:gd name="T9" fmla="*/ 81 h 202"/>
                <a:gd name="T10" fmla="*/ 50 w 197"/>
                <a:gd name="T11" fmla="*/ 100 h 202"/>
                <a:gd name="T12" fmla="*/ 52 w 197"/>
                <a:gd name="T13" fmla="*/ 120 h 202"/>
                <a:gd name="T14" fmla="*/ 59 w 197"/>
                <a:gd name="T15" fmla="*/ 137 h 202"/>
                <a:gd name="T16" fmla="*/ 68 w 197"/>
                <a:gd name="T17" fmla="*/ 149 h 202"/>
                <a:gd name="T18" fmla="*/ 81 w 197"/>
                <a:gd name="T19" fmla="*/ 158 h 202"/>
                <a:gd name="T20" fmla="*/ 98 w 197"/>
                <a:gd name="T21" fmla="*/ 161 h 202"/>
                <a:gd name="T22" fmla="*/ 117 w 197"/>
                <a:gd name="T23" fmla="*/ 158 h 202"/>
                <a:gd name="T24" fmla="*/ 130 w 197"/>
                <a:gd name="T25" fmla="*/ 149 h 202"/>
                <a:gd name="T26" fmla="*/ 139 w 197"/>
                <a:gd name="T27" fmla="*/ 136 h 202"/>
                <a:gd name="T28" fmla="*/ 146 w 197"/>
                <a:gd name="T29" fmla="*/ 120 h 202"/>
                <a:gd name="T30" fmla="*/ 147 w 197"/>
                <a:gd name="T31" fmla="*/ 100 h 202"/>
                <a:gd name="T32" fmla="*/ 146 w 197"/>
                <a:gd name="T33" fmla="*/ 79 h 202"/>
                <a:gd name="T34" fmla="*/ 139 w 197"/>
                <a:gd name="T35" fmla="*/ 63 h 202"/>
                <a:gd name="T36" fmla="*/ 130 w 197"/>
                <a:gd name="T37" fmla="*/ 51 h 202"/>
                <a:gd name="T38" fmla="*/ 117 w 197"/>
                <a:gd name="T39" fmla="*/ 44 h 202"/>
                <a:gd name="T40" fmla="*/ 98 w 197"/>
                <a:gd name="T41" fmla="*/ 41 h 202"/>
                <a:gd name="T42" fmla="*/ 98 w 197"/>
                <a:gd name="T43" fmla="*/ 0 h 202"/>
                <a:gd name="T44" fmla="*/ 126 w 197"/>
                <a:gd name="T45" fmla="*/ 4 h 202"/>
                <a:gd name="T46" fmla="*/ 151 w 197"/>
                <a:gd name="T47" fmla="*/ 13 h 202"/>
                <a:gd name="T48" fmla="*/ 171 w 197"/>
                <a:gd name="T49" fmla="*/ 28 h 202"/>
                <a:gd name="T50" fmla="*/ 186 w 197"/>
                <a:gd name="T51" fmla="*/ 48 h 202"/>
                <a:gd name="T52" fmla="*/ 195 w 197"/>
                <a:gd name="T53" fmla="*/ 73 h 202"/>
                <a:gd name="T54" fmla="*/ 197 w 197"/>
                <a:gd name="T55" fmla="*/ 100 h 202"/>
                <a:gd name="T56" fmla="*/ 195 w 197"/>
                <a:gd name="T57" fmla="*/ 123 h 202"/>
                <a:gd name="T58" fmla="*/ 188 w 197"/>
                <a:gd name="T59" fmla="*/ 145 h 202"/>
                <a:gd name="T60" fmla="*/ 178 w 197"/>
                <a:gd name="T61" fmla="*/ 164 h 202"/>
                <a:gd name="T62" fmla="*/ 163 w 197"/>
                <a:gd name="T63" fmla="*/ 179 h 202"/>
                <a:gd name="T64" fmla="*/ 145 w 197"/>
                <a:gd name="T65" fmla="*/ 191 h 202"/>
                <a:gd name="T66" fmla="*/ 124 w 197"/>
                <a:gd name="T67" fmla="*/ 199 h 202"/>
                <a:gd name="T68" fmla="*/ 98 w 197"/>
                <a:gd name="T69" fmla="*/ 202 h 202"/>
                <a:gd name="T70" fmla="*/ 72 w 197"/>
                <a:gd name="T71" fmla="*/ 198 h 202"/>
                <a:gd name="T72" fmla="*/ 47 w 197"/>
                <a:gd name="T73" fmla="*/ 189 h 202"/>
                <a:gd name="T74" fmla="*/ 27 w 197"/>
                <a:gd name="T75" fmla="*/ 173 h 202"/>
                <a:gd name="T76" fmla="*/ 13 w 197"/>
                <a:gd name="T77" fmla="*/ 153 h 202"/>
                <a:gd name="T78" fmla="*/ 3 w 197"/>
                <a:gd name="T79" fmla="*/ 128 h 202"/>
                <a:gd name="T80" fmla="*/ 0 w 197"/>
                <a:gd name="T81" fmla="*/ 100 h 202"/>
                <a:gd name="T82" fmla="*/ 3 w 197"/>
                <a:gd name="T83" fmla="*/ 71 h 202"/>
                <a:gd name="T84" fmla="*/ 13 w 197"/>
                <a:gd name="T85" fmla="*/ 48 h 202"/>
                <a:gd name="T86" fmla="*/ 27 w 197"/>
                <a:gd name="T87" fmla="*/ 28 h 202"/>
                <a:gd name="T88" fmla="*/ 47 w 197"/>
                <a:gd name="T89" fmla="*/ 13 h 202"/>
                <a:gd name="T90" fmla="*/ 71 w 197"/>
                <a:gd name="T91" fmla="*/ 4 h 202"/>
                <a:gd name="T92" fmla="*/ 98 w 197"/>
                <a:gd name="T9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7" h="202">
                  <a:moveTo>
                    <a:pt x="98" y="41"/>
                  </a:moveTo>
                  <a:lnTo>
                    <a:pt x="81" y="44"/>
                  </a:lnTo>
                  <a:lnTo>
                    <a:pt x="68" y="51"/>
                  </a:lnTo>
                  <a:lnTo>
                    <a:pt x="58" y="65"/>
                  </a:lnTo>
                  <a:lnTo>
                    <a:pt x="52" y="81"/>
                  </a:lnTo>
                  <a:lnTo>
                    <a:pt x="50" y="100"/>
                  </a:lnTo>
                  <a:lnTo>
                    <a:pt x="52" y="120"/>
                  </a:lnTo>
                  <a:lnTo>
                    <a:pt x="59" y="137"/>
                  </a:lnTo>
                  <a:lnTo>
                    <a:pt x="68" y="149"/>
                  </a:lnTo>
                  <a:lnTo>
                    <a:pt x="81" y="158"/>
                  </a:lnTo>
                  <a:lnTo>
                    <a:pt x="98" y="161"/>
                  </a:lnTo>
                  <a:lnTo>
                    <a:pt x="117" y="158"/>
                  </a:lnTo>
                  <a:lnTo>
                    <a:pt x="130" y="149"/>
                  </a:lnTo>
                  <a:lnTo>
                    <a:pt x="139" y="136"/>
                  </a:lnTo>
                  <a:lnTo>
                    <a:pt x="146" y="120"/>
                  </a:lnTo>
                  <a:lnTo>
                    <a:pt x="147" y="100"/>
                  </a:lnTo>
                  <a:lnTo>
                    <a:pt x="146" y="79"/>
                  </a:lnTo>
                  <a:lnTo>
                    <a:pt x="139" y="63"/>
                  </a:lnTo>
                  <a:lnTo>
                    <a:pt x="130" y="51"/>
                  </a:lnTo>
                  <a:lnTo>
                    <a:pt x="117" y="44"/>
                  </a:lnTo>
                  <a:lnTo>
                    <a:pt x="98" y="41"/>
                  </a:lnTo>
                  <a:close/>
                  <a:moveTo>
                    <a:pt x="98" y="0"/>
                  </a:moveTo>
                  <a:lnTo>
                    <a:pt x="126" y="4"/>
                  </a:lnTo>
                  <a:lnTo>
                    <a:pt x="151" y="13"/>
                  </a:lnTo>
                  <a:lnTo>
                    <a:pt x="171" y="28"/>
                  </a:lnTo>
                  <a:lnTo>
                    <a:pt x="186" y="48"/>
                  </a:lnTo>
                  <a:lnTo>
                    <a:pt x="195" y="73"/>
                  </a:lnTo>
                  <a:lnTo>
                    <a:pt x="197" y="100"/>
                  </a:lnTo>
                  <a:lnTo>
                    <a:pt x="195" y="123"/>
                  </a:lnTo>
                  <a:lnTo>
                    <a:pt x="188" y="145"/>
                  </a:lnTo>
                  <a:lnTo>
                    <a:pt x="178" y="164"/>
                  </a:lnTo>
                  <a:lnTo>
                    <a:pt x="163" y="179"/>
                  </a:lnTo>
                  <a:lnTo>
                    <a:pt x="145" y="191"/>
                  </a:lnTo>
                  <a:lnTo>
                    <a:pt x="124" y="199"/>
                  </a:lnTo>
                  <a:lnTo>
                    <a:pt x="98" y="202"/>
                  </a:lnTo>
                  <a:lnTo>
                    <a:pt x="72" y="198"/>
                  </a:lnTo>
                  <a:lnTo>
                    <a:pt x="47" y="189"/>
                  </a:lnTo>
                  <a:lnTo>
                    <a:pt x="27" y="173"/>
                  </a:lnTo>
                  <a:lnTo>
                    <a:pt x="13" y="153"/>
                  </a:lnTo>
                  <a:lnTo>
                    <a:pt x="3" y="128"/>
                  </a:lnTo>
                  <a:lnTo>
                    <a:pt x="0" y="100"/>
                  </a:lnTo>
                  <a:lnTo>
                    <a:pt x="3" y="71"/>
                  </a:lnTo>
                  <a:lnTo>
                    <a:pt x="13" y="48"/>
                  </a:lnTo>
                  <a:lnTo>
                    <a:pt x="27" y="28"/>
                  </a:lnTo>
                  <a:lnTo>
                    <a:pt x="47" y="13"/>
                  </a:lnTo>
                  <a:lnTo>
                    <a:pt x="71" y="4"/>
                  </a:lnTo>
                  <a:lnTo>
                    <a:pt x="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5" name="Freeform 11"/>
            <p:cNvSpPr>
              <a:spLocks/>
            </p:cNvSpPr>
            <p:nvPr userDrawn="1"/>
          </p:nvSpPr>
          <p:spPr bwMode="auto">
            <a:xfrm>
              <a:off x="1371600" y="4379913"/>
              <a:ext cx="215900" cy="320675"/>
            </a:xfrm>
            <a:custGeom>
              <a:avLst/>
              <a:gdLst>
                <a:gd name="T0" fmla="*/ 75 w 136"/>
                <a:gd name="T1" fmla="*/ 0 h 202"/>
                <a:gd name="T2" fmla="*/ 96 w 136"/>
                <a:gd name="T3" fmla="*/ 1 h 202"/>
                <a:gd name="T4" fmla="*/ 116 w 136"/>
                <a:gd name="T5" fmla="*/ 4 h 202"/>
                <a:gd name="T6" fmla="*/ 116 w 136"/>
                <a:gd name="T7" fmla="*/ 42 h 202"/>
                <a:gd name="T8" fmla="*/ 100 w 136"/>
                <a:gd name="T9" fmla="*/ 40 h 202"/>
                <a:gd name="T10" fmla="*/ 83 w 136"/>
                <a:gd name="T11" fmla="*/ 37 h 202"/>
                <a:gd name="T12" fmla="*/ 70 w 136"/>
                <a:gd name="T13" fmla="*/ 38 h 202"/>
                <a:gd name="T14" fmla="*/ 59 w 136"/>
                <a:gd name="T15" fmla="*/ 41 h 202"/>
                <a:gd name="T16" fmla="*/ 53 w 136"/>
                <a:gd name="T17" fmla="*/ 46 h 202"/>
                <a:gd name="T18" fmla="*/ 50 w 136"/>
                <a:gd name="T19" fmla="*/ 53 h 202"/>
                <a:gd name="T20" fmla="*/ 53 w 136"/>
                <a:gd name="T21" fmla="*/ 61 h 202"/>
                <a:gd name="T22" fmla="*/ 62 w 136"/>
                <a:gd name="T23" fmla="*/ 69 h 202"/>
                <a:gd name="T24" fmla="*/ 74 w 136"/>
                <a:gd name="T25" fmla="*/ 77 h 202"/>
                <a:gd name="T26" fmla="*/ 90 w 136"/>
                <a:gd name="T27" fmla="*/ 84 h 202"/>
                <a:gd name="T28" fmla="*/ 99 w 136"/>
                <a:gd name="T29" fmla="*/ 91 h 202"/>
                <a:gd name="T30" fmla="*/ 111 w 136"/>
                <a:gd name="T31" fmla="*/ 98 h 202"/>
                <a:gd name="T32" fmla="*/ 120 w 136"/>
                <a:gd name="T33" fmla="*/ 106 h 202"/>
                <a:gd name="T34" fmla="*/ 128 w 136"/>
                <a:gd name="T35" fmla="*/ 116 h 202"/>
                <a:gd name="T36" fmla="*/ 134 w 136"/>
                <a:gd name="T37" fmla="*/ 129 h 202"/>
                <a:gd name="T38" fmla="*/ 136 w 136"/>
                <a:gd name="T39" fmla="*/ 144 h 202"/>
                <a:gd name="T40" fmla="*/ 133 w 136"/>
                <a:gd name="T41" fmla="*/ 161 h 202"/>
                <a:gd name="T42" fmla="*/ 126 w 136"/>
                <a:gd name="T43" fmla="*/ 175 h 202"/>
                <a:gd name="T44" fmla="*/ 115 w 136"/>
                <a:gd name="T45" fmla="*/ 187 h 202"/>
                <a:gd name="T46" fmla="*/ 99 w 136"/>
                <a:gd name="T47" fmla="*/ 195 h 202"/>
                <a:gd name="T48" fmla="*/ 79 w 136"/>
                <a:gd name="T49" fmla="*/ 201 h 202"/>
                <a:gd name="T50" fmla="*/ 57 w 136"/>
                <a:gd name="T51" fmla="*/ 202 h 202"/>
                <a:gd name="T52" fmla="*/ 37 w 136"/>
                <a:gd name="T53" fmla="*/ 201 h 202"/>
                <a:gd name="T54" fmla="*/ 20 w 136"/>
                <a:gd name="T55" fmla="*/ 198 h 202"/>
                <a:gd name="T56" fmla="*/ 2 w 136"/>
                <a:gd name="T57" fmla="*/ 194 h 202"/>
                <a:gd name="T58" fmla="*/ 2 w 136"/>
                <a:gd name="T59" fmla="*/ 153 h 202"/>
                <a:gd name="T60" fmla="*/ 18 w 136"/>
                <a:gd name="T61" fmla="*/ 157 h 202"/>
                <a:gd name="T62" fmla="*/ 38 w 136"/>
                <a:gd name="T63" fmla="*/ 162 h 202"/>
                <a:gd name="T64" fmla="*/ 59 w 136"/>
                <a:gd name="T65" fmla="*/ 165 h 202"/>
                <a:gd name="T66" fmla="*/ 68 w 136"/>
                <a:gd name="T67" fmla="*/ 164 h 202"/>
                <a:gd name="T68" fmla="*/ 78 w 136"/>
                <a:gd name="T69" fmla="*/ 160 h 202"/>
                <a:gd name="T70" fmla="*/ 83 w 136"/>
                <a:gd name="T71" fmla="*/ 154 h 202"/>
                <a:gd name="T72" fmla="*/ 86 w 136"/>
                <a:gd name="T73" fmla="*/ 145 h 202"/>
                <a:gd name="T74" fmla="*/ 83 w 136"/>
                <a:gd name="T75" fmla="*/ 137 h 202"/>
                <a:gd name="T76" fmla="*/ 75 w 136"/>
                <a:gd name="T77" fmla="*/ 131 h 202"/>
                <a:gd name="T78" fmla="*/ 63 w 136"/>
                <a:gd name="T79" fmla="*/ 123 h 202"/>
                <a:gd name="T80" fmla="*/ 46 w 136"/>
                <a:gd name="T81" fmla="*/ 113 h 202"/>
                <a:gd name="T82" fmla="*/ 34 w 136"/>
                <a:gd name="T83" fmla="*/ 106 h 202"/>
                <a:gd name="T84" fmla="*/ 21 w 136"/>
                <a:gd name="T85" fmla="*/ 95 h 202"/>
                <a:gd name="T86" fmla="*/ 10 w 136"/>
                <a:gd name="T87" fmla="*/ 83 h 202"/>
                <a:gd name="T88" fmla="*/ 2 w 136"/>
                <a:gd name="T89" fmla="*/ 69 h 202"/>
                <a:gd name="T90" fmla="*/ 0 w 136"/>
                <a:gd name="T91" fmla="*/ 53 h 202"/>
                <a:gd name="T92" fmla="*/ 2 w 136"/>
                <a:gd name="T93" fmla="*/ 37 h 202"/>
                <a:gd name="T94" fmla="*/ 9 w 136"/>
                <a:gd name="T95" fmla="*/ 24 h 202"/>
                <a:gd name="T96" fmla="*/ 21 w 136"/>
                <a:gd name="T97" fmla="*/ 13 h 202"/>
                <a:gd name="T98" fmla="*/ 35 w 136"/>
                <a:gd name="T99" fmla="*/ 7 h 202"/>
                <a:gd name="T100" fmla="*/ 54 w 136"/>
                <a:gd name="T101" fmla="*/ 1 h 202"/>
                <a:gd name="T102" fmla="*/ 75 w 136"/>
                <a:gd name="T10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6" h="202">
                  <a:moveTo>
                    <a:pt x="75" y="0"/>
                  </a:moveTo>
                  <a:lnTo>
                    <a:pt x="96" y="1"/>
                  </a:lnTo>
                  <a:lnTo>
                    <a:pt x="116" y="4"/>
                  </a:lnTo>
                  <a:lnTo>
                    <a:pt x="116" y="42"/>
                  </a:lnTo>
                  <a:lnTo>
                    <a:pt x="100" y="40"/>
                  </a:lnTo>
                  <a:lnTo>
                    <a:pt x="83" y="37"/>
                  </a:lnTo>
                  <a:lnTo>
                    <a:pt x="70" y="38"/>
                  </a:lnTo>
                  <a:lnTo>
                    <a:pt x="59" y="41"/>
                  </a:lnTo>
                  <a:lnTo>
                    <a:pt x="53" y="46"/>
                  </a:lnTo>
                  <a:lnTo>
                    <a:pt x="50" y="53"/>
                  </a:lnTo>
                  <a:lnTo>
                    <a:pt x="53" y="61"/>
                  </a:lnTo>
                  <a:lnTo>
                    <a:pt x="62" y="69"/>
                  </a:lnTo>
                  <a:lnTo>
                    <a:pt x="74" y="77"/>
                  </a:lnTo>
                  <a:lnTo>
                    <a:pt x="90" y="84"/>
                  </a:lnTo>
                  <a:lnTo>
                    <a:pt x="99" y="91"/>
                  </a:lnTo>
                  <a:lnTo>
                    <a:pt x="111" y="98"/>
                  </a:lnTo>
                  <a:lnTo>
                    <a:pt x="120" y="106"/>
                  </a:lnTo>
                  <a:lnTo>
                    <a:pt x="128" y="116"/>
                  </a:lnTo>
                  <a:lnTo>
                    <a:pt x="134" y="129"/>
                  </a:lnTo>
                  <a:lnTo>
                    <a:pt x="136" y="144"/>
                  </a:lnTo>
                  <a:lnTo>
                    <a:pt x="133" y="161"/>
                  </a:lnTo>
                  <a:lnTo>
                    <a:pt x="126" y="175"/>
                  </a:lnTo>
                  <a:lnTo>
                    <a:pt x="115" y="187"/>
                  </a:lnTo>
                  <a:lnTo>
                    <a:pt x="99" y="195"/>
                  </a:lnTo>
                  <a:lnTo>
                    <a:pt x="79" y="201"/>
                  </a:lnTo>
                  <a:lnTo>
                    <a:pt x="57" y="202"/>
                  </a:lnTo>
                  <a:lnTo>
                    <a:pt x="37" y="201"/>
                  </a:lnTo>
                  <a:lnTo>
                    <a:pt x="20" y="198"/>
                  </a:lnTo>
                  <a:lnTo>
                    <a:pt x="2" y="194"/>
                  </a:lnTo>
                  <a:lnTo>
                    <a:pt x="2" y="153"/>
                  </a:lnTo>
                  <a:lnTo>
                    <a:pt x="18" y="157"/>
                  </a:lnTo>
                  <a:lnTo>
                    <a:pt x="38" y="162"/>
                  </a:lnTo>
                  <a:lnTo>
                    <a:pt x="59" y="165"/>
                  </a:lnTo>
                  <a:lnTo>
                    <a:pt x="68" y="164"/>
                  </a:lnTo>
                  <a:lnTo>
                    <a:pt x="78" y="160"/>
                  </a:lnTo>
                  <a:lnTo>
                    <a:pt x="83" y="154"/>
                  </a:lnTo>
                  <a:lnTo>
                    <a:pt x="86" y="145"/>
                  </a:lnTo>
                  <a:lnTo>
                    <a:pt x="83" y="137"/>
                  </a:lnTo>
                  <a:lnTo>
                    <a:pt x="75" y="131"/>
                  </a:lnTo>
                  <a:lnTo>
                    <a:pt x="63" y="123"/>
                  </a:lnTo>
                  <a:lnTo>
                    <a:pt x="46" y="113"/>
                  </a:lnTo>
                  <a:lnTo>
                    <a:pt x="34" y="106"/>
                  </a:lnTo>
                  <a:lnTo>
                    <a:pt x="21" y="95"/>
                  </a:lnTo>
                  <a:lnTo>
                    <a:pt x="10" y="83"/>
                  </a:lnTo>
                  <a:lnTo>
                    <a:pt x="2" y="69"/>
                  </a:lnTo>
                  <a:lnTo>
                    <a:pt x="0" y="53"/>
                  </a:lnTo>
                  <a:lnTo>
                    <a:pt x="2" y="37"/>
                  </a:lnTo>
                  <a:lnTo>
                    <a:pt x="9" y="24"/>
                  </a:lnTo>
                  <a:lnTo>
                    <a:pt x="21" y="13"/>
                  </a:lnTo>
                  <a:lnTo>
                    <a:pt x="35" y="7"/>
                  </a:lnTo>
                  <a:lnTo>
                    <a:pt x="54" y="1"/>
                  </a:lnTo>
                  <a:lnTo>
                    <a:pt x="7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6" name="Freeform 12"/>
            <p:cNvSpPr>
              <a:spLocks/>
            </p:cNvSpPr>
            <p:nvPr userDrawn="1"/>
          </p:nvSpPr>
          <p:spPr bwMode="auto">
            <a:xfrm>
              <a:off x="1851025" y="4268788"/>
              <a:ext cx="112713" cy="420688"/>
            </a:xfrm>
            <a:custGeom>
              <a:avLst/>
              <a:gdLst>
                <a:gd name="T0" fmla="*/ 0 w 71"/>
                <a:gd name="T1" fmla="*/ 0 h 265"/>
                <a:gd name="T2" fmla="*/ 65 w 71"/>
                <a:gd name="T3" fmla="*/ 0 h 265"/>
                <a:gd name="T4" fmla="*/ 65 w 71"/>
                <a:gd name="T5" fmla="*/ 23 h 265"/>
                <a:gd name="T6" fmla="*/ 63 w 71"/>
                <a:gd name="T7" fmla="*/ 48 h 265"/>
                <a:gd name="T8" fmla="*/ 63 w 71"/>
                <a:gd name="T9" fmla="*/ 75 h 265"/>
                <a:gd name="T10" fmla="*/ 63 w 71"/>
                <a:gd name="T11" fmla="*/ 173 h 265"/>
                <a:gd name="T12" fmla="*/ 63 w 71"/>
                <a:gd name="T13" fmla="*/ 195 h 265"/>
                <a:gd name="T14" fmla="*/ 66 w 71"/>
                <a:gd name="T15" fmla="*/ 220 h 265"/>
                <a:gd name="T16" fmla="*/ 68 w 71"/>
                <a:gd name="T17" fmla="*/ 244 h 265"/>
                <a:gd name="T18" fmla="*/ 71 w 71"/>
                <a:gd name="T19" fmla="*/ 265 h 265"/>
                <a:gd name="T20" fmla="*/ 5 w 71"/>
                <a:gd name="T21" fmla="*/ 265 h 265"/>
                <a:gd name="T22" fmla="*/ 6 w 71"/>
                <a:gd name="T23" fmla="*/ 245 h 265"/>
                <a:gd name="T24" fmla="*/ 6 w 71"/>
                <a:gd name="T25" fmla="*/ 223 h 265"/>
                <a:gd name="T26" fmla="*/ 8 w 71"/>
                <a:gd name="T27" fmla="*/ 197 h 265"/>
                <a:gd name="T28" fmla="*/ 8 w 71"/>
                <a:gd name="T29" fmla="*/ 94 h 265"/>
                <a:gd name="T30" fmla="*/ 6 w 71"/>
                <a:gd name="T31" fmla="*/ 59 h 265"/>
                <a:gd name="T32" fmla="*/ 4 w 71"/>
                <a:gd name="T33" fmla="*/ 29 h 265"/>
                <a:gd name="T34" fmla="*/ 0 w 71"/>
                <a:gd name="T3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265">
                  <a:moveTo>
                    <a:pt x="0" y="0"/>
                  </a:moveTo>
                  <a:lnTo>
                    <a:pt x="65" y="0"/>
                  </a:lnTo>
                  <a:lnTo>
                    <a:pt x="65" y="23"/>
                  </a:lnTo>
                  <a:lnTo>
                    <a:pt x="63" y="48"/>
                  </a:lnTo>
                  <a:lnTo>
                    <a:pt x="63" y="75"/>
                  </a:lnTo>
                  <a:lnTo>
                    <a:pt x="63" y="173"/>
                  </a:lnTo>
                  <a:lnTo>
                    <a:pt x="63" y="195"/>
                  </a:lnTo>
                  <a:lnTo>
                    <a:pt x="66" y="220"/>
                  </a:lnTo>
                  <a:lnTo>
                    <a:pt x="68" y="244"/>
                  </a:lnTo>
                  <a:lnTo>
                    <a:pt x="71" y="265"/>
                  </a:lnTo>
                  <a:lnTo>
                    <a:pt x="5" y="265"/>
                  </a:lnTo>
                  <a:lnTo>
                    <a:pt x="6" y="245"/>
                  </a:lnTo>
                  <a:lnTo>
                    <a:pt x="6" y="223"/>
                  </a:lnTo>
                  <a:lnTo>
                    <a:pt x="8" y="197"/>
                  </a:lnTo>
                  <a:lnTo>
                    <a:pt x="8" y="94"/>
                  </a:lnTo>
                  <a:lnTo>
                    <a:pt x="6" y="59"/>
                  </a:lnTo>
                  <a:lnTo>
                    <a:pt x="4" y="2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7" name="Freeform 13"/>
            <p:cNvSpPr>
              <a:spLocks/>
            </p:cNvSpPr>
            <p:nvPr userDrawn="1"/>
          </p:nvSpPr>
          <p:spPr bwMode="auto">
            <a:xfrm>
              <a:off x="2024062" y="4379913"/>
              <a:ext cx="298450" cy="309563"/>
            </a:xfrm>
            <a:custGeom>
              <a:avLst/>
              <a:gdLst>
                <a:gd name="T0" fmla="*/ 122 w 188"/>
                <a:gd name="T1" fmla="*/ 0 h 195"/>
                <a:gd name="T2" fmla="*/ 139 w 188"/>
                <a:gd name="T3" fmla="*/ 3 h 195"/>
                <a:gd name="T4" fmla="*/ 153 w 188"/>
                <a:gd name="T5" fmla="*/ 8 h 195"/>
                <a:gd name="T6" fmla="*/ 165 w 188"/>
                <a:gd name="T7" fmla="*/ 19 h 195"/>
                <a:gd name="T8" fmla="*/ 173 w 188"/>
                <a:gd name="T9" fmla="*/ 32 h 195"/>
                <a:gd name="T10" fmla="*/ 180 w 188"/>
                <a:gd name="T11" fmla="*/ 48 h 195"/>
                <a:gd name="T12" fmla="*/ 182 w 188"/>
                <a:gd name="T13" fmla="*/ 66 h 195"/>
                <a:gd name="T14" fmla="*/ 184 w 188"/>
                <a:gd name="T15" fmla="*/ 88 h 195"/>
                <a:gd name="T16" fmla="*/ 184 w 188"/>
                <a:gd name="T17" fmla="*/ 132 h 195"/>
                <a:gd name="T18" fmla="*/ 184 w 188"/>
                <a:gd name="T19" fmla="*/ 150 h 195"/>
                <a:gd name="T20" fmla="*/ 185 w 188"/>
                <a:gd name="T21" fmla="*/ 173 h 195"/>
                <a:gd name="T22" fmla="*/ 188 w 188"/>
                <a:gd name="T23" fmla="*/ 195 h 195"/>
                <a:gd name="T24" fmla="*/ 135 w 188"/>
                <a:gd name="T25" fmla="*/ 195 h 195"/>
                <a:gd name="T26" fmla="*/ 134 w 188"/>
                <a:gd name="T27" fmla="*/ 132 h 195"/>
                <a:gd name="T28" fmla="*/ 134 w 188"/>
                <a:gd name="T29" fmla="*/ 95 h 195"/>
                <a:gd name="T30" fmla="*/ 132 w 188"/>
                <a:gd name="T31" fmla="*/ 78 h 195"/>
                <a:gd name="T32" fmla="*/ 130 w 188"/>
                <a:gd name="T33" fmla="*/ 62 h 195"/>
                <a:gd name="T34" fmla="*/ 123 w 188"/>
                <a:gd name="T35" fmla="*/ 51 h 195"/>
                <a:gd name="T36" fmla="*/ 115 w 188"/>
                <a:gd name="T37" fmla="*/ 44 h 195"/>
                <a:gd name="T38" fmla="*/ 102 w 188"/>
                <a:gd name="T39" fmla="*/ 41 h 195"/>
                <a:gd name="T40" fmla="*/ 87 w 188"/>
                <a:gd name="T41" fmla="*/ 44 h 195"/>
                <a:gd name="T42" fmla="*/ 77 w 188"/>
                <a:gd name="T43" fmla="*/ 49 h 195"/>
                <a:gd name="T44" fmla="*/ 70 w 188"/>
                <a:gd name="T45" fmla="*/ 58 h 195"/>
                <a:gd name="T46" fmla="*/ 65 w 188"/>
                <a:gd name="T47" fmla="*/ 71 h 195"/>
                <a:gd name="T48" fmla="*/ 62 w 188"/>
                <a:gd name="T49" fmla="*/ 87 h 195"/>
                <a:gd name="T50" fmla="*/ 61 w 188"/>
                <a:gd name="T51" fmla="*/ 108 h 195"/>
                <a:gd name="T52" fmla="*/ 61 w 188"/>
                <a:gd name="T53" fmla="*/ 132 h 195"/>
                <a:gd name="T54" fmla="*/ 62 w 188"/>
                <a:gd name="T55" fmla="*/ 150 h 195"/>
                <a:gd name="T56" fmla="*/ 62 w 188"/>
                <a:gd name="T57" fmla="*/ 173 h 195"/>
                <a:gd name="T58" fmla="*/ 64 w 188"/>
                <a:gd name="T59" fmla="*/ 195 h 195"/>
                <a:gd name="T60" fmla="*/ 10 w 188"/>
                <a:gd name="T61" fmla="*/ 195 h 195"/>
                <a:gd name="T62" fmla="*/ 11 w 188"/>
                <a:gd name="T63" fmla="*/ 132 h 195"/>
                <a:gd name="T64" fmla="*/ 11 w 188"/>
                <a:gd name="T65" fmla="*/ 87 h 195"/>
                <a:gd name="T66" fmla="*/ 10 w 188"/>
                <a:gd name="T67" fmla="*/ 61 h 195"/>
                <a:gd name="T68" fmla="*/ 6 w 188"/>
                <a:gd name="T69" fmla="*/ 34 h 195"/>
                <a:gd name="T70" fmla="*/ 0 w 188"/>
                <a:gd name="T71" fmla="*/ 8 h 195"/>
                <a:gd name="T72" fmla="*/ 48 w 188"/>
                <a:gd name="T73" fmla="*/ 5 h 195"/>
                <a:gd name="T74" fmla="*/ 51 w 188"/>
                <a:gd name="T75" fmla="*/ 17 h 195"/>
                <a:gd name="T76" fmla="*/ 54 w 188"/>
                <a:gd name="T77" fmla="*/ 32 h 195"/>
                <a:gd name="T78" fmla="*/ 62 w 188"/>
                <a:gd name="T79" fmla="*/ 24 h 195"/>
                <a:gd name="T80" fmla="*/ 73 w 188"/>
                <a:gd name="T81" fmla="*/ 15 h 195"/>
                <a:gd name="T82" fmla="*/ 85 w 188"/>
                <a:gd name="T83" fmla="*/ 8 h 195"/>
                <a:gd name="T84" fmla="*/ 101 w 188"/>
                <a:gd name="T85" fmla="*/ 3 h 195"/>
                <a:gd name="T86" fmla="*/ 122 w 188"/>
                <a:gd name="T87"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8" h="195">
                  <a:moveTo>
                    <a:pt x="122" y="0"/>
                  </a:moveTo>
                  <a:lnTo>
                    <a:pt x="139" y="3"/>
                  </a:lnTo>
                  <a:lnTo>
                    <a:pt x="153" y="8"/>
                  </a:lnTo>
                  <a:lnTo>
                    <a:pt x="165" y="19"/>
                  </a:lnTo>
                  <a:lnTo>
                    <a:pt x="173" y="32"/>
                  </a:lnTo>
                  <a:lnTo>
                    <a:pt x="180" y="48"/>
                  </a:lnTo>
                  <a:lnTo>
                    <a:pt x="182" y="66"/>
                  </a:lnTo>
                  <a:lnTo>
                    <a:pt x="184" y="88"/>
                  </a:lnTo>
                  <a:lnTo>
                    <a:pt x="184" y="132"/>
                  </a:lnTo>
                  <a:lnTo>
                    <a:pt x="184" y="150"/>
                  </a:lnTo>
                  <a:lnTo>
                    <a:pt x="185" y="173"/>
                  </a:lnTo>
                  <a:lnTo>
                    <a:pt x="188" y="195"/>
                  </a:lnTo>
                  <a:lnTo>
                    <a:pt x="135" y="195"/>
                  </a:lnTo>
                  <a:lnTo>
                    <a:pt x="134" y="132"/>
                  </a:lnTo>
                  <a:lnTo>
                    <a:pt x="134" y="95"/>
                  </a:lnTo>
                  <a:lnTo>
                    <a:pt x="132" y="78"/>
                  </a:lnTo>
                  <a:lnTo>
                    <a:pt x="130" y="62"/>
                  </a:lnTo>
                  <a:lnTo>
                    <a:pt x="123" y="51"/>
                  </a:lnTo>
                  <a:lnTo>
                    <a:pt x="115" y="44"/>
                  </a:lnTo>
                  <a:lnTo>
                    <a:pt x="102" y="41"/>
                  </a:lnTo>
                  <a:lnTo>
                    <a:pt x="87" y="44"/>
                  </a:lnTo>
                  <a:lnTo>
                    <a:pt x="77" y="49"/>
                  </a:lnTo>
                  <a:lnTo>
                    <a:pt x="70" y="58"/>
                  </a:lnTo>
                  <a:lnTo>
                    <a:pt x="65" y="71"/>
                  </a:lnTo>
                  <a:lnTo>
                    <a:pt x="62" y="87"/>
                  </a:lnTo>
                  <a:lnTo>
                    <a:pt x="61" y="108"/>
                  </a:lnTo>
                  <a:lnTo>
                    <a:pt x="61" y="132"/>
                  </a:lnTo>
                  <a:lnTo>
                    <a:pt x="62" y="150"/>
                  </a:lnTo>
                  <a:lnTo>
                    <a:pt x="62" y="173"/>
                  </a:lnTo>
                  <a:lnTo>
                    <a:pt x="64" y="195"/>
                  </a:lnTo>
                  <a:lnTo>
                    <a:pt x="10" y="195"/>
                  </a:lnTo>
                  <a:lnTo>
                    <a:pt x="11" y="132"/>
                  </a:lnTo>
                  <a:lnTo>
                    <a:pt x="11" y="87"/>
                  </a:lnTo>
                  <a:lnTo>
                    <a:pt x="10" y="61"/>
                  </a:lnTo>
                  <a:lnTo>
                    <a:pt x="6" y="34"/>
                  </a:lnTo>
                  <a:lnTo>
                    <a:pt x="0" y="8"/>
                  </a:lnTo>
                  <a:lnTo>
                    <a:pt x="48" y="5"/>
                  </a:lnTo>
                  <a:lnTo>
                    <a:pt x="51" y="17"/>
                  </a:lnTo>
                  <a:lnTo>
                    <a:pt x="54" y="32"/>
                  </a:lnTo>
                  <a:lnTo>
                    <a:pt x="62" y="24"/>
                  </a:lnTo>
                  <a:lnTo>
                    <a:pt x="73" y="15"/>
                  </a:lnTo>
                  <a:lnTo>
                    <a:pt x="85" y="8"/>
                  </a:lnTo>
                  <a:lnTo>
                    <a:pt x="101" y="3"/>
                  </a:lnTo>
                  <a:lnTo>
                    <a:pt x="12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8" name="Freeform 14"/>
            <p:cNvSpPr>
              <a:spLocks/>
            </p:cNvSpPr>
            <p:nvPr userDrawn="1"/>
          </p:nvSpPr>
          <p:spPr bwMode="auto">
            <a:xfrm>
              <a:off x="2374900" y="4379913"/>
              <a:ext cx="296863" cy="309563"/>
            </a:xfrm>
            <a:custGeom>
              <a:avLst/>
              <a:gdLst>
                <a:gd name="T0" fmla="*/ 121 w 187"/>
                <a:gd name="T1" fmla="*/ 0 h 195"/>
                <a:gd name="T2" fmla="*/ 140 w 187"/>
                <a:gd name="T3" fmla="*/ 3 h 195"/>
                <a:gd name="T4" fmla="*/ 154 w 187"/>
                <a:gd name="T5" fmla="*/ 8 h 195"/>
                <a:gd name="T6" fmla="*/ 165 w 187"/>
                <a:gd name="T7" fmla="*/ 19 h 195"/>
                <a:gd name="T8" fmla="*/ 174 w 187"/>
                <a:gd name="T9" fmla="*/ 32 h 195"/>
                <a:gd name="T10" fmla="*/ 179 w 187"/>
                <a:gd name="T11" fmla="*/ 48 h 195"/>
                <a:gd name="T12" fmla="*/ 183 w 187"/>
                <a:gd name="T13" fmla="*/ 66 h 195"/>
                <a:gd name="T14" fmla="*/ 183 w 187"/>
                <a:gd name="T15" fmla="*/ 88 h 195"/>
                <a:gd name="T16" fmla="*/ 183 w 187"/>
                <a:gd name="T17" fmla="*/ 132 h 195"/>
                <a:gd name="T18" fmla="*/ 184 w 187"/>
                <a:gd name="T19" fmla="*/ 150 h 195"/>
                <a:gd name="T20" fmla="*/ 186 w 187"/>
                <a:gd name="T21" fmla="*/ 173 h 195"/>
                <a:gd name="T22" fmla="*/ 187 w 187"/>
                <a:gd name="T23" fmla="*/ 195 h 195"/>
                <a:gd name="T24" fmla="*/ 136 w 187"/>
                <a:gd name="T25" fmla="*/ 195 h 195"/>
                <a:gd name="T26" fmla="*/ 133 w 187"/>
                <a:gd name="T27" fmla="*/ 132 h 195"/>
                <a:gd name="T28" fmla="*/ 133 w 187"/>
                <a:gd name="T29" fmla="*/ 95 h 195"/>
                <a:gd name="T30" fmla="*/ 132 w 187"/>
                <a:gd name="T31" fmla="*/ 78 h 195"/>
                <a:gd name="T32" fmla="*/ 129 w 187"/>
                <a:gd name="T33" fmla="*/ 62 h 195"/>
                <a:gd name="T34" fmla="*/ 124 w 187"/>
                <a:gd name="T35" fmla="*/ 51 h 195"/>
                <a:gd name="T36" fmla="*/ 114 w 187"/>
                <a:gd name="T37" fmla="*/ 44 h 195"/>
                <a:gd name="T38" fmla="*/ 101 w 187"/>
                <a:gd name="T39" fmla="*/ 41 h 195"/>
                <a:gd name="T40" fmla="*/ 88 w 187"/>
                <a:gd name="T41" fmla="*/ 44 h 195"/>
                <a:gd name="T42" fmla="*/ 78 w 187"/>
                <a:gd name="T43" fmla="*/ 49 h 195"/>
                <a:gd name="T44" fmla="*/ 70 w 187"/>
                <a:gd name="T45" fmla="*/ 58 h 195"/>
                <a:gd name="T46" fmla="*/ 64 w 187"/>
                <a:gd name="T47" fmla="*/ 71 h 195"/>
                <a:gd name="T48" fmla="*/ 62 w 187"/>
                <a:gd name="T49" fmla="*/ 87 h 195"/>
                <a:gd name="T50" fmla="*/ 62 w 187"/>
                <a:gd name="T51" fmla="*/ 108 h 195"/>
                <a:gd name="T52" fmla="*/ 62 w 187"/>
                <a:gd name="T53" fmla="*/ 132 h 195"/>
                <a:gd name="T54" fmla="*/ 62 w 187"/>
                <a:gd name="T55" fmla="*/ 150 h 195"/>
                <a:gd name="T56" fmla="*/ 63 w 187"/>
                <a:gd name="T57" fmla="*/ 173 h 195"/>
                <a:gd name="T58" fmla="*/ 63 w 187"/>
                <a:gd name="T59" fmla="*/ 195 h 195"/>
                <a:gd name="T60" fmla="*/ 9 w 187"/>
                <a:gd name="T61" fmla="*/ 195 h 195"/>
                <a:gd name="T62" fmla="*/ 12 w 187"/>
                <a:gd name="T63" fmla="*/ 132 h 195"/>
                <a:gd name="T64" fmla="*/ 12 w 187"/>
                <a:gd name="T65" fmla="*/ 87 h 195"/>
                <a:gd name="T66" fmla="*/ 9 w 187"/>
                <a:gd name="T67" fmla="*/ 61 h 195"/>
                <a:gd name="T68" fmla="*/ 5 w 187"/>
                <a:gd name="T69" fmla="*/ 34 h 195"/>
                <a:gd name="T70" fmla="*/ 0 w 187"/>
                <a:gd name="T71" fmla="*/ 8 h 195"/>
                <a:gd name="T72" fmla="*/ 47 w 187"/>
                <a:gd name="T73" fmla="*/ 5 h 195"/>
                <a:gd name="T74" fmla="*/ 51 w 187"/>
                <a:gd name="T75" fmla="*/ 17 h 195"/>
                <a:gd name="T76" fmla="*/ 54 w 187"/>
                <a:gd name="T77" fmla="*/ 32 h 195"/>
                <a:gd name="T78" fmla="*/ 63 w 187"/>
                <a:gd name="T79" fmla="*/ 24 h 195"/>
                <a:gd name="T80" fmla="*/ 72 w 187"/>
                <a:gd name="T81" fmla="*/ 15 h 195"/>
                <a:gd name="T82" fmla="*/ 85 w 187"/>
                <a:gd name="T83" fmla="*/ 8 h 195"/>
                <a:gd name="T84" fmla="*/ 101 w 187"/>
                <a:gd name="T85" fmla="*/ 3 h 195"/>
                <a:gd name="T86" fmla="*/ 121 w 187"/>
                <a:gd name="T87"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7" h="195">
                  <a:moveTo>
                    <a:pt x="121" y="0"/>
                  </a:moveTo>
                  <a:lnTo>
                    <a:pt x="140" y="3"/>
                  </a:lnTo>
                  <a:lnTo>
                    <a:pt x="154" y="8"/>
                  </a:lnTo>
                  <a:lnTo>
                    <a:pt x="165" y="19"/>
                  </a:lnTo>
                  <a:lnTo>
                    <a:pt x="174" y="32"/>
                  </a:lnTo>
                  <a:lnTo>
                    <a:pt x="179" y="48"/>
                  </a:lnTo>
                  <a:lnTo>
                    <a:pt x="183" y="66"/>
                  </a:lnTo>
                  <a:lnTo>
                    <a:pt x="183" y="88"/>
                  </a:lnTo>
                  <a:lnTo>
                    <a:pt x="183" y="132"/>
                  </a:lnTo>
                  <a:lnTo>
                    <a:pt x="184" y="150"/>
                  </a:lnTo>
                  <a:lnTo>
                    <a:pt x="186" y="173"/>
                  </a:lnTo>
                  <a:lnTo>
                    <a:pt x="187" y="195"/>
                  </a:lnTo>
                  <a:lnTo>
                    <a:pt x="136" y="195"/>
                  </a:lnTo>
                  <a:lnTo>
                    <a:pt x="133" y="132"/>
                  </a:lnTo>
                  <a:lnTo>
                    <a:pt x="133" y="95"/>
                  </a:lnTo>
                  <a:lnTo>
                    <a:pt x="132" y="78"/>
                  </a:lnTo>
                  <a:lnTo>
                    <a:pt x="129" y="62"/>
                  </a:lnTo>
                  <a:lnTo>
                    <a:pt x="124" y="51"/>
                  </a:lnTo>
                  <a:lnTo>
                    <a:pt x="114" y="44"/>
                  </a:lnTo>
                  <a:lnTo>
                    <a:pt x="101" y="41"/>
                  </a:lnTo>
                  <a:lnTo>
                    <a:pt x="88" y="44"/>
                  </a:lnTo>
                  <a:lnTo>
                    <a:pt x="78" y="49"/>
                  </a:lnTo>
                  <a:lnTo>
                    <a:pt x="70" y="58"/>
                  </a:lnTo>
                  <a:lnTo>
                    <a:pt x="64" y="71"/>
                  </a:lnTo>
                  <a:lnTo>
                    <a:pt x="62" y="87"/>
                  </a:lnTo>
                  <a:lnTo>
                    <a:pt x="62" y="108"/>
                  </a:lnTo>
                  <a:lnTo>
                    <a:pt x="62" y="132"/>
                  </a:lnTo>
                  <a:lnTo>
                    <a:pt x="62" y="150"/>
                  </a:lnTo>
                  <a:lnTo>
                    <a:pt x="63" y="173"/>
                  </a:lnTo>
                  <a:lnTo>
                    <a:pt x="63" y="195"/>
                  </a:lnTo>
                  <a:lnTo>
                    <a:pt x="9" y="195"/>
                  </a:lnTo>
                  <a:lnTo>
                    <a:pt x="12" y="132"/>
                  </a:lnTo>
                  <a:lnTo>
                    <a:pt x="12" y="87"/>
                  </a:lnTo>
                  <a:lnTo>
                    <a:pt x="9" y="61"/>
                  </a:lnTo>
                  <a:lnTo>
                    <a:pt x="5" y="34"/>
                  </a:lnTo>
                  <a:lnTo>
                    <a:pt x="0" y="8"/>
                  </a:lnTo>
                  <a:lnTo>
                    <a:pt x="47" y="5"/>
                  </a:lnTo>
                  <a:lnTo>
                    <a:pt x="51" y="17"/>
                  </a:lnTo>
                  <a:lnTo>
                    <a:pt x="54" y="32"/>
                  </a:lnTo>
                  <a:lnTo>
                    <a:pt x="63" y="24"/>
                  </a:lnTo>
                  <a:lnTo>
                    <a:pt x="72" y="15"/>
                  </a:lnTo>
                  <a:lnTo>
                    <a:pt x="85" y="8"/>
                  </a:lnTo>
                  <a:lnTo>
                    <a:pt x="101" y="3"/>
                  </a:lnTo>
                  <a:lnTo>
                    <a:pt x="1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29" name="Freeform 15"/>
            <p:cNvSpPr>
              <a:spLocks noEditPoints="1"/>
            </p:cNvSpPr>
            <p:nvPr userDrawn="1"/>
          </p:nvSpPr>
          <p:spPr bwMode="auto">
            <a:xfrm>
              <a:off x="2722562" y="4379913"/>
              <a:ext cx="314325" cy="320675"/>
            </a:xfrm>
            <a:custGeom>
              <a:avLst/>
              <a:gdLst>
                <a:gd name="T0" fmla="*/ 100 w 198"/>
                <a:gd name="T1" fmla="*/ 41 h 202"/>
                <a:gd name="T2" fmla="*/ 81 w 198"/>
                <a:gd name="T3" fmla="*/ 44 h 202"/>
                <a:gd name="T4" fmla="*/ 68 w 198"/>
                <a:gd name="T5" fmla="*/ 51 h 202"/>
                <a:gd name="T6" fmla="*/ 58 w 198"/>
                <a:gd name="T7" fmla="*/ 65 h 202"/>
                <a:gd name="T8" fmla="*/ 52 w 198"/>
                <a:gd name="T9" fmla="*/ 81 h 202"/>
                <a:gd name="T10" fmla="*/ 50 w 198"/>
                <a:gd name="T11" fmla="*/ 100 h 202"/>
                <a:gd name="T12" fmla="*/ 52 w 198"/>
                <a:gd name="T13" fmla="*/ 120 h 202"/>
                <a:gd name="T14" fmla="*/ 59 w 198"/>
                <a:gd name="T15" fmla="*/ 137 h 202"/>
                <a:gd name="T16" fmla="*/ 68 w 198"/>
                <a:gd name="T17" fmla="*/ 149 h 202"/>
                <a:gd name="T18" fmla="*/ 83 w 198"/>
                <a:gd name="T19" fmla="*/ 158 h 202"/>
                <a:gd name="T20" fmla="*/ 100 w 198"/>
                <a:gd name="T21" fmla="*/ 161 h 202"/>
                <a:gd name="T22" fmla="*/ 117 w 198"/>
                <a:gd name="T23" fmla="*/ 158 h 202"/>
                <a:gd name="T24" fmla="*/ 130 w 198"/>
                <a:gd name="T25" fmla="*/ 149 h 202"/>
                <a:gd name="T26" fmla="*/ 141 w 198"/>
                <a:gd name="T27" fmla="*/ 136 h 202"/>
                <a:gd name="T28" fmla="*/ 146 w 198"/>
                <a:gd name="T29" fmla="*/ 120 h 202"/>
                <a:gd name="T30" fmla="*/ 147 w 198"/>
                <a:gd name="T31" fmla="*/ 100 h 202"/>
                <a:gd name="T32" fmla="*/ 146 w 198"/>
                <a:gd name="T33" fmla="*/ 79 h 202"/>
                <a:gd name="T34" fmla="*/ 141 w 198"/>
                <a:gd name="T35" fmla="*/ 63 h 202"/>
                <a:gd name="T36" fmla="*/ 130 w 198"/>
                <a:gd name="T37" fmla="*/ 51 h 202"/>
                <a:gd name="T38" fmla="*/ 117 w 198"/>
                <a:gd name="T39" fmla="*/ 44 h 202"/>
                <a:gd name="T40" fmla="*/ 100 w 198"/>
                <a:gd name="T41" fmla="*/ 41 h 202"/>
                <a:gd name="T42" fmla="*/ 100 w 198"/>
                <a:gd name="T43" fmla="*/ 0 h 202"/>
                <a:gd name="T44" fmla="*/ 128 w 198"/>
                <a:gd name="T45" fmla="*/ 4 h 202"/>
                <a:gd name="T46" fmla="*/ 151 w 198"/>
                <a:gd name="T47" fmla="*/ 13 h 202"/>
                <a:gd name="T48" fmla="*/ 171 w 198"/>
                <a:gd name="T49" fmla="*/ 28 h 202"/>
                <a:gd name="T50" fmla="*/ 186 w 198"/>
                <a:gd name="T51" fmla="*/ 48 h 202"/>
                <a:gd name="T52" fmla="*/ 195 w 198"/>
                <a:gd name="T53" fmla="*/ 73 h 202"/>
                <a:gd name="T54" fmla="*/ 198 w 198"/>
                <a:gd name="T55" fmla="*/ 100 h 202"/>
                <a:gd name="T56" fmla="*/ 196 w 198"/>
                <a:gd name="T57" fmla="*/ 123 h 202"/>
                <a:gd name="T58" fmla="*/ 188 w 198"/>
                <a:gd name="T59" fmla="*/ 145 h 202"/>
                <a:gd name="T60" fmla="*/ 178 w 198"/>
                <a:gd name="T61" fmla="*/ 164 h 202"/>
                <a:gd name="T62" fmla="*/ 163 w 198"/>
                <a:gd name="T63" fmla="*/ 179 h 202"/>
                <a:gd name="T64" fmla="*/ 145 w 198"/>
                <a:gd name="T65" fmla="*/ 191 h 202"/>
                <a:gd name="T66" fmla="*/ 124 w 198"/>
                <a:gd name="T67" fmla="*/ 199 h 202"/>
                <a:gd name="T68" fmla="*/ 100 w 198"/>
                <a:gd name="T69" fmla="*/ 202 h 202"/>
                <a:gd name="T70" fmla="*/ 72 w 198"/>
                <a:gd name="T71" fmla="*/ 198 h 202"/>
                <a:gd name="T72" fmla="*/ 47 w 198"/>
                <a:gd name="T73" fmla="*/ 189 h 202"/>
                <a:gd name="T74" fmla="*/ 27 w 198"/>
                <a:gd name="T75" fmla="*/ 173 h 202"/>
                <a:gd name="T76" fmla="*/ 13 w 198"/>
                <a:gd name="T77" fmla="*/ 153 h 202"/>
                <a:gd name="T78" fmla="*/ 4 w 198"/>
                <a:gd name="T79" fmla="*/ 128 h 202"/>
                <a:gd name="T80" fmla="*/ 0 w 198"/>
                <a:gd name="T81" fmla="*/ 100 h 202"/>
                <a:gd name="T82" fmla="*/ 4 w 198"/>
                <a:gd name="T83" fmla="*/ 71 h 202"/>
                <a:gd name="T84" fmla="*/ 13 w 198"/>
                <a:gd name="T85" fmla="*/ 48 h 202"/>
                <a:gd name="T86" fmla="*/ 27 w 198"/>
                <a:gd name="T87" fmla="*/ 28 h 202"/>
                <a:gd name="T88" fmla="*/ 47 w 198"/>
                <a:gd name="T89" fmla="*/ 13 h 202"/>
                <a:gd name="T90" fmla="*/ 72 w 198"/>
                <a:gd name="T91" fmla="*/ 4 h 202"/>
                <a:gd name="T92" fmla="*/ 100 w 198"/>
                <a:gd name="T9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8" h="202">
                  <a:moveTo>
                    <a:pt x="100" y="41"/>
                  </a:moveTo>
                  <a:lnTo>
                    <a:pt x="81" y="44"/>
                  </a:lnTo>
                  <a:lnTo>
                    <a:pt x="68" y="51"/>
                  </a:lnTo>
                  <a:lnTo>
                    <a:pt x="58" y="65"/>
                  </a:lnTo>
                  <a:lnTo>
                    <a:pt x="52" y="81"/>
                  </a:lnTo>
                  <a:lnTo>
                    <a:pt x="50" y="100"/>
                  </a:lnTo>
                  <a:lnTo>
                    <a:pt x="52" y="120"/>
                  </a:lnTo>
                  <a:lnTo>
                    <a:pt x="59" y="137"/>
                  </a:lnTo>
                  <a:lnTo>
                    <a:pt x="68" y="149"/>
                  </a:lnTo>
                  <a:lnTo>
                    <a:pt x="83" y="158"/>
                  </a:lnTo>
                  <a:lnTo>
                    <a:pt x="100" y="161"/>
                  </a:lnTo>
                  <a:lnTo>
                    <a:pt x="117" y="158"/>
                  </a:lnTo>
                  <a:lnTo>
                    <a:pt x="130" y="149"/>
                  </a:lnTo>
                  <a:lnTo>
                    <a:pt x="141" y="136"/>
                  </a:lnTo>
                  <a:lnTo>
                    <a:pt x="146" y="120"/>
                  </a:lnTo>
                  <a:lnTo>
                    <a:pt x="147" y="100"/>
                  </a:lnTo>
                  <a:lnTo>
                    <a:pt x="146" y="79"/>
                  </a:lnTo>
                  <a:lnTo>
                    <a:pt x="141" y="63"/>
                  </a:lnTo>
                  <a:lnTo>
                    <a:pt x="130" y="51"/>
                  </a:lnTo>
                  <a:lnTo>
                    <a:pt x="117" y="44"/>
                  </a:lnTo>
                  <a:lnTo>
                    <a:pt x="100" y="41"/>
                  </a:lnTo>
                  <a:close/>
                  <a:moveTo>
                    <a:pt x="100" y="0"/>
                  </a:moveTo>
                  <a:lnTo>
                    <a:pt x="128" y="4"/>
                  </a:lnTo>
                  <a:lnTo>
                    <a:pt x="151" y="13"/>
                  </a:lnTo>
                  <a:lnTo>
                    <a:pt x="171" y="28"/>
                  </a:lnTo>
                  <a:lnTo>
                    <a:pt x="186" y="48"/>
                  </a:lnTo>
                  <a:lnTo>
                    <a:pt x="195" y="73"/>
                  </a:lnTo>
                  <a:lnTo>
                    <a:pt x="198" y="100"/>
                  </a:lnTo>
                  <a:lnTo>
                    <a:pt x="196" y="123"/>
                  </a:lnTo>
                  <a:lnTo>
                    <a:pt x="188" y="145"/>
                  </a:lnTo>
                  <a:lnTo>
                    <a:pt x="178" y="164"/>
                  </a:lnTo>
                  <a:lnTo>
                    <a:pt x="163" y="179"/>
                  </a:lnTo>
                  <a:lnTo>
                    <a:pt x="145" y="191"/>
                  </a:lnTo>
                  <a:lnTo>
                    <a:pt x="124" y="199"/>
                  </a:lnTo>
                  <a:lnTo>
                    <a:pt x="100" y="202"/>
                  </a:lnTo>
                  <a:lnTo>
                    <a:pt x="72" y="198"/>
                  </a:lnTo>
                  <a:lnTo>
                    <a:pt x="47" y="189"/>
                  </a:lnTo>
                  <a:lnTo>
                    <a:pt x="27" y="173"/>
                  </a:lnTo>
                  <a:lnTo>
                    <a:pt x="13" y="153"/>
                  </a:lnTo>
                  <a:lnTo>
                    <a:pt x="4" y="128"/>
                  </a:lnTo>
                  <a:lnTo>
                    <a:pt x="0" y="100"/>
                  </a:lnTo>
                  <a:lnTo>
                    <a:pt x="4" y="71"/>
                  </a:lnTo>
                  <a:lnTo>
                    <a:pt x="13" y="48"/>
                  </a:lnTo>
                  <a:lnTo>
                    <a:pt x="27" y="28"/>
                  </a:lnTo>
                  <a:lnTo>
                    <a:pt x="47" y="13"/>
                  </a:lnTo>
                  <a:lnTo>
                    <a:pt x="72" y="4"/>
                  </a:lnTo>
                  <a:lnTo>
                    <a:pt x="10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30" name="Freeform 16"/>
            <p:cNvSpPr>
              <a:spLocks noEditPoints="1"/>
            </p:cNvSpPr>
            <p:nvPr userDrawn="1"/>
          </p:nvSpPr>
          <p:spPr bwMode="auto">
            <a:xfrm>
              <a:off x="3073400" y="4260851"/>
              <a:ext cx="390525" cy="538163"/>
            </a:xfrm>
            <a:custGeom>
              <a:avLst/>
              <a:gdLst>
                <a:gd name="T0" fmla="*/ 103 w 246"/>
                <a:gd name="T1" fmla="*/ 49 h 339"/>
                <a:gd name="T2" fmla="*/ 74 w 246"/>
                <a:gd name="T3" fmla="*/ 71 h 339"/>
                <a:gd name="T4" fmla="*/ 58 w 246"/>
                <a:gd name="T5" fmla="*/ 109 h 339"/>
                <a:gd name="T6" fmla="*/ 58 w 246"/>
                <a:gd name="T7" fmla="*/ 159 h 339"/>
                <a:gd name="T8" fmla="*/ 75 w 246"/>
                <a:gd name="T9" fmla="*/ 202 h 339"/>
                <a:gd name="T10" fmla="*/ 106 w 246"/>
                <a:gd name="T11" fmla="*/ 227 h 339"/>
                <a:gd name="T12" fmla="*/ 143 w 246"/>
                <a:gd name="T13" fmla="*/ 227 h 339"/>
                <a:gd name="T14" fmla="*/ 172 w 246"/>
                <a:gd name="T15" fmla="*/ 202 h 339"/>
                <a:gd name="T16" fmla="*/ 188 w 246"/>
                <a:gd name="T17" fmla="*/ 159 h 339"/>
                <a:gd name="T18" fmla="*/ 188 w 246"/>
                <a:gd name="T19" fmla="*/ 109 h 339"/>
                <a:gd name="T20" fmla="*/ 172 w 246"/>
                <a:gd name="T21" fmla="*/ 70 h 339"/>
                <a:gd name="T22" fmla="*/ 143 w 246"/>
                <a:gd name="T23" fmla="*/ 49 h 339"/>
                <a:gd name="T24" fmla="*/ 124 w 246"/>
                <a:gd name="T25" fmla="*/ 0 h 339"/>
                <a:gd name="T26" fmla="*/ 181 w 246"/>
                <a:gd name="T27" fmla="*/ 13 h 339"/>
                <a:gd name="T28" fmla="*/ 221 w 246"/>
                <a:gd name="T29" fmla="*/ 49 h 339"/>
                <a:gd name="T30" fmla="*/ 243 w 246"/>
                <a:gd name="T31" fmla="*/ 101 h 339"/>
                <a:gd name="T32" fmla="*/ 243 w 246"/>
                <a:gd name="T33" fmla="*/ 162 h 339"/>
                <a:gd name="T34" fmla="*/ 226 w 246"/>
                <a:gd name="T35" fmla="*/ 214 h 339"/>
                <a:gd name="T36" fmla="*/ 194 w 246"/>
                <a:gd name="T37" fmla="*/ 253 h 339"/>
                <a:gd name="T38" fmla="*/ 178 w 246"/>
                <a:gd name="T39" fmla="*/ 270 h 339"/>
                <a:gd name="T40" fmla="*/ 188 w 246"/>
                <a:gd name="T41" fmla="*/ 285 h 339"/>
                <a:gd name="T42" fmla="*/ 193 w 246"/>
                <a:gd name="T43" fmla="*/ 310 h 339"/>
                <a:gd name="T44" fmla="*/ 188 w 246"/>
                <a:gd name="T45" fmla="*/ 339 h 339"/>
                <a:gd name="T46" fmla="*/ 149 w 246"/>
                <a:gd name="T47" fmla="*/ 327 h 339"/>
                <a:gd name="T48" fmla="*/ 152 w 246"/>
                <a:gd name="T49" fmla="*/ 316 h 339"/>
                <a:gd name="T50" fmla="*/ 149 w 246"/>
                <a:gd name="T51" fmla="*/ 298 h 339"/>
                <a:gd name="T52" fmla="*/ 134 w 246"/>
                <a:gd name="T53" fmla="*/ 279 h 339"/>
                <a:gd name="T54" fmla="*/ 106 w 246"/>
                <a:gd name="T55" fmla="*/ 279 h 339"/>
                <a:gd name="T56" fmla="*/ 83 w 246"/>
                <a:gd name="T57" fmla="*/ 298 h 339"/>
                <a:gd name="T58" fmla="*/ 70 w 246"/>
                <a:gd name="T59" fmla="*/ 318 h 339"/>
                <a:gd name="T60" fmla="*/ 41 w 246"/>
                <a:gd name="T61" fmla="*/ 289 h 339"/>
                <a:gd name="T62" fmla="*/ 57 w 246"/>
                <a:gd name="T63" fmla="*/ 269 h 339"/>
                <a:gd name="T64" fmla="*/ 45 w 246"/>
                <a:gd name="T65" fmla="*/ 243 h 339"/>
                <a:gd name="T66" fmla="*/ 12 w 246"/>
                <a:gd name="T67" fmla="*/ 194 h 339"/>
                <a:gd name="T68" fmla="*/ 0 w 246"/>
                <a:gd name="T69" fmla="*/ 133 h 339"/>
                <a:gd name="T70" fmla="*/ 12 w 246"/>
                <a:gd name="T71" fmla="*/ 72 h 339"/>
                <a:gd name="T72" fmla="*/ 44 w 246"/>
                <a:gd name="T73" fmla="*/ 28 h 339"/>
                <a:gd name="T74" fmla="*/ 93 w 246"/>
                <a:gd name="T75" fmla="*/ 3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6" h="339">
                  <a:moveTo>
                    <a:pt x="124" y="46"/>
                  </a:moveTo>
                  <a:lnTo>
                    <a:pt x="103" y="49"/>
                  </a:lnTo>
                  <a:lnTo>
                    <a:pt x="87" y="58"/>
                  </a:lnTo>
                  <a:lnTo>
                    <a:pt x="74" y="71"/>
                  </a:lnTo>
                  <a:lnTo>
                    <a:pt x="65" y="88"/>
                  </a:lnTo>
                  <a:lnTo>
                    <a:pt x="58" y="109"/>
                  </a:lnTo>
                  <a:lnTo>
                    <a:pt x="57" y="133"/>
                  </a:lnTo>
                  <a:lnTo>
                    <a:pt x="58" y="159"/>
                  </a:lnTo>
                  <a:lnTo>
                    <a:pt x="65" y="183"/>
                  </a:lnTo>
                  <a:lnTo>
                    <a:pt x="75" y="202"/>
                  </a:lnTo>
                  <a:lnTo>
                    <a:pt x="89" y="218"/>
                  </a:lnTo>
                  <a:lnTo>
                    <a:pt x="106" y="227"/>
                  </a:lnTo>
                  <a:lnTo>
                    <a:pt x="124" y="231"/>
                  </a:lnTo>
                  <a:lnTo>
                    <a:pt x="143" y="227"/>
                  </a:lnTo>
                  <a:lnTo>
                    <a:pt x="159" y="218"/>
                  </a:lnTo>
                  <a:lnTo>
                    <a:pt x="172" y="202"/>
                  </a:lnTo>
                  <a:lnTo>
                    <a:pt x="181" y="182"/>
                  </a:lnTo>
                  <a:lnTo>
                    <a:pt x="188" y="159"/>
                  </a:lnTo>
                  <a:lnTo>
                    <a:pt x="190" y="133"/>
                  </a:lnTo>
                  <a:lnTo>
                    <a:pt x="188" y="109"/>
                  </a:lnTo>
                  <a:lnTo>
                    <a:pt x="181" y="87"/>
                  </a:lnTo>
                  <a:lnTo>
                    <a:pt x="172" y="70"/>
                  </a:lnTo>
                  <a:lnTo>
                    <a:pt x="159" y="57"/>
                  </a:lnTo>
                  <a:lnTo>
                    <a:pt x="143" y="49"/>
                  </a:lnTo>
                  <a:lnTo>
                    <a:pt x="124" y="46"/>
                  </a:lnTo>
                  <a:close/>
                  <a:moveTo>
                    <a:pt x="124" y="0"/>
                  </a:moveTo>
                  <a:lnTo>
                    <a:pt x="153" y="3"/>
                  </a:lnTo>
                  <a:lnTo>
                    <a:pt x="181" y="13"/>
                  </a:lnTo>
                  <a:lnTo>
                    <a:pt x="203" y="28"/>
                  </a:lnTo>
                  <a:lnTo>
                    <a:pt x="221" y="49"/>
                  </a:lnTo>
                  <a:lnTo>
                    <a:pt x="234" y="74"/>
                  </a:lnTo>
                  <a:lnTo>
                    <a:pt x="243" y="101"/>
                  </a:lnTo>
                  <a:lnTo>
                    <a:pt x="246" y="133"/>
                  </a:lnTo>
                  <a:lnTo>
                    <a:pt x="243" y="162"/>
                  </a:lnTo>
                  <a:lnTo>
                    <a:pt x="236" y="190"/>
                  </a:lnTo>
                  <a:lnTo>
                    <a:pt x="226" y="214"/>
                  </a:lnTo>
                  <a:lnTo>
                    <a:pt x="211" y="235"/>
                  </a:lnTo>
                  <a:lnTo>
                    <a:pt x="194" y="253"/>
                  </a:lnTo>
                  <a:lnTo>
                    <a:pt x="173" y="266"/>
                  </a:lnTo>
                  <a:lnTo>
                    <a:pt x="178" y="270"/>
                  </a:lnTo>
                  <a:lnTo>
                    <a:pt x="184" y="277"/>
                  </a:lnTo>
                  <a:lnTo>
                    <a:pt x="188" y="285"/>
                  </a:lnTo>
                  <a:lnTo>
                    <a:pt x="192" y="295"/>
                  </a:lnTo>
                  <a:lnTo>
                    <a:pt x="193" y="310"/>
                  </a:lnTo>
                  <a:lnTo>
                    <a:pt x="192" y="324"/>
                  </a:lnTo>
                  <a:lnTo>
                    <a:pt x="188" y="339"/>
                  </a:lnTo>
                  <a:lnTo>
                    <a:pt x="148" y="332"/>
                  </a:lnTo>
                  <a:lnTo>
                    <a:pt x="149" y="327"/>
                  </a:lnTo>
                  <a:lnTo>
                    <a:pt x="151" y="322"/>
                  </a:lnTo>
                  <a:lnTo>
                    <a:pt x="152" y="316"/>
                  </a:lnTo>
                  <a:lnTo>
                    <a:pt x="152" y="311"/>
                  </a:lnTo>
                  <a:lnTo>
                    <a:pt x="149" y="298"/>
                  </a:lnTo>
                  <a:lnTo>
                    <a:pt x="143" y="286"/>
                  </a:lnTo>
                  <a:lnTo>
                    <a:pt x="134" y="279"/>
                  </a:lnTo>
                  <a:lnTo>
                    <a:pt x="122" y="277"/>
                  </a:lnTo>
                  <a:lnTo>
                    <a:pt x="106" y="279"/>
                  </a:lnTo>
                  <a:lnTo>
                    <a:pt x="93" y="287"/>
                  </a:lnTo>
                  <a:lnTo>
                    <a:pt x="83" y="298"/>
                  </a:lnTo>
                  <a:lnTo>
                    <a:pt x="75" y="309"/>
                  </a:lnTo>
                  <a:lnTo>
                    <a:pt x="70" y="318"/>
                  </a:lnTo>
                  <a:lnTo>
                    <a:pt x="33" y="302"/>
                  </a:lnTo>
                  <a:lnTo>
                    <a:pt x="41" y="289"/>
                  </a:lnTo>
                  <a:lnTo>
                    <a:pt x="49" y="278"/>
                  </a:lnTo>
                  <a:lnTo>
                    <a:pt x="57" y="269"/>
                  </a:lnTo>
                  <a:lnTo>
                    <a:pt x="68" y="261"/>
                  </a:lnTo>
                  <a:lnTo>
                    <a:pt x="45" y="243"/>
                  </a:lnTo>
                  <a:lnTo>
                    <a:pt x="27" y="220"/>
                  </a:lnTo>
                  <a:lnTo>
                    <a:pt x="12" y="194"/>
                  </a:lnTo>
                  <a:lnTo>
                    <a:pt x="4" y="165"/>
                  </a:lnTo>
                  <a:lnTo>
                    <a:pt x="0" y="133"/>
                  </a:lnTo>
                  <a:lnTo>
                    <a:pt x="4" y="101"/>
                  </a:lnTo>
                  <a:lnTo>
                    <a:pt x="12" y="72"/>
                  </a:lnTo>
                  <a:lnTo>
                    <a:pt x="25" y="47"/>
                  </a:lnTo>
                  <a:lnTo>
                    <a:pt x="44" y="28"/>
                  </a:lnTo>
                  <a:lnTo>
                    <a:pt x="66" y="12"/>
                  </a:lnTo>
                  <a:lnTo>
                    <a:pt x="93" y="3"/>
                  </a:lnTo>
                  <a:lnTo>
                    <a:pt x="1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31" name="Freeform 17"/>
            <p:cNvSpPr>
              <a:spLocks/>
            </p:cNvSpPr>
            <p:nvPr userDrawn="1"/>
          </p:nvSpPr>
          <p:spPr bwMode="auto">
            <a:xfrm>
              <a:off x="3513138" y="4387851"/>
              <a:ext cx="288925" cy="312738"/>
            </a:xfrm>
            <a:custGeom>
              <a:avLst/>
              <a:gdLst>
                <a:gd name="T0" fmla="*/ 58 w 182"/>
                <a:gd name="T1" fmla="*/ 0 h 197"/>
                <a:gd name="T2" fmla="*/ 57 w 182"/>
                <a:gd name="T3" fmla="*/ 20 h 197"/>
                <a:gd name="T4" fmla="*/ 54 w 182"/>
                <a:gd name="T5" fmla="*/ 41 h 197"/>
                <a:gd name="T6" fmla="*/ 54 w 182"/>
                <a:gd name="T7" fmla="*/ 62 h 197"/>
                <a:gd name="T8" fmla="*/ 54 w 182"/>
                <a:gd name="T9" fmla="*/ 90 h 197"/>
                <a:gd name="T10" fmla="*/ 54 w 182"/>
                <a:gd name="T11" fmla="*/ 108 h 197"/>
                <a:gd name="T12" fmla="*/ 57 w 182"/>
                <a:gd name="T13" fmla="*/ 124 h 197"/>
                <a:gd name="T14" fmla="*/ 60 w 182"/>
                <a:gd name="T15" fmla="*/ 138 h 197"/>
                <a:gd name="T16" fmla="*/ 66 w 182"/>
                <a:gd name="T17" fmla="*/ 148 h 197"/>
                <a:gd name="T18" fmla="*/ 76 w 182"/>
                <a:gd name="T19" fmla="*/ 153 h 197"/>
                <a:gd name="T20" fmla="*/ 89 w 182"/>
                <a:gd name="T21" fmla="*/ 156 h 197"/>
                <a:gd name="T22" fmla="*/ 103 w 182"/>
                <a:gd name="T23" fmla="*/ 153 h 197"/>
                <a:gd name="T24" fmla="*/ 114 w 182"/>
                <a:gd name="T25" fmla="*/ 147 h 197"/>
                <a:gd name="T26" fmla="*/ 122 w 182"/>
                <a:gd name="T27" fmla="*/ 138 h 197"/>
                <a:gd name="T28" fmla="*/ 126 w 182"/>
                <a:gd name="T29" fmla="*/ 124 h 197"/>
                <a:gd name="T30" fmla="*/ 128 w 182"/>
                <a:gd name="T31" fmla="*/ 108 h 197"/>
                <a:gd name="T32" fmla="*/ 128 w 182"/>
                <a:gd name="T33" fmla="*/ 90 h 197"/>
                <a:gd name="T34" fmla="*/ 128 w 182"/>
                <a:gd name="T35" fmla="*/ 62 h 197"/>
                <a:gd name="T36" fmla="*/ 128 w 182"/>
                <a:gd name="T37" fmla="*/ 39 h 197"/>
                <a:gd name="T38" fmla="*/ 126 w 182"/>
                <a:gd name="T39" fmla="*/ 19 h 197"/>
                <a:gd name="T40" fmla="*/ 124 w 182"/>
                <a:gd name="T41" fmla="*/ 3 h 197"/>
                <a:gd name="T42" fmla="*/ 182 w 182"/>
                <a:gd name="T43" fmla="*/ 0 h 197"/>
                <a:gd name="T44" fmla="*/ 181 w 182"/>
                <a:gd name="T45" fmla="*/ 20 h 197"/>
                <a:gd name="T46" fmla="*/ 180 w 182"/>
                <a:gd name="T47" fmla="*/ 41 h 197"/>
                <a:gd name="T48" fmla="*/ 178 w 182"/>
                <a:gd name="T49" fmla="*/ 62 h 197"/>
                <a:gd name="T50" fmla="*/ 178 w 182"/>
                <a:gd name="T51" fmla="*/ 114 h 197"/>
                <a:gd name="T52" fmla="*/ 178 w 182"/>
                <a:gd name="T53" fmla="*/ 136 h 197"/>
                <a:gd name="T54" fmla="*/ 180 w 182"/>
                <a:gd name="T55" fmla="*/ 155 h 197"/>
                <a:gd name="T56" fmla="*/ 181 w 182"/>
                <a:gd name="T57" fmla="*/ 172 h 197"/>
                <a:gd name="T58" fmla="*/ 182 w 182"/>
                <a:gd name="T59" fmla="*/ 190 h 197"/>
                <a:gd name="T60" fmla="*/ 134 w 182"/>
                <a:gd name="T61" fmla="*/ 190 h 197"/>
                <a:gd name="T62" fmla="*/ 132 w 182"/>
                <a:gd name="T63" fmla="*/ 165 h 197"/>
                <a:gd name="T64" fmla="*/ 124 w 182"/>
                <a:gd name="T65" fmla="*/ 173 h 197"/>
                <a:gd name="T66" fmla="*/ 114 w 182"/>
                <a:gd name="T67" fmla="*/ 181 h 197"/>
                <a:gd name="T68" fmla="*/ 102 w 182"/>
                <a:gd name="T69" fmla="*/ 189 h 197"/>
                <a:gd name="T70" fmla="*/ 86 w 182"/>
                <a:gd name="T71" fmla="*/ 194 h 197"/>
                <a:gd name="T72" fmla="*/ 68 w 182"/>
                <a:gd name="T73" fmla="*/ 197 h 197"/>
                <a:gd name="T74" fmla="*/ 48 w 182"/>
                <a:gd name="T75" fmla="*/ 194 h 197"/>
                <a:gd name="T76" fmla="*/ 32 w 182"/>
                <a:gd name="T77" fmla="*/ 188 h 197"/>
                <a:gd name="T78" fmla="*/ 20 w 182"/>
                <a:gd name="T79" fmla="*/ 176 h 197"/>
                <a:gd name="T80" fmla="*/ 11 w 182"/>
                <a:gd name="T81" fmla="*/ 159 h 197"/>
                <a:gd name="T82" fmla="*/ 6 w 182"/>
                <a:gd name="T83" fmla="*/ 138 h 197"/>
                <a:gd name="T84" fmla="*/ 4 w 182"/>
                <a:gd name="T85" fmla="*/ 114 h 197"/>
                <a:gd name="T86" fmla="*/ 4 w 182"/>
                <a:gd name="T87" fmla="*/ 62 h 197"/>
                <a:gd name="T88" fmla="*/ 3 w 182"/>
                <a:gd name="T89" fmla="*/ 39 h 197"/>
                <a:gd name="T90" fmla="*/ 2 w 182"/>
                <a:gd name="T91" fmla="*/ 19 h 197"/>
                <a:gd name="T92" fmla="*/ 0 w 182"/>
                <a:gd name="T93" fmla="*/ 3 h 197"/>
                <a:gd name="T94" fmla="*/ 58 w 182"/>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2" h="197">
                  <a:moveTo>
                    <a:pt x="58" y="0"/>
                  </a:moveTo>
                  <a:lnTo>
                    <a:pt x="57" y="20"/>
                  </a:lnTo>
                  <a:lnTo>
                    <a:pt x="54" y="41"/>
                  </a:lnTo>
                  <a:lnTo>
                    <a:pt x="54" y="62"/>
                  </a:lnTo>
                  <a:lnTo>
                    <a:pt x="54" y="90"/>
                  </a:lnTo>
                  <a:lnTo>
                    <a:pt x="54" y="108"/>
                  </a:lnTo>
                  <a:lnTo>
                    <a:pt x="57" y="124"/>
                  </a:lnTo>
                  <a:lnTo>
                    <a:pt x="60" y="138"/>
                  </a:lnTo>
                  <a:lnTo>
                    <a:pt x="66" y="148"/>
                  </a:lnTo>
                  <a:lnTo>
                    <a:pt x="76" y="153"/>
                  </a:lnTo>
                  <a:lnTo>
                    <a:pt x="89" y="156"/>
                  </a:lnTo>
                  <a:lnTo>
                    <a:pt x="103" y="153"/>
                  </a:lnTo>
                  <a:lnTo>
                    <a:pt x="114" y="147"/>
                  </a:lnTo>
                  <a:lnTo>
                    <a:pt x="122" y="138"/>
                  </a:lnTo>
                  <a:lnTo>
                    <a:pt x="126" y="124"/>
                  </a:lnTo>
                  <a:lnTo>
                    <a:pt x="128" y="108"/>
                  </a:lnTo>
                  <a:lnTo>
                    <a:pt x="128" y="90"/>
                  </a:lnTo>
                  <a:lnTo>
                    <a:pt x="128" y="62"/>
                  </a:lnTo>
                  <a:lnTo>
                    <a:pt x="128" y="39"/>
                  </a:lnTo>
                  <a:lnTo>
                    <a:pt x="126" y="19"/>
                  </a:lnTo>
                  <a:lnTo>
                    <a:pt x="124" y="3"/>
                  </a:lnTo>
                  <a:lnTo>
                    <a:pt x="182" y="0"/>
                  </a:lnTo>
                  <a:lnTo>
                    <a:pt x="181" y="20"/>
                  </a:lnTo>
                  <a:lnTo>
                    <a:pt x="180" y="41"/>
                  </a:lnTo>
                  <a:lnTo>
                    <a:pt x="178" y="62"/>
                  </a:lnTo>
                  <a:lnTo>
                    <a:pt x="178" y="114"/>
                  </a:lnTo>
                  <a:lnTo>
                    <a:pt x="178" y="136"/>
                  </a:lnTo>
                  <a:lnTo>
                    <a:pt x="180" y="155"/>
                  </a:lnTo>
                  <a:lnTo>
                    <a:pt x="181" y="172"/>
                  </a:lnTo>
                  <a:lnTo>
                    <a:pt x="182" y="190"/>
                  </a:lnTo>
                  <a:lnTo>
                    <a:pt x="134" y="190"/>
                  </a:lnTo>
                  <a:lnTo>
                    <a:pt x="132" y="165"/>
                  </a:lnTo>
                  <a:lnTo>
                    <a:pt x="124" y="173"/>
                  </a:lnTo>
                  <a:lnTo>
                    <a:pt x="114" y="181"/>
                  </a:lnTo>
                  <a:lnTo>
                    <a:pt x="102" y="189"/>
                  </a:lnTo>
                  <a:lnTo>
                    <a:pt x="86" y="194"/>
                  </a:lnTo>
                  <a:lnTo>
                    <a:pt x="68" y="197"/>
                  </a:lnTo>
                  <a:lnTo>
                    <a:pt x="48" y="194"/>
                  </a:lnTo>
                  <a:lnTo>
                    <a:pt x="32" y="188"/>
                  </a:lnTo>
                  <a:lnTo>
                    <a:pt x="20" y="176"/>
                  </a:lnTo>
                  <a:lnTo>
                    <a:pt x="11" y="159"/>
                  </a:lnTo>
                  <a:lnTo>
                    <a:pt x="6" y="138"/>
                  </a:lnTo>
                  <a:lnTo>
                    <a:pt x="4" y="114"/>
                  </a:lnTo>
                  <a:lnTo>
                    <a:pt x="4" y="62"/>
                  </a:lnTo>
                  <a:lnTo>
                    <a:pt x="3" y="39"/>
                  </a:lnTo>
                  <a:lnTo>
                    <a:pt x="2" y="19"/>
                  </a:lnTo>
                  <a:lnTo>
                    <a:pt x="0" y="3"/>
                  </a:lnTo>
                  <a:lnTo>
                    <a:pt x="5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32" name="Freeform 18"/>
            <p:cNvSpPr>
              <a:spLocks noEditPoints="1"/>
            </p:cNvSpPr>
            <p:nvPr userDrawn="1"/>
          </p:nvSpPr>
          <p:spPr bwMode="auto">
            <a:xfrm>
              <a:off x="3851275" y="4379913"/>
              <a:ext cx="288925" cy="320675"/>
            </a:xfrm>
            <a:custGeom>
              <a:avLst/>
              <a:gdLst>
                <a:gd name="T0" fmla="*/ 93 w 182"/>
                <a:gd name="T1" fmla="*/ 41 h 202"/>
                <a:gd name="T2" fmla="*/ 78 w 182"/>
                <a:gd name="T3" fmla="*/ 44 h 202"/>
                <a:gd name="T4" fmla="*/ 66 w 182"/>
                <a:gd name="T5" fmla="*/ 50 h 202"/>
                <a:gd name="T6" fmla="*/ 58 w 182"/>
                <a:gd name="T7" fmla="*/ 59 h 202"/>
                <a:gd name="T8" fmla="*/ 52 w 182"/>
                <a:gd name="T9" fmla="*/ 69 h 202"/>
                <a:gd name="T10" fmla="*/ 50 w 182"/>
                <a:gd name="T11" fmla="*/ 78 h 202"/>
                <a:gd name="T12" fmla="*/ 132 w 182"/>
                <a:gd name="T13" fmla="*/ 78 h 202"/>
                <a:gd name="T14" fmla="*/ 130 w 182"/>
                <a:gd name="T15" fmla="*/ 69 h 202"/>
                <a:gd name="T16" fmla="*/ 126 w 182"/>
                <a:gd name="T17" fmla="*/ 58 h 202"/>
                <a:gd name="T18" fmla="*/ 118 w 182"/>
                <a:gd name="T19" fmla="*/ 50 h 202"/>
                <a:gd name="T20" fmla="*/ 108 w 182"/>
                <a:gd name="T21" fmla="*/ 44 h 202"/>
                <a:gd name="T22" fmla="*/ 93 w 182"/>
                <a:gd name="T23" fmla="*/ 41 h 202"/>
                <a:gd name="T24" fmla="*/ 92 w 182"/>
                <a:gd name="T25" fmla="*/ 0 h 202"/>
                <a:gd name="T26" fmla="*/ 116 w 182"/>
                <a:gd name="T27" fmla="*/ 3 h 202"/>
                <a:gd name="T28" fmla="*/ 136 w 182"/>
                <a:gd name="T29" fmla="*/ 9 h 202"/>
                <a:gd name="T30" fmla="*/ 151 w 182"/>
                <a:gd name="T31" fmla="*/ 20 h 202"/>
                <a:gd name="T32" fmla="*/ 163 w 182"/>
                <a:gd name="T33" fmla="*/ 32 h 202"/>
                <a:gd name="T34" fmla="*/ 173 w 182"/>
                <a:gd name="T35" fmla="*/ 48 h 202"/>
                <a:gd name="T36" fmla="*/ 178 w 182"/>
                <a:gd name="T37" fmla="*/ 63 h 202"/>
                <a:gd name="T38" fmla="*/ 182 w 182"/>
                <a:gd name="T39" fmla="*/ 81 h 202"/>
                <a:gd name="T40" fmla="*/ 182 w 182"/>
                <a:gd name="T41" fmla="*/ 98 h 202"/>
                <a:gd name="T42" fmla="*/ 182 w 182"/>
                <a:gd name="T43" fmla="*/ 103 h 202"/>
                <a:gd name="T44" fmla="*/ 182 w 182"/>
                <a:gd name="T45" fmla="*/ 110 h 202"/>
                <a:gd name="T46" fmla="*/ 50 w 182"/>
                <a:gd name="T47" fmla="*/ 110 h 202"/>
                <a:gd name="T48" fmla="*/ 51 w 182"/>
                <a:gd name="T49" fmla="*/ 117 h 202"/>
                <a:gd name="T50" fmla="*/ 55 w 182"/>
                <a:gd name="T51" fmla="*/ 127 h 202"/>
                <a:gd name="T52" fmla="*/ 62 w 182"/>
                <a:gd name="T53" fmla="*/ 137 h 202"/>
                <a:gd name="T54" fmla="*/ 71 w 182"/>
                <a:gd name="T55" fmla="*/ 146 h 202"/>
                <a:gd name="T56" fmla="*/ 83 w 182"/>
                <a:gd name="T57" fmla="*/ 154 h 202"/>
                <a:gd name="T58" fmla="*/ 100 w 182"/>
                <a:gd name="T59" fmla="*/ 160 h 202"/>
                <a:gd name="T60" fmla="*/ 122 w 182"/>
                <a:gd name="T61" fmla="*/ 161 h 202"/>
                <a:gd name="T62" fmla="*/ 144 w 182"/>
                <a:gd name="T63" fmla="*/ 160 h 202"/>
                <a:gd name="T64" fmla="*/ 165 w 182"/>
                <a:gd name="T65" fmla="*/ 156 h 202"/>
                <a:gd name="T66" fmla="*/ 165 w 182"/>
                <a:gd name="T67" fmla="*/ 197 h 202"/>
                <a:gd name="T68" fmla="*/ 140 w 182"/>
                <a:gd name="T69" fmla="*/ 201 h 202"/>
                <a:gd name="T70" fmla="*/ 116 w 182"/>
                <a:gd name="T71" fmla="*/ 202 h 202"/>
                <a:gd name="T72" fmla="*/ 87 w 182"/>
                <a:gd name="T73" fmla="*/ 199 h 202"/>
                <a:gd name="T74" fmla="*/ 62 w 182"/>
                <a:gd name="T75" fmla="*/ 191 h 202"/>
                <a:gd name="T76" fmla="*/ 39 w 182"/>
                <a:gd name="T77" fmla="*/ 178 h 202"/>
                <a:gd name="T78" fmla="*/ 23 w 182"/>
                <a:gd name="T79" fmla="*/ 161 h 202"/>
                <a:gd name="T80" fmla="*/ 10 w 182"/>
                <a:gd name="T81" fmla="*/ 140 h 202"/>
                <a:gd name="T82" fmla="*/ 2 w 182"/>
                <a:gd name="T83" fmla="*/ 116 h 202"/>
                <a:gd name="T84" fmla="*/ 0 w 182"/>
                <a:gd name="T85" fmla="*/ 90 h 202"/>
                <a:gd name="T86" fmla="*/ 4 w 182"/>
                <a:gd name="T87" fmla="*/ 65 h 202"/>
                <a:gd name="T88" fmla="*/ 13 w 182"/>
                <a:gd name="T89" fmla="*/ 42 h 202"/>
                <a:gd name="T90" fmla="*/ 26 w 182"/>
                <a:gd name="T91" fmla="*/ 25 h 202"/>
                <a:gd name="T92" fmla="*/ 45 w 182"/>
                <a:gd name="T93" fmla="*/ 12 h 202"/>
                <a:gd name="T94" fmla="*/ 67 w 182"/>
                <a:gd name="T95" fmla="*/ 3 h 202"/>
                <a:gd name="T96" fmla="*/ 92 w 182"/>
                <a:gd name="T9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2" h="202">
                  <a:moveTo>
                    <a:pt x="93" y="41"/>
                  </a:moveTo>
                  <a:lnTo>
                    <a:pt x="78" y="44"/>
                  </a:lnTo>
                  <a:lnTo>
                    <a:pt x="66" y="50"/>
                  </a:lnTo>
                  <a:lnTo>
                    <a:pt x="58" y="59"/>
                  </a:lnTo>
                  <a:lnTo>
                    <a:pt x="52" y="69"/>
                  </a:lnTo>
                  <a:lnTo>
                    <a:pt x="50" y="78"/>
                  </a:lnTo>
                  <a:lnTo>
                    <a:pt x="132" y="78"/>
                  </a:lnTo>
                  <a:lnTo>
                    <a:pt x="130" y="69"/>
                  </a:lnTo>
                  <a:lnTo>
                    <a:pt x="126" y="58"/>
                  </a:lnTo>
                  <a:lnTo>
                    <a:pt x="118" y="50"/>
                  </a:lnTo>
                  <a:lnTo>
                    <a:pt x="108" y="44"/>
                  </a:lnTo>
                  <a:lnTo>
                    <a:pt x="93" y="41"/>
                  </a:lnTo>
                  <a:close/>
                  <a:moveTo>
                    <a:pt x="92" y="0"/>
                  </a:moveTo>
                  <a:lnTo>
                    <a:pt x="116" y="3"/>
                  </a:lnTo>
                  <a:lnTo>
                    <a:pt x="136" y="9"/>
                  </a:lnTo>
                  <a:lnTo>
                    <a:pt x="151" y="20"/>
                  </a:lnTo>
                  <a:lnTo>
                    <a:pt x="163" y="32"/>
                  </a:lnTo>
                  <a:lnTo>
                    <a:pt x="173" y="48"/>
                  </a:lnTo>
                  <a:lnTo>
                    <a:pt x="178" y="63"/>
                  </a:lnTo>
                  <a:lnTo>
                    <a:pt x="182" y="81"/>
                  </a:lnTo>
                  <a:lnTo>
                    <a:pt x="182" y="98"/>
                  </a:lnTo>
                  <a:lnTo>
                    <a:pt x="182" y="103"/>
                  </a:lnTo>
                  <a:lnTo>
                    <a:pt x="182" y="110"/>
                  </a:lnTo>
                  <a:lnTo>
                    <a:pt x="50" y="110"/>
                  </a:lnTo>
                  <a:lnTo>
                    <a:pt x="51" y="117"/>
                  </a:lnTo>
                  <a:lnTo>
                    <a:pt x="55" y="127"/>
                  </a:lnTo>
                  <a:lnTo>
                    <a:pt x="62" y="137"/>
                  </a:lnTo>
                  <a:lnTo>
                    <a:pt x="71" y="146"/>
                  </a:lnTo>
                  <a:lnTo>
                    <a:pt x="83" y="154"/>
                  </a:lnTo>
                  <a:lnTo>
                    <a:pt x="100" y="160"/>
                  </a:lnTo>
                  <a:lnTo>
                    <a:pt x="122" y="161"/>
                  </a:lnTo>
                  <a:lnTo>
                    <a:pt x="144" y="160"/>
                  </a:lnTo>
                  <a:lnTo>
                    <a:pt x="165" y="156"/>
                  </a:lnTo>
                  <a:lnTo>
                    <a:pt x="165" y="197"/>
                  </a:lnTo>
                  <a:lnTo>
                    <a:pt x="140" y="201"/>
                  </a:lnTo>
                  <a:lnTo>
                    <a:pt x="116" y="202"/>
                  </a:lnTo>
                  <a:lnTo>
                    <a:pt x="87" y="199"/>
                  </a:lnTo>
                  <a:lnTo>
                    <a:pt x="62" y="191"/>
                  </a:lnTo>
                  <a:lnTo>
                    <a:pt x="39" y="178"/>
                  </a:lnTo>
                  <a:lnTo>
                    <a:pt x="23" y="161"/>
                  </a:lnTo>
                  <a:lnTo>
                    <a:pt x="10" y="140"/>
                  </a:lnTo>
                  <a:lnTo>
                    <a:pt x="2" y="116"/>
                  </a:lnTo>
                  <a:lnTo>
                    <a:pt x="0" y="90"/>
                  </a:lnTo>
                  <a:lnTo>
                    <a:pt x="4" y="65"/>
                  </a:lnTo>
                  <a:lnTo>
                    <a:pt x="13" y="42"/>
                  </a:lnTo>
                  <a:lnTo>
                    <a:pt x="26" y="25"/>
                  </a:lnTo>
                  <a:lnTo>
                    <a:pt x="45" y="12"/>
                  </a:lnTo>
                  <a:lnTo>
                    <a:pt x="67" y="3"/>
                  </a:lnTo>
                  <a:lnTo>
                    <a:pt x="9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33" name="Freeform 19"/>
            <p:cNvSpPr>
              <a:spLocks/>
            </p:cNvSpPr>
            <p:nvPr userDrawn="1"/>
          </p:nvSpPr>
          <p:spPr bwMode="auto">
            <a:xfrm>
              <a:off x="4183063" y="4379913"/>
              <a:ext cx="215900" cy="320675"/>
            </a:xfrm>
            <a:custGeom>
              <a:avLst/>
              <a:gdLst>
                <a:gd name="T0" fmla="*/ 76 w 136"/>
                <a:gd name="T1" fmla="*/ 0 h 202"/>
                <a:gd name="T2" fmla="*/ 97 w 136"/>
                <a:gd name="T3" fmla="*/ 1 h 202"/>
                <a:gd name="T4" fmla="*/ 117 w 136"/>
                <a:gd name="T5" fmla="*/ 4 h 202"/>
                <a:gd name="T6" fmla="*/ 117 w 136"/>
                <a:gd name="T7" fmla="*/ 42 h 202"/>
                <a:gd name="T8" fmla="*/ 101 w 136"/>
                <a:gd name="T9" fmla="*/ 40 h 202"/>
                <a:gd name="T10" fmla="*/ 84 w 136"/>
                <a:gd name="T11" fmla="*/ 37 h 202"/>
                <a:gd name="T12" fmla="*/ 70 w 136"/>
                <a:gd name="T13" fmla="*/ 38 h 202"/>
                <a:gd name="T14" fmla="*/ 60 w 136"/>
                <a:gd name="T15" fmla="*/ 41 h 202"/>
                <a:gd name="T16" fmla="*/ 53 w 136"/>
                <a:gd name="T17" fmla="*/ 46 h 202"/>
                <a:gd name="T18" fmla="*/ 51 w 136"/>
                <a:gd name="T19" fmla="*/ 53 h 202"/>
                <a:gd name="T20" fmla="*/ 53 w 136"/>
                <a:gd name="T21" fmla="*/ 61 h 202"/>
                <a:gd name="T22" fmla="*/ 62 w 136"/>
                <a:gd name="T23" fmla="*/ 69 h 202"/>
                <a:gd name="T24" fmla="*/ 74 w 136"/>
                <a:gd name="T25" fmla="*/ 77 h 202"/>
                <a:gd name="T26" fmla="*/ 90 w 136"/>
                <a:gd name="T27" fmla="*/ 84 h 202"/>
                <a:gd name="T28" fmla="*/ 99 w 136"/>
                <a:gd name="T29" fmla="*/ 91 h 202"/>
                <a:gd name="T30" fmla="*/ 110 w 136"/>
                <a:gd name="T31" fmla="*/ 98 h 202"/>
                <a:gd name="T32" fmla="*/ 121 w 136"/>
                <a:gd name="T33" fmla="*/ 106 h 202"/>
                <a:gd name="T34" fmla="*/ 128 w 136"/>
                <a:gd name="T35" fmla="*/ 116 h 202"/>
                <a:gd name="T36" fmla="*/ 135 w 136"/>
                <a:gd name="T37" fmla="*/ 129 h 202"/>
                <a:gd name="T38" fmla="*/ 136 w 136"/>
                <a:gd name="T39" fmla="*/ 144 h 202"/>
                <a:gd name="T40" fmla="*/ 134 w 136"/>
                <a:gd name="T41" fmla="*/ 161 h 202"/>
                <a:gd name="T42" fmla="*/ 127 w 136"/>
                <a:gd name="T43" fmla="*/ 175 h 202"/>
                <a:gd name="T44" fmla="*/ 115 w 136"/>
                <a:gd name="T45" fmla="*/ 187 h 202"/>
                <a:gd name="T46" fmla="*/ 99 w 136"/>
                <a:gd name="T47" fmla="*/ 195 h 202"/>
                <a:gd name="T48" fmla="*/ 80 w 136"/>
                <a:gd name="T49" fmla="*/ 201 h 202"/>
                <a:gd name="T50" fmla="*/ 57 w 136"/>
                <a:gd name="T51" fmla="*/ 202 h 202"/>
                <a:gd name="T52" fmla="*/ 37 w 136"/>
                <a:gd name="T53" fmla="*/ 201 h 202"/>
                <a:gd name="T54" fmla="*/ 20 w 136"/>
                <a:gd name="T55" fmla="*/ 198 h 202"/>
                <a:gd name="T56" fmla="*/ 3 w 136"/>
                <a:gd name="T57" fmla="*/ 194 h 202"/>
                <a:gd name="T58" fmla="*/ 3 w 136"/>
                <a:gd name="T59" fmla="*/ 153 h 202"/>
                <a:gd name="T60" fmla="*/ 19 w 136"/>
                <a:gd name="T61" fmla="*/ 157 h 202"/>
                <a:gd name="T62" fmla="*/ 39 w 136"/>
                <a:gd name="T63" fmla="*/ 162 h 202"/>
                <a:gd name="T64" fmla="*/ 60 w 136"/>
                <a:gd name="T65" fmla="*/ 165 h 202"/>
                <a:gd name="T66" fmla="*/ 69 w 136"/>
                <a:gd name="T67" fmla="*/ 164 h 202"/>
                <a:gd name="T68" fmla="*/ 78 w 136"/>
                <a:gd name="T69" fmla="*/ 160 h 202"/>
                <a:gd name="T70" fmla="*/ 84 w 136"/>
                <a:gd name="T71" fmla="*/ 154 h 202"/>
                <a:gd name="T72" fmla="*/ 86 w 136"/>
                <a:gd name="T73" fmla="*/ 145 h 202"/>
                <a:gd name="T74" fmla="*/ 84 w 136"/>
                <a:gd name="T75" fmla="*/ 137 h 202"/>
                <a:gd name="T76" fmla="*/ 76 w 136"/>
                <a:gd name="T77" fmla="*/ 131 h 202"/>
                <a:gd name="T78" fmla="*/ 62 w 136"/>
                <a:gd name="T79" fmla="*/ 123 h 202"/>
                <a:gd name="T80" fmla="*/ 47 w 136"/>
                <a:gd name="T81" fmla="*/ 113 h 202"/>
                <a:gd name="T82" fmla="*/ 35 w 136"/>
                <a:gd name="T83" fmla="*/ 106 h 202"/>
                <a:gd name="T84" fmla="*/ 22 w 136"/>
                <a:gd name="T85" fmla="*/ 95 h 202"/>
                <a:gd name="T86" fmla="*/ 11 w 136"/>
                <a:gd name="T87" fmla="*/ 83 h 202"/>
                <a:gd name="T88" fmla="*/ 3 w 136"/>
                <a:gd name="T89" fmla="*/ 69 h 202"/>
                <a:gd name="T90" fmla="*/ 0 w 136"/>
                <a:gd name="T91" fmla="*/ 53 h 202"/>
                <a:gd name="T92" fmla="*/ 3 w 136"/>
                <a:gd name="T93" fmla="*/ 37 h 202"/>
                <a:gd name="T94" fmla="*/ 10 w 136"/>
                <a:gd name="T95" fmla="*/ 24 h 202"/>
                <a:gd name="T96" fmla="*/ 22 w 136"/>
                <a:gd name="T97" fmla="*/ 13 h 202"/>
                <a:gd name="T98" fmla="*/ 36 w 136"/>
                <a:gd name="T99" fmla="*/ 7 h 202"/>
                <a:gd name="T100" fmla="*/ 55 w 136"/>
                <a:gd name="T101" fmla="*/ 1 h 202"/>
                <a:gd name="T102" fmla="*/ 76 w 136"/>
                <a:gd name="T10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6" h="202">
                  <a:moveTo>
                    <a:pt x="76" y="0"/>
                  </a:moveTo>
                  <a:lnTo>
                    <a:pt x="97" y="1"/>
                  </a:lnTo>
                  <a:lnTo>
                    <a:pt x="117" y="4"/>
                  </a:lnTo>
                  <a:lnTo>
                    <a:pt x="117" y="42"/>
                  </a:lnTo>
                  <a:lnTo>
                    <a:pt x="101" y="40"/>
                  </a:lnTo>
                  <a:lnTo>
                    <a:pt x="84" y="37"/>
                  </a:lnTo>
                  <a:lnTo>
                    <a:pt x="70" y="38"/>
                  </a:lnTo>
                  <a:lnTo>
                    <a:pt x="60" y="41"/>
                  </a:lnTo>
                  <a:lnTo>
                    <a:pt x="53" y="46"/>
                  </a:lnTo>
                  <a:lnTo>
                    <a:pt x="51" y="53"/>
                  </a:lnTo>
                  <a:lnTo>
                    <a:pt x="53" y="61"/>
                  </a:lnTo>
                  <a:lnTo>
                    <a:pt x="62" y="69"/>
                  </a:lnTo>
                  <a:lnTo>
                    <a:pt x="74" y="77"/>
                  </a:lnTo>
                  <a:lnTo>
                    <a:pt x="90" y="84"/>
                  </a:lnTo>
                  <a:lnTo>
                    <a:pt x="99" y="91"/>
                  </a:lnTo>
                  <a:lnTo>
                    <a:pt x="110" y="98"/>
                  </a:lnTo>
                  <a:lnTo>
                    <a:pt x="121" y="106"/>
                  </a:lnTo>
                  <a:lnTo>
                    <a:pt x="128" y="116"/>
                  </a:lnTo>
                  <a:lnTo>
                    <a:pt x="135" y="129"/>
                  </a:lnTo>
                  <a:lnTo>
                    <a:pt x="136" y="144"/>
                  </a:lnTo>
                  <a:lnTo>
                    <a:pt x="134" y="161"/>
                  </a:lnTo>
                  <a:lnTo>
                    <a:pt x="127" y="175"/>
                  </a:lnTo>
                  <a:lnTo>
                    <a:pt x="115" y="187"/>
                  </a:lnTo>
                  <a:lnTo>
                    <a:pt x="99" y="195"/>
                  </a:lnTo>
                  <a:lnTo>
                    <a:pt x="80" y="201"/>
                  </a:lnTo>
                  <a:lnTo>
                    <a:pt x="57" y="202"/>
                  </a:lnTo>
                  <a:lnTo>
                    <a:pt x="37" y="201"/>
                  </a:lnTo>
                  <a:lnTo>
                    <a:pt x="20" y="198"/>
                  </a:lnTo>
                  <a:lnTo>
                    <a:pt x="3" y="194"/>
                  </a:lnTo>
                  <a:lnTo>
                    <a:pt x="3" y="153"/>
                  </a:lnTo>
                  <a:lnTo>
                    <a:pt x="19" y="157"/>
                  </a:lnTo>
                  <a:lnTo>
                    <a:pt x="39" y="162"/>
                  </a:lnTo>
                  <a:lnTo>
                    <a:pt x="60" y="165"/>
                  </a:lnTo>
                  <a:lnTo>
                    <a:pt x="69" y="164"/>
                  </a:lnTo>
                  <a:lnTo>
                    <a:pt x="78" y="160"/>
                  </a:lnTo>
                  <a:lnTo>
                    <a:pt x="84" y="154"/>
                  </a:lnTo>
                  <a:lnTo>
                    <a:pt x="86" y="145"/>
                  </a:lnTo>
                  <a:lnTo>
                    <a:pt x="84" y="137"/>
                  </a:lnTo>
                  <a:lnTo>
                    <a:pt x="76" y="131"/>
                  </a:lnTo>
                  <a:lnTo>
                    <a:pt x="62" y="123"/>
                  </a:lnTo>
                  <a:lnTo>
                    <a:pt x="47" y="113"/>
                  </a:lnTo>
                  <a:lnTo>
                    <a:pt x="35" y="106"/>
                  </a:lnTo>
                  <a:lnTo>
                    <a:pt x="22" y="95"/>
                  </a:lnTo>
                  <a:lnTo>
                    <a:pt x="11" y="83"/>
                  </a:lnTo>
                  <a:lnTo>
                    <a:pt x="3" y="69"/>
                  </a:lnTo>
                  <a:lnTo>
                    <a:pt x="0" y="53"/>
                  </a:lnTo>
                  <a:lnTo>
                    <a:pt x="3" y="37"/>
                  </a:lnTo>
                  <a:lnTo>
                    <a:pt x="10" y="24"/>
                  </a:lnTo>
                  <a:lnTo>
                    <a:pt x="22" y="13"/>
                  </a:lnTo>
                  <a:lnTo>
                    <a:pt x="36" y="7"/>
                  </a:lnTo>
                  <a:lnTo>
                    <a:pt x="55" y="1"/>
                  </a:lnTo>
                  <a:lnTo>
                    <a:pt x="7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134" name="Freeform 20"/>
            <p:cNvSpPr>
              <a:spLocks/>
            </p:cNvSpPr>
            <p:nvPr userDrawn="1"/>
          </p:nvSpPr>
          <p:spPr bwMode="auto">
            <a:xfrm>
              <a:off x="4416425" y="4302126"/>
              <a:ext cx="198438" cy="398463"/>
            </a:xfrm>
            <a:custGeom>
              <a:avLst/>
              <a:gdLst>
                <a:gd name="T0" fmla="*/ 88 w 125"/>
                <a:gd name="T1" fmla="*/ 0 h 251"/>
                <a:gd name="T2" fmla="*/ 88 w 125"/>
                <a:gd name="T3" fmla="*/ 13 h 251"/>
                <a:gd name="T4" fmla="*/ 87 w 125"/>
                <a:gd name="T5" fmla="*/ 28 h 251"/>
                <a:gd name="T6" fmla="*/ 86 w 125"/>
                <a:gd name="T7" fmla="*/ 41 h 251"/>
                <a:gd name="T8" fmla="*/ 86 w 125"/>
                <a:gd name="T9" fmla="*/ 49 h 251"/>
                <a:gd name="T10" fmla="*/ 86 w 125"/>
                <a:gd name="T11" fmla="*/ 56 h 251"/>
                <a:gd name="T12" fmla="*/ 103 w 125"/>
                <a:gd name="T13" fmla="*/ 56 h 251"/>
                <a:gd name="T14" fmla="*/ 125 w 125"/>
                <a:gd name="T15" fmla="*/ 54 h 251"/>
                <a:gd name="T16" fmla="*/ 123 w 125"/>
                <a:gd name="T17" fmla="*/ 91 h 251"/>
                <a:gd name="T18" fmla="*/ 86 w 125"/>
                <a:gd name="T19" fmla="*/ 91 h 251"/>
                <a:gd name="T20" fmla="*/ 86 w 125"/>
                <a:gd name="T21" fmla="*/ 166 h 251"/>
                <a:gd name="T22" fmla="*/ 86 w 125"/>
                <a:gd name="T23" fmla="*/ 178 h 251"/>
                <a:gd name="T24" fmla="*/ 87 w 125"/>
                <a:gd name="T25" fmla="*/ 189 h 251"/>
                <a:gd name="T26" fmla="*/ 90 w 125"/>
                <a:gd name="T27" fmla="*/ 198 h 251"/>
                <a:gd name="T28" fmla="*/ 94 w 125"/>
                <a:gd name="T29" fmla="*/ 205 h 251"/>
                <a:gd name="T30" fmla="*/ 101 w 125"/>
                <a:gd name="T31" fmla="*/ 209 h 251"/>
                <a:gd name="T32" fmla="*/ 113 w 125"/>
                <a:gd name="T33" fmla="*/ 210 h 251"/>
                <a:gd name="T34" fmla="*/ 125 w 125"/>
                <a:gd name="T35" fmla="*/ 209 h 251"/>
                <a:gd name="T36" fmla="*/ 123 w 125"/>
                <a:gd name="T37" fmla="*/ 250 h 251"/>
                <a:gd name="T38" fmla="*/ 112 w 125"/>
                <a:gd name="T39" fmla="*/ 251 h 251"/>
                <a:gd name="T40" fmla="*/ 100 w 125"/>
                <a:gd name="T41" fmla="*/ 251 h 251"/>
                <a:gd name="T42" fmla="*/ 90 w 125"/>
                <a:gd name="T43" fmla="*/ 251 h 251"/>
                <a:gd name="T44" fmla="*/ 79 w 125"/>
                <a:gd name="T45" fmla="*/ 248 h 251"/>
                <a:gd name="T46" fmla="*/ 68 w 125"/>
                <a:gd name="T47" fmla="*/ 246 h 251"/>
                <a:gd name="T48" fmla="*/ 58 w 125"/>
                <a:gd name="T49" fmla="*/ 239 h 251"/>
                <a:gd name="T50" fmla="*/ 49 w 125"/>
                <a:gd name="T51" fmla="*/ 231 h 251"/>
                <a:gd name="T52" fmla="*/ 42 w 125"/>
                <a:gd name="T53" fmla="*/ 219 h 251"/>
                <a:gd name="T54" fmla="*/ 37 w 125"/>
                <a:gd name="T55" fmla="*/ 203 h 251"/>
                <a:gd name="T56" fmla="*/ 36 w 125"/>
                <a:gd name="T57" fmla="*/ 185 h 251"/>
                <a:gd name="T58" fmla="*/ 36 w 125"/>
                <a:gd name="T59" fmla="*/ 91 h 251"/>
                <a:gd name="T60" fmla="*/ 20 w 125"/>
                <a:gd name="T61" fmla="*/ 91 h 251"/>
                <a:gd name="T62" fmla="*/ 0 w 125"/>
                <a:gd name="T63" fmla="*/ 93 h 251"/>
                <a:gd name="T64" fmla="*/ 3 w 125"/>
                <a:gd name="T65" fmla="*/ 56 h 251"/>
                <a:gd name="T66" fmla="*/ 36 w 125"/>
                <a:gd name="T67" fmla="*/ 56 h 251"/>
                <a:gd name="T68" fmla="*/ 36 w 125"/>
                <a:gd name="T69" fmla="*/ 19 h 251"/>
                <a:gd name="T70" fmla="*/ 88 w 125"/>
                <a:gd name="T71"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251">
                  <a:moveTo>
                    <a:pt x="88" y="0"/>
                  </a:moveTo>
                  <a:lnTo>
                    <a:pt x="88" y="13"/>
                  </a:lnTo>
                  <a:lnTo>
                    <a:pt x="87" y="28"/>
                  </a:lnTo>
                  <a:lnTo>
                    <a:pt x="86" y="41"/>
                  </a:lnTo>
                  <a:lnTo>
                    <a:pt x="86" y="49"/>
                  </a:lnTo>
                  <a:lnTo>
                    <a:pt x="86" y="56"/>
                  </a:lnTo>
                  <a:lnTo>
                    <a:pt x="103" y="56"/>
                  </a:lnTo>
                  <a:lnTo>
                    <a:pt x="125" y="54"/>
                  </a:lnTo>
                  <a:lnTo>
                    <a:pt x="123" y="91"/>
                  </a:lnTo>
                  <a:lnTo>
                    <a:pt x="86" y="91"/>
                  </a:lnTo>
                  <a:lnTo>
                    <a:pt x="86" y="166"/>
                  </a:lnTo>
                  <a:lnTo>
                    <a:pt x="86" y="178"/>
                  </a:lnTo>
                  <a:lnTo>
                    <a:pt x="87" y="189"/>
                  </a:lnTo>
                  <a:lnTo>
                    <a:pt x="90" y="198"/>
                  </a:lnTo>
                  <a:lnTo>
                    <a:pt x="94" y="205"/>
                  </a:lnTo>
                  <a:lnTo>
                    <a:pt x="101" y="209"/>
                  </a:lnTo>
                  <a:lnTo>
                    <a:pt x="113" y="210"/>
                  </a:lnTo>
                  <a:lnTo>
                    <a:pt x="125" y="209"/>
                  </a:lnTo>
                  <a:lnTo>
                    <a:pt x="123" y="250"/>
                  </a:lnTo>
                  <a:lnTo>
                    <a:pt x="112" y="251"/>
                  </a:lnTo>
                  <a:lnTo>
                    <a:pt x="100" y="251"/>
                  </a:lnTo>
                  <a:lnTo>
                    <a:pt x="90" y="251"/>
                  </a:lnTo>
                  <a:lnTo>
                    <a:pt x="79" y="248"/>
                  </a:lnTo>
                  <a:lnTo>
                    <a:pt x="68" y="246"/>
                  </a:lnTo>
                  <a:lnTo>
                    <a:pt x="58" y="239"/>
                  </a:lnTo>
                  <a:lnTo>
                    <a:pt x="49" y="231"/>
                  </a:lnTo>
                  <a:lnTo>
                    <a:pt x="42" y="219"/>
                  </a:lnTo>
                  <a:lnTo>
                    <a:pt x="37" y="203"/>
                  </a:lnTo>
                  <a:lnTo>
                    <a:pt x="36" y="185"/>
                  </a:lnTo>
                  <a:lnTo>
                    <a:pt x="36" y="91"/>
                  </a:lnTo>
                  <a:lnTo>
                    <a:pt x="20" y="91"/>
                  </a:lnTo>
                  <a:lnTo>
                    <a:pt x="0" y="93"/>
                  </a:lnTo>
                  <a:lnTo>
                    <a:pt x="3" y="56"/>
                  </a:lnTo>
                  <a:lnTo>
                    <a:pt x="36" y="56"/>
                  </a:lnTo>
                  <a:lnTo>
                    <a:pt x="36" y="19"/>
                  </a:lnTo>
                  <a:lnTo>
                    <a:pt x="8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grpSp>
    </p:spTree>
    <p:extLst>
      <p:ext uri="{BB962C8B-B14F-4D97-AF65-F5344CB8AC3E}">
        <p14:creationId xmlns:p14="http://schemas.microsoft.com/office/powerpoint/2010/main" val="134159215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8_Title slde">
    <p:bg>
      <p:bgPr>
        <a:solidFill>
          <a:schemeClr val="bg1"/>
        </a:solidFill>
        <a:effectLst/>
      </p:bgPr>
    </p:bg>
    <p:spTree>
      <p:nvGrpSpPr>
        <p:cNvPr id="1" name=""/>
        <p:cNvGrpSpPr/>
        <p:nvPr/>
      </p:nvGrpSpPr>
      <p:grpSpPr>
        <a:xfrm>
          <a:off x="0" y="0"/>
          <a:ext cx="0" cy="0"/>
          <a:chOff x="0" y="0"/>
          <a:chExt cx="0" cy="0"/>
        </a:xfrm>
      </p:grpSpPr>
      <p:grpSp>
        <p:nvGrpSpPr>
          <p:cNvPr id="2" name="Group 1"/>
          <p:cNvGrpSpPr/>
          <p:nvPr userDrawn="1"/>
        </p:nvGrpSpPr>
        <p:grpSpPr>
          <a:xfrm>
            <a:off x="10013997" y="3429720"/>
            <a:ext cx="2178003" cy="3428280"/>
            <a:chOff x="11535475" y="4563253"/>
            <a:chExt cx="1904300" cy="2998010"/>
          </a:xfrm>
        </p:grpSpPr>
        <p:sp>
          <p:nvSpPr>
            <p:cNvPr id="65" name="Right Triangle 64"/>
            <p:cNvSpPr/>
            <p:nvPr userDrawn="1"/>
          </p:nvSpPr>
          <p:spPr>
            <a:xfrm flipH="1">
              <a:off x="11535475" y="4563253"/>
              <a:ext cx="1904300" cy="2998010"/>
            </a:xfrm>
            <a:prstGeom prst="rtTriangl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846"/>
              <a:endParaRPr lang="en-GB" sz="3733">
                <a:solidFill>
                  <a:srgbClr val="FFFFFF"/>
                </a:solidFill>
              </a:endParaRPr>
            </a:p>
          </p:txBody>
        </p:sp>
        <p:grpSp>
          <p:nvGrpSpPr>
            <p:cNvPr id="66" name="Group 65"/>
            <p:cNvGrpSpPr/>
            <p:nvPr userDrawn="1"/>
          </p:nvGrpSpPr>
          <p:grpSpPr>
            <a:xfrm>
              <a:off x="12195023" y="4859725"/>
              <a:ext cx="761355" cy="1742758"/>
              <a:chOff x="5564483" y="6344391"/>
              <a:chExt cx="904037" cy="2069359"/>
            </a:xfrm>
          </p:grpSpPr>
          <p:sp>
            <p:nvSpPr>
              <p:cNvPr id="68" name="Freeform 67"/>
              <p:cNvSpPr>
                <a:spLocks/>
              </p:cNvSpPr>
              <p:nvPr/>
            </p:nvSpPr>
            <p:spPr bwMode="auto">
              <a:xfrm>
                <a:off x="5566820" y="7337425"/>
                <a:ext cx="901700" cy="1076325"/>
              </a:xfrm>
              <a:custGeom>
                <a:avLst/>
                <a:gdLst>
                  <a:gd name="T0" fmla="*/ 397 w 568"/>
                  <a:gd name="T1" fmla="*/ 0 h 678"/>
                  <a:gd name="T2" fmla="*/ 397 w 568"/>
                  <a:gd name="T3" fmla="*/ 0 h 678"/>
                  <a:gd name="T4" fmla="*/ 428 w 568"/>
                  <a:gd name="T5" fmla="*/ 22 h 678"/>
                  <a:gd name="T6" fmla="*/ 457 w 568"/>
                  <a:gd name="T7" fmla="*/ 46 h 678"/>
                  <a:gd name="T8" fmla="*/ 481 w 568"/>
                  <a:gd name="T9" fmla="*/ 71 h 678"/>
                  <a:gd name="T10" fmla="*/ 503 w 568"/>
                  <a:gd name="T11" fmla="*/ 100 h 678"/>
                  <a:gd name="T12" fmla="*/ 522 w 568"/>
                  <a:gd name="T13" fmla="*/ 131 h 678"/>
                  <a:gd name="T14" fmla="*/ 539 w 568"/>
                  <a:gd name="T15" fmla="*/ 163 h 678"/>
                  <a:gd name="T16" fmla="*/ 551 w 568"/>
                  <a:gd name="T17" fmla="*/ 196 h 678"/>
                  <a:gd name="T18" fmla="*/ 559 w 568"/>
                  <a:gd name="T19" fmla="*/ 230 h 678"/>
                  <a:gd name="T20" fmla="*/ 566 w 568"/>
                  <a:gd name="T21" fmla="*/ 266 h 678"/>
                  <a:gd name="T22" fmla="*/ 568 w 568"/>
                  <a:gd name="T23" fmla="*/ 300 h 678"/>
                  <a:gd name="T24" fmla="*/ 568 w 568"/>
                  <a:gd name="T25" fmla="*/ 335 h 678"/>
                  <a:gd name="T26" fmla="*/ 564 w 568"/>
                  <a:gd name="T27" fmla="*/ 371 h 678"/>
                  <a:gd name="T28" fmla="*/ 556 w 568"/>
                  <a:gd name="T29" fmla="*/ 407 h 678"/>
                  <a:gd name="T30" fmla="*/ 544 w 568"/>
                  <a:gd name="T31" fmla="*/ 441 h 678"/>
                  <a:gd name="T32" fmla="*/ 530 w 568"/>
                  <a:gd name="T33" fmla="*/ 475 h 678"/>
                  <a:gd name="T34" fmla="*/ 511 w 568"/>
                  <a:gd name="T35" fmla="*/ 507 h 678"/>
                  <a:gd name="T36" fmla="*/ 511 w 568"/>
                  <a:gd name="T37" fmla="*/ 507 h 678"/>
                  <a:gd name="T38" fmla="*/ 489 w 568"/>
                  <a:gd name="T39" fmla="*/ 538 h 678"/>
                  <a:gd name="T40" fmla="*/ 466 w 568"/>
                  <a:gd name="T41" fmla="*/ 567 h 678"/>
                  <a:gd name="T42" fmla="*/ 438 w 568"/>
                  <a:gd name="T43" fmla="*/ 591 h 678"/>
                  <a:gd name="T44" fmla="*/ 409 w 568"/>
                  <a:gd name="T45" fmla="*/ 613 h 678"/>
                  <a:gd name="T46" fmla="*/ 380 w 568"/>
                  <a:gd name="T47" fmla="*/ 632 h 678"/>
                  <a:gd name="T48" fmla="*/ 348 w 568"/>
                  <a:gd name="T49" fmla="*/ 647 h 678"/>
                  <a:gd name="T50" fmla="*/ 314 w 568"/>
                  <a:gd name="T51" fmla="*/ 661 h 678"/>
                  <a:gd name="T52" fmla="*/ 280 w 568"/>
                  <a:gd name="T53" fmla="*/ 669 h 678"/>
                  <a:gd name="T54" fmla="*/ 246 w 568"/>
                  <a:gd name="T55" fmla="*/ 676 h 678"/>
                  <a:gd name="T56" fmla="*/ 210 w 568"/>
                  <a:gd name="T57" fmla="*/ 678 h 678"/>
                  <a:gd name="T58" fmla="*/ 174 w 568"/>
                  <a:gd name="T59" fmla="*/ 678 h 678"/>
                  <a:gd name="T60" fmla="*/ 140 w 568"/>
                  <a:gd name="T61" fmla="*/ 673 h 678"/>
                  <a:gd name="T62" fmla="*/ 104 w 568"/>
                  <a:gd name="T63" fmla="*/ 666 h 678"/>
                  <a:gd name="T64" fmla="*/ 70 w 568"/>
                  <a:gd name="T65" fmla="*/ 654 h 678"/>
                  <a:gd name="T66" fmla="*/ 36 w 568"/>
                  <a:gd name="T67" fmla="*/ 640 h 678"/>
                  <a:gd name="T68" fmla="*/ 2 w 568"/>
                  <a:gd name="T69" fmla="*/ 622 h 678"/>
                  <a:gd name="T70" fmla="*/ 2 w 568"/>
                  <a:gd name="T71" fmla="*/ 622 h 678"/>
                  <a:gd name="T72" fmla="*/ 0 w 568"/>
                  <a:gd name="T73" fmla="*/ 620 h 678"/>
                  <a:gd name="T74" fmla="*/ 397 w 568"/>
                  <a:gd name="T75" fmla="*/ 0 h 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8" h="678">
                    <a:moveTo>
                      <a:pt x="397" y="0"/>
                    </a:moveTo>
                    <a:lnTo>
                      <a:pt x="397" y="0"/>
                    </a:lnTo>
                    <a:lnTo>
                      <a:pt x="428" y="22"/>
                    </a:lnTo>
                    <a:lnTo>
                      <a:pt x="457" y="46"/>
                    </a:lnTo>
                    <a:lnTo>
                      <a:pt x="481" y="71"/>
                    </a:lnTo>
                    <a:lnTo>
                      <a:pt x="503" y="100"/>
                    </a:lnTo>
                    <a:lnTo>
                      <a:pt x="522" y="131"/>
                    </a:lnTo>
                    <a:lnTo>
                      <a:pt x="539" y="163"/>
                    </a:lnTo>
                    <a:lnTo>
                      <a:pt x="551" y="196"/>
                    </a:lnTo>
                    <a:lnTo>
                      <a:pt x="559" y="230"/>
                    </a:lnTo>
                    <a:lnTo>
                      <a:pt x="566" y="266"/>
                    </a:lnTo>
                    <a:lnTo>
                      <a:pt x="568" y="300"/>
                    </a:lnTo>
                    <a:lnTo>
                      <a:pt x="568" y="335"/>
                    </a:lnTo>
                    <a:lnTo>
                      <a:pt x="564" y="371"/>
                    </a:lnTo>
                    <a:lnTo>
                      <a:pt x="556" y="407"/>
                    </a:lnTo>
                    <a:lnTo>
                      <a:pt x="544" y="441"/>
                    </a:lnTo>
                    <a:lnTo>
                      <a:pt x="530" y="475"/>
                    </a:lnTo>
                    <a:lnTo>
                      <a:pt x="511" y="507"/>
                    </a:lnTo>
                    <a:lnTo>
                      <a:pt x="511" y="507"/>
                    </a:lnTo>
                    <a:lnTo>
                      <a:pt x="489" y="538"/>
                    </a:lnTo>
                    <a:lnTo>
                      <a:pt x="466" y="567"/>
                    </a:lnTo>
                    <a:lnTo>
                      <a:pt x="438" y="591"/>
                    </a:lnTo>
                    <a:lnTo>
                      <a:pt x="409" y="613"/>
                    </a:lnTo>
                    <a:lnTo>
                      <a:pt x="380" y="632"/>
                    </a:lnTo>
                    <a:lnTo>
                      <a:pt x="348" y="647"/>
                    </a:lnTo>
                    <a:lnTo>
                      <a:pt x="314" y="661"/>
                    </a:lnTo>
                    <a:lnTo>
                      <a:pt x="280" y="669"/>
                    </a:lnTo>
                    <a:lnTo>
                      <a:pt x="246" y="676"/>
                    </a:lnTo>
                    <a:lnTo>
                      <a:pt x="210" y="678"/>
                    </a:lnTo>
                    <a:lnTo>
                      <a:pt x="174" y="678"/>
                    </a:lnTo>
                    <a:lnTo>
                      <a:pt x="140" y="673"/>
                    </a:lnTo>
                    <a:lnTo>
                      <a:pt x="104" y="666"/>
                    </a:lnTo>
                    <a:lnTo>
                      <a:pt x="70" y="654"/>
                    </a:lnTo>
                    <a:lnTo>
                      <a:pt x="36" y="640"/>
                    </a:lnTo>
                    <a:lnTo>
                      <a:pt x="2" y="622"/>
                    </a:lnTo>
                    <a:lnTo>
                      <a:pt x="2" y="622"/>
                    </a:lnTo>
                    <a:lnTo>
                      <a:pt x="0" y="620"/>
                    </a:lnTo>
                    <a:lnTo>
                      <a:pt x="397" y="0"/>
                    </a:lnTo>
                    <a:close/>
                  </a:path>
                </a:pathLst>
              </a:custGeom>
              <a:solidFill>
                <a:srgbClr val="24427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80" name="Freeform 79"/>
              <p:cNvSpPr>
                <a:spLocks/>
              </p:cNvSpPr>
              <p:nvPr/>
            </p:nvSpPr>
            <p:spPr bwMode="auto">
              <a:xfrm rot="3900000" flipH="1">
                <a:off x="5860432" y="6946311"/>
                <a:ext cx="550434" cy="657033"/>
              </a:xfrm>
              <a:custGeom>
                <a:avLst/>
                <a:gdLst>
                  <a:gd name="T0" fmla="*/ 397 w 568"/>
                  <a:gd name="T1" fmla="*/ 0 h 678"/>
                  <a:gd name="T2" fmla="*/ 397 w 568"/>
                  <a:gd name="T3" fmla="*/ 0 h 678"/>
                  <a:gd name="T4" fmla="*/ 428 w 568"/>
                  <a:gd name="T5" fmla="*/ 22 h 678"/>
                  <a:gd name="T6" fmla="*/ 457 w 568"/>
                  <a:gd name="T7" fmla="*/ 46 h 678"/>
                  <a:gd name="T8" fmla="*/ 481 w 568"/>
                  <a:gd name="T9" fmla="*/ 71 h 678"/>
                  <a:gd name="T10" fmla="*/ 503 w 568"/>
                  <a:gd name="T11" fmla="*/ 100 h 678"/>
                  <a:gd name="T12" fmla="*/ 522 w 568"/>
                  <a:gd name="T13" fmla="*/ 131 h 678"/>
                  <a:gd name="T14" fmla="*/ 539 w 568"/>
                  <a:gd name="T15" fmla="*/ 163 h 678"/>
                  <a:gd name="T16" fmla="*/ 551 w 568"/>
                  <a:gd name="T17" fmla="*/ 196 h 678"/>
                  <a:gd name="T18" fmla="*/ 559 w 568"/>
                  <a:gd name="T19" fmla="*/ 230 h 678"/>
                  <a:gd name="T20" fmla="*/ 566 w 568"/>
                  <a:gd name="T21" fmla="*/ 266 h 678"/>
                  <a:gd name="T22" fmla="*/ 568 w 568"/>
                  <a:gd name="T23" fmla="*/ 300 h 678"/>
                  <a:gd name="T24" fmla="*/ 568 w 568"/>
                  <a:gd name="T25" fmla="*/ 335 h 678"/>
                  <a:gd name="T26" fmla="*/ 564 w 568"/>
                  <a:gd name="T27" fmla="*/ 371 h 678"/>
                  <a:gd name="T28" fmla="*/ 556 w 568"/>
                  <a:gd name="T29" fmla="*/ 407 h 678"/>
                  <a:gd name="T30" fmla="*/ 544 w 568"/>
                  <a:gd name="T31" fmla="*/ 441 h 678"/>
                  <a:gd name="T32" fmla="*/ 530 w 568"/>
                  <a:gd name="T33" fmla="*/ 475 h 678"/>
                  <a:gd name="T34" fmla="*/ 511 w 568"/>
                  <a:gd name="T35" fmla="*/ 507 h 678"/>
                  <a:gd name="T36" fmla="*/ 511 w 568"/>
                  <a:gd name="T37" fmla="*/ 507 h 678"/>
                  <a:gd name="T38" fmla="*/ 489 w 568"/>
                  <a:gd name="T39" fmla="*/ 538 h 678"/>
                  <a:gd name="T40" fmla="*/ 466 w 568"/>
                  <a:gd name="T41" fmla="*/ 567 h 678"/>
                  <a:gd name="T42" fmla="*/ 438 w 568"/>
                  <a:gd name="T43" fmla="*/ 591 h 678"/>
                  <a:gd name="T44" fmla="*/ 409 w 568"/>
                  <a:gd name="T45" fmla="*/ 613 h 678"/>
                  <a:gd name="T46" fmla="*/ 380 w 568"/>
                  <a:gd name="T47" fmla="*/ 632 h 678"/>
                  <a:gd name="T48" fmla="*/ 348 w 568"/>
                  <a:gd name="T49" fmla="*/ 647 h 678"/>
                  <a:gd name="T50" fmla="*/ 314 w 568"/>
                  <a:gd name="T51" fmla="*/ 661 h 678"/>
                  <a:gd name="T52" fmla="*/ 280 w 568"/>
                  <a:gd name="T53" fmla="*/ 669 h 678"/>
                  <a:gd name="T54" fmla="*/ 246 w 568"/>
                  <a:gd name="T55" fmla="*/ 676 h 678"/>
                  <a:gd name="T56" fmla="*/ 210 w 568"/>
                  <a:gd name="T57" fmla="*/ 678 h 678"/>
                  <a:gd name="T58" fmla="*/ 174 w 568"/>
                  <a:gd name="T59" fmla="*/ 678 h 678"/>
                  <a:gd name="T60" fmla="*/ 140 w 568"/>
                  <a:gd name="T61" fmla="*/ 673 h 678"/>
                  <a:gd name="T62" fmla="*/ 104 w 568"/>
                  <a:gd name="T63" fmla="*/ 666 h 678"/>
                  <a:gd name="T64" fmla="*/ 70 w 568"/>
                  <a:gd name="T65" fmla="*/ 654 h 678"/>
                  <a:gd name="T66" fmla="*/ 36 w 568"/>
                  <a:gd name="T67" fmla="*/ 640 h 678"/>
                  <a:gd name="T68" fmla="*/ 2 w 568"/>
                  <a:gd name="T69" fmla="*/ 622 h 678"/>
                  <a:gd name="T70" fmla="*/ 2 w 568"/>
                  <a:gd name="T71" fmla="*/ 622 h 678"/>
                  <a:gd name="T72" fmla="*/ 0 w 568"/>
                  <a:gd name="T73" fmla="*/ 620 h 678"/>
                  <a:gd name="T74" fmla="*/ 397 w 568"/>
                  <a:gd name="T75" fmla="*/ 0 h 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8" h="678">
                    <a:moveTo>
                      <a:pt x="397" y="0"/>
                    </a:moveTo>
                    <a:lnTo>
                      <a:pt x="397" y="0"/>
                    </a:lnTo>
                    <a:lnTo>
                      <a:pt x="428" y="22"/>
                    </a:lnTo>
                    <a:lnTo>
                      <a:pt x="457" y="46"/>
                    </a:lnTo>
                    <a:lnTo>
                      <a:pt x="481" y="71"/>
                    </a:lnTo>
                    <a:lnTo>
                      <a:pt x="503" y="100"/>
                    </a:lnTo>
                    <a:lnTo>
                      <a:pt x="522" y="131"/>
                    </a:lnTo>
                    <a:lnTo>
                      <a:pt x="539" y="163"/>
                    </a:lnTo>
                    <a:lnTo>
                      <a:pt x="551" y="196"/>
                    </a:lnTo>
                    <a:lnTo>
                      <a:pt x="559" y="230"/>
                    </a:lnTo>
                    <a:lnTo>
                      <a:pt x="566" y="266"/>
                    </a:lnTo>
                    <a:lnTo>
                      <a:pt x="568" y="300"/>
                    </a:lnTo>
                    <a:lnTo>
                      <a:pt x="568" y="335"/>
                    </a:lnTo>
                    <a:lnTo>
                      <a:pt x="564" y="371"/>
                    </a:lnTo>
                    <a:lnTo>
                      <a:pt x="556" y="407"/>
                    </a:lnTo>
                    <a:lnTo>
                      <a:pt x="544" y="441"/>
                    </a:lnTo>
                    <a:lnTo>
                      <a:pt x="530" y="475"/>
                    </a:lnTo>
                    <a:lnTo>
                      <a:pt x="511" y="507"/>
                    </a:lnTo>
                    <a:lnTo>
                      <a:pt x="511" y="507"/>
                    </a:lnTo>
                    <a:lnTo>
                      <a:pt x="489" y="538"/>
                    </a:lnTo>
                    <a:lnTo>
                      <a:pt x="466" y="567"/>
                    </a:lnTo>
                    <a:lnTo>
                      <a:pt x="438" y="591"/>
                    </a:lnTo>
                    <a:lnTo>
                      <a:pt x="409" y="613"/>
                    </a:lnTo>
                    <a:lnTo>
                      <a:pt x="380" y="632"/>
                    </a:lnTo>
                    <a:lnTo>
                      <a:pt x="348" y="647"/>
                    </a:lnTo>
                    <a:lnTo>
                      <a:pt x="314" y="661"/>
                    </a:lnTo>
                    <a:lnTo>
                      <a:pt x="280" y="669"/>
                    </a:lnTo>
                    <a:lnTo>
                      <a:pt x="246" y="676"/>
                    </a:lnTo>
                    <a:lnTo>
                      <a:pt x="210" y="678"/>
                    </a:lnTo>
                    <a:lnTo>
                      <a:pt x="174" y="678"/>
                    </a:lnTo>
                    <a:lnTo>
                      <a:pt x="140" y="673"/>
                    </a:lnTo>
                    <a:lnTo>
                      <a:pt x="104" y="666"/>
                    </a:lnTo>
                    <a:lnTo>
                      <a:pt x="70" y="654"/>
                    </a:lnTo>
                    <a:lnTo>
                      <a:pt x="36" y="640"/>
                    </a:lnTo>
                    <a:lnTo>
                      <a:pt x="2" y="622"/>
                    </a:lnTo>
                    <a:lnTo>
                      <a:pt x="2" y="622"/>
                    </a:lnTo>
                    <a:lnTo>
                      <a:pt x="0" y="620"/>
                    </a:lnTo>
                    <a:lnTo>
                      <a:pt x="397"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87" name="Oval 86"/>
              <p:cNvSpPr/>
              <p:nvPr/>
            </p:nvSpPr>
            <p:spPr>
              <a:xfrm>
                <a:off x="5815361" y="6501606"/>
                <a:ext cx="387349" cy="38734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846"/>
                <a:endParaRPr lang="en-GB" sz="3733">
                  <a:solidFill>
                    <a:srgbClr val="FFFFFF"/>
                  </a:solidFill>
                </a:endParaRPr>
              </a:p>
            </p:txBody>
          </p:sp>
          <p:sp>
            <p:nvSpPr>
              <p:cNvPr id="88" name="Oval 87"/>
              <p:cNvSpPr/>
              <p:nvPr/>
            </p:nvSpPr>
            <p:spPr>
              <a:xfrm>
                <a:off x="5564483" y="6344391"/>
                <a:ext cx="162772" cy="1627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846"/>
                <a:endParaRPr lang="en-GB" sz="3733">
                  <a:solidFill>
                    <a:srgbClr val="FFFFFF"/>
                  </a:solidFill>
                </a:endParaRPr>
              </a:p>
            </p:txBody>
          </p:sp>
        </p:grpSp>
      </p:grpSp>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
        <p:nvSpPr>
          <p:cNvPr id="118" name="Slide Number Placeholder 2"/>
          <p:cNvSpPr>
            <a:spLocks noGrp="1"/>
          </p:cNvSpPr>
          <p:nvPr>
            <p:ph type="sldNum" sz="quarter" idx="10"/>
          </p:nvPr>
        </p:nvSpPr>
        <p:spPr>
          <a:xfrm>
            <a:off x="10218890" y="6364574"/>
            <a:ext cx="1653407" cy="225767"/>
          </a:xfrm>
          <a:prstGeom prst="rect">
            <a:avLst/>
          </a:prstGeom>
        </p:spPr>
        <p:txBody>
          <a:bodyPr/>
          <a:lstStyle/>
          <a:p>
            <a:pPr defTabSz="1059579"/>
            <a:fld id="{3E291E46-BCC4-4EBB-9B49-E997D24BE723}" type="slidenum">
              <a:rPr lang="en-US" smtClean="0"/>
              <a:pPr defTabSz="1059579"/>
              <a:t>‹#›</a:t>
            </a:fld>
            <a:endParaRPr lang="en-US" dirty="0"/>
          </a:p>
        </p:txBody>
      </p:sp>
      <p:cxnSp>
        <p:nvCxnSpPr>
          <p:cNvPr id="64" name="Straight Connector 63"/>
          <p:cNvCxnSpPr/>
          <p:nvPr userDrawn="1"/>
        </p:nvCxnSpPr>
        <p:spPr>
          <a:xfrm>
            <a:off x="328346" y="6179208"/>
            <a:ext cx="11543949" cy="0"/>
          </a:xfrm>
          <a:prstGeom prst="line">
            <a:avLst/>
          </a:prstGeom>
          <a:noFill/>
          <a:ln w="9525" cap="flat" cmpd="sng" algn="ctr">
            <a:solidFill>
              <a:srgbClr val="58595B"/>
            </a:solidFill>
            <a:prstDash val="solid"/>
            <a:tailEnd type="none" w="lg" len="lg"/>
          </a:ln>
          <a:effectLst/>
        </p:spPr>
      </p:cxnSp>
      <p:grpSp>
        <p:nvGrpSpPr>
          <p:cNvPr id="55" name="Group 54"/>
          <p:cNvGrpSpPr>
            <a:grpSpLocks noChangeAspect="1"/>
          </p:cNvGrpSpPr>
          <p:nvPr userDrawn="1"/>
        </p:nvGrpSpPr>
        <p:grpSpPr>
          <a:xfrm>
            <a:off x="329156" y="6351147"/>
            <a:ext cx="1682937" cy="216956"/>
            <a:chOff x="231775" y="4260851"/>
            <a:chExt cx="4383088" cy="565150"/>
          </a:xfrm>
          <a:solidFill>
            <a:srgbClr val="2F469C"/>
          </a:solidFill>
        </p:grpSpPr>
        <p:sp>
          <p:nvSpPr>
            <p:cNvPr id="56" name="Freeform 7"/>
            <p:cNvSpPr>
              <a:spLocks/>
            </p:cNvSpPr>
            <p:nvPr userDrawn="1"/>
          </p:nvSpPr>
          <p:spPr bwMode="auto">
            <a:xfrm>
              <a:off x="231775" y="4268788"/>
              <a:ext cx="111125" cy="420688"/>
            </a:xfrm>
            <a:custGeom>
              <a:avLst/>
              <a:gdLst>
                <a:gd name="T0" fmla="*/ 0 w 70"/>
                <a:gd name="T1" fmla="*/ 0 h 265"/>
                <a:gd name="T2" fmla="*/ 65 w 70"/>
                <a:gd name="T3" fmla="*/ 0 h 265"/>
                <a:gd name="T4" fmla="*/ 65 w 70"/>
                <a:gd name="T5" fmla="*/ 23 h 265"/>
                <a:gd name="T6" fmla="*/ 63 w 70"/>
                <a:gd name="T7" fmla="*/ 48 h 265"/>
                <a:gd name="T8" fmla="*/ 63 w 70"/>
                <a:gd name="T9" fmla="*/ 75 h 265"/>
                <a:gd name="T10" fmla="*/ 63 w 70"/>
                <a:gd name="T11" fmla="*/ 173 h 265"/>
                <a:gd name="T12" fmla="*/ 63 w 70"/>
                <a:gd name="T13" fmla="*/ 195 h 265"/>
                <a:gd name="T14" fmla="*/ 66 w 70"/>
                <a:gd name="T15" fmla="*/ 220 h 265"/>
                <a:gd name="T16" fmla="*/ 67 w 70"/>
                <a:gd name="T17" fmla="*/ 244 h 265"/>
                <a:gd name="T18" fmla="*/ 70 w 70"/>
                <a:gd name="T19" fmla="*/ 265 h 265"/>
                <a:gd name="T20" fmla="*/ 5 w 70"/>
                <a:gd name="T21" fmla="*/ 265 h 265"/>
                <a:gd name="T22" fmla="*/ 7 w 70"/>
                <a:gd name="T23" fmla="*/ 245 h 265"/>
                <a:gd name="T24" fmla="*/ 7 w 70"/>
                <a:gd name="T25" fmla="*/ 223 h 265"/>
                <a:gd name="T26" fmla="*/ 7 w 70"/>
                <a:gd name="T27" fmla="*/ 197 h 265"/>
                <a:gd name="T28" fmla="*/ 7 w 70"/>
                <a:gd name="T29" fmla="*/ 94 h 265"/>
                <a:gd name="T30" fmla="*/ 7 w 70"/>
                <a:gd name="T31" fmla="*/ 59 h 265"/>
                <a:gd name="T32" fmla="*/ 4 w 70"/>
                <a:gd name="T33" fmla="*/ 29 h 265"/>
                <a:gd name="T34" fmla="*/ 0 w 70"/>
                <a:gd name="T3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265">
                  <a:moveTo>
                    <a:pt x="0" y="0"/>
                  </a:moveTo>
                  <a:lnTo>
                    <a:pt x="65" y="0"/>
                  </a:lnTo>
                  <a:lnTo>
                    <a:pt x="65" y="23"/>
                  </a:lnTo>
                  <a:lnTo>
                    <a:pt x="63" y="48"/>
                  </a:lnTo>
                  <a:lnTo>
                    <a:pt x="63" y="75"/>
                  </a:lnTo>
                  <a:lnTo>
                    <a:pt x="63" y="173"/>
                  </a:lnTo>
                  <a:lnTo>
                    <a:pt x="63" y="195"/>
                  </a:lnTo>
                  <a:lnTo>
                    <a:pt x="66" y="220"/>
                  </a:lnTo>
                  <a:lnTo>
                    <a:pt x="67" y="244"/>
                  </a:lnTo>
                  <a:lnTo>
                    <a:pt x="70" y="265"/>
                  </a:lnTo>
                  <a:lnTo>
                    <a:pt x="5" y="265"/>
                  </a:lnTo>
                  <a:lnTo>
                    <a:pt x="7" y="245"/>
                  </a:lnTo>
                  <a:lnTo>
                    <a:pt x="7" y="223"/>
                  </a:lnTo>
                  <a:lnTo>
                    <a:pt x="7" y="197"/>
                  </a:lnTo>
                  <a:lnTo>
                    <a:pt x="7" y="94"/>
                  </a:lnTo>
                  <a:lnTo>
                    <a:pt x="7" y="59"/>
                  </a:lnTo>
                  <a:lnTo>
                    <a:pt x="4" y="2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57" name="Freeform 8"/>
            <p:cNvSpPr>
              <a:spLocks noEditPoints="1"/>
            </p:cNvSpPr>
            <p:nvPr userDrawn="1"/>
          </p:nvSpPr>
          <p:spPr bwMode="auto">
            <a:xfrm>
              <a:off x="406400" y="4379913"/>
              <a:ext cx="323850" cy="446088"/>
            </a:xfrm>
            <a:custGeom>
              <a:avLst/>
              <a:gdLst>
                <a:gd name="T0" fmla="*/ 104 w 204"/>
                <a:gd name="T1" fmla="*/ 41 h 281"/>
                <a:gd name="T2" fmla="*/ 87 w 204"/>
                <a:gd name="T3" fmla="*/ 44 h 281"/>
                <a:gd name="T4" fmla="*/ 74 w 204"/>
                <a:gd name="T5" fmla="*/ 53 h 281"/>
                <a:gd name="T6" fmla="*/ 64 w 204"/>
                <a:gd name="T7" fmla="*/ 66 h 281"/>
                <a:gd name="T8" fmla="*/ 59 w 204"/>
                <a:gd name="T9" fmla="*/ 84 h 281"/>
                <a:gd name="T10" fmla="*/ 56 w 204"/>
                <a:gd name="T11" fmla="*/ 106 h 281"/>
                <a:gd name="T12" fmla="*/ 59 w 204"/>
                <a:gd name="T13" fmla="*/ 125 h 281"/>
                <a:gd name="T14" fmla="*/ 66 w 204"/>
                <a:gd name="T15" fmla="*/ 141 h 281"/>
                <a:gd name="T16" fmla="*/ 75 w 204"/>
                <a:gd name="T17" fmla="*/ 152 h 281"/>
                <a:gd name="T18" fmla="*/ 89 w 204"/>
                <a:gd name="T19" fmla="*/ 158 h 281"/>
                <a:gd name="T20" fmla="*/ 107 w 204"/>
                <a:gd name="T21" fmla="*/ 161 h 281"/>
                <a:gd name="T22" fmla="*/ 124 w 204"/>
                <a:gd name="T23" fmla="*/ 158 h 281"/>
                <a:gd name="T24" fmla="*/ 137 w 204"/>
                <a:gd name="T25" fmla="*/ 150 h 281"/>
                <a:gd name="T26" fmla="*/ 146 w 204"/>
                <a:gd name="T27" fmla="*/ 140 h 281"/>
                <a:gd name="T28" fmla="*/ 151 w 204"/>
                <a:gd name="T29" fmla="*/ 124 h 281"/>
                <a:gd name="T30" fmla="*/ 154 w 204"/>
                <a:gd name="T31" fmla="*/ 106 h 281"/>
                <a:gd name="T32" fmla="*/ 151 w 204"/>
                <a:gd name="T33" fmla="*/ 84 h 281"/>
                <a:gd name="T34" fmla="*/ 145 w 204"/>
                <a:gd name="T35" fmla="*/ 66 h 281"/>
                <a:gd name="T36" fmla="*/ 134 w 204"/>
                <a:gd name="T37" fmla="*/ 53 h 281"/>
                <a:gd name="T38" fmla="*/ 121 w 204"/>
                <a:gd name="T39" fmla="*/ 45 h 281"/>
                <a:gd name="T40" fmla="*/ 104 w 204"/>
                <a:gd name="T41" fmla="*/ 41 h 281"/>
                <a:gd name="T42" fmla="*/ 116 w 204"/>
                <a:gd name="T43" fmla="*/ 0 h 281"/>
                <a:gd name="T44" fmla="*/ 141 w 204"/>
                <a:gd name="T45" fmla="*/ 4 h 281"/>
                <a:gd name="T46" fmla="*/ 162 w 204"/>
                <a:gd name="T47" fmla="*/ 13 h 281"/>
                <a:gd name="T48" fmla="*/ 179 w 204"/>
                <a:gd name="T49" fmla="*/ 29 h 281"/>
                <a:gd name="T50" fmla="*/ 192 w 204"/>
                <a:gd name="T51" fmla="*/ 50 h 281"/>
                <a:gd name="T52" fmla="*/ 201 w 204"/>
                <a:gd name="T53" fmla="*/ 75 h 281"/>
                <a:gd name="T54" fmla="*/ 204 w 204"/>
                <a:gd name="T55" fmla="*/ 104 h 281"/>
                <a:gd name="T56" fmla="*/ 201 w 204"/>
                <a:gd name="T57" fmla="*/ 132 h 281"/>
                <a:gd name="T58" fmla="*/ 194 w 204"/>
                <a:gd name="T59" fmla="*/ 154 h 281"/>
                <a:gd name="T60" fmla="*/ 180 w 204"/>
                <a:gd name="T61" fmla="*/ 174 h 281"/>
                <a:gd name="T62" fmla="*/ 163 w 204"/>
                <a:gd name="T63" fmla="*/ 189 h 281"/>
                <a:gd name="T64" fmla="*/ 142 w 204"/>
                <a:gd name="T65" fmla="*/ 199 h 281"/>
                <a:gd name="T66" fmla="*/ 118 w 204"/>
                <a:gd name="T67" fmla="*/ 202 h 281"/>
                <a:gd name="T68" fmla="*/ 99 w 204"/>
                <a:gd name="T69" fmla="*/ 201 h 281"/>
                <a:gd name="T70" fmla="*/ 83 w 204"/>
                <a:gd name="T71" fmla="*/ 195 h 281"/>
                <a:gd name="T72" fmla="*/ 71 w 204"/>
                <a:gd name="T73" fmla="*/ 190 h 281"/>
                <a:gd name="T74" fmla="*/ 60 w 204"/>
                <a:gd name="T75" fmla="*/ 183 h 281"/>
                <a:gd name="T76" fmla="*/ 60 w 204"/>
                <a:gd name="T77" fmla="*/ 206 h 281"/>
                <a:gd name="T78" fmla="*/ 60 w 204"/>
                <a:gd name="T79" fmla="*/ 218 h 281"/>
                <a:gd name="T80" fmla="*/ 62 w 204"/>
                <a:gd name="T81" fmla="*/ 235 h 281"/>
                <a:gd name="T82" fmla="*/ 62 w 204"/>
                <a:gd name="T83" fmla="*/ 255 h 281"/>
                <a:gd name="T84" fmla="*/ 64 w 204"/>
                <a:gd name="T85" fmla="*/ 277 h 281"/>
                <a:gd name="T86" fmla="*/ 4 w 204"/>
                <a:gd name="T87" fmla="*/ 281 h 281"/>
                <a:gd name="T88" fmla="*/ 5 w 204"/>
                <a:gd name="T89" fmla="*/ 266 h 281"/>
                <a:gd name="T90" fmla="*/ 6 w 204"/>
                <a:gd name="T91" fmla="*/ 247 h 281"/>
                <a:gd name="T92" fmla="*/ 9 w 204"/>
                <a:gd name="T93" fmla="*/ 224 h 281"/>
                <a:gd name="T94" fmla="*/ 10 w 204"/>
                <a:gd name="T95" fmla="*/ 202 h 281"/>
                <a:gd name="T96" fmla="*/ 10 w 204"/>
                <a:gd name="T97" fmla="*/ 183 h 281"/>
                <a:gd name="T98" fmla="*/ 10 w 204"/>
                <a:gd name="T99" fmla="*/ 106 h 281"/>
                <a:gd name="T100" fmla="*/ 9 w 204"/>
                <a:gd name="T101" fmla="*/ 73 h 281"/>
                <a:gd name="T102" fmla="*/ 5 w 204"/>
                <a:gd name="T103" fmla="*/ 41 h 281"/>
                <a:gd name="T104" fmla="*/ 0 w 204"/>
                <a:gd name="T105" fmla="*/ 8 h 281"/>
                <a:gd name="T106" fmla="*/ 47 w 204"/>
                <a:gd name="T107" fmla="*/ 5 h 281"/>
                <a:gd name="T108" fmla="*/ 50 w 204"/>
                <a:gd name="T109" fmla="*/ 17 h 281"/>
                <a:gd name="T110" fmla="*/ 54 w 204"/>
                <a:gd name="T111" fmla="*/ 32 h 281"/>
                <a:gd name="T112" fmla="*/ 60 w 204"/>
                <a:gd name="T113" fmla="*/ 24 h 281"/>
                <a:gd name="T114" fmla="*/ 70 w 204"/>
                <a:gd name="T115" fmla="*/ 15 h 281"/>
                <a:gd name="T116" fmla="*/ 81 w 204"/>
                <a:gd name="T117" fmla="*/ 8 h 281"/>
                <a:gd name="T118" fmla="*/ 97 w 204"/>
                <a:gd name="T119" fmla="*/ 3 h 281"/>
                <a:gd name="T120" fmla="*/ 116 w 204"/>
                <a:gd name="T121" fmla="*/ 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4" h="281">
                  <a:moveTo>
                    <a:pt x="104" y="41"/>
                  </a:moveTo>
                  <a:lnTo>
                    <a:pt x="87" y="44"/>
                  </a:lnTo>
                  <a:lnTo>
                    <a:pt x="74" y="53"/>
                  </a:lnTo>
                  <a:lnTo>
                    <a:pt x="64" y="66"/>
                  </a:lnTo>
                  <a:lnTo>
                    <a:pt x="59" y="84"/>
                  </a:lnTo>
                  <a:lnTo>
                    <a:pt x="56" y="106"/>
                  </a:lnTo>
                  <a:lnTo>
                    <a:pt x="59" y="125"/>
                  </a:lnTo>
                  <a:lnTo>
                    <a:pt x="66" y="141"/>
                  </a:lnTo>
                  <a:lnTo>
                    <a:pt x="75" y="152"/>
                  </a:lnTo>
                  <a:lnTo>
                    <a:pt x="89" y="158"/>
                  </a:lnTo>
                  <a:lnTo>
                    <a:pt x="107" y="161"/>
                  </a:lnTo>
                  <a:lnTo>
                    <a:pt x="124" y="158"/>
                  </a:lnTo>
                  <a:lnTo>
                    <a:pt x="137" y="150"/>
                  </a:lnTo>
                  <a:lnTo>
                    <a:pt x="146" y="140"/>
                  </a:lnTo>
                  <a:lnTo>
                    <a:pt x="151" y="124"/>
                  </a:lnTo>
                  <a:lnTo>
                    <a:pt x="154" y="106"/>
                  </a:lnTo>
                  <a:lnTo>
                    <a:pt x="151" y="84"/>
                  </a:lnTo>
                  <a:lnTo>
                    <a:pt x="145" y="66"/>
                  </a:lnTo>
                  <a:lnTo>
                    <a:pt x="134" y="53"/>
                  </a:lnTo>
                  <a:lnTo>
                    <a:pt x="121" y="45"/>
                  </a:lnTo>
                  <a:lnTo>
                    <a:pt x="104" y="41"/>
                  </a:lnTo>
                  <a:close/>
                  <a:moveTo>
                    <a:pt x="116" y="0"/>
                  </a:moveTo>
                  <a:lnTo>
                    <a:pt x="141" y="4"/>
                  </a:lnTo>
                  <a:lnTo>
                    <a:pt x="162" y="13"/>
                  </a:lnTo>
                  <a:lnTo>
                    <a:pt x="179" y="29"/>
                  </a:lnTo>
                  <a:lnTo>
                    <a:pt x="192" y="50"/>
                  </a:lnTo>
                  <a:lnTo>
                    <a:pt x="201" y="75"/>
                  </a:lnTo>
                  <a:lnTo>
                    <a:pt x="204" y="104"/>
                  </a:lnTo>
                  <a:lnTo>
                    <a:pt x="201" y="132"/>
                  </a:lnTo>
                  <a:lnTo>
                    <a:pt x="194" y="154"/>
                  </a:lnTo>
                  <a:lnTo>
                    <a:pt x="180" y="174"/>
                  </a:lnTo>
                  <a:lnTo>
                    <a:pt x="163" y="189"/>
                  </a:lnTo>
                  <a:lnTo>
                    <a:pt x="142" y="199"/>
                  </a:lnTo>
                  <a:lnTo>
                    <a:pt x="118" y="202"/>
                  </a:lnTo>
                  <a:lnTo>
                    <a:pt x="99" y="201"/>
                  </a:lnTo>
                  <a:lnTo>
                    <a:pt x="83" y="195"/>
                  </a:lnTo>
                  <a:lnTo>
                    <a:pt x="71" y="190"/>
                  </a:lnTo>
                  <a:lnTo>
                    <a:pt x="60" y="183"/>
                  </a:lnTo>
                  <a:lnTo>
                    <a:pt x="60" y="206"/>
                  </a:lnTo>
                  <a:lnTo>
                    <a:pt x="60" y="218"/>
                  </a:lnTo>
                  <a:lnTo>
                    <a:pt x="62" y="235"/>
                  </a:lnTo>
                  <a:lnTo>
                    <a:pt x="62" y="255"/>
                  </a:lnTo>
                  <a:lnTo>
                    <a:pt x="64" y="277"/>
                  </a:lnTo>
                  <a:lnTo>
                    <a:pt x="4" y="281"/>
                  </a:lnTo>
                  <a:lnTo>
                    <a:pt x="5" y="266"/>
                  </a:lnTo>
                  <a:lnTo>
                    <a:pt x="6" y="247"/>
                  </a:lnTo>
                  <a:lnTo>
                    <a:pt x="9" y="224"/>
                  </a:lnTo>
                  <a:lnTo>
                    <a:pt x="10" y="202"/>
                  </a:lnTo>
                  <a:lnTo>
                    <a:pt x="10" y="183"/>
                  </a:lnTo>
                  <a:lnTo>
                    <a:pt x="10" y="106"/>
                  </a:lnTo>
                  <a:lnTo>
                    <a:pt x="9" y="73"/>
                  </a:lnTo>
                  <a:lnTo>
                    <a:pt x="5" y="41"/>
                  </a:lnTo>
                  <a:lnTo>
                    <a:pt x="0" y="8"/>
                  </a:lnTo>
                  <a:lnTo>
                    <a:pt x="47" y="5"/>
                  </a:lnTo>
                  <a:lnTo>
                    <a:pt x="50" y="17"/>
                  </a:lnTo>
                  <a:lnTo>
                    <a:pt x="54" y="32"/>
                  </a:lnTo>
                  <a:lnTo>
                    <a:pt x="60" y="24"/>
                  </a:lnTo>
                  <a:lnTo>
                    <a:pt x="70" y="15"/>
                  </a:lnTo>
                  <a:lnTo>
                    <a:pt x="81" y="8"/>
                  </a:lnTo>
                  <a:lnTo>
                    <a:pt x="97" y="3"/>
                  </a:lnTo>
                  <a:lnTo>
                    <a:pt x="1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58" name="Freeform 9"/>
            <p:cNvSpPr>
              <a:spLocks/>
            </p:cNvSpPr>
            <p:nvPr userDrawn="1"/>
          </p:nvSpPr>
          <p:spPr bwMode="auto">
            <a:xfrm>
              <a:off x="768350" y="4379913"/>
              <a:ext cx="217488" cy="320675"/>
            </a:xfrm>
            <a:custGeom>
              <a:avLst/>
              <a:gdLst>
                <a:gd name="T0" fmla="*/ 75 w 137"/>
                <a:gd name="T1" fmla="*/ 0 h 202"/>
                <a:gd name="T2" fmla="*/ 96 w 137"/>
                <a:gd name="T3" fmla="*/ 1 h 202"/>
                <a:gd name="T4" fmla="*/ 117 w 137"/>
                <a:gd name="T5" fmla="*/ 4 h 202"/>
                <a:gd name="T6" fmla="*/ 117 w 137"/>
                <a:gd name="T7" fmla="*/ 42 h 202"/>
                <a:gd name="T8" fmla="*/ 100 w 137"/>
                <a:gd name="T9" fmla="*/ 40 h 202"/>
                <a:gd name="T10" fmla="*/ 84 w 137"/>
                <a:gd name="T11" fmla="*/ 37 h 202"/>
                <a:gd name="T12" fmla="*/ 70 w 137"/>
                <a:gd name="T13" fmla="*/ 38 h 202"/>
                <a:gd name="T14" fmla="*/ 59 w 137"/>
                <a:gd name="T15" fmla="*/ 41 h 202"/>
                <a:gd name="T16" fmla="*/ 53 w 137"/>
                <a:gd name="T17" fmla="*/ 46 h 202"/>
                <a:gd name="T18" fmla="*/ 50 w 137"/>
                <a:gd name="T19" fmla="*/ 53 h 202"/>
                <a:gd name="T20" fmla="*/ 54 w 137"/>
                <a:gd name="T21" fmla="*/ 61 h 202"/>
                <a:gd name="T22" fmla="*/ 62 w 137"/>
                <a:gd name="T23" fmla="*/ 69 h 202"/>
                <a:gd name="T24" fmla="*/ 75 w 137"/>
                <a:gd name="T25" fmla="*/ 77 h 202"/>
                <a:gd name="T26" fmla="*/ 90 w 137"/>
                <a:gd name="T27" fmla="*/ 84 h 202"/>
                <a:gd name="T28" fmla="*/ 100 w 137"/>
                <a:gd name="T29" fmla="*/ 91 h 202"/>
                <a:gd name="T30" fmla="*/ 111 w 137"/>
                <a:gd name="T31" fmla="*/ 98 h 202"/>
                <a:gd name="T32" fmla="*/ 121 w 137"/>
                <a:gd name="T33" fmla="*/ 106 h 202"/>
                <a:gd name="T34" fmla="*/ 129 w 137"/>
                <a:gd name="T35" fmla="*/ 116 h 202"/>
                <a:gd name="T36" fmla="*/ 134 w 137"/>
                <a:gd name="T37" fmla="*/ 129 h 202"/>
                <a:gd name="T38" fmla="*/ 137 w 137"/>
                <a:gd name="T39" fmla="*/ 144 h 202"/>
                <a:gd name="T40" fmla="*/ 134 w 137"/>
                <a:gd name="T41" fmla="*/ 161 h 202"/>
                <a:gd name="T42" fmla="*/ 127 w 137"/>
                <a:gd name="T43" fmla="*/ 175 h 202"/>
                <a:gd name="T44" fmla="*/ 115 w 137"/>
                <a:gd name="T45" fmla="*/ 187 h 202"/>
                <a:gd name="T46" fmla="*/ 100 w 137"/>
                <a:gd name="T47" fmla="*/ 195 h 202"/>
                <a:gd name="T48" fmla="*/ 80 w 137"/>
                <a:gd name="T49" fmla="*/ 201 h 202"/>
                <a:gd name="T50" fmla="*/ 58 w 137"/>
                <a:gd name="T51" fmla="*/ 202 h 202"/>
                <a:gd name="T52" fmla="*/ 38 w 137"/>
                <a:gd name="T53" fmla="*/ 201 h 202"/>
                <a:gd name="T54" fmla="*/ 21 w 137"/>
                <a:gd name="T55" fmla="*/ 198 h 202"/>
                <a:gd name="T56" fmla="*/ 4 w 137"/>
                <a:gd name="T57" fmla="*/ 194 h 202"/>
                <a:gd name="T58" fmla="*/ 4 w 137"/>
                <a:gd name="T59" fmla="*/ 153 h 202"/>
                <a:gd name="T60" fmla="*/ 20 w 137"/>
                <a:gd name="T61" fmla="*/ 157 h 202"/>
                <a:gd name="T62" fmla="*/ 39 w 137"/>
                <a:gd name="T63" fmla="*/ 162 h 202"/>
                <a:gd name="T64" fmla="*/ 59 w 137"/>
                <a:gd name="T65" fmla="*/ 165 h 202"/>
                <a:gd name="T66" fmla="*/ 70 w 137"/>
                <a:gd name="T67" fmla="*/ 164 h 202"/>
                <a:gd name="T68" fmla="*/ 78 w 137"/>
                <a:gd name="T69" fmla="*/ 160 h 202"/>
                <a:gd name="T70" fmla="*/ 84 w 137"/>
                <a:gd name="T71" fmla="*/ 154 h 202"/>
                <a:gd name="T72" fmla="*/ 87 w 137"/>
                <a:gd name="T73" fmla="*/ 145 h 202"/>
                <a:gd name="T74" fmla="*/ 84 w 137"/>
                <a:gd name="T75" fmla="*/ 137 h 202"/>
                <a:gd name="T76" fmla="*/ 75 w 137"/>
                <a:gd name="T77" fmla="*/ 131 h 202"/>
                <a:gd name="T78" fmla="*/ 63 w 137"/>
                <a:gd name="T79" fmla="*/ 123 h 202"/>
                <a:gd name="T80" fmla="*/ 47 w 137"/>
                <a:gd name="T81" fmla="*/ 113 h 202"/>
                <a:gd name="T82" fmla="*/ 34 w 137"/>
                <a:gd name="T83" fmla="*/ 106 h 202"/>
                <a:gd name="T84" fmla="*/ 22 w 137"/>
                <a:gd name="T85" fmla="*/ 95 h 202"/>
                <a:gd name="T86" fmla="*/ 10 w 137"/>
                <a:gd name="T87" fmla="*/ 83 h 202"/>
                <a:gd name="T88" fmla="*/ 3 w 137"/>
                <a:gd name="T89" fmla="*/ 69 h 202"/>
                <a:gd name="T90" fmla="*/ 0 w 137"/>
                <a:gd name="T91" fmla="*/ 53 h 202"/>
                <a:gd name="T92" fmla="*/ 3 w 137"/>
                <a:gd name="T93" fmla="*/ 37 h 202"/>
                <a:gd name="T94" fmla="*/ 10 w 137"/>
                <a:gd name="T95" fmla="*/ 24 h 202"/>
                <a:gd name="T96" fmla="*/ 21 w 137"/>
                <a:gd name="T97" fmla="*/ 13 h 202"/>
                <a:gd name="T98" fmla="*/ 37 w 137"/>
                <a:gd name="T99" fmla="*/ 7 h 202"/>
                <a:gd name="T100" fmla="*/ 55 w 137"/>
                <a:gd name="T101" fmla="*/ 1 h 202"/>
                <a:gd name="T102" fmla="*/ 75 w 137"/>
                <a:gd name="T10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7" h="202">
                  <a:moveTo>
                    <a:pt x="75" y="0"/>
                  </a:moveTo>
                  <a:lnTo>
                    <a:pt x="96" y="1"/>
                  </a:lnTo>
                  <a:lnTo>
                    <a:pt x="117" y="4"/>
                  </a:lnTo>
                  <a:lnTo>
                    <a:pt x="117" y="42"/>
                  </a:lnTo>
                  <a:lnTo>
                    <a:pt x="100" y="40"/>
                  </a:lnTo>
                  <a:lnTo>
                    <a:pt x="84" y="37"/>
                  </a:lnTo>
                  <a:lnTo>
                    <a:pt x="70" y="38"/>
                  </a:lnTo>
                  <a:lnTo>
                    <a:pt x="59" y="41"/>
                  </a:lnTo>
                  <a:lnTo>
                    <a:pt x="53" y="46"/>
                  </a:lnTo>
                  <a:lnTo>
                    <a:pt x="50" y="53"/>
                  </a:lnTo>
                  <a:lnTo>
                    <a:pt x="54" y="61"/>
                  </a:lnTo>
                  <a:lnTo>
                    <a:pt x="62" y="69"/>
                  </a:lnTo>
                  <a:lnTo>
                    <a:pt x="75" y="77"/>
                  </a:lnTo>
                  <a:lnTo>
                    <a:pt x="90" y="84"/>
                  </a:lnTo>
                  <a:lnTo>
                    <a:pt x="100" y="91"/>
                  </a:lnTo>
                  <a:lnTo>
                    <a:pt x="111" y="98"/>
                  </a:lnTo>
                  <a:lnTo>
                    <a:pt x="121" y="106"/>
                  </a:lnTo>
                  <a:lnTo>
                    <a:pt x="129" y="116"/>
                  </a:lnTo>
                  <a:lnTo>
                    <a:pt x="134" y="129"/>
                  </a:lnTo>
                  <a:lnTo>
                    <a:pt x="137" y="144"/>
                  </a:lnTo>
                  <a:lnTo>
                    <a:pt x="134" y="161"/>
                  </a:lnTo>
                  <a:lnTo>
                    <a:pt x="127" y="175"/>
                  </a:lnTo>
                  <a:lnTo>
                    <a:pt x="115" y="187"/>
                  </a:lnTo>
                  <a:lnTo>
                    <a:pt x="100" y="195"/>
                  </a:lnTo>
                  <a:lnTo>
                    <a:pt x="80" y="201"/>
                  </a:lnTo>
                  <a:lnTo>
                    <a:pt x="58" y="202"/>
                  </a:lnTo>
                  <a:lnTo>
                    <a:pt x="38" y="201"/>
                  </a:lnTo>
                  <a:lnTo>
                    <a:pt x="21" y="198"/>
                  </a:lnTo>
                  <a:lnTo>
                    <a:pt x="4" y="194"/>
                  </a:lnTo>
                  <a:lnTo>
                    <a:pt x="4" y="153"/>
                  </a:lnTo>
                  <a:lnTo>
                    <a:pt x="20" y="157"/>
                  </a:lnTo>
                  <a:lnTo>
                    <a:pt x="39" y="162"/>
                  </a:lnTo>
                  <a:lnTo>
                    <a:pt x="59" y="165"/>
                  </a:lnTo>
                  <a:lnTo>
                    <a:pt x="70" y="164"/>
                  </a:lnTo>
                  <a:lnTo>
                    <a:pt x="78" y="160"/>
                  </a:lnTo>
                  <a:lnTo>
                    <a:pt x="84" y="154"/>
                  </a:lnTo>
                  <a:lnTo>
                    <a:pt x="87" y="145"/>
                  </a:lnTo>
                  <a:lnTo>
                    <a:pt x="84" y="137"/>
                  </a:lnTo>
                  <a:lnTo>
                    <a:pt x="75" y="131"/>
                  </a:lnTo>
                  <a:lnTo>
                    <a:pt x="63" y="123"/>
                  </a:lnTo>
                  <a:lnTo>
                    <a:pt x="47" y="113"/>
                  </a:lnTo>
                  <a:lnTo>
                    <a:pt x="34" y="106"/>
                  </a:lnTo>
                  <a:lnTo>
                    <a:pt x="22" y="95"/>
                  </a:lnTo>
                  <a:lnTo>
                    <a:pt x="10" y="83"/>
                  </a:lnTo>
                  <a:lnTo>
                    <a:pt x="3" y="69"/>
                  </a:lnTo>
                  <a:lnTo>
                    <a:pt x="0" y="53"/>
                  </a:lnTo>
                  <a:lnTo>
                    <a:pt x="3" y="37"/>
                  </a:lnTo>
                  <a:lnTo>
                    <a:pt x="10" y="24"/>
                  </a:lnTo>
                  <a:lnTo>
                    <a:pt x="21" y="13"/>
                  </a:lnTo>
                  <a:lnTo>
                    <a:pt x="37" y="7"/>
                  </a:lnTo>
                  <a:lnTo>
                    <a:pt x="55" y="1"/>
                  </a:lnTo>
                  <a:lnTo>
                    <a:pt x="7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59" name="Freeform 10"/>
            <p:cNvSpPr>
              <a:spLocks noEditPoints="1"/>
            </p:cNvSpPr>
            <p:nvPr userDrawn="1"/>
          </p:nvSpPr>
          <p:spPr bwMode="auto">
            <a:xfrm>
              <a:off x="1016000" y="4379913"/>
              <a:ext cx="312738" cy="320675"/>
            </a:xfrm>
            <a:custGeom>
              <a:avLst/>
              <a:gdLst>
                <a:gd name="T0" fmla="*/ 98 w 197"/>
                <a:gd name="T1" fmla="*/ 41 h 202"/>
                <a:gd name="T2" fmla="*/ 81 w 197"/>
                <a:gd name="T3" fmla="*/ 44 h 202"/>
                <a:gd name="T4" fmla="*/ 68 w 197"/>
                <a:gd name="T5" fmla="*/ 51 h 202"/>
                <a:gd name="T6" fmla="*/ 58 w 197"/>
                <a:gd name="T7" fmla="*/ 65 h 202"/>
                <a:gd name="T8" fmla="*/ 52 w 197"/>
                <a:gd name="T9" fmla="*/ 81 h 202"/>
                <a:gd name="T10" fmla="*/ 50 w 197"/>
                <a:gd name="T11" fmla="*/ 100 h 202"/>
                <a:gd name="T12" fmla="*/ 52 w 197"/>
                <a:gd name="T13" fmla="*/ 120 h 202"/>
                <a:gd name="T14" fmla="*/ 59 w 197"/>
                <a:gd name="T15" fmla="*/ 137 h 202"/>
                <a:gd name="T16" fmla="*/ 68 w 197"/>
                <a:gd name="T17" fmla="*/ 149 h 202"/>
                <a:gd name="T18" fmla="*/ 81 w 197"/>
                <a:gd name="T19" fmla="*/ 158 h 202"/>
                <a:gd name="T20" fmla="*/ 98 w 197"/>
                <a:gd name="T21" fmla="*/ 161 h 202"/>
                <a:gd name="T22" fmla="*/ 117 w 197"/>
                <a:gd name="T23" fmla="*/ 158 h 202"/>
                <a:gd name="T24" fmla="*/ 130 w 197"/>
                <a:gd name="T25" fmla="*/ 149 h 202"/>
                <a:gd name="T26" fmla="*/ 139 w 197"/>
                <a:gd name="T27" fmla="*/ 136 h 202"/>
                <a:gd name="T28" fmla="*/ 146 w 197"/>
                <a:gd name="T29" fmla="*/ 120 h 202"/>
                <a:gd name="T30" fmla="*/ 147 w 197"/>
                <a:gd name="T31" fmla="*/ 100 h 202"/>
                <a:gd name="T32" fmla="*/ 146 w 197"/>
                <a:gd name="T33" fmla="*/ 79 h 202"/>
                <a:gd name="T34" fmla="*/ 139 w 197"/>
                <a:gd name="T35" fmla="*/ 63 h 202"/>
                <a:gd name="T36" fmla="*/ 130 w 197"/>
                <a:gd name="T37" fmla="*/ 51 h 202"/>
                <a:gd name="T38" fmla="*/ 117 w 197"/>
                <a:gd name="T39" fmla="*/ 44 h 202"/>
                <a:gd name="T40" fmla="*/ 98 w 197"/>
                <a:gd name="T41" fmla="*/ 41 h 202"/>
                <a:gd name="T42" fmla="*/ 98 w 197"/>
                <a:gd name="T43" fmla="*/ 0 h 202"/>
                <a:gd name="T44" fmla="*/ 126 w 197"/>
                <a:gd name="T45" fmla="*/ 4 h 202"/>
                <a:gd name="T46" fmla="*/ 151 w 197"/>
                <a:gd name="T47" fmla="*/ 13 h 202"/>
                <a:gd name="T48" fmla="*/ 171 w 197"/>
                <a:gd name="T49" fmla="*/ 28 h 202"/>
                <a:gd name="T50" fmla="*/ 186 w 197"/>
                <a:gd name="T51" fmla="*/ 48 h 202"/>
                <a:gd name="T52" fmla="*/ 195 w 197"/>
                <a:gd name="T53" fmla="*/ 73 h 202"/>
                <a:gd name="T54" fmla="*/ 197 w 197"/>
                <a:gd name="T55" fmla="*/ 100 h 202"/>
                <a:gd name="T56" fmla="*/ 195 w 197"/>
                <a:gd name="T57" fmla="*/ 123 h 202"/>
                <a:gd name="T58" fmla="*/ 188 w 197"/>
                <a:gd name="T59" fmla="*/ 145 h 202"/>
                <a:gd name="T60" fmla="*/ 178 w 197"/>
                <a:gd name="T61" fmla="*/ 164 h 202"/>
                <a:gd name="T62" fmla="*/ 163 w 197"/>
                <a:gd name="T63" fmla="*/ 179 h 202"/>
                <a:gd name="T64" fmla="*/ 145 w 197"/>
                <a:gd name="T65" fmla="*/ 191 h 202"/>
                <a:gd name="T66" fmla="*/ 124 w 197"/>
                <a:gd name="T67" fmla="*/ 199 h 202"/>
                <a:gd name="T68" fmla="*/ 98 w 197"/>
                <a:gd name="T69" fmla="*/ 202 h 202"/>
                <a:gd name="T70" fmla="*/ 72 w 197"/>
                <a:gd name="T71" fmla="*/ 198 h 202"/>
                <a:gd name="T72" fmla="*/ 47 w 197"/>
                <a:gd name="T73" fmla="*/ 189 h 202"/>
                <a:gd name="T74" fmla="*/ 27 w 197"/>
                <a:gd name="T75" fmla="*/ 173 h 202"/>
                <a:gd name="T76" fmla="*/ 13 w 197"/>
                <a:gd name="T77" fmla="*/ 153 h 202"/>
                <a:gd name="T78" fmla="*/ 3 w 197"/>
                <a:gd name="T79" fmla="*/ 128 h 202"/>
                <a:gd name="T80" fmla="*/ 0 w 197"/>
                <a:gd name="T81" fmla="*/ 100 h 202"/>
                <a:gd name="T82" fmla="*/ 3 w 197"/>
                <a:gd name="T83" fmla="*/ 71 h 202"/>
                <a:gd name="T84" fmla="*/ 13 w 197"/>
                <a:gd name="T85" fmla="*/ 48 h 202"/>
                <a:gd name="T86" fmla="*/ 27 w 197"/>
                <a:gd name="T87" fmla="*/ 28 h 202"/>
                <a:gd name="T88" fmla="*/ 47 w 197"/>
                <a:gd name="T89" fmla="*/ 13 h 202"/>
                <a:gd name="T90" fmla="*/ 71 w 197"/>
                <a:gd name="T91" fmla="*/ 4 h 202"/>
                <a:gd name="T92" fmla="*/ 98 w 197"/>
                <a:gd name="T9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7" h="202">
                  <a:moveTo>
                    <a:pt x="98" y="41"/>
                  </a:moveTo>
                  <a:lnTo>
                    <a:pt x="81" y="44"/>
                  </a:lnTo>
                  <a:lnTo>
                    <a:pt x="68" y="51"/>
                  </a:lnTo>
                  <a:lnTo>
                    <a:pt x="58" y="65"/>
                  </a:lnTo>
                  <a:lnTo>
                    <a:pt x="52" y="81"/>
                  </a:lnTo>
                  <a:lnTo>
                    <a:pt x="50" y="100"/>
                  </a:lnTo>
                  <a:lnTo>
                    <a:pt x="52" y="120"/>
                  </a:lnTo>
                  <a:lnTo>
                    <a:pt x="59" y="137"/>
                  </a:lnTo>
                  <a:lnTo>
                    <a:pt x="68" y="149"/>
                  </a:lnTo>
                  <a:lnTo>
                    <a:pt x="81" y="158"/>
                  </a:lnTo>
                  <a:lnTo>
                    <a:pt x="98" y="161"/>
                  </a:lnTo>
                  <a:lnTo>
                    <a:pt x="117" y="158"/>
                  </a:lnTo>
                  <a:lnTo>
                    <a:pt x="130" y="149"/>
                  </a:lnTo>
                  <a:lnTo>
                    <a:pt x="139" y="136"/>
                  </a:lnTo>
                  <a:lnTo>
                    <a:pt x="146" y="120"/>
                  </a:lnTo>
                  <a:lnTo>
                    <a:pt x="147" y="100"/>
                  </a:lnTo>
                  <a:lnTo>
                    <a:pt x="146" y="79"/>
                  </a:lnTo>
                  <a:lnTo>
                    <a:pt x="139" y="63"/>
                  </a:lnTo>
                  <a:lnTo>
                    <a:pt x="130" y="51"/>
                  </a:lnTo>
                  <a:lnTo>
                    <a:pt x="117" y="44"/>
                  </a:lnTo>
                  <a:lnTo>
                    <a:pt x="98" y="41"/>
                  </a:lnTo>
                  <a:close/>
                  <a:moveTo>
                    <a:pt x="98" y="0"/>
                  </a:moveTo>
                  <a:lnTo>
                    <a:pt x="126" y="4"/>
                  </a:lnTo>
                  <a:lnTo>
                    <a:pt x="151" y="13"/>
                  </a:lnTo>
                  <a:lnTo>
                    <a:pt x="171" y="28"/>
                  </a:lnTo>
                  <a:lnTo>
                    <a:pt x="186" y="48"/>
                  </a:lnTo>
                  <a:lnTo>
                    <a:pt x="195" y="73"/>
                  </a:lnTo>
                  <a:lnTo>
                    <a:pt x="197" y="100"/>
                  </a:lnTo>
                  <a:lnTo>
                    <a:pt x="195" y="123"/>
                  </a:lnTo>
                  <a:lnTo>
                    <a:pt x="188" y="145"/>
                  </a:lnTo>
                  <a:lnTo>
                    <a:pt x="178" y="164"/>
                  </a:lnTo>
                  <a:lnTo>
                    <a:pt x="163" y="179"/>
                  </a:lnTo>
                  <a:lnTo>
                    <a:pt x="145" y="191"/>
                  </a:lnTo>
                  <a:lnTo>
                    <a:pt x="124" y="199"/>
                  </a:lnTo>
                  <a:lnTo>
                    <a:pt x="98" y="202"/>
                  </a:lnTo>
                  <a:lnTo>
                    <a:pt x="72" y="198"/>
                  </a:lnTo>
                  <a:lnTo>
                    <a:pt x="47" y="189"/>
                  </a:lnTo>
                  <a:lnTo>
                    <a:pt x="27" y="173"/>
                  </a:lnTo>
                  <a:lnTo>
                    <a:pt x="13" y="153"/>
                  </a:lnTo>
                  <a:lnTo>
                    <a:pt x="3" y="128"/>
                  </a:lnTo>
                  <a:lnTo>
                    <a:pt x="0" y="100"/>
                  </a:lnTo>
                  <a:lnTo>
                    <a:pt x="3" y="71"/>
                  </a:lnTo>
                  <a:lnTo>
                    <a:pt x="13" y="48"/>
                  </a:lnTo>
                  <a:lnTo>
                    <a:pt x="27" y="28"/>
                  </a:lnTo>
                  <a:lnTo>
                    <a:pt x="47" y="13"/>
                  </a:lnTo>
                  <a:lnTo>
                    <a:pt x="71" y="4"/>
                  </a:lnTo>
                  <a:lnTo>
                    <a:pt x="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60" name="Freeform 11"/>
            <p:cNvSpPr>
              <a:spLocks/>
            </p:cNvSpPr>
            <p:nvPr userDrawn="1"/>
          </p:nvSpPr>
          <p:spPr bwMode="auto">
            <a:xfrm>
              <a:off x="1371600" y="4379913"/>
              <a:ext cx="215900" cy="320675"/>
            </a:xfrm>
            <a:custGeom>
              <a:avLst/>
              <a:gdLst>
                <a:gd name="T0" fmla="*/ 75 w 136"/>
                <a:gd name="T1" fmla="*/ 0 h 202"/>
                <a:gd name="T2" fmla="*/ 96 w 136"/>
                <a:gd name="T3" fmla="*/ 1 h 202"/>
                <a:gd name="T4" fmla="*/ 116 w 136"/>
                <a:gd name="T5" fmla="*/ 4 h 202"/>
                <a:gd name="T6" fmla="*/ 116 w 136"/>
                <a:gd name="T7" fmla="*/ 42 h 202"/>
                <a:gd name="T8" fmla="*/ 100 w 136"/>
                <a:gd name="T9" fmla="*/ 40 h 202"/>
                <a:gd name="T10" fmla="*/ 83 w 136"/>
                <a:gd name="T11" fmla="*/ 37 h 202"/>
                <a:gd name="T12" fmla="*/ 70 w 136"/>
                <a:gd name="T13" fmla="*/ 38 h 202"/>
                <a:gd name="T14" fmla="*/ 59 w 136"/>
                <a:gd name="T15" fmla="*/ 41 h 202"/>
                <a:gd name="T16" fmla="*/ 53 w 136"/>
                <a:gd name="T17" fmla="*/ 46 h 202"/>
                <a:gd name="T18" fmla="*/ 50 w 136"/>
                <a:gd name="T19" fmla="*/ 53 h 202"/>
                <a:gd name="T20" fmla="*/ 53 w 136"/>
                <a:gd name="T21" fmla="*/ 61 h 202"/>
                <a:gd name="T22" fmla="*/ 62 w 136"/>
                <a:gd name="T23" fmla="*/ 69 h 202"/>
                <a:gd name="T24" fmla="*/ 74 w 136"/>
                <a:gd name="T25" fmla="*/ 77 h 202"/>
                <a:gd name="T26" fmla="*/ 90 w 136"/>
                <a:gd name="T27" fmla="*/ 84 h 202"/>
                <a:gd name="T28" fmla="*/ 99 w 136"/>
                <a:gd name="T29" fmla="*/ 91 h 202"/>
                <a:gd name="T30" fmla="*/ 111 w 136"/>
                <a:gd name="T31" fmla="*/ 98 h 202"/>
                <a:gd name="T32" fmla="*/ 120 w 136"/>
                <a:gd name="T33" fmla="*/ 106 h 202"/>
                <a:gd name="T34" fmla="*/ 128 w 136"/>
                <a:gd name="T35" fmla="*/ 116 h 202"/>
                <a:gd name="T36" fmla="*/ 134 w 136"/>
                <a:gd name="T37" fmla="*/ 129 h 202"/>
                <a:gd name="T38" fmla="*/ 136 w 136"/>
                <a:gd name="T39" fmla="*/ 144 h 202"/>
                <a:gd name="T40" fmla="*/ 133 w 136"/>
                <a:gd name="T41" fmla="*/ 161 h 202"/>
                <a:gd name="T42" fmla="*/ 126 w 136"/>
                <a:gd name="T43" fmla="*/ 175 h 202"/>
                <a:gd name="T44" fmla="*/ 115 w 136"/>
                <a:gd name="T45" fmla="*/ 187 h 202"/>
                <a:gd name="T46" fmla="*/ 99 w 136"/>
                <a:gd name="T47" fmla="*/ 195 h 202"/>
                <a:gd name="T48" fmla="*/ 79 w 136"/>
                <a:gd name="T49" fmla="*/ 201 h 202"/>
                <a:gd name="T50" fmla="*/ 57 w 136"/>
                <a:gd name="T51" fmla="*/ 202 h 202"/>
                <a:gd name="T52" fmla="*/ 37 w 136"/>
                <a:gd name="T53" fmla="*/ 201 h 202"/>
                <a:gd name="T54" fmla="*/ 20 w 136"/>
                <a:gd name="T55" fmla="*/ 198 h 202"/>
                <a:gd name="T56" fmla="*/ 2 w 136"/>
                <a:gd name="T57" fmla="*/ 194 h 202"/>
                <a:gd name="T58" fmla="*/ 2 w 136"/>
                <a:gd name="T59" fmla="*/ 153 h 202"/>
                <a:gd name="T60" fmla="*/ 18 w 136"/>
                <a:gd name="T61" fmla="*/ 157 h 202"/>
                <a:gd name="T62" fmla="*/ 38 w 136"/>
                <a:gd name="T63" fmla="*/ 162 h 202"/>
                <a:gd name="T64" fmla="*/ 59 w 136"/>
                <a:gd name="T65" fmla="*/ 165 h 202"/>
                <a:gd name="T66" fmla="*/ 68 w 136"/>
                <a:gd name="T67" fmla="*/ 164 h 202"/>
                <a:gd name="T68" fmla="*/ 78 w 136"/>
                <a:gd name="T69" fmla="*/ 160 h 202"/>
                <a:gd name="T70" fmla="*/ 83 w 136"/>
                <a:gd name="T71" fmla="*/ 154 h 202"/>
                <a:gd name="T72" fmla="*/ 86 w 136"/>
                <a:gd name="T73" fmla="*/ 145 h 202"/>
                <a:gd name="T74" fmla="*/ 83 w 136"/>
                <a:gd name="T75" fmla="*/ 137 h 202"/>
                <a:gd name="T76" fmla="*/ 75 w 136"/>
                <a:gd name="T77" fmla="*/ 131 h 202"/>
                <a:gd name="T78" fmla="*/ 63 w 136"/>
                <a:gd name="T79" fmla="*/ 123 h 202"/>
                <a:gd name="T80" fmla="*/ 46 w 136"/>
                <a:gd name="T81" fmla="*/ 113 h 202"/>
                <a:gd name="T82" fmla="*/ 34 w 136"/>
                <a:gd name="T83" fmla="*/ 106 h 202"/>
                <a:gd name="T84" fmla="*/ 21 w 136"/>
                <a:gd name="T85" fmla="*/ 95 h 202"/>
                <a:gd name="T86" fmla="*/ 10 w 136"/>
                <a:gd name="T87" fmla="*/ 83 h 202"/>
                <a:gd name="T88" fmla="*/ 2 w 136"/>
                <a:gd name="T89" fmla="*/ 69 h 202"/>
                <a:gd name="T90" fmla="*/ 0 w 136"/>
                <a:gd name="T91" fmla="*/ 53 h 202"/>
                <a:gd name="T92" fmla="*/ 2 w 136"/>
                <a:gd name="T93" fmla="*/ 37 h 202"/>
                <a:gd name="T94" fmla="*/ 9 w 136"/>
                <a:gd name="T95" fmla="*/ 24 h 202"/>
                <a:gd name="T96" fmla="*/ 21 w 136"/>
                <a:gd name="T97" fmla="*/ 13 h 202"/>
                <a:gd name="T98" fmla="*/ 35 w 136"/>
                <a:gd name="T99" fmla="*/ 7 h 202"/>
                <a:gd name="T100" fmla="*/ 54 w 136"/>
                <a:gd name="T101" fmla="*/ 1 h 202"/>
                <a:gd name="T102" fmla="*/ 75 w 136"/>
                <a:gd name="T10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6" h="202">
                  <a:moveTo>
                    <a:pt x="75" y="0"/>
                  </a:moveTo>
                  <a:lnTo>
                    <a:pt x="96" y="1"/>
                  </a:lnTo>
                  <a:lnTo>
                    <a:pt x="116" y="4"/>
                  </a:lnTo>
                  <a:lnTo>
                    <a:pt x="116" y="42"/>
                  </a:lnTo>
                  <a:lnTo>
                    <a:pt x="100" y="40"/>
                  </a:lnTo>
                  <a:lnTo>
                    <a:pt x="83" y="37"/>
                  </a:lnTo>
                  <a:lnTo>
                    <a:pt x="70" y="38"/>
                  </a:lnTo>
                  <a:lnTo>
                    <a:pt x="59" y="41"/>
                  </a:lnTo>
                  <a:lnTo>
                    <a:pt x="53" y="46"/>
                  </a:lnTo>
                  <a:lnTo>
                    <a:pt x="50" y="53"/>
                  </a:lnTo>
                  <a:lnTo>
                    <a:pt x="53" y="61"/>
                  </a:lnTo>
                  <a:lnTo>
                    <a:pt x="62" y="69"/>
                  </a:lnTo>
                  <a:lnTo>
                    <a:pt x="74" y="77"/>
                  </a:lnTo>
                  <a:lnTo>
                    <a:pt x="90" y="84"/>
                  </a:lnTo>
                  <a:lnTo>
                    <a:pt x="99" y="91"/>
                  </a:lnTo>
                  <a:lnTo>
                    <a:pt x="111" y="98"/>
                  </a:lnTo>
                  <a:lnTo>
                    <a:pt x="120" y="106"/>
                  </a:lnTo>
                  <a:lnTo>
                    <a:pt x="128" y="116"/>
                  </a:lnTo>
                  <a:lnTo>
                    <a:pt x="134" y="129"/>
                  </a:lnTo>
                  <a:lnTo>
                    <a:pt x="136" y="144"/>
                  </a:lnTo>
                  <a:lnTo>
                    <a:pt x="133" y="161"/>
                  </a:lnTo>
                  <a:lnTo>
                    <a:pt x="126" y="175"/>
                  </a:lnTo>
                  <a:lnTo>
                    <a:pt x="115" y="187"/>
                  </a:lnTo>
                  <a:lnTo>
                    <a:pt x="99" y="195"/>
                  </a:lnTo>
                  <a:lnTo>
                    <a:pt x="79" y="201"/>
                  </a:lnTo>
                  <a:lnTo>
                    <a:pt x="57" y="202"/>
                  </a:lnTo>
                  <a:lnTo>
                    <a:pt x="37" y="201"/>
                  </a:lnTo>
                  <a:lnTo>
                    <a:pt x="20" y="198"/>
                  </a:lnTo>
                  <a:lnTo>
                    <a:pt x="2" y="194"/>
                  </a:lnTo>
                  <a:lnTo>
                    <a:pt x="2" y="153"/>
                  </a:lnTo>
                  <a:lnTo>
                    <a:pt x="18" y="157"/>
                  </a:lnTo>
                  <a:lnTo>
                    <a:pt x="38" y="162"/>
                  </a:lnTo>
                  <a:lnTo>
                    <a:pt x="59" y="165"/>
                  </a:lnTo>
                  <a:lnTo>
                    <a:pt x="68" y="164"/>
                  </a:lnTo>
                  <a:lnTo>
                    <a:pt x="78" y="160"/>
                  </a:lnTo>
                  <a:lnTo>
                    <a:pt x="83" y="154"/>
                  </a:lnTo>
                  <a:lnTo>
                    <a:pt x="86" y="145"/>
                  </a:lnTo>
                  <a:lnTo>
                    <a:pt x="83" y="137"/>
                  </a:lnTo>
                  <a:lnTo>
                    <a:pt x="75" y="131"/>
                  </a:lnTo>
                  <a:lnTo>
                    <a:pt x="63" y="123"/>
                  </a:lnTo>
                  <a:lnTo>
                    <a:pt x="46" y="113"/>
                  </a:lnTo>
                  <a:lnTo>
                    <a:pt x="34" y="106"/>
                  </a:lnTo>
                  <a:lnTo>
                    <a:pt x="21" y="95"/>
                  </a:lnTo>
                  <a:lnTo>
                    <a:pt x="10" y="83"/>
                  </a:lnTo>
                  <a:lnTo>
                    <a:pt x="2" y="69"/>
                  </a:lnTo>
                  <a:lnTo>
                    <a:pt x="0" y="53"/>
                  </a:lnTo>
                  <a:lnTo>
                    <a:pt x="2" y="37"/>
                  </a:lnTo>
                  <a:lnTo>
                    <a:pt x="9" y="24"/>
                  </a:lnTo>
                  <a:lnTo>
                    <a:pt x="21" y="13"/>
                  </a:lnTo>
                  <a:lnTo>
                    <a:pt x="35" y="7"/>
                  </a:lnTo>
                  <a:lnTo>
                    <a:pt x="54" y="1"/>
                  </a:lnTo>
                  <a:lnTo>
                    <a:pt x="7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61" name="Freeform 12"/>
            <p:cNvSpPr>
              <a:spLocks/>
            </p:cNvSpPr>
            <p:nvPr userDrawn="1"/>
          </p:nvSpPr>
          <p:spPr bwMode="auto">
            <a:xfrm>
              <a:off x="1851025" y="4268788"/>
              <a:ext cx="112713" cy="420688"/>
            </a:xfrm>
            <a:custGeom>
              <a:avLst/>
              <a:gdLst>
                <a:gd name="T0" fmla="*/ 0 w 71"/>
                <a:gd name="T1" fmla="*/ 0 h 265"/>
                <a:gd name="T2" fmla="*/ 65 w 71"/>
                <a:gd name="T3" fmla="*/ 0 h 265"/>
                <a:gd name="T4" fmla="*/ 65 w 71"/>
                <a:gd name="T5" fmla="*/ 23 h 265"/>
                <a:gd name="T6" fmla="*/ 63 w 71"/>
                <a:gd name="T7" fmla="*/ 48 h 265"/>
                <a:gd name="T8" fmla="*/ 63 w 71"/>
                <a:gd name="T9" fmla="*/ 75 h 265"/>
                <a:gd name="T10" fmla="*/ 63 w 71"/>
                <a:gd name="T11" fmla="*/ 173 h 265"/>
                <a:gd name="T12" fmla="*/ 63 w 71"/>
                <a:gd name="T13" fmla="*/ 195 h 265"/>
                <a:gd name="T14" fmla="*/ 66 w 71"/>
                <a:gd name="T15" fmla="*/ 220 h 265"/>
                <a:gd name="T16" fmla="*/ 68 w 71"/>
                <a:gd name="T17" fmla="*/ 244 h 265"/>
                <a:gd name="T18" fmla="*/ 71 w 71"/>
                <a:gd name="T19" fmla="*/ 265 h 265"/>
                <a:gd name="T20" fmla="*/ 5 w 71"/>
                <a:gd name="T21" fmla="*/ 265 h 265"/>
                <a:gd name="T22" fmla="*/ 6 w 71"/>
                <a:gd name="T23" fmla="*/ 245 h 265"/>
                <a:gd name="T24" fmla="*/ 6 w 71"/>
                <a:gd name="T25" fmla="*/ 223 h 265"/>
                <a:gd name="T26" fmla="*/ 8 w 71"/>
                <a:gd name="T27" fmla="*/ 197 h 265"/>
                <a:gd name="T28" fmla="*/ 8 w 71"/>
                <a:gd name="T29" fmla="*/ 94 h 265"/>
                <a:gd name="T30" fmla="*/ 6 w 71"/>
                <a:gd name="T31" fmla="*/ 59 h 265"/>
                <a:gd name="T32" fmla="*/ 4 w 71"/>
                <a:gd name="T33" fmla="*/ 29 h 265"/>
                <a:gd name="T34" fmla="*/ 0 w 71"/>
                <a:gd name="T3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265">
                  <a:moveTo>
                    <a:pt x="0" y="0"/>
                  </a:moveTo>
                  <a:lnTo>
                    <a:pt x="65" y="0"/>
                  </a:lnTo>
                  <a:lnTo>
                    <a:pt x="65" y="23"/>
                  </a:lnTo>
                  <a:lnTo>
                    <a:pt x="63" y="48"/>
                  </a:lnTo>
                  <a:lnTo>
                    <a:pt x="63" y="75"/>
                  </a:lnTo>
                  <a:lnTo>
                    <a:pt x="63" y="173"/>
                  </a:lnTo>
                  <a:lnTo>
                    <a:pt x="63" y="195"/>
                  </a:lnTo>
                  <a:lnTo>
                    <a:pt x="66" y="220"/>
                  </a:lnTo>
                  <a:lnTo>
                    <a:pt x="68" y="244"/>
                  </a:lnTo>
                  <a:lnTo>
                    <a:pt x="71" y="265"/>
                  </a:lnTo>
                  <a:lnTo>
                    <a:pt x="5" y="265"/>
                  </a:lnTo>
                  <a:lnTo>
                    <a:pt x="6" y="245"/>
                  </a:lnTo>
                  <a:lnTo>
                    <a:pt x="6" y="223"/>
                  </a:lnTo>
                  <a:lnTo>
                    <a:pt x="8" y="197"/>
                  </a:lnTo>
                  <a:lnTo>
                    <a:pt x="8" y="94"/>
                  </a:lnTo>
                  <a:lnTo>
                    <a:pt x="6" y="59"/>
                  </a:lnTo>
                  <a:lnTo>
                    <a:pt x="4" y="2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62" name="Freeform 13"/>
            <p:cNvSpPr>
              <a:spLocks/>
            </p:cNvSpPr>
            <p:nvPr userDrawn="1"/>
          </p:nvSpPr>
          <p:spPr bwMode="auto">
            <a:xfrm>
              <a:off x="2024062" y="4379913"/>
              <a:ext cx="298450" cy="309563"/>
            </a:xfrm>
            <a:custGeom>
              <a:avLst/>
              <a:gdLst>
                <a:gd name="T0" fmla="*/ 122 w 188"/>
                <a:gd name="T1" fmla="*/ 0 h 195"/>
                <a:gd name="T2" fmla="*/ 139 w 188"/>
                <a:gd name="T3" fmla="*/ 3 h 195"/>
                <a:gd name="T4" fmla="*/ 153 w 188"/>
                <a:gd name="T5" fmla="*/ 8 h 195"/>
                <a:gd name="T6" fmla="*/ 165 w 188"/>
                <a:gd name="T7" fmla="*/ 19 h 195"/>
                <a:gd name="T8" fmla="*/ 173 w 188"/>
                <a:gd name="T9" fmla="*/ 32 h 195"/>
                <a:gd name="T10" fmla="*/ 180 w 188"/>
                <a:gd name="T11" fmla="*/ 48 h 195"/>
                <a:gd name="T12" fmla="*/ 182 w 188"/>
                <a:gd name="T13" fmla="*/ 66 h 195"/>
                <a:gd name="T14" fmla="*/ 184 w 188"/>
                <a:gd name="T15" fmla="*/ 88 h 195"/>
                <a:gd name="T16" fmla="*/ 184 w 188"/>
                <a:gd name="T17" fmla="*/ 132 h 195"/>
                <a:gd name="T18" fmla="*/ 184 w 188"/>
                <a:gd name="T19" fmla="*/ 150 h 195"/>
                <a:gd name="T20" fmla="*/ 185 w 188"/>
                <a:gd name="T21" fmla="*/ 173 h 195"/>
                <a:gd name="T22" fmla="*/ 188 w 188"/>
                <a:gd name="T23" fmla="*/ 195 h 195"/>
                <a:gd name="T24" fmla="*/ 135 w 188"/>
                <a:gd name="T25" fmla="*/ 195 h 195"/>
                <a:gd name="T26" fmla="*/ 134 w 188"/>
                <a:gd name="T27" fmla="*/ 132 h 195"/>
                <a:gd name="T28" fmla="*/ 134 w 188"/>
                <a:gd name="T29" fmla="*/ 95 h 195"/>
                <a:gd name="T30" fmla="*/ 132 w 188"/>
                <a:gd name="T31" fmla="*/ 78 h 195"/>
                <a:gd name="T32" fmla="*/ 130 w 188"/>
                <a:gd name="T33" fmla="*/ 62 h 195"/>
                <a:gd name="T34" fmla="*/ 123 w 188"/>
                <a:gd name="T35" fmla="*/ 51 h 195"/>
                <a:gd name="T36" fmla="*/ 115 w 188"/>
                <a:gd name="T37" fmla="*/ 44 h 195"/>
                <a:gd name="T38" fmla="*/ 102 w 188"/>
                <a:gd name="T39" fmla="*/ 41 h 195"/>
                <a:gd name="T40" fmla="*/ 87 w 188"/>
                <a:gd name="T41" fmla="*/ 44 h 195"/>
                <a:gd name="T42" fmla="*/ 77 w 188"/>
                <a:gd name="T43" fmla="*/ 49 h 195"/>
                <a:gd name="T44" fmla="*/ 70 w 188"/>
                <a:gd name="T45" fmla="*/ 58 h 195"/>
                <a:gd name="T46" fmla="*/ 65 w 188"/>
                <a:gd name="T47" fmla="*/ 71 h 195"/>
                <a:gd name="T48" fmla="*/ 62 w 188"/>
                <a:gd name="T49" fmla="*/ 87 h 195"/>
                <a:gd name="T50" fmla="*/ 61 w 188"/>
                <a:gd name="T51" fmla="*/ 108 h 195"/>
                <a:gd name="T52" fmla="*/ 61 w 188"/>
                <a:gd name="T53" fmla="*/ 132 h 195"/>
                <a:gd name="T54" fmla="*/ 62 w 188"/>
                <a:gd name="T55" fmla="*/ 150 h 195"/>
                <a:gd name="T56" fmla="*/ 62 w 188"/>
                <a:gd name="T57" fmla="*/ 173 h 195"/>
                <a:gd name="T58" fmla="*/ 64 w 188"/>
                <a:gd name="T59" fmla="*/ 195 h 195"/>
                <a:gd name="T60" fmla="*/ 10 w 188"/>
                <a:gd name="T61" fmla="*/ 195 h 195"/>
                <a:gd name="T62" fmla="*/ 11 w 188"/>
                <a:gd name="T63" fmla="*/ 132 h 195"/>
                <a:gd name="T64" fmla="*/ 11 w 188"/>
                <a:gd name="T65" fmla="*/ 87 h 195"/>
                <a:gd name="T66" fmla="*/ 10 w 188"/>
                <a:gd name="T67" fmla="*/ 61 h 195"/>
                <a:gd name="T68" fmla="*/ 6 w 188"/>
                <a:gd name="T69" fmla="*/ 34 h 195"/>
                <a:gd name="T70" fmla="*/ 0 w 188"/>
                <a:gd name="T71" fmla="*/ 8 h 195"/>
                <a:gd name="T72" fmla="*/ 48 w 188"/>
                <a:gd name="T73" fmla="*/ 5 h 195"/>
                <a:gd name="T74" fmla="*/ 51 w 188"/>
                <a:gd name="T75" fmla="*/ 17 h 195"/>
                <a:gd name="T76" fmla="*/ 54 w 188"/>
                <a:gd name="T77" fmla="*/ 32 h 195"/>
                <a:gd name="T78" fmla="*/ 62 w 188"/>
                <a:gd name="T79" fmla="*/ 24 h 195"/>
                <a:gd name="T80" fmla="*/ 73 w 188"/>
                <a:gd name="T81" fmla="*/ 15 h 195"/>
                <a:gd name="T82" fmla="*/ 85 w 188"/>
                <a:gd name="T83" fmla="*/ 8 h 195"/>
                <a:gd name="T84" fmla="*/ 101 w 188"/>
                <a:gd name="T85" fmla="*/ 3 h 195"/>
                <a:gd name="T86" fmla="*/ 122 w 188"/>
                <a:gd name="T87"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8" h="195">
                  <a:moveTo>
                    <a:pt x="122" y="0"/>
                  </a:moveTo>
                  <a:lnTo>
                    <a:pt x="139" y="3"/>
                  </a:lnTo>
                  <a:lnTo>
                    <a:pt x="153" y="8"/>
                  </a:lnTo>
                  <a:lnTo>
                    <a:pt x="165" y="19"/>
                  </a:lnTo>
                  <a:lnTo>
                    <a:pt x="173" y="32"/>
                  </a:lnTo>
                  <a:lnTo>
                    <a:pt x="180" y="48"/>
                  </a:lnTo>
                  <a:lnTo>
                    <a:pt x="182" y="66"/>
                  </a:lnTo>
                  <a:lnTo>
                    <a:pt x="184" y="88"/>
                  </a:lnTo>
                  <a:lnTo>
                    <a:pt x="184" y="132"/>
                  </a:lnTo>
                  <a:lnTo>
                    <a:pt x="184" y="150"/>
                  </a:lnTo>
                  <a:lnTo>
                    <a:pt x="185" y="173"/>
                  </a:lnTo>
                  <a:lnTo>
                    <a:pt x="188" y="195"/>
                  </a:lnTo>
                  <a:lnTo>
                    <a:pt x="135" y="195"/>
                  </a:lnTo>
                  <a:lnTo>
                    <a:pt x="134" y="132"/>
                  </a:lnTo>
                  <a:lnTo>
                    <a:pt x="134" y="95"/>
                  </a:lnTo>
                  <a:lnTo>
                    <a:pt x="132" y="78"/>
                  </a:lnTo>
                  <a:lnTo>
                    <a:pt x="130" y="62"/>
                  </a:lnTo>
                  <a:lnTo>
                    <a:pt x="123" y="51"/>
                  </a:lnTo>
                  <a:lnTo>
                    <a:pt x="115" y="44"/>
                  </a:lnTo>
                  <a:lnTo>
                    <a:pt x="102" y="41"/>
                  </a:lnTo>
                  <a:lnTo>
                    <a:pt x="87" y="44"/>
                  </a:lnTo>
                  <a:lnTo>
                    <a:pt x="77" y="49"/>
                  </a:lnTo>
                  <a:lnTo>
                    <a:pt x="70" y="58"/>
                  </a:lnTo>
                  <a:lnTo>
                    <a:pt x="65" y="71"/>
                  </a:lnTo>
                  <a:lnTo>
                    <a:pt x="62" y="87"/>
                  </a:lnTo>
                  <a:lnTo>
                    <a:pt x="61" y="108"/>
                  </a:lnTo>
                  <a:lnTo>
                    <a:pt x="61" y="132"/>
                  </a:lnTo>
                  <a:lnTo>
                    <a:pt x="62" y="150"/>
                  </a:lnTo>
                  <a:lnTo>
                    <a:pt x="62" y="173"/>
                  </a:lnTo>
                  <a:lnTo>
                    <a:pt x="64" y="195"/>
                  </a:lnTo>
                  <a:lnTo>
                    <a:pt x="10" y="195"/>
                  </a:lnTo>
                  <a:lnTo>
                    <a:pt x="11" y="132"/>
                  </a:lnTo>
                  <a:lnTo>
                    <a:pt x="11" y="87"/>
                  </a:lnTo>
                  <a:lnTo>
                    <a:pt x="10" y="61"/>
                  </a:lnTo>
                  <a:lnTo>
                    <a:pt x="6" y="34"/>
                  </a:lnTo>
                  <a:lnTo>
                    <a:pt x="0" y="8"/>
                  </a:lnTo>
                  <a:lnTo>
                    <a:pt x="48" y="5"/>
                  </a:lnTo>
                  <a:lnTo>
                    <a:pt x="51" y="17"/>
                  </a:lnTo>
                  <a:lnTo>
                    <a:pt x="54" y="32"/>
                  </a:lnTo>
                  <a:lnTo>
                    <a:pt x="62" y="24"/>
                  </a:lnTo>
                  <a:lnTo>
                    <a:pt x="73" y="15"/>
                  </a:lnTo>
                  <a:lnTo>
                    <a:pt x="85" y="8"/>
                  </a:lnTo>
                  <a:lnTo>
                    <a:pt x="101" y="3"/>
                  </a:lnTo>
                  <a:lnTo>
                    <a:pt x="12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63" name="Freeform 14"/>
            <p:cNvSpPr>
              <a:spLocks/>
            </p:cNvSpPr>
            <p:nvPr userDrawn="1"/>
          </p:nvSpPr>
          <p:spPr bwMode="auto">
            <a:xfrm>
              <a:off x="2374900" y="4379913"/>
              <a:ext cx="296863" cy="309563"/>
            </a:xfrm>
            <a:custGeom>
              <a:avLst/>
              <a:gdLst>
                <a:gd name="T0" fmla="*/ 121 w 187"/>
                <a:gd name="T1" fmla="*/ 0 h 195"/>
                <a:gd name="T2" fmla="*/ 140 w 187"/>
                <a:gd name="T3" fmla="*/ 3 h 195"/>
                <a:gd name="T4" fmla="*/ 154 w 187"/>
                <a:gd name="T5" fmla="*/ 8 h 195"/>
                <a:gd name="T6" fmla="*/ 165 w 187"/>
                <a:gd name="T7" fmla="*/ 19 h 195"/>
                <a:gd name="T8" fmla="*/ 174 w 187"/>
                <a:gd name="T9" fmla="*/ 32 h 195"/>
                <a:gd name="T10" fmla="*/ 179 w 187"/>
                <a:gd name="T11" fmla="*/ 48 h 195"/>
                <a:gd name="T12" fmla="*/ 183 w 187"/>
                <a:gd name="T13" fmla="*/ 66 h 195"/>
                <a:gd name="T14" fmla="*/ 183 w 187"/>
                <a:gd name="T15" fmla="*/ 88 h 195"/>
                <a:gd name="T16" fmla="*/ 183 w 187"/>
                <a:gd name="T17" fmla="*/ 132 h 195"/>
                <a:gd name="T18" fmla="*/ 184 w 187"/>
                <a:gd name="T19" fmla="*/ 150 h 195"/>
                <a:gd name="T20" fmla="*/ 186 w 187"/>
                <a:gd name="T21" fmla="*/ 173 h 195"/>
                <a:gd name="T22" fmla="*/ 187 w 187"/>
                <a:gd name="T23" fmla="*/ 195 h 195"/>
                <a:gd name="T24" fmla="*/ 136 w 187"/>
                <a:gd name="T25" fmla="*/ 195 h 195"/>
                <a:gd name="T26" fmla="*/ 133 w 187"/>
                <a:gd name="T27" fmla="*/ 132 h 195"/>
                <a:gd name="T28" fmla="*/ 133 w 187"/>
                <a:gd name="T29" fmla="*/ 95 h 195"/>
                <a:gd name="T30" fmla="*/ 132 w 187"/>
                <a:gd name="T31" fmla="*/ 78 h 195"/>
                <a:gd name="T32" fmla="*/ 129 w 187"/>
                <a:gd name="T33" fmla="*/ 62 h 195"/>
                <a:gd name="T34" fmla="*/ 124 w 187"/>
                <a:gd name="T35" fmla="*/ 51 h 195"/>
                <a:gd name="T36" fmla="*/ 114 w 187"/>
                <a:gd name="T37" fmla="*/ 44 h 195"/>
                <a:gd name="T38" fmla="*/ 101 w 187"/>
                <a:gd name="T39" fmla="*/ 41 h 195"/>
                <a:gd name="T40" fmla="*/ 88 w 187"/>
                <a:gd name="T41" fmla="*/ 44 h 195"/>
                <a:gd name="T42" fmla="*/ 78 w 187"/>
                <a:gd name="T43" fmla="*/ 49 h 195"/>
                <a:gd name="T44" fmla="*/ 70 w 187"/>
                <a:gd name="T45" fmla="*/ 58 h 195"/>
                <a:gd name="T46" fmla="*/ 64 w 187"/>
                <a:gd name="T47" fmla="*/ 71 h 195"/>
                <a:gd name="T48" fmla="*/ 62 w 187"/>
                <a:gd name="T49" fmla="*/ 87 h 195"/>
                <a:gd name="T50" fmla="*/ 62 w 187"/>
                <a:gd name="T51" fmla="*/ 108 h 195"/>
                <a:gd name="T52" fmla="*/ 62 w 187"/>
                <a:gd name="T53" fmla="*/ 132 h 195"/>
                <a:gd name="T54" fmla="*/ 62 w 187"/>
                <a:gd name="T55" fmla="*/ 150 h 195"/>
                <a:gd name="T56" fmla="*/ 63 w 187"/>
                <a:gd name="T57" fmla="*/ 173 h 195"/>
                <a:gd name="T58" fmla="*/ 63 w 187"/>
                <a:gd name="T59" fmla="*/ 195 h 195"/>
                <a:gd name="T60" fmla="*/ 9 w 187"/>
                <a:gd name="T61" fmla="*/ 195 h 195"/>
                <a:gd name="T62" fmla="*/ 12 w 187"/>
                <a:gd name="T63" fmla="*/ 132 h 195"/>
                <a:gd name="T64" fmla="*/ 12 w 187"/>
                <a:gd name="T65" fmla="*/ 87 h 195"/>
                <a:gd name="T66" fmla="*/ 9 w 187"/>
                <a:gd name="T67" fmla="*/ 61 h 195"/>
                <a:gd name="T68" fmla="*/ 5 w 187"/>
                <a:gd name="T69" fmla="*/ 34 h 195"/>
                <a:gd name="T70" fmla="*/ 0 w 187"/>
                <a:gd name="T71" fmla="*/ 8 h 195"/>
                <a:gd name="T72" fmla="*/ 47 w 187"/>
                <a:gd name="T73" fmla="*/ 5 h 195"/>
                <a:gd name="T74" fmla="*/ 51 w 187"/>
                <a:gd name="T75" fmla="*/ 17 h 195"/>
                <a:gd name="T76" fmla="*/ 54 w 187"/>
                <a:gd name="T77" fmla="*/ 32 h 195"/>
                <a:gd name="T78" fmla="*/ 63 w 187"/>
                <a:gd name="T79" fmla="*/ 24 h 195"/>
                <a:gd name="T80" fmla="*/ 72 w 187"/>
                <a:gd name="T81" fmla="*/ 15 h 195"/>
                <a:gd name="T82" fmla="*/ 85 w 187"/>
                <a:gd name="T83" fmla="*/ 8 h 195"/>
                <a:gd name="T84" fmla="*/ 101 w 187"/>
                <a:gd name="T85" fmla="*/ 3 h 195"/>
                <a:gd name="T86" fmla="*/ 121 w 187"/>
                <a:gd name="T87"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7" h="195">
                  <a:moveTo>
                    <a:pt x="121" y="0"/>
                  </a:moveTo>
                  <a:lnTo>
                    <a:pt x="140" y="3"/>
                  </a:lnTo>
                  <a:lnTo>
                    <a:pt x="154" y="8"/>
                  </a:lnTo>
                  <a:lnTo>
                    <a:pt x="165" y="19"/>
                  </a:lnTo>
                  <a:lnTo>
                    <a:pt x="174" y="32"/>
                  </a:lnTo>
                  <a:lnTo>
                    <a:pt x="179" y="48"/>
                  </a:lnTo>
                  <a:lnTo>
                    <a:pt x="183" y="66"/>
                  </a:lnTo>
                  <a:lnTo>
                    <a:pt x="183" y="88"/>
                  </a:lnTo>
                  <a:lnTo>
                    <a:pt x="183" y="132"/>
                  </a:lnTo>
                  <a:lnTo>
                    <a:pt x="184" y="150"/>
                  </a:lnTo>
                  <a:lnTo>
                    <a:pt x="186" y="173"/>
                  </a:lnTo>
                  <a:lnTo>
                    <a:pt x="187" y="195"/>
                  </a:lnTo>
                  <a:lnTo>
                    <a:pt x="136" y="195"/>
                  </a:lnTo>
                  <a:lnTo>
                    <a:pt x="133" y="132"/>
                  </a:lnTo>
                  <a:lnTo>
                    <a:pt x="133" y="95"/>
                  </a:lnTo>
                  <a:lnTo>
                    <a:pt x="132" y="78"/>
                  </a:lnTo>
                  <a:lnTo>
                    <a:pt x="129" y="62"/>
                  </a:lnTo>
                  <a:lnTo>
                    <a:pt x="124" y="51"/>
                  </a:lnTo>
                  <a:lnTo>
                    <a:pt x="114" y="44"/>
                  </a:lnTo>
                  <a:lnTo>
                    <a:pt x="101" y="41"/>
                  </a:lnTo>
                  <a:lnTo>
                    <a:pt x="88" y="44"/>
                  </a:lnTo>
                  <a:lnTo>
                    <a:pt x="78" y="49"/>
                  </a:lnTo>
                  <a:lnTo>
                    <a:pt x="70" y="58"/>
                  </a:lnTo>
                  <a:lnTo>
                    <a:pt x="64" y="71"/>
                  </a:lnTo>
                  <a:lnTo>
                    <a:pt x="62" y="87"/>
                  </a:lnTo>
                  <a:lnTo>
                    <a:pt x="62" y="108"/>
                  </a:lnTo>
                  <a:lnTo>
                    <a:pt x="62" y="132"/>
                  </a:lnTo>
                  <a:lnTo>
                    <a:pt x="62" y="150"/>
                  </a:lnTo>
                  <a:lnTo>
                    <a:pt x="63" y="173"/>
                  </a:lnTo>
                  <a:lnTo>
                    <a:pt x="63" y="195"/>
                  </a:lnTo>
                  <a:lnTo>
                    <a:pt x="9" y="195"/>
                  </a:lnTo>
                  <a:lnTo>
                    <a:pt x="12" y="132"/>
                  </a:lnTo>
                  <a:lnTo>
                    <a:pt x="12" y="87"/>
                  </a:lnTo>
                  <a:lnTo>
                    <a:pt x="9" y="61"/>
                  </a:lnTo>
                  <a:lnTo>
                    <a:pt x="5" y="34"/>
                  </a:lnTo>
                  <a:lnTo>
                    <a:pt x="0" y="8"/>
                  </a:lnTo>
                  <a:lnTo>
                    <a:pt x="47" y="5"/>
                  </a:lnTo>
                  <a:lnTo>
                    <a:pt x="51" y="17"/>
                  </a:lnTo>
                  <a:lnTo>
                    <a:pt x="54" y="32"/>
                  </a:lnTo>
                  <a:lnTo>
                    <a:pt x="63" y="24"/>
                  </a:lnTo>
                  <a:lnTo>
                    <a:pt x="72" y="15"/>
                  </a:lnTo>
                  <a:lnTo>
                    <a:pt x="85" y="8"/>
                  </a:lnTo>
                  <a:lnTo>
                    <a:pt x="101" y="3"/>
                  </a:lnTo>
                  <a:lnTo>
                    <a:pt x="1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89" name="Freeform 15"/>
            <p:cNvSpPr>
              <a:spLocks noEditPoints="1"/>
            </p:cNvSpPr>
            <p:nvPr userDrawn="1"/>
          </p:nvSpPr>
          <p:spPr bwMode="auto">
            <a:xfrm>
              <a:off x="2722562" y="4379913"/>
              <a:ext cx="314325" cy="320675"/>
            </a:xfrm>
            <a:custGeom>
              <a:avLst/>
              <a:gdLst>
                <a:gd name="T0" fmla="*/ 100 w 198"/>
                <a:gd name="T1" fmla="*/ 41 h 202"/>
                <a:gd name="T2" fmla="*/ 81 w 198"/>
                <a:gd name="T3" fmla="*/ 44 h 202"/>
                <a:gd name="T4" fmla="*/ 68 w 198"/>
                <a:gd name="T5" fmla="*/ 51 h 202"/>
                <a:gd name="T6" fmla="*/ 58 w 198"/>
                <a:gd name="T7" fmla="*/ 65 h 202"/>
                <a:gd name="T8" fmla="*/ 52 w 198"/>
                <a:gd name="T9" fmla="*/ 81 h 202"/>
                <a:gd name="T10" fmla="*/ 50 w 198"/>
                <a:gd name="T11" fmla="*/ 100 h 202"/>
                <a:gd name="T12" fmla="*/ 52 w 198"/>
                <a:gd name="T13" fmla="*/ 120 h 202"/>
                <a:gd name="T14" fmla="*/ 59 w 198"/>
                <a:gd name="T15" fmla="*/ 137 h 202"/>
                <a:gd name="T16" fmla="*/ 68 w 198"/>
                <a:gd name="T17" fmla="*/ 149 h 202"/>
                <a:gd name="T18" fmla="*/ 83 w 198"/>
                <a:gd name="T19" fmla="*/ 158 h 202"/>
                <a:gd name="T20" fmla="*/ 100 w 198"/>
                <a:gd name="T21" fmla="*/ 161 h 202"/>
                <a:gd name="T22" fmla="*/ 117 w 198"/>
                <a:gd name="T23" fmla="*/ 158 h 202"/>
                <a:gd name="T24" fmla="*/ 130 w 198"/>
                <a:gd name="T25" fmla="*/ 149 h 202"/>
                <a:gd name="T26" fmla="*/ 141 w 198"/>
                <a:gd name="T27" fmla="*/ 136 h 202"/>
                <a:gd name="T28" fmla="*/ 146 w 198"/>
                <a:gd name="T29" fmla="*/ 120 h 202"/>
                <a:gd name="T30" fmla="*/ 147 w 198"/>
                <a:gd name="T31" fmla="*/ 100 h 202"/>
                <a:gd name="T32" fmla="*/ 146 w 198"/>
                <a:gd name="T33" fmla="*/ 79 h 202"/>
                <a:gd name="T34" fmla="*/ 141 w 198"/>
                <a:gd name="T35" fmla="*/ 63 h 202"/>
                <a:gd name="T36" fmla="*/ 130 w 198"/>
                <a:gd name="T37" fmla="*/ 51 h 202"/>
                <a:gd name="T38" fmla="*/ 117 w 198"/>
                <a:gd name="T39" fmla="*/ 44 h 202"/>
                <a:gd name="T40" fmla="*/ 100 w 198"/>
                <a:gd name="T41" fmla="*/ 41 h 202"/>
                <a:gd name="T42" fmla="*/ 100 w 198"/>
                <a:gd name="T43" fmla="*/ 0 h 202"/>
                <a:gd name="T44" fmla="*/ 128 w 198"/>
                <a:gd name="T45" fmla="*/ 4 h 202"/>
                <a:gd name="T46" fmla="*/ 151 w 198"/>
                <a:gd name="T47" fmla="*/ 13 h 202"/>
                <a:gd name="T48" fmla="*/ 171 w 198"/>
                <a:gd name="T49" fmla="*/ 28 h 202"/>
                <a:gd name="T50" fmla="*/ 186 w 198"/>
                <a:gd name="T51" fmla="*/ 48 h 202"/>
                <a:gd name="T52" fmla="*/ 195 w 198"/>
                <a:gd name="T53" fmla="*/ 73 h 202"/>
                <a:gd name="T54" fmla="*/ 198 w 198"/>
                <a:gd name="T55" fmla="*/ 100 h 202"/>
                <a:gd name="T56" fmla="*/ 196 w 198"/>
                <a:gd name="T57" fmla="*/ 123 h 202"/>
                <a:gd name="T58" fmla="*/ 188 w 198"/>
                <a:gd name="T59" fmla="*/ 145 h 202"/>
                <a:gd name="T60" fmla="*/ 178 w 198"/>
                <a:gd name="T61" fmla="*/ 164 h 202"/>
                <a:gd name="T62" fmla="*/ 163 w 198"/>
                <a:gd name="T63" fmla="*/ 179 h 202"/>
                <a:gd name="T64" fmla="*/ 145 w 198"/>
                <a:gd name="T65" fmla="*/ 191 h 202"/>
                <a:gd name="T66" fmla="*/ 124 w 198"/>
                <a:gd name="T67" fmla="*/ 199 h 202"/>
                <a:gd name="T68" fmla="*/ 100 w 198"/>
                <a:gd name="T69" fmla="*/ 202 h 202"/>
                <a:gd name="T70" fmla="*/ 72 w 198"/>
                <a:gd name="T71" fmla="*/ 198 h 202"/>
                <a:gd name="T72" fmla="*/ 47 w 198"/>
                <a:gd name="T73" fmla="*/ 189 h 202"/>
                <a:gd name="T74" fmla="*/ 27 w 198"/>
                <a:gd name="T75" fmla="*/ 173 h 202"/>
                <a:gd name="T76" fmla="*/ 13 w 198"/>
                <a:gd name="T77" fmla="*/ 153 h 202"/>
                <a:gd name="T78" fmla="*/ 4 w 198"/>
                <a:gd name="T79" fmla="*/ 128 h 202"/>
                <a:gd name="T80" fmla="*/ 0 w 198"/>
                <a:gd name="T81" fmla="*/ 100 h 202"/>
                <a:gd name="T82" fmla="*/ 4 w 198"/>
                <a:gd name="T83" fmla="*/ 71 h 202"/>
                <a:gd name="T84" fmla="*/ 13 w 198"/>
                <a:gd name="T85" fmla="*/ 48 h 202"/>
                <a:gd name="T86" fmla="*/ 27 w 198"/>
                <a:gd name="T87" fmla="*/ 28 h 202"/>
                <a:gd name="T88" fmla="*/ 47 w 198"/>
                <a:gd name="T89" fmla="*/ 13 h 202"/>
                <a:gd name="T90" fmla="*/ 72 w 198"/>
                <a:gd name="T91" fmla="*/ 4 h 202"/>
                <a:gd name="T92" fmla="*/ 100 w 198"/>
                <a:gd name="T9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8" h="202">
                  <a:moveTo>
                    <a:pt x="100" y="41"/>
                  </a:moveTo>
                  <a:lnTo>
                    <a:pt x="81" y="44"/>
                  </a:lnTo>
                  <a:lnTo>
                    <a:pt x="68" y="51"/>
                  </a:lnTo>
                  <a:lnTo>
                    <a:pt x="58" y="65"/>
                  </a:lnTo>
                  <a:lnTo>
                    <a:pt x="52" y="81"/>
                  </a:lnTo>
                  <a:lnTo>
                    <a:pt x="50" y="100"/>
                  </a:lnTo>
                  <a:lnTo>
                    <a:pt x="52" y="120"/>
                  </a:lnTo>
                  <a:lnTo>
                    <a:pt x="59" y="137"/>
                  </a:lnTo>
                  <a:lnTo>
                    <a:pt x="68" y="149"/>
                  </a:lnTo>
                  <a:lnTo>
                    <a:pt x="83" y="158"/>
                  </a:lnTo>
                  <a:lnTo>
                    <a:pt x="100" y="161"/>
                  </a:lnTo>
                  <a:lnTo>
                    <a:pt x="117" y="158"/>
                  </a:lnTo>
                  <a:lnTo>
                    <a:pt x="130" y="149"/>
                  </a:lnTo>
                  <a:lnTo>
                    <a:pt x="141" y="136"/>
                  </a:lnTo>
                  <a:lnTo>
                    <a:pt x="146" y="120"/>
                  </a:lnTo>
                  <a:lnTo>
                    <a:pt x="147" y="100"/>
                  </a:lnTo>
                  <a:lnTo>
                    <a:pt x="146" y="79"/>
                  </a:lnTo>
                  <a:lnTo>
                    <a:pt x="141" y="63"/>
                  </a:lnTo>
                  <a:lnTo>
                    <a:pt x="130" y="51"/>
                  </a:lnTo>
                  <a:lnTo>
                    <a:pt x="117" y="44"/>
                  </a:lnTo>
                  <a:lnTo>
                    <a:pt x="100" y="41"/>
                  </a:lnTo>
                  <a:close/>
                  <a:moveTo>
                    <a:pt x="100" y="0"/>
                  </a:moveTo>
                  <a:lnTo>
                    <a:pt x="128" y="4"/>
                  </a:lnTo>
                  <a:lnTo>
                    <a:pt x="151" y="13"/>
                  </a:lnTo>
                  <a:lnTo>
                    <a:pt x="171" y="28"/>
                  </a:lnTo>
                  <a:lnTo>
                    <a:pt x="186" y="48"/>
                  </a:lnTo>
                  <a:lnTo>
                    <a:pt x="195" y="73"/>
                  </a:lnTo>
                  <a:lnTo>
                    <a:pt x="198" y="100"/>
                  </a:lnTo>
                  <a:lnTo>
                    <a:pt x="196" y="123"/>
                  </a:lnTo>
                  <a:lnTo>
                    <a:pt x="188" y="145"/>
                  </a:lnTo>
                  <a:lnTo>
                    <a:pt x="178" y="164"/>
                  </a:lnTo>
                  <a:lnTo>
                    <a:pt x="163" y="179"/>
                  </a:lnTo>
                  <a:lnTo>
                    <a:pt x="145" y="191"/>
                  </a:lnTo>
                  <a:lnTo>
                    <a:pt x="124" y="199"/>
                  </a:lnTo>
                  <a:lnTo>
                    <a:pt x="100" y="202"/>
                  </a:lnTo>
                  <a:lnTo>
                    <a:pt x="72" y="198"/>
                  </a:lnTo>
                  <a:lnTo>
                    <a:pt x="47" y="189"/>
                  </a:lnTo>
                  <a:lnTo>
                    <a:pt x="27" y="173"/>
                  </a:lnTo>
                  <a:lnTo>
                    <a:pt x="13" y="153"/>
                  </a:lnTo>
                  <a:lnTo>
                    <a:pt x="4" y="128"/>
                  </a:lnTo>
                  <a:lnTo>
                    <a:pt x="0" y="100"/>
                  </a:lnTo>
                  <a:lnTo>
                    <a:pt x="4" y="71"/>
                  </a:lnTo>
                  <a:lnTo>
                    <a:pt x="13" y="48"/>
                  </a:lnTo>
                  <a:lnTo>
                    <a:pt x="27" y="28"/>
                  </a:lnTo>
                  <a:lnTo>
                    <a:pt x="47" y="13"/>
                  </a:lnTo>
                  <a:lnTo>
                    <a:pt x="72" y="4"/>
                  </a:lnTo>
                  <a:lnTo>
                    <a:pt x="10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90" name="Freeform 16"/>
            <p:cNvSpPr>
              <a:spLocks noEditPoints="1"/>
            </p:cNvSpPr>
            <p:nvPr userDrawn="1"/>
          </p:nvSpPr>
          <p:spPr bwMode="auto">
            <a:xfrm>
              <a:off x="3073400" y="4260851"/>
              <a:ext cx="390525" cy="538163"/>
            </a:xfrm>
            <a:custGeom>
              <a:avLst/>
              <a:gdLst>
                <a:gd name="T0" fmla="*/ 103 w 246"/>
                <a:gd name="T1" fmla="*/ 49 h 339"/>
                <a:gd name="T2" fmla="*/ 74 w 246"/>
                <a:gd name="T3" fmla="*/ 71 h 339"/>
                <a:gd name="T4" fmla="*/ 58 w 246"/>
                <a:gd name="T5" fmla="*/ 109 h 339"/>
                <a:gd name="T6" fmla="*/ 58 w 246"/>
                <a:gd name="T7" fmla="*/ 159 h 339"/>
                <a:gd name="T8" fmla="*/ 75 w 246"/>
                <a:gd name="T9" fmla="*/ 202 h 339"/>
                <a:gd name="T10" fmla="*/ 106 w 246"/>
                <a:gd name="T11" fmla="*/ 227 h 339"/>
                <a:gd name="T12" fmla="*/ 143 w 246"/>
                <a:gd name="T13" fmla="*/ 227 h 339"/>
                <a:gd name="T14" fmla="*/ 172 w 246"/>
                <a:gd name="T15" fmla="*/ 202 h 339"/>
                <a:gd name="T16" fmla="*/ 188 w 246"/>
                <a:gd name="T17" fmla="*/ 159 h 339"/>
                <a:gd name="T18" fmla="*/ 188 w 246"/>
                <a:gd name="T19" fmla="*/ 109 h 339"/>
                <a:gd name="T20" fmla="*/ 172 w 246"/>
                <a:gd name="T21" fmla="*/ 70 h 339"/>
                <a:gd name="T22" fmla="*/ 143 w 246"/>
                <a:gd name="T23" fmla="*/ 49 h 339"/>
                <a:gd name="T24" fmla="*/ 124 w 246"/>
                <a:gd name="T25" fmla="*/ 0 h 339"/>
                <a:gd name="T26" fmla="*/ 181 w 246"/>
                <a:gd name="T27" fmla="*/ 13 h 339"/>
                <a:gd name="T28" fmla="*/ 221 w 246"/>
                <a:gd name="T29" fmla="*/ 49 h 339"/>
                <a:gd name="T30" fmla="*/ 243 w 246"/>
                <a:gd name="T31" fmla="*/ 101 h 339"/>
                <a:gd name="T32" fmla="*/ 243 w 246"/>
                <a:gd name="T33" fmla="*/ 162 h 339"/>
                <a:gd name="T34" fmla="*/ 226 w 246"/>
                <a:gd name="T35" fmla="*/ 214 h 339"/>
                <a:gd name="T36" fmla="*/ 194 w 246"/>
                <a:gd name="T37" fmla="*/ 253 h 339"/>
                <a:gd name="T38" fmla="*/ 178 w 246"/>
                <a:gd name="T39" fmla="*/ 270 h 339"/>
                <a:gd name="T40" fmla="*/ 188 w 246"/>
                <a:gd name="T41" fmla="*/ 285 h 339"/>
                <a:gd name="T42" fmla="*/ 193 w 246"/>
                <a:gd name="T43" fmla="*/ 310 h 339"/>
                <a:gd name="T44" fmla="*/ 188 w 246"/>
                <a:gd name="T45" fmla="*/ 339 h 339"/>
                <a:gd name="T46" fmla="*/ 149 w 246"/>
                <a:gd name="T47" fmla="*/ 327 h 339"/>
                <a:gd name="T48" fmla="*/ 152 w 246"/>
                <a:gd name="T49" fmla="*/ 316 h 339"/>
                <a:gd name="T50" fmla="*/ 149 w 246"/>
                <a:gd name="T51" fmla="*/ 298 h 339"/>
                <a:gd name="T52" fmla="*/ 134 w 246"/>
                <a:gd name="T53" fmla="*/ 279 h 339"/>
                <a:gd name="T54" fmla="*/ 106 w 246"/>
                <a:gd name="T55" fmla="*/ 279 h 339"/>
                <a:gd name="T56" fmla="*/ 83 w 246"/>
                <a:gd name="T57" fmla="*/ 298 h 339"/>
                <a:gd name="T58" fmla="*/ 70 w 246"/>
                <a:gd name="T59" fmla="*/ 318 h 339"/>
                <a:gd name="T60" fmla="*/ 41 w 246"/>
                <a:gd name="T61" fmla="*/ 289 h 339"/>
                <a:gd name="T62" fmla="*/ 57 w 246"/>
                <a:gd name="T63" fmla="*/ 269 h 339"/>
                <a:gd name="T64" fmla="*/ 45 w 246"/>
                <a:gd name="T65" fmla="*/ 243 h 339"/>
                <a:gd name="T66" fmla="*/ 12 w 246"/>
                <a:gd name="T67" fmla="*/ 194 h 339"/>
                <a:gd name="T68" fmla="*/ 0 w 246"/>
                <a:gd name="T69" fmla="*/ 133 h 339"/>
                <a:gd name="T70" fmla="*/ 12 w 246"/>
                <a:gd name="T71" fmla="*/ 72 h 339"/>
                <a:gd name="T72" fmla="*/ 44 w 246"/>
                <a:gd name="T73" fmla="*/ 28 h 339"/>
                <a:gd name="T74" fmla="*/ 93 w 246"/>
                <a:gd name="T75" fmla="*/ 3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6" h="339">
                  <a:moveTo>
                    <a:pt x="124" y="46"/>
                  </a:moveTo>
                  <a:lnTo>
                    <a:pt x="103" y="49"/>
                  </a:lnTo>
                  <a:lnTo>
                    <a:pt x="87" y="58"/>
                  </a:lnTo>
                  <a:lnTo>
                    <a:pt x="74" y="71"/>
                  </a:lnTo>
                  <a:lnTo>
                    <a:pt x="65" y="88"/>
                  </a:lnTo>
                  <a:lnTo>
                    <a:pt x="58" y="109"/>
                  </a:lnTo>
                  <a:lnTo>
                    <a:pt x="57" y="133"/>
                  </a:lnTo>
                  <a:lnTo>
                    <a:pt x="58" y="159"/>
                  </a:lnTo>
                  <a:lnTo>
                    <a:pt x="65" y="183"/>
                  </a:lnTo>
                  <a:lnTo>
                    <a:pt x="75" y="202"/>
                  </a:lnTo>
                  <a:lnTo>
                    <a:pt x="89" y="218"/>
                  </a:lnTo>
                  <a:lnTo>
                    <a:pt x="106" y="227"/>
                  </a:lnTo>
                  <a:lnTo>
                    <a:pt x="124" y="231"/>
                  </a:lnTo>
                  <a:lnTo>
                    <a:pt x="143" y="227"/>
                  </a:lnTo>
                  <a:lnTo>
                    <a:pt x="159" y="218"/>
                  </a:lnTo>
                  <a:lnTo>
                    <a:pt x="172" y="202"/>
                  </a:lnTo>
                  <a:lnTo>
                    <a:pt x="181" y="182"/>
                  </a:lnTo>
                  <a:lnTo>
                    <a:pt x="188" y="159"/>
                  </a:lnTo>
                  <a:lnTo>
                    <a:pt x="190" y="133"/>
                  </a:lnTo>
                  <a:lnTo>
                    <a:pt x="188" y="109"/>
                  </a:lnTo>
                  <a:lnTo>
                    <a:pt x="181" y="87"/>
                  </a:lnTo>
                  <a:lnTo>
                    <a:pt x="172" y="70"/>
                  </a:lnTo>
                  <a:lnTo>
                    <a:pt x="159" y="57"/>
                  </a:lnTo>
                  <a:lnTo>
                    <a:pt x="143" y="49"/>
                  </a:lnTo>
                  <a:lnTo>
                    <a:pt x="124" y="46"/>
                  </a:lnTo>
                  <a:close/>
                  <a:moveTo>
                    <a:pt x="124" y="0"/>
                  </a:moveTo>
                  <a:lnTo>
                    <a:pt x="153" y="3"/>
                  </a:lnTo>
                  <a:lnTo>
                    <a:pt x="181" y="13"/>
                  </a:lnTo>
                  <a:lnTo>
                    <a:pt x="203" y="28"/>
                  </a:lnTo>
                  <a:lnTo>
                    <a:pt x="221" y="49"/>
                  </a:lnTo>
                  <a:lnTo>
                    <a:pt x="234" y="74"/>
                  </a:lnTo>
                  <a:lnTo>
                    <a:pt x="243" y="101"/>
                  </a:lnTo>
                  <a:lnTo>
                    <a:pt x="246" y="133"/>
                  </a:lnTo>
                  <a:lnTo>
                    <a:pt x="243" y="162"/>
                  </a:lnTo>
                  <a:lnTo>
                    <a:pt x="236" y="190"/>
                  </a:lnTo>
                  <a:lnTo>
                    <a:pt x="226" y="214"/>
                  </a:lnTo>
                  <a:lnTo>
                    <a:pt x="211" y="235"/>
                  </a:lnTo>
                  <a:lnTo>
                    <a:pt x="194" y="253"/>
                  </a:lnTo>
                  <a:lnTo>
                    <a:pt x="173" y="266"/>
                  </a:lnTo>
                  <a:lnTo>
                    <a:pt x="178" y="270"/>
                  </a:lnTo>
                  <a:lnTo>
                    <a:pt x="184" y="277"/>
                  </a:lnTo>
                  <a:lnTo>
                    <a:pt x="188" y="285"/>
                  </a:lnTo>
                  <a:lnTo>
                    <a:pt x="192" y="295"/>
                  </a:lnTo>
                  <a:lnTo>
                    <a:pt x="193" y="310"/>
                  </a:lnTo>
                  <a:lnTo>
                    <a:pt x="192" y="324"/>
                  </a:lnTo>
                  <a:lnTo>
                    <a:pt x="188" y="339"/>
                  </a:lnTo>
                  <a:lnTo>
                    <a:pt x="148" y="332"/>
                  </a:lnTo>
                  <a:lnTo>
                    <a:pt x="149" y="327"/>
                  </a:lnTo>
                  <a:lnTo>
                    <a:pt x="151" y="322"/>
                  </a:lnTo>
                  <a:lnTo>
                    <a:pt x="152" y="316"/>
                  </a:lnTo>
                  <a:lnTo>
                    <a:pt x="152" y="311"/>
                  </a:lnTo>
                  <a:lnTo>
                    <a:pt x="149" y="298"/>
                  </a:lnTo>
                  <a:lnTo>
                    <a:pt x="143" y="286"/>
                  </a:lnTo>
                  <a:lnTo>
                    <a:pt x="134" y="279"/>
                  </a:lnTo>
                  <a:lnTo>
                    <a:pt x="122" y="277"/>
                  </a:lnTo>
                  <a:lnTo>
                    <a:pt x="106" y="279"/>
                  </a:lnTo>
                  <a:lnTo>
                    <a:pt x="93" y="287"/>
                  </a:lnTo>
                  <a:lnTo>
                    <a:pt x="83" y="298"/>
                  </a:lnTo>
                  <a:lnTo>
                    <a:pt x="75" y="309"/>
                  </a:lnTo>
                  <a:lnTo>
                    <a:pt x="70" y="318"/>
                  </a:lnTo>
                  <a:lnTo>
                    <a:pt x="33" y="302"/>
                  </a:lnTo>
                  <a:lnTo>
                    <a:pt x="41" y="289"/>
                  </a:lnTo>
                  <a:lnTo>
                    <a:pt x="49" y="278"/>
                  </a:lnTo>
                  <a:lnTo>
                    <a:pt x="57" y="269"/>
                  </a:lnTo>
                  <a:lnTo>
                    <a:pt x="68" y="261"/>
                  </a:lnTo>
                  <a:lnTo>
                    <a:pt x="45" y="243"/>
                  </a:lnTo>
                  <a:lnTo>
                    <a:pt x="27" y="220"/>
                  </a:lnTo>
                  <a:lnTo>
                    <a:pt x="12" y="194"/>
                  </a:lnTo>
                  <a:lnTo>
                    <a:pt x="4" y="165"/>
                  </a:lnTo>
                  <a:lnTo>
                    <a:pt x="0" y="133"/>
                  </a:lnTo>
                  <a:lnTo>
                    <a:pt x="4" y="101"/>
                  </a:lnTo>
                  <a:lnTo>
                    <a:pt x="12" y="72"/>
                  </a:lnTo>
                  <a:lnTo>
                    <a:pt x="25" y="47"/>
                  </a:lnTo>
                  <a:lnTo>
                    <a:pt x="44" y="28"/>
                  </a:lnTo>
                  <a:lnTo>
                    <a:pt x="66" y="12"/>
                  </a:lnTo>
                  <a:lnTo>
                    <a:pt x="93" y="3"/>
                  </a:lnTo>
                  <a:lnTo>
                    <a:pt x="1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91" name="Freeform 17"/>
            <p:cNvSpPr>
              <a:spLocks/>
            </p:cNvSpPr>
            <p:nvPr userDrawn="1"/>
          </p:nvSpPr>
          <p:spPr bwMode="auto">
            <a:xfrm>
              <a:off x="3513138" y="4387851"/>
              <a:ext cx="288925" cy="312738"/>
            </a:xfrm>
            <a:custGeom>
              <a:avLst/>
              <a:gdLst>
                <a:gd name="T0" fmla="*/ 58 w 182"/>
                <a:gd name="T1" fmla="*/ 0 h 197"/>
                <a:gd name="T2" fmla="*/ 57 w 182"/>
                <a:gd name="T3" fmla="*/ 20 h 197"/>
                <a:gd name="T4" fmla="*/ 54 w 182"/>
                <a:gd name="T5" fmla="*/ 41 h 197"/>
                <a:gd name="T6" fmla="*/ 54 w 182"/>
                <a:gd name="T7" fmla="*/ 62 h 197"/>
                <a:gd name="T8" fmla="*/ 54 w 182"/>
                <a:gd name="T9" fmla="*/ 90 h 197"/>
                <a:gd name="T10" fmla="*/ 54 w 182"/>
                <a:gd name="T11" fmla="*/ 108 h 197"/>
                <a:gd name="T12" fmla="*/ 57 w 182"/>
                <a:gd name="T13" fmla="*/ 124 h 197"/>
                <a:gd name="T14" fmla="*/ 60 w 182"/>
                <a:gd name="T15" fmla="*/ 138 h 197"/>
                <a:gd name="T16" fmla="*/ 66 w 182"/>
                <a:gd name="T17" fmla="*/ 148 h 197"/>
                <a:gd name="T18" fmla="*/ 76 w 182"/>
                <a:gd name="T19" fmla="*/ 153 h 197"/>
                <a:gd name="T20" fmla="*/ 89 w 182"/>
                <a:gd name="T21" fmla="*/ 156 h 197"/>
                <a:gd name="T22" fmla="*/ 103 w 182"/>
                <a:gd name="T23" fmla="*/ 153 h 197"/>
                <a:gd name="T24" fmla="*/ 114 w 182"/>
                <a:gd name="T25" fmla="*/ 147 h 197"/>
                <a:gd name="T26" fmla="*/ 122 w 182"/>
                <a:gd name="T27" fmla="*/ 138 h 197"/>
                <a:gd name="T28" fmla="*/ 126 w 182"/>
                <a:gd name="T29" fmla="*/ 124 h 197"/>
                <a:gd name="T30" fmla="*/ 128 w 182"/>
                <a:gd name="T31" fmla="*/ 108 h 197"/>
                <a:gd name="T32" fmla="*/ 128 w 182"/>
                <a:gd name="T33" fmla="*/ 90 h 197"/>
                <a:gd name="T34" fmla="*/ 128 w 182"/>
                <a:gd name="T35" fmla="*/ 62 h 197"/>
                <a:gd name="T36" fmla="*/ 128 w 182"/>
                <a:gd name="T37" fmla="*/ 39 h 197"/>
                <a:gd name="T38" fmla="*/ 126 w 182"/>
                <a:gd name="T39" fmla="*/ 19 h 197"/>
                <a:gd name="T40" fmla="*/ 124 w 182"/>
                <a:gd name="T41" fmla="*/ 3 h 197"/>
                <a:gd name="T42" fmla="*/ 182 w 182"/>
                <a:gd name="T43" fmla="*/ 0 h 197"/>
                <a:gd name="T44" fmla="*/ 181 w 182"/>
                <a:gd name="T45" fmla="*/ 20 h 197"/>
                <a:gd name="T46" fmla="*/ 180 w 182"/>
                <a:gd name="T47" fmla="*/ 41 h 197"/>
                <a:gd name="T48" fmla="*/ 178 w 182"/>
                <a:gd name="T49" fmla="*/ 62 h 197"/>
                <a:gd name="T50" fmla="*/ 178 w 182"/>
                <a:gd name="T51" fmla="*/ 114 h 197"/>
                <a:gd name="T52" fmla="*/ 178 w 182"/>
                <a:gd name="T53" fmla="*/ 136 h 197"/>
                <a:gd name="T54" fmla="*/ 180 w 182"/>
                <a:gd name="T55" fmla="*/ 155 h 197"/>
                <a:gd name="T56" fmla="*/ 181 w 182"/>
                <a:gd name="T57" fmla="*/ 172 h 197"/>
                <a:gd name="T58" fmla="*/ 182 w 182"/>
                <a:gd name="T59" fmla="*/ 190 h 197"/>
                <a:gd name="T60" fmla="*/ 134 w 182"/>
                <a:gd name="T61" fmla="*/ 190 h 197"/>
                <a:gd name="T62" fmla="*/ 132 w 182"/>
                <a:gd name="T63" fmla="*/ 165 h 197"/>
                <a:gd name="T64" fmla="*/ 124 w 182"/>
                <a:gd name="T65" fmla="*/ 173 h 197"/>
                <a:gd name="T66" fmla="*/ 114 w 182"/>
                <a:gd name="T67" fmla="*/ 181 h 197"/>
                <a:gd name="T68" fmla="*/ 102 w 182"/>
                <a:gd name="T69" fmla="*/ 189 h 197"/>
                <a:gd name="T70" fmla="*/ 86 w 182"/>
                <a:gd name="T71" fmla="*/ 194 h 197"/>
                <a:gd name="T72" fmla="*/ 68 w 182"/>
                <a:gd name="T73" fmla="*/ 197 h 197"/>
                <a:gd name="T74" fmla="*/ 48 w 182"/>
                <a:gd name="T75" fmla="*/ 194 h 197"/>
                <a:gd name="T76" fmla="*/ 32 w 182"/>
                <a:gd name="T77" fmla="*/ 188 h 197"/>
                <a:gd name="T78" fmla="*/ 20 w 182"/>
                <a:gd name="T79" fmla="*/ 176 h 197"/>
                <a:gd name="T80" fmla="*/ 11 w 182"/>
                <a:gd name="T81" fmla="*/ 159 h 197"/>
                <a:gd name="T82" fmla="*/ 6 w 182"/>
                <a:gd name="T83" fmla="*/ 138 h 197"/>
                <a:gd name="T84" fmla="*/ 4 w 182"/>
                <a:gd name="T85" fmla="*/ 114 h 197"/>
                <a:gd name="T86" fmla="*/ 4 w 182"/>
                <a:gd name="T87" fmla="*/ 62 h 197"/>
                <a:gd name="T88" fmla="*/ 3 w 182"/>
                <a:gd name="T89" fmla="*/ 39 h 197"/>
                <a:gd name="T90" fmla="*/ 2 w 182"/>
                <a:gd name="T91" fmla="*/ 19 h 197"/>
                <a:gd name="T92" fmla="*/ 0 w 182"/>
                <a:gd name="T93" fmla="*/ 3 h 197"/>
                <a:gd name="T94" fmla="*/ 58 w 182"/>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2" h="197">
                  <a:moveTo>
                    <a:pt x="58" y="0"/>
                  </a:moveTo>
                  <a:lnTo>
                    <a:pt x="57" y="20"/>
                  </a:lnTo>
                  <a:lnTo>
                    <a:pt x="54" y="41"/>
                  </a:lnTo>
                  <a:lnTo>
                    <a:pt x="54" y="62"/>
                  </a:lnTo>
                  <a:lnTo>
                    <a:pt x="54" y="90"/>
                  </a:lnTo>
                  <a:lnTo>
                    <a:pt x="54" y="108"/>
                  </a:lnTo>
                  <a:lnTo>
                    <a:pt x="57" y="124"/>
                  </a:lnTo>
                  <a:lnTo>
                    <a:pt x="60" y="138"/>
                  </a:lnTo>
                  <a:lnTo>
                    <a:pt x="66" y="148"/>
                  </a:lnTo>
                  <a:lnTo>
                    <a:pt x="76" y="153"/>
                  </a:lnTo>
                  <a:lnTo>
                    <a:pt x="89" y="156"/>
                  </a:lnTo>
                  <a:lnTo>
                    <a:pt x="103" y="153"/>
                  </a:lnTo>
                  <a:lnTo>
                    <a:pt x="114" y="147"/>
                  </a:lnTo>
                  <a:lnTo>
                    <a:pt x="122" y="138"/>
                  </a:lnTo>
                  <a:lnTo>
                    <a:pt x="126" y="124"/>
                  </a:lnTo>
                  <a:lnTo>
                    <a:pt x="128" y="108"/>
                  </a:lnTo>
                  <a:lnTo>
                    <a:pt x="128" y="90"/>
                  </a:lnTo>
                  <a:lnTo>
                    <a:pt x="128" y="62"/>
                  </a:lnTo>
                  <a:lnTo>
                    <a:pt x="128" y="39"/>
                  </a:lnTo>
                  <a:lnTo>
                    <a:pt x="126" y="19"/>
                  </a:lnTo>
                  <a:lnTo>
                    <a:pt x="124" y="3"/>
                  </a:lnTo>
                  <a:lnTo>
                    <a:pt x="182" y="0"/>
                  </a:lnTo>
                  <a:lnTo>
                    <a:pt x="181" y="20"/>
                  </a:lnTo>
                  <a:lnTo>
                    <a:pt x="180" y="41"/>
                  </a:lnTo>
                  <a:lnTo>
                    <a:pt x="178" y="62"/>
                  </a:lnTo>
                  <a:lnTo>
                    <a:pt x="178" y="114"/>
                  </a:lnTo>
                  <a:lnTo>
                    <a:pt x="178" y="136"/>
                  </a:lnTo>
                  <a:lnTo>
                    <a:pt x="180" y="155"/>
                  </a:lnTo>
                  <a:lnTo>
                    <a:pt x="181" y="172"/>
                  </a:lnTo>
                  <a:lnTo>
                    <a:pt x="182" y="190"/>
                  </a:lnTo>
                  <a:lnTo>
                    <a:pt x="134" y="190"/>
                  </a:lnTo>
                  <a:lnTo>
                    <a:pt x="132" y="165"/>
                  </a:lnTo>
                  <a:lnTo>
                    <a:pt x="124" y="173"/>
                  </a:lnTo>
                  <a:lnTo>
                    <a:pt x="114" y="181"/>
                  </a:lnTo>
                  <a:lnTo>
                    <a:pt x="102" y="189"/>
                  </a:lnTo>
                  <a:lnTo>
                    <a:pt x="86" y="194"/>
                  </a:lnTo>
                  <a:lnTo>
                    <a:pt x="68" y="197"/>
                  </a:lnTo>
                  <a:lnTo>
                    <a:pt x="48" y="194"/>
                  </a:lnTo>
                  <a:lnTo>
                    <a:pt x="32" y="188"/>
                  </a:lnTo>
                  <a:lnTo>
                    <a:pt x="20" y="176"/>
                  </a:lnTo>
                  <a:lnTo>
                    <a:pt x="11" y="159"/>
                  </a:lnTo>
                  <a:lnTo>
                    <a:pt x="6" y="138"/>
                  </a:lnTo>
                  <a:lnTo>
                    <a:pt x="4" y="114"/>
                  </a:lnTo>
                  <a:lnTo>
                    <a:pt x="4" y="62"/>
                  </a:lnTo>
                  <a:lnTo>
                    <a:pt x="3" y="39"/>
                  </a:lnTo>
                  <a:lnTo>
                    <a:pt x="2" y="19"/>
                  </a:lnTo>
                  <a:lnTo>
                    <a:pt x="0" y="3"/>
                  </a:lnTo>
                  <a:lnTo>
                    <a:pt x="5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92" name="Freeform 18"/>
            <p:cNvSpPr>
              <a:spLocks noEditPoints="1"/>
            </p:cNvSpPr>
            <p:nvPr userDrawn="1"/>
          </p:nvSpPr>
          <p:spPr bwMode="auto">
            <a:xfrm>
              <a:off x="3851275" y="4379913"/>
              <a:ext cx="288925" cy="320675"/>
            </a:xfrm>
            <a:custGeom>
              <a:avLst/>
              <a:gdLst>
                <a:gd name="T0" fmla="*/ 93 w 182"/>
                <a:gd name="T1" fmla="*/ 41 h 202"/>
                <a:gd name="T2" fmla="*/ 78 w 182"/>
                <a:gd name="T3" fmla="*/ 44 h 202"/>
                <a:gd name="T4" fmla="*/ 66 w 182"/>
                <a:gd name="T5" fmla="*/ 50 h 202"/>
                <a:gd name="T6" fmla="*/ 58 w 182"/>
                <a:gd name="T7" fmla="*/ 59 h 202"/>
                <a:gd name="T8" fmla="*/ 52 w 182"/>
                <a:gd name="T9" fmla="*/ 69 h 202"/>
                <a:gd name="T10" fmla="*/ 50 w 182"/>
                <a:gd name="T11" fmla="*/ 78 h 202"/>
                <a:gd name="T12" fmla="*/ 132 w 182"/>
                <a:gd name="T13" fmla="*/ 78 h 202"/>
                <a:gd name="T14" fmla="*/ 130 w 182"/>
                <a:gd name="T15" fmla="*/ 69 h 202"/>
                <a:gd name="T16" fmla="*/ 126 w 182"/>
                <a:gd name="T17" fmla="*/ 58 h 202"/>
                <a:gd name="T18" fmla="*/ 118 w 182"/>
                <a:gd name="T19" fmla="*/ 50 h 202"/>
                <a:gd name="T20" fmla="*/ 108 w 182"/>
                <a:gd name="T21" fmla="*/ 44 h 202"/>
                <a:gd name="T22" fmla="*/ 93 w 182"/>
                <a:gd name="T23" fmla="*/ 41 h 202"/>
                <a:gd name="T24" fmla="*/ 92 w 182"/>
                <a:gd name="T25" fmla="*/ 0 h 202"/>
                <a:gd name="T26" fmla="*/ 116 w 182"/>
                <a:gd name="T27" fmla="*/ 3 h 202"/>
                <a:gd name="T28" fmla="*/ 136 w 182"/>
                <a:gd name="T29" fmla="*/ 9 h 202"/>
                <a:gd name="T30" fmla="*/ 151 w 182"/>
                <a:gd name="T31" fmla="*/ 20 h 202"/>
                <a:gd name="T32" fmla="*/ 163 w 182"/>
                <a:gd name="T33" fmla="*/ 32 h 202"/>
                <a:gd name="T34" fmla="*/ 173 w 182"/>
                <a:gd name="T35" fmla="*/ 48 h 202"/>
                <a:gd name="T36" fmla="*/ 178 w 182"/>
                <a:gd name="T37" fmla="*/ 63 h 202"/>
                <a:gd name="T38" fmla="*/ 182 w 182"/>
                <a:gd name="T39" fmla="*/ 81 h 202"/>
                <a:gd name="T40" fmla="*/ 182 w 182"/>
                <a:gd name="T41" fmla="*/ 98 h 202"/>
                <a:gd name="T42" fmla="*/ 182 w 182"/>
                <a:gd name="T43" fmla="*/ 103 h 202"/>
                <a:gd name="T44" fmla="*/ 182 w 182"/>
                <a:gd name="T45" fmla="*/ 110 h 202"/>
                <a:gd name="T46" fmla="*/ 50 w 182"/>
                <a:gd name="T47" fmla="*/ 110 h 202"/>
                <a:gd name="T48" fmla="*/ 51 w 182"/>
                <a:gd name="T49" fmla="*/ 117 h 202"/>
                <a:gd name="T50" fmla="*/ 55 w 182"/>
                <a:gd name="T51" fmla="*/ 127 h 202"/>
                <a:gd name="T52" fmla="*/ 62 w 182"/>
                <a:gd name="T53" fmla="*/ 137 h 202"/>
                <a:gd name="T54" fmla="*/ 71 w 182"/>
                <a:gd name="T55" fmla="*/ 146 h 202"/>
                <a:gd name="T56" fmla="*/ 83 w 182"/>
                <a:gd name="T57" fmla="*/ 154 h 202"/>
                <a:gd name="T58" fmla="*/ 100 w 182"/>
                <a:gd name="T59" fmla="*/ 160 h 202"/>
                <a:gd name="T60" fmla="*/ 122 w 182"/>
                <a:gd name="T61" fmla="*/ 161 h 202"/>
                <a:gd name="T62" fmla="*/ 144 w 182"/>
                <a:gd name="T63" fmla="*/ 160 h 202"/>
                <a:gd name="T64" fmla="*/ 165 w 182"/>
                <a:gd name="T65" fmla="*/ 156 h 202"/>
                <a:gd name="T66" fmla="*/ 165 w 182"/>
                <a:gd name="T67" fmla="*/ 197 h 202"/>
                <a:gd name="T68" fmla="*/ 140 w 182"/>
                <a:gd name="T69" fmla="*/ 201 h 202"/>
                <a:gd name="T70" fmla="*/ 116 w 182"/>
                <a:gd name="T71" fmla="*/ 202 h 202"/>
                <a:gd name="T72" fmla="*/ 87 w 182"/>
                <a:gd name="T73" fmla="*/ 199 h 202"/>
                <a:gd name="T74" fmla="*/ 62 w 182"/>
                <a:gd name="T75" fmla="*/ 191 h 202"/>
                <a:gd name="T76" fmla="*/ 39 w 182"/>
                <a:gd name="T77" fmla="*/ 178 h 202"/>
                <a:gd name="T78" fmla="*/ 23 w 182"/>
                <a:gd name="T79" fmla="*/ 161 h 202"/>
                <a:gd name="T80" fmla="*/ 10 w 182"/>
                <a:gd name="T81" fmla="*/ 140 h 202"/>
                <a:gd name="T82" fmla="*/ 2 w 182"/>
                <a:gd name="T83" fmla="*/ 116 h 202"/>
                <a:gd name="T84" fmla="*/ 0 w 182"/>
                <a:gd name="T85" fmla="*/ 90 h 202"/>
                <a:gd name="T86" fmla="*/ 4 w 182"/>
                <a:gd name="T87" fmla="*/ 65 h 202"/>
                <a:gd name="T88" fmla="*/ 13 w 182"/>
                <a:gd name="T89" fmla="*/ 42 h 202"/>
                <a:gd name="T90" fmla="*/ 26 w 182"/>
                <a:gd name="T91" fmla="*/ 25 h 202"/>
                <a:gd name="T92" fmla="*/ 45 w 182"/>
                <a:gd name="T93" fmla="*/ 12 h 202"/>
                <a:gd name="T94" fmla="*/ 67 w 182"/>
                <a:gd name="T95" fmla="*/ 3 h 202"/>
                <a:gd name="T96" fmla="*/ 92 w 182"/>
                <a:gd name="T9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2" h="202">
                  <a:moveTo>
                    <a:pt x="93" y="41"/>
                  </a:moveTo>
                  <a:lnTo>
                    <a:pt x="78" y="44"/>
                  </a:lnTo>
                  <a:lnTo>
                    <a:pt x="66" y="50"/>
                  </a:lnTo>
                  <a:lnTo>
                    <a:pt x="58" y="59"/>
                  </a:lnTo>
                  <a:lnTo>
                    <a:pt x="52" y="69"/>
                  </a:lnTo>
                  <a:lnTo>
                    <a:pt x="50" y="78"/>
                  </a:lnTo>
                  <a:lnTo>
                    <a:pt x="132" y="78"/>
                  </a:lnTo>
                  <a:lnTo>
                    <a:pt x="130" y="69"/>
                  </a:lnTo>
                  <a:lnTo>
                    <a:pt x="126" y="58"/>
                  </a:lnTo>
                  <a:lnTo>
                    <a:pt x="118" y="50"/>
                  </a:lnTo>
                  <a:lnTo>
                    <a:pt x="108" y="44"/>
                  </a:lnTo>
                  <a:lnTo>
                    <a:pt x="93" y="41"/>
                  </a:lnTo>
                  <a:close/>
                  <a:moveTo>
                    <a:pt x="92" y="0"/>
                  </a:moveTo>
                  <a:lnTo>
                    <a:pt x="116" y="3"/>
                  </a:lnTo>
                  <a:lnTo>
                    <a:pt x="136" y="9"/>
                  </a:lnTo>
                  <a:lnTo>
                    <a:pt x="151" y="20"/>
                  </a:lnTo>
                  <a:lnTo>
                    <a:pt x="163" y="32"/>
                  </a:lnTo>
                  <a:lnTo>
                    <a:pt x="173" y="48"/>
                  </a:lnTo>
                  <a:lnTo>
                    <a:pt x="178" y="63"/>
                  </a:lnTo>
                  <a:lnTo>
                    <a:pt x="182" y="81"/>
                  </a:lnTo>
                  <a:lnTo>
                    <a:pt x="182" y="98"/>
                  </a:lnTo>
                  <a:lnTo>
                    <a:pt x="182" y="103"/>
                  </a:lnTo>
                  <a:lnTo>
                    <a:pt x="182" y="110"/>
                  </a:lnTo>
                  <a:lnTo>
                    <a:pt x="50" y="110"/>
                  </a:lnTo>
                  <a:lnTo>
                    <a:pt x="51" y="117"/>
                  </a:lnTo>
                  <a:lnTo>
                    <a:pt x="55" y="127"/>
                  </a:lnTo>
                  <a:lnTo>
                    <a:pt x="62" y="137"/>
                  </a:lnTo>
                  <a:lnTo>
                    <a:pt x="71" y="146"/>
                  </a:lnTo>
                  <a:lnTo>
                    <a:pt x="83" y="154"/>
                  </a:lnTo>
                  <a:lnTo>
                    <a:pt x="100" y="160"/>
                  </a:lnTo>
                  <a:lnTo>
                    <a:pt x="122" y="161"/>
                  </a:lnTo>
                  <a:lnTo>
                    <a:pt x="144" y="160"/>
                  </a:lnTo>
                  <a:lnTo>
                    <a:pt x="165" y="156"/>
                  </a:lnTo>
                  <a:lnTo>
                    <a:pt x="165" y="197"/>
                  </a:lnTo>
                  <a:lnTo>
                    <a:pt x="140" y="201"/>
                  </a:lnTo>
                  <a:lnTo>
                    <a:pt x="116" y="202"/>
                  </a:lnTo>
                  <a:lnTo>
                    <a:pt x="87" y="199"/>
                  </a:lnTo>
                  <a:lnTo>
                    <a:pt x="62" y="191"/>
                  </a:lnTo>
                  <a:lnTo>
                    <a:pt x="39" y="178"/>
                  </a:lnTo>
                  <a:lnTo>
                    <a:pt x="23" y="161"/>
                  </a:lnTo>
                  <a:lnTo>
                    <a:pt x="10" y="140"/>
                  </a:lnTo>
                  <a:lnTo>
                    <a:pt x="2" y="116"/>
                  </a:lnTo>
                  <a:lnTo>
                    <a:pt x="0" y="90"/>
                  </a:lnTo>
                  <a:lnTo>
                    <a:pt x="4" y="65"/>
                  </a:lnTo>
                  <a:lnTo>
                    <a:pt x="13" y="42"/>
                  </a:lnTo>
                  <a:lnTo>
                    <a:pt x="26" y="25"/>
                  </a:lnTo>
                  <a:lnTo>
                    <a:pt x="45" y="12"/>
                  </a:lnTo>
                  <a:lnTo>
                    <a:pt x="67" y="3"/>
                  </a:lnTo>
                  <a:lnTo>
                    <a:pt x="9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93" name="Freeform 19"/>
            <p:cNvSpPr>
              <a:spLocks/>
            </p:cNvSpPr>
            <p:nvPr userDrawn="1"/>
          </p:nvSpPr>
          <p:spPr bwMode="auto">
            <a:xfrm>
              <a:off x="4183063" y="4379913"/>
              <a:ext cx="215900" cy="320675"/>
            </a:xfrm>
            <a:custGeom>
              <a:avLst/>
              <a:gdLst>
                <a:gd name="T0" fmla="*/ 76 w 136"/>
                <a:gd name="T1" fmla="*/ 0 h 202"/>
                <a:gd name="T2" fmla="*/ 97 w 136"/>
                <a:gd name="T3" fmla="*/ 1 h 202"/>
                <a:gd name="T4" fmla="*/ 117 w 136"/>
                <a:gd name="T5" fmla="*/ 4 h 202"/>
                <a:gd name="T6" fmla="*/ 117 w 136"/>
                <a:gd name="T7" fmla="*/ 42 h 202"/>
                <a:gd name="T8" fmla="*/ 101 w 136"/>
                <a:gd name="T9" fmla="*/ 40 h 202"/>
                <a:gd name="T10" fmla="*/ 84 w 136"/>
                <a:gd name="T11" fmla="*/ 37 h 202"/>
                <a:gd name="T12" fmla="*/ 70 w 136"/>
                <a:gd name="T13" fmla="*/ 38 h 202"/>
                <a:gd name="T14" fmla="*/ 60 w 136"/>
                <a:gd name="T15" fmla="*/ 41 h 202"/>
                <a:gd name="T16" fmla="*/ 53 w 136"/>
                <a:gd name="T17" fmla="*/ 46 h 202"/>
                <a:gd name="T18" fmla="*/ 51 w 136"/>
                <a:gd name="T19" fmla="*/ 53 h 202"/>
                <a:gd name="T20" fmla="*/ 53 w 136"/>
                <a:gd name="T21" fmla="*/ 61 h 202"/>
                <a:gd name="T22" fmla="*/ 62 w 136"/>
                <a:gd name="T23" fmla="*/ 69 h 202"/>
                <a:gd name="T24" fmla="*/ 74 w 136"/>
                <a:gd name="T25" fmla="*/ 77 h 202"/>
                <a:gd name="T26" fmla="*/ 90 w 136"/>
                <a:gd name="T27" fmla="*/ 84 h 202"/>
                <a:gd name="T28" fmla="*/ 99 w 136"/>
                <a:gd name="T29" fmla="*/ 91 h 202"/>
                <a:gd name="T30" fmla="*/ 110 w 136"/>
                <a:gd name="T31" fmla="*/ 98 h 202"/>
                <a:gd name="T32" fmla="*/ 121 w 136"/>
                <a:gd name="T33" fmla="*/ 106 h 202"/>
                <a:gd name="T34" fmla="*/ 128 w 136"/>
                <a:gd name="T35" fmla="*/ 116 h 202"/>
                <a:gd name="T36" fmla="*/ 135 w 136"/>
                <a:gd name="T37" fmla="*/ 129 h 202"/>
                <a:gd name="T38" fmla="*/ 136 w 136"/>
                <a:gd name="T39" fmla="*/ 144 h 202"/>
                <a:gd name="T40" fmla="*/ 134 w 136"/>
                <a:gd name="T41" fmla="*/ 161 h 202"/>
                <a:gd name="T42" fmla="*/ 127 w 136"/>
                <a:gd name="T43" fmla="*/ 175 h 202"/>
                <a:gd name="T44" fmla="*/ 115 w 136"/>
                <a:gd name="T45" fmla="*/ 187 h 202"/>
                <a:gd name="T46" fmla="*/ 99 w 136"/>
                <a:gd name="T47" fmla="*/ 195 h 202"/>
                <a:gd name="T48" fmla="*/ 80 w 136"/>
                <a:gd name="T49" fmla="*/ 201 h 202"/>
                <a:gd name="T50" fmla="*/ 57 w 136"/>
                <a:gd name="T51" fmla="*/ 202 h 202"/>
                <a:gd name="T52" fmla="*/ 37 w 136"/>
                <a:gd name="T53" fmla="*/ 201 h 202"/>
                <a:gd name="T54" fmla="*/ 20 w 136"/>
                <a:gd name="T55" fmla="*/ 198 h 202"/>
                <a:gd name="T56" fmla="*/ 3 w 136"/>
                <a:gd name="T57" fmla="*/ 194 h 202"/>
                <a:gd name="T58" fmla="*/ 3 w 136"/>
                <a:gd name="T59" fmla="*/ 153 h 202"/>
                <a:gd name="T60" fmla="*/ 19 w 136"/>
                <a:gd name="T61" fmla="*/ 157 h 202"/>
                <a:gd name="T62" fmla="*/ 39 w 136"/>
                <a:gd name="T63" fmla="*/ 162 h 202"/>
                <a:gd name="T64" fmla="*/ 60 w 136"/>
                <a:gd name="T65" fmla="*/ 165 h 202"/>
                <a:gd name="T66" fmla="*/ 69 w 136"/>
                <a:gd name="T67" fmla="*/ 164 h 202"/>
                <a:gd name="T68" fmla="*/ 78 w 136"/>
                <a:gd name="T69" fmla="*/ 160 h 202"/>
                <a:gd name="T70" fmla="*/ 84 w 136"/>
                <a:gd name="T71" fmla="*/ 154 h 202"/>
                <a:gd name="T72" fmla="*/ 86 w 136"/>
                <a:gd name="T73" fmla="*/ 145 h 202"/>
                <a:gd name="T74" fmla="*/ 84 w 136"/>
                <a:gd name="T75" fmla="*/ 137 h 202"/>
                <a:gd name="T76" fmla="*/ 76 w 136"/>
                <a:gd name="T77" fmla="*/ 131 h 202"/>
                <a:gd name="T78" fmla="*/ 62 w 136"/>
                <a:gd name="T79" fmla="*/ 123 h 202"/>
                <a:gd name="T80" fmla="*/ 47 w 136"/>
                <a:gd name="T81" fmla="*/ 113 h 202"/>
                <a:gd name="T82" fmla="*/ 35 w 136"/>
                <a:gd name="T83" fmla="*/ 106 h 202"/>
                <a:gd name="T84" fmla="*/ 22 w 136"/>
                <a:gd name="T85" fmla="*/ 95 h 202"/>
                <a:gd name="T86" fmla="*/ 11 w 136"/>
                <a:gd name="T87" fmla="*/ 83 h 202"/>
                <a:gd name="T88" fmla="*/ 3 w 136"/>
                <a:gd name="T89" fmla="*/ 69 h 202"/>
                <a:gd name="T90" fmla="*/ 0 w 136"/>
                <a:gd name="T91" fmla="*/ 53 h 202"/>
                <a:gd name="T92" fmla="*/ 3 w 136"/>
                <a:gd name="T93" fmla="*/ 37 h 202"/>
                <a:gd name="T94" fmla="*/ 10 w 136"/>
                <a:gd name="T95" fmla="*/ 24 h 202"/>
                <a:gd name="T96" fmla="*/ 22 w 136"/>
                <a:gd name="T97" fmla="*/ 13 h 202"/>
                <a:gd name="T98" fmla="*/ 36 w 136"/>
                <a:gd name="T99" fmla="*/ 7 h 202"/>
                <a:gd name="T100" fmla="*/ 55 w 136"/>
                <a:gd name="T101" fmla="*/ 1 h 202"/>
                <a:gd name="T102" fmla="*/ 76 w 136"/>
                <a:gd name="T10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6" h="202">
                  <a:moveTo>
                    <a:pt x="76" y="0"/>
                  </a:moveTo>
                  <a:lnTo>
                    <a:pt x="97" y="1"/>
                  </a:lnTo>
                  <a:lnTo>
                    <a:pt x="117" y="4"/>
                  </a:lnTo>
                  <a:lnTo>
                    <a:pt x="117" y="42"/>
                  </a:lnTo>
                  <a:lnTo>
                    <a:pt x="101" y="40"/>
                  </a:lnTo>
                  <a:lnTo>
                    <a:pt x="84" y="37"/>
                  </a:lnTo>
                  <a:lnTo>
                    <a:pt x="70" y="38"/>
                  </a:lnTo>
                  <a:lnTo>
                    <a:pt x="60" y="41"/>
                  </a:lnTo>
                  <a:lnTo>
                    <a:pt x="53" y="46"/>
                  </a:lnTo>
                  <a:lnTo>
                    <a:pt x="51" y="53"/>
                  </a:lnTo>
                  <a:lnTo>
                    <a:pt x="53" y="61"/>
                  </a:lnTo>
                  <a:lnTo>
                    <a:pt x="62" y="69"/>
                  </a:lnTo>
                  <a:lnTo>
                    <a:pt x="74" y="77"/>
                  </a:lnTo>
                  <a:lnTo>
                    <a:pt x="90" y="84"/>
                  </a:lnTo>
                  <a:lnTo>
                    <a:pt x="99" y="91"/>
                  </a:lnTo>
                  <a:lnTo>
                    <a:pt x="110" y="98"/>
                  </a:lnTo>
                  <a:lnTo>
                    <a:pt x="121" y="106"/>
                  </a:lnTo>
                  <a:lnTo>
                    <a:pt x="128" y="116"/>
                  </a:lnTo>
                  <a:lnTo>
                    <a:pt x="135" y="129"/>
                  </a:lnTo>
                  <a:lnTo>
                    <a:pt x="136" y="144"/>
                  </a:lnTo>
                  <a:lnTo>
                    <a:pt x="134" y="161"/>
                  </a:lnTo>
                  <a:lnTo>
                    <a:pt x="127" y="175"/>
                  </a:lnTo>
                  <a:lnTo>
                    <a:pt x="115" y="187"/>
                  </a:lnTo>
                  <a:lnTo>
                    <a:pt x="99" y="195"/>
                  </a:lnTo>
                  <a:lnTo>
                    <a:pt x="80" y="201"/>
                  </a:lnTo>
                  <a:lnTo>
                    <a:pt x="57" y="202"/>
                  </a:lnTo>
                  <a:lnTo>
                    <a:pt x="37" y="201"/>
                  </a:lnTo>
                  <a:lnTo>
                    <a:pt x="20" y="198"/>
                  </a:lnTo>
                  <a:lnTo>
                    <a:pt x="3" y="194"/>
                  </a:lnTo>
                  <a:lnTo>
                    <a:pt x="3" y="153"/>
                  </a:lnTo>
                  <a:lnTo>
                    <a:pt x="19" y="157"/>
                  </a:lnTo>
                  <a:lnTo>
                    <a:pt x="39" y="162"/>
                  </a:lnTo>
                  <a:lnTo>
                    <a:pt x="60" y="165"/>
                  </a:lnTo>
                  <a:lnTo>
                    <a:pt x="69" y="164"/>
                  </a:lnTo>
                  <a:lnTo>
                    <a:pt x="78" y="160"/>
                  </a:lnTo>
                  <a:lnTo>
                    <a:pt x="84" y="154"/>
                  </a:lnTo>
                  <a:lnTo>
                    <a:pt x="86" y="145"/>
                  </a:lnTo>
                  <a:lnTo>
                    <a:pt x="84" y="137"/>
                  </a:lnTo>
                  <a:lnTo>
                    <a:pt x="76" y="131"/>
                  </a:lnTo>
                  <a:lnTo>
                    <a:pt x="62" y="123"/>
                  </a:lnTo>
                  <a:lnTo>
                    <a:pt x="47" y="113"/>
                  </a:lnTo>
                  <a:lnTo>
                    <a:pt x="35" y="106"/>
                  </a:lnTo>
                  <a:lnTo>
                    <a:pt x="22" y="95"/>
                  </a:lnTo>
                  <a:lnTo>
                    <a:pt x="11" y="83"/>
                  </a:lnTo>
                  <a:lnTo>
                    <a:pt x="3" y="69"/>
                  </a:lnTo>
                  <a:lnTo>
                    <a:pt x="0" y="53"/>
                  </a:lnTo>
                  <a:lnTo>
                    <a:pt x="3" y="37"/>
                  </a:lnTo>
                  <a:lnTo>
                    <a:pt x="10" y="24"/>
                  </a:lnTo>
                  <a:lnTo>
                    <a:pt x="22" y="13"/>
                  </a:lnTo>
                  <a:lnTo>
                    <a:pt x="36" y="7"/>
                  </a:lnTo>
                  <a:lnTo>
                    <a:pt x="55" y="1"/>
                  </a:lnTo>
                  <a:lnTo>
                    <a:pt x="7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sp>
          <p:nvSpPr>
            <p:cNvPr id="94" name="Freeform 20"/>
            <p:cNvSpPr>
              <a:spLocks/>
            </p:cNvSpPr>
            <p:nvPr userDrawn="1"/>
          </p:nvSpPr>
          <p:spPr bwMode="auto">
            <a:xfrm>
              <a:off x="4416425" y="4302126"/>
              <a:ext cx="198438" cy="398463"/>
            </a:xfrm>
            <a:custGeom>
              <a:avLst/>
              <a:gdLst>
                <a:gd name="T0" fmla="*/ 88 w 125"/>
                <a:gd name="T1" fmla="*/ 0 h 251"/>
                <a:gd name="T2" fmla="*/ 88 w 125"/>
                <a:gd name="T3" fmla="*/ 13 h 251"/>
                <a:gd name="T4" fmla="*/ 87 w 125"/>
                <a:gd name="T5" fmla="*/ 28 h 251"/>
                <a:gd name="T6" fmla="*/ 86 w 125"/>
                <a:gd name="T7" fmla="*/ 41 h 251"/>
                <a:gd name="T8" fmla="*/ 86 w 125"/>
                <a:gd name="T9" fmla="*/ 49 h 251"/>
                <a:gd name="T10" fmla="*/ 86 w 125"/>
                <a:gd name="T11" fmla="*/ 56 h 251"/>
                <a:gd name="T12" fmla="*/ 103 w 125"/>
                <a:gd name="T13" fmla="*/ 56 h 251"/>
                <a:gd name="T14" fmla="*/ 125 w 125"/>
                <a:gd name="T15" fmla="*/ 54 h 251"/>
                <a:gd name="T16" fmla="*/ 123 w 125"/>
                <a:gd name="T17" fmla="*/ 91 h 251"/>
                <a:gd name="T18" fmla="*/ 86 w 125"/>
                <a:gd name="T19" fmla="*/ 91 h 251"/>
                <a:gd name="T20" fmla="*/ 86 w 125"/>
                <a:gd name="T21" fmla="*/ 166 h 251"/>
                <a:gd name="T22" fmla="*/ 86 w 125"/>
                <a:gd name="T23" fmla="*/ 178 h 251"/>
                <a:gd name="T24" fmla="*/ 87 w 125"/>
                <a:gd name="T25" fmla="*/ 189 h 251"/>
                <a:gd name="T26" fmla="*/ 90 w 125"/>
                <a:gd name="T27" fmla="*/ 198 h 251"/>
                <a:gd name="T28" fmla="*/ 94 w 125"/>
                <a:gd name="T29" fmla="*/ 205 h 251"/>
                <a:gd name="T30" fmla="*/ 101 w 125"/>
                <a:gd name="T31" fmla="*/ 209 h 251"/>
                <a:gd name="T32" fmla="*/ 113 w 125"/>
                <a:gd name="T33" fmla="*/ 210 h 251"/>
                <a:gd name="T34" fmla="*/ 125 w 125"/>
                <a:gd name="T35" fmla="*/ 209 h 251"/>
                <a:gd name="T36" fmla="*/ 123 w 125"/>
                <a:gd name="T37" fmla="*/ 250 h 251"/>
                <a:gd name="T38" fmla="*/ 112 w 125"/>
                <a:gd name="T39" fmla="*/ 251 h 251"/>
                <a:gd name="T40" fmla="*/ 100 w 125"/>
                <a:gd name="T41" fmla="*/ 251 h 251"/>
                <a:gd name="T42" fmla="*/ 90 w 125"/>
                <a:gd name="T43" fmla="*/ 251 h 251"/>
                <a:gd name="T44" fmla="*/ 79 w 125"/>
                <a:gd name="T45" fmla="*/ 248 h 251"/>
                <a:gd name="T46" fmla="*/ 68 w 125"/>
                <a:gd name="T47" fmla="*/ 246 h 251"/>
                <a:gd name="T48" fmla="*/ 58 w 125"/>
                <a:gd name="T49" fmla="*/ 239 h 251"/>
                <a:gd name="T50" fmla="*/ 49 w 125"/>
                <a:gd name="T51" fmla="*/ 231 h 251"/>
                <a:gd name="T52" fmla="*/ 42 w 125"/>
                <a:gd name="T53" fmla="*/ 219 h 251"/>
                <a:gd name="T54" fmla="*/ 37 w 125"/>
                <a:gd name="T55" fmla="*/ 203 h 251"/>
                <a:gd name="T56" fmla="*/ 36 w 125"/>
                <a:gd name="T57" fmla="*/ 185 h 251"/>
                <a:gd name="T58" fmla="*/ 36 w 125"/>
                <a:gd name="T59" fmla="*/ 91 h 251"/>
                <a:gd name="T60" fmla="*/ 20 w 125"/>
                <a:gd name="T61" fmla="*/ 91 h 251"/>
                <a:gd name="T62" fmla="*/ 0 w 125"/>
                <a:gd name="T63" fmla="*/ 93 h 251"/>
                <a:gd name="T64" fmla="*/ 3 w 125"/>
                <a:gd name="T65" fmla="*/ 56 h 251"/>
                <a:gd name="T66" fmla="*/ 36 w 125"/>
                <a:gd name="T67" fmla="*/ 56 h 251"/>
                <a:gd name="T68" fmla="*/ 36 w 125"/>
                <a:gd name="T69" fmla="*/ 19 h 251"/>
                <a:gd name="T70" fmla="*/ 88 w 125"/>
                <a:gd name="T71"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251">
                  <a:moveTo>
                    <a:pt x="88" y="0"/>
                  </a:moveTo>
                  <a:lnTo>
                    <a:pt x="88" y="13"/>
                  </a:lnTo>
                  <a:lnTo>
                    <a:pt x="87" y="28"/>
                  </a:lnTo>
                  <a:lnTo>
                    <a:pt x="86" y="41"/>
                  </a:lnTo>
                  <a:lnTo>
                    <a:pt x="86" y="49"/>
                  </a:lnTo>
                  <a:lnTo>
                    <a:pt x="86" y="56"/>
                  </a:lnTo>
                  <a:lnTo>
                    <a:pt x="103" y="56"/>
                  </a:lnTo>
                  <a:lnTo>
                    <a:pt x="125" y="54"/>
                  </a:lnTo>
                  <a:lnTo>
                    <a:pt x="123" y="91"/>
                  </a:lnTo>
                  <a:lnTo>
                    <a:pt x="86" y="91"/>
                  </a:lnTo>
                  <a:lnTo>
                    <a:pt x="86" y="166"/>
                  </a:lnTo>
                  <a:lnTo>
                    <a:pt x="86" y="178"/>
                  </a:lnTo>
                  <a:lnTo>
                    <a:pt x="87" y="189"/>
                  </a:lnTo>
                  <a:lnTo>
                    <a:pt x="90" y="198"/>
                  </a:lnTo>
                  <a:lnTo>
                    <a:pt x="94" y="205"/>
                  </a:lnTo>
                  <a:lnTo>
                    <a:pt x="101" y="209"/>
                  </a:lnTo>
                  <a:lnTo>
                    <a:pt x="113" y="210"/>
                  </a:lnTo>
                  <a:lnTo>
                    <a:pt x="125" y="209"/>
                  </a:lnTo>
                  <a:lnTo>
                    <a:pt x="123" y="250"/>
                  </a:lnTo>
                  <a:lnTo>
                    <a:pt x="112" y="251"/>
                  </a:lnTo>
                  <a:lnTo>
                    <a:pt x="100" y="251"/>
                  </a:lnTo>
                  <a:lnTo>
                    <a:pt x="90" y="251"/>
                  </a:lnTo>
                  <a:lnTo>
                    <a:pt x="79" y="248"/>
                  </a:lnTo>
                  <a:lnTo>
                    <a:pt x="68" y="246"/>
                  </a:lnTo>
                  <a:lnTo>
                    <a:pt x="58" y="239"/>
                  </a:lnTo>
                  <a:lnTo>
                    <a:pt x="49" y="231"/>
                  </a:lnTo>
                  <a:lnTo>
                    <a:pt x="42" y="219"/>
                  </a:lnTo>
                  <a:lnTo>
                    <a:pt x="37" y="203"/>
                  </a:lnTo>
                  <a:lnTo>
                    <a:pt x="36" y="185"/>
                  </a:lnTo>
                  <a:lnTo>
                    <a:pt x="36" y="91"/>
                  </a:lnTo>
                  <a:lnTo>
                    <a:pt x="20" y="91"/>
                  </a:lnTo>
                  <a:lnTo>
                    <a:pt x="0" y="93"/>
                  </a:lnTo>
                  <a:lnTo>
                    <a:pt x="3" y="56"/>
                  </a:lnTo>
                  <a:lnTo>
                    <a:pt x="36" y="56"/>
                  </a:lnTo>
                  <a:lnTo>
                    <a:pt x="36" y="19"/>
                  </a:lnTo>
                  <a:lnTo>
                    <a:pt x="8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1218846"/>
              <a:endParaRPr lang="en-GB" sz="3733">
                <a:solidFill>
                  <a:srgbClr val="1F497D"/>
                </a:solidFill>
              </a:endParaRPr>
            </a:p>
          </p:txBody>
        </p:sp>
      </p:grpSp>
    </p:spTree>
    <p:extLst>
      <p:ext uri="{BB962C8B-B14F-4D97-AF65-F5344CB8AC3E}">
        <p14:creationId xmlns:p14="http://schemas.microsoft.com/office/powerpoint/2010/main" val="228983333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7_Title slde">
    <p:bg>
      <p:bgPr>
        <a:solidFill>
          <a:schemeClr val="bg1"/>
        </a:solidFill>
        <a:effectLst/>
      </p:bgPr>
    </p:bg>
    <p:spTree>
      <p:nvGrpSpPr>
        <p:cNvPr id="1" name=""/>
        <p:cNvGrpSpPr/>
        <p:nvPr/>
      </p:nvGrpSpPr>
      <p:grpSpPr>
        <a:xfrm>
          <a:off x="0" y="0"/>
          <a:ext cx="0" cy="0"/>
          <a:chOff x="0" y="0"/>
          <a:chExt cx="0" cy="0"/>
        </a:xfrm>
      </p:grpSpPr>
      <p:grpSp>
        <p:nvGrpSpPr>
          <p:cNvPr id="97" name="Group 4"/>
          <p:cNvGrpSpPr>
            <a:grpSpLocks noChangeAspect="1"/>
          </p:cNvGrpSpPr>
          <p:nvPr userDrawn="1"/>
        </p:nvGrpSpPr>
        <p:grpSpPr bwMode="gray">
          <a:xfrm>
            <a:off x="329040" y="326387"/>
            <a:ext cx="592881" cy="531752"/>
            <a:chOff x="1352" y="681"/>
            <a:chExt cx="3519" cy="3153"/>
          </a:xfrm>
        </p:grpSpPr>
        <p:sp>
          <p:nvSpPr>
            <p:cNvPr id="98"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pPr defTabSz="1218846"/>
              <a:endParaRPr lang="en-US" sz="3733">
                <a:solidFill>
                  <a:srgbClr val="1F497D"/>
                </a:solidFill>
              </a:endParaRPr>
            </a:p>
          </p:txBody>
        </p:sp>
        <p:sp>
          <p:nvSpPr>
            <p:cNvPr id="99"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0"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1"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2"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3"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4"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5"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6"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7"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pPr defTabSz="1218846"/>
              <a:endParaRPr lang="en-US" sz="3733">
                <a:solidFill>
                  <a:srgbClr val="1F497D"/>
                </a:solidFill>
              </a:endParaRPr>
            </a:p>
          </p:txBody>
        </p:sp>
        <p:sp>
          <p:nvSpPr>
            <p:cNvPr id="108"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09"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0"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1"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sp>
          <p:nvSpPr>
            <p:cNvPr id="112"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pPr defTabSz="1218846"/>
              <a:endParaRPr lang="en-US" sz="3733">
                <a:solidFill>
                  <a:srgbClr val="1F497D"/>
                </a:solidFill>
              </a:endParaRPr>
            </a:p>
          </p:txBody>
        </p:sp>
      </p:grpSp>
      <p:sp>
        <p:nvSpPr>
          <p:cNvPr id="118" name="Slide Number Placeholder 2"/>
          <p:cNvSpPr>
            <a:spLocks noGrp="1"/>
          </p:cNvSpPr>
          <p:nvPr>
            <p:ph type="sldNum" sz="quarter" idx="10"/>
          </p:nvPr>
        </p:nvSpPr>
        <p:spPr>
          <a:xfrm>
            <a:off x="10218890" y="6364574"/>
            <a:ext cx="1653407" cy="225767"/>
          </a:xfrm>
          <a:prstGeom prst="rect">
            <a:avLst/>
          </a:prstGeom>
        </p:spPr>
        <p:txBody>
          <a:bodyPr/>
          <a:lstStyle/>
          <a:p>
            <a:pPr defTabSz="1059579"/>
            <a:fld id="{3E291E46-BCC4-4EBB-9B49-E997D24BE723}" type="slidenum">
              <a:rPr lang="en-US" smtClean="0"/>
              <a:pPr defTabSz="1059579"/>
              <a:t>‹#›</a:t>
            </a:fld>
            <a:endParaRPr lang="en-US" dirty="0"/>
          </a:p>
        </p:txBody>
      </p:sp>
    </p:spTree>
    <p:extLst>
      <p:ext uri="{BB962C8B-B14F-4D97-AF65-F5344CB8AC3E}">
        <p14:creationId xmlns:p14="http://schemas.microsoft.com/office/powerpoint/2010/main" val="250767765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White plain">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1118402" y="97200"/>
            <a:ext cx="10883100" cy="612000"/>
          </a:xfrm>
          <a:prstGeom prst="rect">
            <a:avLst/>
          </a:prstGeom>
        </p:spPr>
        <p:txBody>
          <a:bodyPr wrap="square" lIns="0" tIns="0" rIns="0" bIns="0" anchor="ctr" anchorCtr="0">
            <a:noAutofit/>
          </a:bodyPr>
          <a:lstStyle>
            <a:lvl1pPr algn="l">
              <a:lnSpc>
                <a:spcPct val="90000"/>
              </a:lnSpc>
              <a:defRPr sz="2667" b="1"/>
            </a:lvl1pPr>
          </a:lstStyle>
          <a:p>
            <a:r>
              <a:rPr lang="en-US" noProof="0" dirty="0" err="1"/>
              <a:t>Titelmasterformat</a:t>
            </a:r>
            <a:r>
              <a:rPr lang="en-US" noProof="0" dirty="0"/>
              <a:t> </a:t>
            </a:r>
            <a:r>
              <a:rPr lang="en-US" noProof="0" dirty="0" err="1"/>
              <a:t>durch</a:t>
            </a:r>
            <a:r>
              <a:rPr lang="en-US" noProof="0" dirty="0"/>
              <a:t> </a:t>
            </a:r>
            <a:br>
              <a:rPr lang="en-US" noProof="0" dirty="0"/>
            </a:br>
            <a:r>
              <a:rPr lang="en-US" noProof="0" dirty="0" err="1"/>
              <a:t>Klicken</a:t>
            </a:r>
            <a:r>
              <a:rPr lang="en-US" noProof="0" dirty="0"/>
              <a:t> </a:t>
            </a:r>
            <a:r>
              <a:rPr lang="en-US" noProof="0" dirty="0" err="1"/>
              <a:t>bearbeiten</a:t>
            </a:r>
            <a:endParaRPr lang="en-US" noProof="0" dirty="0"/>
          </a:p>
        </p:txBody>
      </p:sp>
      <p:sp>
        <p:nvSpPr>
          <p:cNvPr id="5" name="Fußzeilenplatzhalter 4"/>
          <p:cNvSpPr>
            <a:spLocks noGrp="1"/>
          </p:cNvSpPr>
          <p:nvPr>
            <p:ph type="ftr" sz="quarter" idx="11"/>
          </p:nvPr>
        </p:nvSpPr>
        <p:spPr>
          <a:xfrm>
            <a:off x="470399" y="6566400"/>
            <a:ext cx="4800000" cy="184667"/>
          </a:xfrm>
          <a:prstGeom prst="rect">
            <a:avLst/>
          </a:prstGeom>
        </p:spPr>
        <p:txBody>
          <a:bodyPr wrap="square" lIns="0" tIns="0" rIns="0" bIns="0" anchor="b" anchorCtr="0">
            <a:noAutofit/>
          </a:bodyPr>
          <a:lstStyle>
            <a:lvl1pPr>
              <a:defRPr sz="1600">
                <a:solidFill>
                  <a:schemeClr val="tx1"/>
                </a:solidFill>
              </a:defRPr>
            </a:lvl1pPr>
          </a:lstStyle>
          <a:p>
            <a:endParaRPr lang="de-DE" dirty="0">
              <a:solidFill>
                <a:srgbClr val="1F497D"/>
              </a:solidFill>
            </a:endParaRPr>
          </a:p>
        </p:txBody>
      </p:sp>
      <p:grpSp>
        <p:nvGrpSpPr>
          <p:cNvPr id="23" name="Group 18"/>
          <p:cNvGrpSpPr>
            <a:grpSpLocks noChangeAspect="1"/>
          </p:cNvGrpSpPr>
          <p:nvPr/>
        </p:nvGrpSpPr>
        <p:grpSpPr bwMode="auto">
          <a:xfrm>
            <a:off x="201602" y="151200"/>
            <a:ext cx="696383" cy="468312"/>
            <a:chOff x="1352" y="681"/>
            <a:chExt cx="3519" cy="3153"/>
          </a:xfrm>
        </p:grpSpPr>
        <p:sp>
          <p:nvSpPr>
            <p:cNvPr id="24" name="Freeform 19"/>
            <p:cNvSpPr>
              <a:spLocks noChangeAspect="1"/>
            </p:cNvSpPr>
            <p:nvPr/>
          </p:nvSpPr>
          <p:spPr bwMode="auto">
            <a:xfrm>
              <a:off x="1352" y="681"/>
              <a:ext cx="3519" cy="3153"/>
            </a:xfrm>
            <a:custGeom>
              <a:avLst/>
              <a:gdLst>
                <a:gd name="T0" fmla="*/ 0 w 3862"/>
                <a:gd name="T1" fmla="*/ 3449 h 3449"/>
                <a:gd name="T2" fmla="*/ 0 w 3862"/>
                <a:gd name="T3" fmla="*/ 3449 h 3449"/>
                <a:gd name="T4" fmla="*/ 0 w 3862"/>
                <a:gd name="T5" fmla="*/ 0 h 3449"/>
                <a:gd name="T6" fmla="*/ 3696 w 3862"/>
                <a:gd name="T7" fmla="*/ 0 h 3449"/>
                <a:gd name="T8" fmla="*/ 3327 w 3862"/>
                <a:gd name="T9" fmla="*/ 3449 h 3449"/>
                <a:gd name="T10" fmla="*/ 0 w 3862"/>
                <a:gd name="T11" fmla="*/ 3449 h 3449"/>
              </a:gdLst>
              <a:ahLst/>
              <a:cxnLst>
                <a:cxn ang="0">
                  <a:pos x="T0" y="T1"/>
                </a:cxn>
                <a:cxn ang="0">
                  <a:pos x="T2" y="T3"/>
                </a:cxn>
                <a:cxn ang="0">
                  <a:pos x="T4" y="T5"/>
                </a:cxn>
                <a:cxn ang="0">
                  <a:pos x="T6" y="T7"/>
                </a:cxn>
                <a:cxn ang="0">
                  <a:pos x="T8" y="T9"/>
                </a:cxn>
                <a:cxn ang="0">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25" name="Freeform 20"/>
            <p:cNvSpPr>
              <a:spLocks noChangeAspect="1"/>
            </p:cNvSpPr>
            <p:nvPr/>
          </p:nvSpPr>
          <p:spPr bwMode="auto">
            <a:xfrm>
              <a:off x="2708" y="1843"/>
              <a:ext cx="75" cy="54"/>
            </a:xfrm>
            <a:custGeom>
              <a:avLst/>
              <a:gdLst>
                <a:gd name="T0" fmla="*/ 16 w 81"/>
                <a:gd name="T1" fmla="*/ 40 h 66"/>
                <a:gd name="T2" fmla="*/ 16 w 81"/>
                <a:gd name="T3" fmla="*/ 40 h 66"/>
                <a:gd name="T4" fmla="*/ 0 w 81"/>
                <a:gd name="T5" fmla="*/ 54 h 66"/>
                <a:gd name="T6" fmla="*/ 79 w 81"/>
                <a:gd name="T7" fmla="*/ 22 h 66"/>
                <a:gd name="T8" fmla="*/ 81 w 81"/>
                <a:gd name="T9" fmla="*/ 0 h 66"/>
                <a:gd name="T10" fmla="*/ 16 w 81"/>
                <a:gd name="T11" fmla="*/ 40 h 66"/>
              </a:gdLst>
              <a:ahLst/>
              <a:cxnLst>
                <a:cxn ang="0">
                  <a:pos x="T0" y="T1"/>
                </a:cxn>
                <a:cxn ang="0">
                  <a:pos x="T2" y="T3"/>
                </a:cxn>
                <a:cxn ang="0">
                  <a:pos x="T4" y="T5"/>
                </a:cxn>
                <a:cxn ang="0">
                  <a:pos x="T6" y="T7"/>
                </a:cxn>
                <a:cxn ang="0">
                  <a:pos x="T8" y="T9"/>
                </a:cxn>
                <a:cxn ang="0">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26" name="Freeform 21"/>
            <p:cNvSpPr>
              <a:spLocks noChangeAspect="1"/>
            </p:cNvSpPr>
            <p:nvPr/>
          </p:nvSpPr>
          <p:spPr bwMode="auto">
            <a:xfrm>
              <a:off x="2869" y="1972"/>
              <a:ext cx="65" cy="54"/>
            </a:xfrm>
            <a:custGeom>
              <a:avLst/>
              <a:gdLst>
                <a:gd name="T0" fmla="*/ 27 w 81"/>
                <a:gd name="T1" fmla="*/ 1 h 63"/>
                <a:gd name="T2" fmla="*/ 27 w 81"/>
                <a:gd name="T3" fmla="*/ 1 h 63"/>
                <a:gd name="T4" fmla="*/ 0 w 81"/>
                <a:gd name="T5" fmla="*/ 0 h 63"/>
                <a:gd name="T6" fmla="*/ 33 w 81"/>
                <a:gd name="T7" fmla="*/ 58 h 63"/>
                <a:gd name="T8" fmla="*/ 53 w 81"/>
                <a:gd name="T9" fmla="*/ 63 h 63"/>
                <a:gd name="T10" fmla="*/ 27 w 81"/>
                <a:gd name="T11" fmla="*/ 1 h 63"/>
              </a:gdLst>
              <a:ahLst/>
              <a:cxnLst>
                <a:cxn ang="0">
                  <a:pos x="T0" y="T1"/>
                </a:cxn>
                <a:cxn ang="0">
                  <a:pos x="T2" y="T3"/>
                </a:cxn>
                <a:cxn ang="0">
                  <a:pos x="T4" y="T5"/>
                </a:cxn>
                <a:cxn ang="0">
                  <a:pos x="T6" y="T7"/>
                </a:cxn>
                <a:cxn ang="0">
                  <a:pos x="T8" y="T9"/>
                </a:cxn>
                <a:cxn ang="0">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27" name="Freeform 22"/>
            <p:cNvSpPr>
              <a:spLocks noChangeAspect="1"/>
            </p:cNvSpPr>
            <p:nvPr/>
          </p:nvSpPr>
          <p:spPr bwMode="auto">
            <a:xfrm>
              <a:off x="2622" y="1413"/>
              <a:ext cx="86" cy="75"/>
            </a:xfrm>
            <a:custGeom>
              <a:avLst/>
              <a:gdLst>
                <a:gd name="T0" fmla="*/ 20 w 96"/>
                <a:gd name="T1" fmla="*/ 50 h 79"/>
                <a:gd name="T2" fmla="*/ 20 w 96"/>
                <a:gd name="T3" fmla="*/ 50 h 79"/>
                <a:gd name="T4" fmla="*/ 0 w 96"/>
                <a:gd name="T5" fmla="*/ 64 h 79"/>
                <a:gd name="T6" fmla="*/ 89 w 96"/>
                <a:gd name="T7" fmla="*/ 27 h 79"/>
                <a:gd name="T8" fmla="*/ 96 w 96"/>
                <a:gd name="T9" fmla="*/ 0 h 79"/>
                <a:gd name="T10" fmla="*/ 20 w 96"/>
                <a:gd name="T11" fmla="*/ 50 h 79"/>
              </a:gdLst>
              <a:ahLst/>
              <a:cxnLst>
                <a:cxn ang="0">
                  <a:pos x="T0" y="T1"/>
                </a:cxn>
                <a:cxn ang="0">
                  <a:pos x="T2" y="T3"/>
                </a:cxn>
                <a:cxn ang="0">
                  <a:pos x="T4" y="T5"/>
                </a:cxn>
                <a:cxn ang="0">
                  <a:pos x="T6" y="T7"/>
                </a:cxn>
                <a:cxn ang="0">
                  <a:pos x="T8" y="T9"/>
                </a:cxn>
                <a:cxn ang="0">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28" name="Freeform 23"/>
            <p:cNvSpPr>
              <a:spLocks noChangeAspect="1"/>
            </p:cNvSpPr>
            <p:nvPr/>
          </p:nvSpPr>
          <p:spPr bwMode="auto">
            <a:xfrm>
              <a:off x="2568" y="1563"/>
              <a:ext cx="75" cy="76"/>
            </a:xfrm>
            <a:custGeom>
              <a:avLst/>
              <a:gdLst>
                <a:gd name="T0" fmla="*/ 77 w 77"/>
                <a:gd name="T1" fmla="*/ 22 h 77"/>
                <a:gd name="T2" fmla="*/ 77 w 77"/>
                <a:gd name="T3" fmla="*/ 22 h 77"/>
                <a:gd name="T4" fmla="*/ 71 w 77"/>
                <a:gd name="T5" fmla="*/ 0 h 77"/>
                <a:gd name="T6" fmla="*/ 0 w 77"/>
                <a:gd name="T7" fmla="*/ 44 h 77"/>
                <a:gd name="T8" fmla="*/ 0 w 77"/>
                <a:gd name="T9" fmla="*/ 62 h 77"/>
                <a:gd name="T10" fmla="*/ 77 w 77"/>
                <a:gd name="T11" fmla="*/ 22 h 77"/>
              </a:gdLst>
              <a:ahLst/>
              <a:cxnLst>
                <a:cxn ang="0">
                  <a:pos x="T0" y="T1"/>
                </a:cxn>
                <a:cxn ang="0">
                  <a:pos x="T2" y="T3"/>
                </a:cxn>
                <a:cxn ang="0">
                  <a:pos x="T4" y="T5"/>
                </a:cxn>
                <a:cxn ang="0">
                  <a:pos x="T6" y="T7"/>
                </a:cxn>
                <a:cxn ang="0">
                  <a:pos x="T8" y="T9"/>
                </a:cxn>
                <a:cxn ang="0">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29" name="Freeform 24"/>
            <p:cNvSpPr>
              <a:spLocks noChangeAspect="1"/>
            </p:cNvSpPr>
            <p:nvPr/>
          </p:nvSpPr>
          <p:spPr bwMode="auto">
            <a:xfrm>
              <a:off x="2547" y="1725"/>
              <a:ext cx="86" cy="64"/>
            </a:xfrm>
            <a:custGeom>
              <a:avLst/>
              <a:gdLst>
                <a:gd name="T0" fmla="*/ 0 w 90"/>
                <a:gd name="T1" fmla="*/ 52 h 74"/>
                <a:gd name="T2" fmla="*/ 0 w 90"/>
                <a:gd name="T3" fmla="*/ 52 h 74"/>
                <a:gd name="T4" fmla="*/ 14 w 90"/>
                <a:gd name="T5" fmla="*/ 60 h 74"/>
                <a:gd name="T6" fmla="*/ 73 w 90"/>
                <a:gd name="T7" fmla="*/ 23 h 74"/>
                <a:gd name="T8" fmla="*/ 90 w 90"/>
                <a:gd name="T9" fmla="*/ 8 h 74"/>
                <a:gd name="T10" fmla="*/ 0 w 90"/>
                <a:gd name="T11" fmla="*/ 52 h 74"/>
              </a:gdLst>
              <a:ahLst/>
              <a:cxnLst>
                <a:cxn ang="0">
                  <a:pos x="T0" y="T1"/>
                </a:cxn>
                <a:cxn ang="0">
                  <a:pos x="T2" y="T3"/>
                </a:cxn>
                <a:cxn ang="0">
                  <a:pos x="T4" y="T5"/>
                </a:cxn>
                <a:cxn ang="0">
                  <a:pos x="T6" y="T7"/>
                </a:cxn>
                <a:cxn ang="0">
                  <a:pos x="T8" y="T9"/>
                </a:cxn>
                <a:cxn ang="0">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0" name="Freeform 25"/>
            <p:cNvSpPr>
              <a:spLocks noChangeAspect="1"/>
            </p:cNvSpPr>
            <p:nvPr/>
          </p:nvSpPr>
          <p:spPr bwMode="auto">
            <a:xfrm>
              <a:off x="2773" y="1176"/>
              <a:ext cx="86" cy="75"/>
            </a:xfrm>
            <a:custGeom>
              <a:avLst/>
              <a:gdLst>
                <a:gd name="T0" fmla="*/ 16 w 88"/>
                <a:gd name="T1" fmla="*/ 4 h 72"/>
                <a:gd name="T2" fmla="*/ 16 w 88"/>
                <a:gd name="T3" fmla="*/ 4 h 72"/>
                <a:gd name="T4" fmla="*/ 0 w 88"/>
                <a:gd name="T5" fmla="*/ 12 h 72"/>
                <a:gd name="T6" fmla="*/ 86 w 88"/>
                <a:gd name="T7" fmla="*/ 49 h 72"/>
                <a:gd name="T8" fmla="*/ 88 w 88"/>
                <a:gd name="T9" fmla="*/ 22 h 72"/>
                <a:gd name="T10" fmla="*/ 16 w 88"/>
                <a:gd name="T11" fmla="*/ 4 h 72"/>
              </a:gdLst>
              <a:ahLst/>
              <a:cxnLst>
                <a:cxn ang="0">
                  <a:pos x="T0" y="T1"/>
                </a:cxn>
                <a:cxn ang="0">
                  <a:pos x="T2" y="T3"/>
                </a:cxn>
                <a:cxn ang="0">
                  <a:pos x="T4" y="T5"/>
                </a:cxn>
                <a:cxn ang="0">
                  <a:pos x="T6" y="T7"/>
                </a:cxn>
                <a:cxn ang="0">
                  <a:pos x="T8" y="T9"/>
                </a:cxn>
                <a:cxn ang="0">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1" name="Freeform 26"/>
            <p:cNvSpPr>
              <a:spLocks noChangeAspect="1"/>
            </p:cNvSpPr>
            <p:nvPr/>
          </p:nvSpPr>
          <p:spPr bwMode="auto">
            <a:xfrm>
              <a:off x="2955" y="1111"/>
              <a:ext cx="76" cy="87"/>
            </a:xfrm>
            <a:custGeom>
              <a:avLst/>
              <a:gdLst>
                <a:gd name="T0" fmla="*/ 46 w 86"/>
                <a:gd name="T1" fmla="*/ 7 h 92"/>
                <a:gd name="T2" fmla="*/ 46 w 86"/>
                <a:gd name="T3" fmla="*/ 7 h 92"/>
                <a:gd name="T4" fmla="*/ 21 w 86"/>
                <a:gd name="T5" fmla="*/ 0 h 92"/>
                <a:gd name="T6" fmla="*/ 14 w 86"/>
                <a:gd name="T7" fmla="*/ 66 h 92"/>
                <a:gd name="T8" fmla="*/ 27 w 86"/>
                <a:gd name="T9" fmla="*/ 92 h 92"/>
                <a:gd name="T10" fmla="*/ 46 w 86"/>
                <a:gd name="T11" fmla="*/ 7 h 92"/>
              </a:gdLst>
              <a:ahLst/>
              <a:cxnLst>
                <a:cxn ang="0">
                  <a:pos x="T0" y="T1"/>
                </a:cxn>
                <a:cxn ang="0">
                  <a:pos x="T2" y="T3"/>
                </a:cxn>
                <a:cxn ang="0">
                  <a:pos x="T4" y="T5"/>
                </a:cxn>
                <a:cxn ang="0">
                  <a:pos x="T6" y="T7"/>
                </a:cxn>
                <a:cxn ang="0">
                  <a:pos x="T8" y="T9"/>
                </a:cxn>
                <a:cxn ang="0">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2" name="Freeform 27"/>
            <p:cNvSpPr>
              <a:spLocks noChangeAspect="1" noEditPoints="1"/>
            </p:cNvSpPr>
            <p:nvPr/>
          </p:nvSpPr>
          <p:spPr bwMode="auto">
            <a:xfrm>
              <a:off x="3149" y="929"/>
              <a:ext cx="667" cy="1678"/>
            </a:xfrm>
            <a:custGeom>
              <a:avLst/>
              <a:gdLst>
                <a:gd name="T0" fmla="*/ 451 w 724"/>
                <a:gd name="T1" fmla="*/ 808 h 1845"/>
                <a:gd name="T2" fmla="*/ 451 w 724"/>
                <a:gd name="T3" fmla="*/ 808 h 1845"/>
                <a:gd name="T4" fmla="*/ 326 w 724"/>
                <a:gd name="T5" fmla="*/ 776 h 1845"/>
                <a:gd name="T6" fmla="*/ 477 w 724"/>
                <a:gd name="T7" fmla="*/ 746 h 1845"/>
                <a:gd name="T8" fmla="*/ 493 w 724"/>
                <a:gd name="T9" fmla="*/ 773 h 1845"/>
                <a:gd name="T10" fmla="*/ 451 w 724"/>
                <a:gd name="T11" fmla="*/ 808 h 1845"/>
                <a:gd name="T12" fmla="*/ 451 w 724"/>
                <a:gd name="T13" fmla="*/ 808 h 1845"/>
                <a:gd name="T14" fmla="*/ 639 w 724"/>
                <a:gd name="T15" fmla="*/ 841 h 1845"/>
                <a:gd name="T16" fmla="*/ 639 w 724"/>
                <a:gd name="T17" fmla="*/ 841 h 1845"/>
                <a:gd name="T18" fmla="*/ 601 w 724"/>
                <a:gd name="T19" fmla="*/ 701 h 1845"/>
                <a:gd name="T20" fmla="*/ 634 w 724"/>
                <a:gd name="T21" fmla="*/ 646 h 1845"/>
                <a:gd name="T22" fmla="*/ 627 w 724"/>
                <a:gd name="T23" fmla="*/ 477 h 1845"/>
                <a:gd name="T24" fmla="*/ 641 w 724"/>
                <a:gd name="T25" fmla="*/ 463 h 1845"/>
                <a:gd name="T26" fmla="*/ 627 w 724"/>
                <a:gd name="T27" fmla="*/ 414 h 1845"/>
                <a:gd name="T28" fmla="*/ 615 w 724"/>
                <a:gd name="T29" fmla="*/ 342 h 1845"/>
                <a:gd name="T30" fmla="*/ 590 w 724"/>
                <a:gd name="T31" fmla="*/ 286 h 1845"/>
                <a:gd name="T32" fmla="*/ 602 w 724"/>
                <a:gd name="T33" fmla="*/ 260 h 1845"/>
                <a:gd name="T34" fmla="*/ 560 w 724"/>
                <a:gd name="T35" fmla="*/ 236 h 1845"/>
                <a:gd name="T36" fmla="*/ 523 w 724"/>
                <a:gd name="T37" fmla="*/ 213 h 1845"/>
                <a:gd name="T38" fmla="*/ 514 w 724"/>
                <a:gd name="T39" fmla="*/ 180 h 1845"/>
                <a:gd name="T40" fmla="*/ 483 w 724"/>
                <a:gd name="T41" fmla="*/ 195 h 1845"/>
                <a:gd name="T42" fmla="*/ 476 w 724"/>
                <a:gd name="T43" fmla="*/ 154 h 1845"/>
                <a:gd name="T44" fmla="*/ 434 w 724"/>
                <a:gd name="T45" fmla="*/ 171 h 1845"/>
                <a:gd name="T46" fmla="*/ 411 w 724"/>
                <a:gd name="T47" fmla="*/ 119 h 1845"/>
                <a:gd name="T48" fmla="*/ 389 w 724"/>
                <a:gd name="T49" fmla="*/ 124 h 1845"/>
                <a:gd name="T50" fmla="*/ 356 w 724"/>
                <a:gd name="T51" fmla="*/ 150 h 1845"/>
                <a:gd name="T52" fmla="*/ 356 w 724"/>
                <a:gd name="T53" fmla="*/ 101 h 1845"/>
                <a:gd name="T54" fmla="*/ 341 w 724"/>
                <a:gd name="T55" fmla="*/ 93 h 1845"/>
                <a:gd name="T56" fmla="*/ 314 w 724"/>
                <a:gd name="T57" fmla="*/ 81 h 1845"/>
                <a:gd name="T58" fmla="*/ 276 w 724"/>
                <a:gd name="T59" fmla="*/ 97 h 1845"/>
                <a:gd name="T60" fmla="*/ 292 w 724"/>
                <a:gd name="T61" fmla="*/ 51 h 1845"/>
                <a:gd name="T62" fmla="*/ 244 w 724"/>
                <a:gd name="T63" fmla="*/ 106 h 1845"/>
                <a:gd name="T64" fmla="*/ 216 w 724"/>
                <a:gd name="T65" fmla="*/ 112 h 1845"/>
                <a:gd name="T66" fmla="*/ 266 w 724"/>
                <a:gd name="T67" fmla="*/ 43 h 1845"/>
                <a:gd name="T68" fmla="*/ 214 w 724"/>
                <a:gd name="T69" fmla="*/ 91 h 1845"/>
                <a:gd name="T70" fmla="*/ 173 w 724"/>
                <a:gd name="T71" fmla="*/ 98 h 1845"/>
                <a:gd name="T72" fmla="*/ 186 w 724"/>
                <a:gd name="T73" fmla="*/ 38 h 1845"/>
                <a:gd name="T74" fmla="*/ 173 w 724"/>
                <a:gd name="T75" fmla="*/ 69 h 1845"/>
                <a:gd name="T76" fmla="*/ 166 w 724"/>
                <a:gd name="T77" fmla="*/ 36 h 1845"/>
                <a:gd name="T78" fmla="*/ 142 w 724"/>
                <a:gd name="T79" fmla="*/ 114 h 1845"/>
                <a:gd name="T80" fmla="*/ 126 w 724"/>
                <a:gd name="T81" fmla="*/ 39 h 1845"/>
                <a:gd name="T82" fmla="*/ 80 w 724"/>
                <a:gd name="T83" fmla="*/ 112 h 1845"/>
                <a:gd name="T84" fmla="*/ 56 w 724"/>
                <a:gd name="T85" fmla="*/ 117 h 1845"/>
                <a:gd name="T86" fmla="*/ 37 w 724"/>
                <a:gd name="T87" fmla="*/ 43 h 1845"/>
                <a:gd name="T88" fmla="*/ 5 w 724"/>
                <a:gd name="T89" fmla="*/ 1808 h 1845"/>
                <a:gd name="T90" fmla="*/ 0 w 724"/>
                <a:gd name="T91" fmla="*/ 1840 h 1845"/>
                <a:gd name="T92" fmla="*/ 162 w 724"/>
                <a:gd name="T93" fmla="*/ 1823 h 1845"/>
                <a:gd name="T94" fmla="*/ 529 w 724"/>
                <a:gd name="T95" fmla="*/ 1842 h 1845"/>
                <a:gd name="T96" fmla="*/ 614 w 724"/>
                <a:gd name="T97" fmla="*/ 1829 h 1845"/>
                <a:gd name="T98" fmla="*/ 421 w 724"/>
                <a:gd name="T99" fmla="*/ 1778 h 1845"/>
                <a:gd name="T100" fmla="*/ 272 w 724"/>
                <a:gd name="T101" fmla="*/ 1664 h 1845"/>
                <a:gd name="T102" fmla="*/ 237 w 724"/>
                <a:gd name="T103" fmla="*/ 1566 h 1845"/>
                <a:gd name="T104" fmla="*/ 239 w 724"/>
                <a:gd name="T105" fmla="*/ 1432 h 1845"/>
                <a:gd name="T106" fmla="*/ 315 w 724"/>
                <a:gd name="T107" fmla="*/ 1404 h 1845"/>
                <a:gd name="T108" fmla="*/ 586 w 724"/>
                <a:gd name="T109" fmla="*/ 1387 h 1845"/>
                <a:gd name="T110" fmla="*/ 605 w 724"/>
                <a:gd name="T111" fmla="*/ 1286 h 1845"/>
                <a:gd name="T112" fmla="*/ 609 w 724"/>
                <a:gd name="T113" fmla="*/ 1223 h 1845"/>
                <a:gd name="T114" fmla="*/ 630 w 724"/>
                <a:gd name="T115" fmla="*/ 1174 h 1845"/>
                <a:gd name="T116" fmla="*/ 590 w 724"/>
                <a:gd name="T117" fmla="*/ 1133 h 1845"/>
                <a:gd name="T118" fmla="*/ 650 w 724"/>
                <a:gd name="T119" fmla="*/ 1082 h 1845"/>
                <a:gd name="T120" fmla="*/ 621 w 724"/>
                <a:gd name="T121" fmla="*/ 1018 h 1845"/>
                <a:gd name="T122" fmla="*/ 704 w 724"/>
                <a:gd name="T123" fmla="*/ 959 h 1845"/>
                <a:gd name="T124" fmla="*/ 639 w 724"/>
                <a:gd name="T125" fmla="*/ 841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3" name="Freeform 28"/>
            <p:cNvSpPr>
              <a:spLocks noChangeAspect="1"/>
            </p:cNvSpPr>
            <p:nvPr/>
          </p:nvSpPr>
          <p:spPr bwMode="auto">
            <a:xfrm>
              <a:off x="1352" y="681"/>
              <a:ext cx="1829" cy="3153"/>
            </a:xfrm>
            <a:custGeom>
              <a:avLst/>
              <a:gdLst>
                <a:gd name="T0" fmla="*/ 1974 w 2011"/>
                <a:gd name="T1" fmla="*/ 2106 h 3449"/>
                <a:gd name="T2" fmla="*/ 0 w 2011"/>
                <a:gd name="T3" fmla="*/ 3449 h 3449"/>
                <a:gd name="T4" fmla="*/ 1972 w 2011"/>
                <a:gd name="T5" fmla="*/ 0 h 3449"/>
                <a:gd name="T6" fmla="*/ 1980 w 2011"/>
                <a:gd name="T7" fmla="*/ 347 h 3449"/>
                <a:gd name="T8" fmla="*/ 1982 w 2011"/>
                <a:gd name="T9" fmla="*/ 392 h 3449"/>
                <a:gd name="T10" fmla="*/ 1923 w 2011"/>
                <a:gd name="T11" fmla="*/ 324 h 3449"/>
                <a:gd name="T12" fmla="*/ 1878 w 2011"/>
                <a:gd name="T13" fmla="*/ 384 h 3449"/>
                <a:gd name="T14" fmla="*/ 1858 w 2011"/>
                <a:gd name="T15" fmla="*/ 411 h 3449"/>
                <a:gd name="T16" fmla="*/ 1823 w 2011"/>
                <a:gd name="T17" fmla="*/ 348 h 3449"/>
                <a:gd name="T18" fmla="*/ 1766 w 2011"/>
                <a:gd name="T19" fmla="*/ 359 h 3449"/>
                <a:gd name="T20" fmla="*/ 1702 w 2011"/>
                <a:gd name="T21" fmla="*/ 494 h 3449"/>
                <a:gd name="T22" fmla="*/ 1680 w 2011"/>
                <a:gd name="T23" fmla="*/ 420 h 3449"/>
                <a:gd name="T24" fmla="*/ 1605 w 2011"/>
                <a:gd name="T25" fmla="*/ 427 h 3449"/>
                <a:gd name="T26" fmla="*/ 1609 w 2011"/>
                <a:gd name="T27" fmla="*/ 499 h 3449"/>
                <a:gd name="T28" fmla="*/ 1520 w 2011"/>
                <a:gd name="T29" fmla="*/ 498 h 3449"/>
                <a:gd name="T30" fmla="*/ 1513 w 2011"/>
                <a:gd name="T31" fmla="*/ 560 h 3449"/>
                <a:gd name="T32" fmla="*/ 1407 w 2011"/>
                <a:gd name="T33" fmla="*/ 521 h 3449"/>
                <a:gd name="T34" fmla="*/ 1521 w 2011"/>
                <a:gd name="T35" fmla="*/ 578 h 3449"/>
                <a:gd name="T36" fmla="*/ 1453 w 2011"/>
                <a:gd name="T37" fmla="*/ 612 h 3449"/>
                <a:gd name="T38" fmla="*/ 1441 w 2011"/>
                <a:gd name="T39" fmla="*/ 603 h 3449"/>
                <a:gd name="T40" fmla="*/ 1404 w 2011"/>
                <a:gd name="T41" fmla="*/ 640 h 3449"/>
                <a:gd name="T42" fmla="*/ 1448 w 2011"/>
                <a:gd name="T43" fmla="*/ 632 h 3449"/>
                <a:gd name="T44" fmla="*/ 1433 w 2011"/>
                <a:gd name="T45" fmla="*/ 703 h 3449"/>
                <a:gd name="T46" fmla="*/ 1392 w 2011"/>
                <a:gd name="T47" fmla="*/ 719 h 3449"/>
                <a:gd name="T48" fmla="*/ 1410 w 2011"/>
                <a:gd name="T49" fmla="*/ 785 h 3449"/>
                <a:gd name="T50" fmla="*/ 1321 w 2011"/>
                <a:gd name="T51" fmla="*/ 761 h 3449"/>
                <a:gd name="T52" fmla="*/ 1255 w 2011"/>
                <a:gd name="T53" fmla="*/ 760 h 3449"/>
                <a:gd name="T54" fmla="*/ 1205 w 2011"/>
                <a:gd name="T55" fmla="*/ 829 h 3449"/>
                <a:gd name="T56" fmla="*/ 1350 w 2011"/>
                <a:gd name="T57" fmla="*/ 845 h 3449"/>
                <a:gd name="T58" fmla="*/ 1308 w 2011"/>
                <a:gd name="T59" fmla="*/ 881 h 3449"/>
                <a:gd name="T60" fmla="*/ 1308 w 2011"/>
                <a:gd name="T61" fmla="*/ 953 h 3449"/>
                <a:gd name="T62" fmla="*/ 1358 w 2011"/>
                <a:gd name="T63" fmla="*/ 951 h 3449"/>
                <a:gd name="T64" fmla="*/ 1319 w 2011"/>
                <a:gd name="T65" fmla="*/ 1061 h 3449"/>
                <a:gd name="T66" fmla="*/ 1324 w 2011"/>
                <a:gd name="T67" fmla="*/ 1115 h 3449"/>
                <a:gd name="T68" fmla="*/ 1283 w 2011"/>
                <a:gd name="T69" fmla="*/ 1185 h 3449"/>
                <a:gd name="T70" fmla="*/ 1257 w 2011"/>
                <a:gd name="T71" fmla="*/ 1226 h 3449"/>
                <a:gd name="T72" fmla="*/ 1285 w 2011"/>
                <a:gd name="T73" fmla="*/ 1267 h 3449"/>
                <a:gd name="T74" fmla="*/ 1314 w 2011"/>
                <a:gd name="T75" fmla="*/ 1311 h 3449"/>
                <a:gd name="T76" fmla="*/ 1363 w 2011"/>
                <a:gd name="T77" fmla="*/ 1376 h 3449"/>
                <a:gd name="T78" fmla="*/ 1438 w 2011"/>
                <a:gd name="T79" fmla="*/ 1413 h 3449"/>
                <a:gd name="T80" fmla="*/ 1494 w 2011"/>
                <a:gd name="T81" fmla="*/ 1379 h 3449"/>
                <a:gd name="T82" fmla="*/ 1513 w 2011"/>
                <a:gd name="T83" fmla="*/ 1471 h 3449"/>
                <a:gd name="T84" fmla="*/ 1605 w 2011"/>
                <a:gd name="T85" fmla="*/ 1474 h 3449"/>
                <a:gd name="T86" fmla="*/ 1584 w 2011"/>
                <a:gd name="T87" fmla="*/ 1525 h 3449"/>
                <a:gd name="T88" fmla="*/ 1618 w 2011"/>
                <a:gd name="T89" fmla="*/ 1559 h 3449"/>
                <a:gd name="T90" fmla="*/ 1644 w 2011"/>
                <a:gd name="T91" fmla="*/ 1602 h 3449"/>
                <a:gd name="T92" fmla="*/ 1700 w 2011"/>
                <a:gd name="T93" fmla="*/ 1594 h 3449"/>
                <a:gd name="T94" fmla="*/ 1729 w 2011"/>
                <a:gd name="T95" fmla="*/ 1535 h 3449"/>
                <a:gd name="T96" fmla="*/ 1794 w 2011"/>
                <a:gd name="T97" fmla="*/ 1574 h 3449"/>
                <a:gd name="T98" fmla="*/ 1808 w 2011"/>
                <a:gd name="T99" fmla="*/ 1711 h 3449"/>
                <a:gd name="T100" fmla="*/ 1870 w 2011"/>
                <a:gd name="T101" fmla="*/ 1688 h 3449"/>
                <a:gd name="T102" fmla="*/ 1839 w 2011"/>
                <a:gd name="T103" fmla="*/ 1844 h 3449"/>
                <a:gd name="T104" fmla="*/ 1446 w 2011"/>
                <a:gd name="T105" fmla="*/ 2092 h 3449"/>
                <a:gd name="T106" fmla="*/ 1654 w 2011"/>
                <a:gd name="T107" fmla="*/ 2103 h 3449"/>
                <a:gd name="T108" fmla="*/ 1974 w 2011"/>
                <a:gd name="T109" fmla="*/ 2105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4" name="Freeform 29"/>
            <p:cNvSpPr>
              <a:spLocks noChangeAspect="1" noEditPoints="1"/>
            </p:cNvSpPr>
            <p:nvPr/>
          </p:nvSpPr>
          <p:spPr bwMode="auto">
            <a:xfrm>
              <a:off x="3235" y="2758"/>
              <a:ext cx="581" cy="570"/>
            </a:xfrm>
            <a:custGeom>
              <a:avLst/>
              <a:gdLst>
                <a:gd name="T0" fmla="*/ 321 w 639"/>
                <a:gd name="T1" fmla="*/ 621 h 621"/>
                <a:gd name="T2" fmla="*/ 321 w 639"/>
                <a:gd name="T3" fmla="*/ 621 h 621"/>
                <a:gd name="T4" fmla="*/ 639 w 639"/>
                <a:gd name="T5" fmla="*/ 307 h 621"/>
                <a:gd name="T6" fmla="*/ 321 w 639"/>
                <a:gd name="T7" fmla="*/ 0 h 621"/>
                <a:gd name="T8" fmla="*/ 0 w 639"/>
                <a:gd name="T9" fmla="*/ 307 h 621"/>
                <a:gd name="T10" fmla="*/ 321 w 639"/>
                <a:gd name="T11" fmla="*/ 621 h 621"/>
                <a:gd name="T12" fmla="*/ 321 w 639"/>
                <a:gd name="T13" fmla="*/ 621 h 621"/>
                <a:gd name="T14" fmla="*/ 162 w 639"/>
                <a:gd name="T15" fmla="*/ 307 h 621"/>
                <a:gd name="T16" fmla="*/ 162 w 639"/>
                <a:gd name="T17" fmla="*/ 307 h 621"/>
                <a:gd name="T18" fmla="*/ 321 w 639"/>
                <a:gd name="T19" fmla="*/ 125 h 621"/>
                <a:gd name="T20" fmla="*/ 477 w 639"/>
                <a:gd name="T21" fmla="*/ 307 h 621"/>
                <a:gd name="T22" fmla="*/ 321 w 639"/>
                <a:gd name="T23" fmla="*/ 495 h 621"/>
                <a:gd name="T24" fmla="*/ 162 w 639"/>
                <a:gd name="T25" fmla="*/ 307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5" name="Freeform 30"/>
            <p:cNvSpPr>
              <a:spLocks noChangeAspect="1"/>
            </p:cNvSpPr>
            <p:nvPr/>
          </p:nvSpPr>
          <p:spPr bwMode="auto">
            <a:xfrm>
              <a:off x="3892" y="2758"/>
              <a:ext cx="409" cy="570"/>
            </a:xfrm>
            <a:custGeom>
              <a:avLst/>
              <a:gdLst>
                <a:gd name="T0" fmla="*/ 377 w 441"/>
                <a:gd name="T1" fmla="*/ 128 h 621"/>
                <a:gd name="T2" fmla="*/ 377 w 441"/>
                <a:gd name="T3" fmla="*/ 128 h 621"/>
                <a:gd name="T4" fmla="*/ 270 w 441"/>
                <a:gd name="T5" fmla="*/ 114 h 621"/>
                <a:gd name="T6" fmla="*/ 163 w 441"/>
                <a:gd name="T7" fmla="*/ 160 h 621"/>
                <a:gd name="T8" fmla="*/ 290 w 441"/>
                <a:gd name="T9" fmla="*/ 260 h 621"/>
                <a:gd name="T10" fmla="*/ 441 w 441"/>
                <a:gd name="T11" fmla="*/ 443 h 621"/>
                <a:gd name="T12" fmla="*/ 187 w 441"/>
                <a:gd name="T13" fmla="*/ 621 h 621"/>
                <a:gd name="T14" fmla="*/ 11 w 441"/>
                <a:gd name="T15" fmla="*/ 594 h 621"/>
                <a:gd name="T16" fmla="*/ 11 w 441"/>
                <a:gd name="T17" fmla="*/ 469 h 621"/>
                <a:gd name="T18" fmla="*/ 193 w 441"/>
                <a:gd name="T19" fmla="*/ 506 h 621"/>
                <a:gd name="T20" fmla="*/ 279 w 441"/>
                <a:gd name="T21" fmla="*/ 448 h 621"/>
                <a:gd name="T22" fmla="*/ 153 w 441"/>
                <a:gd name="T23" fmla="*/ 349 h 621"/>
                <a:gd name="T24" fmla="*/ 0 w 441"/>
                <a:gd name="T25" fmla="*/ 160 h 621"/>
                <a:gd name="T26" fmla="*/ 243 w 441"/>
                <a:gd name="T27" fmla="*/ 0 h 621"/>
                <a:gd name="T28" fmla="*/ 377 w 441"/>
                <a:gd name="T29" fmla="*/ 10 h 621"/>
                <a:gd name="T30" fmla="*/ 377 w 441"/>
                <a:gd name="T31" fmla="*/ 12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6" name="Freeform 31"/>
            <p:cNvSpPr>
              <a:spLocks noChangeAspect="1"/>
            </p:cNvSpPr>
            <p:nvPr/>
          </p:nvSpPr>
          <p:spPr bwMode="auto">
            <a:xfrm>
              <a:off x="1772" y="2564"/>
              <a:ext cx="215" cy="743"/>
            </a:xfrm>
            <a:custGeom>
              <a:avLst/>
              <a:gdLst>
                <a:gd name="T0" fmla="*/ 18 w 229"/>
                <a:gd name="T1" fmla="*/ 817 h 817"/>
                <a:gd name="T2" fmla="*/ 18 w 229"/>
                <a:gd name="T3" fmla="*/ 817 h 817"/>
                <a:gd name="T4" fmla="*/ 24 w 229"/>
                <a:gd name="T5" fmla="*/ 606 h 817"/>
                <a:gd name="T6" fmla="*/ 24 w 229"/>
                <a:gd name="T7" fmla="*/ 287 h 817"/>
                <a:gd name="T8" fmla="*/ 0 w 229"/>
                <a:gd name="T9" fmla="*/ 0 h 817"/>
                <a:gd name="T10" fmla="*/ 211 w 229"/>
                <a:gd name="T11" fmla="*/ 0 h 817"/>
                <a:gd name="T12" fmla="*/ 205 w 229"/>
                <a:gd name="T13" fmla="*/ 232 h 817"/>
                <a:gd name="T14" fmla="*/ 205 w 229"/>
                <a:gd name="T15" fmla="*/ 530 h 817"/>
                <a:gd name="T16" fmla="*/ 229 w 229"/>
                <a:gd name="T17" fmla="*/ 817 h 817"/>
                <a:gd name="T18" fmla="*/ 18 w 229"/>
                <a:gd name="T19" fmla="*/ 817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7" name="Freeform 32"/>
            <p:cNvSpPr>
              <a:spLocks noChangeAspect="1" noEditPoints="1"/>
            </p:cNvSpPr>
            <p:nvPr/>
          </p:nvSpPr>
          <p:spPr bwMode="auto">
            <a:xfrm>
              <a:off x="2095" y="2758"/>
              <a:ext cx="602" cy="785"/>
            </a:xfrm>
            <a:custGeom>
              <a:avLst/>
              <a:gdLst>
                <a:gd name="T0" fmla="*/ 210 w 662"/>
                <a:gd name="T1" fmla="*/ 851 h 863"/>
                <a:gd name="T2" fmla="*/ 210 w 662"/>
                <a:gd name="T3" fmla="*/ 851 h 863"/>
                <a:gd name="T4" fmla="*/ 198 w 662"/>
                <a:gd name="T5" fmla="*/ 632 h 863"/>
                <a:gd name="T6" fmla="*/ 198 w 662"/>
                <a:gd name="T7" fmla="*/ 564 h 863"/>
                <a:gd name="T8" fmla="*/ 385 w 662"/>
                <a:gd name="T9" fmla="*/ 621 h 863"/>
                <a:gd name="T10" fmla="*/ 662 w 662"/>
                <a:gd name="T11" fmla="*/ 322 h 863"/>
                <a:gd name="T12" fmla="*/ 378 w 662"/>
                <a:gd name="T13" fmla="*/ 0 h 863"/>
                <a:gd name="T14" fmla="*/ 174 w 662"/>
                <a:gd name="T15" fmla="*/ 98 h 863"/>
                <a:gd name="T16" fmla="*/ 153 w 662"/>
                <a:gd name="T17" fmla="*/ 15 h 863"/>
                <a:gd name="T18" fmla="*/ 0 w 662"/>
                <a:gd name="T19" fmla="*/ 26 h 863"/>
                <a:gd name="T20" fmla="*/ 36 w 662"/>
                <a:gd name="T21" fmla="*/ 323 h 863"/>
                <a:gd name="T22" fmla="*/ 36 w 662"/>
                <a:gd name="T23" fmla="*/ 564 h 863"/>
                <a:gd name="T24" fmla="*/ 12 w 662"/>
                <a:gd name="T25" fmla="*/ 863 h 863"/>
                <a:gd name="T26" fmla="*/ 210 w 662"/>
                <a:gd name="T27" fmla="*/ 851 h 863"/>
                <a:gd name="T28" fmla="*/ 210 w 662"/>
                <a:gd name="T29" fmla="*/ 851 h 863"/>
                <a:gd name="T30" fmla="*/ 186 w 662"/>
                <a:gd name="T31" fmla="*/ 323 h 863"/>
                <a:gd name="T32" fmla="*/ 186 w 662"/>
                <a:gd name="T33" fmla="*/ 323 h 863"/>
                <a:gd name="T34" fmla="*/ 338 w 662"/>
                <a:gd name="T35" fmla="*/ 125 h 863"/>
                <a:gd name="T36" fmla="*/ 500 w 662"/>
                <a:gd name="T37" fmla="*/ 323 h 863"/>
                <a:gd name="T38" fmla="*/ 345 w 662"/>
                <a:gd name="T39" fmla="*/ 495 h 863"/>
                <a:gd name="T40" fmla="*/ 186 w 662"/>
                <a:gd name="T41" fmla="*/ 323 h 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sp>
          <p:nvSpPr>
            <p:cNvPr id="38" name="Freeform 33"/>
            <p:cNvSpPr>
              <a:spLocks noChangeAspect="1"/>
            </p:cNvSpPr>
            <p:nvPr/>
          </p:nvSpPr>
          <p:spPr bwMode="auto">
            <a:xfrm>
              <a:off x="2773" y="2758"/>
              <a:ext cx="398" cy="570"/>
            </a:xfrm>
            <a:custGeom>
              <a:avLst/>
              <a:gdLst>
                <a:gd name="T0" fmla="*/ 364 w 440"/>
                <a:gd name="T1" fmla="*/ 126 h 621"/>
                <a:gd name="T2" fmla="*/ 364 w 440"/>
                <a:gd name="T3" fmla="*/ 126 h 621"/>
                <a:gd name="T4" fmla="*/ 270 w 440"/>
                <a:gd name="T5" fmla="*/ 114 h 621"/>
                <a:gd name="T6" fmla="*/ 162 w 440"/>
                <a:gd name="T7" fmla="*/ 160 h 621"/>
                <a:gd name="T8" fmla="*/ 289 w 440"/>
                <a:gd name="T9" fmla="*/ 260 h 621"/>
                <a:gd name="T10" fmla="*/ 440 w 440"/>
                <a:gd name="T11" fmla="*/ 443 h 621"/>
                <a:gd name="T12" fmla="*/ 186 w 440"/>
                <a:gd name="T13" fmla="*/ 621 h 621"/>
                <a:gd name="T14" fmla="*/ 11 w 440"/>
                <a:gd name="T15" fmla="*/ 594 h 621"/>
                <a:gd name="T16" fmla="*/ 11 w 440"/>
                <a:gd name="T17" fmla="*/ 469 h 621"/>
                <a:gd name="T18" fmla="*/ 192 w 440"/>
                <a:gd name="T19" fmla="*/ 506 h 621"/>
                <a:gd name="T20" fmla="*/ 278 w 440"/>
                <a:gd name="T21" fmla="*/ 448 h 621"/>
                <a:gd name="T22" fmla="*/ 152 w 440"/>
                <a:gd name="T23" fmla="*/ 349 h 621"/>
                <a:gd name="T24" fmla="*/ 0 w 440"/>
                <a:gd name="T25" fmla="*/ 160 h 621"/>
                <a:gd name="T26" fmla="*/ 242 w 440"/>
                <a:gd name="T27" fmla="*/ 0 h 621"/>
                <a:gd name="T28" fmla="*/ 387 w 440"/>
                <a:gd name="T29" fmla="*/ 12 h 621"/>
                <a:gd name="T30" fmla="*/ 364 w 440"/>
                <a:gd name="T31" fmla="*/ 126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p>
              <a:endParaRPr lang="en-US" sz="3733">
                <a:solidFill>
                  <a:srgbClr val="1F497D"/>
                </a:solidFill>
              </a:endParaRPr>
            </a:p>
          </p:txBody>
        </p:sp>
      </p:grpSp>
      <p:sp>
        <p:nvSpPr>
          <p:cNvPr id="44" name="Foliennummernplatzhalter 5"/>
          <p:cNvSpPr>
            <a:spLocks noGrp="1"/>
          </p:cNvSpPr>
          <p:nvPr>
            <p:ph type="sldNum" sz="quarter" idx="12"/>
          </p:nvPr>
        </p:nvSpPr>
        <p:spPr>
          <a:xfrm>
            <a:off x="11748661" y="6504846"/>
            <a:ext cx="243656" cy="246221"/>
          </a:xfrm>
          <a:prstGeom prst="rect">
            <a:avLst/>
          </a:prstGeom>
        </p:spPr>
        <p:txBody>
          <a:bodyPr wrap="none" lIns="0" tIns="0" rIns="0" bIns="0" anchor="b" anchorCtr="0">
            <a:spAutoFit/>
          </a:bodyPr>
          <a:lstStyle>
            <a:lvl1pPr algn="r">
              <a:defRPr sz="1600" b="1"/>
            </a:lvl1pPr>
          </a:lstStyle>
          <a:p>
            <a:fld id="{99DB18A3-D21F-4BB0-9E84-DFB029941648}" type="slidenum">
              <a:rPr lang="de-DE" smtClean="0">
                <a:solidFill>
                  <a:srgbClr val="1F497D"/>
                </a:solidFill>
              </a:rPr>
              <a:pPr/>
              <a:t>‹#›</a:t>
            </a:fld>
            <a:endParaRPr lang="de-DE" dirty="0">
              <a:solidFill>
                <a:srgbClr val="1F497D"/>
              </a:solidFill>
            </a:endParaRPr>
          </a:p>
        </p:txBody>
      </p:sp>
      <p:grpSp>
        <p:nvGrpSpPr>
          <p:cNvPr id="66" name="Group 4"/>
          <p:cNvGrpSpPr>
            <a:grpSpLocks noChangeAspect="1"/>
          </p:cNvGrpSpPr>
          <p:nvPr userDrawn="1"/>
        </p:nvGrpSpPr>
        <p:grpSpPr bwMode="gray">
          <a:xfrm>
            <a:off x="201602" y="151200"/>
            <a:ext cx="695607" cy="468000"/>
            <a:chOff x="1352" y="681"/>
            <a:chExt cx="3519" cy="3153"/>
          </a:xfrm>
        </p:grpSpPr>
        <p:sp>
          <p:nvSpPr>
            <p:cNvPr id="67" name="Freeform 5"/>
            <p:cNvSpPr>
              <a:spLocks noChangeAspect="1"/>
            </p:cNvSpPr>
            <p:nvPr/>
          </p:nvSpPr>
          <p:spPr bwMode="gray">
            <a:xfrm>
              <a:off x="1352" y="681"/>
              <a:ext cx="3519" cy="3153"/>
            </a:xfrm>
            <a:custGeom>
              <a:avLst/>
              <a:gdLst/>
              <a:ahLst/>
              <a:cxnLst>
                <a:cxn ang="0">
                  <a:pos x="0" y="3449"/>
                </a:cxn>
                <a:cxn ang="0">
                  <a:pos x="0" y="3449"/>
                </a:cxn>
                <a:cxn ang="0">
                  <a:pos x="0" y="0"/>
                </a:cxn>
                <a:cxn ang="0">
                  <a:pos x="3696" y="0"/>
                </a:cxn>
                <a:cxn ang="0">
                  <a:pos x="3327" y="3449"/>
                </a:cxn>
                <a:cxn ang="0">
                  <a:pos x="0" y="3449"/>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w="0">
              <a:noFill/>
              <a:prstDash val="solid"/>
              <a:round/>
              <a:headEnd/>
              <a:tailEnd/>
            </a:ln>
          </p:spPr>
          <p:txBody>
            <a:bodyPr/>
            <a:lstStyle/>
            <a:p>
              <a:endParaRPr lang="en-US" sz="3733">
                <a:solidFill>
                  <a:srgbClr val="1F497D"/>
                </a:solidFill>
              </a:endParaRPr>
            </a:p>
          </p:txBody>
        </p:sp>
        <p:sp>
          <p:nvSpPr>
            <p:cNvPr id="68" name="Freeform 6"/>
            <p:cNvSpPr>
              <a:spLocks noChangeAspect="1"/>
            </p:cNvSpPr>
            <p:nvPr/>
          </p:nvSpPr>
          <p:spPr bwMode="gray">
            <a:xfrm>
              <a:off x="2708" y="1843"/>
              <a:ext cx="75" cy="54"/>
            </a:xfrm>
            <a:custGeom>
              <a:avLst/>
              <a:gdLst/>
              <a:ahLst/>
              <a:cxnLst>
                <a:cxn ang="0">
                  <a:pos x="16" y="40"/>
                </a:cxn>
                <a:cxn ang="0">
                  <a:pos x="16" y="40"/>
                </a:cxn>
                <a:cxn ang="0">
                  <a:pos x="0" y="54"/>
                </a:cxn>
                <a:cxn ang="0">
                  <a:pos x="79" y="22"/>
                </a:cxn>
                <a:cxn ang="0">
                  <a:pos x="81" y="0"/>
                </a:cxn>
                <a:cxn ang="0">
                  <a:pos x="16" y="40"/>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69" name="Freeform 7"/>
            <p:cNvSpPr>
              <a:spLocks noChangeAspect="1"/>
            </p:cNvSpPr>
            <p:nvPr/>
          </p:nvSpPr>
          <p:spPr bwMode="gray">
            <a:xfrm>
              <a:off x="2869" y="1972"/>
              <a:ext cx="65" cy="54"/>
            </a:xfrm>
            <a:custGeom>
              <a:avLst/>
              <a:gdLst/>
              <a:ahLst/>
              <a:cxnLst>
                <a:cxn ang="0">
                  <a:pos x="27" y="1"/>
                </a:cxn>
                <a:cxn ang="0">
                  <a:pos x="27" y="1"/>
                </a:cxn>
                <a:cxn ang="0">
                  <a:pos x="0" y="0"/>
                </a:cxn>
                <a:cxn ang="0">
                  <a:pos x="33" y="58"/>
                </a:cxn>
                <a:cxn ang="0">
                  <a:pos x="53" y="63"/>
                </a:cxn>
                <a:cxn ang="0">
                  <a:pos x="27" y="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0" name="Freeform 8"/>
            <p:cNvSpPr>
              <a:spLocks noChangeAspect="1"/>
            </p:cNvSpPr>
            <p:nvPr/>
          </p:nvSpPr>
          <p:spPr bwMode="gray">
            <a:xfrm>
              <a:off x="2622" y="1413"/>
              <a:ext cx="86" cy="75"/>
            </a:xfrm>
            <a:custGeom>
              <a:avLst/>
              <a:gdLst/>
              <a:ahLst/>
              <a:cxnLst>
                <a:cxn ang="0">
                  <a:pos x="20" y="50"/>
                </a:cxn>
                <a:cxn ang="0">
                  <a:pos x="20" y="50"/>
                </a:cxn>
                <a:cxn ang="0">
                  <a:pos x="0" y="64"/>
                </a:cxn>
                <a:cxn ang="0">
                  <a:pos x="89" y="27"/>
                </a:cxn>
                <a:cxn ang="0">
                  <a:pos x="96" y="0"/>
                </a:cxn>
                <a:cxn ang="0">
                  <a:pos x="20" y="50"/>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1" name="Freeform 9"/>
            <p:cNvSpPr>
              <a:spLocks noChangeAspect="1"/>
            </p:cNvSpPr>
            <p:nvPr/>
          </p:nvSpPr>
          <p:spPr bwMode="gray">
            <a:xfrm>
              <a:off x="2568" y="1563"/>
              <a:ext cx="75" cy="76"/>
            </a:xfrm>
            <a:custGeom>
              <a:avLst/>
              <a:gdLst/>
              <a:ahLst/>
              <a:cxnLst>
                <a:cxn ang="0">
                  <a:pos x="77" y="22"/>
                </a:cxn>
                <a:cxn ang="0">
                  <a:pos x="77" y="22"/>
                </a:cxn>
                <a:cxn ang="0">
                  <a:pos x="71" y="0"/>
                </a:cxn>
                <a:cxn ang="0">
                  <a:pos x="0" y="44"/>
                </a:cxn>
                <a:cxn ang="0">
                  <a:pos x="0" y="62"/>
                </a:cxn>
                <a:cxn ang="0">
                  <a:pos x="77" y="22"/>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2" name="Freeform 10"/>
            <p:cNvSpPr>
              <a:spLocks noChangeAspect="1"/>
            </p:cNvSpPr>
            <p:nvPr/>
          </p:nvSpPr>
          <p:spPr bwMode="gray">
            <a:xfrm>
              <a:off x="2547" y="1725"/>
              <a:ext cx="86" cy="64"/>
            </a:xfrm>
            <a:custGeom>
              <a:avLst/>
              <a:gdLst/>
              <a:ahLst/>
              <a:cxnLst>
                <a:cxn ang="0">
                  <a:pos x="0" y="52"/>
                </a:cxn>
                <a:cxn ang="0">
                  <a:pos x="0" y="52"/>
                </a:cxn>
                <a:cxn ang="0">
                  <a:pos x="14" y="60"/>
                </a:cxn>
                <a:cxn ang="0">
                  <a:pos x="73" y="23"/>
                </a:cxn>
                <a:cxn ang="0">
                  <a:pos x="90" y="8"/>
                </a:cxn>
                <a:cxn ang="0">
                  <a:pos x="0" y="52"/>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3" name="Freeform 11"/>
            <p:cNvSpPr>
              <a:spLocks noChangeAspect="1"/>
            </p:cNvSpPr>
            <p:nvPr/>
          </p:nvSpPr>
          <p:spPr bwMode="gray">
            <a:xfrm>
              <a:off x="2773" y="1176"/>
              <a:ext cx="86" cy="75"/>
            </a:xfrm>
            <a:custGeom>
              <a:avLst/>
              <a:gdLst/>
              <a:ahLst/>
              <a:cxnLst>
                <a:cxn ang="0">
                  <a:pos x="16" y="4"/>
                </a:cxn>
                <a:cxn ang="0">
                  <a:pos x="16" y="4"/>
                </a:cxn>
                <a:cxn ang="0">
                  <a:pos x="0" y="12"/>
                </a:cxn>
                <a:cxn ang="0">
                  <a:pos x="86" y="49"/>
                </a:cxn>
                <a:cxn ang="0">
                  <a:pos x="88" y="22"/>
                </a:cxn>
                <a:cxn ang="0">
                  <a:pos x="16" y="4"/>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4" name="Freeform 12"/>
            <p:cNvSpPr>
              <a:spLocks noChangeAspect="1"/>
            </p:cNvSpPr>
            <p:nvPr/>
          </p:nvSpPr>
          <p:spPr bwMode="gray">
            <a:xfrm>
              <a:off x="2955" y="1111"/>
              <a:ext cx="76" cy="87"/>
            </a:xfrm>
            <a:custGeom>
              <a:avLst/>
              <a:gdLst/>
              <a:ahLst/>
              <a:cxnLst>
                <a:cxn ang="0">
                  <a:pos x="46" y="7"/>
                </a:cxn>
                <a:cxn ang="0">
                  <a:pos x="46" y="7"/>
                </a:cxn>
                <a:cxn ang="0">
                  <a:pos x="21" y="0"/>
                </a:cxn>
                <a:cxn ang="0">
                  <a:pos x="14" y="66"/>
                </a:cxn>
                <a:cxn ang="0">
                  <a:pos x="27" y="92"/>
                </a:cxn>
                <a:cxn ang="0">
                  <a:pos x="46" y="7"/>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5" name="Freeform 13"/>
            <p:cNvSpPr>
              <a:spLocks noChangeAspect="1" noEditPoints="1"/>
            </p:cNvSpPr>
            <p:nvPr/>
          </p:nvSpPr>
          <p:spPr bwMode="gray">
            <a:xfrm>
              <a:off x="3149" y="929"/>
              <a:ext cx="667" cy="1678"/>
            </a:xfrm>
            <a:custGeom>
              <a:avLst/>
              <a:gdLst/>
              <a:ahLst/>
              <a:cxnLst>
                <a:cxn ang="0">
                  <a:pos x="451" y="808"/>
                </a:cxn>
                <a:cxn ang="0">
                  <a:pos x="451" y="808"/>
                </a:cxn>
                <a:cxn ang="0">
                  <a:pos x="326" y="776"/>
                </a:cxn>
                <a:cxn ang="0">
                  <a:pos x="477" y="746"/>
                </a:cxn>
                <a:cxn ang="0">
                  <a:pos x="493" y="773"/>
                </a:cxn>
                <a:cxn ang="0">
                  <a:pos x="451" y="808"/>
                </a:cxn>
                <a:cxn ang="0">
                  <a:pos x="451" y="808"/>
                </a:cxn>
                <a:cxn ang="0">
                  <a:pos x="639" y="841"/>
                </a:cxn>
                <a:cxn ang="0">
                  <a:pos x="639" y="841"/>
                </a:cxn>
                <a:cxn ang="0">
                  <a:pos x="601" y="701"/>
                </a:cxn>
                <a:cxn ang="0">
                  <a:pos x="634" y="646"/>
                </a:cxn>
                <a:cxn ang="0">
                  <a:pos x="627" y="477"/>
                </a:cxn>
                <a:cxn ang="0">
                  <a:pos x="641" y="463"/>
                </a:cxn>
                <a:cxn ang="0">
                  <a:pos x="627" y="414"/>
                </a:cxn>
                <a:cxn ang="0">
                  <a:pos x="615" y="342"/>
                </a:cxn>
                <a:cxn ang="0">
                  <a:pos x="590" y="286"/>
                </a:cxn>
                <a:cxn ang="0">
                  <a:pos x="602" y="260"/>
                </a:cxn>
                <a:cxn ang="0">
                  <a:pos x="560" y="236"/>
                </a:cxn>
                <a:cxn ang="0">
                  <a:pos x="523" y="213"/>
                </a:cxn>
                <a:cxn ang="0">
                  <a:pos x="514" y="180"/>
                </a:cxn>
                <a:cxn ang="0">
                  <a:pos x="483" y="195"/>
                </a:cxn>
                <a:cxn ang="0">
                  <a:pos x="476" y="154"/>
                </a:cxn>
                <a:cxn ang="0">
                  <a:pos x="434" y="171"/>
                </a:cxn>
                <a:cxn ang="0">
                  <a:pos x="411" y="119"/>
                </a:cxn>
                <a:cxn ang="0">
                  <a:pos x="389" y="124"/>
                </a:cxn>
                <a:cxn ang="0">
                  <a:pos x="356" y="150"/>
                </a:cxn>
                <a:cxn ang="0">
                  <a:pos x="356" y="101"/>
                </a:cxn>
                <a:cxn ang="0">
                  <a:pos x="341" y="93"/>
                </a:cxn>
                <a:cxn ang="0">
                  <a:pos x="314" y="81"/>
                </a:cxn>
                <a:cxn ang="0">
                  <a:pos x="276" y="97"/>
                </a:cxn>
                <a:cxn ang="0">
                  <a:pos x="292" y="51"/>
                </a:cxn>
                <a:cxn ang="0">
                  <a:pos x="244" y="106"/>
                </a:cxn>
                <a:cxn ang="0">
                  <a:pos x="216" y="112"/>
                </a:cxn>
                <a:cxn ang="0">
                  <a:pos x="266" y="43"/>
                </a:cxn>
                <a:cxn ang="0">
                  <a:pos x="214" y="91"/>
                </a:cxn>
                <a:cxn ang="0">
                  <a:pos x="173" y="98"/>
                </a:cxn>
                <a:cxn ang="0">
                  <a:pos x="186" y="38"/>
                </a:cxn>
                <a:cxn ang="0">
                  <a:pos x="173" y="69"/>
                </a:cxn>
                <a:cxn ang="0">
                  <a:pos x="166" y="36"/>
                </a:cxn>
                <a:cxn ang="0">
                  <a:pos x="142" y="114"/>
                </a:cxn>
                <a:cxn ang="0">
                  <a:pos x="126" y="39"/>
                </a:cxn>
                <a:cxn ang="0">
                  <a:pos x="80" y="112"/>
                </a:cxn>
                <a:cxn ang="0">
                  <a:pos x="56" y="117"/>
                </a:cxn>
                <a:cxn ang="0">
                  <a:pos x="37" y="43"/>
                </a:cxn>
                <a:cxn ang="0">
                  <a:pos x="5" y="1808"/>
                </a:cxn>
                <a:cxn ang="0">
                  <a:pos x="0" y="1840"/>
                </a:cxn>
                <a:cxn ang="0">
                  <a:pos x="162" y="1823"/>
                </a:cxn>
                <a:cxn ang="0">
                  <a:pos x="529" y="1842"/>
                </a:cxn>
                <a:cxn ang="0">
                  <a:pos x="614" y="1829"/>
                </a:cxn>
                <a:cxn ang="0">
                  <a:pos x="421" y="1778"/>
                </a:cxn>
                <a:cxn ang="0">
                  <a:pos x="272" y="1664"/>
                </a:cxn>
                <a:cxn ang="0">
                  <a:pos x="237" y="1566"/>
                </a:cxn>
                <a:cxn ang="0">
                  <a:pos x="239" y="1432"/>
                </a:cxn>
                <a:cxn ang="0">
                  <a:pos x="315" y="1404"/>
                </a:cxn>
                <a:cxn ang="0">
                  <a:pos x="586" y="1387"/>
                </a:cxn>
                <a:cxn ang="0">
                  <a:pos x="605" y="1286"/>
                </a:cxn>
                <a:cxn ang="0">
                  <a:pos x="609" y="1223"/>
                </a:cxn>
                <a:cxn ang="0">
                  <a:pos x="630" y="1174"/>
                </a:cxn>
                <a:cxn ang="0">
                  <a:pos x="590" y="1133"/>
                </a:cxn>
                <a:cxn ang="0">
                  <a:pos x="650" y="1082"/>
                </a:cxn>
                <a:cxn ang="0">
                  <a:pos x="621" y="1018"/>
                </a:cxn>
                <a:cxn ang="0">
                  <a:pos x="704" y="959"/>
                </a:cxn>
                <a:cxn ang="0">
                  <a:pos x="639" y="841"/>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lnTo>
                    <a:pt x="451" y="808"/>
                  </a:ln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6" name="Freeform 14"/>
            <p:cNvSpPr>
              <a:spLocks noChangeAspect="1"/>
            </p:cNvSpPr>
            <p:nvPr/>
          </p:nvSpPr>
          <p:spPr bwMode="gray">
            <a:xfrm>
              <a:off x="1352" y="681"/>
              <a:ext cx="1829" cy="3153"/>
            </a:xfrm>
            <a:custGeom>
              <a:avLst/>
              <a:gdLst/>
              <a:ahLst/>
              <a:cxnLst>
                <a:cxn ang="0">
                  <a:pos x="1974" y="2106"/>
                </a:cxn>
                <a:cxn ang="0">
                  <a:pos x="0" y="3449"/>
                </a:cxn>
                <a:cxn ang="0">
                  <a:pos x="1972" y="0"/>
                </a:cxn>
                <a:cxn ang="0">
                  <a:pos x="1980" y="347"/>
                </a:cxn>
                <a:cxn ang="0">
                  <a:pos x="1982" y="392"/>
                </a:cxn>
                <a:cxn ang="0">
                  <a:pos x="1923" y="324"/>
                </a:cxn>
                <a:cxn ang="0">
                  <a:pos x="1878" y="384"/>
                </a:cxn>
                <a:cxn ang="0">
                  <a:pos x="1858" y="411"/>
                </a:cxn>
                <a:cxn ang="0">
                  <a:pos x="1823" y="348"/>
                </a:cxn>
                <a:cxn ang="0">
                  <a:pos x="1766" y="359"/>
                </a:cxn>
                <a:cxn ang="0">
                  <a:pos x="1702" y="494"/>
                </a:cxn>
                <a:cxn ang="0">
                  <a:pos x="1680" y="420"/>
                </a:cxn>
                <a:cxn ang="0">
                  <a:pos x="1605" y="427"/>
                </a:cxn>
                <a:cxn ang="0">
                  <a:pos x="1609" y="499"/>
                </a:cxn>
                <a:cxn ang="0">
                  <a:pos x="1520" y="498"/>
                </a:cxn>
                <a:cxn ang="0">
                  <a:pos x="1513" y="560"/>
                </a:cxn>
                <a:cxn ang="0">
                  <a:pos x="1407" y="521"/>
                </a:cxn>
                <a:cxn ang="0">
                  <a:pos x="1521" y="578"/>
                </a:cxn>
                <a:cxn ang="0">
                  <a:pos x="1453" y="612"/>
                </a:cxn>
                <a:cxn ang="0">
                  <a:pos x="1441" y="603"/>
                </a:cxn>
                <a:cxn ang="0">
                  <a:pos x="1404" y="640"/>
                </a:cxn>
                <a:cxn ang="0">
                  <a:pos x="1448" y="632"/>
                </a:cxn>
                <a:cxn ang="0">
                  <a:pos x="1433" y="703"/>
                </a:cxn>
                <a:cxn ang="0">
                  <a:pos x="1392" y="719"/>
                </a:cxn>
                <a:cxn ang="0">
                  <a:pos x="1410" y="785"/>
                </a:cxn>
                <a:cxn ang="0">
                  <a:pos x="1321" y="761"/>
                </a:cxn>
                <a:cxn ang="0">
                  <a:pos x="1255" y="760"/>
                </a:cxn>
                <a:cxn ang="0">
                  <a:pos x="1205" y="829"/>
                </a:cxn>
                <a:cxn ang="0">
                  <a:pos x="1350" y="845"/>
                </a:cxn>
                <a:cxn ang="0">
                  <a:pos x="1308" y="881"/>
                </a:cxn>
                <a:cxn ang="0">
                  <a:pos x="1308" y="953"/>
                </a:cxn>
                <a:cxn ang="0">
                  <a:pos x="1358" y="951"/>
                </a:cxn>
                <a:cxn ang="0">
                  <a:pos x="1319" y="1061"/>
                </a:cxn>
                <a:cxn ang="0">
                  <a:pos x="1324" y="1115"/>
                </a:cxn>
                <a:cxn ang="0">
                  <a:pos x="1283" y="1185"/>
                </a:cxn>
                <a:cxn ang="0">
                  <a:pos x="1257" y="1226"/>
                </a:cxn>
                <a:cxn ang="0">
                  <a:pos x="1285" y="1267"/>
                </a:cxn>
                <a:cxn ang="0">
                  <a:pos x="1314" y="1311"/>
                </a:cxn>
                <a:cxn ang="0">
                  <a:pos x="1363" y="1376"/>
                </a:cxn>
                <a:cxn ang="0">
                  <a:pos x="1438" y="1413"/>
                </a:cxn>
                <a:cxn ang="0">
                  <a:pos x="1494" y="1379"/>
                </a:cxn>
                <a:cxn ang="0">
                  <a:pos x="1513" y="1471"/>
                </a:cxn>
                <a:cxn ang="0">
                  <a:pos x="1605" y="1474"/>
                </a:cxn>
                <a:cxn ang="0">
                  <a:pos x="1584" y="1525"/>
                </a:cxn>
                <a:cxn ang="0">
                  <a:pos x="1618" y="1559"/>
                </a:cxn>
                <a:cxn ang="0">
                  <a:pos x="1644" y="1602"/>
                </a:cxn>
                <a:cxn ang="0">
                  <a:pos x="1700" y="1594"/>
                </a:cxn>
                <a:cxn ang="0">
                  <a:pos x="1729" y="1535"/>
                </a:cxn>
                <a:cxn ang="0">
                  <a:pos x="1794" y="1574"/>
                </a:cxn>
                <a:cxn ang="0">
                  <a:pos x="1808" y="1711"/>
                </a:cxn>
                <a:cxn ang="0">
                  <a:pos x="1870" y="1688"/>
                </a:cxn>
                <a:cxn ang="0">
                  <a:pos x="1839" y="1844"/>
                </a:cxn>
                <a:cxn ang="0">
                  <a:pos x="1446" y="2092"/>
                </a:cxn>
                <a:cxn ang="0">
                  <a:pos x="1654" y="2103"/>
                </a:cxn>
                <a:cxn ang="0">
                  <a:pos x="1974" y="2105"/>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w="0">
              <a:noFill/>
              <a:prstDash val="solid"/>
              <a:round/>
              <a:headEnd/>
              <a:tailEnd/>
            </a:ln>
          </p:spPr>
          <p:txBody>
            <a:bodyPr/>
            <a:lstStyle/>
            <a:p>
              <a:endParaRPr lang="en-US" sz="3733">
                <a:solidFill>
                  <a:srgbClr val="1F497D"/>
                </a:solidFill>
              </a:endParaRPr>
            </a:p>
          </p:txBody>
        </p:sp>
        <p:sp>
          <p:nvSpPr>
            <p:cNvPr id="77" name="Freeform 15"/>
            <p:cNvSpPr>
              <a:spLocks noChangeAspect="1" noEditPoints="1"/>
            </p:cNvSpPr>
            <p:nvPr/>
          </p:nvSpPr>
          <p:spPr bwMode="gray">
            <a:xfrm>
              <a:off x="3235" y="2758"/>
              <a:ext cx="581" cy="570"/>
            </a:xfrm>
            <a:custGeom>
              <a:avLst/>
              <a:gdLst/>
              <a:ahLst/>
              <a:cxnLst>
                <a:cxn ang="0">
                  <a:pos x="321" y="621"/>
                </a:cxn>
                <a:cxn ang="0">
                  <a:pos x="321" y="621"/>
                </a:cxn>
                <a:cxn ang="0">
                  <a:pos x="639" y="307"/>
                </a:cxn>
                <a:cxn ang="0">
                  <a:pos x="321" y="0"/>
                </a:cxn>
                <a:cxn ang="0">
                  <a:pos x="0" y="307"/>
                </a:cxn>
                <a:cxn ang="0">
                  <a:pos x="321" y="621"/>
                </a:cxn>
                <a:cxn ang="0">
                  <a:pos x="321" y="621"/>
                </a:cxn>
                <a:cxn ang="0">
                  <a:pos x="162" y="307"/>
                </a:cxn>
                <a:cxn ang="0">
                  <a:pos x="162" y="307"/>
                </a:cxn>
                <a:cxn ang="0">
                  <a:pos x="321" y="125"/>
                </a:cxn>
                <a:cxn ang="0">
                  <a:pos x="477" y="307"/>
                </a:cxn>
                <a:cxn ang="0">
                  <a:pos x="321" y="495"/>
                </a:cxn>
                <a:cxn ang="0">
                  <a:pos x="162" y="307"/>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lnTo>
                    <a:pt x="321" y="621"/>
                  </a:ln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w="0">
              <a:noFill/>
              <a:prstDash val="solid"/>
              <a:round/>
              <a:headEnd/>
              <a:tailEnd/>
            </a:ln>
          </p:spPr>
          <p:txBody>
            <a:bodyPr/>
            <a:lstStyle/>
            <a:p>
              <a:endParaRPr lang="en-US" sz="3733">
                <a:solidFill>
                  <a:srgbClr val="1F497D"/>
                </a:solidFill>
              </a:endParaRPr>
            </a:p>
          </p:txBody>
        </p:sp>
        <p:sp>
          <p:nvSpPr>
            <p:cNvPr id="78" name="Freeform 16"/>
            <p:cNvSpPr>
              <a:spLocks noChangeAspect="1"/>
            </p:cNvSpPr>
            <p:nvPr/>
          </p:nvSpPr>
          <p:spPr bwMode="gray">
            <a:xfrm>
              <a:off x="3892" y="2758"/>
              <a:ext cx="409" cy="570"/>
            </a:xfrm>
            <a:custGeom>
              <a:avLst/>
              <a:gdLst/>
              <a:ahLst/>
              <a:cxnLst>
                <a:cxn ang="0">
                  <a:pos x="377" y="128"/>
                </a:cxn>
                <a:cxn ang="0">
                  <a:pos x="377" y="128"/>
                </a:cxn>
                <a:cxn ang="0">
                  <a:pos x="270" y="114"/>
                </a:cxn>
                <a:cxn ang="0">
                  <a:pos x="163" y="160"/>
                </a:cxn>
                <a:cxn ang="0">
                  <a:pos x="290" y="260"/>
                </a:cxn>
                <a:cxn ang="0">
                  <a:pos x="441" y="443"/>
                </a:cxn>
                <a:cxn ang="0">
                  <a:pos x="187" y="621"/>
                </a:cxn>
                <a:cxn ang="0">
                  <a:pos x="11" y="594"/>
                </a:cxn>
                <a:cxn ang="0">
                  <a:pos x="11" y="469"/>
                </a:cxn>
                <a:cxn ang="0">
                  <a:pos x="193" y="506"/>
                </a:cxn>
                <a:cxn ang="0">
                  <a:pos x="279" y="448"/>
                </a:cxn>
                <a:cxn ang="0">
                  <a:pos x="153" y="349"/>
                </a:cxn>
                <a:cxn ang="0">
                  <a:pos x="0" y="160"/>
                </a:cxn>
                <a:cxn ang="0">
                  <a:pos x="243" y="0"/>
                </a:cxn>
                <a:cxn ang="0">
                  <a:pos x="377" y="10"/>
                </a:cxn>
                <a:cxn ang="0">
                  <a:pos x="377" y="128"/>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w="0">
              <a:noFill/>
              <a:prstDash val="solid"/>
              <a:round/>
              <a:headEnd/>
              <a:tailEnd/>
            </a:ln>
          </p:spPr>
          <p:txBody>
            <a:bodyPr/>
            <a:lstStyle/>
            <a:p>
              <a:endParaRPr lang="en-US" sz="3733">
                <a:solidFill>
                  <a:srgbClr val="1F497D"/>
                </a:solidFill>
              </a:endParaRPr>
            </a:p>
          </p:txBody>
        </p:sp>
        <p:sp>
          <p:nvSpPr>
            <p:cNvPr id="79" name="Freeform 17"/>
            <p:cNvSpPr>
              <a:spLocks noChangeAspect="1"/>
            </p:cNvSpPr>
            <p:nvPr/>
          </p:nvSpPr>
          <p:spPr bwMode="gray">
            <a:xfrm>
              <a:off x="1772" y="2564"/>
              <a:ext cx="215" cy="743"/>
            </a:xfrm>
            <a:custGeom>
              <a:avLst/>
              <a:gdLst/>
              <a:ahLst/>
              <a:cxnLst>
                <a:cxn ang="0">
                  <a:pos x="18" y="817"/>
                </a:cxn>
                <a:cxn ang="0">
                  <a:pos x="18" y="817"/>
                </a:cxn>
                <a:cxn ang="0">
                  <a:pos x="24" y="606"/>
                </a:cxn>
                <a:cxn ang="0">
                  <a:pos x="24" y="287"/>
                </a:cxn>
                <a:cxn ang="0">
                  <a:pos x="0" y="0"/>
                </a:cxn>
                <a:cxn ang="0">
                  <a:pos x="211" y="0"/>
                </a:cxn>
                <a:cxn ang="0">
                  <a:pos x="205" y="232"/>
                </a:cxn>
                <a:cxn ang="0">
                  <a:pos x="205" y="530"/>
                </a:cxn>
                <a:cxn ang="0">
                  <a:pos x="229" y="817"/>
                </a:cxn>
                <a:cxn ang="0">
                  <a:pos x="18" y="817"/>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w="0">
              <a:noFill/>
              <a:prstDash val="solid"/>
              <a:round/>
              <a:headEnd/>
              <a:tailEnd/>
            </a:ln>
          </p:spPr>
          <p:txBody>
            <a:bodyPr/>
            <a:lstStyle/>
            <a:p>
              <a:endParaRPr lang="en-US" sz="3733">
                <a:solidFill>
                  <a:srgbClr val="1F497D"/>
                </a:solidFill>
              </a:endParaRPr>
            </a:p>
          </p:txBody>
        </p:sp>
        <p:sp>
          <p:nvSpPr>
            <p:cNvPr id="80" name="Freeform 18"/>
            <p:cNvSpPr>
              <a:spLocks noChangeAspect="1" noEditPoints="1"/>
            </p:cNvSpPr>
            <p:nvPr/>
          </p:nvSpPr>
          <p:spPr bwMode="gray">
            <a:xfrm>
              <a:off x="2095" y="2758"/>
              <a:ext cx="602" cy="785"/>
            </a:xfrm>
            <a:custGeom>
              <a:avLst/>
              <a:gdLst/>
              <a:ahLst/>
              <a:cxnLst>
                <a:cxn ang="0">
                  <a:pos x="210" y="851"/>
                </a:cxn>
                <a:cxn ang="0">
                  <a:pos x="210" y="851"/>
                </a:cxn>
                <a:cxn ang="0">
                  <a:pos x="198" y="632"/>
                </a:cxn>
                <a:cxn ang="0">
                  <a:pos x="198" y="564"/>
                </a:cxn>
                <a:cxn ang="0">
                  <a:pos x="385" y="621"/>
                </a:cxn>
                <a:cxn ang="0">
                  <a:pos x="662" y="322"/>
                </a:cxn>
                <a:cxn ang="0">
                  <a:pos x="378" y="0"/>
                </a:cxn>
                <a:cxn ang="0">
                  <a:pos x="174" y="98"/>
                </a:cxn>
                <a:cxn ang="0">
                  <a:pos x="153" y="15"/>
                </a:cxn>
                <a:cxn ang="0">
                  <a:pos x="0" y="26"/>
                </a:cxn>
                <a:cxn ang="0">
                  <a:pos x="36" y="323"/>
                </a:cxn>
                <a:cxn ang="0">
                  <a:pos x="36" y="564"/>
                </a:cxn>
                <a:cxn ang="0">
                  <a:pos x="12" y="863"/>
                </a:cxn>
                <a:cxn ang="0">
                  <a:pos x="210" y="851"/>
                </a:cxn>
                <a:cxn ang="0">
                  <a:pos x="210" y="851"/>
                </a:cxn>
                <a:cxn ang="0">
                  <a:pos x="186" y="323"/>
                </a:cxn>
                <a:cxn ang="0">
                  <a:pos x="186" y="323"/>
                </a:cxn>
                <a:cxn ang="0">
                  <a:pos x="338" y="125"/>
                </a:cxn>
                <a:cxn ang="0">
                  <a:pos x="500" y="323"/>
                </a:cxn>
                <a:cxn ang="0">
                  <a:pos x="345" y="495"/>
                </a:cxn>
                <a:cxn ang="0">
                  <a:pos x="186" y="323"/>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w="0">
              <a:noFill/>
              <a:prstDash val="solid"/>
              <a:round/>
              <a:headEnd/>
              <a:tailEnd/>
            </a:ln>
          </p:spPr>
          <p:txBody>
            <a:bodyPr/>
            <a:lstStyle/>
            <a:p>
              <a:endParaRPr lang="en-US" sz="3733">
                <a:solidFill>
                  <a:srgbClr val="1F497D"/>
                </a:solidFill>
              </a:endParaRPr>
            </a:p>
          </p:txBody>
        </p:sp>
        <p:sp>
          <p:nvSpPr>
            <p:cNvPr id="81" name="Freeform 19"/>
            <p:cNvSpPr>
              <a:spLocks noChangeAspect="1"/>
            </p:cNvSpPr>
            <p:nvPr/>
          </p:nvSpPr>
          <p:spPr bwMode="gray">
            <a:xfrm>
              <a:off x="2773" y="2758"/>
              <a:ext cx="398" cy="570"/>
            </a:xfrm>
            <a:custGeom>
              <a:avLst/>
              <a:gdLst/>
              <a:ahLst/>
              <a:cxnLst>
                <a:cxn ang="0">
                  <a:pos x="364" y="126"/>
                </a:cxn>
                <a:cxn ang="0">
                  <a:pos x="364" y="126"/>
                </a:cxn>
                <a:cxn ang="0">
                  <a:pos x="270" y="114"/>
                </a:cxn>
                <a:cxn ang="0">
                  <a:pos x="162" y="160"/>
                </a:cxn>
                <a:cxn ang="0">
                  <a:pos x="289" y="260"/>
                </a:cxn>
                <a:cxn ang="0">
                  <a:pos x="440" y="443"/>
                </a:cxn>
                <a:cxn ang="0">
                  <a:pos x="186" y="621"/>
                </a:cxn>
                <a:cxn ang="0">
                  <a:pos x="11" y="594"/>
                </a:cxn>
                <a:cxn ang="0">
                  <a:pos x="11" y="469"/>
                </a:cxn>
                <a:cxn ang="0">
                  <a:pos x="192" y="506"/>
                </a:cxn>
                <a:cxn ang="0">
                  <a:pos x="278" y="448"/>
                </a:cxn>
                <a:cxn ang="0">
                  <a:pos x="152" y="349"/>
                </a:cxn>
                <a:cxn ang="0">
                  <a:pos x="0" y="160"/>
                </a:cxn>
                <a:cxn ang="0">
                  <a:pos x="242" y="0"/>
                </a:cxn>
                <a:cxn ang="0">
                  <a:pos x="387" y="12"/>
                </a:cxn>
                <a:cxn ang="0">
                  <a:pos x="364" y="126"/>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w="0">
              <a:noFill/>
              <a:prstDash val="solid"/>
              <a:round/>
              <a:headEnd/>
              <a:tailEnd/>
            </a:ln>
          </p:spPr>
          <p:txBody>
            <a:bodyPr/>
            <a:lstStyle/>
            <a:p>
              <a:endParaRPr lang="en-US" sz="3733">
                <a:solidFill>
                  <a:srgbClr val="1F497D"/>
                </a:solidFill>
              </a:endParaRPr>
            </a:p>
          </p:txBody>
        </p:sp>
      </p:grpSp>
      <p:sp>
        <p:nvSpPr>
          <p:cNvPr id="56" name="Inhaltsplatzhalter 2"/>
          <p:cNvSpPr>
            <a:spLocks noGrp="1"/>
          </p:cNvSpPr>
          <p:nvPr>
            <p:ph idx="1" hasCustomPrompt="1"/>
          </p:nvPr>
        </p:nvSpPr>
        <p:spPr>
          <a:xfrm>
            <a:off x="470400" y="982800"/>
            <a:ext cx="11543800" cy="2387770"/>
          </a:xfrm>
          <a:prstGeom prst="rect">
            <a:avLst/>
          </a:prstGeom>
        </p:spPr>
        <p:txBody>
          <a:bodyPr lIns="0" tIns="0" rIns="0" bIns="0"/>
          <a:lstStyle>
            <a:lvl1pPr marL="243411" indent="-243411">
              <a:lnSpc>
                <a:spcPct val="100000"/>
              </a:lnSpc>
              <a:spcBef>
                <a:spcPts val="1067"/>
              </a:spcBef>
              <a:buFont typeface="Arial" pitchFamily="34" charset="0"/>
              <a:buChar char="•"/>
              <a:defRPr sz="2400"/>
            </a:lvl1pPr>
            <a:lvl2pPr marL="478355" indent="-234945">
              <a:lnSpc>
                <a:spcPct val="100000"/>
              </a:lnSpc>
              <a:spcBef>
                <a:spcPts val="1067"/>
              </a:spcBef>
              <a:buClr>
                <a:schemeClr val="tx1"/>
              </a:buClr>
              <a:buFont typeface="Calibri" pitchFamily="34" charset="0"/>
              <a:buChar char="─"/>
              <a:defRPr sz="2133"/>
            </a:lvl2pPr>
            <a:lvl3pPr marL="717533" indent="-239178">
              <a:lnSpc>
                <a:spcPct val="100000"/>
              </a:lnSpc>
              <a:spcBef>
                <a:spcPts val="1067"/>
              </a:spcBef>
              <a:buClr>
                <a:schemeClr val="tx1"/>
              </a:buClr>
              <a:buFont typeface="Wingdings" pitchFamily="2" charset="2"/>
              <a:buChar char="§"/>
              <a:defRPr sz="1867"/>
            </a:lvl3pPr>
            <a:lvl4pPr marL="956709" indent="-239178">
              <a:lnSpc>
                <a:spcPct val="100000"/>
              </a:lnSpc>
              <a:spcBef>
                <a:spcPts val="1067"/>
              </a:spcBef>
              <a:defRPr sz="1600"/>
            </a:lvl4pPr>
            <a:lvl5pPr marL="1195887" indent="-239178">
              <a:lnSpc>
                <a:spcPct val="100000"/>
              </a:lnSpc>
              <a:spcBef>
                <a:spcPts val="1067"/>
              </a:spcBef>
              <a:buFont typeface="Calibri" pitchFamily="34" charset="0"/>
              <a:buChar char="─"/>
              <a:defRPr sz="1333" baseline="0"/>
            </a:lvl5pPr>
          </a:lstStyle>
          <a:p>
            <a:pPr lvl="0"/>
            <a:r>
              <a:rPr lang="en-US" noProof="0" dirty="0"/>
              <a:t>Click to edit Master text styles</a:t>
            </a:r>
          </a:p>
          <a:p>
            <a:pPr lvl="1"/>
            <a:r>
              <a:rPr lang="en-US" noProof="0" dirty="0"/>
              <a:t>Second level</a:t>
            </a:r>
          </a:p>
          <a:p>
            <a:pPr lvl="2"/>
            <a:r>
              <a:rPr lang="en-US" noProof="0" dirty="0"/>
              <a:t>Third level</a:t>
            </a:r>
          </a:p>
          <a:p>
            <a:pPr lvl="3"/>
            <a:r>
              <a:rPr lang="en-US" sz="1600" noProof="0" dirty="0"/>
              <a:t>Fourth level</a:t>
            </a:r>
          </a:p>
          <a:p>
            <a:pPr lvl="4"/>
            <a:r>
              <a:rPr lang="en-US" sz="1333" noProof="0" dirty="0"/>
              <a:t>Fifth level</a:t>
            </a:r>
            <a:endParaRPr lang="en-US" noProof="0" dirty="0"/>
          </a:p>
          <a:p>
            <a:pPr lvl="3"/>
            <a:endParaRPr lang="en-US" noProof="0" dirty="0"/>
          </a:p>
        </p:txBody>
      </p:sp>
    </p:spTree>
    <p:extLst>
      <p:ext uri="{BB962C8B-B14F-4D97-AF65-F5344CB8AC3E}">
        <p14:creationId xmlns:p14="http://schemas.microsoft.com/office/powerpoint/2010/main" val="14698987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3602037"/>
            <a:ext cx="9144000" cy="165576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8737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9728271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1"/>
            <a:ext cx="10515600" cy="2852737"/>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915037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4"/>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4"/>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444054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128967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249412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210453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987428"/>
            <a:ext cx="6172200" cy="4873625"/>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1761686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8"/>
            <a:ext cx="6172200" cy="4873625"/>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604384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309119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2" y="365125"/>
            <a:ext cx="77343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333218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Slide Number Placeholder 2"/>
          <p:cNvSpPr>
            <a:spLocks noGrp="1"/>
          </p:cNvSpPr>
          <p:nvPr>
            <p:ph type="sldNum" sz="quarter" idx="10"/>
          </p:nvPr>
        </p:nvSpPr>
        <p:spPr/>
        <p:txBody>
          <a:bodyPr/>
          <a:lstStyle/>
          <a:p>
            <a:pPr defTabSz="1059579"/>
            <a:fld id="{3E291E46-BCC4-4EBB-9B49-E997D24BE723}" type="slidenum">
              <a:rPr lang="en-US" smtClean="0"/>
              <a:pPr defTabSz="1059579"/>
              <a:t>‹#›</a:t>
            </a:fld>
            <a:endParaRPr lang="en-US" dirty="0"/>
          </a:p>
        </p:txBody>
      </p:sp>
      <p:sp>
        <p:nvSpPr>
          <p:cNvPr id="5" name="Text Placeholder 4"/>
          <p:cNvSpPr>
            <a:spLocks noGrp="1"/>
          </p:cNvSpPr>
          <p:nvPr>
            <p:ph type="body" sz="quarter" idx="11"/>
          </p:nvPr>
        </p:nvSpPr>
        <p:spPr>
          <a:xfrm>
            <a:off x="339869" y="1262750"/>
            <a:ext cx="5607801"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ext Placeholder 4"/>
          <p:cNvSpPr>
            <a:spLocks noGrp="1"/>
          </p:cNvSpPr>
          <p:nvPr>
            <p:ph type="body" sz="quarter" idx="12"/>
          </p:nvPr>
        </p:nvSpPr>
        <p:spPr>
          <a:xfrm>
            <a:off x="6244334" y="1262750"/>
            <a:ext cx="5607801" cy="13603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6789281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cSld name="Titles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2" y="857959"/>
            <a:ext cx="11529295" cy="615397"/>
          </a:xfrm>
        </p:spPr>
        <p:txBody>
          <a:bodyPr/>
          <a:lstStyle>
            <a:lvl1pPr>
              <a:defRPr baseline="0"/>
            </a:lvl1pPr>
          </a:lstStyle>
          <a:p>
            <a:r>
              <a:rPr lang="en-US" dirty="0"/>
              <a:t>Click to add emphasis part of title</a:t>
            </a:r>
          </a:p>
        </p:txBody>
      </p:sp>
      <p:sp>
        <p:nvSpPr>
          <p:cNvPr id="8" name="Text Placeholder 7"/>
          <p:cNvSpPr>
            <a:spLocks noGrp="1"/>
          </p:cNvSpPr>
          <p:nvPr>
            <p:ph type="body" sz="quarter" idx="13" hasCustomPrompt="1"/>
          </p:nvPr>
        </p:nvSpPr>
        <p:spPr>
          <a:xfrm>
            <a:off x="312002" y="331099"/>
            <a:ext cx="8957556" cy="590215"/>
          </a:xfrm>
        </p:spPr>
        <p:txBody>
          <a:bodyPr anchor="b">
            <a:noAutofit/>
          </a:bodyPr>
          <a:lstStyle>
            <a:lvl1pPr marL="0" indent="0">
              <a:buNone/>
              <a:defRPr sz="2533" b="0" baseline="0">
                <a:solidFill>
                  <a:schemeClr val="bg2"/>
                </a:solidFill>
              </a:defRPr>
            </a:lvl1pPr>
          </a:lstStyle>
          <a:p>
            <a:pPr lvl="0"/>
            <a:r>
              <a:rPr lang="en-US" dirty="0"/>
              <a:t>CLICK TO ADD TAG LINE OR BEGINNING OF TITLE</a:t>
            </a:r>
            <a:endParaRPr lang="en-GB" dirty="0"/>
          </a:p>
        </p:txBody>
      </p:sp>
      <p:sp>
        <p:nvSpPr>
          <p:cNvPr id="7" name="Text Placeholder 6"/>
          <p:cNvSpPr>
            <a:spLocks noGrp="1"/>
          </p:cNvSpPr>
          <p:nvPr>
            <p:ph type="body" sz="quarter" idx="16" hasCustomPrompt="1"/>
          </p:nvPr>
        </p:nvSpPr>
        <p:spPr>
          <a:xfrm>
            <a:off x="299466" y="5620955"/>
            <a:ext cx="8957433" cy="424383"/>
          </a:xfrm>
        </p:spPr>
        <p:txBody>
          <a:bodyPr anchor="b">
            <a:normAutofit/>
          </a:bodyPr>
          <a:lstStyle>
            <a:lvl1pPr algn="l">
              <a:lnSpc>
                <a:spcPct val="95000"/>
              </a:lnSpc>
              <a:spcBef>
                <a:spcPts val="272"/>
              </a:spcBef>
              <a:defRPr sz="1333" cap="none" baseline="0">
                <a:solidFill>
                  <a:schemeClr val="bg2">
                    <a:lumMod val="50000"/>
                  </a:schemeClr>
                </a:solidFill>
              </a:defRPr>
            </a:lvl1pPr>
          </a:lstStyle>
          <a:p>
            <a:pPr lvl="0"/>
            <a:r>
              <a:rPr lang="en-US" dirty="0"/>
              <a:t>Question and Base</a:t>
            </a:r>
            <a:endParaRPr lang="en-GB" dirty="0"/>
          </a:p>
        </p:txBody>
      </p:sp>
    </p:spTree>
    <p:extLst>
      <p:ext uri="{BB962C8B-B14F-4D97-AF65-F5344CB8AC3E}">
        <p14:creationId xmlns:p14="http://schemas.microsoft.com/office/powerpoint/2010/main" val="361665019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Titles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29295" cy="615397"/>
          </a:xfrm>
        </p:spPr>
        <p:txBody>
          <a:bodyPr/>
          <a:lstStyle>
            <a:lvl1pPr>
              <a:defRPr baseline="0"/>
            </a:lvl1p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957556" cy="590215"/>
          </a:xfrm>
        </p:spPr>
        <p:txBody>
          <a:bodyPr anchor="b">
            <a:noAutofit/>
          </a:bodyPr>
          <a:lstStyle>
            <a:lvl1pPr marL="0" indent="0">
              <a:buNone/>
              <a:defRPr sz="2533" b="0" baseline="0">
                <a:solidFill>
                  <a:schemeClr val="bg2"/>
                </a:solidFill>
              </a:defRPr>
            </a:lvl1pPr>
          </a:lstStyle>
          <a:p>
            <a:pPr lvl="0"/>
            <a:r>
              <a:rPr lang="en-US" dirty="0"/>
              <a:t>CLICK TO ADD TAG LINE OR BEGINNING OF TITLE</a:t>
            </a:r>
            <a:endParaRPr lang="en-GB" dirty="0"/>
          </a:p>
        </p:txBody>
      </p:sp>
      <p:sp>
        <p:nvSpPr>
          <p:cNvPr id="7" name="Text Placeholder 6"/>
          <p:cNvSpPr>
            <a:spLocks noGrp="1"/>
          </p:cNvSpPr>
          <p:nvPr>
            <p:ph type="body" sz="quarter" idx="16" hasCustomPrompt="1"/>
          </p:nvPr>
        </p:nvSpPr>
        <p:spPr>
          <a:xfrm>
            <a:off x="299465" y="5620954"/>
            <a:ext cx="8957433" cy="424383"/>
          </a:xfrm>
        </p:spPr>
        <p:txBody>
          <a:bodyPr anchor="b">
            <a:normAutofit/>
          </a:bodyPr>
          <a:lstStyle>
            <a:lvl1pPr algn="l">
              <a:lnSpc>
                <a:spcPct val="95000"/>
              </a:lnSpc>
              <a:spcBef>
                <a:spcPts val="272"/>
              </a:spcBef>
              <a:defRPr sz="1333" cap="none" baseline="0">
                <a:solidFill>
                  <a:schemeClr val="bg2">
                    <a:lumMod val="50000"/>
                  </a:schemeClr>
                </a:solidFill>
              </a:defRPr>
            </a:lvl1pPr>
          </a:lstStyle>
          <a:p>
            <a:pPr lvl="0"/>
            <a:r>
              <a:rPr lang="en-US" dirty="0"/>
              <a:t>Question and Base</a:t>
            </a:r>
            <a:endParaRPr lang="en-GB" dirty="0"/>
          </a:p>
        </p:txBody>
      </p:sp>
    </p:spTree>
    <p:extLst>
      <p:ext uri="{BB962C8B-B14F-4D97-AF65-F5344CB8AC3E}">
        <p14:creationId xmlns:p14="http://schemas.microsoft.com/office/powerpoint/2010/main" val="135260995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Text Optio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67721"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30201" y="1851257"/>
            <a:ext cx="10493855" cy="35240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60752932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Bullets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12000" y="331098"/>
            <a:ext cx="8947195"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5" name="Text Placeholder 4"/>
          <p:cNvSpPr>
            <a:spLocks noGrp="1"/>
          </p:cNvSpPr>
          <p:nvPr>
            <p:ph type="body" sz="quarter" idx="14" hasCustomPrompt="1"/>
          </p:nvPr>
        </p:nvSpPr>
        <p:spPr>
          <a:xfrm>
            <a:off x="311151" y="1865605"/>
            <a:ext cx="11051116" cy="3519196"/>
          </a:xfrm>
        </p:spPr>
        <p:txBody>
          <a:bodyPr/>
          <a:lstStyle>
            <a:lvl1pPr marL="234945" indent="-234945">
              <a:lnSpc>
                <a:spcPct val="100000"/>
              </a:lnSpc>
              <a:spcBef>
                <a:spcPts val="400"/>
              </a:spcBef>
              <a:spcAft>
                <a:spcPts val="400"/>
              </a:spcAft>
              <a:buFont typeface="Arial" panose="020B0604020202020204" pitchFamily="34" charset="0"/>
              <a:buChar char="•"/>
              <a:defRPr sz="1600" cap="none"/>
            </a:lvl1pPr>
            <a:lvl2pPr marL="634984" indent="-222245">
              <a:lnSpc>
                <a:spcPct val="100000"/>
              </a:lnSpc>
              <a:spcBef>
                <a:spcPts val="400"/>
              </a:spcBef>
              <a:spcAft>
                <a:spcPts val="400"/>
              </a:spcAft>
              <a:buFont typeface="Arial" panose="020B0604020202020204" pitchFamily="34" charset="0"/>
              <a:buChar char="–"/>
              <a:tabLst/>
              <a:defRPr sz="1600"/>
            </a:lvl2pPr>
            <a:lvl3pPr marL="922844" indent="-237061">
              <a:lnSpc>
                <a:spcPct val="100000"/>
              </a:lnSpc>
              <a:spcBef>
                <a:spcPts val="400"/>
              </a:spcBef>
              <a:spcAft>
                <a:spcPts val="400"/>
              </a:spcAft>
              <a:buSzPct val="85000"/>
              <a:buFont typeface="Arial" panose="020B0604020202020204" pitchFamily="34" charset="0"/>
              <a:buChar char="•"/>
              <a:defRPr sz="1600"/>
            </a:lvl3pPr>
            <a:lvl5pPr marL="1291134" indent="-232828">
              <a:lnSpc>
                <a:spcPct val="100000"/>
              </a:lnSpc>
              <a:spcBef>
                <a:spcPts val="400"/>
              </a:spcBef>
              <a:spcAft>
                <a:spcPts val="400"/>
              </a:spcAft>
              <a:buSzPct val="85000"/>
              <a:buFont typeface="Arial" panose="020B0604020202020204" pitchFamily="34" charset="0"/>
              <a:buChar char="-"/>
              <a:defRPr sz="1600"/>
            </a:lvl5pPr>
          </a:lstStyle>
          <a:p>
            <a:pPr lvl="0"/>
            <a:r>
              <a:rPr lang="en-US" dirty="0"/>
              <a:t>First level bullet</a:t>
            </a:r>
          </a:p>
          <a:p>
            <a:pPr lvl="1"/>
            <a:r>
              <a:rPr lang="en-US" dirty="0"/>
              <a:t>Second level</a:t>
            </a:r>
          </a:p>
          <a:p>
            <a:pPr lvl="2"/>
            <a:r>
              <a:rPr lang="en-US" dirty="0"/>
              <a:t>Third level</a:t>
            </a:r>
          </a:p>
          <a:p>
            <a:pPr lvl="4"/>
            <a:r>
              <a:rPr lang="en-US" dirty="0"/>
              <a:t>Fourth level</a:t>
            </a:r>
            <a:endParaRPr lang="en-GB" dirty="0"/>
          </a:p>
        </p:txBody>
      </p:sp>
    </p:spTree>
    <p:extLst>
      <p:ext uri="{BB962C8B-B14F-4D97-AF65-F5344CB8AC3E}">
        <p14:creationId xmlns:p14="http://schemas.microsoft.com/office/powerpoint/2010/main" val="142334741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Title with Blin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p>
            <a:r>
              <a:rPr lang="en-US" dirty="0"/>
              <a:t>Click to add emphasis part of title</a:t>
            </a:r>
            <a:endParaRPr lang="en-GB" dirty="0"/>
          </a:p>
        </p:txBody>
      </p:sp>
      <p:sp>
        <p:nvSpPr>
          <p:cNvPr id="11" name="Text Placeholder 7"/>
          <p:cNvSpPr>
            <a:spLocks noGrp="1"/>
          </p:cNvSpPr>
          <p:nvPr>
            <p:ph type="body" sz="quarter" idx="13" hasCustomPrompt="1"/>
          </p:nvPr>
        </p:nvSpPr>
        <p:spPr>
          <a:xfrm>
            <a:off x="312000" y="331098"/>
            <a:ext cx="10516893"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grpSp>
        <p:nvGrpSpPr>
          <p:cNvPr id="88" name="Group 87"/>
          <p:cNvGrpSpPr/>
          <p:nvPr userDrawn="1"/>
        </p:nvGrpSpPr>
        <p:grpSpPr>
          <a:xfrm>
            <a:off x="11003329" y="3429000"/>
            <a:ext cx="1188673" cy="3429000"/>
            <a:chOff x="12130881" y="3781425"/>
            <a:chExt cx="1310482" cy="3781425"/>
          </a:xfrm>
        </p:grpSpPr>
        <p:sp>
          <p:nvSpPr>
            <p:cNvPr id="89" name="Oval 88"/>
            <p:cNvSpPr>
              <a:spLocks/>
            </p:cNvSpPr>
            <p:nvPr/>
          </p:nvSpPr>
          <p:spPr bwMode="auto">
            <a:xfrm rot="3900000" flipH="1">
              <a:off x="12448596" y="5001406"/>
              <a:ext cx="698400" cy="697635"/>
            </a:xfrm>
            <a:prstGeom prst="ellipse">
              <a:avLst/>
            </a:prstGeom>
            <a:solidFill>
              <a:schemeClr val="accent6"/>
            </a:solidFill>
            <a:ln>
              <a:noFill/>
            </a:ln>
          </p:spPr>
          <p:txBody>
            <a:bodyPr vert="horz" wrap="square" lIns="91440" tIns="45720" rIns="91440" bIns="45720" numCol="1" anchor="t" anchorCtr="0" compatLnSpc="1">
              <a:prstTxWarp prst="textNoShape">
                <a:avLst/>
              </a:prstTxWarp>
            </a:bodyPr>
            <a:lstStyle/>
            <a:p>
              <a:endParaRPr lang="en-GB" sz="3733" dirty="0"/>
            </a:p>
          </p:txBody>
        </p:sp>
        <p:sp>
          <p:nvSpPr>
            <p:cNvPr id="90" name="Oval 89"/>
            <p:cNvSpPr/>
            <p:nvPr/>
          </p:nvSpPr>
          <p:spPr>
            <a:xfrm>
              <a:off x="12613164" y="4367456"/>
              <a:ext cx="411286" cy="41128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733" dirty="0"/>
            </a:p>
          </p:txBody>
        </p:sp>
        <p:sp>
          <p:nvSpPr>
            <p:cNvPr id="91" name="Oval 90"/>
            <p:cNvSpPr/>
            <p:nvPr/>
          </p:nvSpPr>
          <p:spPr>
            <a:xfrm>
              <a:off x="12346781" y="4200525"/>
              <a:ext cx="172831" cy="1728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733" dirty="0"/>
            </a:p>
          </p:txBody>
        </p:sp>
        <p:sp>
          <p:nvSpPr>
            <p:cNvPr id="92" name="Right Triangle 91"/>
            <p:cNvSpPr/>
            <p:nvPr/>
          </p:nvSpPr>
          <p:spPr>
            <a:xfrm flipH="1">
              <a:off x="12130881" y="3781425"/>
              <a:ext cx="1310482" cy="3781425"/>
            </a:xfrm>
            <a:prstGeom prst="rtTriangl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733" dirty="0"/>
            </a:p>
          </p:txBody>
        </p:sp>
        <p:pic>
          <p:nvPicPr>
            <p:cNvPr id="93" name="Picture 92" descr="IPSOS_GAMECHANGERS_blue.png"/>
            <p:cNvPicPr>
              <a:picLocks noChangeAspect="1"/>
            </p:cNvPicPr>
            <p:nvPr/>
          </p:nvPicPr>
          <p:blipFill rotWithShape="1">
            <a:blip r:embed="rId2" cstate="email">
              <a:extLst>
                <a:ext uri="{28A0092B-C50C-407E-A947-70E740481C1C}">
                  <a14:useLocalDpi xmlns:a14="http://schemas.microsoft.com/office/drawing/2010/main"/>
                </a:ext>
              </a:extLst>
            </a:blip>
            <a:srcRect t="-9671" b="-1"/>
            <a:stretch/>
          </p:blipFill>
          <p:spPr>
            <a:xfrm>
              <a:off x="12526963" y="6755928"/>
              <a:ext cx="554656" cy="523425"/>
            </a:xfrm>
            <a:prstGeom prst="rect">
              <a:avLst/>
            </a:prstGeom>
          </p:spPr>
        </p:pic>
        <p:sp>
          <p:nvSpPr>
            <p:cNvPr id="94" name="Oval 24"/>
            <p:cNvSpPr>
              <a:spLocks/>
            </p:cNvSpPr>
            <p:nvPr/>
          </p:nvSpPr>
          <p:spPr bwMode="auto">
            <a:xfrm rot="3900000" flipH="1">
              <a:off x="12429978" y="5491320"/>
              <a:ext cx="763902" cy="754332"/>
            </a:xfrm>
            <a:custGeom>
              <a:avLst/>
              <a:gdLst/>
              <a:ahLst/>
              <a:cxnLst/>
              <a:rect l="l" t="t" r="r" b="b"/>
              <a:pathLst>
                <a:path w="763902" h="754332">
                  <a:moveTo>
                    <a:pt x="763902" y="138227"/>
                  </a:moveTo>
                  <a:cubicBezTo>
                    <a:pt x="683802" y="52832"/>
                    <a:pt x="569760" y="0"/>
                    <a:pt x="443365" y="0"/>
                  </a:cubicBezTo>
                  <a:cubicBezTo>
                    <a:pt x="198502" y="0"/>
                    <a:pt x="-1" y="198284"/>
                    <a:pt x="0" y="442881"/>
                  </a:cubicBezTo>
                  <a:cubicBezTo>
                    <a:pt x="-1" y="564384"/>
                    <a:pt x="48982" y="674459"/>
                    <a:pt x="128444" y="754332"/>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GB" sz="3733" dirty="0"/>
            </a:p>
          </p:txBody>
        </p:sp>
      </p:grpSp>
    </p:spTree>
    <p:extLst>
      <p:ext uri="{BB962C8B-B14F-4D97-AF65-F5344CB8AC3E}">
        <p14:creationId xmlns:p14="http://schemas.microsoft.com/office/powerpoint/2010/main" val="299501610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Text &amp; Blin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67721"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30201" y="1851257"/>
            <a:ext cx="10493855" cy="35240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grpSp>
        <p:nvGrpSpPr>
          <p:cNvPr id="36" name="Group 35"/>
          <p:cNvGrpSpPr/>
          <p:nvPr userDrawn="1"/>
        </p:nvGrpSpPr>
        <p:grpSpPr>
          <a:xfrm>
            <a:off x="11003329" y="3429000"/>
            <a:ext cx="1188673" cy="3429000"/>
            <a:chOff x="12130881" y="3781425"/>
            <a:chExt cx="1310482" cy="3781425"/>
          </a:xfrm>
        </p:grpSpPr>
        <p:sp>
          <p:nvSpPr>
            <p:cNvPr id="37" name="Oval 36"/>
            <p:cNvSpPr>
              <a:spLocks/>
            </p:cNvSpPr>
            <p:nvPr/>
          </p:nvSpPr>
          <p:spPr bwMode="auto">
            <a:xfrm rot="3900000" flipH="1">
              <a:off x="12448596" y="5001406"/>
              <a:ext cx="698400" cy="697635"/>
            </a:xfrm>
            <a:prstGeom prst="ellipse">
              <a:avLst/>
            </a:prstGeom>
            <a:solidFill>
              <a:schemeClr val="accent6"/>
            </a:solidFill>
            <a:ln>
              <a:noFill/>
            </a:ln>
          </p:spPr>
          <p:txBody>
            <a:bodyPr vert="horz" wrap="square" lIns="91440" tIns="45720" rIns="91440" bIns="45720" numCol="1" anchor="t" anchorCtr="0" compatLnSpc="1">
              <a:prstTxWarp prst="textNoShape">
                <a:avLst/>
              </a:prstTxWarp>
            </a:bodyPr>
            <a:lstStyle/>
            <a:p>
              <a:endParaRPr lang="en-GB" sz="3733" dirty="0"/>
            </a:p>
          </p:txBody>
        </p:sp>
        <p:sp>
          <p:nvSpPr>
            <p:cNvPr id="38" name="Oval 37"/>
            <p:cNvSpPr/>
            <p:nvPr/>
          </p:nvSpPr>
          <p:spPr>
            <a:xfrm>
              <a:off x="12613164" y="4367456"/>
              <a:ext cx="411286" cy="41128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733" dirty="0"/>
            </a:p>
          </p:txBody>
        </p:sp>
        <p:sp>
          <p:nvSpPr>
            <p:cNvPr id="39" name="Oval 38"/>
            <p:cNvSpPr/>
            <p:nvPr/>
          </p:nvSpPr>
          <p:spPr>
            <a:xfrm>
              <a:off x="12346781" y="4200525"/>
              <a:ext cx="172831" cy="1728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733" dirty="0"/>
            </a:p>
          </p:txBody>
        </p:sp>
        <p:sp>
          <p:nvSpPr>
            <p:cNvPr id="40" name="Right Triangle 39"/>
            <p:cNvSpPr/>
            <p:nvPr/>
          </p:nvSpPr>
          <p:spPr>
            <a:xfrm flipH="1">
              <a:off x="12130881" y="3781425"/>
              <a:ext cx="1310482" cy="3781425"/>
            </a:xfrm>
            <a:prstGeom prst="rtTriangl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733" dirty="0"/>
            </a:p>
          </p:txBody>
        </p:sp>
        <p:pic>
          <p:nvPicPr>
            <p:cNvPr id="41" name="Picture 40" descr="IPSOS_GAMECHANGERS_blue.png"/>
            <p:cNvPicPr>
              <a:picLocks noChangeAspect="1"/>
            </p:cNvPicPr>
            <p:nvPr/>
          </p:nvPicPr>
          <p:blipFill rotWithShape="1">
            <a:blip r:embed="rId2" cstate="email">
              <a:extLst>
                <a:ext uri="{28A0092B-C50C-407E-A947-70E740481C1C}">
                  <a14:useLocalDpi xmlns:a14="http://schemas.microsoft.com/office/drawing/2010/main"/>
                </a:ext>
              </a:extLst>
            </a:blip>
            <a:srcRect t="-9671" b="-1"/>
            <a:stretch/>
          </p:blipFill>
          <p:spPr>
            <a:xfrm>
              <a:off x="12526963" y="6755928"/>
              <a:ext cx="554656" cy="523425"/>
            </a:xfrm>
            <a:prstGeom prst="rect">
              <a:avLst/>
            </a:prstGeom>
          </p:spPr>
        </p:pic>
        <p:sp>
          <p:nvSpPr>
            <p:cNvPr id="42" name="Oval 24"/>
            <p:cNvSpPr>
              <a:spLocks/>
            </p:cNvSpPr>
            <p:nvPr/>
          </p:nvSpPr>
          <p:spPr bwMode="auto">
            <a:xfrm rot="3900000" flipH="1">
              <a:off x="12429978" y="5491320"/>
              <a:ext cx="763902" cy="754332"/>
            </a:xfrm>
            <a:custGeom>
              <a:avLst/>
              <a:gdLst/>
              <a:ahLst/>
              <a:cxnLst/>
              <a:rect l="l" t="t" r="r" b="b"/>
              <a:pathLst>
                <a:path w="763902" h="754332">
                  <a:moveTo>
                    <a:pt x="763902" y="138227"/>
                  </a:moveTo>
                  <a:cubicBezTo>
                    <a:pt x="683802" y="52832"/>
                    <a:pt x="569760" y="0"/>
                    <a:pt x="443365" y="0"/>
                  </a:cubicBezTo>
                  <a:cubicBezTo>
                    <a:pt x="198502" y="0"/>
                    <a:pt x="-1" y="198284"/>
                    <a:pt x="0" y="442881"/>
                  </a:cubicBezTo>
                  <a:cubicBezTo>
                    <a:pt x="-1" y="564384"/>
                    <a:pt x="48982" y="674459"/>
                    <a:pt x="128444" y="754332"/>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GB" sz="3733" dirty="0"/>
            </a:p>
          </p:txBody>
        </p:sp>
      </p:grpSp>
    </p:spTree>
    <p:extLst>
      <p:ext uri="{BB962C8B-B14F-4D97-AF65-F5344CB8AC3E}">
        <p14:creationId xmlns:p14="http://schemas.microsoft.com/office/powerpoint/2010/main" val="419662099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Biographi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29295" cy="615397"/>
          </a:xfrm>
        </p:spPr>
        <p:txBody>
          <a:bodyPr/>
          <a:lstStyle>
            <a:lvl1pPr>
              <a:defRPr baseline="0"/>
            </a:lvl1pPr>
          </a:lstStyle>
          <a:p>
            <a:r>
              <a:rPr lang="en-US" dirty="0"/>
              <a:t>Click to add emphasis part of title</a:t>
            </a:r>
          </a:p>
        </p:txBody>
      </p:sp>
      <p:sp>
        <p:nvSpPr>
          <p:cNvPr id="8" name="Text Placeholder 7"/>
          <p:cNvSpPr>
            <a:spLocks noGrp="1"/>
          </p:cNvSpPr>
          <p:nvPr>
            <p:ph type="body" sz="quarter" idx="13" hasCustomPrompt="1"/>
          </p:nvPr>
        </p:nvSpPr>
        <p:spPr>
          <a:xfrm>
            <a:off x="312001" y="324098"/>
            <a:ext cx="8957556" cy="590215"/>
          </a:xfrm>
        </p:spPr>
        <p:txBody>
          <a:bodyPr anchor="b">
            <a:normAutofit/>
          </a:bodyPr>
          <a:lstStyle>
            <a:lvl1pPr marL="0" indent="0">
              <a:buNone/>
              <a:defRPr sz="2533" b="0" baseline="0">
                <a:solidFill>
                  <a:schemeClr val="bg2"/>
                </a:solidFill>
              </a:defRPr>
            </a:lvl1pPr>
          </a:lstStyle>
          <a:p>
            <a:pPr lvl="0"/>
            <a:r>
              <a:rPr lang="en-US" dirty="0"/>
              <a:t>CLICK TO ADD TAG LINE OR BEGINNING OF TITLE</a:t>
            </a:r>
            <a:endParaRPr lang="en-GB" dirty="0"/>
          </a:p>
        </p:txBody>
      </p:sp>
      <p:sp>
        <p:nvSpPr>
          <p:cNvPr id="5" name="Content Placeholder 2"/>
          <p:cNvSpPr>
            <a:spLocks noGrp="1"/>
          </p:cNvSpPr>
          <p:nvPr>
            <p:ph idx="12" hasCustomPrompt="1"/>
          </p:nvPr>
        </p:nvSpPr>
        <p:spPr>
          <a:xfrm>
            <a:off x="1263269" y="1653116"/>
            <a:ext cx="2588948" cy="771705"/>
          </a:xfrm>
          <a:prstGeom prst="rect">
            <a:avLst/>
          </a:prstGeom>
          <a:solidFill>
            <a:schemeClr val="accent6"/>
          </a:solidFill>
        </p:spPr>
        <p:txBody>
          <a:bodyPr lIns="90000" tIns="90000" rIns="90000" bIns="90000" anchor="ctr">
            <a:noAutofit/>
          </a:bodyPr>
          <a:lstStyle>
            <a:lvl1pPr marL="0" indent="0">
              <a:lnSpc>
                <a:spcPct val="100000"/>
              </a:lnSpc>
              <a:spcBef>
                <a:spcPts val="267"/>
              </a:spcBef>
              <a:spcAft>
                <a:spcPts val="0"/>
              </a:spcAft>
              <a:buNone/>
              <a:defRPr sz="1600" cap="none">
                <a:solidFill>
                  <a:schemeClr val="bg1"/>
                </a:solidFill>
              </a:defRPr>
            </a:lvl1pPr>
            <a:lvl2pPr marL="711182" indent="-380990">
              <a:defRPr>
                <a:solidFill>
                  <a:schemeClr val="bg1"/>
                </a:solidFill>
              </a:defRPr>
            </a:lvl2pPr>
            <a:lvl3pPr marL="1198003" indent="-304792">
              <a:defRPr>
                <a:solidFill>
                  <a:schemeClr val="bg1"/>
                </a:solidFill>
              </a:defRPr>
            </a:lvl3pPr>
            <a:lvl4pPr marL="1676358" indent="-304792">
              <a:defRPr>
                <a:solidFill>
                  <a:schemeClr val="bg1"/>
                </a:solidFill>
              </a:defRPr>
            </a:lvl4pPr>
            <a:lvl5pPr marL="2150480" indent="-304792">
              <a:defRPr/>
            </a:lvl5pPr>
          </a:lstStyle>
          <a:p>
            <a:pPr lvl="0"/>
            <a:r>
              <a:rPr lang="en-US" dirty="0"/>
              <a:t>Click to edit master text styles</a:t>
            </a:r>
          </a:p>
        </p:txBody>
      </p:sp>
      <p:sp>
        <p:nvSpPr>
          <p:cNvPr id="10" name="Picture Placeholder 8"/>
          <p:cNvSpPr>
            <a:spLocks noGrp="1"/>
          </p:cNvSpPr>
          <p:nvPr>
            <p:ph type="pic" sz="quarter" idx="15" hasCustomPrompt="1"/>
          </p:nvPr>
        </p:nvSpPr>
        <p:spPr>
          <a:xfrm>
            <a:off x="350572" y="1653116"/>
            <a:ext cx="912696" cy="771705"/>
          </a:xfrm>
          <a:solidFill>
            <a:schemeClr val="bg1">
              <a:lumMod val="85000"/>
            </a:schemeClr>
          </a:solidFill>
        </p:spPr>
        <p:txBody>
          <a:bodyPr>
            <a:normAutofit/>
          </a:bodyPr>
          <a:lstStyle>
            <a:lvl1pPr marL="0" indent="0">
              <a:buNone/>
              <a:defRPr sz="1400" baseline="0"/>
            </a:lvl1pPr>
          </a:lstStyle>
          <a:p>
            <a:r>
              <a:rPr lang="en-GB" dirty="0"/>
              <a:t>Insert picture from file</a:t>
            </a:r>
          </a:p>
        </p:txBody>
      </p:sp>
      <p:sp>
        <p:nvSpPr>
          <p:cNvPr id="11" name="Picture Placeholder 8"/>
          <p:cNvSpPr>
            <a:spLocks noGrp="1"/>
          </p:cNvSpPr>
          <p:nvPr>
            <p:ph type="pic" sz="quarter" idx="18" hasCustomPrompt="1"/>
          </p:nvPr>
        </p:nvSpPr>
        <p:spPr>
          <a:xfrm>
            <a:off x="4261957" y="1653116"/>
            <a:ext cx="912696" cy="771705"/>
          </a:xfrm>
          <a:solidFill>
            <a:schemeClr val="bg1">
              <a:lumMod val="85000"/>
            </a:schemeClr>
          </a:solidFill>
        </p:spPr>
        <p:txBody>
          <a:bodyPr>
            <a:normAutofit/>
          </a:bodyPr>
          <a:lstStyle>
            <a:lvl1pPr marL="0" indent="0">
              <a:buNone/>
              <a:defRPr sz="1400" baseline="0"/>
            </a:lvl1pPr>
          </a:lstStyle>
          <a:p>
            <a:r>
              <a:rPr lang="en-GB" dirty="0"/>
              <a:t>Insert picture from file</a:t>
            </a:r>
          </a:p>
        </p:txBody>
      </p:sp>
      <p:sp>
        <p:nvSpPr>
          <p:cNvPr id="12" name="Picture Placeholder 8"/>
          <p:cNvSpPr>
            <a:spLocks noGrp="1"/>
          </p:cNvSpPr>
          <p:nvPr>
            <p:ph type="pic" sz="quarter" idx="19" hasCustomPrompt="1"/>
          </p:nvPr>
        </p:nvSpPr>
        <p:spPr>
          <a:xfrm>
            <a:off x="8197220" y="1653116"/>
            <a:ext cx="912696" cy="771705"/>
          </a:xfrm>
          <a:solidFill>
            <a:schemeClr val="bg1">
              <a:lumMod val="85000"/>
            </a:schemeClr>
          </a:solidFill>
        </p:spPr>
        <p:txBody>
          <a:bodyPr>
            <a:normAutofit/>
          </a:bodyPr>
          <a:lstStyle>
            <a:lvl1pPr marL="0" indent="0">
              <a:buNone/>
              <a:defRPr sz="1400" baseline="0"/>
            </a:lvl1pPr>
          </a:lstStyle>
          <a:p>
            <a:r>
              <a:rPr lang="en-GB" dirty="0"/>
              <a:t>Insert picture from file</a:t>
            </a:r>
          </a:p>
        </p:txBody>
      </p:sp>
      <p:sp>
        <p:nvSpPr>
          <p:cNvPr id="4" name="Text Placeholder 3"/>
          <p:cNvSpPr>
            <a:spLocks noGrp="1"/>
          </p:cNvSpPr>
          <p:nvPr>
            <p:ph type="body" sz="quarter" idx="20" hasCustomPrompt="1"/>
          </p:nvPr>
        </p:nvSpPr>
        <p:spPr>
          <a:xfrm>
            <a:off x="351367" y="2557381"/>
            <a:ext cx="3500967" cy="1263651"/>
          </a:xfrm>
        </p:spPr>
        <p:txBody>
          <a:bodyPr>
            <a:noAutofit/>
          </a:bodyPr>
          <a:lstStyle>
            <a:lvl3pPr>
              <a:defRPr baseline="0"/>
            </a:lvl3pPr>
            <a:lvl4pPr>
              <a:defRPr baseline="0"/>
            </a:lvl4pPr>
            <a:lvl5pPr>
              <a:defRPr/>
            </a:lvl5pPr>
          </a:lstStyle>
          <a:p>
            <a:pPr lvl="2"/>
            <a:r>
              <a:rPr lang="en-US" dirty="0"/>
              <a:t>1st Level</a:t>
            </a:r>
          </a:p>
          <a:p>
            <a:pPr lvl="3"/>
            <a:r>
              <a:rPr lang="en-US" dirty="0"/>
              <a:t>2nd Level</a:t>
            </a:r>
          </a:p>
          <a:p>
            <a:pPr lvl="4"/>
            <a:r>
              <a:rPr lang="en-US" dirty="0"/>
              <a:t>3rd Level</a:t>
            </a:r>
            <a:endParaRPr lang="en-GB" dirty="0"/>
          </a:p>
        </p:txBody>
      </p:sp>
      <p:sp>
        <p:nvSpPr>
          <p:cNvPr id="13" name="Text Placeholder 3"/>
          <p:cNvSpPr>
            <a:spLocks noGrp="1"/>
          </p:cNvSpPr>
          <p:nvPr>
            <p:ph type="body" sz="quarter" idx="21" hasCustomPrompt="1"/>
          </p:nvPr>
        </p:nvSpPr>
        <p:spPr>
          <a:xfrm>
            <a:off x="4261958" y="2557381"/>
            <a:ext cx="3500967" cy="1263651"/>
          </a:xfrm>
        </p:spPr>
        <p:txBody>
          <a:bodyPr>
            <a:noAutofit/>
          </a:bodyPr>
          <a:lstStyle>
            <a:lvl3pPr>
              <a:defRPr baseline="0"/>
            </a:lvl3pPr>
            <a:lvl4pPr>
              <a:defRPr baseline="0"/>
            </a:lvl4pPr>
            <a:lvl5pPr>
              <a:defRPr/>
            </a:lvl5pPr>
          </a:lstStyle>
          <a:p>
            <a:pPr lvl="2"/>
            <a:r>
              <a:rPr lang="en-US" dirty="0"/>
              <a:t>1st Level</a:t>
            </a:r>
          </a:p>
          <a:p>
            <a:pPr lvl="3"/>
            <a:r>
              <a:rPr lang="en-US" dirty="0"/>
              <a:t>2nd Level</a:t>
            </a:r>
          </a:p>
          <a:p>
            <a:pPr lvl="4"/>
            <a:r>
              <a:rPr lang="en-US" dirty="0"/>
              <a:t>3rd Level</a:t>
            </a:r>
            <a:endParaRPr lang="en-GB" dirty="0"/>
          </a:p>
        </p:txBody>
      </p:sp>
      <p:sp>
        <p:nvSpPr>
          <p:cNvPr id="14" name="Text Placeholder 3"/>
          <p:cNvSpPr>
            <a:spLocks noGrp="1"/>
          </p:cNvSpPr>
          <p:nvPr>
            <p:ph type="body" sz="quarter" idx="22" hasCustomPrompt="1"/>
          </p:nvPr>
        </p:nvSpPr>
        <p:spPr>
          <a:xfrm>
            <a:off x="8191602" y="2557381"/>
            <a:ext cx="3500967" cy="1263651"/>
          </a:xfrm>
        </p:spPr>
        <p:txBody>
          <a:bodyPr>
            <a:noAutofit/>
          </a:bodyPr>
          <a:lstStyle>
            <a:lvl3pPr>
              <a:defRPr baseline="0"/>
            </a:lvl3pPr>
            <a:lvl4pPr>
              <a:defRPr baseline="0"/>
            </a:lvl4pPr>
            <a:lvl5pPr>
              <a:defRPr/>
            </a:lvl5pPr>
          </a:lstStyle>
          <a:p>
            <a:pPr lvl="2"/>
            <a:r>
              <a:rPr lang="en-US" dirty="0"/>
              <a:t>1st Level</a:t>
            </a:r>
          </a:p>
          <a:p>
            <a:pPr lvl="3"/>
            <a:r>
              <a:rPr lang="en-US" dirty="0"/>
              <a:t>2nd Level</a:t>
            </a:r>
          </a:p>
          <a:p>
            <a:pPr lvl="4"/>
            <a:r>
              <a:rPr lang="en-US" dirty="0"/>
              <a:t>3rd Level</a:t>
            </a:r>
            <a:endParaRPr lang="en-GB" dirty="0"/>
          </a:p>
        </p:txBody>
      </p:sp>
      <p:sp>
        <p:nvSpPr>
          <p:cNvPr id="24" name="Content Placeholder 2"/>
          <p:cNvSpPr>
            <a:spLocks noGrp="1"/>
          </p:cNvSpPr>
          <p:nvPr>
            <p:ph idx="23" hasCustomPrompt="1"/>
          </p:nvPr>
        </p:nvSpPr>
        <p:spPr>
          <a:xfrm>
            <a:off x="5174654" y="1653116"/>
            <a:ext cx="2588948" cy="771705"/>
          </a:xfrm>
          <a:prstGeom prst="rect">
            <a:avLst/>
          </a:prstGeom>
          <a:solidFill>
            <a:schemeClr val="accent6"/>
          </a:solidFill>
        </p:spPr>
        <p:txBody>
          <a:bodyPr lIns="90000" tIns="90000" rIns="90000" bIns="90000" anchor="ctr">
            <a:noAutofit/>
          </a:bodyPr>
          <a:lstStyle>
            <a:lvl1pPr marL="0" indent="0">
              <a:lnSpc>
                <a:spcPct val="100000"/>
              </a:lnSpc>
              <a:spcBef>
                <a:spcPts val="267"/>
              </a:spcBef>
              <a:spcAft>
                <a:spcPts val="0"/>
              </a:spcAft>
              <a:buNone/>
              <a:defRPr sz="1600" cap="none">
                <a:solidFill>
                  <a:schemeClr val="bg1"/>
                </a:solidFill>
              </a:defRPr>
            </a:lvl1pPr>
            <a:lvl2pPr marL="711182" indent="-380990">
              <a:defRPr>
                <a:solidFill>
                  <a:schemeClr val="bg1"/>
                </a:solidFill>
              </a:defRPr>
            </a:lvl2pPr>
            <a:lvl3pPr marL="1198003" indent="-304792">
              <a:defRPr>
                <a:solidFill>
                  <a:schemeClr val="bg1"/>
                </a:solidFill>
              </a:defRPr>
            </a:lvl3pPr>
            <a:lvl4pPr marL="1676358" indent="-304792">
              <a:defRPr>
                <a:solidFill>
                  <a:schemeClr val="bg1"/>
                </a:solidFill>
              </a:defRPr>
            </a:lvl4pPr>
            <a:lvl5pPr marL="2150480" indent="-304792">
              <a:defRPr/>
            </a:lvl5pPr>
          </a:lstStyle>
          <a:p>
            <a:pPr lvl="0"/>
            <a:r>
              <a:rPr lang="en-US" dirty="0"/>
              <a:t>Click to edit master text styles</a:t>
            </a:r>
          </a:p>
        </p:txBody>
      </p:sp>
      <p:sp>
        <p:nvSpPr>
          <p:cNvPr id="25" name="Content Placeholder 2"/>
          <p:cNvSpPr>
            <a:spLocks noGrp="1"/>
          </p:cNvSpPr>
          <p:nvPr>
            <p:ph idx="24" hasCustomPrompt="1"/>
          </p:nvPr>
        </p:nvSpPr>
        <p:spPr>
          <a:xfrm>
            <a:off x="9109917" y="1653116"/>
            <a:ext cx="2588948" cy="771705"/>
          </a:xfrm>
          <a:prstGeom prst="rect">
            <a:avLst/>
          </a:prstGeom>
          <a:solidFill>
            <a:schemeClr val="accent6"/>
          </a:solidFill>
        </p:spPr>
        <p:txBody>
          <a:bodyPr lIns="90000" tIns="90000" rIns="90000" bIns="90000" anchor="ctr">
            <a:noAutofit/>
          </a:bodyPr>
          <a:lstStyle>
            <a:lvl1pPr marL="0" indent="0">
              <a:lnSpc>
                <a:spcPct val="100000"/>
              </a:lnSpc>
              <a:spcBef>
                <a:spcPts val="267"/>
              </a:spcBef>
              <a:spcAft>
                <a:spcPts val="0"/>
              </a:spcAft>
              <a:buNone/>
              <a:defRPr sz="1600" cap="none">
                <a:solidFill>
                  <a:schemeClr val="bg1"/>
                </a:solidFill>
              </a:defRPr>
            </a:lvl1pPr>
            <a:lvl2pPr marL="711182" indent="-380990">
              <a:defRPr>
                <a:solidFill>
                  <a:schemeClr val="bg1"/>
                </a:solidFill>
              </a:defRPr>
            </a:lvl2pPr>
            <a:lvl3pPr marL="1198003" indent="-304792">
              <a:defRPr>
                <a:solidFill>
                  <a:schemeClr val="bg1"/>
                </a:solidFill>
              </a:defRPr>
            </a:lvl3pPr>
            <a:lvl4pPr marL="1676358" indent="-304792">
              <a:defRPr>
                <a:solidFill>
                  <a:schemeClr val="bg1"/>
                </a:solidFill>
              </a:defRPr>
            </a:lvl4pPr>
            <a:lvl5pPr marL="2150480" indent="-304792">
              <a:defRPr/>
            </a:lvl5pPr>
          </a:lstStyle>
          <a:p>
            <a:pPr lvl="0"/>
            <a:r>
              <a:rPr lang="en-US" dirty="0"/>
              <a:t>Click to edit master text styles</a:t>
            </a:r>
          </a:p>
        </p:txBody>
      </p:sp>
    </p:spTree>
    <p:extLst>
      <p:ext uri="{BB962C8B-B14F-4D97-AF65-F5344CB8AC3E}">
        <p14:creationId xmlns:p14="http://schemas.microsoft.com/office/powerpoint/2010/main" val="241806005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Main Title - 1/3 Image">
    <p:spTree>
      <p:nvGrpSpPr>
        <p:cNvPr id="1" name=""/>
        <p:cNvGrpSpPr/>
        <p:nvPr/>
      </p:nvGrpSpPr>
      <p:grpSpPr>
        <a:xfrm>
          <a:off x="0" y="0"/>
          <a:ext cx="0" cy="0"/>
          <a:chOff x="0" y="0"/>
          <a:chExt cx="0" cy="0"/>
        </a:xfrm>
      </p:grpSpPr>
      <p:sp>
        <p:nvSpPr>
          <p:cNvPr id="18" name="Picture Placeholder 17"/>
          <p:cNvSpPr>
            <a:spLocks noGrp="1"/>
          </p:cNvSpPr>
          <p:nvPr>
            <p:ph type="pic" sz="quarter" idx="14"/>
          </p:nvPr>
        </p:nvSpPr>
        <p:spPr>
          <a:xfrm>
            <a:off x="0" y="0"/>
            <a:ext cx="5333549" cy="6858000"/>
          </a:xfrm>
        </p:spPr>
        <p:txBody>
          <a:bodyPr/>
          <a:lstStyle/>
          <a:p>
            <a:r>
              <a:rPr lang="en-US"/>
              <a:t>Click icon to add picture</a:t>
            </a:r>
            <a:endParaRPr lang="en-GB"/>
          </a:p>
        </p:txBody>
      </p:sp>
      <p:sp>
        <p:nvSpPr>
          <p:cNvPr id="2" name="Title 1"/>
          <p:cNvSpPr>
            <a:spLocks noGrp="1"/>
          </p:cNvSpPr>
          <p:nvPr>
            <p:ph type="ctrTitle" hasCustomPrompt="1"/>
          </p:nvPr>
        </p:nvSpPr>
        <p:spPr>
          <a:xfrm>
            <a:off x="6359370" y="2869646"/>
            <a:ext cx="5438665" cy="678193"/>
          </a:xfrm>
        </p:spPr>
        <p:txBody>
          <a:bodyPr anchor="ctr"/>
          <a:lstStyle>
            <a:lvl1pPr>
              <a:defRPr sz="4933" baseline="0"/>
            </a:lvl1pPr>
          </a:lstStyle>
          <a:p>
            <a:r>
              <a:rPr lang="en-US" dirty="0"/>
              <a:t>Impact word(s)</a:t>
            </a:r>
          </a:p>
        </p:txBody>
      </p:sp>
      <p:sp>
        <p:nvSpPr>
          <p:cNvPr id="3" name="Subtitle 2"/>
          <p:cNvSpPr>
            <a:spLocks noGrp="1"/>
          </p:cNvSpPr>
          <p:nvPr>
            <p:ph type="subTitle" idx="1" hasCustomPrompt="1"/>
          </p:nvPr>
        </p:nvSpPr>
        <p:spPr>
          <a:xfrm>
            <a:off x="6359370" y="3819109"/>
            <a:ext cx="5438665" cy="1776400"/>
          </a:xfrm>
        </p:spPr>
        <p:txBody>
          <a:bodyPr/>
          <a:lstStyle>
            <a:lvl1pPr marL="0" indent="0" algn="l">
              <a:buNone/>
              <a:defRPr baseline="0">
                <a:solidFill>
                  <a:schemeClr val="tx1"/>
                </a:solidFill>
              </a:defRPr>
            </a:lvl1pPr>
            <a:lvl2pPr marL="4320" indent="0" algn="l">
              <a:spcBef>
                <a:spcPts val="0"/>
              </a:spcBef>
              <a:buNone/>
              <a:tabLst/>
              <a:defRPr baseline="0">
                <a:solidFill>
                  <a:schemeClr val="tx1"/>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Presenter Name</a:t>
            </a:r>
          </a:p>
          <a:p>
            <a:pPr lvl="1"/>
            <a:r>
              <a:rPr lang="en-US" dirty="0"/>
              <a:t>Job title, date, or other relevant presenter info</a:t>
            </a:r>
          </a:p>
        </p:txBody>
      </p:sp>
      <p:sp>
        <p:nvSpPr>
          <p:cNvPr id="5" name="Footer Placeholder 4"/>
          <p:cNvSpPr>
            <a:spLocks noGrp="1"/>
          </p:cNvSpPr>
          <p:nvPr>
            <p:ph type="ftr" sz="quarter" idx="11"/>
          </p:nvPr>
        </p:nvSpPr>
        <p:spPr>
          <a:xfrm>
            <a:off x="5923929" y="5375267"/>
            <a:ext cx="5925367" cy="346923"/>
          </a:xfrm>
          <a:prstGeom prst="rect">
            <a:avLst/>
          </a:prstGeom>
        </p:spPr>
        <p:txBody>
          <a:bodyPr lIns="62195" tIns="31098" rIns="62195" bIns="31098"/>
          <a:lstStyle>
            <a:lvl1pPr algn="l">
              <a:defRPr sz="1067">
                <a:solidFill>
                  <a:schemeClr val="bg2"/>
                </a:solidFill>
              </a:defRPr>
            </a:lvl1pPr>
          </a:lstStyle>
          <a:p>
            <a:endParaRPr lang="en-US" dirty="0"/>
          </a:p>
        </p:txBody>
      </p:sp>
      <p:sp>
        <p:nvSpPr>
          <p:cNvPr id="20" name="Text Placeholder 19"/>
          <p:cNvSpPr>
            <a:spLocks noGrp="1"/>
          </p:cNvSpPr>
          <p:nvPr>
            <p:ph type="body" sz="quarter" idx="13" hasCustomPrompt="1"/>
          </p:nvPr>
        </p:nvSpPr>
        <p:spPr>
          <a:xfrm>
            <a:off x="6359370" y="1852084"/>
            <a:ext cx="5438665" cy="849939"/>
          </a:xfrm>
        </p:spPr>
        <p:txBody>
          <a:bodyPr anchor="b">
            <a:normAutofit/>
          </a:bodyPr>
          <a:lstStyle>
            <a:lvl1pPr>
              <a:defRPr sz="2933" b="0" cap="none" baseline="0">
                <a:solidFill>
                  <a:schemeClr val="tx1"/>
                </a:solidFill>
              </a:defRPr>
            </a:lvl1pPr>
          </a:lstStyle>
          <a:p>
            <a:pPr lvl="0"/>
            <a:r>
              <a:rPr lang="en-US" dirty="0"/>
              <a:t>Full presentation title</a:t>
            </a:r>
            <a:endParaRPr lang="en-GB" dirty="0"/>
          </a:p>
        </p:txBody>
      </p:sp>
      <p:sp>
        <p:nvSpPr>
          <p:cNvPr id="7" name="Picture Placeholder 6"/>
          <p:cNvSpPr>
            <a:spLocks noGrp="1"/>
          </p:cNvSpPr>
          <p:nvPr>
            <p:ph type="pic" sz="quarter" idx="15" hasCustomPrompt="1"/>
          </p:nvPr>
        </p:nvSpPr>
        <p:spPr>
          <a:xfrm>
            <a:off x="10431602" y="790481"/>
            <a:ext cx="1366433" cy="962871"/>
          </a:xfrm>
          <a:noFill/>
        </p:spPr>
        <p:txBody>
          <a:bodyPr/>
          <a:lstStyle>
            <a:lvl1pPr algn="ctr">
              <a:defRPr sz="1867"/>
            </a:lvl1pPr>
          </a:lstStyle>
          <a:p>
            <a:r>
              <a:rPr lang="en-GB" dirty="0"/>
              <a:t>Client Logo</a:t>
            </a:r>
            <a:br>
              <a:rPr lang="en-GB" dirty="0"/>
            </a:br>
            <a:r>
              <a:rPr lang="en-GB" dirty="0"/>
              <a:t>(delete if unused)</a:t>
            </a:r>
          </a:p>
        </p:txBody>
      </p:sp>
    </p:spTree>
    <p:extLst>
      <p:ext uri="{BB962C8B-B14F-4D97-AF65-F5344CB8AC3E}">
        <p14:creationId xmlns:p14="http://schemas.microsoft.com/office/powerpoint/2010/main" val="339114126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Title Slide - Box Image">
    <p:spTree>
      <p:nvGrpSpPr>
        <p:cNvPr id="1" name=""/>
        <p:cNvGrpSpPr/>
        <p:nvPr/>
      </p:nvGrpSpPr>
      <p:grpSpPr>
        <a:xfrm>
          <a:off x="0" y="0"/>
          <a:ext cx="0" cy="0"/>
          <a:chOff x="0" y="0"/>
          <a:chExt cx="0" cy="0"/>
        </a:xfrm>
      </p:grpSpPr>
      <p:sp>
        <p:nvSpPr>
          <p:cNvPr id="18" name="Picture Placeholder 17"/>
          <p:cNvSpPr>
            <a:spLocks noGrp="1"/>
          </p:cNvSpPr>
          <p:nvPr>
            <p:ph type="pic" sz="quarter" idx="14"/>
          </p:nvPr>
        </p:nvSpPr>
        <p:spPr>
          <a:xfrm>
            <a:off x="0" y="0"/>
            <a:ext cx="6095280" cy="6858000"/>
          </a:xfrm>
        </p:spPr>
        <p:txBody>
          <a:bodyPr/>
          <a:lstStyle/>
          <a:p>
            <a:r>
              <a:rPr lang="en-US"/>
              <a:t>Click icon to add picture</a:t>
            </a:r>
            <a:endParaRPr lang="en-GB"/>
          </a:p>
        </p:txBody>
      </p:sp>
      <p:sp>
        <p:nvSpPr>
          <p:cNvPr id="3" name="Subtitle 2"/>
          <p:cNvSpPr>
            <a:spLocks noGrp="1"/>
          </p:cNvSpPr>
          <p:nvPr>
            <p:ph type="subTitle" idx="1" hasCustomPrompt="1"/>
          </p:nvPr>
        </p:nvSpPr>
        <p:spPr>
          <a:xfrm>
            <a:off x="6381829" y="1497131"/>
            <a:ext cx="5467465" cy="3656447"/>
          </a:xfrm>
        </p:spPr>
        <p:txBody>
          <a:bodyPr anchor="ctr">
            <a:normAutofit/>
          </a:bodyPr>
          <a:lstStyle>
            <a:lvl1pPr marL="0" indent="0" algn="l">
              <a:buNone/>
              <a:defRPr sz="3600" b="1" baseline="0">
                <a:solidFill>
                  <a:schemeClr val="tx1"/>
                </a:solidFill>
              </a:defRPr>
            </a:lvl1pPr>
            <a:lvl2pPr marL="4320" indent="0" algn="l">
              <a:spcBef>
                <a:spcPts val="0"/>
              </a:spcBef>
              <a:buNone/>
              <a:tabLst/>
              <a:defRPr sz="2933" baseline="0">
                <a:solidFill>
                  <a:schemeClr val="bg2"/>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Slide Title</a:t>
            </a:r>
          </a:p>
          <a:p>
            <a:pPr lvl="1"/>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Maecenas </a:t>
            </a:r>
            <a:r>
              <a:rPr lang="en-US" dirty="0" err="1"/>
              <a:t>porttitor</a:t>
            </a:r>
            <a:r>
              <a:rPr lang="en-US" dirty="0"/>
              <a:t> </a:t>
            </a:r>
            <a:r>
              <a:rPr lang="en-US" dirty="0" err="1"/>
              <a:t>congue</a:t>
            </a:r>
            <a:r>
              <a:rPr lang="en-US" dirty="0"/>
              <a:t> </a:t>
            </a:r>
            <a:r>
              <a:rPr lang="en-US" dirty="0" err="1"/>
              <a:t>massa</a:t>
            </a:r>
            <a:endParaRPr lang="en-US" dirty="0"/>
          </a:p>
        </p:txBody>
      </p:sp>
    </p:spTree>
    <p:extLst>
      <p:ext uri="{BB962C8B-B14F-4D97-AF65-F5344CB8AC3E}">
        <p14:creationId xmlns:p14="http://schemas.microsoft.com/office/powerpoint/2010/main" val="341953028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Title Slide2_Triangles and Blobs">
    <p:spTree>
      <p:nvGrpSpPr>
        <p:cNvPr id="1" name=""/>
        <p:cNvGrpSpPr/>
        <p:nvPr/>
      </p:nvGrpSpPr>
      <p:grpSpPr>
        <a:xfrm>
          <a:off x="0" y="0"/>
          <a:ext cx="0" cy="0"/>
          <a:chOff x="0" y="0"/>
          <a:chExt cx="0" cy="0"/>
        </a:xfrm>
      </p:grpSpPr>
      <p:sp>
        <p:nvSpPr>
          <p:cNvPr id="12" name="Picture Placeholder 11"/>
          <p:cNvSpPr>
            <a:spLocks noGrp="1"/>
          </p:cNvSpPr>
          <p:nvPr>
            <p:ph type="pic" sz="quarter" idx="10"/>
          </p:nvPr>
        </p:nvSpPr>
        <p:spPr>
          <a:xfrm>
            <a:off x="0" y="-11952"/>
            <a:ext cx="5892800" cy="6895352"/>
          </a:xfrm>
          <a:custGeom>
            <a:avLst/>
            <a:gdLst>
              <a:gd name="connsiteX0" fmla="*/ 0 w 4419600"/>
              <a:gd name="connsiteY0" fmla="*/ 0 h 5162550"/>
              <a:gd name="connsiteX1" fmla="*/ 4419600 w 4419600"/>
              <a:gd name="connsiteY1" fmla="*/ 0 h 5162550"/>
              <a:gd name="connsiteX2" fmla="*/ 4419600 w 4419600"/>
              <a:gd name="connsiteY2" fmla="*/ 5162550 h 5162550"/>
              <a:gd name="connsiteX3" fmla="*/ 0 w 4419600"/>
              <a:gd name="connsiteY3" fmla="*/ 5162550 h 5162550"/>
              <a:gd name="connsiteX4" fmla="*/ 0 w 4419600"/>
              <a:gd name="connsiteY4" fmla="*/ 0 h 5162550"/>
              <a:gd name="connsiteX0" fmla="*/ 0 w 4419600"/>
              <a:gd name="connsiteY0" fmla="*/ 0 h 5162550"/>
              <a:gd name="connsiteX1" fmla="*/ 2743200 w 4419600"/>
              <a:gd name="connsiteY1" fmla="*/ 8965 h 5162550"/>
              <a:gd name="connsiteX2" fmla="*/ 4419600 w 4419600"/>
              <a:gd name="connsiteY2" fmla="*/ 5162550 h 5162550"/>
              <a:gd name="connsiteX3" fmla="*/ 0 w 4419600"/>
              <a:gd name="connsiteY3" fmla="*/ 5162550 h 5162550"/>
              <a:gd name="connsiteX4" fmla="*/ 0 w 4419600"/>
              <a:gd name="connsiteY4" fmla="*/ 0 h 5162550"/>
              <a:gd name="connsiteX0" fmla="*/ 0 w 4419600"/>
              <a:gd name="connsiteY0" fmla="*/ 8964 h 5171514"/>
              <a:gd name="connsiteX1" fmla="*/ 2743200 w 4419600"/>
              <a:gd name="connsiteY1" fmla="*/ 0 h 5171514"/>
              <a:gd name="connsiteX2" fmla="*/ 4419600 w 4419600"/>
              <a:gd name="connsiteY2" fmla="*/ 5171514 h 5171514"/>
              <a:gd name="connsiteX3" fmla="*/ 0 w 4419600"/>
              <a:gd name="connsiteY3" fmla="*/ 5171514 h 5171514"/>
              <a:gd name="connsiteX4" fmla="*/ 0 w 4419600"/>
              <a:gd name="connsiteY4" fmla="*/ 8964 h 5171514"/>
              <a:gd name="connsiteX0" fmla="*/ 0 w 4419600"/>
              <a:gd name="connsiteY0" fmla="*/ 8964 h 5171514"/>
              <a:gd name="connsiteX1" fmla="*/ 2734235 w 4419600"/>
              <a:gd name="connsiteY1" fmla="*/ 0 h 5171514"/>
              <a:gd name="connsiteX2" fmla="*/ 4419600 w 4419600"/>
              <a:gd name="connsiteY2" fmla="*/ 5171514 h 5171514"/>
              <a:gd name="connsiteX3" fmla="*/ 0 w 4419600"/>
              <a:gd name="connsiteY3" fmla="*/ 5171514 h 5171514"/>
              <a:gd name="connsiteX4" fmla="*/ 0 w 4419600"/>
              <a:gd name="connsiteY4" fmla="*/ 8964 h 5171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9600" h="5171514">
                <a:moveTo>
                  <a:pt x="0" y="8964"/>
                </a:moveTo>
                <a:lnTo>
                  <a:pt x="2734235" y="0"/>
                </a:lnTo>
                <a:lnTo>
                  <a:pt x="4419600" y="5171514"/>
                </a:lnTo>
                <a:lnTo>
                  <a:pt x="0" y="5171514"/>
                </a:lnTo>
                <a:lnTo>
                  <a:pt x="0" y="8964"/>
                </a:lnTo>
                <a:close/>
              </a:path>
            </a:pathLst>
          </a:custGeom>
        </p:spPr>
        <p:txBody>
          <a:bodyPr/>
          <a:lstStyle/>
          <a:p>
            <a:r>
              <a:rPr lang="en-US"/>
              <a:t>Click icon to add picture</a:t>
            </a:r>
            <a:endParaRPr lang="en-GB"/>
          </a:p>
        </p:txBody>
      </p:sp>
      <p:sp>
        <p:nvSpPr>
          <p:cNvPr id="3" name="Subtitle 2"/>
          <p:cNvSpPr>
            <a:spLocks noGrp="1"/>
          </p:cNvSpPr>
          <p:nvPr>
            <p:ph type="subTitle" idx="1" hasCustomPrompt="1"/>
          </p:nvPr>
        </p:nvSpPr>
        <p:spPr>
          <a:xfrm>
            <a:off x="6381829" y="1497131"/>
            <a:ext cx="5467465" cy="3656447"/>
          </a:xfrm>
        </p:spPr>
        <p:txBody>
          <a:bodyPr anchor="ctr">
            <a:normAutofit/>
          </a:bodyPr>
          <a:lstStyle>
            <a:lvl1pPr marL="0" indent="0" algn="l">
              <a:buNone/>
              <a:defRPr sz="3600" b="1" baseline="0">
                <a:solidFill>
                  <a:schemeClr val="tx1"/>
                </a:solidFill>
              </a:defRPr>
            </a:lvl1pPr>
            <a:lvl2pPr marL="4320" indent="0" algn="l">
              <a:spcBef>
                <a:spcPts val="0"/>
              </a:spcBef>
              <a:buNone/>
              <a:tabLst/>
              <a:defRPr sz="2933" baseline="0">
                <a:solidFill>
                  <a:schemeClr val="bg2"/>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Slide Title</a:t>
            </a:r>
          </a:p>
          <a:p>
            <a:pPr lvl="1"/>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Maecenas </a:t>
            </a:r>
            <a:r>
              <a:rPr lang="en-US" dirty="0" err="1"/>
              <a:t>porttitor</a:t>
            </a:r>
            <a:r>
              <a:rPr lang="en-US" dirty="0"/>
              <a:t> </a:t>
            </a:r>
            <a:r>
              <a:rPr lang="en-US" dirty="0" err="1"/>
              <a:t>congue</a:t>
            </a:r>
            <a:r>
              <a:rPr lang="en-US" dirty="0"/>
              <a:t> </a:t>
            </a:r>
            <a:r>
              <a:rPr lang="en-US" dirty="0" err="1"/>
              <a:t>massa</a:t>
            </a:r>
            <a:endParaRPr lang="en-US" dirty="0"/>
          </a:p>
        </p:txBody>
      </p:sp>
    </p:spTree>
    <p:extLst>
      <p:ext uri="{BB962C8B-B14F-4D97-AF65-F5344CB8AC3E}">
        <p14:creationId xmlns:p14="http://schemas.microsoft.com/office/powerpoint/2010/main" val="132365918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Title Slide1_Triangles and Blobs">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6381829" y="1497131"/>
            <a:ext cx="5467465" cy="3656447"/>
          </a:xfrm>
        </p:spPr>
        <p:txBody>
          <a:bodyPr anchor="ctr">
            <a:normAutofit/>
          </a:bodyPr>
          <a:lstStyle>
            <a:lvl1pPr marL="0" indent="0" algn="l">
              <a:buNone/>
              <a:defRPr sz="3600" b="1" baseline="0">
                <a:solidFill>
                  <a:schemeClr val="tx1"/>
                </a:solidFill>
              </a:defRPr>
            </a:lvl1pPr>
            <a:lvl2pPr marL="4320" indent="0" algn="l">
              <a:spcBef>
                <a:spcPts val="0"/>
              </a:spcBef>
              <a:buNone/>
              <a:tabLst/>
              <a:defRPr sz="2933" baseline="0">
                <a:solidFill>
                  <a:schemeClr val="bg2"/>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Slide Title</a:t>
            </a:r>
          </a:p>
          <a:p>
            <a:pPr lvl="1"/>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Maecenas </a:t>
            </a:r>
            <a:r>
              <a:rPr lang="en-US" dirty="0" err="1"/>
              <a:t>porttitor</a:t>
            </a:r>
            <a:r>
              <a:rPr lang="en-US" dirty="0"/>
              <a:t> </a:t>
            </a:r>
            <a:r>
              <a:rPr lang="en-US" dirty="0" err="1"/>
              <a:t>congue</a:t>
            </a:r>
            <a:r>
              <a:rPr lang="en-US" dirty="0"/>
              <a:t> </a:t>
            </a:r>
            <a:r>
              <a:rPr lang="en-US" dirty="0" err="1"/>
              <a:t>massa</a:t>
            </a:r>
            <a:endParaRPr lang="en-US" dirty="0"/>
          </a:p>
        </p:txBody>
      </p:sp>
      <p:sp>
        <p:nvSpPr>
          <p:cNvPr id="6" name="Picture Placeholder 5"/>
          <p:cNvSpPr>
            <a:spLocks noGrp="1"/>
          </p:cNvSpPr>
          <p:nvPr>
            <p:ph type="pic" sz="quarter" idx="15"/>
          </p:nvPr>
        </p:nvSpPr>
        <p:spPr>
          <a:xfrm>
            <a:off x="0" y="-11954"/>
            <a:ext cx="5856941" cy="6869953"/>
          </a:xfrm>
          <a:custGeom>
            <a:avLst/>
            <a:gdLst>
              <a:gd name="connsiteX0" fmla="*/ 0 w 4392706"/>
              <a:gd name="connsiteY0" fmla="*/ 0 h 5143500"/>
              <a:gd name="connsiteX1" fmla="*/ 4392706 w 4392706"/>
              <a:gd name="connsiteY1" fmla="*/ 0 h 5143500"/>
              <a:gd name="connsiteX2" fmla="*/ 4392706 w 4392706"/>
              <a:gd name="connsiteY2" fmla="*/ 5143500 h 5143500"/>
              <a:gd name="connsiteX3" fmla="*/ 0 w 4392706"/>
              <a:gd name="connsiteY3" fmla="*/ 5143500 h 5143500"/>
              <a:gd name="connsiteX4" fmla="*/ 0 w 4392706"/>
              <a:gd name="connsiteY4" fmla="*/ 0 h 5143500"/>
              <a:gd name="connsiteX0" fmla="*/ 0 w 4392706"/>
              <a:gd name="connsiteY0" fmla="*/ 8965 h 5152465"/>
              <a:gd name="connsiteX1" fmla="*/ 2707341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 name="connsiteX0" fmla="*/ 0 w 4392706"/>
              <a:gd name="connsiteY0" fmla="*/ 8965 h 5152465"/>
              <a:gd name="connsiteX1" fmla="*/ 2707341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 name="connsiteX0" fmla="*/ 0 w 4392706"/>
              <a:gd name="connsiteY0" fmla="*/ 8965 h 5152465"/>
              <a:gd name="connsiteX1" fmla="*/ 2716306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2706" h="5152465">
                <a:moveTo>
                  <a:pt x="0" y="8965"/>
                </a:moveTo>
                <a:lnTo>
                  <a:pt x="2716306" y="0"/>
                </a:lnTo>
                <a:lnTo>
                  <a:pt x="4392706" y="5152465"/>
                </a:lnTo>
                <a:lnTo>
                  <a:pt x="0" y="5152465"/>
                </a:lnTo>
                <a:lnTo>
                  <a:pt x="0" y="8965"/>
                </a:lnTo>
                <a:close/>
              </a:path>
            </a:pathLst>
          </a:custGeom>
        </p:spPr>
        <p:txBody>
          <a:bodyPr/>
          <a:lstStyle/>
          <a:p>
            <a:r>
              <a:rPr lang="en-US"/>
              <a:t>Click icon to add picture</a:t>
            </a:r>
            <a:endParaRPr lang="en-GB"/>
          </a:p>
        </p:txBody>
      </p:sp>
    </p:spTree>
    <p:extLst>
      <p:ext uri="{BB962C8B-B14F-4D97-AF65-F5344CB8AC3E}">
        <p14:creationId xmlns:p14="http://schemas.microsoft.com/office/powerpoint/2010/main" val="57603730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Title Slide - wide image">
    <p:spTree>
      <p:nvGrpSpPr>
        <p:cNvPr id="1" name=""/>
        <p:cNvGrpSpPr/>
        <p:nvPr/>
      </p:nvGrpSpPr>
      <p:grpSpPr>
        <a:xfrm>
          <a:off x="0" y="0"/>
          <a:ext cx="0" cy="0"/>
          <a:chOff x="0" y="0"/>
          <a:chExt cx="0" cy="0"/>
        </a:xfrm>
      </p:grpSpPr>
      <p:sp>
        <p:nvSpPr>
          <p:cNvPr id="18" name="Picture Placeholder 17"/>
          <p:cNvSpPr>
            <a:spLocks noGrp="1"/>
          </p:cNvSpPr>
          <p:nvPr>
            <p:ph type="pic" sz="quarter" idx="14"/>
          </p:nvPr>
        </p:nvSpPr>
        <p:spPr>
          <a:xfrm>
            <a:off x="0" y="0"/>
            <a:ext cx="8584221" cy="6858000"/>
          </a:xfrm>
        </p:spPr>
        <p:txBody>
          <a:bodyPr/>
          <a:lstStyle/>
          <a:p>
            <a:r>
              <a:rPr lang="en-US"/>
              <a:t>Click icon to add picture</a:t>
            </a:r>
            <a:endParaRPr lang="en-GB"/>
          </a:p>
        </p:txBody>
      </p:sp>
      <p:sp>
        <p:nvSpPr>
          <p:cNvPr id="17" name="Rectangle 16"/>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 name="Title 1"/>
          <p:cNvSpPr>
            <a:spLocks noGrp="1"/>
          </p:cNvSpPr>
          <p:nvPr>
            <p:ph type="ctrTitle" hasCustomPrompt="1"/>
          </p:nvPr>
        </p:nvSpPr>
        <p:spPr>
          <a:xfrm>
            <a:off x="8988129" y="2848514"/>
            <a:ext cx="2861167" cy="997196"/>
          </a:xfrm>
        </p:spPr>
        <p:txBody>
          <a:bodyPr anchor="ctr"/>
          <a:lstStyle>
            <a:lvl1pPr>
              <a:defRPr sz="3600" cap="all" baseline="0"/>
            </a:lvl1pPr>
          </a:lstStyle>
          <a:p>
            <a:r>
              <a:rPr lang="en-GB" dirty="0"/>
              <a:t>Title </a:t>
            </a:r>
            <a:r>
              <a:rPr lang="en-GB" dirty="0" err="1"/>
              <a:t>title</a:t>
            </a:r>
            <a:r>
              <a:rPr lang="en-GB" dirty="0"/>
              <a:t> </a:t>
            </a:r>
            <a:r>
              <a:rPr lang="en-GB" dirty="0" err="1"/>
              <a:t>title</a:t>
            </a:r>
            <a:r>
              <a:rPr lang="en-GB" dirty="0"/>
              <a:t> </a:t>
            </a:r>
            <a:r>
              <a:rPr lang="en-GB" dirty="0" err="1"/>
              <a:t>title</a:t>
            </a:r>
            <a:endParaRPr lang="en-US" dirty="0"/>
          </a:p>
        </p:txBody>
      </p:sp>
      <p:sp>
        <p:nvSpPr>
          <p:cNvPr id="7" name="Rectangle 6"/>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8" name="Rectangle 7"/>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9" name="TextBox 8"/>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0" name="Rectangle 9"/>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1" name="TextBox 10"/>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2" name="Rectangle 11"/>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3" name="TextBox 12"/>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4" name="Rectangle 13"/>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5" name="TextBox 14"/>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6" name="Rectangle 15"/>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9" name="TextBox 18"/>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20" name="Rectangle 19"/>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1" name="TextBox 20"/>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22" name="Rectangle 21"/>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3" name="TextBox 22"/>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24" name="Rectangle 23"/>
          <p:cNvSpPr/>
          <p:nvPr userDrawn="1"/>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5" name="TextBox 24"/>
          <p:cNvSpPr txBox="1"/>
          <p:nvPr userDrawn="1"/>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Tree>
    <p:extLst>
      <p:ext uri="{BB962C8B-B14F-4D97-AF65-F5344CB8AC3E}">
        <p14:creationId xmlns:p14="http://schemas.microsoft.com/office/powerpoint/2010/main" val="132378749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itle Slide1 -Wide image">
    <p:spTree>
      <p:nvGrpSpPr>
        <p:cNvPr id="1" name=""/>
        <p:cNvGrpSpPr/>
        <p:nvPr/>
      </p:nvGrpSpPr>
      <p:grpSpPr>
        <a:xfrm>
          <a:off x="0" y="0"/>
          <a:ext cx="0" cy="0"/>
          <a:chOff x="0" y="0"/>
          <a:chExt cx="0" cy="0"/>
        </a:xfrm>
      </p:grpSpPr>
      <p:sp>
        <p:nvSpPr>
          <p:cNvPr id="17" name="Rectangle 16"/>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 name="Title 1"/>
          <p:cNvSpPr>
            <a:spLocks noGrp="1"/>
          </p:cNvSpPr>
          <p:nvPr>
            <p:ph type="ctrTitle" hasCustomPrompt="1"/>
          </p:nvPr>
        </p:nvSpPr>
        <p:spPr>
          <a:xfrm>
            <a:off x="8988129" y="2848514"/>
            <a:ext cx="2861167" cy="997196"/>
          </a:xfrm>
        </p:spPr>
        <p:txBody>
          <a:bodyPr anchor="ctr"/>
          <a:lstStyle>
            <a:lvl1pPr>
              <a:defRPr sz="3600" cap="all" baseline="0"/>
            </a:lvl1pPr>
          </a:lstStyle>
          <a:p>
            <a:r>
              <a:rPr lang="en-GB" dirty="0"/>
              <a:t>Title </a:t>
            </a:r>
            <a:r>
              <a:rPr lang="en-GB" dirty="0" err="1"/>
              <a:t>title</a:t>
            </a:r>
            <a:r>
              <a:rPr lang="en-GB" dirty="0"/>
              <a:t> </a:t>
            </a:r>
            <a:r>
              <a:rPr lang="en-GB" dirty="0" err="1"/>
              <a:t>title</a:t>
            </a:r>
            <a:r>
              <a:rPr lang="en-GB" dirty="0"/>
              <a:t> </a:t>
            </a:r>
            <a:r>
              <a:rPr lang="en-GB" dirty="0" err="1"/>
              <a:t>title</a:t>
            </a:r>
            <a:endParaRPr lang="en-US" dirty="0"/>
          </a:p>
        </p:txBody>
      </p:sp>
      <p:sp>
        <p:nvSpPr>
          <p:cNvPr id="7" name="Rectangle 6"/>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8" name="Rectangle 7"/>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9" name="TextBox 8"/>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0" name="Rectangle 9"/>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1" name="TextBox 10"/>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2" name="Rectangle 11"/>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3" name="TextBox 12"/>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4" name="Rectangle 13"/>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5" name="TextBox 14"/>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16" name="Rectangle 15"/>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19" name="TextBox 18"/>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20" name="Rectangle 19"/>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1" name="TextBox 20"/>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22" name="Rectangle 21"/>
          <p:cNvSpPr/>
          <p:nvPr/>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3" name="TextBox 22"/>
          <p:cNvSpPr txBox="1"/>
          <p:nvPr/>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24" name="Rectangle 23"/>
          <p:cNvSpPr/>
          <p:nvPr userDrawn="1"/>
        </p:nvSpPr>
        <p:spPr bwMode="white">
          <a:xfrm>
            <a:off x="0" y="6238997"/>
            <a:ext cx="2490509" cy="616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GB" sz="3733"/>
          </a:p>
        </p:txBody>
      </p:sp>
      <p:sp>
        <p:nvSpPr>
          <p:cNvPr id="25" name="TextBox 24"/>
          <p:cNvSpPr txBox="1"/>
          <p:nvPr userDrawn="1"/>
        </p:nvSpPr>
        <p:spPr>
          <a:xfrm>
            <a:off x="329749" y="6212273"/>
            <a:ext cx="747175" cy="329039"/>
          </a:xfrm>
          <a:prstGeom prst="rect">
            <a:avLst/>
          </a:prstGeom>
        </p:spPr>
        <p:txBody>
          <a:bodyPr vert="horz" wrap="square" lIns="0" tIns="0" rIns="0" bIns="0" rtlCol="0" anchor="b">
            <a:noAutofit/>
          </a:bodyPr>
          <a:lstStyle/>
          <a:p>
            <a:pPr marL="4320">
              <a:spcBef>
                <a:spcPts val="1088"/>
              </a:spcBef>
            </a:pPr>
            <a:fld id="{5575D932-8F50-448D-A3FF-976A850649DE}" type="slidenum">
              <a:rPr lang="en-GB" sz="933" smtClean="0">
                <a:solidFill>
                  <a:schemeClr val="bg2"/>
                </a:solidFill>
              </a:rPr>
              <a:pPr marL="4320">
                <a:spcBef>
                  <a:spcPts val="1088"/>
                </a:spcBef>
              </a:pPr>
              <a:t>‹#›</a:t>
            </a:fld>
            <a:endParaRPr lang="en-GB" sz="933" dirty="0">
              <a:solidFill>
                <a:schemeClr val="bg2"/>
              </a:solidFill>
            </a:endParaRPr>
          </a:p>
        </p:txBody>
      </p:sp>
      <p:sp>
        <p:nvSpPr>
          <p:cNvPr id="4" name="Picture Placeholder 3"/>
          <p:cNvSpPr>
            <a:spLocks noGrp="1"/>
          </p:cNvSpPr>
          <p:nvPr>
            <p:ph type="pic" sz="quarter" idx="10"/>
          </p:nvPr>
        </p:nvSpPr>
        <p:spPr>
          <a:xfrm>
            <a:off x="0" y="0"/>
            <a:ext cx="8453717" cy="6858000"/>
          </a:xfrm>
          <a:custGeom>
            <a:avLst/>
            <a:gdLst>
              <a:gd name="connsiteX0" fmla="*/ 0 w 6438900"/>
              <a:gd name="connsiteY0" fmla="*/ 0 h 5143500"/>
              <a:gd name="connsiteX1" fmla="*/ 6438900 w 6438900"/>
              <a:gd name="connsiteY1" fmla="*/ 0 h 5143500"/>
              <a:gd name="connsiteX2" fmla="*/ 6438900 w 6438900"/>
              <a:gd name="connsiteY2" fmla="*/ 5143500 h 5143500"/>
              <a:gd name="connsiteX3" fmla="*/ 0 w 6438900"/>
              <a:gd name="connsiteY3" fmla="*/ 5143500 h 5143500"/>
              <a:gd name="connsiteX4" fmla="*/ 0 w 6438900"/>
              <a:gd name="connsiteY4" fmla="*/ 0 h 5143500"/>
              <a:gd name="connsiteX0" fmla="*/ 0 w 6438900"/>
              <a:gd name="connsiteY0" fmla="*/ 0 h 5143500"/>
              <a:gd name="connsiteX1" fmla="*/ 4654924 w 6438900"/>
              <a:gd name="connsiteY1" fmla="*/ 0 h 5143500"/>
              <a:gd name="connsiteX2" fmla="*/ 6438900 w 6438900"/>
              <a:gd name="connsiteY2" fmla="*/ 5143500 h 5143500"/>
              <a:gd name="connsiteX3" fmla="*/ 0 w 6438900"/>
              <a:gd name="connsiteY3" fmla="*/ 5143500 h 5143500"/>
              <a:gd name="connsiteX4" fmla="*/ 0 w 6438900"/>
              <a:gd name="connsiteY4" fmla="*/ 0 h 5143500"/>
              <a:gd name="connsiteX0" fmla="*/ 0 w 6340288"/>
              <a:gd name="connsiteY0" fmla="*/ 0 h 5143500"/>
              <a:gd name="connsiteX1" fmla="*/ 4654924 w 6340288"/>
              <a:gd name="connsiteY1" fmla="*/ 0 h 5143500"/>
              <a:gd name="connsiteX2" fmla="*/ 6340288 w 6340288"/>
              <a:gd name="connsiteY2" fmla="*/ 5143500 h 5143500"/>
              <a:gd name="connsiteX3" fmla="*/ 0 w 6340288"/>
              <a:gd name="connsiteY3" fmla="*/ 5143500 h 5143500"/>
              <a:gd name="connsiteX4" fmla="*/ 0 w 6340288"/>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288" h="5143500">
                <a:moveTo>
                  <a:pt x="0" y="0"/>
                </a:moveTo>
                <a:lnTo>
                  <a:pt x="4654924" y="0"/>
                </a:lnTo>
                <a:lnTo>
                  <a:pt x="6340288" y="5143500"/>
                </a:lnTo>
                <a:lnTo>
                  <a:pt x="0" y="5143500"/>
                </a:lnTo>
                <a:lnTo>
                  <a:pt x="0" y="0"/>
                </a:lnTo>
                <a:close/>
              </a:path>
            </a:pathLst>
          </a:custGeom>
        </p:spPr>
        <p:txBody>
          <a:bodyPr/>
          <a:lstStyle/>
          <a:p>
            <a:r>
              <a:rPr lang="en-US"/>
              <a:t>Click icon to add picture</a:t>
            </a:r>
            <a:endParaRPr lang="en-GB"/>
          </a:p>
        </p:txBody>
      </p:sp>
    </p:spTree>
    <p:extLst>
      <p:ext uri="{BB962C8B-B14F-4D97-AF65-F5344CB8AC3E}">
        <p14:creationId xmlns:p14="http://schemas.microsoft.com/office/powerpoint/2010/main" val="315654007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Sub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2001" y="2047037"/>
            <a:ext cx="4759348" cy="1356388"/>
          </a:xfrm>
        </p:spPr>
        <p:txBody>
          <a:bodyPr anchor="ctr"/>
          <a:lstStyle>
            <a:lvl1pPr>
              <a:defRPr sz="4933" baseline="0"/>
            </a:lvl1pPr>
          </a:lstStyle>
          <a:p>
            <a:r>
              <a:rPr lang="en-US" dirty="0"/>
              <a:t>Subject</a:t>
            </a:r>
            <a:br>
              <a:rPr lang="en-US" dirty="0"/>
            </a:br>
            <a:r>
              <a:rPr lang="en-US" dirty="0"/>
              <a:t>Title</a:t>
            </a:r>
          </a:p>
        </p:txBody>
      </p:sp>
      <p:sp>
        <p:nvSpPr>
          <p:cNvPr id="3" name="Subtitle 2"/>
          <p:cNvSpPr>
            <a:spLocks noGrp="1"/>
          </p:cNvSpPr>
          <p:nvPr>
            <p:ph type="subTitle" idx="1" hasCustomPrompt="1"/>
          </p:nvPr>
        </p:nvSpPr>
        <p:spPr>
          <a:xfrm>
            <a:off x="312001" y="3632697"/>
            <a:ext cx="4759348" cy="2422039"/>
          </a:xfrm>
        </p:spPr>
        <p:txBody>
          <a:bodyPr/>
          <a:lstStyle>
            <a:lvl1pPr marL="0" indent="0" algn="l">
              <a:buNone/>
              <a:defRPr baseline="0">
                <a:solidFill>
                  <a:schemeClr val="bg2"/>
                </a:solidFill>
              </a:defRPr>
            </a:lvl1pPr>
            <a:lvl2pPr marL="4320" indent="0" algn="l">
              <a:spcBef>
                <a:spcPts val="1088"/>
              </a:spcBef>
              <a:buNone/>
              <a:tabLst/>
              <a:defRPr baseline="0">
                <a:solidFill>
                  <a:schemeClr val="tx1"/>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MORE COMPLETE TITLE</a:t>
            </a:r>
          </a:p>
          <a:p>
            <a:pPr lvl="1"/>
            <a:r>
              <a:rPr lang="en-US" dirty="0"/>
              <a:t>Body text: Lorem ipsum dolor sit amet, consectetuer adipiscing elit. Maecenas porttitor congue massa. </a:t>
            </a:r>
            <a:r>
              <a:rPr lang="en-US" dirty="0" err="1"/>
              <a:t>Fusce</a:t>
            </a:r>
            <a:r>
              <a:rPr lang="en-US" dirty="0"/>
              <a:t> </a:t>
            </a:r>
            <a:r>
              <a:rPr lang="en-US" dirty="0" err="1"/>
              <a:t>posuere</a:t>
            </a:r>
            <a:r>
              <a:rPr lang="en-US" dirty="0"/>
              <a:t>.</a:t>
            </a:r>
          </a:p>
          <a:p>
            <a:pPr lvl="1"/>
            <a:r>
              <a:rPr lang="en-US" dirty="0"/>
              <a:t>Pellentesque habitant morbi tristique senectus et netus et malesuada fames ac turpis egestas. Proin pharetra nonummy pede. Mauris et </a:t>
            </a:r>
            <a:r>
              <a:rPr lang="en-US" dirty="0" err="1"/>
              <a:t>orci</a:t>
            </a:r>
            <a:r>
              <a:rPr lang="en-US" dirty="0"/>
              <a:t>.</a:t>
            </a:r>
          </a:p>
        </p:txBody>
      </p:sp>
      <p:sp>
        <p:nvSpPr>
          <p:cNvPr id="20" name="Text Placeholder 19"/>
          <p:cNvSpPr>
            <a:spLocks noGrp="1"/>
          </p:cNvSpPr>
          <p:nvPr>
            <p:ph type="body" sz="quarter" idx="13" hasCustomPrompt="1"/>
          </p:nvPr>
        </p:nvSpPr>
        <p:spPr>
          <a:xfrm>
            <a:off x="312000" y="331097"/>
            <a:ext cx="4759347" cy="1563900"/>
          </a:xfrm>
        </p:spPr>
        <p:txBody>
          <a:bodyPr anchor="b">
            <a:normAutofit/>
          </a:bodyPr>
          <a:lstStyle>
            <a:lvl1pPr>
              <a:defRPr sz="2933" b="0" cap="none" baseline="0">
                <a:solidFill>
                  <a:schemeClr val="bg2"/>
                </a:solidFill>
              </a:defRPr>
            </a:lvl1pPr>
          </a:lstStyle>
          <a:p>
            <a:pPr lvl="0"/>
            <a:r>
              <a:rPr lang="en-US" dirty="0"/>
              <a:t>Related phrase</a:t>
            </a:r>
            <a:endParaRPr lang="en-GB" dirty="0"/>
          </a:p>
        </p:txBody>
      </p:sp>
      <p:sp>
        <p:nvSpPr>
          <p:cNvPr id="19" name="Oval 18"/>
          <p:cNvSpPr/>
          <p:nvPr/>
        </p:nvSpPr>
        <p:spPr>
          <a:xfrm>
            <a:off x="9554786" y="1230059"/>
            <a:ext cx="1441615" cy="14412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ZA" sz="3733" dirty="0">
              <a:solidFill>
                <a:srgbClr val="FFFFFF"/>
              </a:solidFill>
            </a:endParaRPr>
          </a:p>
        </p:txBody>
      </p:sp>
      <p:sp>
        <p:nvSpPr>
          <p:cNvPr id="21" name="Oval 20"/>
          <p:cNvSpPr/>
          <p:nvPr/>
        </p:nvSpPr>
        <p:spPr>
          <a:xfrm>
            <a:off x="7180218" y="3983105"/>
            <a:ext cx="1846613" cy="1846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ZA" sz="3733" dirty="0">
              <a:solidFill>
                <a:srgbClr val="FFFFFF"/>
              </a:solidFill>
            </a:endParaRPr>
          </a:p>
        </p:txBody>
      </p:sp>
      <p:sp>
        <p:nvSpPr>
          <p:cNvPr id="22" name="Oval 21"/>
          <p:cNvSpPr/>
          <p:nvPr/>
        </p:nvSpPr>
        <p:spPr>
          <a:xfrm>
            <a:off x="6994892" y="4130895"/>
            <a:ext cx="508411" cy="5082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ZA" sz="3733" dirty="0">
              <a:solidFill>
                <a:srgbClr val="FFFFFF"/>
              </a:solidFill>
            </a:endParaRPr>
          </a:p>
        </p:txBody>
      </p:sp>
      <p:sp>
        <p:nvSpPr>
          <p:cNvPr id="24" name="Oval 23"/>
          <p:cNvSpPr/>
          <p:nvPr/>
        </p:nvSpPr>
        <p:spPr>
          <a:xfrm>
            <a:off x="10884946" y="1118638"/>
            <a:ext cx="222908" cy="22284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927" tIns="41464" rIns="82927" bIns="41464" rtlCol="0" anchor="ctr"/>
          <a:lstStyle/>
          <a:p>
            <a:pPr algn="ctr"/>
            <a:endParaRPr lang="en-ZA" sz="3733" dirty="0">
              <a:solidFill>
                <a:srgbClr val="FFFFFF"/>
              </a:solidFill>
            </a:endParaRPr>
          </a:p>
        </p:txBody>
      </p:sp>
      <p:sp>
        <p:nvSpPr>
          <p:cNvPr id="7" name="Picture Placeholder 6"/>
          <p:cNvSpPr>
            <a:spLocks noGrp="1"/>
          </p:cNvSpPr>
          <p:nvPr>
            <p:ph type="pic" sz="quarter" idx="14"/>
          </p:nvPr>
        </p:nvSpPr>
        <p:spPr>
          <a:xfrm>
            <a:off x="6856289" y="1079662"/>
            <a:ext cx="3972803" cy="3971708"/>
          </a:xfrm>
          <a:prstGeom prst="ellipse">
            <a:avLst/>
          </a:prstGeom>
          <a:ln w="38100">
            <a:solidFill>
              <a:schemeClr val="accent3"/>
            </a:solidFill>
          </a:ln>
        </p:spPr>
        <p:txBody>
          <a:bodyPr/>
          <a:lstStyle/>
          <a:p>
            <a:r>
              <a:rPr lang="en-US"/>
              <a:t>Click icon to add picture</a:t>
            </a:r>
            <a:endParaRPr lang="en-GB"/>
          </a:p>
        </p:txBody>
      </p:sp>
    </p:spTree>
    <p:extLst>
      <p:ext uri="{BB962C8B-B14F-4D97-AF65-F5344CB8AC3E}">
        <p14:creationId xmlns:p14="http://schemas.microsoft.com/office/powerpoint/2010/main" val="107749197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2 Column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67721"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23584" y="4648361"/>
            <a:ext cx="5125005" cy="876140"/>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solidFill>
                  <a:schemeClr val="tx1"/>
                </a:solidFill>
              </a:defRPr>
            </a:lvl2pPr>
          </a:lstStyle>
          <a:p>
            <a:pPr lvl="0"/>
            <a:r>
              <a:rPr lang="en-US"/>
              <a:t>Edit Master text styles</a:t>
            </a:r>
          </a:p>
          <a:p>
            <a:pPr lvl="1"/>
            <a:r>
              <a:rPr lang="en-US"/>
              <a:t>Second level</a:t>
            </a:r>
          </a:p>
        </p:txBody>
      </p:sp>
      <p:sp>
        <p:nvSpPr>
          <p:cNvPr id="9" name="Text Placeholder 10"/>
          <p:cNvSpPr>
            <a:spLocks noGrp="1"/>
          </p:cNvSpPr>
          <p:nvPr>
            <p:ph type="body" sz="quarter" idx="15"/>
          </p:nvPr>
        </p:nvSpPr>
        <p:spPr>
          <a:xfrm>
            <a:off x="6724095" y="4648361"/>
            <a:ext cx="5125005" cy="876140"/>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solidFill>
                  <a:schemeClr val="tx1"/>
                </a:solidFill>
              </a:defRPr>
            </a:lvl2pPr>
          </a:lstStyle>
          <a:p>
            <a:pPr lvl="0"/>
            <a:r>
              <a:rPr lang="en-US"/>
              <a:t>Edit Master text styles</a:t>
            </a:r>
          </a:p>
          <a:p>
            <a:pPr lvl="1"/>
            <a:r>
              <a:rPr lang="en-US"/>
              <a:t>Second level</a:t>
            </a:r>
          </a:p>
        </p:txBody>
      </p:sp>
      <p:sp>
        <p:nvSpPr>
          <p:cNvPr id="7" name="Picture Placeholder 6"/>
          <p:cNvSpPr>
            <a:spLocks noGrp="1"/>
          </p:cNvSpPr>
          <p:nvPr>
            <p:ph type="pic" sz="quarter" idx="16"/>
          </p:nvPr>
        </p:nvSpPr>
        <p:spPr>
          <a:xfrm>
            <a:off x="323584" y="2441471"/>
            <a:ext cx="5125005" cy="2067189"/>
          </a:xfrm>
        </p:spPr>
        <p:txBody>
          <a:bodyPr>
            <a:normAutofit/>
          </a:bodyPr>
          <a:lstStyle>
            <a:lvl1pPr>
              <a:defRPr sz="1467">
                <a:solidFill>
                  <a:schemeClr val="bg2"/>
                </a:solidFill>
              </a:defRPr>
            </a:lvl1pPr>
          </a:lstStyle>
          <a:p>
            <a:r>
              <a:rPr lang="en-US"/>
              <a:t>Click icon to add picture</a:t>
            </a:r>
            <a:endParaRPr lang="en-GB"/>
          </a:p>
        </p:txBody>
      </p:sp>
      <p:sp>
        <p:nvSpPr>
          <p:cNvPr id="12" name="Picture Placeholder 6"/>
          <p:cNvSpPr>
            <a:spLocks noGrp="1"/>
          </p:cNvSpPr>
          <p:nvPr>
            <p:ph type="pic" sz="quarter" idx="17"/>
          </p:nvPr>
        </p:nvSpPr>
        <p:spPr>
          <a:xfrm>
            <a:off x="6724095" y="2441471"/>
            <a:ext cx="5125005" cy="2067189"/>
          </a:xfrm>
        </p:spPr>
        <p:txBody>
          <a:bodyPr>
            <a:normAutofit/>
          </a:bodyPr>
          <a:lstStyle>
            <a:lvl1pPr>
              <a:defRPr sz="1467">
                <a:solidFill>
                  <a:schemeClr val="bg2"/>
                </a:solidFill>
              </a:defRPr>
            </a:lvl1pPr>
          </a:lstStyle>
          <a:p>
            <a:r>
              <a:rPr lang="en-US"/>
              <a:t>Click icon to add picture</a:t>
            </a:r>
            <a:endParaRPr lang="en-GB" dirty="0"/>
          </a:p>
        </p:txBody>
      </p:sp>
      <p:sp>
        <p:nvSpPr>
          <p:cNvPr id="13" name="Text Placeholder 10"/>
          <p:cNvSpPr>
            <a:spLocks noGrp="1"/>
          </p:cNvSpPr>
          <p:nvPr>
            <p:ph type="body" sz="quarter" idx="18"/>
          </p:nvPr>
        </p:nvSpPr>
        <p:spPr>
          <a:xfrm>
            <a:off x="323584" y="1851258"/>
            <a:ext cx="5125005" cy="590215"/>
          </a:xfrm>
          <a:solidFill>
            <a:schemeClr val="tx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4" name="Text Placeholder 10"/>
          <p:cNvSpPr>
            <a:spLocks noGrp="1"/>
          </p:cNvSpPr>
          <p:nvPr>
            <p:ph type="body" sz="quarter" idx="19"/>
          </p:nvPr>
        </p:nvSpPr>
        <p:spPr>
          <a:xfrm>
            <a:off x="6724095" y="1851258"/>
            <a:ext cx="5125005" cy="590215"/>
          </a:xfrm>
          <a:solidFill>
            <a:schemeClr val="accent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Tree>
    <p:extLst>
      <p:ext uri="{BB962C8B-B14F-4D97-AF65-F5344CB8AC3E}">
        <p14:creationId xmlns:p14="http://schemas.microsoft.com/office/powerpoint/2010/main" val="9886866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3 Column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12000" y="331098"/>
            <a:ext cx="8926877"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26044" y="4641740"/>
            <a:ext cx="3415485" cy="1047349"/>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solidFill>
                  <a:schemeClr val="tx1"/>
                </a:solidFill>
              </a:defRPr>
            </a:lvl2pPr>
          </a:lstStyle>
          <a:p>
            <a:pPr lvl="0"/>
            <a:r>
              <a:rPr lang="en-US"/>
              <a:t>Edit Master text styles</a:t>
            </a:r>
          </a:p>
          <a:p>
            <a:pPr lvl="1"/>
            <a:r>
              <a:rPr lang="en-US"/>
              <a:t>Second level</a:t>
            </a:r>
          </a:p>
        </p:txBody>
      </p:sp>
      <p:sp>
        <p:nvSpPr>
          <p:cNvPr id="9" name="Text Placeholder 10"/>
          <p:cNvSpPr>
            <a:spLocks noGrp="1"/>
          </p:cNvSpPr>
          <p:nvPr>
            <p:ph type="body" sz="quarter" idx="15"/>
          </p:nvPr>
        </p:nvSpPr>
        <p:spPr>
          <a:xfrm>
            <a:off x="4400274" y="4641740"/>
            <a:ext cx="3415485" cy="1047349"/>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solidFill>
                  <a:schemeClr val="tx1"/>
                </a:solidFill>
              </a:defRPr>
            </a:lvl2pPr>
          </a:lstStyle>
          <a:p>
            <a:pPr lvl="0"/>
            <a:r>
              <a:rPr lang="en-US"/>
              <a:t>Edit Master text styles</a:t>
            </a:r>
          </a:p>
          <a:p>
            <a:pPr lvl="1"/>
            <a:r>
              <a:rPr lang="en-US"/>
              <a:t>Second level</a:t>
            </a:r>
          </a:p>
        </p:txBody>
      </p:sp>
      <p:sp>
        <p:nvSpPr>
          <p:cNvPr id="7" name="Picture Placeholder 6"/>
          <p:cNvSpPr>
            <a:spLocks noGrp="1"/>
          </p:cNvSpPr>
          <p:nvPr>
            <p:ph type="pic" sz="quarter" idx="16"/>
          </p:nvPr>
        </p:nvSpPr>
        <p:spPr>
          <a:xfrm>
            <a:off x="326044" y="2441471"/>
            <a:ext cx="3415485" cy="2067189"/>
          </a:xfrm>
        </p:spPr>
        <p:txBody>
          <a:bodyPr>
            <a:normAutofit/>
          </a:bodyPr>
          <a:lstStyle>
            <a:lvl1pPr>
              <a:defRPr sz="1467">
                <a:solidFill>
                  <a:schemeClr val="bg2"/>
                </a:solidFill>
              </a:defRPr>
            </a:lvl1pPr>
          </a:lstStyle>
          <a:p>
            <a:r>
              <a:rPr lang="en-US"/>
              <a:t>Click icon to add picture</a:t>
            </a:r>
            <a:endParaRPr lang="en-GB"/>
          </a:p>
        </p:txBody>
      </p:sp>
      <p:sp>
        <p:nvSpPr>
          <p:cNvPr id="12" name="Picture Placeholder 6"/>
          <p:cNvSpPr>
            <a:spLocks noGrp="1"/>
          </p:cNvSpPr>
          <p:nvPr>
            <p:ph type="pic" sz="quarter" idx="17"/>
          </p:nvPr>
        </p:nvSpPr>
        <p:spPr>
          <a:xfrm>
            <a:off x="4400274" y="2441471"/>
            <a:ext cx="3415485" cy="2067189"/>
          </a:xfrm>
        </p:spPr>
        <p:txBody>
          <a:bodyPr>
            <a:normAutofit/>
          </a:bodyPr>
          <a:lstStyle>
            <a:lvl1pPr>
              <a:defRPr sz="1467">
                <a:solidFill>
                  <a:schemeClr val="bg2"/>
                </a:solidFill>
              </a:defRPr>
            </a:lvl1pPr>
          </a:lstStyle>
          <a:p>
            <a:r>
              <a:rPr lang="en-US"/>
              <a:t>Click icon to add picture</a:t>
            </a:r>
            <a:endParaRPr lang="en-GB"/>
          </a:p>
        </p:txBody>
      </p:sp>
      <p:sp>
        <p:nvSpPr>
          <p:cNvPr id="13" name="Text Placeholder 10"/>
          <p:cNvSpPr>
            <a:spLocks noGrp="1"/>
          </p:cNvSpPr>
          <p:nvPr>
            <p:ph type="body" sz="quarter" idx="18"/>
          </p:nvPr>
        </p:nvSpPr>
        <p:spPr>
          <a:xfrm>
            <a:off x="326044" y="1851258"/>
            <a:ext cx="3415485" cy="590215"/>
          </a:xfrm>
          <a:solidFill>
            <a:schemeClr val="tx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4" name="Text Placeholder 10"/>
          <p:cNvSpPr>
            <a:spLocks noGrp="1"/>
          </p:cNvSpPr>
          <p:nvPr>
            <p:ph type="body" sz="quarter" idx="19"/>
          </p:nvPr>
        </p:nvSpPr>
        <p:spPr>
          <a:xfrm>
            <a:off x="4400274" y="1851258"/>
            <a:ext cx="3415485" cy="590215"/>
          </a:xfrm>
          <a:solidFill>
            <a:schemeClr val="accent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5" name="Text Placeholder 10"/>
          <p:cNvSpPr>
            <a:spLocks noGrp="1"/>
          </p:cNvSpPr>
          <p:nvPr>
            <p:ph type="body" sz="quarter" idx="20"/>
          </p:nvPr>
        </p:nvSpPr>
        <p:spPr>
          <a:xfrm>
            <a:off x="8401372" y="4641740"/>
            <a:ext cx="3415485" cy="1047349"/>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solidFill>
                  <a:schemeClr val="tx1"/>
                </a:solidFill>
              </a:defRPr>
            </a:lvl2pPr>
          </a:lstStyle>
          <a:p>
            <a:pPr lvl="0"/>
            <a:r>
              <a:rPr lang="en-US"/>
              <a:t>Edit Master text styles</a:t>
            </a:r>
          </a:p>
          <a:p>
            <a:pPr lvl="1"/>
            <a:r>
              <a:rPr lang="en-US"/>
              <a:t>Second level</a:t>
            </a:r>
          </a:p>
        </p:txBody>
      </p:sp>
      <p:sp>
        <p:nvSpPr>
          <p:cNvPr id="16" name="Picture Placeholder 6"/>
          <p:cNvSpPr>
            <a:spLocks noGrp="1"/>
          </p:cNvSpPr>
          <p:nvPr>
            <p:ph type="pic" sz="quarter" idx="21"/>
          </p:nvPr>
        </p:nvSpPr>
        <p:spPr>
          <a:xfrm>
            <a:off x="8401372" y="2441471"/>
            <a:ext cx="3415485" cy="2067189"/>
          </a:xfrm>
        </p:spPr>
        <p:txBody>
          <a:bodyPr>
            <a:normAutofit/>
          </a:bodyPr>
          <a:lstStyle>
            <a:lvl1pPr>
              <a:defRPr sz="1467">
                <a:solidFill>
                  <a:schemeClr val="bg2"/>
                </a:solidFill>
              </a:defRPr>
            </a:lvl1pPr>
          </a:lstStyle>
          <a:p>
            <a:r>
              <a:rPr lang="en-US"/>
              <a:t>Click icon to add picture</a:t>
            </a:r>
            <a:endParaRPr lang="en-GB"/>
          </a:p>
        </p:txBody>
      </p:sp>
      <p:sp>
        <p:nvSpPr>
          <p:cNvPr id="17" name="Text Placeholder 10"/>
          <p:cNvSpPr>
            <a:spLocks noGrp="1"/>
          </p:cNvSpPr>
          <p:nvPr>
            <p:ph type="body" sz="quarter" idx="22"/>
          </p:nvPr>
        </p:nvSpPr>
        <p:spPr>
          <a:xfrm>
            <a:off x="8401372" y="1851258"/>
            <a:ext cx="3415485" cy="590215"/>
          </a:xfrm>
          <a:solidFill>
            <a:schemeClr val="accent6"/>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Tree>
    <p:extLst>
      <p:ext uri="{BB962C8B-B14F-4D97-AF65-F5344CB8AC3E}">
        <p14:creationId xmlns:p14="http://schemas.microsoft.com/office/powerpoint/2010/main" val="332719900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4 Column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0" y="857958"/>
            <a:ext cx="8964213" cy="615397"/>
          </a:xfrm>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820377"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13343" y="4641740"/>
            <a:ext cx="2598440" cy="1120925"/>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lvl2pPr>
          </a:lstStyle>
          <a:p>
            <a:pPr lvl="0"/>
            <a:r>
              <a:rPr lang="en-US"/>
              <a:t>Edit Master text styles</a:t>
            </a:r>
          </a:p>
          <a:p>
            <a:pPr lvl="1"/>
            <a:r>
              <a:rPr lang="en-US"/>
              <a:t>Second level</a:t>
            </a:r>
          </a:p>
        </p:txBody>
      </p:sp>
      <p:sp>
        <p:nvSpPr>
          <p:cNvPr id="9" name="Text Placeholder 10"/>
          <p:cNvSpPr>
            <a:spLocks noGrp="1"/>
          </p:cNvSpPr>
          <p:nvPr>
            <p:ph type="body" sz="quarter" idx="15"/>
          </p:nvPr>
        </p:nvSpPr>
        <p:spPr>
          <a:xfrm>
            <a:off x="3292448" y="4641740"/>
            <a:ext cx="2598440" cy="1120925"/>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lvl2pPr>
          </a:lstStyle>
          <a:p>
            <a:pPr lvl="0"/>
            <a:r>
              <a:rPr lang="en-US"/>
              <a:t>Edit Master text styles</a:t>
            </a:r>
          </a:p>
          <a:p>
            <a:pPr lvl="1"/>
            <a:r>
              <a:rPr lang="en-US"/>
              <a:t>Second level</a:t>
            </a:r>
          </a:p>
        </p:txBody>
      </p:sp>
      <p:sp>
        <p:nvSpPr>
          <p:cNvPr id="7" name="Picture Placeholder 6"/>
          <p:cNvSpPr>
            <a:spLocks noGrp="1"/>
          </p:cNvSpPr>
          <p:nvPr>
            <p:ph type="pic" sz="quarter" idx="16"/>
          </p:nvPr>
        </p:nvSpPr>
        <p:spPr>
          <a:xfrm>
            <a:off x="313343" y="2441471"/>
            <a:ext cx="2598440" cy="2067189"/>
          </a:xfrm>
        </p:spPr>
        <p:txBody>
          <a:bodyPr lIns="72000" tIns="72000" rIns="72000" bIns="72000">
            <a:normAutofit/>
          </a:bodyPr>
          <a:lstStyle>
            <a:lvl1pPr>
              <a:defRPr sz="1467">
                <a:solidFill>
                  <a:schemeClr val="bg2"/>
                </a:solidFill>
              </a:defRPr>
            </a:lvl1pPr>
          </a:lstStyle>
          <a:p>
            <a:r>
              <a:rPr lang="en-US"/>
              <a:t>Click icon to add picture</a:t>
            </a:r>
            <a:endParaRPr lang="en-GB" dirty="0"/>
          </a:p>
        </p:txBody>
      </p:sp>
      <p:sp>
        <p:nvSpPr>
          <p:cNvPr id="13" name="Text Placeholder 10"/>
          <p:cNvSpPr>
            <a:spLocks noGrp="1"/>
          </p:cNvSpPr>
          <p:nvPr>
            <p:ph type="body" sz="quarter" idx="18"/>
          </p:nvPr>
        </p:nvSpPr>
        <p:spPr>
          <a:xfrm>
            <a:off x="313343" y="1851258"/>
            <a:ext cx="2598440" cy="590213"/>
          </a:xfrm>
          <a:solidFill>
            <a:schemeClr val="tx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4" name="Text Placeholder 10"/>
          <p:cNvSpPr>
            <a:spLocks noGrp="1"/>
          </p:cNvSpPr>
          <p:nvPr>
            <p:ph type="body" sz="quarter" idx="19"/>
          </p:nvPr>
        </p:nvSpPr>
        <p:spPr>
          <a:xfrm>
            <a:off x="3292448" y="1851258"/>
            <a:ext cx="2598440" cy="590213"/>
          </a:xfrm>
          <a:solidFill>
            <a:schemeClr val="accent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2" name="Picture Placeholder 6"/>
          <p:cNvSpPr>
            <a:spLocks noGrp="1"/>
          </p:cNvSpPr>
          <p:nvPr>
            <p:ph type="pic" sz="quarter" idx="17"/>
          </p:nvPr>
        </p:nvSpPr>
        <p:spPr>
          <a:xfrm>
            <a:off x="3292448" y="2441471"/>
            <a:ext cx="2598440" cy="2067189"/>
          </a:xfrm>
        </p:spPr>
        <p:txBody>
          <a:bodyPr lIns="72000" tIns="72000" rIns="72000" bIns="72000">
            <a:normAutofit/>
          </a:bodyPr>
          <a:lstStyle>
            <a:lvl1pPr>
              <a:defRPr sz="1467">
                <a:solidFill>
                  <a:schemeClr val="bg2"/>
                </a:solidFill>
              </a:defRPr>
            </a:lvl1pPr>
          </a:lstStyle>
          <a:p>
            <a:r>
              <a:rPr lang="en-US"/>
              <a:t>Click icon to add picture</a:t>
            </a:r>
            <a:endParaRPr lang="en-GB" dirty="0"/>
          </a:p>
        </p:txBody>
      </p:sp>
      <p:sp>
        <p:nvSpPr>
          <p:cNvPr id="15" name="Text Placeholder 10"/>
          <p:cNvSpPr>
            <a:spLocks noGrp="1"/>
          </p:cNvSpPr>
          <p:nvPr>
            <p:ph type="body" sz="quarter" idx="20"/>
          </p:nvPr>
        </p:nvSpPr>
        <p:spPr>
          <a:xfrm>
            <a:off x="6271553" y="4641740"/>
            <a:ext cx="2598440" cy="1120925"/>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lvl2pPr>
          </a:lstStyle>
          <a:p>
            <a:pPr lvl="0"/>
            <a:r>
              <a:rPr lang="en-US"/>
              <a:t>Edit Master text styles</a:t>
            </a:r>
          </a:p>
          <a:p>
            <a:pPr lvl="1"/>
            <a:r>
              <a:rPr lang="en-US"/>
              <a:t>Second level</a:t>
            </a:r>
          </a:p>
        </p:txBody>
      </p:sp>
      <p:sp>
        <p:nvSpPr>
          <p:cNvPr id="17" name="Text Placeholder 10"/>
          <p:cNvSpPr>
            <a:spLocks noGrp="1"/>
          </p:cNvSpPr>
          <p:nvPr>
            <p:ph type="body" sz="quarter" idx="22"/>
          </p:nvPr>
        </p:nvSpPr>
        <p:spPr>
          <a:xfrm>
            <a:off x="6271553" y="1851258"/>
            <a:ext cx="2598440" cy="590213"/>
          </a:xfrm>
          <a:solidFill>
            <a:schemeClr val="accent6"/>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6" name="Picture Placeholder 6"/>
          <p:cNvSpPr>
            <a:spLocks noGrp="1"/>
          </p:cNvSpPr>
          <p:nvPr>
            <p:ph type="pic" sz="quarter" idx="21"/>
          </p:nvPr>
        </p:nvSpPr>
        <p:spPr>
          <a:xfrm>
            <a:off x="6271553" y="2441471"/>
            <a:ext cx="2598440" cy="2067189"/>
          </a:xfrm>
        </p:spPr>
        <p:txBody>
          <a:bodyPr lIns="72000" tIns="72000" rIns="72000" bIns="72000">
            <a:normAutofit/>
          </a:bodyPr>
          <a:lstStyle>
            <a:lvl1pPr>
              <a:defRPr sz="1467">
                <a:solidFill>
                  <a:schemeClr val="bg2"/>
                </a:solidFill>
              </a:defRPr>
            </a:lvl1pPr>
          </a:lstStyle>
          <a:p>
            <a:r>
              <a:rPr lang="en-US"/>
              <a:t>Click icon to add picture</a:t>
            </a:r>
            <a:endParaRPr lang="en-GB"/>
          </a:p>
        </p:txBody>
      </p:sp>
      <p:sp>
        <p:nvSpPr>
          <p:cNvPr id="18" name="Text Placeholder 10"/>
          <p:cNvSpPr>
            <a:spLocks noGrp="1"/>
          </p:cNvSpPr>
          <p:nvPr>
            <p:ph type="body" sz="quarter" idx="23"/>
          </p:nvPr>
        </p:nvSpPr>
        <p:spPr>
          <a:xfrm>
            <a:off x="9250660" y="4641740"/>
            <a:ext cx="2598440" cy="1120925"/>
          </a:xfrm>
        </p:spPr>
        <p:txBody>
          <a:bodyPr/>
          <a:lstStyle>
            <a:lvl1pPr>
              <a:defRPr lang="en-US" sz="1600" kern="1200" cap="none" baseline="0" dirty="0" smtClean="0">
                <a:solidFill>
                  <a:schemeClr val="tx1"/>
                </a:solidFill>
                <a:latin typeface="+mn-lt"/>
                <a:ea typeface="+mn-ea"/>
                <a:cs typeface="+mn-cs"/>
              </a:defRPr>
            </a:lvl1pPr>
            <a:lvl2pPr marL="263459" indent="-182838">
              <a:buFont typeface="Arial" panose="020B0604020202020204" pitchFamily="34" charset="0"/>
              <a:buChar char="•"/>
              <a:defRPr/>
            </a:lvl2pPr>
          </a:lstStyle>
          <a:p>
            <a:pPr lvl="0"/>
            <a:r>
              <a:rPr lang="en-US"/>
              <a:t>Edit Master text styles</a:t>
            </a:r>
          </a:p>
          <a:p>
            <a:pPr lvl="1"/>
            <a:r>
              <a:rPr lang="en-US"/>
              <a:t>Second level</a:t>
            </a:r>
          </a:p>
        </p:txBody>
      </p:sp>
      <p:sp>
        <p:nvSpPr>
          <p:cNvPr id="20" name="Text Placeholder 10"/>
          <p:cNvSpPr>
            <a:spLocks noGrp="1"/>
          </p:cNvSpPr>
          <p:nvPr>
            <p:ph type="body" sz="quarter" idx="25"/>
          </p:nvPr>
        </p:nvSpPr>
        <p:spPr>
          <a:xfrm>
            <a:off x="9250660" y="1851258"/>
            <a:ext cx="2598440" cy="590213"/>
          </a:xfrm>
          <a:solidFill>
            <a:schemeClr val="accent3"/>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9" name="Picture Placeholder 6"/>
          <p:cNvSpPr>
            <a:spLocks noGrp="1"/>
          </p:cNvSpPr>
          <p:nvPr>
            <p:ph type="pic" sz="quarter" idx="24"/>
          </p:nvPr>
        </p:nvSpPr>
        <p:spPr>
          <a:xfrm>
            <a:off x="9250660" y="2441471"/>
            <a:ext cx="2598440" cy="2067189"/>
          </a:xfrm>
        </p:spPr>
        <p:txBody>
          <a:bodyPr lIns="72000" tIns="72000" rIns="72000" bIns="72000">
            <a:normAutofit/>
          </a:bodyPr>
          <a:lstStyle>
            <a:lvl1pPr>
              <a:defRPr sz="1467">
                <a:solidFill>
                  <a:schemeClr val="bg2"/>
                </a:solidFill>
              </a:defRPr>
            </a:lvl1pPr>
          </a:lstStyle>
          <a:p>
            <a:r>
              <a:rPr lang="en-US"/>
              <a:t>Click icon to add picture</a:t>
            </a:r>
            <a:endParaRPr lang="en-GB"/>
          </a:p>
        </p:txBody>
      </p:sp>
    </p:spTree>
    <p:extLst>
      <p:ext uri="{BB962C8B-B14F-4D97-AF65-F5344CB8AC3E}">
        <p14:creationId xmlns:p14="http://schemas.microsoft.com/office/powerpoint/2010/main" val="137690640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1_2 Column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947356"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3" name="Text Placeholder 10"/>
          <p:cNvSpPr>
            <a:spLocks noGrp="1"/>
          </p:cNvSpPr>
          <p:nvPr>
            <p:ph type="body" sz="quarter" idx="18"/>
          </p:nvPr>
        </p:nvSpPr>
        <p:spPr>
          <a:xfrm>
            <a:off x="323583" y="1851258"/>
            <a:ext cx="5152463" cy="590215"/>
          </a:xfrm>
          <a:solidFill>
            <a:schemeClr val="tx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4" name="Text Placeholder 10"/>
          <p:cNvSpPr>
            <a:spLocks noGrp="1"/>
          </p:cNvSpPr>
          <p:nvPr>
            <p:ph type="body" sz="quarter" idx="19"/>
          </p:nvPr>
        </p:nvSpPr>
        <p:spPr>
          <a:xfrm>
            <a:off x="6683903" y="1851258"/>
            <a:ext cx="5165197" cy="590215"/>
          </a:xfrm>
          <a:solidFill>
            <a:schemeClr val="accent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0" name="Text Placeholder 9"/>
          <p:cNvSpPr>
            <a:spLocks noGrp="1"/>
          </p:cNvSpPr>
          <p:nvPr>
            <p:ph type="body" sz="quarter" idx="20"/>
          </p:nvPr>
        </p:nvSpPr>
        <p:spPr>
          <a:xfrm>
            <a:off x="323583" y="2668922"/>
            <a:ext cx="5152463"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5" name="Text Placeholder 9"/>
          <p:cNvSpPr>
            <a:spLocks noGrp="1"/>
          </p:cNvSpPr>
          <p:nvPr>
            <p:ph type="body" sz="quarter" idx="21"/>
          </p:nvPr>
        </p:nvSpPr>
        <p:spPr>
          <a:xfrm>
            <a:off x="6683903" y="2668922"/>
            <a:ext cx="5165197"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ext Placeholder 6"/>
          <p:cNvSpPr>
            <a:spLocks noGrp="1"/>
          </p:cNvSpPr>
          <p:nvPr>
            <p:ph type="body" sz="quarter" idx="16" hasCustomPrompt="1"/>
          </p:nvPr>
        </p:nvSpPr>
        <p:spPr>
          <a:xfrm>
            <a:off x="309836" y="5620954"/>
            <a:ext cx="8967721" cy="424383"/>
          </a:xfrm>
        </p:spPr>
        <p:txBody>
          <a:bodyPr anchor="b">
            <a:normAutofit/>
          </a:bodyPr>
          <a:lstStyle>
            <a:lvl1pPr algn="l">
              <a:lnSpc>
                <a:spcPct val="95000"/>
              </a:lnSpc>
              <a:spcBef>
                <a:spcPts val="272"/>
              </a:spcBef>
              <a:defRPr sz="1333" cap="none" baseline="0">
                <a:solidFill>
                  <a:schemeClr val="tx1"/>
                </a:solidFill>
              </a:defRPr>
            </a:lvl1pPr>
          </a:lstStyle>
          <a:p>
            <a:pPr lvl="0"/>
            <a:r>
              <a:rPr lang="en-US" dirty="0"/>
              <a:t>Question and Base</a:t>
            </a:r>
            <a:endParaRPr lang="en-GB" dirty="0"/>
          </a:p>
        </p:txBody>
      </p:sp>
    </p:spTree>
    <p:extLst>
      <p:ext uri="{BB962C8B-B14F-4D97-AF65-F5344CB8AC3E}">
        <p14:creationId xmlns:p14="http://schemas.microsoft.com/office/powerpoint/2010/main" val="85050397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1_3 Column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947356"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3" name="Text Placeholder 10"/>
          <p:cNvSpPr>
            <a:spLocks noGrp="1"/>
          </p:cNvSpPr>
          <p:nvPr>
            <p:ph type="body" sz="quarter" idx="18"/>
          </p:nvPr>
        </p:nvSpPr>
        <p:spPr>
          <a:xfrm>
            <a:off x="323582" y="1851259"/>
            <a:ext cx="3538780" cy="590215"/>
          </a:xfrm>
          <a:solidFill>
            <a:schemeClr val="tx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4" name="Text Placeholder 10"/>
          <p:cNvSpPr>
            <a:spLocks noGrp="1"/>
          </p:cNvSpPr>
          <p:nvPr>
            <p:ph type="body" sz="quarter" idx="19"/>
          </p:nvPr>
        </p:nvSpPr>
        <p:spPr>
          <a:xfrm>
            <a:off x="4340353" y="1851258"/>
            <a:ext cx="3538780" cy="590215"/>
          </a:xfrm>
          <a:solidFill>
            <a:schemeClr val="accent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7" name="Text Placeholder 10"/>
          <p:cNvSpPr>
            <a:spLocks noGrp="1"/>
          </p:cNvSpPr>
          <p:nvPr>
            <p:ph type="body" sz="quarter" idx="22"/>
          </p:nvPr>
        </p:nvSpPr>
        <p:spPr>
          <a:xfrm>
            <a:off x="8310317" y="1851259"/>
            <a:ext cx="3538780" cy="590215"/>
          </a:xfrm>
          <a:solidFill>
            <a:schemeClr val="accent6"/>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8" name="Text Placeholder 9"/>
          <p:cNvSpPr>
            <a:spLocks noGrp="1"/>
          </p:cNvSpPr>
          <p:nvPr>
            <p:ph type="body" sz="quarter" idx="23"/>
          </p:nvPr>
        </p:nvSpPr>
        <p:spPr>
          <a:xfrm>
            <a:off x="333824" y="2668922"/>
            <a:ext cx="3538781"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9" name="Text Placeholder 9"/>
          <p:cNvSpPr>
            <a:spLocks noGrp="1"/>
          </p:cNvSpPr>
          <p:nvPr>
            <p:ph type="body" sz="quarter" idx="21"/>
          </p:nvPr>
        </p:nvSpPr>
        <p:spPr>
          <a:xfrm>
            <a:off x="4340355" y="2668922"/>
            <a:ext cx="3538781"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0" name="Text Placeholder 9"/>
          <p:cNvSpPr>
            <a:spLocks noGrp="1"/>
          </p:cNvSpPr>
          <p:nvPr>
            <p:ph type="body" sz="quarter" idx="24"/>
          </p:nvPr>
        </p:nvSpPr>
        <p:spPr>
          <a:xfrm>
            <a:off x="8310319" y="2668922"/>
            <a:ext cx="3538781"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6"/>
          <p:cNvSpPr>
            <a:spLocks noGrp="1"/>
          </p:cNvSpPr>
          <p:nvPr>
            <p:ph type="body" sz="quarter" idx="16" hasCustomPrompt="1"/>
          </p:nvPr>
        </p:nvSpPr>
        <p:spPr>
          <a:xfrm>
            <a:off x="309836" y="5620954"/>
            <a:ext cx="10507021" cy="424383"/>
          </a:xfrm>
        </p:spPr>
        <p:txBody>
          <a:bodyPr anchor="b">
            <a:normAutofit/>
          </a:bodyPr>
          <a:lstStyle>
            <a:lvl1pPr algn="l">
              <a:lnSpc>
                <a:spcPct val="95000"/>
              </a:lnSpc>
              <a:spcBef>
                <a:spcPts val="272"/>
              </a:spcBef>
              <a:defRPr sz="1333" cap="none" baseline="0">
                <a:solidFill>
                  <a:schemeClr val="tx1"/>
                </a:solidFill>
              </a:defRPr>
            </a:lvl1pPr>
          </a:lstStyle>
          <a:p>
            <a:pPr lvl="0"/>
            <a:r>
              <a:rPr lang="en-US" dirty="0"/>
              <a:t>Question and Base</a:t>
            </a:r>
            <a:endParaRPr lang="en-GB" dirty="0"/>
          </a:p>
        </p:txBody>
      </p:sp>
    </p:spTree>
    <p:extLst>
      <p:ext uri="{BB962C8B-B14F-4D97-AF65-F5344CB8AC3E}">
        <p14:creationId xmlns:p14="http://schemas.microsoft.com/office/powerpoint/2010/main" val="105489484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1_4 Column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0493855" cy="615397"/>
          </a:xfrm>
        </p:spPr>
        <p:txBody>
          <a:body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947356" cy="590215"/>
          </a:xfrm>
        </p:spPr>
        <p:txBody>
          <a:bodyPr anchor="b">
            <a:normAutofit/>
          </a:bodyPr>
          <a:lstStyle>
            <a:lvl1pPr marL="0" indent="0">
              <a:buNone/>
              <a:defRPr sz="2533" b="0">
                <a:solidFill>
                  <a:schemeClr val="bg2"/>
                </a:solidFill>
              </a:defRPr>
            </a:lvl1pPr>
          </a:lstStyle>
          <a:p>
            <a:pPr lvl="0"/>
            <a:r>
              <a:rPr lang="en-US" dirty="0"/>
              <a:t>CLICK TO ADD TAG LINE OR BEGINNING OF TITLE</a:t>
            </a:r>
            <a:endParaRPr lang="en-GB" dirty="0"/>
          </a:p>
        </p:txBody>
      </p:sp>
      <p:sp>
        <p:nvSpPr>
          <p:cNvPr id="13" name="Text Placeholder 10"/>
          <p:cNvSpPr>
            <a:spLocks noGrp="1"/>
          </p:cNvSpPr>
          <p:nvPr>
            <p:ph type="body" sz="quarter" idx="18"/>
          </p:nvPr>
        </p:nvSpPr>
        <p:spPr>
          <a:xfrm>
            <a:off x="320703" y="1851258"/>
            <a:ext cx="2549492" cy="590215"/>
          </a:xfrm>
          <a:solidFill>
            <a:schemeClr val="tx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4" name="Text Placeholder 10"/>
          <p:cNvSpPr>
            <a:spLocks noGrp="1"/>
          </p:cNvSpPr>
          <p:nvPr>
            <p:ph type="body" sz="quarter" idx="19"/>
          </p:nvPr>
        </p:nvSpPr>
        <p:spPr>
          <a:xfrm>
            <a:off x="3302923" y="1851258"/>
            <a:ext cx="2549492" cy="590215"/>
          </a:xfrm>
          <a:solidFill>
            <a:schemeClr val="accent2"/>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17" name="Text Placeholder 10"/>
          <p:cNvSpPr>
            <a:spLocks noGrp="1"/>
          </p:cNvSpPr>
          <p:nvPr>
            <p:ph type="body" sz="quarter" idx="22"/>
          </p:nvPr>
        </p:nvSpPr>
        <p:spPr>
          <a:xfrm>
            <a:off x="6285143" y="1851258"/>
            <a:ext cx="2549492" cy="590215"/>
          </a:xfrm>
          <a:solidFill>
            <a:schemeClr val="accent6"/>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20" name="Text Placeholder 10"/>
          <p:cNvSpPr>
            <a:spLocks noGrp="1"/>
          </p:cNvSpPr>
          <p:nvPr>
            <p:ph type="body" sz="quarter" idx="25"/>
          </p:nvPr>
        </p:nvSpPr>
        <p:spPr>
          <a:xfrm>
            <a:off x="9267365" y="1851258"/>
            <a:ext cx="2549492" cy="590215"/>
          </a:xfrm>
          <a:solidFill>
            <a:schemeClr val="accent3"/>
          </a:solidFill>
        </p:spPr>
        <p:txBody>
          <a:bodyPr lIns="73459" rIns="24486" anchor="ctr">
            <a:normAutofit/>
          </a:bodyPr>
          <a:lstStyle>
            <a:lvl1pPr>
              <a:lnSpc>
                <a:spcPct val="80000"/>
              </a:lnSpc>
              <a:spcBef>
                <a:spcPts val="1088"/>
              </a:spcBef>
              <a:defRPr lang="en-US" sz="2133" kern="1200" cap="all" baseline="0" dirty="0" smtClean="0">
                <a:solidFill>
                  <a:schemeClr val="bg1"/>
                </a:solidFill>
                <a:latin typeface="+mn-lt"/>
                <a:ea typeface="+mn-ea"/>
                <a:cs typeface="+mn-cs"/>
              </a:defRPr>
            </a:lvl1pPr>
            <a:lvl2pPr marL="263459" indent="-182838">
              <a:buFont typeface="Arial" panose="020B0604020202020204" pitchFamily="34" charset="0"/>
              <a:buChar char="•"/>
              <a:defRPr>
                <a:solidFill>
                  <a:schemeClr val="bg1"/>
                </a:solidFill>
              </a:defRPr>
            </a:lvl2pPr>
          </a:lstStyle>
          <a:p>
            <a:pPr lvl="0"/>
            <a:r>
              <a:rPr lang="en-US"/>
              <a:t>Edit Master text styles</a:t>
            </a:r>
          </a:p>
        </p:txBody>
      </p:sp>
      <p:sp>
        <p:nvSpPr>
          <p:cNvPr id="21" name="Text Placeholder 9"/>
          <p:cNvSpPr>
            <a:spLocks noGrp="1"/>
          </p:cNvSpPr>
          <p:nvPr>
            <p:ph type="body" sz="quarter" idx="20"/>
          </p:nvPr>
        </p:nvSpPr>
        <p:spPr>
          <a:xfrm>
            <a:off x="320703" y="2668922"/>
            <a:ext cx="2549492"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2" name="Text Placeholder 9"/>
          <p:cNvSpPr>
            <a:spLocks noGrp="1"/>
          </p:cNvSpPr>
          <p:nvPr>
            <p:ph type="body" sz="quarter" idx="21"/>
          </p:nvPr>
        </p:nvSpPr>
        <p:spPr>
          <a:xfrm>
            <a:off x="3302923" y="2668922"/>
            <a:ext cx="2549492"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3" name="Text Placeholder 9"/>
          <p:cNvSpPr>
            <a:spLocks noGrp="1"/>
          </p:cNvSpPr>
          <p:nvPr>
            <p:ph type="body" sz="quarter" idx="26"/>
          </p:nvPr>
        </p:nvSpPr>
        <p:spPr>
          <a:xfrm>
            <a:off x="6285143" y="2668922"/>
            <a:ext cx="2549492"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4" name="Text Placeholder 9"/>
          <p:cNvSpPr>
            <a:spLocks noGrp="1"/>
          </p:cNvSpPr>
          <p:nvPr>
            <p:ph type="body" sz="quarter" idx="27"/>
          </p:nvPr>
        </p:nvSpPr>
        <p:spPr>
          <a:xfrm>
            <a:off x="9267365" y="2668922"/>
            <a:ext cx="2549492" cy="2706348"/>
          </a:xfrm>
        </p:spPr>
        <p:txBody>
          <a:bodyPr lIns="73459" rIns="24486"/>
          <a:lstStyle>
            <a:lvl1pPr>
              <a:defRPr sz="20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6"/>
          <p:cNvSpPr>
            <a:spLocks noGrp="1"/>
          </p:cNvSpPr>
          <p:nvPr>
            <p:ph type="body" sz="quarter" idx="16" hasCustomPrompt="1"/>
          </p:nvPr>
        </p:nvSpPr>
        <p:spPr>
          <a:xfrm>
            <a:off x="320703" y="5620954"/>
            <a:ext cx="8956852" cy="424383"/>
          </a:xfrm>
        </p:spPr>
        <p:txBody>
          <a:bodyPr anchor="b">
            <a:normAutofit/>
          </a:bodyPr>
          <a:lstStyle>
            <a:lvl1pPr algn="l">
              <a:lnSpc>
                <a:spcPct val="95000"/>
              </a:lnSpc>
              <a:spcBef>
                <a:spcPts val="272"/>
              </a:spcBef>
              <a:defRPr sz="1333" cap="none" baseline="0">
                <a:solidFill>
                  <a:schemeClr val="tx1"/>
                </a:solidFill>
              </a:defRPr>
            </a:lvl1pPr>
          </a:lstStyle>
          <a:p>
            <a:pPr lvl="0"/>
            <a:r>
              <a:rPr lang="en-US" dirty="0"/>
              <a:t>Question and Base</a:t>
            </a:r>
            <a:endParaRPr lang="en-GB" dirty="0"/>
          </a:p>
        </p:txBody>
      </p:sp>
    </p:spTree>
    <p:extLst>
      <p:ext uri="{BB962C8B-B14F-4D97-AF65-F5344CB8AC3E}">
        <p14:creationId xmlns:p14="http://schemas.microsoft.com/office/powerpoint/2010/main" val="332117549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Mobile 1">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67721" cy="590215"/>
          </a:xfrm>
        </p:spPr>
        <p:txBody>
          <a:bodyPr anchor="b">
            <a:normAutofit/>
          </a:bodyPr>
          <a:lstStyle>
            <a:lvl1pPr marL="0" indent="0">
              <a:buNone/>
              <a:defRPr sz="2533" b="0" baseline="0">
                <a:solidFill>
                  <a:schemeClr val="bg2"/>
                </a:solidFill>
              </a:defRPr>
            </a:lvl1pPr>
          </a:lstStyle>
          <a:p>
            <a:pPr lvl="0"/>
            <a:r>
              <a:rPr lang="en-US" dirty="0"/>
              <a:t>CLICK TO ADD TAG LINE OR BEGINNING OF TITLE</a:t>
            </a:r>
            <a:endParaRPr lang="en-GB" dirty="0"/>
          </a:p>
        </p:txBody>
      </p:sp>
      <p:sp>
        <p:nvSpPr>
          <p:cNvPr id="7" name="Picture Placeholder 6"/>
          <p:cNvSpPr>
            <a:spLocks noGrp="1"/>
          </p:cNvSpPr>
          <p:nvPr>
            <p:ph type="pic" sz="quarter" idx="16"/>
          </p:nvPr>
        </p:nvSpPr>
        <p:spPr>
          <a:xfrm rot="420000">
            <a:off x="8640323" y="2157938"/>
            <a:ext cx="2020453" cy="3268431"/>
          </a:xfrm>
        </p:spPr>
        <p:txBody>
          <a:bodyPr/>
          <a:lstStyle/>
          <a:p>
            <a:r>
              <a:rPr lang="en-US"/>
              <a:t>Click icon to add picture</a:t>
            </a:r>
            <a:endParaRPr lang="en-GB" dirty="0"/>
          </a:p>
        </p:txBody>
      </p:sp>
    </p:spTree>
    <p:extLst>
      <p:ext uri="{BB962C8B-B14F-4D97-AF65-F5344CB8AC3E}">
        <p14:creationId xmlns:p14="http://schemas.microsoft.com/office/powerpoint/2010/main" val="124592069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cSld name="Picture Section Header">
    <p:spTree>
      <p:nvGrpSpPr>
        <p:cNvPr id="1" name=""/>
        <p:cNvGrpSpPr/>
        <p:nvPr/>
      </p:nvGrpSpPr>
      <p:grpSpPr>
        <a:xfrm>
          <a:off x="0" y="0"/>
          <a:ext cx="0" cy="0"/>
          <a:chOff x="0" y="0"/>
          <a:chExt cx="0" cy="0"/>
        </a:xfrm>
      </p:grpSpPr>
      <p:sp>
        <p:nvSpPr>
          <p:cNvPr id="8" name="Picture Placeholder 7"/>
          <p:cNvSpPr>
            <a:spLocks noGrp="1"/>
          </p:cNvSpPr>
          <p:nvPr>
            <p:ph type="pic" sz="quarter" idx="14" hasCustomPrompt="1"/>
          </p:nvPr>
        </p:nvSpPr>
        <p:spPr>
          <a:xfrm>
            <a:off x="3" y="0"/>
            <a:ext cx="12191999" cy="6858000"/>
          </a:xfrm>
          <a:effectLst/>
        </p:spPr>
        <p:txBody>
          <a:bodyPr/>
          <a:lstStyle>
            <a:lvl1pPr>
              <a:defRPr baseline="0"/>
            </a:lvl1pPr>
          </a:lstStyle>
          <a:p>
            <a:br>
              <a:rPr lang="en-GB" dirty="0"/>
            </a:br>
            <a:r>
              <a:rPr lang="en-GB" dirty="0"/>
              <a:t>     Copy Desired Image, Select this placeholder, Paste &amp; Then “Send to back”</a:t>
            </a:r>
          </a:p>
        </p:txBody>
      </p:sp>
      <p:sp>
        <p:nvSpPr>
          <p:cNvPr id="2" name="Title 1"/>
          <p:cNvSpPr>
            <a:spLocks noGrp="1"/>
          </p:cNvSpPr>
          <p:nvPr>
            <p:ph type="title" hasCustomPrompt="1"/>
          </p:nvPr>
        </p:nvSpPr>
        <p:spPr>
          <a:xfrm>
            <a:off x="752125" y="3305915"/>
            <a:ext cx="9457547" cy="1283824"/>
          </a:xfrm>
          <a:effectLst>
            <a:outerShdw blurRad="825500" algn="ctr" rotWithShape="0">
              <a:prstClr val="black">
                <a:alpha val="20000"/>
              </a:prstClr>
            </a:outerShdw>
          </a:effectLst>
        </p:spPr>
        <p:txBody>
          <a:bodyPr anchor="t"/>
          <a:lstStyle>
            <a:lvl1pPr>
              <a:lnSpc>
                <a:spcPct val="80000"/>
              </a:lnSpc>
              <a:spcBef>
                <a:spcPts val="1088"/>
              </a:spcBef>
              <a:defRPr sz="10400" cap="all" baseline="0">
                <a:solidFill>
                  <a:schemeClr val="bg1"/>
                </a:solidFill>
              </a:defRPr>
            </a:lvl1pPr>
          </a:lstStyle>
          <a:p>
            <a:r>
              <a:rPr lang="en-US" dirty="0"/>
              <a:t>DOLOR SIT</a:t>
            </a:r>
            <a:endParaRPr lang="en-GB" dirty="0"/>
          </a:p>
        </p:txBody>
      </p:sp>
      <p:sp>
        <p:nvSpPr>
          <p:cNvPr id="7" name="Text Placeholder 6"/>
          <p:cNvSpPr>
            <a:spLocks noGrp="1"/>
          </p:cNvSpPr>
          <p:nvPr>
            <p:ph type="body" sz="quarter" idx="13" hasCustomPrompt="1"/>
          </p:nvPr>
        </p:nvSpPr>
        <p:spPr>
          <a:xfrm>
            <a:off x="837697" y="2476735"/>
            <a:ext cx="8044963" cy="829179"/>
          </a:xfrm>
        </p:spPr>
        <p:txBody>
          <a:bodyPr anchor="b">
            <a:normAutofit/>
          </a:bodyPr>
          <a:lstStyle>
            <a:lvl1pPr>
              <a:spcBef>
                <a:spcPts val="1632"/>
              </a:spcBef>
              <a:defRPr sz="3600" b="0" cap="none" baseline="0">
                <a:solidFill>
                  <a:schemeClr val="bg1"/>
                </a:solidFill>
                <a:effectLst>
                  <a:outerShdw blurRad="228600" algn="ctr" rotWithShape="0">
                    <a:prstClr val="black">
                      <a:alpha val="40000"/>
                    </a:prstClr>
                  </a:outerShdw>
                </a:effectLst>
              </a:defRPr>
            </a:lvl1pPr>
          </a:lstStyle>
          <a:p>
            <a:pPr lvl="0"/>
            <a:r>
              <a:rPr lang="en-US" dirty="0"/>
              <a:t>Lorem Ipsum</a:t>
            </a:r>
            <a:endParaRPr lang="en-GB" dirty="0"/>
          </a:p>
        </p:txBody>
      </p:sp>
      <p:sp>
        <p:nvSpPr>
          <p:cNvPr id="4" name="Footer Placeholder 3"/>
          <p:cNvSpPr>
            <a:spLocks noGrp="1"/>
          </p:cNvSpPr>
          <p:nvPr>
            <p:ph type="ftr" sz="quarter" idx="16"/>
          </p:nvPr>
        </p:nvSpPr>
        <p:spPr>
          <a:xfrm>
            <a:off x="819166" y="6200607"/>
            <a:ext cx="6602617" cy="346923"/>
          </a:xfrm>
          <a:prstGeom prst="rect">
            <a:avLst/>
          </a:prstGeom>
        </p:spPr>
        <p:txBody>
          <a:bodyPr vert="horz" lIns="0" tIns="0" rIns="0" bIns="0" rtlCol="0" anchor="b"/>
          <a:lstStyle>
            <a:lvl1pPr>
              <a:defRPr lang="en-GB" sz="1067" smtClean="0">
                <a:solidFill>
                  <a:schemeClr val="bg1"/>
                </a:solidFill>
              </a:defRPr>
            </a:lvl1pPr>
          </a:lstStyle>
          <a:p>
            <a:pPr>
              <a:lnSpc>
                <a:spcPct val="85000"/>
              </a:lnSpc>
              <a:spcBef>
                <a:spcPts val="272"/>
              </a:spcBef>
            </a:pPr>
            <a:endParaRPr lang="en-US" dirty="0"/>
          </a:p>
        </p:txBody>
      </p:sp>
      <p:sp>
        <p:nvSpPr>
          <p:cNvPr id="5" name="Slide Number Placeholder 4"/>
          <p:cNvSpPr>
            <a:spLocks noGrp="1"/>
          </p:cNvSpPr>
          <p:nvPr>
            <p:ph type="sldNum" sz="quarter" idx="17"/>
          </p:nvPr>
        </p:nvSpPr>
        <p:spPr>
          <a:xfrm>
            <a:off x="329750" y="6200607"/>
            <a:ext cx="509900" cy="346923"/>
          </a:xfrm>
          <a:prstGeom prst="rect">
            <a:avLst/>
          </a:prstGeom>
        </p:spPr>
        <p:txBody>
          <a:bodyPr vert="horz" lIns="0" tIns="0" rIns="0" bIns="0" rtlCol="0" anchor="b"/>
          <a:lstStyle>
            <a:lvl1pPr>
              <a:defRPr lang="en-US" sz="1067" smtClean="0">
                <a:solidFill>
                  <a:schemeClr val="bg1"/>
                </a:solidFill>
              </a:defRPr>
            </a:lvl1pPr>
          </a:lstStyle>
          <a:p>
            <a:pPr>
              <a:lnSpc>
                <a:spcPct val="85000"/>
              </a:lnSpc>
              <a:spcBef>
                <a:spcPts val="272"/>
              </a:spcBef>
            </a:pPr>
            <a:fld id="{7F034911-0302-4AAB-AEF0-815419E29289}" type="slidenum">
              <a:rPr lang="en-GB" smtClean="0"/>
              <a:pPr>
                <a:lnSpc>
                  <a:spcPct val="85000"/>
                </a:lnSpc>
                <a:spcBef>
                  <a:spcPts val="272"/>
                </a:spcBef>
              </a:pPr>
              <a:t>‹#›</a:t>
            </a:fld>
            <a:endParaRPr lang="en-GB" dirty="0"/>
          </a:p>
        </p:txBody>
      </p:sp>
    </p:spTree>
    <p:extLst>
      <p:ext uri="{BB962C8B-B14F-4D97-AF65-F5344CB8AC3E}">
        <p14:creationId xmlns:p14="http://schemas.microsoft.com/office/powerpoint/2010/main" val="269223107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Mobile Uprigh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67721" cy="590215"/>
          </a:xfrm>
        </p:spPr>
        <p:txBody>
          <a:bodyPr anchor="b">
            <a:normAutofit/>
          </a:bodyPr>
          <a:lstStyle>
            <a:lvl1pPr marL="0" indent="0">
              <a:buNone/>
              <a:defRPr sz="2533" b="0" baseline="0">
                <a:solidFill>
                  <a:schemeClr val="bg2"/>
                </a:solidFill>
              </a:defRPr>
            </a:lvl1pPr>
          </a:lstStyle>
          <a:p>
            <a:pPr lvl="0"/>
            <a:r>
              <a:rPr lang="en-US" dirty="0"/>
              <a:t>CLICK TO ADD TAG LINE OR BEGINNING OF TITLE</a:t>
            </a:r>
            <a:endParaRPr lang="en-GB" dirty="0"/>
          </a:p>
        </p:txBody>
      </p:sp>
      <p:sp>
        <p:nvSpPr>
          <p:cNvPr id="7" name="Picture Placeholder 6"/>
          <p:cNvSpPr>
            <a:spLocks noGrp="1"/>
          </p:cNvSpPr>
          <p:nvPr>
            <p:ph type="pic" sz="quarter" idx="16"/>
          </p:nvPr>
        </p:nvSpPr>
        <p:spPr>
          <a:xfrm>
            <a:off x="9078361" y="2276391"/>
            <a:ext cx="2001815" cy="3227173"/>
          </a:xfrm>
        </p:spPr>
        <p:txBody>
          <a:bodyPr/>
          <a:lstStyle/>
          <a:p>
            <a:r>
              <a:rPr lang="en-US"/>
              <a:t>Click icon to add picture</a:t>
            </a:r>
            <a:endParaRPr lang="en-GB" dirty="0"/>
          </a:p>
        </p:txBody>
      </p:sp>
      <p:sp>
        <p:nvSpPr>
          <p:cNvPr id="9" name="Text Placeholder 6"/>
          <p:cNvSpPr>
            <a:spLocks noGrp="1"/>
          </p:cNvSpPr>
          <p:nvPr>
            <p:ph type="body" sz="quarter" idx="17" hasCustomPrompt="1"/>
          </p:nvPr>
        </p:nvSpPr>
        <p:spPr>
          <a:xfrm>
            <a:off x="842519" y="5626409"/>
            <a:ext cx="8435037" cy="424383"/>
          </a:xfrm>
        </p:spPr>
        <p:txBody>
          <a:bodyPr anchor="b">
            <a:normAutofit/>
          </a:bodyPr>
          <a:lstStyle>
            <a:lvl1pPr algn="l">
              <a:lnSpc>
                <a:spcPct val="95000"/>
              </a:lnSpc>
              <a:spcBef>
                <a:spcPts val="272"/>
              </a:spcBef>
              <a:defRPr sz="1333" cap="none" baseline="0">
                <a:solidFill>
                  <a:schemeClr val="bg2"/>
                </a:solidFill>
              </a:defRPr>
            </a:lvl1pPr>
          </a:lstStyle>
          <a:p>
            <a:pPr lvl="0"/>
            <a:r>
              <a:rPr lang="en-US" dirty="0"/>
              <a:t>Question and Base</a:t>
            </a:r>
            <a:endParaRPr lang="en-GB" dirty="0"/>
          </a:p>
        </p:txBody>
      </p:sp>
    </p:spTree>
    <p:extLst>
      <p:ext uri="{BB962C8B-B14F-4D97-AF65-F5344CB8AC3E}">
        <p14:creationId xmlns:p14="http://schemas.microsoft.com/office/powerpoint/2010/main" val="219206095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1_Title Slide - Box Image [Green]">
    <p:bg>
      <p:bgPr>
        <a:solidFill>
          <a:schemeClr val="accent6"/>
        </a:solidFill>
        <a:effectLst/>
      </p:bgPr>
    </p:bg>
    <p:spTree>
      <p:nvGrpSpPr>
        <p:cNvPr id="1" name=""/>
        <p:cNvGrpSpPr/>
        <p:nvPr/>
      </p:nvGrpSpPr>
      <p:grpSpPr>
        <a:xfrm>
          <a:off x="0" y="0"/>
          <a:ext cx="0" cy="0"/>
          <a:chOff x="0" y="0"/>
          <a:chExt cx="0" cy="0"/>
        </a:xfrm>
      </p:grpSpPr>
      <p:sp>
        <p:nvSpPr>
          <p:cNvPr id="12" name="Picture Placeholder 5"/>
          <p:cNvSpPr>
            <a:spLocks noGrp="1"/>
          </p:cNvSpPr>
          <p:nvPr>
            <p:ph type="pic" sz="quarter" idx="18"/>
          </p:nvPr>
        </p:nvSpPr>
        <p:spPr>
          <a:xfrm>
            <a:off x="0" y="-11954"/>
            <a:ext cx="5856941" cy="6869953"/>
          </a:xfrm>
          <a:custGeom>
            <a:avLst/>
            <a:gdLst>
              <a:gd name="connsiteX0" fmla="*/ 0 w 4392706"/>
              <a:gd name="connsiteY0" fmla="*/ 0 h 5143500"/>
              <a:gd name="connsiteX1" fmla="*/ 4392706 w 4392706"/>
              <a:gd name="connsiteY1" fmla="*/ 0 h 5143500"/>
              <a:gd name="connsiteX2" fmla="*/ 4392706 w 4392706"/>
              <a:gd name="connsiteY2" fmla="*/ 5143500 h 5143500"/>
              <a:gd name="connsiteX3" fmla="*/ 0 w 4392706"/>
              <a:gd name="connsiteY3" fmla="*/ 5143500 h 5143500"/>
              <a:gd name="connsiteX4" fmla="*/ 0 w 4392706"/>
              <a:gd name="connsiteY4" fmla="*/ 0 h 5143500"/>
              <a:gd name="connsiteX0" fmla="*/ 0 w 4392706"/>
              <a:gd name="connsiteY0" fmla="*/ 8965 h 5152465"/>
              <a:gd name="connsiteX1" fmla="*/ 2707341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 name="connsiteX0" fmla="*/ 0 w 4392706"/>
              <a:gd name="connsiteY0" fmla="*/ 8965 h 5152465"/>
              <a:gd name="connsiteX1" fmla="*/ 2707341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 name="connsiteX0" fmla="*/ 0 w 4392706"/>
              <a:gd name="connsiteY0" fmla="*/ 8965 h 5152465"/>
              <a:gd name="connsiteX1" fmla="*/ 2716306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2706" h="5152465">
                <a:moveTo>
                  <a:pt x="0" y="8965"/>
                </a:moveTo>
                <a:lnTo>
                  <a:pt x="2716306" y="0"/>
                </a:lnTo>
                <a:lnTo>
                  <a:pt x="4392706" y="5152465"/>
                </a:lnTo>
                <a:lnTo>
                  <a:pt x="0" y="5152465"/>
                </a:lnTo>
                <a:lnTo>
                  <a:pt x="0" y="8965"/>
                </a:lnTo>
                <a:close/>
              </a:path>
            </a:pathLst>
          </a:custGeom>
        </p:spPr>
        <p:txBody>
          <a:bodyPr/>
          <a:lstStyle/>
          <a:p>
            <a:r>
              <a:rPr lang="en-US"/>
              <a:t>Click icon to add picture</a:t>
            </a:r>
            <a:endParaRPr lang="en-GB"/>
          </a:p>
        </p:txBody>
      </p:sp>
      <p:sp>
        <p:nvSpPr>
          <p:cNvPr id="3" name="Subtitle 2"/>
          <p:cNvSpPr>
            <a:spLocks noGrp="1"/>
          </p:cNvSpPr>
          <p:nvPr>
            <p:ph type="subTitle" idx="1" hasCustomPrompt="1"/>
          </p:nvPr>
        </p:nvSpPr>
        <p:spPr>
          <a:xfrm>
            <a:off x="6203689" y="1851259"/>
            <a:ext cx="5622567" cy="2997135"/>
          </a:xfrm>
        </p:spPr>
        <p:txBody>
          <a:bodyPr anchor="ctr">
            <a:normAutofit/>
          </a:bodyPr>
          <a:lstStyle>
            <a:lvl1pPr marL="0" indent="0" algn="l">
              <a:buNone/>
              <a:defRPr sz="3600" baseline="0">
                <a:solidFill>
                  <a:schemeClr val="bg1"/>
                </a:solidFill>
              </a:defRPr>
            </a:lvl1pPr>
            <a:lvl2pPr marL="4320" indent="0" algn="l">
              <a:lnSpc>
                <a:spcPct val="90000"/>
              </a:lnSpc>
              <a:spcBef>
                <a:spcPts val="544"/>
              </a:spcBef>
              <a:buNone/>
              <a:tabLst/>
              <a:defRPr sz="2933" baseline="0">
                <a:solidFill>
                  <a:schemeClr val="bg1">
                    <a:alpha val="70000"/>
                  </a:schemeClr>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Slide Title</a:t>
            </a:r>
          </a:p>
          <a:p>
            <a:pPr lvl="1"/>
            <a:r>
              <a:rPr lang="en-US" dirty="0"/>
              <a:t>Lorem ipsum dolor sit amet, consectetuer adipiscing elit. Maecenas porttitor congue </a:t>
            </a:r>
            <a:r>
              <a:rPr lang="en-US" dirty="0" err="1"/>
              <a:t>massa</a:t>
            </a:r>
            <a:r>
              <a:rPr lang="en-US" dirty="0"/>
              <a:t>.</a:t>
            </a:r>
          </a:p>
        </p:txBody>
      </p:sp>
      <p:pic>
        <p:nvPicPr>
          <p:cNvPr id="7" name="Picture 6" descr="IPSOS_GAMECHANGERS_blue.png"/>
          <p:cNvPicPr>
            <a:picLocks noChangeAspect="1"/>
          </p:cNvPicPr>
          <p:nvPr/>
        </p:nvPicPr>
        <p:blipFill rotWithShape="1">
          <a:blip r:embed="rId2"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11" name="Picture 10" descr="IPSOS_GAMECHANGERS_blue.png"/>
          <p:cNvPicPr>
            <a:picLocks noChangeAspect="1"/>
          </p:cNvPicPr>
          <p:nvPr/>
        </p:nvPicPr>
        <p:blipFill rotWithShape="1">
          <a:blip r:embed="rId3" cstate="email">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9" name="Footer Placeholder 3"/>
          <p:cNvSpPr>
            <a:spLocks noGrp="1"/>
          </p:cNvSpPr>
          <p:nvPr>
            <p:ph type="ftr" sz="quarter" idx="15"/>
          </p:nvPr>
        </p:nvSpPr>
        <p:spPr>
          <a:xfrm>
            <a:off x="819167" y="6221081"/>
            <a:ext cx="4219216" cy="359320"/>
          </a:xfrm>
          <a:prstGeom prst="rect">
            <a:avLst/>
          </a:prstGeom>
        </p:spPr>
        <p:txBody>
          <a:bodyPr vert="horz" lIns="0" tIns="0" rIns="0" bIns="0" rtlCol="0" anchor="b">
            <a:normAutofit/>
          </a:bodyPr>
          <a:lstStyle>
            <a:lvl1pPr>
              <a:defRPr lang="en-GB" sz="1067" cap="none" baseline="0" smtClean="0">
                <a:solidFill>
                  <a:schemeClr val="bg1"/>
                </a:solidFill>
              </a:defRPr>
            </a:lvl1pPr>
          </a:lstStyle>
          <a:p>
            <a:pPr>
              <a:lnSpc>
                <a:spcPct val="95000"/>
              </a:lnSpc>
              <a:spcBef>
                <a:spcPts val="272"/>
              </a:spcBef>
            </a:pPr>
            <a:endParaRPr lang="en-US" dirty="0"/>
          </a:p>
        </p:txBody>
      </p:sp>
      <p:sp>
        <p:nvSpPr>
          <p:cNvPr id="10" name="Slide Number Placeholder 8"/>
          <p:cNvSpPr>
            <a:spLocks noGrp="1"/>
          </p:cNvSpPr>
          <p:nvPr>
            <p:ph type="sldNum" sz="quarter" idx="17"/>
          </p:nvPr>
        </p:nvSpPr>
        <p:spPr>
          <a:xfrm>
            <a:off x="329750" y="6221081"/>
            <a:ext cx="509900" cy="346923"/>
          </a:xfrm>
          <a:prstGeom prst="rect">
            <a:avLst/>
          </a:prstGeom>
        </p:spPr>
        <p:txBody>
          <a:bodyPr vert="horz" lIns="0" tIns="0" rIns="0" bIns="0" rtlCol="0" anchor="b">
            <a:normAutofit/>
          </a:bodyPr>
          <a:lstStyle>
            <a:lvl1pPr>
              <a:defRPr lang="en-US" sz="1067" cap="none" baseline="0" smtClean="0">
                <a:solidFill>
                  <a:schemeClr val="bg1"/>
                </a:solidFill>
              </a:defRPr>
            </a:lvl1pPr>
          </a:lstStyle>
          <a:p>
            <a:pPr>
              <a:lnSpc>
                <a:spcPct val="95000"/>
              </a:lnSpc>
              <a:spcBef>
                <a:spcPts val="272"/>
              </a:spcBef>
            </a:pPr>
            <a:fld id="{7F034911-0302-4AAB-AEF0-815419E29289}" type="slidenum">
              <a:rPr lang="en-GB" smtClean="0"/>
              <a:pPr>
                <a:lnSpc>
                  <a:spcPct val="95000"/>
                </a:lnSpc>
                <a:spcBef>
                  <a:spcPts val="272"/>
                </a:spcBef>
              </a:pPr>
              <a:t>‹#›</a:t>
            </a:fld>
            <a:endParaRPr lang="en-GB" dirty="0"/>
          </a:p>
        </p:txBody>
      </p:sp>
      <p:pic>
        <p:nvPicPr>
          <p:cNvPr id="8"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48585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userDrawn="1">
  <p:cSld name="1_Title Slide - wide image [Green]">
    <p:bg>
      <p:bgPr>
        <a:solidFill>
          <a:schemeClr val="accent6"/>
        </a:solidFill>
        <a:effectLst/>
      </p:bgPr>
    </p:bg>
    <p:spTree>
      <p:nvGrpSpPr>
        <p:cNvPr id="1" name=""/>
        <p:cNvGrpSpPr/>
        <p:nvPr/>
      </p:nvGrpSpPr>
      <p:grpSpPr>
        <a:xfrm>
          <a:off x="0" y="0"/>
          <a:ext cx="0" cy="0"/>
          <a:chOff x="0" y="0"/>
          <a:chExt cx="0" cy="0"/>
        </a:xfrm>
      </p:grpSpPr>
      <p:sp>
        <p:nvSpPr>
          <p:cNvPr id="16" name="Picture Placeholder 3"/>
          <p:cNvSpPr>
            <a:spLocks noGrp="1"/>
          </p:cNvSpPr>
          <p:nvPr>
            <p:ph type="pic" sz="quarter" idx="10"/>
          </p:nvPr>
        </p:nvSpPr>
        <p:spPr>
          <a:xfrm>
            <a:off x="0" y="-11952"/>
            <a:ext cx="8298331" cy="6869952"/>
          </a:xfrm>
          <a:custGeom>
            <a:avLst/>
            <a:gdLst>
              <a:gd name="connsiteX0" fmla="*/ 0 w 6438900"/>
              <a:gd name="connsiteY0" fmla="*/ 0 h 5143500"/>
              <a:gd name="connsiteX1" fmla="*/ 6438900 w 6438900"/>
              <a:gd name="connsiteY1" fmla="*/ 0 h 5143500"/>
              <a:gd name="connsiteX2" fmla="*/ 6438900 w 6438900"/>
              <a:gd name="connsiteY2" fmla="*/ 5143500 h 5143500"/>
              <a:gd name="connsiteX3" fmla="*/ 0 w 6438900"/>
              <a:gd name="connsiteY3" fmla="*/ 5143500 h 5143500"/>
              <a:gd name="connsiteX4" fmla="*/ 0 w 6438900"/>
              <a:gd name="connsiteY4" fmla="*/ 0 h 5143500"/>
              <a:gd name="connsiteX0" fmla="*/ 0 w 6438900"/>
              <a:gd name="connsiteY0" fmla="*/ 0 h 5143500"/>
              <a:gd name="connsiteX1" fmla="*/ 4654924 w 6438900"/>
              <a:gd name="connsiteY1" fmla="*/ 0 h 5143500"/>
              <a:gd name="connsiteX2" fmla="*/ 6438900 w 6438900"/>
              <a:gd name="connsiteY2" fmla="*/ 5143500 h 5143500"/>
              <a:gd name="connsiteX3" fmla="*/ 0 w 6438900"/>
              <a:gd name="connsiteY3" fmla="*/ 5143500 h 5143500"/>
              <a:gd name="connsiteX4" fmla="*/ 0 w 6438900"/>
              <a:gd name="connsiteY4" fmla="*/ 0 h 5143500"/>
              <a:gd name="connsiteX0" fmla="*/ 0 w 6340288"/>
              <a:gd name="connsiteY0" fmla="*/ 0 h 5143500"/>
              <a:gd name="connsiteX1" fmla="*/ 4654924 w 6340288"/>
              <a:gd name="connsiteY1" fmla="*/ 0 h 5143500"/>
              <a:gd name="connsiteX2" fmla="*/ 6340288 w 6340288"/>
              <a:gd name="connsiteY2" fmla="*/ 5143500 h 5143500"/>
              <a:gd name="connsiteX3" fmla="*/ 0 w 6340288"/>
              <a:gd name="connsiteY3" fmla="*/ 5143500 h 5143500"/>
              <a:gd name="connsiteX4" fmla="*/ 0 w 6340288"/>
              <a:gd name="connsiteY4" fmla="*/ 0 h 5143500"/>
              <a:gd name="connsiteX0" fmla="*/ 0 w 6205818"/>
              <a:gd name="connsiteY0" fmla="*/ 0 h 5143500"/>
              <a:gd name="connsiteX1" fmla="*/ 4654924 w 6205818"/>
              <a:gd name="connsiteY1" fmla="*/ 0 h 5143500"/>
              <a:gd name="connsiteX2" fmla="*/ 6205818 w 6205818"/>
              <a:gd name="connsiteY2" fmla="*/ 5134535 h 5143500"/>
              <a:gd name="connsiteX3" fmla="*/ 0 w 6205818"/>
              <a:gd name="connsiteY3" fmla="*/ 5143500 h 5143500"/>
              <a:gd name="connsiteX4" fmla="*/ 0 w 6205818"/>
              <a:gd name="connsiteY4" fmla="*/ 0 h 5143500"/>
              <a:gd name="connsiteX0" fmla="*/ 0 w 6205818"/>
              <a:gd name="connsiteY0" fmla="*/ 0 h 5143500"/>
              <a:gd name="connsiteX1" fmla="*/ 4493559 w 6205818"/>
              <a:gd name="connsiteY1" fmla="*/ 17930 h 5143500"/>
              <a:gd name="connsiteX2" fmla="*/ 6205818 w 6205818"/>
              <a:gd name="connsiteY2" fmla="*/ 5134535 h 5143500"/>
              <a:gd name="connsiteX3" fmla="*/ 0 w 6205818"/>
              <a:gd name="connsiteY3" fmla="*/ 5143500 h 5143500"/>
              <a:gd name="connsiteX4" fmla="*/ 0 w 6205818"/>
              <a:gd name="connsiteY4" fmla="*/ 0 h 5143500"/>
              <a:gd name="connsiteX0" fmla="*/ 0 w 6205818"/>
              <a:gd name="connsiteY0" fmla="*/ 0 h 5143500"/>
              <a:gd name="connsiteX1" fmla="*/ 4502524 w 6205818"/>
              <a:gd name="connsiteY1" fmla="*/ 26895 h 5143500"/>
              <a:gd name="connsiteX2" fmla="*/ 6205818 w 6205818"/>
              <a:gd name="connsiteY2" fmla="*/ 5134535 h 5143500"/>
              <a:gd name="connsiteX3" fmla="*/ 0 w 6205818"/>
              <a:gd name="connsiteY3" fmla="*/ 5143500 h 5143500"/>
              <a:gd name="connsiteX4" fmla="*/ 0 w 6205818"/>
              <a:gd name="connsiteY4" fmla="*/ 0 h 5143500"/>
              <a:gd name="connsiteX0" fmla="*/ 0 w 6205818"/>
              <a:gd name="connsiteY0" fmla="*/ 0 h 5143500"/>
              <a:gd name="connsiteX1" fmla="*/ 4502524 w 6205818"/>
              <a:gd name="connsiteY1" fmla="*/ 1 h 5143500"/>
              <a:gd name="connsiteX2" fmla="*/ 6205818 w 6205818"/>
              <a:gd name="connsiteY2" fmla="*/ 5134535 h 5143500"/>
              <a:gd name="connsiteX3" fmla="*/ 0 w 6205818"/>
              <a:gd name="connsiteY3" fmla="*/ 5143500 h 5143500"/>
              <a:gd name="connsiteX4" fmla="*/ 0 w 6205818"/>
              <a:gd name="connsiteY4" fmla="*/ 0 h 5143500"/>
              <a:gd name="connsiteX0" fmla="*/ 0 w 6223748"/>
              <a:gd name="connsiteY0" fmla="*/ 0 h 5143500"/>
              <a:gd name="connsiteX1" fmla="*/ 4502524 w 6223748"/>
              <a:gd name="connsiteY1" fmla="*/ 1 h 5143500"/>
              <a:gd name="connsiteX2" fmla="*/ 6223748 w 6223748"/>
              <a:gd name="connsiteY2" fmla="*/ 5143499 h 5143500"/>
              <a:gd name="connsiteX3" fmla="*/ 0 w 6223748"/>
              <a:gd name="connsiteY3" fmla="*/ 5143500 h 5143500"/>
              <a:gd name="connsiteX4" fmla="*/ 0 w 6223748"/>
              <a:gd name="connsiteY4" fmla="*/ 0 h 5143500"/>
              <a:gd name="connsiteX0" fmla="*/ 0 w 6223748"/>
              <a:gd name="connsiteY0" fmla="*/ 8964 h 5152464"/>
              <a:gd name="connsiteX1" fmla="*/ 4529418 w 6223748"/>
              <a:gd name="connsiteY1" fmla="*/ 0 h 5152464"/>
              <a:gd name="connsiteX2" fmla="*/ 6223748 w 6223748"/>
              <a:gd name="connsiteY2" fmla="*/ 5152463 h 5152464"/>
              <a:gd name="connsiteX3" fmla="*/ 0 w 6223748"/>
              <a:gd name="connsiteY3" fmla="*/ 5152464 h 5152464"/>
              <a:gd name="connsiteX4" fmla="*/ 0 w 6223748"/>
              <a:gd name="connsiteY4" fmla="*/ 8964 h 5152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3748" h="5152464">
                <a:moveTo>
                  <a:pt x="0" y="8964"/>
                </a:moveTo>
                <a:lnTo>
                  <a:pt x="4529418" y="0"/>
                </a:lnTo>
                <a:lnTo>
                  <a:pt x="6223748" y="5152463"/>
                </a:lnTo>
                <a:lnTo>
                  <a:pt x="0" y="5152464"/>
                </a:lnTo>
                <a:lnTo>
                  <a:pt x="0" y="8964"/>
                </a:lnTo>
                <a:close/>
              </a:path>
            </a:pathLst>
          </a:custGeom>
        </p:spPr>
        <p:txBody>
          <a:bodyPr/>
          <a:lstStyle/>
          <a:p>
            <a:r>
              <a:rPr lang="en-US"/>
              <a:t>Click icon to add picture</a:t>
            </a:r>
            <a:endParaRPr lang="en-GB"/>
          </a:p>
        </p:txBody>
      </p:sp>
      <p:sp>
        <p:nvSpPr>
          <p:cNvPr id="2" name="Title 1"/>
          <p:cNvSpPr>
            <a:spLocks noGrp="1"/>
          </p:cNvSpPr>
          <p:nvPr>
            <p:ph type="ctrTitle" hasCustomPrompt="1"/>
          </p:nvPr>
        </p:nvSpPr>
        <p:spPr>
          <a:xfrm>
            <a:off x="8905333" y="2803721"/>
            <a:ext cx="2920924" cy="997196"/>
          </a:xfrm>
        </p:spPr>
        <p:txBody>
          <a:bodyPr anchor="ctr"/>
          <a:lstStyle>
            <a:lvl1pPr>
              <a:defRPr sz="3600" baseline="0">
                <a:solidFill>
                  <a:schemeClr val="bg1"/>
                </a:solidFill>
              </a:defRPr>
            </a:lvl1pPr>
          </a:lstStyle>
          <a:p>
            <a:r>
              <a:rPr lang="en-US" dirty="0"/>
              <a:t>TITLE </a:t>
            </a:r>
            <a:r>
              <a:rPr lang="en-US" dirty="0" err="1"/>
              <a:t>TITLE</a:t>
            </a:r>
            <a:r>
              <a:rPr lang="en-US" dirty="0"/>
              <a:t> </a:t>
            </a:r>
            <a:r>
              <a:rPr lang="en-US" dirty="0" err="1"/>
              <a:t>TITLE</a:t>
            </a:r>
            <a:r>
              <a:rPr lang="en-US" dirty="0"/>
              <a:t> </a:t>
            </a:r>
            <a:r>
              <a:rPr lang="en-US" dirty="0" err="1"/>
              <a:t>TITLE</a:t>
            </a:r>
            <a:endParaRPr lang="en-US" dirty="0"/>
          </a:p>
        </p:txBody>
      </p:sp>
      <p:pic>
        <p:nvPicPr>
          <p:cNvPr id="11" name="Picture 10" descr="IPSOS_GAMECHANGERS_blue.png"/>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3" name="Footer Placeholder 3"/>
          <p:cNvSpPr>
            <a:spLocks noGrp="1"/>
          </p:cNvSpPr>
          <p:nvPr>
            <p:ph type="ftr" sz="quarter" idx="15"/>
          </p:nvPr>
        </p:nvSpPr>
        <p:spPr>
          <a:xfrm>
            <a:off x="819166" y="6221081"/>
            <a:ext cx="6602617" cy="346923"/>
          </a:xfrm>
          <a:prstGeom prst="rect">
            <a:avLst/>
          </a:prstGeom>
        </p:spPr>
        <p:txBody>
          <a:bodyPr vert="horz" lIns="0" tIns="0" rIns="0" bIns="0" rtlCol="0" anchor="b">
            <a:normAutofit/>
          </a:bodyPr>
          <a:lstStyle>
            <a:lvl1pPr>
              <a:defRPr lang="en-GB" sz="1067" cap="none" baseline="0" smtClean="0">
                <a:solidFill>
                  <a:schemeClr val="bg1"/>
                </a:solidFill>
              </a:defRPr>
            </a:lvl1pPr>
          </a:lstStyle>
          <a:p>
            <a:pPr>
              <a:lnSpc>
                <a:spcPct val="95000"/>
              </a:lnSpc>
              <a:spcBef>
                <a:spcPts val="272"/>
              </a:spcBef>
            </a:pPr>
            <a:endParaRPr lang="en-US" dirty="0"/>
          </a:p>
        </p:txBody>
      </p:sp>
      <p:sp>
        <p:nvSpPr>
          <p:cNvPr id="14" name="Slide Number Placeholder 8"/>
          <p:cNvSpPr>
            <a:spLocks noGrp="1"/>
          </p:cNvSpPr>
          <p:nvPr>
            <p:ph type="sldNum" sz="quarter" idx="17"/>
          </p:nvPr>
        </p:nvSpPr>
        <p:spPr>
          <a:xfrm>
            <a:off x="329750" y="6221081"/>
            <a:ext cx="509900" cy="346923"/>
          </a:xfrm>
          <a:prstGeom prst="rect">
            <a:avLst/>
          </a:prstGeom>
        </p:spPr>
        <p:txBody>
          <a:bodyPr vert="horz" lIns="0" tIns="0" rIns="0" bIns="0" rtlCol="0" anchor="b">
            <a:normAutofit/>
          </a:bodyPr>
          <a:lstStyle>
            <a:lvl1pPr>
              <a:defRPr lang="en-US" sz="1067" cap="none" baseline="0" smtClean="0">
                <a:solidFill>
                  <a:schemeClr val="bg1"/>
                </a:solidFill>
              </a:defRPr>
            </a:lvl1pPr>
          </a:lstStyle>
          <a:p>
            <a:pPr>
              <a:lnSpc>
                <a:spcPct val="95000"/>
              </a:lnSpc>
              <a:spcBef>
                <a:spcPts val="272"/>
              </a:spcBef>
            </a:pPr>
            <a:fld id="{7F034911-0302-4AAB-AEF0-815419E29289}" type="slidenum">
              <a:rPr lang="en-GB" smtClean="0"/>
              <a:pPr>
                <a:lnSpc>
                  <a:spcPct val="95000"/>
                </a:lnSpc>
                <a:spcBef>
                  <a:spcPts val="272"/>
                </a:spcBef>
              </a:pPr>
              <a:t>‹#›</a:t>
            </a:fld>
            <a:endParaRPr lang="en-GB" dirty="0"/>
          </a:p>
        </p:txBody>
      </p:sp>
      <p:pic>
        <p:nvPicPr>
          <p:cNvPr id="15" name="Picture 14"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8"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417141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preserve="1" userDrawn="1">
  <p:cSld name="1_Title Slide - Box Image [Red]">
    <p:bg>
      <p:bgPr>
        <a:solidFill>
          <a:schemeClr val="accent1"/>
        </a:solidFill>
        <a:effectLst/>
      </p:bgPr>
    </p:bg>
    <p:spTree>
      <p:nvGrpSpPr>
        <p:cNvPr id="1" name=""/>
        <p:cNvGrpSpPr/>
        <p:nvPr/>
      </p:nvGrpSpPr>
      <p:grpSpPr>
        <a:xfrm>
          <a:off x="0" y="0"/>
          <a:ext cx="0" cy="0"/>
          <a:chOff x="0" y="0"/>
          <a:chExt cx="0" cy="0"/>
        </a:xfrm>
      </p:grpSpPr>
      <p:sp>
        <p:nvSpPr>
          <p:cNvPr id="17" name="Picture Placeholder 5"/>
          <p:cNvSpPr>
            <a:spLocks noGrp="1"/>
          </p:cNvSpPr>
          <p:nvPr>
            <p:ph type="pic" sz="quarter" idx="18"/>
          </p:nvPr>
        </p:nvSpPr>
        <p:spPr>
          <a:xfrm>
            <a:off x="0" y="-11954"/>
            <a:ext cx="5856941" cy="6869953"/>
          </a:xfrm>
          <a:custGeom>
            <a:avLst/>
            <a:gdLst>
              <a:gd name="connsiteX0" fmla="*/ 0 w 4392706"/>
              <a:gd name="connsiteY0" fmla="*/ 0 h 5143500"/>
              <a:gd name="connsiteX1" fmla="*/ 4392706 w 4392706"/>
              <a:gd name="connsiteY1" fmla="*/ 0 h 5143500"/>
              <a:gd name="connsiteX2" fmla="*/ 4392706 w 4392706"/>
              <a:gd name="connsiteY2" fmla="*/ 5143500 h 5143500"/>
              <a:gd name="connsiteX3" fmla="*/ 0 w 4392706"/>
              <a:gd name="connsiteY3" fmla="*/ 5143500 h 5143500"/>
              <a:gd name="connsiteX4" fmla="*/ 0 w 4392706"/>
              <a:gd name="connsiteY4" fmla="*/ 0 h 5143500"/>
              <a:gd name="connsiteX0" fmla="*/ 0 w 4392706"/>
              <a:gd name="connsiteY0" fmla="*/ 8965 h 5152465"/>
              <a:gd name="connsiteX1" fmla="*/ 2707341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 name="connsiteX0" fmla="*/ 0 w 4392706"/>
              <a:gd name="connsiteY0" fmla="*/ 8965 h 5152465"/>
              <a:gd name="connsiteX1" fmla="*/ 2707341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 name="connsiteX0" fmla="*/ 0 w 4392706"/>
              <a:gd name="connsiteY0" fmla="*/ 8965 h 5152465"/>
              <a:gd name="connsiteX1" fmla="*/ 2716306 w 4392706"/>
              <a:gd name="connsiteY1" fmla="*/ 0 h 5152465"/>
              <a:gd name="connsiteX2" fmla="*/ 4392706 w 4392706"/>
              <a:gd name="connsiteY2" fmla="*/ 5152465 h 5152465"/>
              <a:gd name="connsiteX3" fmla="*/ 0 w 4392706"/>
              <a:gd name="connsiteY3" fmla="*/ 5152465 h 5152465"/>
              <a:gd name="connsiteX4" fmla="*/ 0 w 4392706"/>
              <a:gd name="connsiteY4" fmla="*/ 8965 h 5152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2706" h="5152465">
                <a:moveTo>
                  <a:pt x="0" y="8965"/>
                </a:moveTo>
                <a:lnTo>
                  <a:pt x="2716306" y="0"/>
                </a:lnTo>
                <a:lnTo>
                  <a:pt x="4392706" y="5152465"/>
                </a:lnTo>
                <a:lnTo>
                  <a:pt x="0" y="5152465"/>
                </a:lnTo>
                <a:lnTo>
                  <a:pt x="0" y="8965"/>
                </a:lnTo>
                <a:close/>
              </a:path>
            </a:pathLst>
          </a:custGeom>
        </p:spPr>
        <p:txBody>
          <a:bodyPr/>
          <a:lstStyle/>
          <a:p>
            <a:r>
              <a:rPr lang="en-US"/>
              <a:t>Click icon to add picture</a:t>
            </a:r>
            <a:endParaRPr lang="en-GB"/>
          </a:p>
        </p:txBody>
      </p:sp>
      <p:sp>
        <p:nvSpPr>
          <p:cNvPr id="3" name="Subtitle 2"/>
          <p:cNvSpPr>
            <a:spLocks noGrp="1"/>
          </p:cNvSpPr>
          <p:nvPr>
            <p:ph type="subTitle" idx="1" hasCustomPrompt="1"/>
          </p:nvPr>
        </p:nvSpPr>
        <p:spPr>
          <a:xfrm>
            <a:off x="6226729" y="1851259"/>
            <a:ext cx="5622567" cy="2997135"/>
          </a:xfrm>
        </p:spPr>
        <p:txBody>
          <a:bodyPr anchor="ctr">
            <a:normAutofit/>
          </a:bodyPr>
          <a:lstStyle>
            <a:lvl1pPr marL="0" indent="0" algn="l">
              <a:buNone/>
              <a:defRPr sz="3600" b="1" baseline="0">
                <a:solidFill>
                  <a:schemeClr val="bg1"/>
                </a:solidFill>
              </a:defRPr>
            </a:lvl1pPr>
            <a:lvl2pPr marL="4320" indent="0" algn="l">
              <a:lnSpc>
                <a:spcPct val="90000"/>
              </a:lnSpc>
              <a:spcBef>
                <a:spcPts val="544"/>
              </a:spcBef>
              <a:buNone/>
              <a:tabLst/>
              <a:defRPr sz="2933" baseline="0">
                <a:solidFill>
                  <a:schemeClr val="bg1">
                    <a:alpha val="70000"/>
                  </a:schemeClr>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Slide Title</a:t>
            </a:r>
          </a:p>
          <a:p>
            <a:pPr lvl="1"/>
            <a:r>
              <a:rPr lang="en-US" dirty="0"/>
              <a:t>Lorem ipsum dolor sit amet, consectetuer adipiscing elit. Maecenas porttitor congue </a:t>
            </a:r>
            <a:r>
              <a:rPr lang="en-US" dirty="0" err="1"/>
              <a:t>massa</a:t>
            </a:r>
            <a:r>
              <a:rPr lang="en-US" dirty="0"/>
              <a:t>.</a:t>
            </a:r>
          </a:p>
        </p:txBody>
      </p:sp>
      <p:pic>
        <p:nvPicPr>
          <p:cNvPr id="11" name="Picture 10" descr="IPSOS_GAMECHANGERS_blue.png"/>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0" name="Footer Placeholder 3"/>
          <p:cNvSpPr>
            <a:spLocks noGrp="1"/>
          </p:cNvSpPr>
          <p:nvPr>
            <p:ph type="ftr" sz="quarter" idx="15"/>
          </p:nvPr>
        </p:nvSpPr>
        <p:spPr>
          <a:xfrm>
            <a:off x="819166" y="6221081"/>
            <a:ext cx="6602617" cy="346923"/>
          </a:xfrm>
          <a:prstGeom prst="rect">
            <a:avLst/>
          </a:prstGeom>
        </p:spPr>
        <p:txBody>
          <a:bodyPr vert="horz" lIns="0" tIns="0" rIns="0" bIns="0" rtlCol="0" anchor="b">
            <a:normAutofit/>
          </a:bodyPr>
          <a:lstStyle>
            <a:lvl1pPr>
              <a:defRPr lang="en-GB" sz="1067" cap="none" baseline="0" smtClean="0">
                <a:solidFill>
                  <a:schemeClr val="bg1"/>
                </a:solidFill>
              </a:defRPr>
            </a:lvl1pPr>
          </a:lstStyle>
          <a:p>
            <a:pPr>
              <a:lnSpc>
                <a:spcPct val="95000"/>
              </a:lnSpc>
              <a:spcBef>
                <a:spcPts val="272"/>
              </a:spcBef>
            </a:pPr>
            <a:endParaRPr lang="en-US" dirty="0"/>
          </a:p>
        </p:txBody>
      </p:sp>
      <p:sp>
        <p:nvSpPr>
          <p:cNvPr id="12" name="Slide Number Placeholder 8"/>
          <p:cNvSpPr>
            <a:spLocks noGrp="1"/>
          </p:cNvSpPr>
          <p:nvPr>
            <p:ph type="sldNum" sz="quarter" idx="17"/>
          </p:nvPr>
        </p:nvSpPr>
        <p:spPr>
          <a:xfrm>
            <a:off x="329750" y="6221081"/>
            <a:ext cx="509900" cy="346923"/>
          </a:xfrm>
          <a:prstGeom prst="rect">
            <a:avLst/>
          </a:prstGeom>
        </p:spPr>
        <p:txBody>
          <a:bodyPr vert="horz" lIns="0" tIns="0" rIns="0" bIns="0" rtlCol="0" anchor="b">
            <a:normAutofit/>
          </a:bodyPr>
          <a:lstStyle>
            <a:lvl1pPr>
              <a:defRPr lang="en-US" sz="1067" cap="none" baseline="0" smtClean="0">
                <a:solidFill>
                  <a:schemeClr val="bg1"/>
                </a:solidFill>
              </a:defRPr>
            </a:lvl1pPr>
          </a:lstStyle>
          <a:p>
            <a:pPr>
              <a:lnSpc>
                <a:spcPct val="95000"/>
              </a:lnSpc>
              <a:spcBef>
                <a:spcPts val="272"/>
              </a:spcBef>
            </a:pPr>
            <a:fld id="{7F034911-0302-4AAB-AEF0-815419E29289}" type="slidenum">
              <a:rPr lang="en-GB" smtClean="0"/>
              <a:pPr>
                <a:lnSpc>
                  <a:spcPct val="95000"/>
                </a:lnSpc>
                <a:spcBef>
                  <a:spcPts val="272"/>
                </a:spcBef>
              </a:pPr>
              <a:t>‹#›</a:t>
            </a:fld>
            <a:endParaRPr lang="en-GB" dirty="0"/>
          </a:p>
        </p:txBody>
      </p:sp>
      <p:pic>
        <p:nvPicPr>
          <p:cNvPr id="13" name="Picture 12"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8"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568152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userDrawn="1">
  <p:cSld name="Title Slide - wide image [Red]">
    <p:bg>
      <p:bgPr>
        <a:solidFill>
          <a:schemeClr val="accent1"/>
        </a:solidFill>
        <a:effectLst/>
      </p:bgPr>
    </p:bg>
    <p:spTree>
      <p:nvGrpSpPr>
        <p:cNvPr id="1" name=""/>
        <p:cNvGrpSpPr/>
        <p:nvPr/>
      </p:nvGrpSpPr>
      <p:grpSpPr>
        <a:xfrm>
          <a:off x="0" y="0"/>
          <a:ext cx="0" cy="0"/>
          <a:chOff x="0" y="0"/>
          <a:chExt cx="0" cy="0"/>
        </a:xfrm>
      </p:grpSpPr>
      <p:sp>
        <p:nvSpPr>
          <p:cNvPr id="20" name="Picture Placeholder 3"/>
          <p:cNvSpPr>
            <a:spLocks noGrp="1"/>
          </p:cNvSpPr>
          <p:nvPr>
            <p:ph type="pic" sz="quarter" idx="10"/>
          </p:nvPr>
        </p:nvSpPr>
        <p:spPr>
          <a:xfrm>
            <a:off x="1" y="-11951"/>
            <a:ext cx="8417860" cy="6905811"/>
          </a:xfrm>
          <a:custGeom>
            <a:avLst/>
            <a:gdLst>
              <a:gd name="connsiteX0" fmla="*/ 0 w 6438900"/>
              <a:gd name="connsiteY0" fmla="*/ 0 h 5143500"/>
              <a:gd name="connsiteX1" fmla="*/ 6438900 w 6438900"/>
              <a:gd name="connsiteY1" fmla="*/ 0 h 5143500"/>
              <a:gd name="connsiteX2" fmla="*/ 6438900 w 6438900"/>
              <a:gd name="connsiteY2" fmla="*/ 5143500 h 5143500"/>
              <a:gd name="connsiteX3" fmla="*/ 0 w 6438900"/>
              <a:gd name="connsiteY3" fmla="*/ 5143500 h 5143500"/>
              <a:gd name="connsiteX4" fmla="*/ 0 w 6438900"/>
              <a:gd name="connsiteY4" fmla="*/ 0 h 5143500"/>
              <a:gd name="connsiteX0" fmla="*/ 0 w 6438900"/>
              <a:gd name="connsiteY0" fmla="*/ 0 h 5143500"/>
              <a:gd name="connsiteX1" fmla="*/ 4654924 w 6438900"/>
              <a:gd name="connsiteY1" fmla="*/ 0 h 5143500"/>
              <a:gd name="connsiteX2" fmla="*/ 6438900 w 6438900"/>
              <a:gd name="connsiteY2" fmla="*/ 5143500 h 5143500"/>
              <a:gd name="connsiteX3" fmla="*/ 0 w 6438900"/>
              <a:gd name="connsiteY3" fmla="*/ 5143500 h 5143500"/>
              <a:gd name="connsiteX4" fmla="*/ 0 w 6438900"/>
              <a:gd name="connsiteY4" fmla="*/ 0 h 5143500"/>
              <a:gd name="connsiteX0" fmla="*/ 0 w 6340288"/>
              <a:gd name="connsiteY0" fmla="*/ 0 h 5143500"/>
              <a:gd name="connsiteX1" fmla="*/ 4654924 w 6340288"/>
              <a:gd name="connsiteY1" fmla="*/ 0 h 5143500"/>
              <a:gd name="connsiteX2" fmla="*/ 6340288 w 6340288"/>
              <a:gd name="connsiteY2" fmla="*/ 5143500 h 5143500"/>
              <a:gd name="connsiteX3" fmla="*/ 0 w 6340288"/>
              <a:gd name="connsiteY3" fmla="*/ 5143500 h 5143500"/>
              <a:gd name="connsiteX4" fmla="*/ 0 w 6340288"/>
              <a:gd name="connsiteY4" fmla="*/ 0 h 5143500"/>
              <a:gd name="connsiteX0" fmla="*/ 0 w 6205818"/>
              <a:gd name="connsiteY0" fmla="*/ 0 h 5143500"/>
              <a:gd name="connsiteX1" fmla="*/ 4654924 w 6205818"/>
              <a:gd name="connsiteY1" fmla="*/ 0 h 5143500"/>
              <a:gd name="connsiteX2" fmla="*/ 6205818 w 6205818"/>
              <a:gd name="connsiteY2" fmla="*/ 5134535 h 5143500"/>
              <a:gd name="connsiteX3" fmla="*/ 0 w 6205818"/>
              <a:gd name="connsiteY3" fmla="*/ 5143500 h 5143500"/>
              <a:gd name="connsiteX4" fmla="*/ 0 w 6205818"/>
              <a:gd name="connsiteY4" fmla="*/ 0 h 5143500"/>
              <a:gd name="connsiteX0" fmla="*/ 0 w 6205818"/>
              <a:gd name="connsiteY0" fmla="*/ 0 h 5143500"/>
              <a:gd name="connsiteX1" fmla="*/ 4493559 w 6205818"/>
              <a:gd name="connsiteY1" fmla="*/ 17930 h 5143500"/>
              <a:gd name="connsiteX2" fmla="*/ 6205818 w 6205818"/>
              <a:gd name="connsiteY2" fmla="*/ 5134535 h 5143500"/>
              <a:gd name="connsiteX3" fmla="*/ 0 w 6205818"/>
              <a:gd name="connsiteY3" fmla="*/ 5143500 h 5143500"/>
              <a:gd name="connsiteX4" fmla="*/ 0 w 6205818"/>
              <a:gd name="connsiteY4" fmla="*/ 0 h 5143500"/>
              <a:gd name="connsiteX0" fmla="*/ 0 w 6205818"/>
              <a:gd name="connsiteY0" fmla="*/ 0 h 5143500"/>
              <a:gd name="connsiteX1" fmla="*/ 4502524 w 6205818"/>
              <a:gd name="connsiteY1" fmla="*/ 26895 h 5143500"/>
              <a:gd name="connsiteX2" fmla="*/ 6205818 w 6205818"/>
              <a:gd name="connsiteY2" fmla="*/ 5134535 h 5143500"/>
              <a:gd name="connsiteX3" fmla="*/ 0 w 6205818"/>
              <a:gd name="connsiteY3" fmla="*/ 5143500 h 5143500"/>
              <a:gd name="connsiteX4" fmla="*/ 0 w 6205818"/>
              <a:gd name="connsiteY4" fmla="*/ 0 h 5143500"/>
              <a:gd name="connsiteX0" fmla="*/ 0 w 6205818"/>
              <a:gd name="connsiteY0" fmla="*/ 0 h 5143500"/>
              <a:gd name="connsiteX1" fmla="*/ 4502524 w 6205818"/>
              <a:gd name="connsiteY1" fmla="*/ 1 h 5143500"/>
              <a:gd name="connsiteX2" fmla="*/ 6205818 w 6205818"/>
              <a:gd name="connsiteY2" fmla="*/ 5134535 h 5143500"/>
              <a:gd name="connsiteX3" fmla="*/ 0 w 6205818"/>
              <a:gd name="connsiteY3" fmla="*/ 5143500 h 5143500"/>
              <a:gd name="connsiteX4" fmla="*/ 0 w 6205818"/>
              <a:gd name="connsiteY4" fmla="*/ 0 h 5143500"/>
              <a:gd name="connsiteX0" fmla="*/ 0 w 6223748"/>
              <a:gd name="connsiteY0" fmla="*/ 0 h 5143500"/>
              <a:gd name="connsiteX1" fmla="*/ 4502524 w 6223748"/>
              <a:gd name="connsiteY1" fmla="*/ 1 h 5143500"/>
              <a:gd name="connsiteX2" fmla="*/ 6223748 w 6223748"/>
              <a:gd name="connsiteY2" fmla="*/ 5143499 h 5143500"/>
              <a:gd name="connsiteX3" fmla="*/ 0 w 6223748"/>
              <a:gd name="connsiteY3" fmla="*/ 5143500 h 5143500"/>
              <a:gd name="connsiteX4" fmla="*/ 0 w 6223748"/>
              <a:gd name="connsiteY4" fmla="*/ 0 h 5143500"/>
              <a:gd name="connsiteX0" fmla="*/ 0 w 6223748"/>
              <a:gd name="connsiteY0" fmla="*/ 8964 h 5152464"/>
              <a:gd name="connsiteX1" fmla="*/ 4529418 w 6223748"/>
              <a:gd name="connsiteY1" fmla="*/ 0 h 5152464"/>
              <a:gd name="connsiteX2" fmla="*/ 6223748 w 6223748"/>
              <a:gd name="connsiteY2" fmla="*/ 5152463 h 5152464"/>
              <a:gd name="connsiteX3" fmla="*/ 0 w 6223748"/>
              <a:gd name="connsiteY3" fmla="*/ 5152464 h 5152464"/>
              <a:gd name="connsiteX4" fmla="*/ 0 w 6223748"/>
              <a:gd name="connsiteY4" fmla="*/ 8964 h 5152464"/>
              <a:gd name="connsiteX0" fmla="*/ 0 w 6313395"/>
              <a:gd name="connsiteY0" fmla="*/ 8964 h 5179357"/>
              <a:gd name="connsiteX1" fmla="*/ 4529418 w 6313395"/>
              <a:gd name="connsiteY1" fmla="*/ 0 h 5179357"/>
              <a:gd name="connsiteX2" fmla="*/ 6313395 w 6313395"/>
              <a:gd name="connsiteY2" fmla="*/ 5179357 h 5179357"/>
              <a:gd name="connsiteX3" fmla="*/ 0 w 6313395"/>
              <a:gd name="connsiteY3" fmla="*/ 5152464 h 5179357"/>
              <a:gd name="connsiteX4" fmla="*/ 0 w 6313395"/>
              <a:gd name="connsiteY4" fmla="*/ 8964 h 5179357"/>
              <a:gd name="connsiteX0" fmla="*/ 0 w 6313395"/>
              <a:gd name="connsiteY0" fmla="*/ 8964 h 5179358"/>
              <a:gd name="connsiteX1" fmla="*/ 4529418 w 6313395"/>
              <a:gd name="connsiteY1" fmla="*/ 0 h 5179358"/>
              <a:gd name="connsiteX2" fmla="*/ 6313395 w 6313395"/>
              <a:gd name="connsiteY2" fmla="*/ 5179357 h 5179358"/>
              <a:gd name="connsiteX3" fmla="*/ 8965 w 6313395"/>
              <a:gd name="connsiteY3" fmla="*/ 5179358 h 5179358"/>
              <a:gd name="connsiteX4" fmla="*/ 0 w 6313395"/>
              <a:gd name="connsiteY4" fmla="*/ 8964 h 5179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3395" h="5179358">
                <a:moveTo>
                  <a:pt x="0" y="8964"/>
                </a:moveTo>
                <a:lnTo>
                  <a:pt x="4529418" y="0"/>
                </a:lnTo>
                <a:lnTo>
                  <a:pt x="6313395" y="5179357"/>
                </a:lnTo>
                <a:lnTo>
                  <a:pt x="8965" y="5179358"/>
                </a:lnTo>
                <a:cubicBezTo>
                  <a:pt x="5977" y="3455893"/>
                  <a:pt x="2988" y="1732429"/>
                  <a:pt x="0" y="8964"/>
                </a:cubicBezTo>
                <a:close/>
              </a:path>
            </a:pathLst>
          </a:custGeom>
        </p:spPr>
        <p:txBody>
          <a:bodyPr/>
          <a:lstStyle/>
          <a:p>
            <a:r>
              <a:rPr lang="en-US"/>
              <a:t>Click icon to add picture</a:t>
            </a:r>
            <a:endParaRPr lang="en-GB"/>
          </a:p>
        </p:txBody>
      </p:sp>
      <p:sp>
        <p:nvSpPr>
          <p:cNvPr id="2" name="Title 1"/>
          <p:cNvSpPr>
            <a:spLocks noGrp="1"/>
          </p:cNvSpPr>
          <p:nvPr>
            <p:ph type="ctrTitle" hasCustomPrompt="1"/>
          </p:nvPr>
        </p:nvSpPr>
        <p:spPr>
          <a:xfrm>
            <a:off x="9185400" y="2711391"/>
            <a:ext cx="2643779" cy="1181863"/>
          </a:xfrm>
        </p:spPr>
        <p:txBody>
          <a:bodyPr anchor="ctr"/>
          <a:lstStyle>
            <a:lvl1pPr>
              <a:defRPr sz="4267" baseline="0">
                <a:solidFill>
                  <a:schemeClr val="bg1"/>
                </a:solidFill>
              </a:defRPr>
            </a:lvl1pPr>
          </a:lstStyle>
          <a:p>
            <a:r>
              <a:rPr lang="en-US" dirty="0"/>
              <a:t>Title </a:t>
            </a:r>
            <a:r>
              <a:rPr lang="en-US" dirty="0" err="1"/>
              <a:t>title</a:t>
            </a:r>
            <a:r>
              <a:rPr lang="en-US" dirty="0"/>
              <a:t> </a:t>
            </a:r>
            <a:r>
              <a:rPr lang="en-US" dirty="0" err="1"/>
              <a:t>title</a:t>
            </a:r>
            <a:r>
              <a:rPr lang="en-US" dirty="0"/>
              <a:t> </a:t>
            </a:r>
            <a:r>
              <a:rPr lang="en-US" dirty="0" err="1"/>
              <a:t>title</a:t>
            </a:r>
            <a:endParaRPr lang="en-US" dirty="0"/>
          </a:p>
        </p:txBody>
      </p:sp>
      <p:pic>
        <p:nvPicPr>
          <p:cNvPr id="11" name="Picture 10" descr="IPSOS_GAMECHANGERS_blue.png"/>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2" name="Footer Placeholder 3"/>
          <p:cNvSpPr>
            <a:spLocks noGrp="1"/>
          </p:cNvSpPr>
          <p:nvPr>
            <p:ph type="ftr" sz="quarter" idx="15"/>
          </p:nvPr>
        </p:nvSpPr>
        <p:spPr>
          <a:xfrm>
            <a:off x="819166" y="6221081"/>
            <a:ext cx="6602617" cy="346923"/>
          </a:xfrm>
          <a:prstGeom prst="rect">
            <a:avLst/>
          </a:prstGeom>
        </p:spPr>
        <p:txBody>
          <a:bodyPr vert="horz" lIns="0" tIns="0" rIns="0" bIns="0" rtlCol="0" anchor="b">
            <a:normAutofit/>
          </a:bodyPr>
          <a:lstStyle>
            <a:lvl1pPr>
              <a:defRPr lang="en-GB" sz="1067" cap="none" baseline="0" smtClean="0">
                <a:solidFill>
                  <a:schemeClr val="bg1"/>
                </a:solidFill>
              </a:defRPr>
            </a:lvl1pPr>
          </a:lstStyle>
          <a:p>
            <a:pPr>
              <a:lnSpc>
                <a:spcPct val="95000"/>
              </a:lnSpc>
              <a:spcBef>
                <a:spcPts val="272"/>
              </a:spcBef>
            </a:pPr>
            <a:endParaRPr lang="en-US" dirty="0"/>
          </a:p>
        </p:txBody>
      </p:sp>
      <p:sp>
        <p:nvSpPr>
          <p:cNvPr id="13" name="Slide Number Placeholder 8"/>
          <p:cNvSpPr>
            <a:spLocks noGrp="1"/>
          </p:cNvSpPr>
          <p:nvPr>
            <p:ph type="sldNum" sz="quarter" idx="17"/>
          </p:nvPr>
        </p:nvSpPr>
        <p:spPr>
          <a:xfrm>
            <a:off x="329750" y="6221081"/>
            <a:ext cx="509900" cy="346923"/>
          </a:xfrm>
          <a:prstGeom prst="rect">
            <a:avLst/>
          </a:prstGeom>
        </p:spPr>
        <p:txBody>
          <a:bodyPr vert="horz" lIns="0" tIns="0" rIns="0" bIns="0" rtlCol="0" anchor="b">
            <a:normAutofit/>
          </a:bodyPr>
          <a:lstStyle>
            <a:lvl1pPr>
              <a:defRPr lang="en-US" sz="1067" cap="none" baseline="0" smtClean="0">
                <a:solidFill>
                  <a:schemeClr val="bg1"/>
                </a:solidFill>
              </a:defRPr>
            </a:lvl1pPr>
          </a:lstStyle>
          <a:p>
            <a:pPr>
              <a:lnSpc>
                <a:spcPct val="95000"/>
              </a:lnSpc>
              <a:spcBef>
                <a:spcPts val="272"/>
              </a:spcBef>
            </a:pPr>
            <a:fld id="{7F034911-0302-4AAB-AEF0-815419E29289}" type="slidenum">
              <a:rPr lang="en-GB" smtClean="0"/>
              <a:pPr>
                <a:lnSpc>
                  <a:spcPct val="95000"/>
                </a:lnSpc>
                <a:spcBef>
                  <a:spcPts val="272"/>
                </a:spcBef>
              </a:pPr>
              <a:t>‹#›</a:t>
            </a:fld>
            <a:endParaRPr lang="en-GB" dirty="0"/>
          </a:p>
        </p:txBody>
      </p:sp>
      <p:pic>
        <p:nvPicPr>
          <p:cNvPr id="17" name="Picture 16"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8"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512182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preserve="1" userDrawn="1">
  <p:cSld name="1_Title Slide - wide image [Re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85400" y="2711391"/>
            <a:ext cx="2643779" cy="1181863"/>
          </a:xfrm>
        </p:spPr>
        <p:txBody>
          <a:bodyPr anchor="ctr"/>
          <a:lstStyle>
            <a:lvl1pPr>
              <a:defRPr sz="4267" baseline="0">
                <a:solidFill>
                  <a:schemeClr val="bg1"/>
                </a:solidFill>
              </a:defRPr>
            </a:lvl1pPr>
          </a:lstStyle>
          <a:p>
            <a:r>
              <a:rPr lang="en-US" dirty="0"/>
              <a:t>Title </a:t>
            </a:r>
            <a:r>
              <a:rPr lang="en-US" dirty="0" err="1"/>
              <a:t>title</a:t>
            </a:r>
            <a:r>
              <a:rPr lang="en-US" dirty="0"/>
              <a:t> </a:t>
            </a:r>
            <a:r>
              <a:rPr lang="en-US" dirty="0" err="1"/>
              <a:t>title</a:t>
            </a:r>
            <a:r>
              <a:rPr lang="en-US" dirty="0"/>
              <a:t> </a:t>
            </a:r>
            <a:r>
              <a:rPr lang="en-US" dirty="0" err="1"/>
              <a:t>title</a:t>
            </a:r>
            <a:endParaRPr lang="en-US" dirty="0"/>
          </a:p>
        </p:txBody>
      </p:sp>
      <p:pic>
        <p:nvPicPr>
          <p:cNvPr id="11" name="Picture 10" descr="IPSOS_GAMECHANGERS_blue.png"/>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2" name="Footer Placeholder 3"/>
          <p:cNvSpPr>
            <a:spLocks noGrp="1"/>
          </p:cNvSpPr>
          <p:nvPr>
            <p:ph type="ftr" sz="quarter" idx="15"/>
          </p:nvPr>
        </p:nvSpPr>
        <p:spPr>
          <a:xfrm>
            <a:off x="819166" y="6221081"/>
            <a:ext cx="6602617" cy="346923"/>
          </a:xfrm>
          <a:prstGeom prst="rect">
            <a:avLst/>
          </a:prstGeom>
        </p:spPr>
        <p:txBody>
          <a:bodyPr vert="horz" lIns="0" tIns="0" rIns="0" bIns="0" rtlCol="0" anchor="b">
            <a:normAutofit/>
          </a:bodyPr>
          <a:lstStyle>
            <a:lvl1pPr>
              <a:defRPr lang="en-GB" sz="1067" cap="none" baseline="0" smtClean="0">
                <a:solidFill>
                  <a:schemeClr val="bg1"/>
                </a:solidFill>
              </a:defRPr>
            </a:lvl1pPr>
          </a:lstStyle>
          <a:p>
            <a:pPr>
              <a:lnSpc>
                <a:spcPct val="95000"/>
              </a:lnSpc>
              <a:spcBef>
                <a:spcPts val="272"/>
              </a:spcBef>
            </a:pPr>
            <a:endParaRPr lang="en-US" dirty="0"/>
          </a:p>
        </p:txBody>
      </p:sp>
      <p:sp>
        <p:nvSpPr>
          <p:cNvPr id="13" name="Slide Number Placeholder 8"/>
          <p:cNvSpPr>
            <a:spLocks noGrp="1"/>
          </p:cNvSpPr>
          <p:nvPr>
            <p:ph type="sldNum" sz="quarter" idx="17"/>
          </p:nvPr>
        </p:nvSpPr>
        <p:spPr>
          <a:xfrm>
            <a:off x="329750" y="6221081"/>
            <a:ext cx="509900" cy="346923"/>
          </a:xfrm>
          <a:prstGeom prst="rect">
            <a:avLst/>
          </a:prstGeom>
        </p:spPr>
        <p:txBody>
          <a:bodyPr vert="horz" lIns="0" tIns="0" rIns="0" bIns="0" rtlCol="0" anchor="b">
            <a:normAutofit/>
          </a:bodyPr>
          <a:lstStyle>
            <a:lvl1pPr>
              <a:defRPr lang="en-US" sz="1067" cap="none" baseline="0" smtClean="0">
                <a:solidFill>
                  <a:schemeClr val="bg1"/>
                </a:solidFill>
              </a:defRPr>
            </a:lvl1pPr>
          </a:lstStyle>
          <a:p>
            <a:pPr>
              <a:lnSpc>
                <a:spcPct val="95000"/>
              </a:lnSpc>
              <a:spcBef>
                <a:spcPts val="272"/>
              </a:spcBef>
            </a:pPr>
            <a:fld id="{7F034911-0302-4AAB-AEF0-815419E29289}" type="slidenum">
              <a:rPr lang="en-GB" smtClean="0"/>
              <a:pPr>
                <a:lnSpc>
                  <a:spcPct val="95000"/>
                </a:lnSpc>
                <a:spcBef>
                  <a:spcPts val="272"/>
                </a:spcBef>
              </a:pPr>
              <a:t>‹#›</a:t>
            </a:fld>
            <a:endParaRPr lang="en-GB" dirty="0"/>
          </a:p>
        </p:txBody>
      </p:sp>
      <p:pic>
        <p:nvPicPr>
          <p:cNvPr id="17" name="Picture 16"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7"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78697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p:cSld name="Section Header">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30444" y="3306921"/>
            <a:ext cx="9457547" cy="1283824"/>
          </a:xfrm>
        </p:spPr>
        <p:txBody>
          <a:bodyPr lIns="0" anchor="t"/>
          <a:lstStyle>
            <a:lvl1pPr>
              <a:lnSpc>
                <a:spcPct val="80000"/>
              </a:lnSpc>
              <a:spcBef>
                <a:spcPts val="1088"/>
              </a:spcBef>
              <a:defRPr sz="10400" cap="all" baseline="0">
                <a:solidFill>
                  <a:schemeClr val="bg1"/>
                </a:solidFill>
              </a:defRPr>
            </a:lvl1pPr>
          </a:lstStyle>
          <a:p>
            <a:r>
              <a:rPr lang="en-US" dirty="0"/>
              <a:t>DOLOR SIT</a:t>
            </a:r>
            <a:endParaRPr lang="en-GB" dirty="0"/>
          </a:p>
        </p:txBody>
      </p:sp>
      <p:sp>
        <p:nvSpPr>
          <p:cNvPr id="7" name="Text Placeholder 6"/>
          <p:cNvSpPr>
            <a:spLocks noGrp="1"/>
          </p:cNvSpPr>
          <p:nvPr>
            <p:ph type="body" sz="quarter" idx="13" hasCustomPrompt="1"/>
          </p:nvPr>
        </p:nvSpPr>
        <p:spPr>
          <a:xfrm>
            <a:off x="295752" y="2477743"/>
            <a:ext cx="8044963" cy="829179"/>
          </a:xfrm>
        </p:spPr>
        <p:txBody>
          <a:bodyPr anchor="b">
            <a:normAutofit/>
          </a:bodyPr>
          <a:lstStyle>
            <a:lvl1pPr>
              <a:spcBef>
                <a:spcPts val="1632"/>
              </a:spcBef>
              <a:defRPr sz="3600" b="0" cap="none" baseline="0">
                <a:solidFill>
                  <a:schemeClr val="bg1"/>
                </a:solidFill>
              </a:defRPr>
            </a:lvl1pPr>
          </a:lstStyle>
          <a:p>
            <a:pPr lvl="0"/>
            <a:r>
              <a:rPr lang="en-US" dirty="0"/>
              <a:t>Lorem Ipsum</a:t>
            </a:r>
            <a:endParaRPr lang="en-GB" dirty="0"/>
          </a:p>
        </p:txBody>
      </p:sp>
      <p:pic>
        <p:nvPicPr>
          <p:cNvPr id="13" name="Picture 12" descr="IPSOS_GAMECHANGERS_blue.png"/>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29" name="TextBox 28"/>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30" name="TextBox 29"/>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31" name="Picture 30"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8"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2864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cSld name="Fill1_Title Only">
    <p:bg bwMode="ltGray">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77801" cy="590215"/>
          </a:xfrm>
        </p:spPr>
        <p:txBody>
          <a:bodyPr anchor="b">
            <a:normAutofit/>
          </a:bodyPr>
          <a:lstStyle>
            <a:lvl1pPr marL="0" indent="0">
              <a:buNone/>
              <a:defRPr sz="2533" b="0" baseline="0">
                <a:solidFill>
                  <a:schemeClr val="bg1"/>
                </a:solidFill>
              </a:defRPr>
            </a:lvl1pPr>
          </a:lstStyle>
          <a:p>
            <a:pPr lvl="0"/>
            <a:r>
              <a:rPr lang="en-US" dirty="0"/>
              <a:t>CLICK TO ADD TAG LINE OR BEGINNING OF TITLE</a:t>
            </a:r>
            <a:endParaRPr lang="en-GB" dirty="0"/>
          </a:p>
        </p:txBody>
      </p:sp>
      <p:pic>
        <p:nvPicPr>
          <p:cNvPr id="20" name="Picture 19"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3" name="TextBox 12"/>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8" name="Picture 17"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36645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cSld name="Fill1_Text Options">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09835" y="331098"/>
            <a:ext cx="8977799" cy="590215"/>
          </a:xfrm>
        </p:spPr>
        <p:txBody>
          <a:bodyPr anchor="b">
            <a:normAutofit/>
          </a:bodyPr>
          <a:lstStyle>
            <a:lvl1pPr marL="0" indent="0">
              <a:buNone/>
              <a:defRPr sz="2533" b="0">
                <a:solidFill>
                  <a:schemeClr val="bg1"/>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09836" y="1851260"/>
            <a:ext cx="10514221" cy="352400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1" name="Picture 20"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4" name="TextBox 13"/>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6" name="Picture 15"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39079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p:cSld name="Fill1_Bullets Only">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09835" y="331098"/>
            <a:ext cx="8977799" cy="590215"/>
          </a:xfrm>
        </p:spPr>
        <p:txBody>
          <a:bodyPr anchor="b">
            <a:normAutofit/>
          </a:bodyPr>
          <a:lstStyle>
            <a:lvl1pPr marL="0" indent="0">
              <a:buNone/>
              <a:defRPr sz="2533" b="0">
                <a:solidFill>
                  <a:schemeClr val="bg1"/>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09836" y="1851260"/>
            <a:ext cx="10514221" cy="352400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1" name="Picture 20"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4" name="TextBox 13"/>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6" name="Picture 15"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78175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p:cSld name="Fill2_Title Only">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09836" y="331098"/>
            <a:ext cx="8977801" cy="590215"/>
          </a:xfrm>
        </p:spPr>
        <p:txBody>
          <a:bodyPr anchor="b">
            <a:normAutofit/>
          </a:bodyPr>
          <a:lstStyle>
            <a:lvl1pPr marL="0" indent="0">
              <a:buNone/>
              <a:defRPr sz="2533" b="0" baseline="0">
                <a:solidFill>
                  <a:schemeClr val="bg1"/>
                </a:solidFill>
              </a:defRPr>
            </a:lvl1pPr>
          </a:lstStyle>
          <a:p>
            <a:pPr lvl="0"/>
            <a:r>
              <a:rPr lang="en-US" dirty="0"/>
              <a:t>CLICK TO ADD TAG LINE OR BEGINNING OF TITLE</a:t>
            </a:r>
            <a:endParaRPr lang="en-GB" dirty="0"/>
          </a:p>
        </p:txBody>
      </p:sp>
      <p:pic>
        <p:nvPicPr>
          <p:cNvPr id="20" name="Picture 19"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21" name="TextBox 20"/>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22" name="TextBox 21"/>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23" name="Picture 22"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63042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cSld name="Fill2_Text Options">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lvl1pPr>
              <a:defRPr>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967721" cy="590215"/>
          </a:xfrm>
        </p:spPr>
        <p:txBody>
          <a:bodyPr anchor="b">
            <a:normAutofit/>
          </a:bodyPr>
          <a:lstStyle>
            <a:lvl1pPr marL="0" indent="0">
              <a:buNone/>
              <a:defRPr sz="2533" b="0">
                <a:solidFill>
                  <a:schemeClr val="bg1"/>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12001" y="1851257"/>
            <a:ext cx="11537100" cy="35240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2" name="Picture 21"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4" name="TextBox 13"/>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6" name="Picture 15"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13099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preserve="1" userDrawn="1">
  <p:cSld name="Fill2_Bullets Only">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2001" y="857958"/>
            <a:ext cx="11539460" cy="615397"/>
          </a:xfrm>
        </p:spPr>
        <p:txBody>
          <a:bodyPr/>
          <a:lstStyle>
            <a:lvl1pPr>
              <a:defRPr>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12001" y="331098"/>
            <a:ext cx="8967721" cy="590215"/>
          </a:xfrm>
        </p:spPr>
        <p:txBody>
          <a:bodyPr anchor="b">
            <a:normAutofit/>
          </a:bodyPr>
          <a:lstStyle>
            <a:lvl1pPr marL="0" indent="0">
              <a:buNone/>
              <a:defRPr sz="2533" b="0">
                <a:solidFill>
                  <a:schemeClr val="bg1"/>
                </a:solidFill>
              </a:defRPr>
            </a:lvl1pPr>
          </a:lstStyle>
          <a:p>
            <a:pPr lvl="0"/>
            <a:r>
              <a:rPr lang="en-US" dirty="0"/>
              <a:t>CLICK TO ADD TAG LINE OR BEGINNING OF TITLE</a:t>
            </a:r>
            <a:endParaRPr lang="en-GB" dirty="0"/>
          </a:p>
        </p:txBody>
      </p:sp>
      <p:pic>
        <p:nvPicPr>
          <p:cNvPr id="22" name="Picture 21"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4" name="TextBox 13"/>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6" name="Picture 15"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sp>
        <p:nvSpPr>
          <p:cNvPr id="12" name="Text Placeholder 4"/>
          <p:cNvSpPr>
            <a:spLocks noGrp="1"/>
          </p:cNvSpPr>
          <p:nvPr>
            <p:ph type="body" sz="quarter" idx="14" hasCustomPrompt="1"/>
          </p:nvPr>
        </p:nvSpPr>
        <p:spPr>
          <a:xfrm>
            <a:off x="311151" y="1865605"/>
            <a:ext cx="11537949" cy="3519196"/>
          </a:xfrm>
        </p:spPr>
        <p:txBody>
          <a:bodyPr/>
          <a:lstStyle>
            <a:lvl1pPr marL="234945" indent="-234945">
              <a:lnSpc>
                <a:spcPct val="100000"/>
              </a:lnSpc>
              <a:spcBef>
                <a:spcPts val="400"/>
              </a:spcBef>
              <a:spcAft>
                <a:spcPts val="400"/>
              </a:spcAft>
              <a:buFont typeface="Arial" panose="020B0604020202020204" pitchFamily="34" charset="0"/>
              <a:buChar char="•"/>
              <a:defRPr sz="1600" cap="none">
                <a:solidFill>
                  <a:schemeClr val="bg1"/>
                </a:solidFill>
              </a:defRPr>
            </a:lvl1pPr>
            <a:lvl2pPr marL="634984" indent="-222245">
              <a:lnSpc>
                <a:spcPct val="100000"/>
              </a:lnSpc>
              <a:spcBef>
                <a:spcPts val="400"/>
              </a:spcBef>
              <a:spcAft>
                <a:spcPts val="400"/>
              </a:spcAft>
              <a:buFont typeface="Arial" panose="020B0604020202020204" pitchFamily="34" charset="0"/>
              <a:buChar char="–"/>
              <a:tabLst/>
              <a:defRPr sz="1600">
                <a:solidFill>
                  <a:schemeClr val="bg1"/>
                </a:solidFill>
              </a:defRPr>
            </a:lvl2pPr>
            <a:lvl3pPr marL="922844" indent="-237061">
              <a:lnSpc>
                <a:spcPct val="100000"/>
              </a:lnSpc>
              <a:spcBef>
                <a:spcPts val="400"/>
              </a:spcBef>
              <a:spcAft>
                <a:spcPts val="400"/>
              </a:spcAft>
              <a:buSzPct val="85000"/>
              <a:buFont typeface="Arial" panose="020B0604020202020204" pitchFamily="34" charset="0"/>
              <a:buChar char="•"/>
              <a:defRPr sz="1600">
                <a:solidFill>
                  <a:schemeClr val="bg1"/>
                </a:solidFill>
              </a:defRPr>
            </a:lvl3pPr>
            <a:lvl5pPr marL="1291134" indent="-232828">
              <a:lnSpc>
                <a:spcPct val="100000"/>
              </a:lnSpc>
              <a:spcBef>
                <a:spcPts val="400"/>
              </a:spcBef>
              <a:spcAft>
                <a:spcPts val="400"/>
              </a:spcAft>
              <a:buSzPct val="85000"/>
              <a:buFont typeface="Arial" panose="020B0604020202020204" pitchFamily="34" charset="0"/>
              <a:buChar char="-"/>
              <a:defRPr sz="1600">
                <a:solidFill>
                  <a:schemeClr val="bg1"/>
                </a:solidFill>
              </a:defRPr>
            </a:lvl5pPr>
          </a:lstStyle>
          <a:p>
            <a:pPr lvl="0"/>
            <a:r>
              <a:rPr lang="en-US" dirty="0"/>
              <a:t>First level bullet</a:t>
            </a:r>
          </a:p>
          <a:p>
            <a:pPr lvl="1"/>
            <a:r>
              <a:rPr lang="en-US" dirty="0"/>
              <a:t>Second level</a:t>
            </a:r>
          </a:p>
          <a:p>
            <a:pPr lvl="2"/>
            <a:r>
              <a:rPr lang="en-US" dirty="0"/>
              <a:t>Third level</a:t>
            </a:r>
          </a:p>
          <a:p>
            <a:pPr lvl="4"/>
            <a:r>
              <a:rPr lang="en-US" dirty="0"/>
              <a:t>Fourth level</a:t>
            </a:r>
            <a:endParaRPr lang="en-GB" dirty="0"/>
          </a:p>
        </p:txBody>
      </p:sp>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18800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preserve="1">
  <p:cSld name="Fill3_Title Only">
    <p:bg bwMode="invGray">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
        <p:txBody>
          <a:bodyPr/>
          <a:lstStyle>
            <a:lvl1pPr>
              <a:defRPr baseline="0">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bwMode="black">
          <a:xfrm>
            <a:off x="309836" y="331098"/>
            <a:ext cx="8977801" cy="590215"/>
          </a:xfrm>
        </p:spPr>
        <p:txBody>
          <a:bodyPr anchor="b">
            <a:normAutofit/>
          </a:bodyPr>
          <a:lstStyle>
            <a:lvl1pPr marL="0" indent="0">
              <a:buNone/>
              <a:defRPr sz="2533" b="0" baseline="0">
                <a:solidFill>
                  <a:schemeClr val="bg1"/>
                </a:solidFill>
              </a:defRPr>
            </a:lvl1pPr>
          </a:lstStyle>
          <a:p>
            <a:pPr lvl="0"/>
            <a:r>
              <a:rPr lang="en-US" dirty="0"/>
              <a:t>CLICK TO ADD TAG LINE OR BEGINNING OF TITLE</a:t>
            </a:r>
            <a:endParaRPr lang="en-GB" dirty="0"/>
          </a:p>
        </p:txBody>
      </p:sp>
      <p:pic>
        <p:nvPicPr>
          <p:cNvPr id="20" name="Picture 19"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bwMode="black">
          <a:xfrm>
            <a:off x="9287635" y="6210844"/>
            <a:ext cx="1840248" cy="369557"/>
          </a:xfrm>
          <a:prstGeom prst="rect">
            <a:avLst/>
          </a:prstGeom>
        </p:spPr>
      </p:pic>
      <p:sp>
        <p:nvSpPr>
          <p:cNvPr id="13" name="TextBox 12"/>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8" name="Picture 17"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26062"/>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p:cSld name="Fill3_Text Options">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09835" y="331098"/>
            <a:ext cx="8977799" cy="590215"/>
          </a:xfrm>
        </p:spPr>
        <p:txBody>
          <a:bodyPr anchor="b">
            <a:normAutofit/>
          </a:bodyPr>
          <a:lstStyle>
            <a:lvl1pPr marL="0" indent="0">
              <a:buNone/>
              <a:defRPr sz="2533" b="0">
                <a:solidFill>
                  <a:schemeClr val="bg1"/>
                </a:solidFill>
              </a:defRPr>
            </a:lvl1pPr>
          </a:lstStyle>
          <a:p>
            <a:pPr lvl="0"/>
            <a:r>
              <a:rPr lang="en-US" dirty="0"/>
              <a:t>CLICK TO ADD TAG LINE OR BEGINNING OF TITLE</a:t>
            </a:r>
            <a:endParaRPr lang="en-GB" dirty="0"/>
          </a:p>
        </p:txBody>
      </p:sp>
      <p:sp>
        <p:nvSpPr>
          <p:cNvPr id="11" name="Text Placeholder 10"/>
          <p:cNvSpPr>
            <a:spLocks noGrp="1"/>
          </p:cNvSpPr>
          <p:nvPr>
            <p:ph type="body" sz="quarter" idx="14"/>
          </p:nvPr>
        </p:nvSpPr>
        <p:spPr>
          <a:xfrm>
            <a:off x="309836" y="1851260"/>
            <a:ext cx="10514221" cy="352400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1" name="Picture 20"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4" name="TextBox 13"/>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6" name="Picture 15"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33214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preserve="1" userDrawn="1">
  <p:cSld name="Fill3_Bullets Only">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bg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09835" y="331098"/>
            <a:ext cx="8977799" cy="590215"/>
          </a:xfrm>
        </p:spPr>
        <p:txBody>
          <a:bodyPr anchor="b">
            <a:normAutofit/>
          </a:bodyPr>
          <a:lstStyle>
            <a:lvl1pPr marL="0" indent="0">
              <a:buNone/>
              <a:defRPr sz="2533" b="0">
                <a:solidFill>
                  <a:schemeClr val="bg1"/>
                </a:solidFill>
              </a:defRPr>
            </a:lvl1pPr>
          </a:lstStyle>
          <a:p>
            <a:pPr lvl="0"/>
            <a:r>
              <a:rPr lang="en-US" dirty="0"/>
              <a:t>CLICK TO ADD TAG LINE OR BEGINNING OF TITLE</a:t>
            </a:r>
            <a:endParaRPr lang="en-GB" dirty="0"/>
          </a:p>
        </p:txBody>
      </p:sp>
      <p:pic>
        <p:nvPicPr>
          <p:cNvPr id="21" name="Picture 20"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14" name="TextBox 13"/>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15" name="TextBox 14"/>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16" name="Picture 15"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sp>
        <p:nvSpPr>
          <p:cNvPr id="12" name="Text Placeholder 4"/>
          <p:cNvSpPr>
            <a:spLocks noGrp="1"/>
          </p:cNvSpPr>
          <p:nvPr>
            <p:ph type="body" sz="quarter" idx="14" hasCustomPrompt="1"/>
          </p:nvPr>
        </p:nvSpPr>
        <p:spPr>
          <a:xfrm>
            <a:off x="311151" y="1865605"/>
            <a:ext cx="11051116" cy="3519196"/>
          </a:xfrm>
        </p:spPr>
        <p:txBody>
          <a:bodyPr/>
          <a:lstStyle>
            <a:lvl1pPr marL="234945" indent="-234945">
              <a:lnSpc>
                <a:spcPct val="100000"/>
              </a:lnSpc>
              <a:spcBef>
                <a:spcPts val="400"/>
              </a:spcBef>
              <a:spcAft>
                <a:spcPts val="400"/>
              </a:spcAft>
              <a:buFont typeface="Arial" panose="020B0604020202020204" pitchFamily="34" charset="0"/>
              <a:buChar char="•"/>
              <a:defRPr sz="1600" cap="none">
                <a:solidFill>
                  <a:schemeClr val="bg1"/>
                </a:solidFill>
              </a:defRPr>
            </a:lvl1pPr>
            <a:lvl2pPr marL="634984" indent="-222245">
              <a:lnSpc>
                <a:spcPct val="100000"/>
              </a:lnSpc>
              <a:spcBef>
                <a:spcPts val="400"/>
              </a:spcBef>
              <a:spcAft>
                <a:spcPts val="400"/>
              </a:spcAft>
              <a:buFont typeface="Arial" panose="020B0604020202020204" pitchFamily="34" charset="0"/>
              <a:buChar char="–"/>
              <a:tabLst/>
              <a:defRPr sz="1600">
                <a:solidFill>
                  <a:schemeClr val="bg1"/>
                </a:solidFill>
              </a:defRPr>
            </a:lvl2pPr>
            <a:lvl3pPr marL="922844" indent="-237061">
              <a:lnSpc>
                <a:spcPct val="100000"/>
              </a:lnSpc>
              <a:spcBef>
                <a:spcPts val="400"/>
              </a:spcBef>
              <a:spcAft>
                <a:spcPts val="400"/>
              </a:spcAft>
              <a:buSzPct val="85000"/>
              <a:buFont typeface="Arial" panose="020B0604020202020204" pitchFamily="34" charset="0"/>
              <a:buChar char="•"/>
              <a:defRPr sz="1600">
                <a:solidFill>
                  <a:schemeClr val="bg1"/>
                </a:solidFill>
              </a:defRPr>
            </a:lvl3pPr>
            <a:lvl5pPr marL="1291134" indent="-232828">
              <a:lnSpc>
                <a:spcPct val="100000"/>
              </a:lnSpc>
              <a:spcBef>
                <a:spcPts val="400"/>
              </a:spcBef>
              <a:spcAft>
                <a:spcPts val="400"/>
              </a:spcAft>
              <a:buSzPct val="85000"/>
              <a:buFont typeface="Arial" panose="020B0604020202020204" pitchFamily="34" charset="0"/>
              <a:buChar char="-"/>
              <a:defRPr sz="1600">
                <a:solidFill>
                  <a:schemeClr val="bg1"/>
                </a:solidFill>
              </a:defRPr>
            </a:lvl5pPr>
          </a:lstStyle>
          <a:p>
            <a:pPr lvl="0"/>
            <a:r>
              <a:rPr lang="en-US" dirty="0"/>
              <a:t>First level bullet</a:t>
            </a:r>
          </a:p>
          <a:p>
            <a:pPr lvl="1"/>
            <a:r>
              <a:rPr lang="en-US" dirty="0"/>
              <a:t>Second level</a:t>
            </a:r>
          </a:p>
          <a:p>
            <a:pPr lvl="2"/>
            <a:r>
              <a:rPr lang="en-US" dirty="0"/>
              <a:t>Third level</a:t>
            </a:r>
          </a:p>
          <a:p>
            <a:pPr lvl="4"/>
            <a:r>
              <a:rPr lang="en-US" dirty="0"/>
              <a:t>Fourth level</a:t>
            </a:r>
            <a:endParaRPr lang="en-GB" dirty="0"/>
          </a:p>
        </p:txBody>
      </p:sp>
      <p:pic>
        <p:nvPicPr>
          <p:cNvPr id="9"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994048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3_Main Title - 1/3 Image">
    <p:spTree>
      <p:nvGrpSpPr>
        <p:cNvPr id="1" name=""/>
        <p:cNvGrpSpPr/>
        <p:nvPr/>
      </p:nvGrpSpPr>
      <p:grpSpPr>
        <a:xfrm>
          <a:off x="0" y="0"/>
          <a:ext cx="0" cy="0"/>
          <a:chOff x="0" y="0"/>
          <a:chExt cx="0" cy="0"/>
        </a:xfrm>
      </p:grpSpPr>
      <p:sp>
        <p:nvSpPr>
          <p:cNvPr id="5" name="Picture Placeholder 4"/>
          <p:cNvSpPr>
            <a:spLocks noGrp="1"/>
          </p:cNvSpPr>
          <p:nvPr>
            <p:ph type="pic" sz="quarter" idx="16"/>
          </p:nvPr>
        </p:nvSpPr>
        <p:spPr>
          <a:xfrm>
            <a:off x="-1" y="-11955"/>
            <a:ext cx="4987364" cy="6869955"/>
          </a:xfrm>
          <a:custGeom>
            <a:avLst/>
            <a:gdLst>
              <a:gd name="connsiteX0" fmla="*/ 0 w 4000500"/>
              <a:gd name="connsiteY0" fmla="*/ 0 h 5143500"/>
              <a:gd name="connsiteX1" fmla="*/ 4000500 w 4000500"/>
              <a:gd name="connsiteY1" fmla="*/ 0 h 5143500"/>
              <a:gd name="connsiteX2" fmla="*/ 4000500 w 4000500"/>
              <a:gd name="connsiteY2" fmla="*/ 5143500 h 5143500"/>
              <a:gd name="connsiteX3" fmla="*/ 0 w 4000500"/>
              <a:gd name="connsiteY3" fmla="*/ 5143500 h 5143500"/>
              <a:gd name="connsiteX4" fmla="*/ 0 w 4000500"/>
              <a:gd name="connsiteY4" fmla="*/ 0 h 5143500"/>
              <a:gd name="connsiteX0" fmla="*/ 0 w 4000500"/>
              <a:gd name="connsiteY0" fmla="*/ 0 h 5143500"/>
              <a:gd name="connsiteX1" fmla="*/ 432547 w 4000500"/>
              <a:gd name="connsiteY1" fmla="*/ 8964 h 5143500"/>
              <a:gd name="connsiteX2" fmla="*/ 4000500 w 4000500"/>
              <a:gd name="connsiteY2" fmla="*/ 5143500 h 5143500"/>
              <a:gd name="connsiteX3" fmla="*/ 0 w 4000500"/>
              <a:gd name="connsiteY3" fmla="*/ 5143500 h 5143500"/>
              <a:gd name="connsiteX4" fmla="*/ 0 w 4000500"/>
              <a:gd name="connsiteY4" fmla="*/ 0 h 5143500"/>
              <a:gd name="connsiteX0" fmla="*/ 0 w 3740523"/>
              <a:gd name="connsiteY0" fmla="*/ 0 h 5143500"/>
              <a:gd name="connsiteX1" fmla="*/ 432547 w 3740523"/>
              <a:gd name="connsiteY1" fmla="*/ 8964 h 5143500"/>
              <a:gd name="connsiteX2" fmla="*/ 3740523 w 3740523"/>
              <a:gd name="connsiteY2" fmla="*/ 5143500 h 5143500"/>
              <a:gd name="connsiteX3" fmla="*/ 0 w 3740523"/>
              <a:gd name="connsiteY3" fmla="*/ 5143500 h 5143500"/>
              <a:gd name="connsiteX4" fmla="*/ 0 w 3740523"/>
              <a:gd name="connsiteY4" fmla="*/ 0 h 5143500"/>
              <a:gd name="connsiteX0" fmla="*/ 0 w 3740523"/>
              <a:gd name="connsiteY0" fmla="*/ 0 h 5143500"/>
              <a:gd name="connsiteX1" fmla="*/ 441511 w 3740523"/>
              <a:gd name="connsiteY1" fmla="*/ 17929 h 5143500"/>
              <a:gd name="connsiteX2" fmla="*/ 3740523 w 3740523"/>
              <a:gd name="connsiteY2" fmla="*/ 5143500 h 5143500"/>
              <a:gd name="connsiteX3" fmla="*/ 0 w 3740523"/>
              <a:gd name="connsiteY3" fmla="*/ 5143500 h 5143500"/>
              <a:gd name="connsiteX4" fmla="*/ 0 w 3740523"/>
              <a:gd name="connsiteY4" fmla="*/ 0 h 5143500"/>
              <a:gd name="connsiteX0" fmla="*/ 0 w 3740523"/>
              <a:gd name="connsiteY0" fmla="*/ 8966 h 5152466"/>
              <a:gd name="connsiteX1" fmla="*/ 441511 w 3740523"/>
              <a:gd name="connsiteY1" fmla="*/ 0 h 5152466"/>
              <a:gd name="connsiteX2" fmla="*/ 3740523 w 3740523"/>
              <a:gd name="connsiteY2" fmla="*/ 5152466 h 5152466"/>
              <a:gd name="connsiteX3" fmla="*/ 0 w 3740523"/>
              <a:gd name="connsiteY3" fmla="*/ 5152466 h 5152466"/>
              <a:gd name="connsiteX4" fmla="*/ 0 w 3740523"/>
              <a:gd name="connsiteY4" fmla="*/ 8966 h 51524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0523" h="5152466">
                <a:moveTo>
                  <a:pt x="0" y="8966"/>
                </a:moveTo>
                <a:lnTo>
                  <a:pt x="441511" y="0"/>
                </a:lnTo>
                <a:lnTo>
                  <a:pt x="3740523" y="5152466"/>
                </a:lnTo>
                <a:lnTo>
                  <a:pt x="0" y="5152466"/>
                </a:lnTo>
                <a:lnTo>
                  <a:pt x="0" y="8966"/>
                </a:lnTo>
                <a:close/>
              </a:path>
            </a:pathLst>
          </a:custGeom>
        </p:spPr>
        <p:txBody>
          <a:bodyPr/>
          <a:lstStyle/>
          <a:p>
            <a:r>
              <a:rPr lang="en-US"/>
              <a:t>Click icon to add picture</a:t>
            </a:r>
            <a:endParaRPr lang="en-GB"/>
          </a:p>
        </p:txBody>
      </p:sp>
      <p:sp>
        <p:nvSpPr>
          <p:cNvPr id="2" name="Title 1"/>
          <p:cNvSpPr>
            <a:spLocks noGrp="1"/>
          </p:cNvSpPr>
          <p:nvPr>
            <p:ph type="ctrTitle" hasCustomPrompt="1"/>
          </p:nvPr>
        </p:nvSpPr>
        <p:spPr>
          <a:xfrm>
            <a:off x="5568001" y="2869646"/>
            <a:ext cx="6265412" cy="678193"/>
          </a:xfrm>
        </p:spPr>
        <p:txBody>
          <a:bodyPr anchor="ctr"/>
          <a:lstStyle>
            <a:lvl1pPr>
              <a:defRPr sz="4933" baseline="0"/>
            </a:lvl1pPr>
          </a:lstStyle>
          <a:p>
            <a:r>
              <a:rPr lang="en-US" dirty="0"/>
              <a:t>Impact word(s)</a:t>
            </a:r>
          </a:p>
        </p:txBody>
      </p:sp>
      <p:sp>
        <p:nvSpPr>
          <p:cNvPr id="3" name="Subtitle 2"/>
          <p:cNvSpPr>
            <a:spLocks noGrp="1"/>
          </p:cNvSpPr>
          <p:nvPr>
            <p:ph type="subTitle" idx="1" hasCustomPrompt="1"/>
          </p:nvPr>
        </p:nvSpPr>
        <p:spPr>
          <a:xfrm>
            <a:off x="5568001" y="3819109"/>
            <a:ext cx="6265412" cy="1776400"/>
          </a:xfrm>
        </p:spPr>
        <p:txBody>
          <a:bodyPr/>
          <a:lstStyle>
            <a:lvl1pPr marL="0" indent="0" algn="l">
              <a:buNone/>
              <a:defRPr baseline="0">
                <a:solidFill>
                  <a:schemeClr val="bg2">
                    <a:lumMod val="75000"/>
                  </a:schemeClr>
                </a:solidFill>
              </a:defRPr>
            </a:lvl1pPr>
            <a:lvl2pPr marL="4320" indent="0" algn="l">
              <a:spcBef>
                <a:spcPts val="0"/>
              </a:spcBef>
              <a:buNone/>
              <a:tabLst/>
              <a:defRPr baseline="0">
                <a:solidFill>
                  <a:schemeClr val="bg2">
                    <a:lumMod val="75000"/>
                  </a:schemeClr>
                </a:solidFill>
              </a:defRPr>
            </a:lvl2pPr>
            <a:lvl3pPr marL="1232345" indent="0" algn="ctr">
              <a:buNone/>
              <a:defRPr>
                <a:solidFill>
                  <a:schemeClr val="tx1">
                    <a:tint val="75000"/>
                  </a:schemeClr>
                </a:solidFill>
              </a:defRPr>
            </a:lvl3pPr>
            <a:lvl4pPr marL="1848516" indent="0" algn="ctr">
              <a:buNone/>
              <a:defRPr>
                <a:solidFill>
                  <a:schemeClr val="tx1">
                    <a:tint val="75000"/>
                  </a:schemeClr>
                </a:solidFill>
              </a:defRPr>
            </a:lvl4pPr>
            <a:lvl5pPr marL="2464690" indent="0" algn="ctr">
              <a:buNone/>
              <a:defRPr>
                <a:solidFill>
                  <a:schemeClr val="tx1">
                    <a:tint val="75000"/>
                  </a:schemeClr>
                </a:solidFill>
              </a:defRPr>
            </a:lvl5pPr>
            <a:lvl6pPr marL="3080862" indent="0" algn="ctr">
              <a:buNone/>
              <a:defRPr>
                <a:solidFill>
                  <a:schemeClr val="tx1">
                    <a:tint val="75000"/>
                  </a:schemeClr>
                </a:solidFill>
              </a:defRPr>
            </a:lvl6pPr>
            <a:lvl7pPr marL="3697036" indent="0" algn="ctr">
              <a:buNone/>
              <a:defRPr>
                <a:solidFill>
                  <a:schemeClr val="tx1">
                    <a:tint val="75000"/>
                  </a:schemeClr>
                </a:solidFill>
              </a:defRPr>
            </a:lvl7pPr>
            <a:lvl8pPr marL="4313207" indent="0" algn="ctr">
              <a:buNone/>
              <a:defRPr>
                <a:solidFill>
                  <a:schemeClr val="tx1">
                    <a:tint val="75000"/>
                  </a:schemeClr>
                </a:solidFill>
              </a:defRPr>
            </a:lvl8pPr>
            <a:lvl9pPr marL="4929378" indent="0" algn="ctr">
              <a:buNone/>
              <a:defRPr>
                <a:solidFill>
                  <a:schemeClr val="tx1">
                    <a:tint val="75000"/>
                  </a:schemeClr>
                </a:solidFill>
              </a:defRPr>
            </a:lvl9pPr>
          </a:lstStyle>
          <a:p>
            <a:r>
              <a:rPr lang="en-US" dirty="0"/>
              <a:t>Presenter Name</a:t>
            </a:r>
          </a:p>
          <a:p>
            <a:pPr lvl="1"/>
            <a:r>
              <a:rPr lang="en-US" dirty="0"/>
              <a:t>Job title, date, or other relevant presenter info</a:t>
            </a:r>
          </a:p>
        </p:txBody>
      </p:sp>
      <p:sp>
        <p:nvSpPr>
          <p:cNvPr id="20" name="Text Placeholder 19"/>
          <p:cNvSpPr>
            <a:spLocks noGrp="1"/>
          </p:cNvSpPr>
          <p:nvPr>
            <p:ph type="body" sz="quarter" idx="13" hasCustomPrompt="1"/>
          </p:nvPr>
        </p:nvSpPr>
        <p:spPr>
          <a:xfrm>
            <a:off x="5568001" y="1852084"/>
            <a:ext cx="6265412" cy="849939"/>
          </a:xfrm>
        </p:spPr>
        <p:txBody>
          <a:bodyPr anchor="b">
            <a:normAutofit/>
          </a:bodyPr>
          <a:lstStyle>
            <a:lvl1pPr>
              <a:defRPr sz="2933" b="0" cap="none" baseline="0">
                <a:solidFill>
                  <a:schemeClr val="bg2"/>
                </a:solidFill>
              </a:defRPr>
            </a:lvl1pPr>
          </a:lstStyle>
          <a:p>
            <a:pPr lvl="0"/>
            <a:r>
              <a:rPr lang="en-US" dirty="0"/>
              <a:t>Full presentation title</a:t>
            </a:r>
            <a:endParaRPr lang="en-GB" dirty="0"/>
          </a:p>
        </p:txBody>
      </p:sp>
      <p:sp>
        <p:nvSpPr>
          <p:cNvPr id="7" name="Picture Placeholder 6"/>
          <p:cNvSpPr>
            <a:spLocks noGrp="1"/>
          </p:cNvSpPr>
          <p:nvPr>
            <p:ph type="pic" sz="quarter" idx="15" hasCustomPrompt="1"/>
          </p:nvPr>
        </p:nvSpPr>
        <p:spPr>
          <a:xfrm>
            <a:off x="10252048" y="897171"/>
            <a:ext cx="1553701" cy="844549"/>
          </a:xfrm>
          <a:solidFill>
            <a:schemeClr val="bg1"/>
          </a:solidFill>
        </p:spPr>
        <p:txBody>
          <a:bodyPr/>
          <a:lstStyle>
            <a:lvl1pPr algn="ctr">
              <a:defRPr sz="1867"/>
            </a:lvl1pPr>
          </a:lstStyle>
          <a:p>
            <a:r>
              <a:rPr lang="en-GB" dirty="0"/>
              <a:t>Client Logo</a:t>
            </a:r>
            <a:br>
              <a:rPr lang="en-GB" dirty="0"/>
            </a:br>
            <a:r>
              <a:rPr lang="en-GB" dirty="0"/>
              <a:t>(delete if unused)</a:t>
            </a:r>
          </a:p>
        </p:txBody>
      </p:sp>
      <p:sp>
        <p:nvSpPr>
          <p:cNvPr id="11" name="Slide Number Placeholder 5"/>
          <p:cNvSpPr>
            <a:spLocks noGrp="1"/>
          </p:cNvSpPr>
          <p:nvPr>
            <p:ph type="sldNum" sz="quarter" idx="12"/>
          </p:nvPr>
        </p:nvSpPr>
        <p:spPr>
          <a:xfrm>
            <a:off x="329749" y="6169896"/>
            <a:ext cx="747175" cy="346923"/>
          </a:xfrm>
          <a:prstGeom prst="rect">
            <a:avLst/>
          </a:prstGeom>
        </p:spPr>
        <p:txBody>
          <a:bodyPr lIns="0" tIns="0" rIns="0" bIns="0" anchor="b"/>
          <a:lstStyle>
            <a:lvl1pPr>
              <a:defRPr sz="1067">
                <a:solidFill>
                  <a:schemeClr val="bg1">
                    <a:lumMod val="95000"/>
                  </a:schemeClr>
                </a:solidFill>
              </a:defRPr>
            </a:lvl1pPr>
          </a:lstStyle>
          <a:p>
            <a:fld id="{7F034911-0302-4AAB-AEF0-815419E29289}" type="slidenum">
              <a:rPr lang="en-US" smtClean="0"/>
              <a:pPr/>
              <a:t>‹#›</a:t>
            </a:fld>
            <a:endParaRPr lang="en-US"/>
          </a:p>
        </p:txBody>
      </p:sp>
      <p:sp>
        <p:nvSpPr>
          <p:cNvPr id="14" name="Footer Placeholder 10"/>
          <p:cNvSpPr>
            <a:spLocks noGrp="1"/>
          </p:cNvSpPr>
          <p:nvPr>
            <p:ph type="ftr" sz="quarter" idx="11"/>
          </p:nvPr>
        </p:nvSpPr>
        <p:spPr>
          <a:xfrm>
            <a:off x="5568001" y="5375267"/>
            <a:ext cx="6265412" cy="794629"/>
          </a:xfrm>
          <a:prstGeom prst="rect">
            <a:avLst/>
          </a:prstGeom>
        </p:spPr>
        <p:txBody>
          <a:bodyPr lIns="0" tIns="0" rIns="0" bIns="0"/>
          <a:lstStyle>
            <a:lvl1pPr>
              <a:defRPr sz="1333">
                <a:solidFill>
                  <a:schemeClr val="accent4">
                    <a:lumMod val="75000"/>
                  </a:schemeClr>
                </a:solidFill>
              </a:defRPr>
            </a:lvl1pPr>
          </a:lstStyle>
          <a:p>
            <a:endParaRPr lang="en-GB" dirty="0"/>
          </a:p>
        </p:txBody>
      </p:sp>
      <p:sp>
        <p:nvSpPr>
          <p:cNvPr id="21" name="TextBox 20"/>
          <p:cNvSpPr txBox="1"/>
          <p:nvPr userDrawn="1"/>
        </p:nvSpPr>
        <p:spPr>
          <a:xfrm>
            <a:off x="319512" y="6249103"/>
            <a:ext cx="409584" cy="317340"/>
          </a:xfrm>
          <a:prstGeom prst="rect">
            <a:avLst/>
          </a:prstGeom>
        </p:spPr>
        <p:txBody>
          <a:bodyPr vert="horz" wrap="none" lIns="0" tIns="0" rIns="0" bIns="0" rtlCol="0" anchor="b">
            <a:normAutofit/>
          </a:bodyPr>
          <a:lstStyle/>
          <a:p>
            <a:pPr>
              <a:lnSpc>
                <a:spcPct val="85000"/>
              </a:lnSpc>
              <a:spcBef>
                <a:spcPts val="272"/>
              </a:spcBef>
            </a:pPr>
            <a:fld id="{01990C03-C3A3-48FE-AF6D-3AE397C89625}" type="slidenum">
              <a:rPr lang="en-GB" sz="1333">
                <a:solidFill>
                  <a:schemeClr val="bg1"/>
                </a:solidFill>
              </a:rPr>
              <a:pPr>
                <a:lnSpc>
                  <a:spcPct val="85000"/>
                </a:lnSpc>
                <a:spcBef>
                  <a:spcPts val="272"/>
                </a:spcBef>
              </a:pPr>
              <a:t>‹#›</a:t>
            </a:fld>
            <a:endParaRPr lang="en-GB" sz="1333" dirty="0">
              <a:solidFill>
                <a:schemeClr val="bg1"/>
              </a:solidFill>
            </a:endParaRPr>
          </a:p>
        </p:txBody>
      </p:sp>
    </p:spTree>
    <p:extLst>
      <p:ext uri="{BB962C8B-B14F-4D97-AF65-F5344CB8AC3E}">
        <p14:creationId xmlns:p14="http://schemas.microsoft.com/office/powerpoint/2010/main" val="92021356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cSld name="1_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6477438"/>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cSld name="1_Mobile 1">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tx1"/>
                </a:solidFill>
              </a:defRPr>
            </a:lvl1pPr>
          </a:lstStyle>
          <a:p>
            <a:r>
              <a:rPr lang="en-US" dirty="0"/>
              <a:t>Click to add emphasis part of title</a:t>
            </a:r>
          </a:p>
        </p:txBody>
      </p:sp>
      <p:sp>
        <p:nvSpPr>
          <p:cNvPr id="8" name="Text Placeholder 7"/>
          <p:cNvSpPr>
            <a:spLocks noGrp="1"/>
          </p:cNvSpPr>
          <p:nvPr>
            <p:ph type="body" sz="quarter" idx="13" hasCustomPrompt="1"/>
          </p:nvPr>
        </p:nvSpPr>
        <p:spPr>
          <a:xfrm>
            <a:off x="330200" y="331098"/>
            <a:ext cx="9963949" cy="590215"/>
          </a:xfrm>
        </p:spPr>
        <p:txBody>
          <a:bodyPr anchor="b">
            <a:normAutofit/>
          </a:bodyPr>
          <a:lstStyle>
            <a:lvl1pPr marL="0" indent="0">
              <a:buNone/>
              <a:defRPr sz="2533" b="0" baseline="0">
                <a:solidFill>
                  <a:schemeClr val="bg2"/>
                </a:solidFill>
              </a:defRPr>
            </a:lvl1pPr>
          </a:lstStyle>
          <a:p>
            <a:pPr lvl="0"/>
            <a:r>
              <a:rPr lang="en-US" dirty="0"/>
              <a:t>Click to add tag line or beginning of title</a:t>
            </a:r>
            <a:endParaRPr lang="en-GB" dirty="0"/>
          </a:p>
        </p:txBody>
      </p:sp>
      <p:sp>
        <p:nvSpPr>
          <p:cNvPr id="7" name="Picture Placeholder 6"/>
          <p:cNvSpPr>
            <a:spLocks noGrp="1"/>
          </p:cNvSpPr>
          <p:nvPr>
            <p:ph type="pic" sz="quarter" idx="16"/>
          </p:nvPr>
        </p:nvSpPr>
        <p:spPr>
          <a:xfrm rot="420000">
            <a:off x="8640323" y="2157938"/>
            <a:ext cx="2020453" cy="3268431"/>
          </a:xfrm>
        </p:spPr>
        <p:txBody>
          <a:bodyPr/>
          <a:lstStyle/>
          <a:p>
            <a:r>
              <a:rPr lang="en-US"/>
              <a:t>Click icon to add picture</a:t>
            </a:r>
            <a:endParaRPr lang="en-GB" dirty="0"/>
          </a:p>
        </p:txBody>
      </p:sp>
    </p:spTree>
    <p:extLst>
      <p:ext uri="{BB962C8B-B14F-4D97-AF65-F5344CB8AC3E}">
        <p14:creationId xmlns:p14="http://schemas.microsoft.com/office/powerpoint/2010/main" val="329481443"/>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userDrawn="1">
  <p:cSld name="Contacts">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bg1"/>
                </a:solidFill>
              </a:defRPr>
            </a:lvl1pPr>
          </a:lstStyle>
          <a:p>
            <a:r>
              <a:rPr lang="en-US" dirty="0"/>
              <a:t>Click to add emphasis part of title</a:t>
            </a:r>
          </a:p>
        </p:txBody>
      </p:sp>
      <p:pic>
        <p:nvPicPr>
          <p:cNvPr id="20" name="Picture 19" descr="IPSOS_GAMECHANGERS_blue.png"/>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rcRect/>
          <a:stretch/>
        </p:blipFill>
        <p:spPr>
          <a:xfrm>
            <a:off x="9287635" y="6210844"/>
            <a:ext cx="1840248" cy="369557"/>
          </a:xfrm>
          <a:prstGeom prst="rect">
            <a:avLst/>
          </a:prstGeom>
        </p:spPr>
      </p:pic>
      <p:sp>
        <p:nvSpPr>
          <p:cNvPr id="21" name="TextBox 20"/>
          <p:cNvSpPr txBox="1"/>
          <p:nvPr userDrawn="1"/>
        </p:nvSpPr>
        <p:spPr>
          <a:xfrm>
            <a:off x="319512" y="6249103"/>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solidFill>
              <a:latin typeface="+mn-lt"/>
              <a:ea typeface="+mn-ea"/>
              <a:cs typeface="+mn-cs"/>
            </a:endParaRPr>
          </a:p>
        </p:txBody>
      </p:sp>
      <p:sp>
        <p:nvSpPr>
          <p:cNvPr id="22" name="TextBox 21"/>
          <p:cNvSpPr txBox="1"/>
          <p:nvPr userDrawn="1"/>
        </p:nvSpPr>
        <p:spPr>
          <a:xfrm>
            <a:off x="839648" y="6341234"/>
            <a:ext cx="921563" cy="225209"/>
          </a:xfrm>
          <a:prstGeom prst="rect">
            <a:avLst/>
          </a:prstGeom>
        </p:spPr>
        <p:txBody>
          <a:bodyPr vert="horz" wrap="none" lIns="0" tIns="0" rIns="0" bIns="0" rtlCol="0" anchor="b">
            <a:normAutofit/>
          </a:bodyPr>
          <a:lstStyle/>
          <a:p>
            <a:pPr marL="0" marR="0" indent="0" algn="l" defTabSz="1232345" rtl="0" eaLnBrk="1" fontAlgn="auto" latinLnBrk="0" hangingPunct="1">
              <a:lnSpc>
                <a:spcPct val="85000"/>
              </a:lnSpc>
              <a:spcBef>
                <a:spcPts val="272"/>
              </a:spcBef>
              <a:spcAft>
                <a:spcPts val="0"/>
              </a:spcAft>
              <a:buClrTx/>
              <a:buSzTx/>
              <a:buFontTx/>
              <a:buNone/>
              <a:tabLst/>
              <a:defRPr/>
            </a:pPr>
            <a:r>
              <a:rPr lang="en-GB" sz="1067" kern="1200" dirty="0">
                <a:solidFill>
                  <a:schemeClr val="bg1"/>
                </a:solidFill>
                <a:latin typeface="+mn-lt"/>
                <a:ea typeface="+mn-ea"/>
                <a:cs typeface="+mn-cs"/>
              </a:rPr>
              <a:t>© 2015 Ipsos.</a:t>
            </a:r>
            <a:endParaRPr lang="en-GB" sz="1600" dirty="0">
              <a:solidFill>
                <a:schemeClr val="bg1"/>
              </a:solidFill>
            </a:endParaRPr>
          </a:p>
        </p:txBody>
      </p:sp>
      <p:pic>
        <p:nvPicPr>
          <p:cNvPr id="23" name="Picture 22" descr="IPSOS_GAMECHANGERS_blue.png"/>
          <p:cNvPicPr>
            <a:picLocks noChangeAspect="1"/>
          </p:cNvPicPr>
          <p:nvPr userDrawn="1"/>
        </p:nvPicPr>
        <p:blipFill rotWithShape="1">
          <a:blip r:embed="rId4" cstate="email">
            <a:extLst>
              <a:ext uri="{28A0092B-C50C-407E-A947-70E740481C1C}">
                <a14:useLocalDpi xmlns:a14="http://schemas.microsoft.com/office/drawing/2010/main"/>
              </a:ext>
            </a:extLst>
          </a:blip>
          <a:srcRect t="-9671" b="-1"/>
          <a:stretch/>
        </p:blipFill>
        <p:spPr>
          <a:xfrm>
            <a:off x="11362594" y="6126249"/>
            <a:ext cx="503103" cy="474643"/>
          </a:xfrm>
          <a:prstGeom prst="rect">
            <a:avLst/>
          </a:prstGeom>
        </p:spPr>
      </p:pic>
      <p:sp>
        <p:nvSpPr>
          <p:cNvPr id="6" name="Picture Placeholder 5"/>
          <p:cNvSpPr>
            <a:spLocks noGrp="1"/>
          </p:cNvSpPr>
          <p:nvPr>
            <p:ph type="pic" sz="quarter" idx="10"/>
          </p:nvPr>
        </p:nvSpPr>
        <p:spPr>
          <a:xfrm>
            <a:off x="991176" y="2163485"/>
            <a:ext cx="1615017" cy="1612900"/>
          </a:xfrm>
          <a:prstGeom prst="ellipse">
            <a:avLst/>
          </a:prstGeom>
        </p:spPr>
        <p:txBody>
          <a:bodyPr/>
          <a:lstStyle>
            <a:lvl1pPr>
              <a:defRPr>
                <a:solidFill>
                  <a:schemeClr val="bg1"/>
                </a:solidFill>
              </a:defRPr>
            </a:lvl1pPr>
          </a:lstStyle>
          <a:p>
            <a:r>
              <a:rPr lang="en-US"/>
              <a:t>Click icon to add picture</a:t>
            </a:r>
            <a:endParaRPr lang="en-GB" dirty="0"/>
          </a:p>
        </p:txBody>
      </p:sp>
      <p:sp>
        <p:nvSpPr>
          <p:cNvPr id="16" name="Picture Placeholder 5"/>
          <p:cNvSpPr>
            <a:spLocks noGrp="1"/>
          </p:cNvSpPr>
          <p:nvPr>
            <p:ph type="pic" sz="quarter" idx="11"/>
          </p:nvPr>
        </p:nvSpPr>
        <p:spPr>
          <a:xfrm>
            <a:off x="5090969" y="2163485"/>
            <a:ext cx="1615017" cy="1612900"/>
          </a:xfrm>
          <a:prstGeom prst="ellipse">
            <a:avLst/>
          </a:prstGeom>
        </p:spPr>
        <p:txBody>
          <a:bodyPr/>
          <a:lstStyle>
            <a:lvl1pPr>
              <a:defRPr>
                <a:solidFill>
                  <a:schemeClr val="bg1"/>
                </a:solidFill>
              </a:defRPr>
            </a:lvl1pPr>
          </a:lstStyle>
          <a:p>
            <a:r>
              <a:rPr lang="en-US"/>
              <a:t>Click icon to add picture</a:t>
            </a:r>
            <a:endParaRPr lang="en-GB" dirty="0"/>
          </a:p>
        </p:txBody>
      </p:sp>
      <p:sp>
        <p:nvSpPr>
          <p:cNvPr id="19" name="Picture Placeholder 5"/>
          <p:cNvSpPr>
            <a:spLocks noGrp="1"/>
          </p:cNvSpPr>
          <p:nvPr>
            <p:ph type="pic" sz="quarter" idx="12"/>
          </p:nvPr>
        </p:nvSpPr>
        <p:spPr>
          <a:xfrm>
            <a:off x="9190764" y="2163485"/>
            <a:ext cx="1615017" cy="1612900"/>
          </a:xfrm>
          <a:prstGeom prst="ellipse">
            <a:avLst/>
          </a:prstGeom>
        </p:spPr>
        <p:txBody>
          <a:bodyPr/>
          <a:lstStyle>
            <a:lvl1pPr>
              <a:defRPr>
                <a:solidFill>
                  <a:schemeClr val="bg1"/>
                </a:solidFill>
              </a:defRPr>
            </a:lvl1pPr>
          </a:lstStyle>
          <a:p>
            <a:r>
              <a:rPr lang="en-US"/>
              <a:t>Click icon to add picture</a:t>
            </a:r>
            <a:endParaRPr lang="en-GB" dirty="0"/>
          </a:p>
        </p:txBody>
      </p:sp>
      <p:pic>
        <p:nvPicPr>
          <p:cNvPr id="10" name="Picture 2" descr="C:\Users\Graphics Dude Ltd\Graphics Dude Ltd\Work\PC - IM - 150415A (template pt2)\Graphics\Tags\MarketingElectronic-Col.png"/>
          <p:cNvPicPr>
            <a:picLocks noChangeAspect="1" noChangeArrowheads="1"/>
          </p:cNvPicPr>
          <p:nvPr userDrawn="1"/>
        </p:nvPicPr>
        <p:blipFill>
          <a:blip r:embed="rId5" cstate="email">
            <a:biLevel thresh="25000"/>
            <a:extLst>
              <a:ext uri="{28A0092B-C50C-407E-A947-70E740481C1C}">
                <a14:useLocalDpi xmlns:a14="http://schemas.microsoft.com/office/drawing/2010/main"/>
              </a:ext>
            </a:extLst>
          </a:blip>
          <a:srcRect/>
          <a:stretch>
            <a:fillRect/>
          </a:stretch>
        </p:blipFill>
        <p:spPr bwMode="auto">
          <a:xfrm>
            <a:off x="9700949" y="287862"/>
            <a:ext cx="2145323" cy="29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2164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18" Type="http://schemas.openxmlformats.org/officeDocument/2006/relationships/slideLayout" Target="../slideLayouts/slideLayout23.xml"/><Relationship Id="rId3" Type="http://schemas.openxmlformats.org/officeDocument/2006/relationships/slideLayout" Target="../slideLayouts/slideLayout8.xml"/><Relationship Id="rId21" Type="http://schemas.openxmlformats.org/officeDocument/2006/relationships/slideLayout" Target="../slideLayouts/slideLayout26.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slideLayout" Target="../slideLayouts/slideLayout22.xml"/><Relationship Id="rId2" Type="http://schemas.openxmlformats.org/officeDocument/2006/relationships/slideLayout" Target="../slideLayouts/slideLayout7.xml"/><Relationship Id="rId16" Type="http://schemas.openxmlformats.org/officeDocument/2006/relationships/slideLayout" Target="../slideLayouts/slideLayout21.xml"/><Relationship Id="rId20" Type="http://schemas.openxmlformats.org/officeDocument/2006/relationships/slideLayout" Target="../slideLayouts/slideLayout25.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23" Type="http://schemas.openxmlformats.org/officeDocument/2006/relationships/theme" Target="../theme/theme2.xml"/><Relationship Id="rId10" Type="http://schemas.openxmlformats.org/officeDocument/2006/relationships/slideLayout" Target="../slideLayouts/slideLayout15.xml"/><Relationship Id="rId19" Type="http://schemas.openxmlformats.org/officeDocument/2006/relationships/slideLayout" Target="../slideLayouts/slideLayout24.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 Id="rId22"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image" Target="../media/image15.png"/><Relationship Id="rId2" Type="http://schemas.openxmlformats.org/officeDocument/2006/relationships/slideLayout" Target="../slideLayouts/slideLayout29.xml"/><Relationship Id="rId16" Type="http://schemas.openxmlformats.org/officeDocument/2006/relationships/theme" Target="../theme/theme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theme" Target="../theme/theme4.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21" Type="http://schemas.openxmlformats.org/officeDocument/2006/relationships/theme" Target="../theme/theme5.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slideLayout" Target="../slideLayouts/slideLayout74.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slideLayout" Target="../slideLayouts/slideLayout73.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theme" Target="../theme/theme6.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image" Target="../media/image42.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4.xml"/><Relationship Id="rId13" Type="http://schemas.openxmlformats.org/officeDocument/2006/relationships/slideLayout" Target="../slideLayouts/slideLayout99.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slideLayout" Target="../slideLayouts/slideLayout98.xml"/><Relationship Id="rId17" Type="http://schemas.openxmlformats.org/officeDocument/2006/relationships/theme" Target="../theme/theme7.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5" Type="http://schemas.openxmlformats.org/officeDocument/2006/relationships/slideLayout" Target="../slideLayouts/slideLayout10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 Id="rId14" Type="http://schemas.openxmlformats.org/officeDocument/2006/relationships/slideLayout" Target="../slideLayouts/slideLayout10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13" Type="http://schemas.openxmlformats.org/officeDocument/2006/relationships/slideLayout" Target="../slideLayouts/slideLayout128.xml"/><Relationship Id="rId18" Type="http://schemas.openxmlformats.org/officeDocument/2006/relationships/slideLayout" Target="../slideLayouts/slideLayout133.xml"/><Relationship Id="rId26" Type="http://schemas.openxmlformats.org/officeDocument/2006/relationships/slideLayout" Target="../slideLayouts/slideLayout141.xml"/><Relationship Id="rId39" Type="http://schemas.openxmlformats.org/officeDocument/2006/relationships/slideLayout" Target="../slideLayouts/slideLayout154.xml"/><Relationship Id="rId21" Type="http://schemas.openxmlformats.org/officeDocument/2006/relationships/slideLayout" Target="../slideLayouts/slideLayout136.xml"/><Relationship Id="rId34" Type="http://schemas.openxmlformats.org/officeDocument/2006/relationships/slideLayout" Target="../slideLayouts/slideLayout149.xml"/><Relationship Id="rId42" Type="http://schemas.openxmlformats.org/officeDocument/2006/relationships/theme" Target="../theme/theme9.xml"/><Relationship Id="rId7" Type="http://schemas.openxmlformats.org/officeDocument/2006/relationships/slideLayout" Target="../slideLayouts/slideLayout122.xml"/><Relationship Id="rId2" Type="http://schemas.openxmlformats.org/officeDocument/2006/relationships/slideLayout" Target="../slideLayouts/slideLayout117.xml"/><Relationship Id="rId16" Type="http://schemas.openxmlformats.org/officeDocument/2006/relationships/slideLayout" Target="../slideLayouts/slideLayout131.xml"/><Relationship Id="rId20" Type="http://schemas.openxmlformats.org/officeDocument/2006/relationships/slideLayout" Target="../slideLayouts/slideLayout135.xml"/><Relationship Id="rId29" Type="http://schemas.openxmlformats.org/officeDocument/2006/relationships/slideLayout" Target="../slideLayouts/slideLayout144.xml"/><Relationship Id="rId41" Type="http://schemas.openxmlformats.org/officeDocument/2006/relationships/slideLayout" Target="../slideLayouts/slideLayout156.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24" Type="http://schemas.openxmlformats.org/officeDocument/2006/relationships/slideLayout" Target="../slideLayouts/slideLayout139.xml"/><Relationship Id="rId32" Type="http://schemas.openxmlformats.org/officeDocument/2006/relationships/slideLayout" Target="../slideLayouts/slideLayout147.xml"/><Relationship Id="rId37" Type="http://schemas.openxmlformats.org/officeDocument/2006/relationships/slideLayout" Target="../slideLayouts/slideLayout152.xml"/><Relationship Id="rId40" Type="http://schemas.openxmlformats.org/officeDocument/2006/relationships/slideLayout" Target="../slideLayouts/slideLayout155.xml"/><Relationship Id="rId5" Type="http://schemas.openxmlformats.org/officeDocument/2006/relationships/slideLayout" Target="../slideLayouts/slideLayout120.xml"/><Relationship Id="rId15" Type="http://schemas.openxmlformats.org/officeDocument/2006/relationships/slideLayout" Target="../slideLayouts/slideLayout130.xml"/><Relationship Id="rId23" Type="http://schemas.openxmlformats.org/officeDocument/2006/relationships/slideLayout" Target="../slideLayouts/slideLayout138.xml"/><Relationship Id="rId28" Type="http://schemas.openxmlformats.org/officeDocument/2006/relationships/slideLayout" Target="../slideLayouts/slideLayout143.xml"/><Relationship Id="rId36" Type="http://schemas.openxmlformats.org/officeDocument/2006/relationships/slideLayout" Target="../slideLayouts/slideLayout151.xml"/><Relationship Id="rId10" Type="http://schemas.openxmlformats.org/officeDocument/2006/relationships/slideLayout" Target="../slideLayouts/slideLayout125.xml"/><Relationship Id="rId19" Type="http://schemas.openxmlformats.org/officeDocument/2006/relationships/slideLayout" Target="../slideLayouts/slideLayout134.xml"/><Relationship Id="rId31" Type="http://schemas.openxmlformats.org/officeDocument/2006/relationships/slideLayout" Target="../slideLayouts/slideLayout146.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 Id="rId22" Type="http://schemas.openxmlformats.org/officeDocument/2006/relationships/slideLayout" Target="../slideLayouts/slideLayout137.xml"/><Relationship Id="rId27" Type="http://schemas.openxmlformats.org/officeDocument/2006/relationships/slideLayout" Target="../slideLayouts/slideLayout142.xml"/><Relationship Id="rId30" Type="http://schemas.openxmlformats.org/officeDocument/2006/relationships/slideLayout" Target="../slideLayouts/slideLayout145.xml"/><Relationship Id="rId35" Type="http://schemas.openxmlformats.org/officeDocument/2006/relationships/slideLayout" Target="../slideLayouts/slideLayout150.xml"/><Relationship Id="rId8" Type="http://schemas.openxmlformats.org/officeDocument/2006/relationships/slideLayout" Target="../slideLayouts/slideLayout123.xml"/><Relationship Id="rId3" Type="http://schemas.openxmlformats.org/officeDocument/2006/relationships/slideLayout" Target="../slideLayouts/slideLayout118.xml"/><Relationship Id="rId12" Type="http://schemas.openxmlformats.org/officeDocument/2006/relationships/slideLayout" Target="../slideLayouts/slideLayout127.xml"/><Relationship Id="rId17" Type="http://schemas.openxmlformats.org/officeDocument/2006/relationships/slideLayout" Target="../slideLayouts/slideLayout132.xml"/><Relationship Id="rId25" Type="http://schemas.openxmlformats.org/officeDocument/2006/relationships/slideLayout" Target="../slideLayouts/slideLayout140.xml"/><Relationship Id="rId33" Type="http://schemas.openxmlformats.org/officeDocument/2006/relationships/slideLayout" Target="../slideLayouts/slideLayout148.xml"/><Relationship Id="rId38" Type="http://schemas.openxmlformats.org/officeDocument/2006/relationships/slideLayout" Target="../slideLayouts/slideLayout1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noFill/>
          <a:ln w="114300">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p:cNvSpPr>
            <a:spLocks noGrp="1"/>
          </p:cNvSpPr>
          <p:nvPr>
            <p:ph type="sldNum" sz="quarter" idx="4"/>
          </p:nvPr>
        </p:nvSpPr>
        <p:spPr>
          <a:xfrm>
            <a:off x="10436994" y="6553200"/>
            <a:ext cx="1653407" cy="195406"/>
          </a:xfrm>
          <a:prstGeom prst="rect">
            <a:avLst/>
          </a:prstGeom>
        </p:spPr>
        <p:txBody>
          <a:bodyPr lIns="69668" tIns="34834" rIns="69668" bIns="34834"/>
          <a:lstStyle>
            <a:lvl1pPr algn="r">
              <a:defRPr sz="1000">
                <a:latin typeface="Arial" panose="020B0604020202020204" pitchFamily="34" charset="0"/>
                <a:cs typeface="Arial" panose="020B0604020202020204" pitchFamily="34" charset="0"/>
              </a:defRPr>
            </a:lvl1pPr>
          </a:lstStyle>
          <a:p>
            <a:pPr defTabSz="794704"/>
            <a:fld id="{3E291E46-BCC4-4EBB-9B49-E997D24BE723}" type="slidenum">
              <a:rPr lang="en-GB" smtClean="0"/>
              <a:pPr defTabSz="794704"/>
              <a:t>‹#›</a:t>
            </a:fld>
            <a:endParaRPr lang="en-GB" dirty="0"/>
          </a:p>
        </p:txBody>
      </p:sp>
    </p:spTree>
    <p:extLst>
      <p:ext uri="{BB962C8B-B14F-4D97-AF65-F5344CB8AC3E}">
        <p14:creationId xmlns:p14="http://schemas.microsoft.com/office/powerpoint/2010/main" val="1527201155"/>
      </p:ext>
    </p:extLst>
  </p:cSld>
  <p:clrMap bg1="lt1" tx1="dk1" bg2="lt2" tx2="dk2" accent1="accent1" accent2="accent2" accent3="accent3" accent4="accent4" accent5="accent5" accent6="accent6" hlink="hlink" folHlink="folHlink"/>
  <p:sldLayoutIdLst>
    <p:sldLayoutId id="2147483759" r:id="rId1"/>
    <p:sldLayoutId id="2147483761" r:id="rId2"/>
    <p:sldLayoutId id="2147483762" r:id="rId3"/>
    <p:sldLayoutId id="2147483763" r:id="rId4"/>
    <p:sldLayoutId id="2147483764" r:id="rId5"/>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733057"/>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609600" y="1143001"/>
            <a:ext cx="109728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0" name="Rectangle 6"/>
          <p:cNvSpPr>
            <a:spLocks noChangeArrowheads="1"/>
          </p:cNvSpPr>
          <p:nvPr/>
        </p:nvSpPr>
        <p:spPr bwMode="auto">
          <a:xfrm>
            <a:off x="11745502" y="6530975"/>
            <a:ext cx="325730" cy="230832"/>
          </a:xfrm>
          <a:prstGeom prst="rect">
            <a:avLst/>
          </a:prstGeom>
          <a:noFill/>
          <a:ln w="9525">
            <a:noFill/>
            <a:miter lim="800000"/>
            <a:headEnd/>
            <a:tailEnd/>
          </a:ln>
        </p:spPr>
        <p:txBody>
          <a:bodyPr wrap="none">
            <a:spAutoFit/>
          </a:bodyPr>
          <a:lstStyle>
            <a:lvl1pPr>
              <a:defRPr sz="2400">
                <a:solidFill>
                  <a:schemeClr val="bg1"/>
                </a:solidFill>
                <a:latin typeface="Arial" panose="020B0604020202020204" pitchFamily="34" charset="0"/>
              </a:defRPr>
            </a:lvl1pPr>
            <a:lvl2pPr marL="742950" indent="-285750">
              <a:defRPr sz="2400">
                <a:solidFill>
                  <a:schemeClr val="bg1"/>
                </a:solidFill>
                <a:latin typeface="Arial" panose="020B0604020202020204" pitchFamily="34" charset="0"/>
              </a:defRPr>
            </a:lvl2pPr>
            <a:lvl3pPr marL="1143000" indent="-228600">
              <a:defRPr sz="2400">
                <a:solidFill>
                  <a:schemeClr val="bg1"/>
                </a:solidFill>
                <a:latin typeface="Arial" panose="020B0604020202020204" pitchFamily="34" charset="0"/>
              </a:defRPr>
            </a:lvl3pPr>
            <a:lvl4pPr marL="1600200" indent="-228600">
              <a:defRPr sz="2400">
                <a:solidFill>
                  <a:schemeClr val="bg1"/>
                </a:solidFill>
                <a:latin typeface="Arial" panose="020B0604020202020204" pitchFamily="34" charset="0"/>
              </a:defRPr>
            </a:lvl4pPr>
            <a:lvl5pPr marL="2057400" indent="-228600">
              <a:defRPr sz="2400">
                <a:solidFill>
                  <a:schemeClr val="bg1"/>
                </a:solidFill>
                <a:latin typeface="Arial" panose="020B0604020202020204" pitchFamily="34" charset="0"/>
              </a:defRPr>
            </a:lvl5pPr>
            <a:lvl6pPr marL="2514600" indent="-228600" algn="ctr" eaLnBrk="0" fontAlgn="base" hangingPunct="0">
              <a:spcBef>
                <a:spcPct val="0"/>
              </a:spcBef>
              <a:spcAft>
                <a:spcPct val="0"/>
              </a:spcAft>
              <a:defRPr sz="2400">
                <a:solidFill>
                  <a:schemeClr val="bg1"/>
                </a:solidFill>
                <a:latin typeface="Arial" panose="020B0604020202020204" pitchFamily="34" charset="0"/>
              </a:defRPr>
            </a:lvl6pPr>
            <a:lvl7pPr marL="2971800" indent="-228600" algn="ctr" eaLnBrk="0" fontAlgn="base" hangingPunct="0">
              <a:spcBef>
                <a:spcPct val="0"/>
              </a:spcBef>
              <a:spcAft>
                <a:spcPct val="0"/>
              </a:spcAft>
              <a:defRPr sz="2400">
                <a:solidFill>
                  <a:schemeClr val="bg1"/>
                </a:solidFill>
                <a:latin typeface="Arial" panose="020B0604020202020204" pitchFamily="34" charset="0"/>
              </a:defRPr>
            </a:lvl7pPr>
            <a:lvl8pPr marL="3429000" indent="-228600" algn="ctr" eaLnBrk="0" fontAlgn="base" hangingPunct="0">
              <a:spcBef>
                <a:spcPct val="0"/>
              </a:spcBef>
              <a:spcAft>
                <a:spcPct val="0"/>
              </a:spcAft>
              <a:defRPr sz="2400">
                <a:solidFill>
                  <a:schemeClr val="bg1"/>
                </a:solidFill>
                <a:latin typeface="Arial" panose="020B0604020202020204" pitchFamily="34" charset="0"/>
              </a:defRPr>
            </a:lvl8pPr>
            <a:lvl9pPr marL="3886200" indent="-228600" algn="ctr" eaLnBrk="0" fontAlgn="base" hangingPunct="0">
              <a:spcBef>
                <a:spcPct val="0"/>
              </a:spcBef>
              <a:spcAft>
                <a:spcPct val="0"/>
              </a:spcAft>
              <a:defRPr sz="2400">
                <a:solidFill>
                  <a:schemeClr val="bg1"/>
                </a:solidFill>
                <a:latin typeface="Arial" panose="020B0604020202020204" pitchFamily="34" charset="0"/>
              </a:defRPr>
            </a:lvl9pPr>
          </a:lstStyle>
          <a:p>
            <a:pPr algn="ctr" eaLnBrk="1" hangingPunct="1">
              <a:defRPr/>
            </a:pPr>
            <a:fld id="{C5F63B7D-98B2-443F-A792-FE2E553B23D9}" type="slidenum">
              <a:rPr lang="en-US" altLang="en-US" sz="900" smtClean="0">
                <a:solidFill>
                  <a:srgbClr val="2C5BA1"/>
                </a:solidFill>
              </a:rPr>
              <a:pPr algn="ctr" eaLnBrk="1" hangingPunct="1">
                <a:defRPr/>
              </a:pPr>
              <a:t>‹#›</a:t>
            </a:fld>
            <a:endParaRPr lang="en-US" altLang="en-US" sz="900">
              <a:solidFill>
                <a:srgbClr val="2C5BA1"/>
              </a:solidFill>
            </a:endParaRPr>
          </a:p>
        </p:txBody>
      </p:sp>
      <p:sp>
        <p:nvSpPr>
          <p:cNvPr id="1028" name="Line 57"/>
          <p:cNvSpPr>
            <a:spLocks noChangeShapeType="1"/>
          </p:cNvSpPr>
          <p:nvPr userDrawn="1"/>
        </p:nvSpPr>
        <p:spPr bwMode="auto">
          <a:xfrm>
            <a:off x="0" y="6629400"/>
            <a:ext cx="1022138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sz="2800"/>
          </a:p>
        </p:txBody>
      </p:sp>
      <p:sp>
        <p:nvSpPr>
          <p:cNvPr id="1029" name="Line 59"/>
          <p:cNvSpPr>
            <a:spLocks noChangeShapeType="1"/>
          </p:cNvSpPr>
          <p:nvPr userDrawn="1"/>
        </p:nvSpPr>
        <p:spPr bwMode="auto">
          <a:xfrm>
            <a:off x="1625600" y="762000"/>
            <a:ext cx="1009226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sz="2800"/>
          </a:p>
        </p:txBody>
      </p:sp>
      <p:sp>
        <p:nvSpPr>
          <p:cNvPr id="2" name="Rectangle 2"/>
          <p:cNvSpPr>
            <a:spLocks noGrp="1" noChangeArrowheads="1"/>
          </p:cNvSpPr>
          <p:nvPr>
            <p:ph type="title"/>
          </p:nvPr>
        </p:nvSpPr>
        <p:spPr bwMode="auto">
          <a:xfrm>
            <a:off x="1524000" y="192088"/>
            <a:ext cx="10143067"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pic>
        <p:nvPicPr>
          <p:cNvPr id="1031" name="Picture 75"/>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gray">
          <a:xfrm>
            <a:off x="9353551" y="6446838"/>
            <a:ext cx="2419349"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32" name="Text Box 76"/>
          <p:cNvSpPr txBox="1">
            <a:spLocks noChangeArrowheads="1"/>
          </p:cNvSpPr>
          <p:nvPr userDrawn="1"/>
        </p:nvSpPr>
        <p:spPr bwMode="gray">
          <a:xfrm rot="10800000">
            <a:off x="11731591" y="4727576"/>
            <a:ext cx="304868"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lIns="90000" tIns="46800" rIns="90000" bIns="46800">
            <a:spAutoFit/>
          </a:bodyPr>
          <a:lstStyle>
            <a:lvl1pPr>
              <a:defRPr sz="2400">
                <a:solidFill>
                  <a:schemeClr val="bg1"/>
                </a:solidFill>
                <a:latin typeface="Arial" charset="0"/>
              </a:defRPr>
            </a:lvl1pPr>
            <a:lvl2pPr marL="742950" indent="-285750">
              <a:defRPr sz="2400">
                <a:solidFill>
                  <a:schemeClr val="bg1"/>
                </a:solidFill>
                <a:latin typeface="Arial" charset="0"/>
              </a:defRPr>
            </a:lvl2pPr>
            <a:lvl3pPr marL="1143000" indent="-228600">
              <a:defRPr sz="2400">
                <a:solidFill>
                  <a:schemeClr val="bg1"/>
                </a:solidFill>
                <a:latin typeface="Arial" charset="0"/>
              </a:defRPr>
            </a:lvl3pPr>
            <a:lvl4pPr marL="1600200" indent="-228600">
              <a:defRPr sz="2400">
                <a:solidFill>
                  <a:schemeClr val="bg1"/>
                </a:solidFill>
                <a:latin typeface="Arial" charset="0"/>
              </a:defRPr>
            </a:lvl4pPr>
            <a:lvl5pPr marL="2057400" indent="-228600">
              <a:defRPr sz="2400">
                <a:solidFill>
                  <a:schemeClr val="bg1"/>
                </a:solidFill>
                <a:latin typeface="Arial" charset="0"/>
              </a:defRPr>
            </a:lvl5pPr>
            <a:lvl6pPr marL="2514600" indent="-228600" algn="ctr" eaLnBrk="0" fontAlgn="base" hangingPunct="0">
              <a:spcBef>
                <a:spcPct val="0"/>
              </a:spcBef>
              <a:spcAft>
                <a:spcPct val="0"/>
              </a:spcAft>
              <a:defRPr sz="2400">
                <a:solidFill>
                  <a:schemeClr val="bg1"/>
                </a:solidFill>
                <a:latin typeface="Arial" charset="0"/>
              </a:defRPr>
            </a:lvl6pPr>
            <a:lvl7pPr marL="2971800" indent="-228600" algn="ctr" eaLnBrk="0" fontAlgn="base" hangingPunct="0">
              <a:spcBef>
                <a:spcPct val="0"/>
              </a:spcBef>
              <a:spcAft>
                <a:spcPct val="0"/>
              </a:spcAft>
              <a:defRPr sz="2400">
                <a:solidFill>
                  <a:schemeClr val="bg1"/>
                </a:solidFill>
                <a:latin typeface="Arial" charset="0"/>
              </a:defRPr>
            </a:lvl7pPr>
            <a:lvl8pPr marL="3429000" indent="-228600" algn="ctr" eaLnBrk="0" fontAlgn="base" hangingPunct="0">
              <a:spcBef>
                <a:spcPct val="0"/>
              </a:spcBef>
              <a:spcAft>
                <a:spcPct val="0"/>
              </a:spcAft>
              <a:defRPr sz="2400">
                <a:solidFill>
                  <a:schemeClr val="bg1"/>
                </a:solidFill>
                <a:latin typeface="Arial" charset="0"/>
              </a:defRPr>
            </a:lvl8pPr>
            <a:lvl9pPr marL="3886200" indent="-228600" algn="ctr" eaLnBrk="0" fontAlgn="base" hangingPunct="0">
              <a:spcBef>
                <a:spcPct val="0"/>
              </a:spcBef>
              <a:spcAft>
                <a:spcPct val="0"/>
              </a:spcAft>
              <a:defRPr sz="2400">
                <a:solidFill>
                  <a:schemeClr val="bg1"/>
                </a:solidFill>
                <a:latin typeface="Arial" charset="0"/>
              </a:defRPr>
            </a:lvl9pPr>
          </a:lstStyle>
          <a:p>
            <a:pPr algn="ctr" eaLnBrk="1" hangingPunct="1">
              <a:spcBef>
                <a:spcPct val="50000"/>
              </a:spcBef>
              <a:defRPr/>
            </a:pPr>
            <a:r>
              <a:rPr lang="en-GB" altLang="en-US" sz="800">
                <a:solidFill>
                  <a:schemeClr val="tx1"/>
                </a:solidFill>
              </a:rPr>
              <a:t>© 2011 Ipsos</a:t>
            </a:r>
            <a:endParaRPr lang="fr-FR" altLang="en-US" sz="800">
              <a:solidFill>
                <a:schemeClr val="tx1"/>
              </a:solidFill>
            </a:endParaRPr>
          </a:p>
        </p:txBody>
      </p:sp>
      <p:grpSp>
        <p:nvGrpSpPr>
          <p:cNvPr id="1033" name="Group 60"/>
          <p:cNvGrpSpPr>
            <a:grpSpLocks noChangeAspect="1"/>
          </p:cNvGrpSpPr>
          <p:nvPr userDrawn="1"/>
        </p:nvGrpSpPr>
        <p:grpSpPr bwMode="auto">
          <a:xfrm>
            <a:off x="304801" y="123826"/>
            <a:ext cx="927100" cy="638175"/>
            <a:chOff x="1020" y="346"/>
            <a:chExt cx="4114" cy="3756"/>
          </a:xfrm>
        </p:grpSpPr>
        <p:sp>
          <p:nvSpPr>
            <p:cNvPr id="1034" name="Freeform 61"/>
            <p:cNvSpPr>
              <a:spLocks/>
            </p:cNvSpPr>
            <p:nvPr userDrawn="1"/>
          </p:nvSpPr>
          <p:spPr bwMode="auto">
            <a:xfrm>
              <a:off x="1020" y="346"/>
              <a:ext cx="4114" cy="3756"/>
            </a:xfrm>
            <a:custGeom>
              <a:avLst/>
              <a:gdLst>
                <a:gd name="T0" fmla="*/ 0 w 4114"/>
                <a:gd name="T1" fmla="*/ 3756 h 3756"/>
                <a:gd name="T2" fmla="*/ 0 w 4114"/>
                <a:gd name="T3" fmla="*/ 0 h 3756"/>
                <a:gd name="T4" fmla="*/ 4022 w 4114"/>
                <a:gd name="T5" fmla="*/ 0 h 3756"/>
                <a:gd name="T6" fmla="*/ 4022 w 4114"/>
                <a:gd name="T7" fmla="*/ 0 h 3756"/>
                <a:gd name="T8" fmla="*/ 4040 w 4114"/>
                <a:gd name="T9" fmla="*/ 118 h 3756"/>
                <a:gd name="T10" fmla="*/ 4054 w 4114"/>
                <a:gd name="T11" fmla="*/ 234 h 3756"/>
                <a:gd name="T12" fmla="*/ 4068 w 4114"/>
                <a:gd name="T13" fmla="*/ 350 h 3756"/>
                <a:gd name="T14" fmla="*/ 4078 w 4114"/>
                <a:gd name="T15" fmla="*/ 468 h 3756"/>
                <a:gd name="T16" fmla="*/ 4088 w 4114"/>
                <a:gd name="T17" fmla="*/ 584 h 3756"/>
                <a:gd name="T18" fmla="*/ 4096 w 4114"/>
                <a:gd name="T19" fmla="*/ 700 h 3756"/>
                <a:gd name="T20" fmla="*/ 4104 w 4114"/>
                <a:gd name="T21" fmla="*/ 814 h 3756"/>
                <a:gd name="T22" fmla="*/ 4108 w 4114"/>
                <a:gd name="T23" fmla="*/ 930 h 3756"/>
                <a:gd name="T24" fmla="*/ 4112 w 4114"/>
                <a:gd name="T25" fmla="*/ 1046 h 3756"/>
                <a:gd name="T26" fmla="*/ 4114 w 4114"/>
                <a:gd name="T27" fmla="*/ 1162 h 3756"/>
                <a:gd name="T28" fmla="*/ 4112 w 4114"/>
                <a:gd name="T29" fmla="*/ 1276 h 3756"/>
                <a:gd name="T30" fmla="*/ 4110 w 4114"/>
                <a:gd name="T31" fmla="*/ 1392 h 3756"/>
                <a:gd name="T32" fmla="*/ 4106 w 4114"/>
                <a:gd name="T33" fmla="*/ 1508 h 3756"/>
                <a:gd name="T34" fmla="*/ 4100 w 4114"/>
                <a:gd name="T35" fmla="*/ 1622 h 3756"/>
                <a:gd name="T36" fmla="*/ 4092 w 4114"/>
                <a:gd name="T37" fmla="*/ 1738 h 3756"/>
                <a:gd name="T38" fmla="*/ 4082 w 4114"/>
                <a:gd name="T39" fmla="*/ 1854 h 3756"/>
                <a:gd name="T40" fmla="*/ 4070 w 4114"/>
                <a:gd name="T41" fmla="*/ 1970 h 3756"/>
                <a:gd name="T42" fmla="*/ 4056 w 4114"/>
                <a:gd name="T43" fmla="*/ 2086 h 3756"/>
                <a:gd name="T44" fmla="*/ 4040 w 4114"/>
                <a:gd name="T45" fmla="*/ 2202 h 3756"/>
                <a:gd name="T46" fmla="*/ 4020 w 4114"/>
                <a:gd name="T47" fmla="*/ 2320 h 3756"/>
                <a:gd name="T48" fmla="*/ 4000 w 4114"/>
                <a:gd name="T49" fmla="*/ 2436 h 3756"/>
                <a:gd name="T50" fmla="*/ 3978 w 4114"/>
                <a:gd name="T51" fmla="*/ 2554 h 3756"/>
                <a:gd name="T52" fmla="*/ 3952 w 4114"/>
                <a:gd name="T53" fmla="*/ 2672 h 3756"/>
                <a:gd name="T54" fmla="*/ 3926 w 4114"/>
                <a:gd name="T55" fmla="*/ 2790 h 3756"/>
                <a:gd name="T56" fmla="*/ 3896 w 4114"/>
                <a:gd name="T57" fmla="*/ 2908 h 3756"/>
                <a:gd name="T58" fmla="*/ 3864 w 4114"/>
                <a:gd name="T59" fmla="*/ 3028 h 3756"/>
                <a:gd name="T60" fmla="*/ 3830 w 4114"/>
                <a:gd name="T61" fmla="*/ 3148 h 3756"/>
                <a:gd name="T62" fmla="*/ 3792 w 4114"/>
                <a:gd name="T63" fmla="*/ 3268 h 3756"/>
                <a:gd name="T64" fmla="*/ 3754 w 4114"/>
                <a:gd name="T65" fmla="*/ 3388 h 3756"/>
                <a:gd name="T66" fmla="*/ 3712 w 4114"/>
                <a:gd name="T67" fmla="*/ 3510 h 3756"/>
                <a:gd name="T68" fmla="*/ 3668 w 4114"/>
                <a:gd name="T69" fmla="*/ 3632 h 3756"/>
                <a:gd name="T70" fmla="*/ 3620 w 4114"/>
                <a:gd name="T71" fmla="*/ 3756 h 3756"/>
                <a:gd name="T72" fmla="*/ 0 w 4114"/>
                <a:gd name="T73" fmla="*/ 3756 h 375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114" h="3756">
                  <a:moveTo>
                    <a:pt x="0" y="3756"/>
                  </a:moveTo>
                  <a:lnTo>
                    <a:pt x="0"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35" name="Freeform 62"/>
            <p:cNvSpPr>
              <a:spLocks/>
            </p:cNvSpPr>
            <p:nvPr userDrawn="1"/>
          </p:nvSpPr>
          <p:spPr bwMode="auto">
            <a:xfrm>
              <a:off x="2636" y="1719"/>
              <a:ext cx="85" cy="65"/>
            </a:xfrm>
            <a:custGeom>
              <a:avLst/>
              <a:gdLst>
                <a:gd name="T0" fmla="*/ 14 w 88"/>
                <a:gd name="T1" fmla="*/ 55 h 62"/>
                <a:gd name="T2" fmla="*/ 0 w 88"/>
                <a:gd name="T3" fmla="*/ 73 h 62"/>
                <a:gd name="T4" fmla="*/ 0 w 88"/>
                <a:gd name="T5" fmla="*/ 73 h 62"/>
                <a:gd name="T6" fmla="*/ 14 w 88"/>
                <a:gd name="T7" fmla="*/ 75 h 62"/>
                <a:gd name="T8" fmla="*/ 23 w 88"/>
                <a:gd name="T9" fmla="*/ 78 h 62"/>
                <a:gd name="T10" fmla="*/ 37 w 88"/>
                <a:gd name="T11" fmla="*/ 73 h 62"/>
                <a:gd name="T12" fmla="*/ 44 w 88"/>
                <a:gd name="T13" fmla="*/ 69 h 62"/>
                <a:gd name="T14" fmla="*/ 56 w 88"/>
                <a:gd name="T15" fmla="*/ 61 h 62"/>
                <a:gd name="T16" fmla="*/ 65 w 88"/>
                <a:gd name="T17" fmla="*/ 50 h 62"/>
                <a:gd name="T18" fmla="*/ 69 w 88"/>
                <a:gd name="T19" fmla="*/ 42 h 62"/>
                <a:gd name="T20" fmla="*/ 73 w 88"/>
                <a:gd name="T21" fmla="*/ 29 h 62"/>
                <a:gd name="T22" fmla="*/ 73 w 88"/>
                <a:gd name="T23" fmla="*/ 0 h 62"/>
                <a:gd name="T24" fmla="*/ 73 w 88"/>
                <a:gd name="T25" fmla="*/ 0 h 62"/>
                <a:gd name="T26" fmla="*/ 56 w 88"/>
                <a:gd name="T27" fmla="*/ 6 h 62"/>
                <a:gd name="T28" fmla="*/ 40 w 88"/>
                <a:gd name="T29" fmla="*/ 21 h 62"/>
                <a:gd name="T30" fmla="*/ 33 w 88"/>
                <a:gd name="T31" fmla="*/ 27 h 62"/>
                <a:gd name="T32" fmla="*/ 25 w 88"/>
                <a:gd name="T33" fmla="*/ 35 h 62"/>
                <a:gd name="T34" fmla="*/ 19 w 88"/>
                <a:gd name="T35" fmla="*/ 46 h 62"/>
                <a:gd name="T36" fmla="*/ 14 w 88"/>
                <a:gd name="T37" fmla="*/ 55 h 62"/>
                <a:gd name="T38" fmla="*/ 14 w 88"/>
                <a:gd name="T39" fmla="*/ 55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8" h="62">
                  <a:moveTo>
                    <a:pt x="18" y="44"/>
                  </a:moveTo>
                  <a:lnTo>
                    <a:pt x="0" y="58"/>
                  </a:lnTo>
                  <a:lnTo>
                    <a:pt x="14" y="60"/>
                  </a:lnTo>
                  <a:lnTo>
                    <a:pt x="28" y="62"/>
                  </a:lnTo>
                  <a:lnTo>
                    <a:pt x="42" y="58"/>
                  </a:lnTo>
                  <a:lnTo>
                    <a:pt x="54" y="54"/>
                  </a:lnTo>
                  <a:lnTo>
                    <a:pt x="66" y="48"/>
                  </a:lnTo>
                  <a:lnTo>
                    <a:pt x="76" y="40"/>
                  </a:lnTo>
                  <a:lnTo>
                    <a:pt x="82" y="32"/>
                  </a:lnTo>
                  <a:lnTo>
                    <a:pt x="88" y="24"/>
                  </a:lnTo>
                  <a:lnTo>
                    <a:pt x="88" y="0"/>
                  </a:lnTo>
                  <a:lnTo>
                    <a:pt x="66" y="6"/>
                  </a:lnTo>
                  <a:lnTo>
                    <a:pt x="46" y="16"/>
                  </a:lnTo>
                  <a:lnTo>
                    <a:pt x="38" y="22"/>
                  </a:lnTo>
                  <a:lnTo>
                    <a:pt x="30" y="28"/>
                  </a:lnTo>
                  <a:lnTo>
                    <a:pt x="24" y="36"/>
                  </a:lnTo>
                  <a:lnTo>
                    <a:pt x="18" y="44"/>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36" name="Freeform 63"/>
            <p:cNvSpPr>
              <a:spLocks/>
            </p:cNvSpPr>
            <p:nvPr userDrawn="1"/>
          </p:nvSpPr>
          <p:spPr bwMode="auto">
            <a:xfrm>
              <a:off x="2823" y="1878"/>
              <a:ext cx="66" cy="75"/>
            </a:xfrm>
            <a:custGeom>
              <a:avLst/>
              <a:gdLst>
                <a:gd name="T0" fmla="*/ 23 w 68"/>
                <a:gd name="T1" fmla="*/ 2 h 68"/>
                <a:gd name="T2" fmla="*/ 0 w 68"/>
                <a:gd name="T3" fmla="*/ 0 h 68"/>
                <a:gd name="T4" fmla="*/ 0 w 68"/>
                <a:gd name="T5" fmla="*/ 0 h 68"/>
                <a:gd name="T6" fmla="*/ 2 w 68"/>
                <a:gd name="T7" fmla="*/ 29 h 68"/>
                <a:gd name="T8" fmla="*/ 4 w 68"/>
                <a:gd name="T9" fmla="*/ 46 h 68"/>
                <a:gd name="T10" fmla="*/ 6 w 68"/>
                <a:gd name="T11" fmla="*/ 60 h 68"/>
                <a:gd name="T12" fmla="*/ 12 w 68"/>
                <a:gd name="T13" fmla="*/ 73 h 68"/>
                <a:gd name="T14" fmla="*/ 17 w 68"/>
                <a:gd name="T15" fmla="*/ 82 h 68"/>
                <a:gd name="T16" fmla="*/ 21 w 68"/>
                <a:gd name="T17" fmla="*/ 95 h 68"/>
                <a:gd name="T18" fmla="*/ 31 w 68"/>
                <a:gd name="T19" fmla="*/ 105 h 68"/>
                <a:gd name="T20" fmla="*/ 49 w 68"/>
                <a:gd name="T21" fmla="*/ 111 h 68"/>
                <a:gd name="T22" fmla="*/ 49 w 68"/>
                <a:gd name="T23" fmla="*/ 111 h 68"/>
                <a:gd name="T24" fmla="*/ 56 w 68"/>
                <a:gd name="T25" fmla="*/ 98 h 68"/>
                <a:gd name="T26" fmla="*/ 58 w 68"/>
                <a:gd name="T27" fmla="*/ 89 h 68"/>
                <a:gd name="T28" fmla="*/ 58 w 68"/>
                <a:gd name="T29" fmla="*/ 82 h 68"/>
                <a:gd name="T30" fmla="*/ 56 w 68"/>
                <a:gd name="T31" fmla="*/ 66 h 68"/>
                <a:gd name="T32" fmla="*/ 52 w 68"/>
                <a:gd name="T33" fmla="*/ 52 h 68"/>
                <a:gd name="T34" fmla="*/ 47 w 68"/>
                <a:gd name="T35" fmla="*/ 35 h 68"/>
                <a:gd name="T36" fmla="*/ 41 w 68"/>
                <a:gd name="T37" fmla="*/ 23 h 68"/>
                <a:gd name="T38" fmla="*/ 23 w 68"/>
                <a:gd name="T39" fmla="*/ 2 h 68"/>
                <a:gd name="T40" fmla="*/ 23 w 68"/>
                <a:gd name="T41" fmla="*/ 2 h 6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8" h="68">
                  <a:moveTo>
                    <a:pt x="28" y="2"/>
                  </a:moveTo>
                  <a:lnTo>
                    <a:pt x="0" y="0"/>
                  </a:lnTo>
                  <a:lnTo>
                    <a:pt x="2" y="18"/>
                  </a:lnTo>
                  <a:lnTo>
                    <a:pt x="4" y="28"/>
                  </a:lnTo>
                  <a:lnTo>
                    <a:pt x="6" y="36"/>
                  </a:lnTo>
                  <a:lnTo>
                    <a:pt x="12" y="44"/>
                  </a:lnTo>
                  <a:lnTo>
                    <a:pt x="18" y="50"/>
                  </a:lnTo>
                  <a:lnTo>
                    <a:pt x="26" y="58"/>
                  </a:lnTo>
                  <a:lnTo>
                    <a:pt x="36" y="64"/>
                  </a:lnTo>
                  <a:lnTo>
                    <a:pt x="58" y="68"/>
                  </a:lnTo>
                  <a:lnTo>
                    <a:pt x="66" y="60"/>
                  </a:lnTo>
                  <a:lnTo>
                    <a:pt x="68" y="54"/>
                  </a:lnTo>
                  <a:lnTo>
                    <a:pt x="68" y="50"/>
                  </a:lnTo>
                  <a:lnTo>
                    <a:pt x="66" y="40"/>
                  </a:lnTo>
                  <a:lnTo>
                    <a:pt x="62" y="32"/>
                  </a:lnTo>
                  <a:lnTo>
                    <a:pt x="54" y="22"/>
                  </a:lnTo>
                  <a:lnTo>
                    <a:pt x="46" y="14"/>
                  </a:lnTo>
                  <a:lnTo>
                    <a:pt x="28" y="2"/>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37" name="Freeform 64"/>
            <p:cNvSpPr>
              <a:spLocks/>
            </p:cNvSpPr>
            <p:nvPr userDrawn="1"/>
          </p:nvSpPr>
          <p:spPr bwMode="auto">
            <a:xfrm>
              <a:off x="2532" y="1215"/>
              <a:ext cx="103" cy="75"/>
            </a:xfrm>
            <a:custGeom>
              <a:avLst/>
              <a:gdLst>
                <a:gd name="T0" fmla="*/ 17 w 106"/>
                <a:gd name="T1" fmla="*/ 49 h 76"/>
                <a:gd name="T2" fmla="*/ 0 w 106"/>
                <a:gd name="T3" fmla="*/ 65 h 76"/>
                <a:gd name="T4" fmla="*/ 0 w 106"/>
                <a:gd name="T5" fmla="*/ 65 h 76"/>
                <a:gd name="T6" fmla="*/ 16 w 106"/>
                <a:gd name="T7" fmla="*/ 69 h 76"/>
                <a:gd name="T8" fmla="*/ 27 w 106"/>
                <a:gd name="T9" fmla="*/ 71 h 76"/>
                <a:gd name="T10" fmla="*/ 41 w 106"/>
                <a:gd name="T11" fmla="*/ 69 h 76"/>
                <a:gd name="T12" fmla="*/ 51 w 106"/>
                <a:gd name="T13" fmla="*/ 63 h 76"/>
                <a:gd name="T14" fmla="*/ 62 w 106"/>
                <a:gd name="T15" fmla="*/ 57 h 76"/>
                <a:gd name="T16" fmla="*/ 72 w 106"/>
                <a:gd name="T17" fmla="*/ 47 h 76"/>
                <a:gd name="T18" fmla="*/ 79 w 106"/>
                <a:gd name="T19" fmla="*/ 38 h 76"/>
                <a:gd name="T20" fmla="*/ 84 w 106"/>
                <a:gd name="T21" fmla="*/ 30 h 76"/>
                <a:gd name="T22" fmla="*/ 91 w 106"/>
                <a:gd name="T23" fmla="*/ 0 h 76"/>
                <a:gd name="T24" fmla="*/ 91 w 106"/>
                <a:gd name="T25" fmla="*/ 0 h 76"/>
                <a:gd name="T26" fmla="*/ 70 w 106"/>
                <a:gd name="T27" fmla="*/ 6 h 76"/>
                <a:gd name="T28" fmla="*/ 58 w 106"/>
                <a:gd name="T29" fmla="*/ 10 h 76"/>
                <a:gd name="T30" fmla="*/ 50 w 106"/>
                <a:gd name="T31" fmla="*/ 14 h 76"/>
                <a:gd name="T32" fmla="*/ 43 w 106"/>
                <a:gd name="T33" fmla="*/ 20 h 76"/>
                <a:gd name="T34" fmla="*/ 33 w 106"/>
                <a:gd name="T35" fmla="*/ 28 h 76"/>
                <a:gd name="T36" fmla="*/ 25 w 106"/>
                <a:gd name="T37" fmla="*/ 38 h 76"/>
                <a:gd name="T38" fmla="*/ 17 w 106"/>
                <a:gd name="T39" fmla="*/ 49 h 76"/>
                <a:gd name="T40" fmla="*/ 17 w 106"/>
                <a:gd name="T41" fmla="*/ 49 h 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06" h="76">
                  <a:moveTo>
                    <a:pt x="22" y="54"/>
                  </a:moveTo>
                  <a:lnTo>
                    <a:pt x="0" y="70"/>
                  </a:lnTo>
                  <a:lnTo>
                    <a:pt x="16" y="74"/>
                  </a:lnTo>
                  <a:lnTo>
                    <a:pt x="32" y="76"/>
                  </a:lnTo>
                  <a:lnTo>
                    <a:pt x="46" y="74"/>
                  </a:lnTo>
                  <a:lnTo>
                    <a:pt x="60" y="68"/>
                  </a:lnTo>
                  <a:lnTo>
                    <a:pt x="72" y="62"/>
                  </a:lnTo>
                  <a:lnTo>
                    <a:pt x="82" y="52"/>
                  </a:lnTo>
                  <a:lnTo>
                    <a:pt x="90" y="42"/>
                  </a:lnTo>
                  <a:lnTo>
                    <a:pt x="98" y="30"/>
                  </a:lnTo>
                  <a:lnTo>
                    <a:pt x="106" y="0"/>
                  </a:lnTo>
                  <a:lnTo>
                    <a:pt x="80" y="6"/>
                  </a:lnTo>
                  <a:lnTo>
                    <a:pt x="68" y="10"/>
                  </a:lnTo>
                  <a:lnTo>
                    <a:pt x="58" y="14"/>
                  </a:lnTo>
                  <a:lnTo>
                    <a:pt x="48" y="20"/>
                  </a:lnTo>
                  <a:lnTo>
                    <a:pt x="38" y="28"/>
                  </a:lnTo>
                  <a:lnTo>
                    <a:pt x="30" y="40"/>
                  </a:lnTo>
                  <a:lnTo>
                    <a:pt x="22" y="54"/>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38" name="Freeform 65"/>
            <p:cNvSpPr>
              <a:spLocks/>
            </p:cNvSpPr>
            <p:nvPr userDrawn="1"/>
          </p:nvSpPr>
          <p:spPr bwMode="auto">
            <a:xfrm>
              <a:off x="2476" y="1392"/>
              <a:ext cx="85" cy="75"/>
            </a:xfrm>
            <a:custGeom>
              <a:avLst/>
              <a:gdLst>
                <a:gd name="T0" fmla="*/ 97 w 82"/>
                <a:gd name="T1" fmla="*/ 29 h 72"/>
                <a:gd name="T2" fmla="*/ 91 w 82"/>
                <a:gd name="T3" fmla="*/ 0 h 72"/>
                <a:gd name="T4" fmla="*/ 91 w 82"/>
                <a:gd name="T5" fmla="*/ 0 h 72"/>
                <a:gd name="T6" fmla="*/ 60 w 82"/>
                <a:gd name="T7" fmla="*/ 8 h 72"/>
                <a:gd name="T8" fmla="*/ 35 w 82"/>
                <a:gd name="T9" fmla="*/ 23 h 72"/>
                <a:gd name="T10" fmla="*/ 25 w 82"/>
                <a:gd name="T11" fmla="*/ 29 h 72"/>
                <a:gd name="T12" fmla="*/ 12 w 82"/>
                <a:gd name="T13" fmla="*/ 35 h 72"/>
                <a:gd name="T14" fmla="*/ 6 w 82"/>
                <a:gd name="T15" fmla="*/ 50 h 72"/>
                <a:gd name="T16" fmla="*/ 0 w 82"/>
                <a:gd name="T17" fmla="*/ 58 h 72"/>
                <a:gd name="T18" fmla="*/ 0 w 82"/>
                <a:gd name="T19" fmla="*/ 83 h 72"/>
                <a:gd name="T20" fmla="*/ 0 w 82"/>
                <a:gd name="T21" fmla="*/ 83 h 72"/>
                <a:gd name="T22" fmla="*/ 21 w 82"/>
                <a:gd name="T23" fmla="*/ 88 h 72"/>
                <a:gd name="T24" fmla="*/ 35 w 82"/>
                <a:gd name="T25" fmla="*/ 85 h 72"/>
                <a:gd name="T26" fmla="*/ 52 w 82"/>
                <a:gd name="T27" fmla="*/ 81 h 72"/>
                <a:gd name="T28" fmla="*/ 62 w 82"/>
                <a:gd name="T29" fmla="*/ 75 h 72"/>
                <a:gd name="T30" fmla="*/ 73 w 82"/>
                <a:gd name="T31" fmla="*/ 63 h 72"/>
                <a:gd name="T32" fmla="*/ 85 w 82"/>
                <a:gd name="T33" fmla="*/ 52 h 72"/>
                <a:gd name="T34" fmla="*/ 97 w 82"/>
                <a:gd name="T35" fmla="*/ 29 h 72"/>
                <a:gd name="T36" fmla="*/ 97 w 82"/>
                <a:gd name="T37" fmla="*/ 29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82" h="72">
                  <a:moveTo>
                    <a:pt x="82" y="24"/>
                  </a:moveTo>
                  <a:lnTo>
                    <a:pt x="76" y="0"/>
                  </a:lnTo>
                  <a:lnTo>
                    <a:pt x="50" y="8"/>
                  </a:lnTo>
                  <a:lnTo>
                    <a:pt x="30" y="18"/>
                  </a:lnTo>
                  <a:lnTo>
                    <a:pt x="20" y="24"/>
                  </a:lnTo>
                  <a:lnTo>
                    <a:pt x="12" y="30"/>
                  </a:lnTo>
                  <a:lnTo>
                    <a:pt x="6" y="40"/>
                  </a:lnTo>
                  <a:lnTo>
                    <a:pt x="0" y="48"/>
                  </a:lnTo>
                  <a:lnTo>
                    <a:pt x="0" y="68"/>
                  </a:lnTo>
                  <a:lnTo>
                    <a:pt x="16" y="72"/>
                  </a:lnTo>
                  <a:lnTo>
                    <a:pt x="30" y="70"/>
                  </a:lnTo>
                  <a:lnTo>
                    <a:pt x="42" y="66"/>
                  </a:lnTo>
                  <a:lnTo>
                    <a:pt x="52" y="60"/>
                  </a:lnTo>
                  <a:lnTo>
                    <a:pt x="62" y="52"/>
                  </a:lnTo>
                  <a:lnTo>
                    <a:pt x="70" y="42"/>
                  </a:lnTo>
                  <a:lnTo>
                    <a:pt x="82" y="24"/>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39" name="Freeform 66"/>
            <p:cNvSpPr>
              <a:spLocks/>
            </p:cNvSpPr>
            <p:nvPr userDrawn="1"/>
          </p:nvSpPr>
          <p:spPr bwMode="auto">
            <a:xfrm>
              <a:off x="2448" y="1589"/>
              <a:ext cx="103" cy="65"/>
            </a:xfrm>
            <a:custGeom>
              <a:avLst/>
              <a:gdLst>
                <a:gd name="T0" fmla="*/ 0 w 98"/>
                <a:gd name="T1" fmla="*/ 64 h 62"/>
                <a:gd name="T2" fmla="*/ 19 w 98"/>
                <a:gd name="T3" fmla="*/ 73 h 62"/>
                <a:gd name="T4" fmla="*/ 19 w 98"/>
                <a:gd name="T5" fmla="*/ 73 h 62"/>
                <a:gd name="T6" fmla="*/ 40 w 98"/>
                <a:gd name="T7" fmla="*/ 78 h 62"/>
                <a:gd name="T8" fmla="*/ 56 w 98"/>
                <a:gd name="T9" fmla="*/ 75 h 62"/>
                <a:gd name="T10" fmla="*/ 69 w 98"/>
                <a:gd name="T11" fmla="*/ 71 h 62"/>
                <a:gd name="T12" fmla="*/ 77 w 98"/>
                <a:gd name="T13" fmla="*/ 64 h 62"/>
                <a:gd name="T14" fmla="*/ 85 w 98"/>
                <a:gd name="T15" fmla="*/ 52 h 62"/>
                <a:gd name="T16" fmla="*/ 90 w 98"/>
                <a:gd name="T17" fmla="*/ 44 h 62"/>
                <a:gd name="T18" fmla="*/ 100 w 98"/>
                <a:gd name="T19" fmla="*/ 23 h 62"/>
                <a:gd name="T20" fmla="*/ 126 w 98"/>
                <a:gd name="T21" fmla="*/ 2 h 62"/>
                <a:gd name="T22" fmla="*/ 126 w 98"/>
                <a:gd name="T23" fmla="*/ 2 h 62"/>
                <a:gd name="T24" fmla="*/ 102 w 98"/>
                <a:gd name="T25" fmla="*/ 0 h 62"/>
                <a:gd name="T26" fmla="*/ 82 w 98"/>
                <a:gd name="T27" fmla="*/ 2 h 62"/>
                <a:gd name="T28" fmla="*/ 65 w 98"/>
                <a:gd name="T29" fmla="*/ 6 h 62"/>
                <a:gd name="T30" fmla="*/ 46 w 98"/>
                <a:gd name="T31" fmla="*/ 19 h 62"/>
                <a:gd name="T32" fmla="*/ 29 w 98"/>
                <a:gd name="T33" fmla="*/ 27 h 62"/>
                <a:gd name="T34" fmla="*/ 19 w 98"/>
                <a:gd name="T35" fmla="*/ 39 h 62"/>
                <a:gd name="T36" fmla="*/ 6 w 98"/>
                <a:gd name="T37" fmla="*/ 50 h 62"/>
                <a:gd name="T38" fmla="*/ 0 w 98"/>
                <a:gd name="T39" fmla="*/ 64 h 62"/>
                <a:gd name="T40" fmla="*/ 0 w 98"/>
                <a:gd name="T41" fmla="*/ 64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8" h="62">
                  <a:moveTo>
                    <a:pt x="0" y="50"/>
                  </a:moveTo>
                  <a:lnTo>
                    <a:pt x="14" y="58"/>
                  </a:lnTo>
                  <a:lnTo>
                    <a:pt x="30" y="62"/>
                  </a:lnTo>
                  <a:lnTo>
                    <a:pt x="44" y="60"/>
                  </a:lnTo>
                  <a:lnTo>
                    <a:pt x="54" y="56"/>
                  </a:lnTo>
                  <a:lnTo>
                    <a:pt x="60" y="50"/>
                  </a:lnTo>
                  <a:lnTo>
                    <a:pt x="66" y="42"/>
                  </a:lnTo>
                  <a:lnTo>
                    <a:pt x="70" y="34"/>
                  </a:lnTo>
                  <a:lnTo>
                    <a:pt x="78" y="18"/>
                  </a:lnTo>
                  <a:lnTo>
                    <a:pt x="98" y="2"/>
                  </a:lnTo>
                  <a:lnTo>
                    <a:pt x="80" y="0"/>
                  </a:lnTo>
                  <a:lnTo>
                    <a:pt x="64" y="2"/>
                  </a:lnTo>
                  <a:lnTo>
                    <a:pt x="50" y="6"/>
                  </a:lnTo>
                  <a:lnTo>
                    <a:pt x="36" y="14"/>
                  </a:lnTo>
                  <a:lnTo>
                    <a:pt x="24" y="22"/>
                  </a:lnTo>
                  <a:lnTo>
                    <a:pt x="14" y="30"/>
                  </a:lnTo>
                  <a:lnTo>
                    <a:pt x="6" y="40"/>
                  </a:lnTo>
                  <a:lnTo>
                    <a:pt x="0" y="50"/>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0" name="Freeform 67"/>
            <p:cNvSpPr>
              <a:spLocks/>
            </p:cNvSpPr>
            <p:nvPr userDrawn="1"/>
          </p:nvSpPr>
          <p:spPr bwMode="auto">
            <a:xfrm>
              <a:off x="2720" y="944"/>
              <a:ext cx="103" cy="47"/>
            </a:xfrm>
            <a:custGeom>
              <a:avLst/>
              <a:gdLst>
                <a:gd name="T0" fmla="*/ 25 w 96"/>
                <a:gd name="T1" fmla="*/ 0 h 58"/>
                <a:gd name="T2" fmla="*/ 0 w 96"/>
                <a:gd name="T3" fmla="*/ 2 h 58"/>
                <a:gd name="T4" fmla="*/ 0 w 96"/>
                <a:gd name="T5" fmla="*/ 2 h 58"/>
                <a:gd name="T6" fmla="*/ 2 w 96"/>
                <a:gd name="T7" fmla="*/ 5 h 58"/>
                <a:gd name="T8" fmla="*/ 4 w 96"/>
                <a:gd name="T9" fmla="*/ 7 h 58"/>
                <a:gd name="T10" fmla="*/ 19 w 96"/>
                <a:gd name="T11" fmla="*/ 11 h 58"/>
                <a:gd name="T12" fmla="*/ 36 w 96"/>
                <a:gd name="T13" fmla="*/ 15 h 58"/>
                <a:gd name="T14" fmla="*/ 60 w 96"/>
                <a:gd name="T15" fmla="*/ 18 h 58"/>
                <a:gd name="T16" fmla="*/ 83 w 96"/>
                <a:gd name="T17" fmla="*/ 19 h 58"/>
                <a:gd name="T18" fmla="*/ 102 w 96"/>
                <a:gd name="T19" fmla="*/ 20 h 58"/>
                <a:gd name="T20" fmla="*/ 112 w 96"/>
                <a:gd name="T21" fmla="*/ 20 h 58"/>
                <a:gd name="T22" fmla="*/ 120 w 96"/>
                <a:gd name="T23" fmla="*/ 19 h 58"/>
                <a:gd name="T24" fmla="*/ 129 w 96"/>
                <a:gd name="T25" fmla="*/ 19 h 58"/>
                <a:gd name="T26" fmla="*/ 133 w 96"/>
                <a:gd name="T27" fmla="*/ 18 h 58"/>
                <a:gd name="T28" fmla="*/ 137 w 96"/>
                <a:gd name="T29" fmla="*/ 7 h 58"/>
                <a:gd name="T30" fmla="*/ 137 w 96"/>
                <a:gd name="T31" fmla="*/ 7 h 58"/>
                <a:gd name="T32" fmla="*/ 112 w 96"/>
                <a:gd name="T33" fmla="*/ 3 h 58"/>
                <a:gd name="T34" fmla="*/ 85 w 96"/>
                <a:gd name="T35" fmla="*/ 2 h 58"/>
                <a:gd name="T36" fmla="*/ 57 w 96"/>
                <a:gd name="T37" fmla="*/ 0 h 58"/>
                <a:gd name="T38" fmla="*/ 25 w 96"/>
                <a:gd name="T39" fmla="*/ 0 h 58"/>
                <a:gd name="T40" fmla="*/ 25 w 96"/>
                <a:gd name="T41" fmla="*/ 0 h 5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6" h="58">
                  <a:moveTo>
                    <a:pt x="18" y="0"/>
                  </a:move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78" y="10"/>
                  </a:lnTo>
                  <a:lnTo>
                    <a:pt x="60" y="4"/>
                  </a:lnTo>
                  <a:lnTo>
                    <a:pt x="40" y="0"/>
                  </a:lnTo>
                  <a:lnTo>
                    <a:pt x="18" y="0"/>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1" name="Freeform 68"/>
            <p:cNvSpPr>
              <a:spLocks/>
            </p:cNvSpPr>
            <p:nvPr userDrawn="1"/>
          </p:nvSpPr>
          <p:spPr bwMode="auto">
            <a:xfrm>
              <a:off x="2946" y="851"/>
              <a:ext cx="66" cy="103"/>
            </a:xfrm>
            <a:custGeom>
              <a:avLst/>
              <a:gdLst>
                <a:gd name="T0" fmla="*/ 47 w 64"/>
                <a:gd name="T1" fmla="*/ 8 h 102"/>
                <a:gd name="T2" fmla="*/ 14 w 64"/>
                <a:gd name="T3" fmla="*/ 0 h 102"/>
                <a:gd name="T4" fmla="*/ 14 w 64"/>
                <a:gd name="T5" fmla="*/ 0 h 102"/>
                <a:gd name="T6" fmla="*/ 6 w 64"/>
                <a:gd name="T7" fmla="*/ 16 h 102"/>
                <a:gd name="T8" fmla="*/ 2 w 64"/>
                <a:gd name="T9" fmla="*/ 22 h 102"/>
                <a:gd name="T10" fmla="*/ 0 w 64"/>
                <a:gd name="T11" fmla="*/ 30 h 102"/>
                <a:gd name="T12" fmla="*/ 0 w 64"/>
                <a:gd name="T13" fmla="*/ 40 h 102"/>
                <a:gd name="T14" fmla="*/ 0 w 64"/>
                <a:gd name="T15" fmla="*/ 50 h 102"/>
                <a:gd name="T16" fmla="*/ 4 w 64"/>
                <a:gd name="T17" fmla="*/ 65 h 102"/>
                <a:gd name="T18" fmla="*/ 8 w 64"/>
                <a:gd name="T19" fmla="*/ 77 h 102"/>
                <a:gd name="T20" fmla="*/ 27 w 64"/>
                <a:gd name="T21" fmla="*/ 107 h 102"/>
                <a:gd name="T22" fmla="*/ 27 w 64"/>
                <a:gd name="T23" fmla="*/ 107 h 102"/>
                <a:gd name="T24" fmla="*/ 50 w 64"/>
                <a:gd name="T25" fmla="*/ 83 h 102"/>
                <a:gd name="T26" fmla="*/ 64 w 64"/>
                <a:gd name="T27" fmla="*/ 71 h 102"/>
                <a:gd name="T28" fmla="*/ 70 w 64"/>
                <a:gd name="T29" fmla="*/ 59 h 102"/>
                <a:gd name="T30" fmla="*/ 74 w 64"/>
                <a:gd name="T31" fmla="*/ 44 h 102"/>
                <a:gd name="T32" fmla="*/ 74 w 64"/>
                <a:gd name="T33" fmla="*/ 38 h 102"/>
                <a:gd name="T34" fmla="*/ 72 w 64"/>
                <a:gd name="T35" fmla="*/ 32 h 102"/>
                <a:gd name="T36" fmla="*/ 70 w 64"/>
                <a:gd name="T37" fmla="*/ 26 h 102"/>
                <a:gd name="T38" fmla="*/ 66 w 64"/>
                <a:gd name="T39" fmla="*/ 20 h 102"/>
                <a:gd name="T40" fmla="*/ 47 w 64"/>
                <a:gd name="T41" fmla="*/ 8 h 102"/>
                <a:gd name="T42" fmla="*/ 47 w 64"/>
                <a:gd name="T43" fmla="*/ 8 h 10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 h="102">
                  <a:moveTo>
                    <a:pt x="42" y="8"/>
                  </a:moveTo>
                  <a:lnTo>
                    <a:pt x="14" y="0"/>
                  </a:lnTo>
                  <a:lnTo>
                    <a:pt x="6" y="16"/>
                  </a:lnTo>
                  <a:lnTo>
                    <a:pt x="2" y="22"/>
                  </a:lnTo>
                  <a:lnTo>
                    <a:pt x="0" y="30"/>
                  </a:lnTo>
                  <a:lnTo>
                    <a:pt x="0" y="40"/>
                  </a:lnTo>
                  <a:lnTo>
                    <a:pt x="0" y="50"/>
                  </a:lnTo>
                  <a:lnTo>
                    <a:pt x="4" y="60"/>
                  </a:lnTo>
                  <a:lnTo>
                    <a:pt x="8" y="72"/>
                  </a:lnTo>
                  <a:lnTo>
                    <a:pt x="22" y="102"/>
                  </a:lnTo>
                  <a:lnTo>
                    <a:pt x="44" y="78"/>
                  </a:lnTo>
                  <a:lnTo>
                    <a:pt x="54" y="66"/>
                  </a:lnTo>
                  <a:lnTo>
                    <a:pt x="60" y="54"/>
                  </a:lnTo>
                  <a:lnTo>
                    <a:pt x="64" y="44"/>
                  </a:lnTo>
                  <a:lnTo>
                    <a:pt x="64" y="38"/>
                  </a:lnTo>
                  <a:lnTo>
                    <a:pt x="62" y="32"/>
                  </a:lnTo>
                  <a:lnTo>
                    <a:pt x="60" y="26"/>
                  </a:lnTo>
                  <a:lnTo>
                    <a:pt x="56" y="20"/>
                  </a:lnTo>
                  <a:lnTo>
                    <a:pt x="42" y="8"/>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2" name="Freeform 69"/>
            <p:cNvSpPr>
              <a:spLocks noEditPoints="1"/>
            </p:cNvSpPr>
            <p:nvPr userDrawn="1"/>
          </p:nvSpPr>
          <p:spPr bwMode="auto">
            <a:xfrm>
              <a:off x="3171" y="664"/>
              <a:ext cx="770" cy="1981"/>
            </a:xfrm>
            <a:custGeom>
              <a:avLst/>
              <a:gdLst>
                <a:gd name="T0" fmla="*/ 626 w 772"/>
                <a:gd name="T1" fmla="*/ 784 h 1976"/>
                <a:gd name="T2" fmla="*/ 678 w 772"/>
                <a:gd name="T3" fmla="*/ 700 h 1976"/>
                <a:gd name="T4" fmla="*/ 676 w 772"/>
                <a:gd name="T5" fmla="*/ 493 h 1976"/>
                <a:gd name="T6" fmla="*/ 684 w 772"/>
                <a:gd name="T7" fmla="*/ 435 h 1976"/>
                <a:gd name="T8" fmla="*/ 684 w 772"/>
                <a:gd name="T9" fmla="*/ 381 h 1976"/>
                <a:gd name="T10" fmla="*/ 666 w 772"/>
                <a:gd name="T11" fmla="*/ 325 h 1976"/>
                <a:gd name="T12" fmla="*/ 636 w 772"/>
                <a:gd name="T13" fmla="*/ 285 h 1976"/>
                <a:gd name="T14" fmla="*/ 638 w 772"/>
                <a:gd name="T15" fmla="*/ 243 h 1976"/>
                <a:gd name="T16" fmla="*/ 600 w 772"/>
                <a:gd name="T17" fmla="*/ 231 h 1976"/>
                <a:gd name="T18" fmla="*/ 574 w 772"/>
                <a:gd name="T19" fmla="*/ 190 h 1976"/>
                <a:gd name="T20" fmla="*/ 563 w 772"/>
                <a:gd name="T21" fmla="*/ 180 h 1976"/>
                <a:gd name="T22" fmla="*/ 521 w 772"/>
                <a:gd name="T23" fmla="*/ 182 h 1976"/>
                <a:gd name="T24" fmla="*/ 513 w 772"/>
                <a:gd name="T25" fmla="*/ 138 h 1976"/>
                <a:gd name="T26" fmla="*/ 467 w 772"/>
                <a:gd name="T27" fmla="*/ 156 h 1976"/>
                <a:gd name="T28" fmla="*/ 469 w 772"/>
                <a:gd name="T29" fmla="*/ 116 h 1976"/>
                <a:gd name="T30" fmla="*/ 427 w 772"/>
                <a:gd name="T31" fmla="*/ 120 h 1976"/>
                <a:gd name="T32" fmla="*/ 383 w 772"/>
                <a:gd name="T33" fmla="*/ 132 h 1976"/>
                <a:gd name="T34" fmla="*/ 383 w 772"/>
                <a:gd name="T35" fmla="*/ 80 h 1976"/>
                <a:gd name="T36" fmla="*/ 371 w 772"/>
                <a:gd name="T37" fmla="*/ 68 h 1976"/>
                <a:gd name="T38" fmla="*/ 341 w 772"/>
                <a:gd name="T39" fmla="*/ 44 h 1976"/>
                <a:gd name="T40" fmla="*/ 309 w 772"/>
                <a:gd name="T41" fmla="*/ 88 h 1976"/>
                <a:gd name="T42" fmla="*/ 301 w 772"/>
                <a:gd name="T43" fmla="*/ 64 h 1976"/>
                <a:gd name="T44" fmla="*/ 325 w 772"/>
                <a:gd name="T45" fmla="*/ 46 h 1976"/>
                <a:gd name="T46" fmla="*/ 251 w 772"/>
                <a:gd name="T47" fmla="*/ 122 h 1976"/>
                <a:gd name="T48" fmla="*/ 231 w 772"/>
                <a:gd name="T49" fmla="*/ 92 h 1976"/>
                <a:gd name="T50" fmla="*/ 285 w 772"/>
                <a:gd name="T51" fmla="*/ 18 h 1976"/>
                <a:gd name="T52" fmla="*/ 213 w 772"/>
                <a:gd name="T53" fmla="*/ 62 h 1976"/>
                <a:gd name="T54" fmla="*/ 209 w 772"/>
                <a:gd name="T55" fmla="*/ 90 h 1976"/>
                <a:gd name="T56" fmla="*/ 203 w 772"/>
                <a:gd name="T57" fmla="*/ 60 h 1976"/>
                <a:gd name="T58" fmla="*/ 207 w 772"/>
                <a:gd name="T59" fmla="*/ 8 h 1976"/>
                <a:gd name="T60" fmla="*/ 184 w 772"/>
                <a:gd name="T61" fmla="*/ 40 h 1976"/>
                <a:gd name="T62" fmla="*/ 162 w 772"/>
                <a:gd name="T63" fmla="*/ 0 h 1976"/>
                <a:gd name="T64" fmla="*/ 156 w 772"/>
                <a:gd name="T65" fmla="*/ 94 h 1976"/>
                <a:gd name="T66" fmla="*/ 138 w 772"/>
                <a:gd name="T67" fmla="*/ 12 h 1976"/>
                <a:gd name="T68" fmla="*/ 84 w 772"/>
                <a:gd name="T69" fmla="*/ 74 h 1976"/>
                <a:gd name="T70" fmla="*/ 62 w 772"/>
                <a:gd name="T71" fmla="*/ 98 h 1976"/>
                <a:gd name="T72" fmla="*/ 54 w 772"/>
                <a:gd name="T73" fmla="*/ 20 h 1976"/>
                <a:gd name="T74" fmla="*/ 86 w 772"/>
                <a:gd name="T75" fmla="*/ 748 h 1976"/>
                <a:gd name="T76" fmla="*/ 38 w 772"/>
                <a:gd name="T77" fmla="*/ 1720 h 1976"/>
                <a:gd name="T78" fmla="*/ 176 w 772"/>
                <a:gd name="T79" fmla="*/ 1979 h 1976"/>
                <a:gd name="T80" fmla="*/ 571 w 772"/>
                <a:gd name="T81" fmla="*/ 2001 h 1976"/>
                <a:gd name="T82" fmla="*/ 646 w 772"/>
                <a:gd name="T83" fmla="*/ 1963 h 1976"/>
                <a:gd name="T84" fmla="*/ 467 w 772"/>
                <a:gd name="T85" fmla="*/ 1935 h 1976"/>
                <a:gd name="T86" fmla="*/ 363 w 772"/>
                <a:gd name="T87" fmla="*/ 1899 h 1976"/>
                <a:gd name="T88" fmla="*/ 261 w 772"/>
                <a:gd name="T89" fmla="*/ 1742 h 1976"/>
                <a:gd name="T90" fmla="*/ 255 w 772"/>
                <a:gd name="T91" fmla="*/ 1588 h 1976"/>
                <a:gd name="T92" fmla="*/ 299 w 772"/>
                <a:gd name="T93" fmla="*/ 1516 h 1976"/>
                <a:gd name="T94" fmla="*/ 547 w 772"/>
                <a:gd name="T95" fmla="*/ 1514 h 1976"/>
                <a:gd name="T96" fmla="*/ 672 w 772"/>
                <a:gd name="T97" fmla="*/ 1472 h 1976"/>
                <a:gd name="T98" fmla="*/ 644 w 772"/>
                <a:gd name="T99" fmla="*/ 1367 h 1976"/>
                <a:gd name="T100" fmla="*/ 682 w 772"/>
                <a:gd name="T101" fmla="*/ 1279 h 1976"/>
                <a:gd name="T102" fmla="*/ 600 w 772"/>
                <a:gd name="T103" fmla="*/ 1235 h 1976"/>
                <a:gd name="T104" fmla="*/ 684 w 772"/>
                <a:gd name="T105" fmla="*/ 1203 h 1976"/>
                <a:gd name="T106" fmla="*/ 688 w 772"/>
                <a:gd name="T107" fmla="*/ 1139 h 1976"/>
                <a:gd name="T108" fmla="*/ 704 w 772"/>
                <a:gd name="T109" fmla="*/ 1067 h 1976"/>
                <a:gd name="T110" fmla="*/ 762 w 772"/>
                <a:gd name="T111" fmla="*/ 1017 h 1976"/>
                <a:gd name="T112" fmla="*/ 487 w 772"/>
                <a:gd name="T113" fmla="*/ 860 h 1976"/>
                <a:gd name="T114" fmla="*/ 357 w 772"/>
                <a:gd name="T115" fmla="*/ 836 h 1976"/>
                <a:gd name="T116" fmla="*/ 419 w 772"/>
                <a:gd name="T117" fmla="*/ 792 h 1976"/>
                <a:gd name="T118" fmla="*/ 527 w 772"/>
                <a:gd name="T119" fmla="*/ 804 h 1976"/>
                <a:gd name="T120" fmla="*/ 511 w 772"/>
                <a:gd name="T121" fmla="*/ 856 h 197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70" y="720"/>
                  </a:lnTo>
                  <a:lnTo>
                    <a:pt x="680" y="706"/>
                  </a:lnTo>
                  <a:lnTo>
                    <a:pt x="688" y="690"/>
                  </a:lnTo>
                  <a:lnTo>
                    <a:pt x="690" y="672"/>
                  </a:lnTo>
                  <a:lnTo>
                    <a:pt x="696" y="612"/>
                  </a:lnTo>
                  <a:lnTo>
                    <a:pt x="696" y="566"/>
                  </a:lnTo>
                  <a:lnTo>
                    <a:pt x="692" y="526"/>
                  </a:lnTo>
                  <a:lnTo>
                    <a:pt x="684" y="490"/>
                  </a:lnTo>
                  <a:lnTo>
                    <a:pt x="686" y="488"/>
                  </a:lnTo>
                  <a:lnTo>
                    <a:pt x="690" y="486"/>
                  </a:lnTo>
                  <a:lnTo>
                    <a:pt x="694" y="482"/>
                  </a:lnTo>
                  <a:lnTo>
                    <a:pt x="698" y="474"/>
                  </a:lnTo>
                  <a:lnTo>
                    <a:pt x="700" y="458"/>
                  </a:lnTo>
                  <a:lnTo>
                    <a:pt x="700" y="446"/>
                  </a:lnTo>
                  <a:lnTo>
                    <a:pt x="698" y="438"/>
                  </a:lnTo>
                  <a:lnTo>
                    <a:pt x="694" y="430"/>
                  </a:lnTo>
                  <a:lnTo>
                    <a:pt x="690" y="426"/>
                  </a:lnTo>
                  <a:lnTo>
                    <a:pt x="686" y="422"/>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4" y="332"/>
                  </a:lnTo>
                  <a:lnTo>
                    <a:pt x="676" y="320"/>
                  </a:lnTo>
                  <a:lnTo>
                    <a:pt x="676" y="308"/>
                  </a:lnTo>
                  <a:lnTo>
                    <a:pt x="674" y="298"/>
                  </a:lnTo>
                  <a:lnTo>
                    <a:pt x="668" y="290"/>
                  </a:lnTo>
                  <a:lnTo>
                    <a:pt x="662" y="282"/>
                  </a:lnTo>
                  <a:lnTo>
                    <a:pt x="654" y="280"/>
                  </a:lnTo>
                  <a:lnTo>
                    <a:pt x="642" y="280"/>
                  </a:lnTo>
                  <a:lnTo>
                    <a:pt x="646" y="280"/>
                  </a:lnTo>
                  <a:lnTo>
                    <a:pt x="650" y="274"/>
                  </a:lnTo>
                  <a:lnTo>
                    <a:pt x="654" y="266"/>
                  </a:lnTo>
                  <a:lnTo>
                    <a:pt x="656" y="260"/>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68" y="200"/>
                  </a:lnTo>
                  <a:lnTo>
                    <a:pt x="566" y="194"/>
                  </a:lnTo>
                  <a:lnTo>
                    <a:pt x="568" y="184"/>
                  </a:lnTo>
                  <a:lnTo>
                    <a:pt x="568" y="180"/>
                  </a:lnTo>
                  <a:lnTo>
                    <a:pt x="566" y="174"/>
                  </a:lnTo>
                  <a:lnTo>
                    <a:pt x="564" y="170"/>
                  </a:lnTo>
                  <a:lnTo>
                    <a:pt x="560" y="166"/>
                  </a:lnTo>
                  <a:lnTo>
                    <a:pt x="552" y="168"/>
                  </a:lnTo>
                  <a:lnTo>
                    <a:pt x="544" y="172"/>
                  </a:lnTo>
                  <a:lnTo>
                    <a:pt x="526" y="182"/>
                  </a:lnTo>
                  <a:lnTo>
                    <a:pt x="526" y="176"/>
                  </a:lnTo>
                  <a:lnTo>
                    <a:pt x="526" y="172"/>
                  </a:lnTo>
                  <a:lnTo>
                    <a:pt x="528" y="162"/>
                  </a:lnTo>
                  <a:lnTo>
                    <a:pt x="528" y="158"/>
                  </a:lnTo>
                  <a:lnTo>
                    <a:pt x="528" y="152"/>
                  </a:lnTo>
                  <a:lnTo>
                    <a:pt x="524" y="146"/>
                  </a:lnTo>
                  <a:lnTo>
                    <a:pt x="518" y="138"/>
                  </a:lnTo>
                  <a:lnTo>
                    <a:pt x="510" y="134"/>
                  </a:lnTo>
                  <a:lnTo>
                    <a:pt x="502" y="132"/>
                  </a:lnTo>
                  <a:lnTo>
                    <a:pt x="498" y="134"/>
                  </a:lnTo>
                  <a:lnTo>
                    <a:pt x="492" y="136"/>
                  </a:lnTo>
                  <a:lnTo>
                    <a:pt x="484" y="146"/>
                  </a:lnTo>
                  <a:lnTo>
                    <a:pt x="478" y="152"/>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2" y="112"/>
                  </a:lnTo>
                  <a:lnTo>
                    <a:pt x="438" y="120"/>
                  </a:lnTo>
                  <a:lnTo>
                    <a:pt x="434" y="122"/>
                  </a:lnTo>
                  <a:lnTo>
                    <a:pt x="432" y="120"/>
                  </a:lnTo>
                  <a:lnTo>
                    <a:pt x="428" y="112"/>
                  </a:lnTo>
                  <a:lnTo>
                    <a:pt x="426" y="108"/>
                  </a:lnTo>
                  <a:lnTo>
                    <a:pt x="424" y="106"/>
                  </a:lnTo>
                  <a:lnTo>
                    <a:pt x="422" y="104"/>
                  </a:lnTo>
                  <a:lnTo>
                    <a:pt x="418" y="106"/>
                  </a:lnTo>
                  <a:lnTo>
                    <a:pt x="412" y="110"/>
                  </a:lnTo>
                  <a:lnTo>
                    <a:pt x="388" y="132"/>
                  </a:lnTo>
                  <a:lnTo>
                    <a:pt x="398" y="112"/>
                  </a:lnTo>
                  <a:lnTo>
                    <a:pt x="404" y="92"/>
                  </a:lnTo>
                  <a:lnTo>
                    <a:pt x="406" y="84"/>
                  </a:lnTo>
                  <a:lnTo>
                    <a:pt x="404" y="80"/>
                  </a:lnTo>
                  <a:lnTo>
                    <a:pt x="398" y="78"/>
                  </a:lnTo>
                  <a:lnTo>
                    <a:pt x="388" y="80"/>
                  </a:lnTo>
                  <a:lnTo>
                    <a:pt x="376" y="84"/>
                  </a:lnTo>
                  <a:lnTo>
                    <a:pt x="368" y="86"/>
                  </a:lnTo>
                  <a:lnTo>
                    <a:pt x="366" y="86"/>
                  </a:lnTo>
                  <a:lnTo>
                    <a:pt x="364" y="84"/>
                  </a:lnTo>
                  <a:lnTo>
                    <a:pt x="368" y="76"/>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0" y="68"/>
                  </a:lnTo>
                  <a:lnTo>
                    <a:pt x="332" y="76"/>
                  </a:lnTo>
                  <a:lnTo>
                    <a:pt x="324" y="84"/>
                  </a:lnTo>
                  <a:lnTo>
                    <a:pt x="314" y="88"/>
                  </a:lnTo>
                  <a:lnTo>
                    <a:pt x="306" y="90"/>
                  </a:lnTo>
                  <a:lnTo>
                    <a:pt x="300" y="90"/>
                  </a:lnTo>
                  <a:lnTo>
                    <a:pt x="298" y="88"/>
                  </a:lnTo>
                  <a:lnTo>
                    <a:pt x="298" y="84"/>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284" y="62"/>
                  </a:lnTo>
                  <a:lnTo>
                    <a:pt x="272" y="76"/>
                  </a:lnTo>
                  <a:lnTo>
                    <a:pt x="266" y="86"/>
                  </a:lnTo>
                  <a:lnTo>
                    <a:pt x="260" y="110"/>
                  </a:lnTo>
                  <a:lnTo>
                    <a:pt x="256" y="122"/>
                  </a:lnTo>
                  <a:lnTo>
                    <a:pt x="254" y="124"/>
                  </a:lnTo>
                  <a:lnTo>
                    <a:pt x="252" y="124"/>
                  </a:lnTo>
                  <a:lnTo>
                    <a:pt x="250" y="120"/>
                  </a:lnTo>
                  <a:lnTo>
                    <a:pt x="246" y="102"/>
                  </a:lnTo>
                  <a:lnTo>
                    <a:pt x="242" y="96"/>
                  </a:lnTo>
                  <a:lnTo>
                    <a:pt x="238" y="92"/>
                  </a:lnTo>
                  <a:lnTo>
                    <a:pt x="236" y="92"/>
                  </a:lnTo>
                  <a:lnTo>
                    <a:pt x="258" y="76"/>
                  </a:lnTo>
                  <a:lnTo>
                    <a:pt x="268" y="66"/>
                  </a:lnTo>
                  <a:lnTo>
                    <a:pt x="276" y="56"/>
                  </a:lnTo>
                  <a:lnTo>
                    <a:pt x="284" y="46"/>
                  </a:lnTo>
                  <a:lnTo>
                    <a:pt x="290" y="36"/>
                  </a:lnTo>
                  <a:lnTo>
                    <a:pt x="292" y="26"/>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0" y="76"/>
                  </a:lnTo>
                  <a:lnTo>
                    <a:pt x="226" y="80"/>
                  </a:lnTo>
                  <a:lnTo>
                    <a:pt x="222" y="86"/>
                  </a:lnTo>
                  <a:lnTo>
                    <a:pt x="214" y="90"/>
                  </a:lnTo>
                  <a:lnTo>
                    <a:pt x="208" y="90"/>
                  </a:lnTo>
                  <a:lnTo>
                    <a:pt x="202" y="90"/>
                  </a:lnTo>
                  <a:lnTo>
                    <a:pt x="194" y="84"/>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0" y="16"/>
                  </a:lnTo>
                  <a:lnTo>
                    <a:pt x="198" y="24"/>
                  </a:lnTo>
                  <a:lnTo>
                    <a:pt x="194" y="34"/>
                  </a:lnTo>
                  <a:lnTo>
                    <a:pt x="188" y="44"/>
                  </a:lnTo>
                  <a:lnTo>
                    <a:pt x="184" y="40"/>
                  </a:lnTo>
                  <a:lnTo>
                    <a:pt x="182" y="36"/>
                  </a:lnTo>
                  <a:lnTo>
                    <a:pt x="182" y="26"/>
                  </a:lnTo>
                  <a:lnTo>
                    <a:pt x="182" y="16"/>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40" y="82"/>
                  </a:lnTo>
                  <a:lnTo>
                    <a:pt x="132" y="74"/>
                  </a:lnTo>
                  <a:lnTo>
                    <a:pt x="130" y="68"/>
                  </a:lnTo>
                  <a:lnTo>
                    <a:pt x="130" y="62"/>
                  </a:lnTo>
                  <a:lnTo>
                    <a:pt x="134" y="54"/>
                  </a:lnTo>
                  <a:lnTo>
                    <a:pt x="138" y="44"/>
                  </a:lnTo>
                  <a:lnTo>
                    <a:pt x="140" y="30"/>
                  </a:lnTo>
                  <a:lnTo>
                    <a:pt x="138" y="12"/>
                  </a:lnTo>
                  <a:lnTo>
                    <a:pt x="122" y="16"/>
                  </a:lnTo>
                  <a:lnTo>
                    <a:pt x="110" y="20"/>
                  </a:lnTo>
                  <a:lnTo>
                    <a:pt x="100" y="28"/>
                  </a:lnTo>
                  <a:lnTo>
                    <a:pt x="92" y="36"/>
                  </a:lnTo>
                  <a:lnTo>
                    <a:pt x="88" y="46"/>
                  </a:lnTo>
                  <a:lnTo>
                    <a:pt x="84" y="58"/>
                  </a:lnTo>
                  <a:lnTo>
                    <a:pt x="84" y="74"/>
                  </a:lnTo>
                  <a:lnTo>
                    <a:pt x="86" y="92"/>
                  </a:lnTo>
                  <a:lnTo>
                    <a:pt x="82" y="102"/>
                  </a:lnTo>
                  <a:lnTo>
                    <a:pt x="74" y="112"/>
                  </a:lnTo>
                  <a:lnTo>
                    <a:pt x="72" y="114"/>
                  </a:lnTo>
                  <a:lnTo>
                    <a:pt x="68" y="114"/>
                  </a:lnTo>
                  <a:lnTo>
                    <a:pt x="64" y="108"/>
                  </a:lnTo>
                  <a:lnTo>
                    <a:pt x="62" y="98"/>
                  </a:lnTo>
                  <a:lnTo>
                    <a:pt x="70" y="84"/>
                  </a:lnTo>
                  <a:lnTo>
                    <a:pt x="74" y="72"/>
                  </a:lnTo>
                  <a:lnTo>
                    <a:pt x="78" y="58"/>
                  </a:lnTo>
                  <a:lnTo>
                    <a:pt x="76" y="46"/>
                  </a:lnTo>
                  <a:lnTo>
                    <a:pt x="72" y="34"/>
                  </a:lnTo>
                  <a:lnTo>
                    <a:pt x="66" y="26"/>
                  </a:lnTo>
                  <a:lnTo>
                    <a:pt x="54" y="20"/>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42" y="1970"/>
                  </a:lnTo>
                  <a:lnTo>
                    <a:pt x="88" y="1964"/>
                  </a:lnTo>
                  <a:lnTo>
                    <a:pt x="134" y="1958"/>
                  </a:lnTo>
                  <a:lnTo>
                    <a:pt x="176" y="1954"/>
                  </a:lnTo>
                  <a:lnTo>
                    <a:pt x="226" y="1956"/>
                  </a:lnTo>
                  <a:lnTo>
                    <a:pt x="268" y="1960"/>
                  </a:lnTo>
                  <a:lnTo>
                    <a:pt x="338" y="1968"/>
                  </a:lnTo>
                  <a:lnTo>
                    <a:pt x="378" y="1972"/>
                  </a:lnTo>
                  <a:lnTo>
                    <a:pt x="428" y="1974"/>
                  </a:lnTo>
                  <a:lnTo>
                    <a:pt x="492" y="1976"/>
                  </a:lnTo>
                  <a:lnTo>
                    <a:pt x="576" y="1976"/>
                  </a:lnTo>
                  <a:lnTo>
                    <a:pt x="612" y="1972"/>
                  </a:lnTo>
                  <a:lnTo>
                    <a:pt x="636" y="1966"/>
                  </a:lnTo>
                  <a:lnTo>
                    <a:pt x="654"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84" y="1760"/>
                  </a:lnTo>
                  <a:lnTo>
                    <a:pt x="272" y="1734"/>
                  </a:lnTo>
                  <a:lnTo>
                    <a:pt x="266" y="1722"/>
                  </a:lnTo>
                  <a:lnTo>
                    <a:pt x="262" y="1706"/>
                  </a:lnTo>
                  <a:lnTo>
                    <a:pt x="260" y="1692"/>
                  </a:lnTo>
                  <a:lnTo>
                    <a:pt x="258" y="1676"/>
                  </a:lnTo>
                  <a:lnTo>
                    <a:pt x="256" y="1654"/>
                  </a:lnTo>
                  <a:lnTo>
                    <a:pt x="256" y="1636"/>
                  </a:lnTo>
                  <a:lnTo>
                    <a:pt x="256" y="1602"/>
                  </a:lnTo>
                  <a:lnTo>
                    <a:pt x="260" y="1568"/>
                  </a:lnTo>
                  <a:lnTo>
                    <a:pt x="260" y="1528"/>
                  </a:lnTo>
                  <a:lnTo>
                    <a:pt x="262" y="1522"/>
                  </a:lnTo>
                  <a:lnTo>
                    <a:pt x="264" y="1516"/>
                  </a:lnTo>
                  <a:lnTo>
                    <a:pt x="272" y="1506"/>
                  </a:lnTo>
                  <a:lnTo>
                    <a:pt x="280" y="1500"/>
                  </a:lnTo>
                  <a:lnTo>
                    <a:pt x="292" y="1496"/>
                  </a:lnTo>
                  <a:lnTo>
                    <a:pt x="304" y="1496"/>
                  </a:lnTo>
                  <a:lnTo>
                    <a:pt x="318" y="1496"/>
                  </a:lnTo>
                  <a:lnTo>
                    <a:pt x="342" y="1498"/>
                  </a:lnTo>
                  <a:lnTo>
                    <a:pt x="380" y="1502"/>
                  </a:lnTo>
                  <a:lnTo>
                    <a:pt x="422" y="1502"/>
                  </a:lnTo>
                  <a:lnTo>
                    <a:pt x="466" y="1500"/>
                  </a:lnTo>
                  <a:lnTo>
                    <a:pt x="510" y="1498"/>
                  </a:lnTo>
                  <a:lnTo>
                    <a:pt x="552" y="1494"/>
                  </a:lnTo>
                  <a:lnTo>
                    <a:pt x="588" y="1490"/>
                  </a:lnTo>
                  <a:lnTo>
                    <a:pt x="618" y="1486"/>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4" y="1352"/>
                  </a:lnTo>
                  <a:lnTo>
                    <a:pt x="654" y="1334"/>
                  </a:lnTo>
                  <a:lnTo>
                    <a:pt x="656" y="1318"/>
                  </a:lnTo>
                  <a:lnTo>
                    <a:pt x="664" y="1302"/>
                  </a:lnTo>
                  <a:lnTo>
                    <a:pt x="676" y="1288"/>
                  </a:lnTo>
                  <a:lnTo>
                    <a:pt x="686" y="1276"/>
                  </a:lnTo>
                  <a:lnTo>
                    <a:pt x="690" y="1270"/>
                  </a:lnTo>
                  <a:lnTo>
                    <a:pt x="692" y="1264"/>
                  </a:lnTo>
                  <a:lnTo>
                    <a:pt x="690" y="1256"/>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74" y="1196"/>
                  </a:lnTo>
                  <a:lnTo>
                    <a:pt x="694" y="1188"/>
                  </a:lnTo>
                  <a:lnTo>
                    <a:pt x="700" y="1184"/>
                  </a:lnTo>
                  <a:lnTo>
                    <a:pt x="706" y="1178"/>
                  </a:lnTo>
                  <a:lnTo>
                    <a:pt x="712" y="1170"/>
                  </a:lnTo>
                  <a:lnTo>
                    <a:pt x="712" y="1160"/>
                  </a:lnTo>
                  <a:lnTo>
                    <a:pt x="710" y="1154"/>
                  </a:lnTo>
                  <a:lnTo>
                    <a:pt x="708" y="1148"/>
                  </a:lnTo>
                  <a:lnTo>
                    <a:pt x="698" y="1124"/>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70" y="1008"/>
                  </a:lnTo>
                  <a:lnTo>
                    <a:pt x="772" y="1002"/>
                  </a:lnTo>
                  <a:lnTo>
                    <a:pt x="770" y="994"/>
                  </a:lnTo>
                  <a:lnTo>
                    <a:pt x="768" y="986"/>
                  </a:lnTo>
                  <a:lnTo>
                    <a:pt x="760" y="970"/>
                  </a:lnTo>
                  <a:lnTo>
                    <a:pt x="748" y="952"/>
                  </a:lnTo>
                  <a:lnTo>
                    <a:pt x="720" y="91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8" y="786"/>
                  </a:lnTo>
                  <a:lnTo>
                    <a:pt x="532" y="794"/>
                  </a:lnTo>
                  <a:lnTo>
                    <a:pt x="536" y="802"/>
                  </a:lnTo>
                  <a:lnTo>
                    <a:pt x="536" y="812"/>
                  </a:lnTo>
                  <a:lnTo>
                    <a:pt x="536" y="824"/>
                  </a:lnTo>
                  <a:lnTo>
                    <a:pt x="534" y="832"/>
                  </a:lnTo>
                  <a:lnTo>
                    <a:pt x="530" y="838"/>
                  </a:lnTo>
                  <a:lnTo>
                    <a:pt x="524" y="842"/>
                  </a:lnTo>
                  <a:lnTo>
                    <a:pt x="516" y="846"/>
                  </a:lnTo>
                  <a:lnTo>
                    <a:pt x="508" y="848"/>
                  </a:lnTo>
                  <a:lnTo>
                    <a:pt x="492" y="850"/>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3" name="Freeform 70"/>
            <p:cNvSpPr>
              <a:spLocks/>
            </p:cNvSpPr>
            <p:nvPr userDrawn="1"/>
          </p:nvSpPr>
          <p:spPr bwMode="auto">
            <a:xfrm>
              <a:off x="1020" y="346"/>
              <a:ext cx="2189" cy="3756"/>
            </a:xfrm>
            <a:custGeom>
              <a:avLst/>
              <a:gdLst>
                <a:gd name="T0" fmla="*/ 1913 w 2188"/>
                <a:gd name="T1" fmla="*/ 3290 h 3756"/>
                <a:gd name="T2" fmla="*/ 2193 w 2188"/>
                <a:gd name="T3" fmla="*/ 336 h 3756"/>
                <a:gd name="T4" fmla="*/ 2163 w 2188"/>
                <a:gd name="T5" fmla="*/ 426 h 3756"/>
                <a:gd name="T6" fmla="*/ 2093 w 2188"/>
                <a:gd name="T7" fmla="*/ 368 h 3756"/>
                <a:gd name="T8" fmla="*/ 2085 w 2188"/>
                <a:gd name="T9" fmla="*/ 432 h 3756"/>
                <a:gd name="T10" fmla="*/ 2037 w 2188"/>
                <a:gd name="T11" fmla="*/ 374 h 3756"/>
                <a:gd name="T12" fmla="*/ 1997 w 2188"/>
                <a:gd name="T13" fmla="*/ 446 h 3756"/>
                <a:gd name="T14" fmla="*/ 1967 w 2188"/>
                <a:gd name="T15" fmla="*/ 396 h 3756"/>
                <a:gd name="T16" fmla="*/ 1921 w 2188"/>
                <a:gd name="T17" fmla="*/ 472 h 3756"/>
                <a:gd name="T18" fmla="*/ 1887 w 2188"/>
                <a:gd name="T19" fmla="*/ 416 h 3756"/>
                <a:gd name="T20" fmla="*/ 1857 w 2188"/>
                <a:gd name="T21" fmla="*/ 538 h 3756"/>
                <a:gd name="T22" fmla="*/ 1833 w 2188"/>
                <a:gd name="T23" fmla="*/ 458 h 3756"/>
                <a:gd name="T24" fmla="*/ 1777 w 2188"/>
                <a:gd name="T25" fmla="*/ 502 h 3756"/>
                <a:gd name="T26" fmla="*/ 1755 w 2188"/>
                <a:gd name="T27" fmla="*/ 544 h 3756"/>
                <a:gd name="T28" fmla="*/ 1669 w 2188"/>
                <a:gd name="T29" fmla="*/ 534 h 3756"/>
                <a:gd name="T30" fmla="*/ 1675 w 2188"/>
                <a:gd name="T31" fmla="*/ 594 h 3756"/>
                <a:gd name="T32" fmla="*/ 1563 w 2188"/>
                <a:gd name="T33" fmla="*/ 570 h 3756"/>
                <a:gd name="T34" fmla="*/ 1625 w 2188"/>
                <a:gd name="T35" fmla="*/ 638 h 3756"/>
                <a:gd name="T36" fmla="*/ 1637 w 2188"/>
                <a:gd name="T37" fmla="*/ 668 h 3756"/>
                <a:gd name="T38" fmla="*/ 1545 w 2188"/>
                <a:gd name="T39" fmla="*/ 638 h 3756"/>
                <a:gd name="T40" fmla="*/ 1551 w 2188"/>
                <a:gd name="T41" fmla="*/ 702 h 3756"/>
                <a:gd name="T42" fmla="*/ 1599 w 2188"/>
                <a:gd name="T43" fmla="*/ 762 h 3756"/>
                <a:gd name="T44" fmla="*/ 1427 w 2188"/>
                <a:gd name="T45" fmla="*/ 704 h 3756"/>
                <a:gd name="T46" fmla="*/ 1519 w 2188"/>
                <a:gd name="T47" fmla="*/ 784 h 3756"/>
                <a:gd name="T48" fmla="*/ 1539 w 2188"/>
                <a:gd name="T49" fmla="*/ 848 h 3756"/>
                <a:gd name="T50" fmla="*/ 1509 w 2188"/>
                <a:gd name="T51" fmla="*/ 890 h 3756"/>
                <a:gd name="T52" fmla="*/ 1431 w 2188"/>
                <a:gd name="T53" fmla="*/ 844 h 3756"/>
                <a:gd name="T54" fmla="*/ 1367 w 2188"/>
                <a:gd name="T55" fmla="*/ 830 h 3756"/>
                <a:gd name="T56" fmla="*/ 1315 w 2188"/>
                <a:gd name="T57" fmla="*/ 904 h 3756"/>
                <a:gd name="T58" fmla="*/ 1477 w 2188"/>
                <a:gd name="T59" fmla="*/ 920 h 3756"/>
                <a:gd name="T60" fmla="*/ 1391 w 2188"/>
                <a:gd name="T61" fmla="*/ 982 h 3756"/>
                <a:gd name="T62" fmla="*/ 1427 w 2188"/>
                <a:gd name="T63" fmla="*/ 1038 h 3756"/>
                <a:gd name="T64" fmla="*/ 1459 w 2188"/>
                <a:gd name="T65" fmla="*/ 1058 h 3756"/>
                <a:gd name="T66" fmla="*/ 1441 w 2188"/>
                <a:gd name="T67" fmla="*/ 1156 h 3756"/>
                <a:gd name="T68" fmla="*/ 1373 w 2188"/>
                <a:gd name="T69" fmla="*/ 1182 h 3756"/>
                <a:gd name="T70" fmla="*/ 1379 w 2188"/>
                <a:gd name="T71" fmla="*/ 1242 h 3756"/>
                <a:gd name="T72" fmla="*/ 1401 w 2188"/>
                <a:gd name="T73" fmla="*/ 1290 h 3756"/>
                <a:gd name="T74" fmla="*/ 1397 w 2188"/>
                <a:gd name="T75" fmla="*/ 1342 h 3756"/>
                <a:gd name="T76" fmla="*/ 1415 w 2188"/>
                <a:gd name="T77" fmla="*/ 1384 h 3756"/>
                <a:gd name="T78" fmla="*/ 1443 w 2188"/>
                <a:gd name="T79" fmla="*/ 1404 h 3756"/>
                <a:gd name="T80" fmla="*/ 1489 w 2188"/>
                <a:gd name="T81" fmla="*/ 1472 h 3756"/>
                <a:gd name="T82" fmla="*/ 1545 w 2188"/>
                <a:gd name="T83" fmla="*/ 1486 h 3756"/>
                <a:gd name="T84" fmla="*/ 1581 w 2188"/>
                <a:gd name="T85" fmla="*/ 1588 h 3756"/>
                <a:gd name="T86" fmla="*/ 1637 w 2188"/>
                <a:gd name="T87" fmla="*/ 1496 h 3756"/>
                <a:gd name="T88" fmla="*/ 1649 w 2188"/>
                <a:gd name="T89" fmla="*/ 1570 h 3756"/>
                <a:gd name="T90" fmla="*/ 1737 w 2188"/>
                <a:gd name="T91" fmla="*/ 1560 h 3756"/>
                <a:gd name="T92" fmla="*/ 1725 w 2188"/>
                <a:gd name="T93" fmla="*/ 1614 h 3756"/>
                <a:gd name="T94" fmla="*/ 1729 w 2188"/>
                <a:gd name="T95" fmla="*/ 1660 h 3756"/>
                <a:gd name="T96" fmla="*/ 1765 w 2188"/>
                <a:gd name="T97" fmla="*/ 1698 h 3756"/>
                <a:gd name="T98" fmla="*/ 1801 w 2188"/>
                <a:gd name="T99" fmla="*/ 1742 h 3756"/>
                <a:gd name="T100" fmla="*/ 1857 w 2188"/>
                <a:gd name="T101" fmla="*/ 1692 h 3756"/>
                <a:gd name="T102" fmla="*/ 1891 w 2188"/>
                <a:gd name="T103" fmla="*/ 1682 h 3756"/>
                <a:gd name="T104" fmla="*/ 1921 w 2188"/>
                <a:gd name="T105" fmla="*/ 1748 h 3756"/>
                <a:gd name="T106" fmla="*/ 1941 w 2188"/>
                <a:gd name="T107" fmla="*/ 1794 h 3756"/>
                <a:gd name="T108" fmla="*/ 1971 w 2188"/>
                <a:gd name="T109" fmla="*/ 1864 h 3756"/>
                <a:gd name="T110" fmla="*/ 2037 w 2188"/>
                <a:gd name="T111" fmla="*/ 1936 h 3756"/>
                <a:gd name="T112" fmla="*/ 1965 w 2188"/>
                <a:gd name="T113" fmla="*/ 2136 h 3756"/>
                <a:gd name="T114" fmla="*/ 1757 w 2188"/>
                <a:gd name="T115" fmla="*/ 2224 h 3756"/>
                <a:gd name="T116" fmla="*/ 1629 w 2188"/>
                <a:gd name="T117" fmla="*/ 2286 h 3756"/>
                <a:gd name="T118" fmla="*/ 1825 w 2188"/>
                <a:gd name="T119" fmla="*/ 2290 h 3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0" y="3756"/>
                  </a:lnTo>
                  <a:lnTo>
                    <a:pt x="0" y="0"/>
                  </a:lnTo>
                  <a:lnTo>
                    <a:pt x="2146" y="0"/>
                  </a:lnTo>
                  <a:lnTo>
                    <a:pt x="2168" y="170"/>
                  </a:lnTo>
                  <a:lnTo>
                    <a:pt x="2188" y="336"/>
                  </a:lnTo>
                  <a:lnTo>
                    <a:pt x="2182" y="340"/>
                  </a:lnTo>
                  <a:lnTo>
                    <a:pt x="2170" y="346"/>
                  </a:lnTo>
                  <a:lnTo>
                    <a:pt x="2164" y="352"/>
                  </a:lnTo>
                  <a:lnTo>
                    <a:pt x="2158" y="360"/>
                  </a:lnTo>
                  <a:lnTo>
                    <a:pt x="2156" y="368"/>
                  </a:lnTo>
                  <a:lnTo>
                    <a:pt x="2154" y="378"/>
                  </a:lnTo>
                  <a:lnTo>
                    <a:pt x="2156" y="390"/>
                  </a:lnTo>
                  <a:lnTo>
                    <a:pt x="2160" y="398"/>
                  </a:lnTo>
                  <a:lnTo>
                    <a:pt x="2166" y="412"/>
                  </a:lnTo>
                  <a:lnTo>
                    <a:pt x="2170" y="418"/>
                  </a:lnTo>
                  <a:lnTo>
                    <a:pt x="2174" y="420"/>
                  </a:lnTo>
                  <a:lnTo>
                    <a:pt x="2158" y="426"/>
                  </a:lnTo>
                  <a:lnTo>
                    <a:pt x="2140" y="402"/>
                  </a:lnTo>
                  <a:lnTo>
                    <a:pt x="2140" y="382"/>
                  </a:lnTo>
                  <a:lnTo>
                    <a:pt x="2140" y="372"/>
                  </a:lnTo>
                  <a:lnTo>
                    <a:pt x="2138" y="362"/>
                  </a:lnTo>
                  <a:lnTo>
                    <a:pt x="2132" y="356"/>
                  </a:lnTo>
                  <a:lnTo>
                    <a:pt x="2124" y="352"/>
                  </a:lnTo>
                  <a:lnTo>
                    <a:pt x="2110" y="350"/>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2"/>
                  </a:lnTo>
                  <a:lnTo>
                    <a:pt x="2044" y="404"/>
                  </a:lnTo>
                  <a:lnTo>
                    <a:pt x="2038" y="388"/>
                  </a:lnTo>
                  <a:lnTo>
                    <a:pt x="2036" y="380"/>
                  </a:lnTo>
                  <a:lnTo>
                    <a:pt x="2032" y="374"/>
                  </a:lnTo>
                  <a:lnTo>
                    <a:pt x="2026" y="370"/>
                  </a:lnTo>
                  <a:lnTo>
                    <a:pt x="2020" y="368"/>
                  </a:lnTo>
                  <a:lnTo>
                    <a:pt x="2014" y="388"/>
                  </a:lnTo>
                  <a:lnTo>
                    <a:pt x="2010" y="408"/>
                  </a:lnTo>
                  <a:lnTo>
                    <a:pt x="2010" y="420"/>
                  </a:lnTo>
                  <a:lnTo>
                    <a:pt x="2010" y="430"/>
                  </a:lnTo>
                  <a:lnTo>
                    <a:pt x="2014" y="440"/>
                  </a:lnTo>
                  <a:lnTo>
                    <a:pt x="2022" y="448"/>
                  </a:lnTo>
                  <a:lnTo>
                    <a:pt x="2014" y="450"/>
                  </a:lnTo>
                  <a:lnTo>
                    <a:pt x="2004" y="450"/>
                  </a:lnTo>
                  <a:lnTo>
                    <a:pt x="1992" y="446"/>
                  </a:lnTo>
                  <a:lnTo>
                    <a:pt x="1986" y="442"/>
                  </a:lnTo>
                  <a:lnTo>
                    <a:pt x="1984" y="438"/>
                  </a:lnTo>
                  <a:lnTo>
                    <a:pt x="1986" y="432"/>
                  </a:lnTo>
                  <a:lnTo>
                    <a:pt x="1990" y="420"/>
                  </a:lnTo>
                  <a:lnTo>
                    <a:pt x="1990" y="412"/>
                  </a:lnTo>
                  <a:lnTo>
                    <a:pt x="1990" y="402"/>
                  </a:lnTo>
                  <a:lnTo>
                    <a:pt x="1988" y="392"/>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06" y="398"/>
                  </a:lnTo>
                  <a:lnTo>
                    <a:pt x="1892" y="406"/>
                  </a:lnTo>
                  <a:lnTo>
                    <a:pt x="1882" y="416"/>
                  </a:lnTo>
                  <a:lnTo>
                    <a:pt x="1874" y="428"/>
                  </a:lnTo>
                  <a:lnTo>
                    <a:pt x="1870" y="442"/>
                  </a:lnTo>
                  <a:lnTo>
                    <a:pt x="1868" y="454"/>
                  </a:lnTo>
                  <a:lnTo>
                    <a:pt x="1870" y="468"/>
                  </a:lnTo>
                  <a:lnTo>
                    <a:pt x="1876" y="478"/>
                  </a:lnTo>
                  <a:lnTo>
                    <a:pt x="1874" y="488"/>
                  </a:lnTo>
                  <a:lnTo>
                    <a:pt x="1872" y="496"/>
                  </a:lnTo>
                  <a:lnTo>
                    <a:pt x="1864" y="510"/>
                  </a:lnTo>
                  <a:lnTo>
                    <a:pt x="1858" y="524"/>
                  </a:lnTo>
                  <a:lnTo>
                    <a:pt x="1854" y="530"/>
                  </a:lnTo>
                  <a:lnTo>
                    <a:pt x="1852" y="538"/>
                  </a:lnTo>
                  <a:lnTo>
                    <a:pt x="1838" y="534"/>
                  </a:lnTo>
                  <a:lnTo>
                    <a:pt x="1826" y="530"/>
                  </a:lnTo>
                  <a:lnTo>
                    <a:pt x="1820" y="524"/>
                  </a:lnTo>
                  <a:lnTo>
                    <a:pt x="1816" y="518"/>
                  </a:lnTo>
                  <a:lnTo>
                    <a:pt x="1818" y="512"/>
                  </a:lnTo>
                  <a:lnTo>
                    <a:pt x="1822" y="506"/>
                  </a:lnTo>
                  <a:lnTo>
                    <a:pt x="1832" y="494"/>
                  </a:lnTo>
                  <a:lnTo>
                    <a:pt x="1838" y="488"/>
                  </a:lnTo>
                  <a:lnTo>
                    <a:pt x="1838" y="480"/>
                  </a:lnTo>
                  <a:lnTo>
                    <a:pt x="1836" y="470"/>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68" y="488"/>
                  </a:lnTo>
                  <a:lnTo>
                    <a:pt x="1762" y="478"/>
                  </a:lnTo>
                  <a:lnTo>
                    <a:pt x="1754" y="470"/>
                  </a:lnTo>
                  <a:lnTo>
                    <a:pt x="1746" y="466"/>
                  </a:lnTo>
                  <a:lnTo>
                    <a:pt x="1734" y="476"/>
                  </a:lnTo>
                  <a:lnTo>
                    <a:pt x="1730" y="484"/>
                  </a:lnTo>
                  <a:lnTo>
                    <a:pt x="1728" y="490"/>
                  </a:lnTo>
                  <a:lnTo>
                    <a:pt x="1726" y="496"/>
                  </a:lnTo>
                  <a:lnTo>
                    <a:pt x="1726" y="504"/>
                  </a:lnTo>
                  <a:lnTo>
                    <a:pt x="1728" y="512"/>
                  </a:lnTo>
                  <a:lnTo>
                    <a:pt x="1732" y="518"/>
                  </a:lnTo>
                  <a:lnTo>
                    <a:pt x="1750" y="544"/>
                  </a:lnTo>
                  <a:lnTo>
                    <a:pt x="1752" y="546"/>
                  </a:lnTo>
                  <a:lnTo>
                    <a:pt x="1754" y="550"/>
                  </a:lnTo>
                  <a:lnTo>
                    <a:pt x="1756" y="556"/>
                  </a:lnTo>
                  <a:lnTo>
                    <a:pt x="1756" y="558"/>
                  </a:lnTo>
                  <a:lnTo>
                    <a:pt x="1744" y="548"/>
                  </a:lnTo>
                  <a:lnTo>
                    <a:pt x="1730" y="540"/>
                  </a:lnTo>
                  <a:lnTo>
                    <a:pt x="1718" y="534"/>
                  </a:lnTo>
                  <a:lnTo>
                    <a:pt x="1704" y="530"/>
                  </a:lnTo>
                  <a:lnTo>
                    <a:pt x="1690" y="528"/>
                  </a:lnTo>
                  <a:lnTo>
                    <a:pt x="1676" y="530"/>
                  </a:lnTo>
                  <a:lnTo>
                    <a:pt x="1664" y="534"/>
                  </a:lnTo>
                  <a:lnTo>
                    <a:pt x="1654" y="542"/>
                  </a:lnTo>
                  <a:lnTo>
                    <a:pt x="1656" y="552"/>
                  </a:lnTo>
                  <a:lnTo>
                    <a:pt x="1660" y="560"/>
                  </a:lnTo>
                  <a:lnTo>
                    <a:pt x="1666" y="564"/>
                  </a:lnTo>
                  <a:lnTo>
                    <a:pt x="1672" y="568"/>
                  </a:lnTo>
                  <a:lnTo>
                    <a:pt x="1692" y="574"/>
                  </a:lnTo>
                  <a:lnTo>
                    <a:pt x="1718" y="580"/>
                  </a:lnTo>
                  <a:lnTo>
                    <a:pt x="1702" y="582"/>
                  </a:lnTo>
                  <a:lnTo>
                    <a:pt x="1688" y="586"/>
                  </a:lnTo>
                  <a:lnTo>
                    <a:pt x="1678" y="590"/>
                  </a:lnTo>
                  <a:lnTo>
                    <a:pt x="1670" y="594"/>
                  </a:lnTo>
                  <a:lnTo>
                    <a:pt x="1658" y="602"/>
                  </a:lnTo>
                  <a:lnTo>
                    <a:pt x="1646" y="610"/>
                  </a:lnTo>
                  <a:lnTo>
                    <a:pt x="1644" y="600"/>
                  </a:lnTo>
                  <a:lnTo>
                    <a:pt x="1638" y="592"/>
                  </a:lnTo>
                  <a:lnTo>
                    <a:pt x="1630" y="586"/>
                  </a:lnTo>
                  <a:lnTo>
                    <a:pt x="1620" y="580"/>
                  </a:lnTo>
                  <a:lnTo>
                    <a:pt x="1608" y="576"/>
                  </a:lnTo>
                  <a:lnTo>
                    <a:pt x="1596" y="574"/>
                  </a:lnTo>
                  <a:lnTo>
                    <a:pt x="1570" y="570"/>
                  </a:lnTo>
                  <a:lnTo>
                    <a:pt x="1564" y="570"/>
                  </a:lnTo>
                  <a:lnTo>
                    <a:pt x="1558" y="570"/>
                  </a:lnTo>
                  <a:lnTo>
                    <a:pt x="1546" y="568"/>
                  </a:lnTo>
                  <a:lnTo>
                    <a:pt x="1538" y="566"/>
                  </a:lnTo>
                  <a:lnTo>
                    <a:pt x="1534" y="566"/>
                  </a:lnTo>
                  <a:lnTo>
                    <a:pt x="1530" y="568"/>
                  </a:lnTo>
                  <a:lnTo>
                    <a:pt x="1536" y="580"/>
                  </a:lnTo>
                  <a:lnTo>
                    <a:pt x="1544" y="592"/>
                  </a:lnTo>
                  <a:lnTo>
                    <a:pt x="1554" y="604"/>
                  </a:lnTo>
                  <a:lnTo>
                    <a:pt x="1566" y="612"/>
                  </a:lnTo>
                  <a:lnTo>
                    <a:pt x="1578" y="622"/>
                  </a:lnTo>
                  <a:lnTo>
                    <a:pt x="1592" y="628"/>
                  </a:lnTo>
                  <a:lnTo>
                    <a:pt x="1606" y="634"/>
                  </a:lnTo>
                  <a:lnTo>
                    <a:pt x="1620" y="638"/>
                  </a:lnTo>
                  <a:lnTo>
                    <a:pt x="1640" y="636"/>
                  </a:lnTo>
                  <a:lnTo>
                    <a:pt x="1656" y="630"/>
                  </a:lnTo>
                  <a:lnTo>
                    <a:pt x="1670" y="636"/>
                  </a:lnTo>
                  <a:lnTo>
                    <a:pt x="1676" y="644"/>
                  </a:lnTo>
                  <a:lnTo>
                    <a:pt x="1680" y="652"/>
                  </a:lnTo>
                  <a:lnTo>
                    <a:pt x="1684" y="662"/>
                  </a:lnTo>
                  <a:lnTo>
                    <a:pt x="1670" y="666"/>
                  </a:lnTo>
                  <a:lnTo>
                    <a:pt x="1658" y="668"/>
                  </a:lnTo>
                  <a:lnTo>
                    <a:pt x="1644" y="668"/>
                  </a:lnTo>
                  <a:lnTo>
                    <a:pt x="1632" y="668"/>
                  </a:lnTo>
                  <a:lnTo>
                    <a:pt x="1608" y="664"/>
                  </a:lnTo>
                  <a:lnTo>
                    <a:pt x="1594" y="664"/>
                  </a:lnTo>
                  <a:lnTo>
                    <a:pt x="1582" y="668"/>
                  </a:lnTo>
                  <a:lnTo>
                    <a:pt x="1576" y="668"/>
                  </a:lnTo>
                  <a:lnTo>
                    <a:pt x="1572" y="668"/>
                  </a:lnTo>
                  <a:lnTo>
                    <a:pt x="1572" y="666"/>
                  </a:lnTo>
                  <a:lnTo>
                    <a:pt x="1568" y="656"/>
                  </a:lnTo>
                  <a:lnTo>
                    <a:pt x="1560" y="648"/>
                  </a:lnTo>
                  <a:lnTo>
                    <a:pt x="1552" y="642"/>
                  </a:lnTo>
                  <a:lnTo>
                    <a:pt x="1540" y="638"/>
                  </a:lnTo>
                  <a:lnTo>
                    <a:pt x="1530" y="636"/>
                  </a:lnTo>
                  <a:lnTo>
                    <a:pt x="1518" y="638"/>
                  </a:lnTo>
                  <a:lnTo>
                    <a:pt x="1506" y="640"/>
                  </a:lnTo>
                  <a:lnTo>
                    <a:pt x="1486" y="644"/>
                  </a:lnTo>
                  <a:lnTo>
                    <a:pt x="1486" y="654"/>
                  </a:lnTo>
                  <a:lnTo>
                    <a:pt x="1488" y="662"/>
                  </a:lnTo>
                  <a:lnTo>
                    <a:pt x="1492" y="670"/>
                  </a:lnTo>
                  <a:lnTo>
                    <a:pt x="1498" y="676"/>
                  </a:lnTo>
                  <a:lnTo>
                    <a:pt x="1512" y="688"/>
                  </a:lnTo>
                  <a:lnTo>
                    <a:pt x="1528" y="696"/>
                  </a:lnTo>
                  <a:lnTo>
                    <a:pt x="1546" y="702"/>
                  </a:lnTo>
                  <a:lnTo>
                    <a:pt x="1556" y="702"/>
                  </a:lnTo>
                  <a:lnTo>
                    <a:pt x="1562" y="700"/>
                  </a:lnTo>
                  <a:lnTo>
                    <a:pt x="1564" y="698"/>
                  </a:lnTo>
                  <a:lnTo>
                    <a:pt x="1576" y="688"/>
                  </a:lnTo>
                  <a:lnTo>
                    <a:pt x="1580" y="702"/>
                  </a:lnTo>
                  <a:lnTo>
                    <a:pt x="1584" y="714"/>
                  </a:lnTo>
                  <a:lnTo>
                    <a:pt x="1590" y="722"/>
                  </a:lnTo>
                  <a:lnTo>
                    <a:pt x="1596" y="730"/>
                  </a:lnTo>
                  <a:lnTo>
                    <a:pt x="1610" y="740"/>
                  </a:lnTo>
                  <a:lnTo>
                    <a:pt x="1626" y="752"/>
                  </a:lnTo>
                  <a:lnTo>
                    <a:pt x="1594" y="762"/>
                  </a:lnTo>
                  <a:lnTo>
                    <a:pt x="158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08" y="786"/>
                  </a:lnTo>
                  <a:lnTo>
                    <a:pt x="1494" y="792"/>
                  </a:lnTo>
                  <a:lnTo>
                    <a:pt x="1488" y="798"/>
                  </a:lnTo>
                  <a:lnTo>
                    <a:pt x="1482" y="802"/>
                  </a:lnTo>
                  <a:lnTo>
                    <a:pt x="1480" y="806"/>
                  </a:lnTo>
                  <a:lnTo>
                    <a:pt x="1480" y="812"/>
                  </a:lnTo>
                  <a:lnTo>
                    <a:pt x="1484" y="816"/>
                  </a:lnTo>
                  <a:lnTo>
                    <a:pt x="1492" y="822"/>
                  </a:lnTo>
                  <a:lnTo>
                    <a:pt x="1512" y="830"/>
                  </a:lnTo>
                  <a:lnTo>
                    <a:pt x="1522" y="836"/>
                  </a:lnTo>
                  <a:lnTo>
                    <a:pt x="1530" y="842"/>
                  </a:lnTo>
                  <a:lnTo>
                    <a:pt x="1534" y="848"/>
                  </a:lnTo>
                  <a:lnTo>
                    <a:pt x="1534" y="852"/>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0" y="836"/>
                  </a:lnTo>
                  <a:lnTo>
                    <a:pt x="1426" y="844"/>
                  </a:lnTo>
                  <a:lnTo>
                    <a:pt x="1424" y="852"/>
                  </a:lnTo>
                  <a:lnTo>
                    <a:pt x="1424" y="860"/>
                  </a:lnTo>
                  <a:lnTo>
                    <a:pt x="1426" y="872"/>
                  </a:lnTo>
                  <a:lnTo>
                    <a:pt x="1428" y="878"/>
                  </a:lnTo>
                  <a:lnTo>
                    <a:pt x="1418" y="866"/>
                  </a:lnTo>
                  <a:lnTo>
                    <a:pt x="1402" y="848"/>
                  </a:lnTo>
                  <a:lnTo>
                    <a:pt x="1392" y="838"/>
                  </a:lnTo>
                  <a:lnTo>
                    <a:pt x="1384" y="832"/>
                  </a:lnTo>
                  <a:lnTo>
                    <a:pt x="1374" y="828"/>
                  </a:lnTo>
                  <a:lnTo>
                    <a:pt x="1366" y="828"/>
                  </a:lnTo>
                  <a:lnTo>
                    <a:pt x="1362" y="830"/>
                  </a:lnTo>
                  <a:lnTo>
                    <a:pt x="1362" y="836"/>
                  </a:lnTo>
                  <a:lnTo>
                    <a:pt x="1360" y="848"/>
                  </a:lnTo>
                  <a:lnTo>
                    <a:pt x="1362" y="856"/>
                  </a:lnTo>
                  <a:lnTo>
                    <a:pt x="1366" y="862"/>
                  </a:lnTo>
                  <a:lnTo>
                    <a:pt x="1370" y="870"/>
                  </a:lnTo>
                  <a:lnTo>
                    <a:pt x="1376" y="876"/>
                  </a:lnTo>
                  <a:lnTo>
                    <a:pt x="1358" y="880"/>
                  </a:lnTo>
                  <a:lnTo>
                    <a:pt x="1338" y="882"/>
                  </a:lnTo>
                  <a:lnTo>
                    <a:pt x="1328" y="886"/>
                  </a:lnTo>
                  <a:lnTo>
                    <a:pt x="1320" y="890"/>
                  </a:lnTo>
                  <a:lnTo>
                    <a:pt x="1314" y="896"/>
                  </a:lnTo>
                  <a:lnTo>
                    <a:pt x="1310" y="904"/>
                  </a:lnTo>
                  <a:lnTo>
                    <a:pt x="1324" y="912"/>
                  </a:lnTo>
                  <a:lnTo>
                    <a:pt x="1340" y="920"/>
                  </a:lnTo>
                  <a:lnTo>
                    <a:pt x="1354" y="924"/>
                  </a:lnTo>
                  <a:lnTo>
                    <a:pt x="1370" y="928"/>
                  </a:lnTo>
                  <a:lnTo>
                    <a:pt x="1388" y="928"/>
                  </a:lnTo>
                  <a:lnTo>
                    <a:pt x="1406" y="928"/>
                  </a:lnTo>
                  <a:lnTo>
                    <a:pt x="1446" y="924"/>
                  </a:lnTo>
                  <a:lnTo>
                    <a:pt x="1454" y="924"/>
                  </a:lnTo>
                  <a:lnTo>
                    <a:pt x="1468" y="920"/>
                  </a:lnTo>
                  <a:lnTo>
                    <a:pt x="1472" y="920"/>
                  </a:lnTo>
                  <a:lnTo>
                    <a:pt x="1478" y="920"/>
                  </a:lnTo>
                  <a:lnTo>
                    <a:pt x="1486" y="924"/>
                  </a:lnTo>
                  <a:lnTo>
                    <a:pt x="1496" y="932"/>
                  </a:lnTo>
                  <a:lnTo>
                    <a:pt x="1486" y="934"/>
                  </a:lnTo>
                  <a:lnTo>
                    <a:pt x="1480" y="938"/>
                  </a:lnTo>
                  <a:lnTo>
                    <a:pt x="1470" y="944"/>
                  </a:lnTo>
                  <a:lnTo>
                    <a:pt x="1454" y="952"/>
                  </a:lnTo>
                  <a:lnTo>
                    <a:pt x="1440" y="956"/>
                  </a:lnTo>
                  <a:lnTo>
                    <a:pt x="1422" y="960"/>
                  </a:lnTo>
                  <a:lnTo>
                    <a:pt x="1396" y="974"/>
                  </a:lnTo>
                  <a:lnTo>
                    <a:pt x="1386" y="982"/>
                  </a:lnTo>
                  <a:lnTo>
                    <a:pt x="1376" y="992"/>
                  </a:lnTo>
                  <a:lnTo>
                    <a:pt x="1368" y="1002"/>
                  </a:lnTo>
                  <a:lnTo>
                    <a:pt x="1362" y="1012"/>
                  </a:lnTo>
                  <a:lnTo>
                    <a:pt x="1358" y="1024"/>
                  </a:lnTo>
                  <a:lnTo>
                    <a:pt x="1356" y="1038"/>
                  </a:lnTo>
                  <a:lnTo>
                    <a:pt x="1374" y="1046"/>
                  </a:lnTo>
                  <a:lnTo>
                    <a:pt x="1384" y="1048"/>
                  </a:lnTo>
                  <a:lnTo>
                    <a:pt x="1392" y="1050"/>
                  </a:lnTo>
                  <a:lnTo>
                    <a:pt x="1400" y="1050"/>
                  </a:lnTo>
                  <a:lnTo>
                    <a:pt x="1410" y="1048"/>
                  </a:lnTo>
                  <a:lnTo>
                    <a:pt x="1416" y="1044"/>
                  </a:lnTo>
                  <a:lnTo>
                    <a:pt x="1422" y="1038"/>
                  </a:lnTo>
                  <a:lnTo>
                    <a:pt x="1430" y="1028"/>
                  </a:lnTo>
                  <a:lnTo>
                    <a:pt x="1436" y="1022"/>
                  </a:lnTo>
                  <a:lnTo>
                    <a:pt x="1440" y="1020"/>
                  </a:lnTo>
                  <a:lnTo>
                    <a:pt x="1444" y="1020"/>
                  </a:lnTo>
                  <a:lnTo>
                    <a:pt x="1448" y="1026"/>
                  </a:lnTo>
                  <a:lnTo>
                    <a:pt x="1452" y="1028"/>
                  </a:lnTo>
                  <a:lnTo>
                    <a:pt x="1458" y="1030"/>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406" y="1120"/>
                  </a:lnTo>
                  <a:lnTo>
                    <a:pt x="1420" y="1138"/>
                  </a:lnTo>
                  <a:lnTo>
                    <a:pt x="1436" y="1156"/>
                  </a:lnTo>
                  <a:lnTo>
                    <a:pt x="1426" y="1150"/>
                  </a:lnTo>
                  <a:lnTo>
                    <a:pt x="1402" y="1142"/>
                  </a:lnTo>
                  <a:lnTo>
                    <a:pt x="1388" y="1140"/>
                  </a:lnTo>
                  <a:lnTo>
                    <a:pt x="1376" y="1138"/>
                  </a:lnTo>
                  <a:lnTo>
                    <a:pt x="1364" y="1140"/>
                  </a:lnTo>
                  <a:lnTo>
                    <a:pt x="1360" y="1142"/>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386" y="1312"/>
                  </a:lnTo>
                  <a:lnTo>
                    <a:pt x="1378" y="1318"/>
                  </a:lnTo>
                  <a:lnTo>
                    <a:pt x="1372" y="1324"/>
                  </a:lnTo>
                  <a:lnTo>
                    <a:pt x="1368" y="1330"/>
                  </a:lnTo>
                  <a:lnTo>
                    <a:pt x="1368" y="1336"/>
                  </a:lnTo>
                  <a:lnTo>
                    <a:pt x="1368" y="1338"/>
                  </a:lnTo>
                  <a:lnTo>
                    <a:pt x="1370" y="1340"/>
                  </a:lnTo>
                  <a:lnTo>
                    <a:pt x="1376" y="1342"/>
                  </a:lnTo>
                  <a:lnTo>
                    <a:pt x="1384" y="1342"/>
                  </a:lnTo>
                  <a:lnTo>
                    <a:pt x="1392" y="1342"/>
                  </a:lnTo>
                  <a:lnTo>
                    <a:pt x="1410" y="1340"/>
                  </a:lnTo>
                  <a:lnTo>
                    <a:pt x="1418" y="1340"/>
                  </a:lnTo>
                  <a:lnTo>
                    <a:pt x="1422" y="1344"/>
                  </a:lnTo>
                  <a:lnTo>
                    <a:pt x="1422" y="1352"/>
                  </a:lnTo>
                  <a:lnTo>
                    <a:pt x="1420" y="1358"/>
                  </a:lnTo>
                  <a:lnTo>
                    <a:pt x="1416" y="1364"/>
                  </a:lnTo>
                  <a:lnTo>
                    <a:pt x="1412" y="1368"/>
                  </a:lnTo>
                  <a:lnTo>
                    <a:pt x="1404" y="1374"/>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2" y="1386"/>
                  </a:lnTo>
                  <a:lnTo>
                    <a:pt x="1464" y="1392"/>
                  </a:lnTo>
                  <a:lnTo>
                    <a:pt x="1446" y="1400"/>
                  </a:lnTo>
                  <a:lnTo>
                    <a:pt x="1438" y="1404"/>
                  </a:lnTo>
                  <a:lnTo>
                    <a:pt x="1432" y="1410"/>
                  </a:lnTo>
                  <a:lnTo>
                    <a:pt x="1428" y="1418"/>
                  </a:lnTo>
                  <a:lnTo>
                    <a:pt x="1430" y="1428"/>
                  </a:lnTo>
                  <a:lnTo>
                    <a:pt x="1436" y="1432"/>
                  </a:lnTo>
                  <a:lnTo>
                    <a:pt x="1444" y="1434"/>
                  </a:lnTo>
                  <a:lnTo>
                    <a:pt x="1462" y="1438"/>
                  </a:lnTo>
                  <a:lnTo>
                    <a:pt x="1478" y="1442"/>
                  </a:lnTo>
                  <a:lnTo>
                    <a:pt x="1486" y="1444"/>
                  </a:lnTo>
                  <a:lnTo>
                    <a:pt x="1494" y="1448"/>
                  </a:lnTo>
                  <a:lnTo>
                    <a:pt x="1490" y="1454"/>
                  </a:lnTo>
                  <a:lnTo>
                    <a:pt x="1484" y="1472"/>
                  </a:lnTo>
                  <a:lnTo>
                    <a:pt x="1478" y="1488"/>
                  </a:lnTo>
                  <a:lnTo>
                    <a:pt x="1480" y="1494"/>
                  </a:lnTo>
                  <a:lnTo>
                    <a:pt x="1482" y="1498"/>
                  </a:lnTo>
                  <a:lnTo>
                    <a:pt x="1492" y="1502"/>
                  </a:lnTo>
                  <a:lnTo>
                    <a:pt x="1500" y="1500"/>
                  </a:lnTo>
                  <a:lnTo>
                    <a:pt x="1510" y="1496"/>
                  </a:lnTo>
                  <a:lnTo>
                    <a:pt x="1518" y="1490"/>
                  </a:lnTo>
                  <a:lnTo>
                    <a:pt x="1532" y="1476"/>
                  </a:lnTo>
                  <a:lnTo>
                    <a:pt x="1536" y="1472"/>
                  </a:lnTo>
                  <a:lnTo>
                    <a:pt x="1540" y="1468"/>
                  </a:lnTo>
                  <a:lnTo>
                    <a:pt x="1540" y="1486"/>
                  </a:lnTo>
                  <a:lnTo>
                    <a:pt x="1544" y="1496"/>
                  </a:lnTo>
                  <a:lnTo>
                    <a:pt x="1548" y="1504"/>
                  </a:lnTo>
                  <a:lnTo>
                    <a:pt x="1554" y="1510"/>
                  </a:lnTo>
                  <a:lnTo>
                    <a:pt x="1560" y="1514"/>
                  </a:lnTo>
                  <a:lnTo>
                    <a:pt x="1566" y="1520"/>
                  </a:lnTo>
                  <a:lnTo>
                    <a:pt x="1568" y="1528"/>
                  </a:lnTo>
                  <a:lnTo>
                    <a:pt x="1564" y="1538"/>
                  </a:lnTo>
                  <a:lnTo>
                    <a:pt x="1564" y="1554"/>
                  </a:lnTo>
                  <a:lnTo>
                    <a:pt x="1566" y="1570"/>
                  </a:lnTo>
                  <a:lnTo>
                    <a:pt x="1568" y="1576"/>
                  </a:lnTo>
                  <a:lnTo>
                    <a:pt x="1572" y="1584"/>
                  </a:lnTo>
                  <a:lnTo>
                    <a:pt x="1576" y="1588"/>
                  </a:lnTo>
                  <a:lnTo>
                    <a:pt x="1582" y="1594"/>
                  </a:lnTo>
                  <a:lnTo>
                    <a:pt x="1596" y="1588"/>
                  </a:lnTo>
                  <a:lnTo>
                    <a:pt x="1606" y="1580"/>
                  </a:lnTo>
                  <a:lnTo>
                    <a:pt x="1614" y="1572"/>
                  </a:lnTo>
                  <a:lnTo>
                    <a:pt x="1620" y="1560"/>
                  </a:lnTo>
                  <a:lnTo>
                    <a:pt x="1622" y="1548"/>
                  </a:lnTo>
                  <a:lnTo>
                    <a:pt x="1624" y="1534"/>
                  </a:lnTo>
                  <a:lnTo>
                    <a:pt x="1626" y="1502"/>
                  </a:lnTo>
                  <a:lnTo>
                    <a:pt x="1626" y="1500"/>
                  </a:lnTo>
                  <a:lnTo>
                    <a:pt x="1628" y="1498"/>
                  </a:lnTo>
                  <a:lnTo>
                    <a:pt x="1632" y="1496"/>
                  </a:lnTo>
                  <a:lnTo>
                    <a:pt x="1640" y="1498"/>
                  </a:lnTo>
                  <a:lnTo>
                    <a:pt x="1648" y="1500"/>
                  </a:lnTo>
                  <a:lnTo>
                    <a:pt x="1664" y="1508"/>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70" y="1552"/>
                  </a:lnTo>
                  <a:lnTo>
                    <a:pt x="1772" y="1558"/>
                  </a:lnTo>
                  <a:lnTo>
                    <a:pt x="1770" y="1566"/>
                  </a:lnTo>
                  <a:lnTo>
                    <a:pt x="1766" y="1574"/>
                  </a:lnTo>
                  <a:lnTo>
                    <a:pt x="1756" y="1590"/>
                  </a:lnTo>
                  <a:lnTo>
                    <a:pt x="1746" y="1606"/>
                  </a:lnTo>
                  <a:lnTo>
                    <a:pt x="1734" y="1610"/>
                  </a:lnTo>
                  <a:lnTo>
                    <a:pt x="1720" y="1614"/>
                  </a:lnTo>
                  <a:lnTo>
                    <a:pt x="1694" y="1618"/>
                  </a:lnTo>
                  <a:lnTo>
                    <a:pt x="1680" y="1624"/>
                  </a:lnTo>
                  <a:lnTo>
                    <a:pt x="1666" y="1632"/>
                  </a:lnTo>
                  <a:lnTo>
                    <a:pt x="1654" y="1646"/>
                  </a:lnTo>
                  <a:lnTo>
                    <a:pt x="1642" y="1666"/>
                  </a:lnTo>
                  <a:lnTo>
                    <a:pt x="1658" y="1670"/>
                  </a:lnTo>
                  <a:lnTo>
                    <a:pt x="1672" y="1674"/>
                  </a:lnTo>
                  <a:lnTo>
                    <a:pt x="1684" y="1674"/>
                  </a:lnTo>
                  <a:lnTo>
                    <a:pt x="1694" y="1674"/>
                  </a:lnTo>
                  <a:lnTo>
                    <a:pt x="1704" y="1670"/>
                  </a:lnTo>
                  <a:lnTo>
                    <a:pt x="1710" y="1668"/>
                  </a:lnTo>
                  <a:lnTo>
                    <a:pt x="1724" y="1660"/>
                  </a:lnTo>
                  <a:lnTo>
                    <a:pt x="1732" y="1654"/>
                  </a:lnTo>
                  <a:lnTo>
                    <a:pt x="1736" y="1648"/>
                  </a:lnTo>
                  <a:lnTo>
                    <a:pt x="1742" y="1644"/>
                  </a:lnTo>
                  <a:lnTo>
                    <a:pt x="1748" y="1642"/>
                  </a:lnTo>
                  <a:lnTo>
                    <a:pt x="1748" y="1656"/>
                  </a:lnTo>
                  <a:lnTo>
                    <a:pt x="1748" y="1674"/>
                  </a:lnTo>
                  <a:lnTo>
                    <a:pt x="1750" y="1682"/>
                  </a:lnTo>
                  <a:lnTo>
                    <a:pt x="1752" y="1688"/>
                  </a:lnTo>
                  <a:lnTo>
                    <a:pt x="1756" y="1694"/>
                  </a:lnTo>
                  <a:lnTo>
                    <a:pt x="1760" y="1698"/>
                  </a:lnTo>
                  <a:lnTo>
                    <a:pt x="1770" y="1696"/>
                  </a:lnTo>
                  <a:lnTo>
                    <a:pt x="1776" y="1694"/>
                  </a:lnTo>
                  <a:lnTo>
                    <a:pt x="1790" y="1684"/>
                  </a:lnTo>
                  <a:lnTo>
                    <a:pt x="1792" y="1690"/>
                  </a:lnTo>
                  <a:lnTo>
                    <a:pt x="1792" y="1696"/>
                  </a:lnTo>
                  <a:lnTo>
                    <a:pt x="1786" y="1714"/>
                  </a:lnTo>
                  <a:lnTo>
                    <a:pt x="1784" y="1722"/>
                  </a:lnTo>
                  <a:lnTo>
                    <a:pt x="1782" y="1730"/>
                  </a:lnTo>
                  <a:lnTo>
                    <a:pt x="1784" y="1738"/>
                  </a:lnTo>
                  <a:lnTo>
                    <a:pt x="1788" y="1744"/>
                  </a:lnTo>
                  <a:lnTo>
                    <a:pt x="1796" y="1742"/>
                  </a:lnTo>
                  <a:lnTo>
                    <a:pt x="1800" y="1740"/>
                  </a:lnTo>
                  <a:lnTo>
                    <a:pt x="1808" y="1732"/>
                  </a:lnTo>
                  <a:lnTo>
                    <a:pt x="1812" y="1726"/>
                  </a:lnTo>
                  <a:lnTo>
                    <a:pt x="1814" y="1724"/>
                  </a:lnTo>
                  <a:lnTo>
                    <a:pt x="1822" y="1732"/>
                  </a:lnTo>
                  <a:lnTo>
                    <a:pt x="1832" y="1738"/>
                  </a:lnTo>
                  <a:lnTo>
                    <a:pt x="1840" y="1738"/>
                  </a:lnTo>
                  <a:lnTo>
                    <a:pt x="1850" y="1736"/>
                  </a:lnTo>
                  <a:lnTo>
                    <a:pt x="1854" y="1720"/>
                  </a:lnTo>
                  <a:lnTo>
                    <a:pt x="1854" y="1702"/>
                  </a:lnTo>
                  <a:lnTo>
                    <a:pt x="1852" y="1692"/>
                  </a:lnTo>
                  <a:lnTo>
                    <a:pt x="1848" y="1682"/>
                  </a:lnTo>
                  <a:lnTo>
                    <a:pt x="1844" y="1676"/>
                  </a:lnTo>
                  <a:lnTo>
                    <a:pt x="1836" y="1670"/>
                  </a:lnTo>
                  <a:lnTo>
                    <a:pt x="1842" y="1666"/>
                  </a:lnTo>
                  <a:lnTo>
                    <a:pt x="1846" y="1666"/>
                  </a:lnTo>
                  <a:lnTo>
                    <a:pt x="1858" y="1670"/>
                  </a:lnTo>
                  <a:lnTo>
                    <a:pt x="1872" y="1674"/>
                  </a:lnTo>
                  <a:lnTo>
                    <a:pt x="1878" y="1674"/>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900" y="1760"/>
                  </a:lnTo>
                  <a:lnTo>
                    <a:pt x="1908" y="1756"/>
                  </a:lnTo>
                  <a:lnTo>
                    <a:pt x="1916" y="1748"/>
                  </a:lnTo>
                  <a:lnTo>
                    <a:pt x="1922" y="1742"/>
                  </a:lnTo>
                  <a:lnTo>
                    <a:pt x="1934" y="1726"/>
                  </a:lnTo>
                  <a:lnTo>
                    <a:pt x="1942" y="1720"/>
                  </a:lnTo>
                  <a:lnTo>
                    <a:pt x="1952" y="1714"/>
                  </a:lnTo>
                  <a:lnTo>
                    <a:pt x="1952" y="1726"/>
                  </a:lnTo>
                  <a:lnTo>
                    <a:pt x="1954" y="1736"/>
                  </a:lnTo>
                  <a:lnTo>
                    <a:pt x="1960" y="1758"/>
                  </a:lnTo>
                  <a:lnTo>
                    <a:pt x="1962" y="1766"/>
                  </a:lnTo>
                  <a:lnTo>
                    <a:pt x="1958" y="1776"/>
                  </a:lnTo>
                  <a:lnTo>
                    <a:pt x="1950" y="1786"/>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72" y="1868"/>
                  </a:lnTo>
                  <a:lnTo>
                    <a:pt x="1976" y="1872"/>
                  </a:lnTo>
                  <a:lnTo>
                    <a:pt x="1980" y="1874"/>
                  </a:lnTo>
                  <a:lnTo>
                    <a:pt x="1986" y="1874"/>
                  </a:lnTo>
                  <a:lnTo>
                    <a:pt x="1996" y="1874"/>
                  </a:lnTo>
                  <a:lnTo>
                    <a:pt x="2006" y="1870"/>
                  </a:lnTo>
                  <a:lnTo>
                    <a:pt x="2034" y="1838"/>
                  </a:lnTo>
                  <a:lnTo>
                    <a:pt x="2030" y="1860"/>
                  </a:lnTo>
                  <a:lnTo>
                    <a:pt x="2028" y="1886"/>
                  </a:lnTo>
                  <a:lnTo>
                    <a:pt x="2028" y="1912"/>
                  </a:lnTo>
                  <a:lnTo>
                    <a:pt x="2032" y="1936"/>
                  </a:lnTo>
                  <a:lnTo>
                    <a:pt x="2030" y="1944"/>
                  </a:lnTo>
                  <a:lnTo>
                    <a:pt x="2028" y="1954"/>
                  </a:lnTo>
                  <a:lnTo>
                    <a:pt x="2030" y="1974"/>
                  </a:lnTo>
                  <a:lnTo>
                    <a:pt x="2028" y="1982"/>
                  </a:lnTo>
                  <a:lnTo>
                    <a:pt x="2022" y="1992"/>
                  </a:lnTo>
                  <a:lnTo>
                    <a:pt x="2014" y="2000"/>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8" y="2280"/>
                  </a:lnTo>
                  <a:lnTo>
                    <a:pt x="1584" y="2282"/>
                  </a:lnTo>
                  <a:lnTo>
                    <a:pt x="1602" y="2284"/>
                  </a:lnTo>
                  <a:lnTo>
                    <a:pt x="1624" y="2286"/>
                  </a:lnTo>
                  <a:lnTo>
                    <a:pt x="1652" y="2286"/>
                  </a:lnTo>
                  <a:lnTo>
                    <a:pt x="1702" y="2286"/>
                  </a:lnTo>
                  <a:lnTo>
                    <a:pt x="1732" y="2282"/>
                  </a:lnTo>
                  <a:lnTo>
                    <a:pt x="1740" y="2278"/>
                  </a:lnTo>
                  <a:lnTo>
                    <a:pt x="1748" y="2278"/>
                  </a:lnTo>
                  <a:lnTo>
                    <a:pt x="1756" y="2280"/>
                  </a:lnTo>
                  <a:lnTo>
                    <a:pt x="1764" y="2282"/>
                  </a:lnTo>
                  <a:lnTo>
                    <a:pt x="1782" y="2288"/>
                  </a:lnTo>
                  <a:lnTo>
                    <a:pt x="1790" y="2290"/>
                  </a:lnTo>
                  <a:lnTo>
                    <a:pt x="1800" y="2290"/>
                  </a:lnTo>
                  <a:lnTo>
                    <a:pt x="1820" y="2290"/>
                  </a:lnTo>
                  <a:lnTo>
                    <a:pt x="1844" y="2288"/>
                  </a:lnTo>
                  <a:lnTo>
                    <a:pt x="1888" y="2284"/>
                  </a:lnTo>
                  <a:lnTo>
                    <a:pt x="1910" y="2282"/>
                  </a:lnTo>
                  <a:lnTo>
                    <a:pt x="1930" y="2282"/>
                  </a:lnTo>
                  <a:lnTo>
                    <a:pt x="1950" y="2284"/>
                  </a:lnTo>
                  <a:lnTo>
                    <a:pt x="1968" y="2290"/>
                  </a:lnTo>
                  <a:lnTo>
                    <a:pt x="2060" y="2290"/>
                  </a:lnTo>
                  <a:lnTo>
                    <a:pt x="2148" y="2292"/>
                  </a:lnTo>
                  <a:close/>
                </a:path>
              </a:pathLst>
            </a:custGeom>
            <a:solidFill>
              <a:srgbClr val="2F45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4" name="Freeform 71"/>
            <p:cNvSpPr>
              <a:spLocks noEditPoints="1"/>
            </p:cNvSpPr>
            <p:nvPr userDrawn="1"/>
          </p:nvSpPr>
          <p:spPr bwMode="auto">
            <a:xfrm>
              <a:off x="3265" y="2813"/>
              <a:ext cx="695" cy="682"/>
            </a:xfrm>
            <a:custGeom>
              <a:avLst/>
              <a:gdLst>
                <a:gd name="T0" fmla="*/ 176 w 696"/>
                <a:gd name="T1" fmla="*/ 327 h 676"/>
                <a:gd name="T2" fmla="*/ 186 w 696"/>
                <a:gd name="T3" fmla="*/ 262 h 676"/>
                <a:gd name="T4" fmla="*/ 208 w 696"/>
                <a:gd name="T5" fmla="*/ 214 h 676"/>
                <a:gd name="T6" fmla="*/ 242 w 696"/>
                <a:gd name="T7" fmla="*/ 177 h 676"/>
                <a:gd name="T8" fmla="*/ 290 w 696"/>
                <a:gd name="T9" fmla="*/ 149 h 676"/>
                <a:gd name="T10" fmla="*/ 348 w 696"/>
                <a:gd name="T11" fmla="*/ 141 h 676"/>
                <a:gd name="T12" fmla="*/ 383 w 696"/>
                <a:gd name="T13" fmla="*/ 145 h 676"/>
                <a:gd name="T14" fmla="*/ 433 w 696"/>
                <a:gd name="T15" fmla="*/ 163 h 676"/>
                <a:gd name="T16" fmla="*/ 471 w 696"/>
                <a:gd name="T17" fmla="*/ 198 h 676"/>
                <a:gd name="T18" fmla="*/ 497 w 696"/>
                <a:gd name="T19" fmla="*/ 242 h 676"/>
                <a:gd name="T20" fmla="*/ 511 w 696"/>
                <a:gd name="T21" fmla="*/ 305 h 676"/>
                <a:gd name="T22" fmla="*/ 513 w 696"/>
                <a:gd name="T23" fmla="*/ 349 h 676"/>
                <a:gd name="T24" fmla="*/ 507 w 696"/>
                <a:gd name="T25" fmla="*/ 416 h 676"/>
                <a:gd name="T26" fmla="*/ 489 w 696"/>
                <a:gd name="T27" fmla="*/ 470 h 676"/>
                <a:gd name="T28" fmla="*/ 461 w 696"/>
                <a:gd name="T29" fmla="*/ 513 h 676"/>
                <a:gd name="T30" fmla="*/ 419 w 696"/>
                <a:gd name="T31" fmla="*/ 547 h 676"/>
                <a:gd name="T32" fmla="*/ 365 w 696"/>
                <a:gd name="T33" fmla="*/ 563 h 676"/>
                <a:gd name="T34" fmla="*/ 328 w 696"/>
                <a:gd name="T35" fmla="*/ 563 h 676"/>
                <a:gd name="T36" fmla="*/ 276 w 696"/>
                <a:gd name="T37" fmla="*/ 549 h 676"/>
                <a:gd name="T38" fmla="*/ 232 w 696"/>
                <a:gd name="T39" fmla="*/ 515 h 676"/>
                <a:gd name="T40" fmla="*/ 202 w 696"/>
                <a:gd name="T41" fmla="*/ 470 h 676"/>
                <a:gd name="T42" fmla="*/ 182 w 696"/>
                <a:gd name="T43" fmla="*/ 416 h 676"/>
                <a:gd name="T44" fmla="*/ 176 w 696"/>
                <a:gd name="T45" fmla="*/ 349 h 676"/>
                <a:gd name="T46" fmla="*/ 348 w 696"/>
                <a:gd name="T47" fmla="*/ 706 h 676"/>
                <a:gd name="T48" fmla="*/ 453 w 696"/>
                <a:gd name="T49" fmla="*/ 690 h 676"/>
                <a:gd name="T50" fmla="*/ 545 w 696"/>
                <a:gd name="T51" fmla="*/ 647 h 676"/>
                <a:gd name="T52" fmla="*/ 617 w 696"/>
                <a:gd name="T53" fmla="*/ 577 h 676"/>
                <a:gd name="T54" fmla="*/ 665 w 696"/>
                <a:gd name="T55" fmla="*/ 486 h 676"/>
                <a:gd name="T56" fmla="*/ 689 w 696"/>
                <a:gd name="T57" fmla="*/ 383 h 676"/>
                <a:gd name="T58" fmla="*/ 689 w 696"/>
                <a:gd name="T59" fmla="*/ 313 h 676"/>
                <a:gd name="T60" fmla="*/ 665 w 696"/>
                <a:gd name="T61" fmla="*/ 208 h 676"/>
                <a:gd name="T62" fmla="*/ 615 w 696"/>
                <a:gd name="T63" fmla="*/ 121 h 676"/>
                <a:gd name="T64" fmla="*/ 543 w 696"/>
                <a:gd name="T65" fmla="*/ 52 h 676"/>
                <a:gd name="T66" fmla="*/ 453 w 696"/>
                <a:gd name="T67" fmla="*/ 14 h 676"/>
                <a:gd name="T68" fmla="*/ 348 w 696"/>
                <a:gd name="T69" fmla="*/ 0 h 676"/>
                <a:gd name="T70" fmla="*/ 274 w 696"/>
                <a:gd name="T71" fmla="*/ 6 h 676"/>
                <a:gd name="T72" fmla="*/ 176 w 696"/>
                <a:gd name="T73" fmla="*/ 36 h 676"/>
                <a:gd name="T74" fmla="*/ 96 w 696"/>
                <a:gd name="T75" fmla="*/ 95 h 676"/>
                <a:gd name="T76" fmla="*/ 38 w 696"/>
                <a:gd name="T77" fmla="*/ 173 h 676"/>
                <a:gd name="T78" fmla="*/ 6 w 696"/>
                <a:gd name="T79" fmla="*/ 272 h 676"/>
                <a:gd name="T80" fmla="*/ 0 w 696"/>
                <a:gd name="T81" fmla="*/ 349 h 676"/>
                <a:gd name="T82" fmla="*/ 14 w 696"/>
                <a:gd name="T83" fmla="*/ 458 h 676"/>
                <a:gd name="T84" fmla="*/ 56 w 696"/>
                <a:gd name="T85" fmla="*/ 555 h 676"/>
                <a:gd name="T86" fmla="*/ 122 w 696"/>
                <a:gd name="T87" fmla="*/ 626 h 676"/>
                <a:gd name="T88" fmla="*/ 208 w 696"/>
                <a:gd name="T89" fmla="*/ 680 h 676"/>
                <a:gd name="T90" fmla="*/ 310 w 696"/>
                <a:gd name="T91" fmla="*/ 704 h 6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5" name="Freeform 72"/>
            <p:cNvSpPr>
              <a:spLocks/>
            </p:cNvSpPr>
            <p:nvPr userDrawn="1"/>
          </p:nvSpPr>
          <p:spPr bwMode="auto">
            <a:xfrm>
              <a:off x="4054" y="2813"/>
              <a:ext cx="479" cy="682"/>
            </a:xfrm>
            <a:custGeom>
              <a:avLst/>
              <a:gdLst>
                <a:gd name="T0" fmla="*/ 407 w 480"/>
                <a:gd name="T1" fmla="*/ 143 h 676"/>
                <a:gd name="T2" fmla="*/ 319 w 480"/>
                <a:gd name="T3" fmla="*/ 131 h 676"/>
                <a:gd name="T4" fmla="*/ 289 w 480"/>
                <a:gd name="T5" fmla="*/ 129 h 676"/>
                <a:gd name="T6" fmla="*/ 243 w 480"/>
                <a:gd name="T7" fmla="*/ 131 h 676"/>
                <a:gd name="T8" fmla="*/ 210 w 480"/>
                <a:gd name="T9" fmla="*/ 141 h 676"/>
                <a:gd name="T10" fmla="*/ 186 w 480"/>
                <a:gd name="T11" fmla="*/ 157 h 676"/>
                <a:gd name="T12" fmla="*/ 178 w 480"/>
                <a:gd name="T13" fmla="*/ 184 h 676"/>
                <a:gd name="T14" fmla="*/ 178 w 480"/>
                <a:gd name="T15" fmla="*/ 190 h 676"/>
                <a:gd name="T16" fmla="*/ 188 w 480"/>
                <a:gd name="T17" fmla="*/ 212 h 676"/>
                <a:gd name="T18" fmla="*/ 220 w 480"/>
                <a:gd name="T19" fmla="*/ 238 h 676"/>
                <a:gd name="T20" fmla="*/ 259 w 480"/>
                <a:gd name="T21" fmla="*/ 264 h 676"/>
                <a:gd name="T22" fmla="*/ 311 w 480"/>
                <a:gd name="T23" fmla="*/ 297 h 676"/>
                <a:gd name="T24" fmla="*/ 365 w 480"/>
                <a:gd name="T25" fmla="*/ 329 h 676"/>
                <a:gd name="T26" fmla="*/ 419 w 480"/>
                <a:gd name="T27" fmla="*/ 369 h 676"/>
                <a:gd name="T28" fmla="*/ 441 w 480"/>
                <a:gd name="T29" fmla="*/ 395 h 676"/>
                <a:gd name="T30" fmla="*/ 459 w 480"/>
                <a:gd name="T31" fmla="*/ 430 h 676"/>
                <a:gd name="T32" fmla="*/ 471 w 480"/>
                <a:gd name="T33" fmla="*/ 464 h 676"/>
                <a:gd name="T34" fmla="*/ 475 w 480"/>
                <a:gd name="T35" fmla="*/ 502 h 676"/>
                <a:gd name="T36" fmla="*/ 475 w 480"/>
                <a:gd name="T37" fmla="*/ 528 h 676"/>
                <a:gd name="T38" fmla="*/ 465 w 480"/>
                <a:gd name="T39" fmla="*/ 571 h 676"/>
                <a:gd name="T40" fmla="*/ 445 w 480"/>
                <a:gd name="T41" fmla="*/ 607 h 676"/>
                <a:gd name="T42" fmla="*/ 417 w 480"/>
                <a:gd name="T43" fmla="*/ 640 h 676"/>
                <a:gd name="T44" fmla="*/ 381 w 480"/>
                <a:gd name="T45" fmla="*/ 666 h 676"/>
                <a:gd name="T46" fmla="*/ 337 w 480"/>
                <a:gd name="T47" fmla="*/ 686 h 676"/>
                <a:gd name="T48" fmla="*/ 287 w 480"/>
                <a:gd name="T49" fmla="*/ 698 h 676"/>
                <a:gd name="T50" fmla="*/ 234 w 480"/>
                <a:gd name="T51" fmla="*/ 704 h 676"/>
                <a:gd name="T52" fmla="*/ 204 w 480"/>
                <a:gd name="T53" fmla="*/ 706 h 676"/>
                <a:gd name="T54" fmla="*/ 150 w 480"/>
                <a:gd name="T55" fmla="*/ 704 h 676"/>
                <a:gd name="T56" fmla="*/ 58 w 480"/>
                <a:gd name="T57" fmla="*/ 688 h 676"/>
                <a:gd name="T58" fmla="*/ 12 w 480"/>
                <a:gd name="T59" fmla="*/ 535 h 676"/>
                <a:gd name="T60" fmla="*/ 54 w 480"/>
                <a:gd name="T61" fmla="*/ 547 h 676"/>
                <a:gd name="T62" fmla="*/ 130 w 480"/>
                <a:gd name="T63" fmla="*/ 567 h 676"/>
                <a:gd name="T64" fmla="*/ 184 w 480"/>
                <a:gd name="T65" fmla="*/ 575 h 676"/>
                <a:gd name="T66" fmla="*/ 210 w 480"/>
                <a:gd name="T67" fmla="*/ 577 h 676"/>
                <a:gd name="T68" fmla="*/ 240 w 480"/>
                <a:gd name="T69" fmla="*/ 573 h 676"/>
                <a:gd name="T70" fmla="*/ 269 w 480"/>
                <a:gd name="T71" fmla="*/ 561 h 676"/>
                <a:gd name="T72" fmla="*/ 291 w 480"/>
                <a:gd name="T73" fmla="*/ 541 h 676"/>
                <a:gd name="T74" fmla="*/ 299 w 480"/>
                <a:gd name="T75" fmla="*/ 508 h 676"/>
                <a:gd name="T76" fmla="*/ 299 w 480"/>
                <a:gd name="T77" fmla="*/ 500 h 676"/>
                <a:gd name="T78" fmla="*/ 289 w 480"/>
                <a:gd name="T79" fmla="*/ 480 h 676"/>
                <a:gd name="T80" fmla="*/ 261 w 480"/>
                <a:gd name="T81" fmla="*/ 456 h 676"/>
                <a:gd name="T82" fmla="*/ 222 w 480"/>
                <a:gd name="T83" fmla="*/ 430 h 676"/>
                <a:gd name="T84" fmla="*/ 168 w 480"/>
                <a:gd name="T85" fmla="*/ 395 h 676"/>
                <a:gd name="T86" fmla="*/ 110 w 480"/>
                <a:gd name="T87" fmla="*/ 361 h 676"/>
                <a:gd name="T88" fmla="*/ 56 w 480"/>
                <a:gd name="T89" fmla="*/ 313 h 676"/>
                <a:gd name="T90" fmla="*/ 34 w 480"/>
                <a:gd name="T91" fmla="*/ 282 h 676"/>
                <a:gd name="T92" fmla="*/ 16 w 480"/>
                <a:gd name="T93" fmla="*/ 250 h 676"/>
                <a:gd name="T94" fmla="*/ 4 w 480"/>
                <a:gd name="T95" fmla="*/ 218 h 676"/>
                <a:gd name="T96" fmla="*/ 0 w 480"/>
                <a:gd name="T97" fmla="*/ 184 h 676"/>
                <a:gd name="T98" fmla="*/ 2 w 480"/>
                <a:gd name="T99" fmla="*/ 159 h 676"/>
                <a:gd name="T100" fmla="*/ 12 w 480"/>
                <a:gd name="T101" fmla="*/ 121 h 676"/>
                <a:gd name="T102" fmla="*/ 32 w 480"/>
                <a:gd name="T103" fmla="*/ 89 h 676"/>
                <a:gd name="T104" fmla="*/ 60 w 480"/>
                <a:gd name="T105" fmla="*/ 56 h 676"/>
                <a:gd name="T106" fmla="*/ 94 w 480"/>
                <a:gd name="T107" fmla="*/ 34 h 676"/>
                <a:gd name="T108" fmla="*/ 136 w 480"/>
                <a:gd name="T109" fmla="*/ 18 h 676"/>
                <a:gd name="T110" fmla="*/ 184 w 480"/>
                <a:gd name="T111" fmla="*/ 6 h 676"/>
                <a:gd name="T112" fmla="*/ 236 w 480"/>
                <a:gd name="T113" fmla="*/ 0 h 676"/>
                <a:gd name="T114" fmla="*/ 259 w 480"/>
                <a:gd name="T115" fmla="*/ 0 h 676"/>
                <a:gd name="T116" fmla="*/ 333 w 480"/>
                <a:gd name="T117" fmla="*/ 2 h 676"/>
                <a:gd name="T118" fmla="*/ 407 w 480"/>
                <a:gd name="T119" fmla="*/ 143 h 6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80" h="676">
                  <a:moveTo>
                    <a:pt x="412" y="138"/>
                  </a:moveTo>
                  <a:lnTo>
                    <a:pt x="412" y="138"/>
                  </a:lnTo>
                  <a:lnTo>
                    <a:pt x="352" y="128"/>
                  </a:lnTo>
                  <a:lnTo>
                    <a:pt x="324" y="126"/>
                  </a:lnTo>
                  <a:lnTo>
                    <a:pt x="294" y="124"/>
                  </a:lnTo>
                  <a:lnTo>
                    <a:pt x="270" y="124"/>
                  </a:lnTo>
                  <a:lnTo>
                    <a:pt x="248" y="126"/>
                  </a:lnTo>
                  <a:lnTo>
                    <a:pt x="228" y="130"/>
                  </a:lnTo>
                  <a:lnTo>
                    <a:pt x="210" y="136"/>
                  </a:lnTo>
                  <a:lnTo>
                    <a:pt x="196" y="144"/>
                  </a:lnTo>
                  <a:lnTo>
                    <a:pt x="186" y="152"/>
                  </a:lnTo>
                  <a:lnTo>
                    <a:pt x="180" y="162"/>
                  </a:lnTo>
                  <a:lnTo>
                    <a:pt x="178" y="174"/>
                  </a:lnTo>
                  <a:lnTo>
                    <a:pt x="178" y="180"/>
                  </a:lnTo>
                  <a:lnTo>
                    <a:pt x="180" y="188"/>
                  </a:lnTo>
                  <a:lnTo>
                    <a:pt x="188" y="202"/>
                  </a:lnTo>
                  <a:lnTo>
                    <a:pt x="202" y="214"/>
                  </a:lnTo>
                  <a:lnTo>
                    <a:pt x="220" y="228"/>
                  </a:lnTo>
                  <a:lnTo>
                    <a:pt x="240" y="242"/>
                  </a:lnTo>
                  <a:lnTo>
                    <a:pt x="264" y="254"/>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176" y="674"/>
                  </a:lnTo>
                  <a:lnTo>
                    <a:pt x="150" y="674"/>
                  </a:lnTo>
                  <a:lnTo>
                    <a:pt x="104" y="666"/>
                  </a:lnTo>
                  <a:lnTo>
                    <a:pt x="58" y="658"/>
                  </a:lnTo>
                  <a:lnTo>
                    <a:pt x="12" y="646"/>
                  </a:lnTo>
                  <a:lnTo>
                    <a:pt x="12" y="510"/>
                  </a:lnTo>
                  <a:lnTo>
                    <a:pt x="54" y="522"/>
                  </a:lnTo>
                  <a:lnTo>
                    <a:pt x="104" y="536"/>
                  </a:lnTo>
                  <a:lnTo>
                    <a:pt x="130" y="542"/>
                  </a:lnTo>
                  <a:lnTo>
                    <a:pt x="156" y="546"/>
                  </a:lnTo>
                  <a:lnTo>
                    <a:pt x="184" y="550"/>
                  </a:lnTo>
                  <a:lnTo>
                    <a:pt x="210" y="552"/>
                  </a:lnTo>
                  <a:lnTo>
                    <a:pt x="228" y="550"/>
                  </a:lnTo>
                  <a:lnTo>
                    <a:pt x="244" y="548"/>
                  </a:lnTo>
                  <a:lnTo>
                    <a:pt x="260" y="542"/>
                  </a:lnTo>
                  <a:lnTo>
                    <a:pt x="274" y="536"/>
                  </a:lnTo>
                  <a:lnTo>
                    <a:pt x="286" y="526"/>
                  </a:lnTo>
                  <a:lnTo>
                    <a:pt x="296" y="516"/>
                  </a:lnTo>
                  <a:lnTo>
                    <a:pt x="302" y="502"/>
                  </a:lnTo>
                  <a:lnTo>
                    <a:pt x="304" y="488"/>
                  </a:lnTo>
                  <a:lnTo>
                    <a:pt x="304" y="480"/>
                  </a:lnTo>
                  <a:lnTo>
                    <a:pt x="302" y="474"/>
                  </a:lnTo>
                  <a:lnTo>
                    <a:pt x="294" y="460"/>
                  </a:lnTo>
                  <a:lnTo>
                    <a:pt x="282" y="448"/>
                  </a:lnTo>
                  <a:lnTo>
                    <a:pt x="266" y="436"/>
                  </a:lnTo>
                  <a:lnTo>
                    <a:pt x="246" y="424"/>
                  </a:lnTo>
                  <a:lnTo>
                    <a:pt x="222" y="41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302" y="0"/>
                  </a:lnTo>
                  <a:lnTo>
                    <a:pt x="338" y="2"/>
                  </a:lnTo>
                  <a:lnTo>
                    <a:pt x="412" y="10"/>
                  </a:lnTo>
                  <a:lnTo>
                    <a:pt x="412" y="1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6" name="Freeform 73"/>
            <p:cNvSpPr>
              <a:spLocks/>
            </p:cNvSpPr>
            <p:nvPr userDrawn="1"/>
          </p:nvSpPr>
          <p:spPr bwMode="auto">
            <a:xfrm>
              <a:off x="1527" y="2579"/>
              <a:ext cx="244" cy="888"/>
            </a:xfrm>
            <a:custGeom>
              <a:avLst/>
              <a:gdLst>
                <a:gd name="T0" fmla="*/ 20 w 250"/>
                <a:gd name="T1" fmla="*/ 880 h 890"/>
                <a:gd name="T2" fmla="*/ 20 w 250"/>
                <a:gd name="T3" fmla="*/ 880 h 890"/>
                <a:gd name="T4" fmla="*/ 21 w 250"/>
                <a:gd name="T5" fmla="*/ 776 h 890"/>
                <a:gd name="T6" fmla="*/ 23 w 250"/>
                <a:gd name="T7" fmla="*/ 655 h 890"/>
                <a:gd name="T8" fmla="*/ 23 w 250"/>
                <a:gd name="T9" fmla="*/ 309 h 890"/>
                <a:gd name="T10" fmla="*/ 23 w 250"/>
                <a:gd name="T11" fmla="*/ 309 h 890"/>
                <a:gd name="T12" fmla="*/ 21 w 250"/>
                <a:gd name="T13" fmla="*/ 222 h 890"/>
                <a:gd name="T14" fmla="*/ 20 w 250"/>
                <a:gd name="T15" fmla="*/ 144 h 890"/>
                <a:gd name="T16" fmla="*/ 12 w 250"/>
                <a:gd name="T17" fmla="*/ 72 h 890"/>
                <a:gd name="T18" fmla="*/ 0 w 250"/>
                <a:gd name="T19" fmla="*/ 0 h 890"/>
                <a:gd name="T20" fmla="*/ 204 w 250"/>
                <a:gd name="T21" fmla="*/ 0 h 890"/>
                <a:gd name="T22" fmla="*/ 204 w 250"/>
                <a:gd name="T23" fmla="*/ 0 h 890"/>
                <a:gd name="T24" fmla="*/ 204 w 250"/>
                <a:gd name="T25" fmla="*/ 54 h 890"/>
                <a:gd name="T26" fmla="*/ 201 w 250"/>
                <a:gd name="T27" fmla="*/ 114 h 890"/>
                <a:gd name="T28" fmla="*/ 199 w 250"/>
                <a:gd name="T29" fmla="*/ 180 h 890"/>
                <a:gd name="T30" fmla="*/ 199 w 250"/>
                <a:gd name="T31" fmla="*/ 249 h 890"/>
                <a:gd name="T32" fmla="*/ 199 w 250"/>
                <a:gd name="T33" fmla="*/ 573 h 890"/>
                <a:gd name="T34" fmla="*/ 199 w 250"/>
                <a:gd name="T35" fmla="*/ 573 h 890"/>
                <a:gd name="T36" fmla="*/ 201 w 250"/>
                <a:gd name="T37" fmla="*/ 649 h 890"/>
                <a:gd name="T38" fmla="*/ 206 w 250"/>
                <a:gd name="T39" fmla="*/ 726 h 890"/>
                <a:gd name="T40" fmla="*/ 213 w 250"/>
                <a:gd name="T41" fmla="*/ 808 h 890"/>
                <a:gd name="T42" fmla="*/ 221 w 250"/>
                <a:gd name="T43" fmla="*/ 880 h 890"/>
                <a:gd name="T44" fmla="*/ 20 w 250"/>
                <a:gd name="T45" fmla="*/ 880 h 89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50" h="890">
                  <a:moveTo>
                    <a:pt x="20" y="890"/>
                  </a:moveTo>
                  <a:lnTo>
                    <a:pt x="20" y="890"/>
                  </a:lnTo>
                  <a:lnTo>
                    <a:pt x="26" y="786"/>
                  </a:lnTo>
                  <a:lnTo>
                    <a:pt x="28" y="660"/>
                  </a:lnTo>
                  <a:lnTo>
                    <a:pt x="28" y="314"/>
                  </a:lnTo>
                  <a:lnTo>
                    <a:pt x="26" y="224"/>
                  </a:lnTo>
                  <a:lnTo>
                    <a:pt x="20" y="144"/>
                  </a:lnTo>
                  <a:lnTo>
                    <a:pt x="12" y="72"/>
                  </a:lnTo>
                  <a:lnTo>
                    <a:pt x="0" y="0"/>
                  </a:lnTo>
                  <a:lnTo>
                    <a:pt x="230" y="0"/>
                  </a:lnTo>
                  <a:lnTo>
                    <a:pt x="230" y="54"/>
                  </a:lnTo>
                  <a:lnTo>
                    <a:pt x="226" y="114"/>
                  </a:lnTo>
                  <a:lnTo>
                    <a:pt x="224" y="180"/>
                  </a:lnTo>
                  <a:lnTo>
                    <a:pt x="224" y="254"/>
                  </a:lnTo>
                  <a:lnTo>
                    <a:pt x="224" y="578"/>
                  </a:lnTo>
                  <a:lnTo>
                    <a:pt x="226" y="654"/>
                  </a:lnTo>
                  <a:lnTo>
                    <a:pt x="232" y="736"/>
                  </a:lnTo>
                  <a:lnTo>
                    <a:pt x="240" y="818"/>
                  </a:lnTo>
                  <a:lnTo>
                    <a:pt x="250" y="890"/>
                  </a:lnTo>
                  <a:lnTo>
                    <a:pt x="20" y="8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7" name="Freeform 74"/>
            <p:cNvSpPr>
              <a:spLocks noEditPoints="1"/>
            </p:cNvSpPr>
            <p:nvPr userDrawn="1"/>
          </p:nvSpPr>
          <p:spPr bwMode="auto">
            <a:xfrm>
              <a:off x="1903" y="2813"/>
              <a:ext cx="723" cy="944"/>
            </a:xfrm>
            <a:custGeom>
              <a:avLst/>
              <a:gdLst>
                <a:gd name="T0" fmla="*/ 204 w 722"/>
                <a:gd name="T1" fmla="*/ 338 h 938"/>
                <a:gd name="T2" fmla="*/ 214 w 722"/>
                <a:gd name="T3" fmla="*/ 274 h 938"/>
                <a:gd name="T4" fmla="*/ 236 w 722"/>
                <a:gd name="T5" fmla="*/ 217 h 938"/>
                <a:gd name="T6" fmla="*/ 268 w 722"/>
                <a:gd name="T7" fmla="*/ 175 h 938"/>
                <a:gd name="T8" fmla="*/ 312 w 722"/>
                <a:gd name="T9" fmla="*/ 151 h 938"/>
                <a:gd name="T10" fmla="*/ 375 w 722"/>
                <a:gd name="T11" fmla="*/ 141 h 938"/>
                <a:gd name="T12" fmla="*/ 411 w 722"/>
                <a:gd name="T13" fmla="*/ 145 h 938"/>
                <a:gd name="T14" fmla="*/ 461 w 722"/>
                <a:gd name="T15" fmla="*/ 165 h 938"/>
                <a:gd name="T16" fmla="*/ 501 w 722"/>
                <a:gd name="T17" fmla="*/ 201 h 938"/>
                <a:gd name="T18" fmla="*/ 531 w 722"/>
                <a:gd name="T19" fmla="*/ 256 h 938"/>
                <a:gd name="T20" fmla="*/ 547 w 722"/>
                <a:gd name="T21" fmla="*/ 316 h 938"/>
                <a:gd name="T22" fmla="*/ 551 w 722"/>
                <a:gd name="T23" fmla="*/ 362 h 938"/>
                <a:gd name="T24" fmla="*/ 545 w 722"/>
                <a:gd name="T25" fmla="*/ 425 h 938"/>
                <a:gd name="T26" fmla="*/ 527 w 722"/>
                <a:gd name="T27" fmla="*/ 475 h 938"/>
                <a:gd name="T28" fmla="*/ 497 w 722"/>
                <a:gd name="T29" fmla="*/ 513 h 938"/>
                <a:gd name="T30" fmla="*/ 455 w 722"/>
                <a:gd name="T31" fmla="*/ 541 h 938"/>
                <a:gd name="T32" fmla="*/ 403 w 722"/>
                <a:gd name="T33" fmla="*/ 554 h 938"/>
                <a:gd name="T34" fmla="*/ 358 w 722"/>
                <a:gd name="T35" fmla="*/ 554 h 938"/>
                <a:gd name="T36" fmla="*/ 304 w 722"/>
                <a:gd name="T37" fmla="*/ 541 h 938"/>
                <a:gd name="T38" fmla="*/ 260 w 722"/>
                <a:gd name="T39" fmla="*/ 517 h 938"/>
                <a:gd name="T40" fmla="*/ 230 w 722"/>
                <a:gd name="T41" fmla="*/ 481 h 938"/>
                <a:gd name="T42" fmla="*/ 210 w 722"/>
                <a:gd name="T43" fmla="*/ 429 h 938"/>
                <a:gd name="T44" fmla="*/ 204 w 722"/>
                <a:gd name="T45" fmla="*/ 362 h 938"/>
                <a:gd name="T46" fmla="*/ 230 w 722"/>
                <a:gd name="T47" fmla="*/ 956 h 938"/>
                <a:gd name="T48" fmla="*/ 218 w 722"/>
                <a:gd name="T49" fmla="*/ 751 h 938"/>
                <a:gd name="T50" fmla="*/ 218 w 722"/>
                <a:gd name="T51" fmla="*/ 634 h 938"/>
                <a:gd name="T52" fmla="*/ 296 w 722"/>
                <a:gd name="T53" fmla="*/ 674 h 938"/>
                <a:gd name="T54" fmla="*/ 389 w 722"/>
                <a:gd name="T55" fmla="*/ 694 h 938"/>
                <a:gd name="T56" fmla="*/ 459 w 722"/>
                <a:gd name="T57" fmla="*/ 694 h 938"/>
                <a:gd name="T58" fmla="*/ 549 w 722"/>
                <a:gd name="T59" fmla="*/ 672 h 938"/>
                <a:gd name="T60" fmla="*/ 623 w 722"/>
                <a:gd name="T61" fmla="*/ 624 h 938"/>
                <a:gd name="T62" fmla="*/ 679 w 722"/>
                <a:gd name="T63" fmla="*/ 552 h 938"/>
                <a:gd name="T64" fmla="*/ 715 w 722"/>
                <a:gd name="T65" fmla="*/ 465 h 938"/>
                <a:gd name="T66" fmla="*/ 727 w 722"/>
                <a:gd name="T67" fmla="*/ 360 h 938"/>
                <a:gd name="T68" fmla="*/ 721 w 722"/>
                <a:gd name="T69" fmla="*/ 286 h 938"/>
                <a:gd name="T70" fmla="*/ 691 w 722"/>
                <a:gd name="T71" fmla="*/ 183 h 938"/>
                <a:gd name="T72" fmla="*/ 641 w 722"/>
                <a:gd name="T73" fmla="*/ 103 h 938"/>
                <a:gd name="T74" fmla="*/ 571 w 722"/>
                <a:gd name="T75" fmla="*/ 40 h 938"/>
                <a:gd name="T76" fmla="*/ 483 w 722"/>
                <a:gd name="T77" fmla="*/ 6 h 938"/>
                <a:gd name="T78" fmla="*/ 417 w 722"/>
                <a:gd name="T79" fmla="*/ 0 h 938"/>
                <a:gd name="T80" fmla="*/ 348 w 722"/>
                <a:gd name="T81" fmla="*/ 6 h 938"/>
                <a:gd name="T82" fmla="*/ 298 w 722"/>
                <a:gd name="T83" fmla="*/ 22 h 938"/>
                <a:gd name="T84" fmla="*/ 226 w 722"/>
                <a:gd name="T85" fmla="*/ 70 h 938"/>
                <a:gd name="T86" fmla="*/ 190 w 722"/>
                <a:gd name="T87" fmla="*/ 111 h 938"/>
                <a:gd name="T88" fmla="*/ 168 w 722"/>
                <a:gd name="T89" fmla="*/ 16 h 938"/>
                <a:gd name="T90" fmla="*/ 16 w 722"/>
                <a:gd name="T91" fmla="*/ 115 h 938"/>
                <a:gd name="T92" fmla="*/ 38 w 722"/>
                <a:gd name="T93" fmla="*/ 280 h 938"/>
                <a:gd name="T94" fmla="*/ 40 w 722"/>
                <a:gd name="T95" fmla="*/ 634 h 938"/>
                <a:gd name="T96" fmla="*/ 38 w 722"/>
                <a:gd name="T97" fmla="*/ 716 h 938"/>
                <a:gd name="T98" fmla="*/ 230 w 722"/>
                <a:gd name="T99" fmla="*/ 956 h 93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close/>
                  <a:moveTo>
                    <a:pt x="230" y="926"/>
                  </a:moveTo>
                  <a:lnTo>
                    <a:pt x="230" y="926"/>
                  </a:lnTo>
                  <a:lnTo>
                    <a:pt x="222" y="854"/>
                  </a:lnTo>
                  <a:lnTo>
                    <a:pt x="218" y="784"/>
                  </a:lnTo>
                  <a:lnTo>
                    <a:pt x="218" y="726"/>
                  </a:lnTo>
                  <a:lnTo>
                    <a:pt x="218" y="688"/>
                  </a:lnTo>
                  <a:lnTo>
                    <a:pt x="218" y="614"/>
                  </a:lnTo>
                  <a:lnTo>
                    <a:pt x="254" y="634"/>
                  </a:lnTo>
                  <a:lnTo>
                    <a:pt x="274" y="646"/>
                  </a:lnTo>
                  <a:lnTo>
                    <a:pt x="296" y="654"/>
                  </a:lnTo>
                  <a:lnTo>
                    <a:pt x="322" y="664"/>
                  </a:lnTo>
                  <a:lnTo>
                    <a:pt x="350" y="670"/>
                  </a:lnTo>
                  <a:lnTo>
                    <a:pt x="384" y="674"/>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80" y="60"/>
                  </a:lnTo>
                  <a:lnTo>
                    <a:pt x="174" y="38"/>
                  </a:lnTo>
                  <a:lnTo>
                    <a:pt x="168" y="16"/>
                  </a:lnTo>
                  <a:lnTo>
                    <a:pt x="0" y="28"/>
                  </a:lnTo>
                  <a:lnTo>
                    <a:pt x="16" y="110"/>
                  </a:lnTo>
                  <a:lnTo>
                    <a:pt x="28" y="190"/>
                  </a:lnTo>
                  <a:lnTo>
                    <a:pt x="34" y="230"/>
                  </a:lnTo>
                  <a:lnTo>
                    <a:pt x="38" y="270"/>
                  </a:lnTo>
                  <a:lnTo>
                    <a:pt x="40" y="310"/>
                  </a:lnTo>
                  <a:lnTo>
                    <a:pt x="40" y="352"/>
                  </a:lnTo>
                  <a:lnTo>
                    <a:pt x="40" y="614"/>
                  </a:lnTo>
                  <a:lnTo>
                    <a:pt x="40" y="652"/>
                  </a:lnTo>
                  <a:lnTo>
                    <a:pt x="38" y="694"/>
                  </a:lnTo>
                  <a:lnTo>
                    <a:pt x="30" y="788"/>
                  </a:lnTo>
                  <a:lnTo>
                    <a:pt x="14" y="938"/>
                  </a:lnTo>
                  <a:lnTo>
                    <a:pt x="230" y="9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sp>
          <p:nvSpPr>
            <p:cNvPr id="1048" name="Freeform 75"/>
            <p:cNvSpPr>
              <a:spLocks/>
            </p:cNvSpPr>
            <p:nvPr userDrawn="1"/>
          </p:nvSpPr>
          <p:spPr bwMode="auto">
            <a:xfrm>
              <a:off x="2711" y="2813"/>
              <a:ext cx="488" cy="682"/>
            </a:xfrm>
            <a:custGeom>
              <a:avLst/>
              <a:gdLst>
                <a:gd name="T0" fmla="*/ 431 w 480"/>
                <a:gd name="T1" fmla="*/ 141 h 676"/>
                <a:gd name="T2" fmla="*/ 350 w 480"/>
                <a:gd name="T3" fmla="*/ 129 h 676"/>
                <a:gd name="T4" fmla="*/ 319 w 480"/>
                <a:gd name="T5" fmla="*/ 129 h 676"/>
                <a:gd name="T6" fmla="*/ 268 w 480"/>
                <a:gd name="T7" fmla="*/ 131 h 676"/>
                <a:gd name="T8" fmla="*/ 230 w 480"/>
                <a:gd name="T9" fmla="*/ 141 h 676"/>
                <a:gd name="T10" fmla="*/ 201 w 480"/>
                <a:gd name="T11" fmla="*/ 157 h 676"/>
                <a:gd name="T12" fmla="*/ 193 w 480"/>
                <a:gd name="T13" fmla="*/ 184 h 676"/>
                <a:gd name="T14" fmla="*/ 193 w 480"/>
                <a:gd name="T15" fmla="*/ 190 h 676"/>
                <a:gd name="T16" fmla="*/ 203 w 480"/>
                <a:gd name="T17" fmla="*/ 212 h 676"/>
                <a:gd name="T18" fmla="*/ 240 w 480"/>
                <a:gd name="T19" fmla="*/ 238 h 676"/>
                <a:gd name="T20" fmla="*/ 287 w 480"/>
                <a:gd name="T21" fmla="*/ 264 h 676"/>
                <a:gd name="T22" fmla="*/ 343 w 480"/>
                <a:gd name="T23" fmla="*/ 297 h 676"/>
                <a:gd name="T24" fmla="*/ 401 w 480"/>
                <a:gd name="T25" fmla="*/ 329 h 676"/>
                <a:gd name="T26" fmla="*/ 460 w 480"/>
                <a:gd name="T27" fmla="*/ 369 h 676"/>
                <a:gd name="T28" fmla="*/ 485 w 480"/>
                <a:gd name="T29" fmla="*/ 395 h 676"/>
                <a:gd name="T30" fmla="*/ 504 w 480"/>
                <a:gd name="T31" fmla="*/ 430 h 676"/>
                <a:gd name="T32" fmla="*/ 516 w 480"/>
                <a:gd name="T33" fmla="*/ 464 h 676"/>
                <a:gd name="T34" fmla="*/ 521 w 480"/>
                <a:gd name="T35" fmla="*/ 502 h 676"/>
                <a:gd name="T36" fmla="*/ 521 w 480"/>
                <a:gd name="T37" fmla="*/ 528 h 676"/>
                <a:gd name="T38" fmla="*/ 510 w 480"/>
                <a:gd name="T39" fmla="*/ 571 h 676"/>
                <a:gd name="T40" fmla="*/ 490 w 480"/>
                <a:gd name="T41" fmla="*/ 607 h 676"/>
                <a:gd name="T42" fmla="*/ 458 w 480"/>
                <a:gd name="T43" fmla="*/ 640 h 676"/>
                <a:gd name="T44" fmla="*/ 420 w 480"/>
                <a:gd name="T45" fmla="*/ 666 h 676"/>
                <a:gd name="T46" fmla="*/ 372 w 480"/>
                <a:gd name="T47" fmla="*/ 686 h 676"/>
                <a:gd name="T48" fmla="*/ 317 w 480"/>
                <a:gd name="T49" fmla="*/ 698 h 676"/>
                <a:gd name="T50" fmla="*/ 254 w 480"/>
                <a:gd name="T51" fmla="*/ 704 h 676"/>
                <a:gd name="T52" fmla="*/ 222 w 480"/>
                <a:gd name="T53" fmla="*/ 706 h 676"/>
                <a:gd name="T54" fmla="*/ 165 w 480"/>
                <a:gd name="T55" fmla="*/ 704 h 676"/>
                <a:gd name="T56" fmla="*/ 63 w 480"/>
                <a:gd name="T57" fmla="*/ 688 h 676"/>
                <a:gd name="T58" fmla="*/ 12 w 480"/>
                <a:gd name="T59" fmla="*/ 535 h 676"/>
                <a:gd name="T60" fmla="*/ 59 w 480"/>
                <a:gd name="T61" fmla="*/ 547 h 676"/>
                <a:gd name="T62" fmla="*/ 140 w 480"/>
                <a:gd name="T63" fmla="*/ 567 h 676"/>
                <a:gd name="T64" fmla="*/ 199 w 480"/>
                <a:gd name="T65" fmla="*/ 575 h 676"/>
                <a:gd name="T66" fmla="*/ 230 w 480"/>
                <a:gd name="T67" fmla="*/ 577 h 676"/>
                <a:gd name="T68" fmla="*/ 264 w 480"/>
                <a:gd name="T69" fmla="*/ 573 h 676"/>
                <a:gd name="T70" fmla="*/ 299 w 480"/>
                <a:gd name="T71" fmla="*/ 561 h 676"/>
                <a:gd name="T72" fmla="*/ 321 w 480"/>
                <a:gd name="T73" fmla="*/ 541 h 676"/>
                <a:gd name="T74" fmla="*/ 329 w 480"/>
                <a:gd name="T75" fmla="*/ 508 h 676"/>
                <a:gd name="T76" fmla="*/ 329 w 480"/>
                <a:gd name="T77" fmla="*/ 500 h 676"/>
                <a:gd name="T78" fmla="*/ 319 w 480"/>
                <a:gd name="T79" fmla="*/ 480 h 676"/>
                <a:gd name="T80" fmla="*/ 290 w 480"/>
                <a:gd name="T81" fmla="*/ 456 h 676"/>
                <a:gd name="T82" fmla="*/ 242 w 480"/>
                <a:gd name="T83" fmla="*/ 430 h 676"/>
                <a:gd name="T84" fmla="*/ 181 w 480"/>
                <a:gd name="T85" fmla="*/ 395 h 676"/>
                <a:gd name="T86" fmla="*/ 120 w 480"/>
                <a:gd name="T87" fmla="*/ 361 h 676"/>
                <a:gd name="T88" fmla="*/ 61 w 480"/>
                <a:gd name="T89" fmla="*/ 313 h 676"/>
                <a:gd name="T90" fmla="*/ 39 w 480"/>
                <a:gd name="T91" fmla="*/ 282 h 676"/>
                <a:gd name="T92" fmla="*/ 16 w 480"/>
                <a:gd name="T93" fmla="*/ 250 h 676"/>
                <a:gd name="T94" fmla="*/ 4 w 480"/>
                <a:gd name="T95" fmla="*/ 218 h 676"/>
                <a:gd name="T96" fmla="*/ 0 w 480"/>
                <a:gd name="T97" fmla="*/ 184 h 676"/>
                <a:gd name="T98" fmla="*/ 2 w 480"/>
                <a:gd name="T99" fmla="*/ 159 h 676"/>
                <a:gd name="T100" fmla="*/ 12 w 480"/>
                <a:gd name="T101" fmla="*/ 121 h 676"/>
                <a:gd name="T102" fmla="*/ 37 w 480"/>
                <a:gd name="T103" fmla="*/ 89 h 676"/>
                <a:gd name="T104" fmla="*/ 65 w 480"/>
                <a:gd name="T105" fmla="*/ 56 h 676"/>
                <a:gd name="T106" fmla="*/ 104 w 480"/>
                <a:gd name="T107" fmla="*/ 34 h 676"/>
                <a:gd name="T108" fmla="*/ 146 w 480"/>
                <a:gd name="T109" fmla="*/ 18 h 676"/>
                <a:gd name="T110" fmla="*/ 199 w 480"/>
                <a:gd name="T111" fmla="*/ 6 h 676"/>
                <a:gd name="T112" fmla="*/ 256 w 480"/>
                <a:gd name="T113" fmla="*/ 0 h 676"/>
                <a:gd name="T114" fmla="*/ 287 w 480"/>
                <a:gd name="T115" fmla="*/ 0 h 676"/>
                <a:gd name="T116" fmla="*/ 374 w 480"/>
                <a:gd name="T117" fmla="*/ 4 h 676"/>
                <a:gd name="T118" fmla="*/ 431 w 480"/>
                <a:gd name="T119" fmla="*/ 141 h 6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80" h="676">
                  <a:moveTo>
                    <a:pt x="396" y="136"/>
                  </a:moveTo>
                  <a:lnTo>
                    <a:pt x="396" y="136"/>
                  </a:lnTo>
                  <a:lnTo>
                    <a:pt x="346" y="128"/>
                  </a:lnTo>
                  <a:lnTo>
                    <a:pt x="322" y="124"/>
                  </a:lnTo>
                  <a:lnTo>
                    <a:pt x="294" y="124"/>
                  </a:lnTo>
                  <a:lnTo>
                    <a:pt x="270" y="124"/>
                  </a:lnTo>
                  <a:lnTo>
                    <a:pt x="248" y="126"/>
                  </a:lnTo>
                  <a:lnTo>
                    <a:pt x="228" y="130"/>
                  </a:lnTo>
                  <a:lnTo>
                    <a:pt x="210" y="136"/>
                  </a:lnTo>
                  <a:lnTo>
                    <a:pt x="196" y="144"/>
                  </a:lnTo>
                  <a:lnTo>
                    <a:pt x="186" y="152"/>
                  </a:lnTo>
                  <a:lnTo>
                    <a:pt x="180" y="162"/>
                  </a:lnTo>
                  <a:lnTo>
                    <a:pt x="178" y="174"/>
                  </a:lnTo>
                  <a:lnTo>
                    <a:pt x="178" y="180"/>
                  </a:lnTo>
                  <a:lnTo>
                    <a:pt x="180" y="188"/>
                  </a:lnTo>
                  <a:lnTo>
                    <a:pt x="188" y="202"/>
                  </a:lnTo>
                  <a:lnTo>
                    <a:pt x="202" y="214"/>
                  </a:lnTo>
                  <a:lnTo>
                    <a:pt x="220" y="228"/>
                  </a:lnTo>
                  <a:lnTo>
                    <a:pt x="240" y="242"/>
                  </a:lnTo>
                  <a:lnTo>
                    <a:pt x="264" y="254"/>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176" y="674"/>
                  </a:lnTo>
                  <a:lnTo>
                    <a:pt x="150" y="674"/>
                  </a:lnTo>
                  <a:lnTo>
                    <a:pt x="104" y="666"/>
                  </a:lnTo>
                  <a:lnTo>
                    <a:pt x="58" y="658"/>
                  </a:lnTo>
                  <a:lnTo>
                    <a:pt x="12" y="646"/>
                  </a:lnTo>
                  <a:lnTo>
                    <a:pt x="12" y="510"/>
                  </a:lnTo>
                  <a:lnTo>
                    <a:pt x="54" y="522"/>
                  </a:lnTo>
                  <a:lnTo>
                    <a:pt x="102" y="536"/>
                  </a:lnTo>
                  <a:lnTo>
                    <a:pt x="130" y="542"/>
                  </a:lnTo>
                  <a:lnTo>
                    <a:pt x="156" y="546"/>
                  </a:lnTo>
                  <a:lnTo>
                    <a:pt x="184" y="550"/>
                  </a:lnTo>
                  <a:lnTo>
                    <a:pt x="210" y="552"/>
                  </a:lnTo>
                  <a:lnTo>
                    <a:pt x="228" y="550"/>
                  </a:lnTo>
                  <a:lnTo>
                    <a:pt x="244" y="548"/>
                  </a:lnTo>
                  <a:lnTo>
                    <a:pt x="260" y="542"/>
                  </a:lnTo>
                  <a:lnTo>
                    <a:pt x="274" y="536"/>
                  </a:lnTo>
                  <a:lnTo>
                    <a:pt x="286" y="526"/>
                  </a:lnTo>
                  <a:lnTo>
                    <a:pt x="296" y="516"/>
                  </a:lnTo>
                  <a:lnTo>
                    <a:pt x="302" y="502"/>
                  </a:lnTo>
                  <a:lnTo>
                    <a:pt x="304" y="488"/>
                  </a:lnTo>
                  <a:lnTo>
                    <a:pt x="304" y="480"/>
                  </a:lnTo>
                  <a:lnTo>
                    <a:pt x="302" y="474"/>
                  </a:lnTo>
                  <a:lnTo>
                    <a:pt x="294" y="460"/>
                  </a:lnTo>
                  <a:lnTo>
                    <a:pt x="282" y="448"/>
                  </a:lnTo>
                  <a:lnTo>
                    <a:pt x="266" y="436"/>
                  </a:lnTo>
                  <a:lnTo>
                    <a:pt x="246" y="424"/>
                  </a:lnTo>
                  <a:lnTo>
                    <a:pt x="222" y="41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304" y="0"/>
                  </a:lnTo>
                  <a:lnTo>
                    <a:pt x="344" y="4"/>
                  </a:lnTo>
                  <a:lnTo>
                    <a:pt x="422" y="12"/>
                  </a:lnTo>
                  <a:lnTo>
                    <a:pt x="396"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sz="2800"/>
            </a:p>
          </p:txBody>
        </p:sp>
      </p:grpSp>
    </p:spTree>
    <p:extLst>
      <p:ext uri="{BB962C8B-B14F-4D97-AF65-F5344CB8AC3E}">
        <p14:creationId xmlns:p14="http://schemas.microsoft.com/office/powerpoint/2010/main" val="2172084944"/>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 id="2147483889" r:id="rId13"/>
    <p:sldLayoutId id="2147483890" r:id="rId14"/>
    <p:sldLayoutId id="2147483891" r:id="rId15"/>
  </p:sldLayoutIdLst>
  <p:transition advClick="0"/>
  <p:hf sldNum="0" hdr="0" ftr="0" dt="0"/>
  <p:txStyles>
    <p:titleStyle>
      <a:lvl1pPr algn="l" rtl="0" eaLnBrk="0" fontAlgn="base" hangingPunct="0">
        <a:spcBef>
          <a:spcPct val="0"/>
        </a:spcBef>
        <a:spcAft>
          <a:spcPct val="0"/>
        </a:spcAft>
        <a:defRPr sz="2200">
          <a:solidFill>
            <a:schemeClr val="tx1"/>
          </a:solidFill>
          <a:latin typeface="+mj-lt"/>
          <a:ea typeface="+mj-ea"/>
          <a:cs typeface="+mj-cs"/>
        </a:defRPr>
      </a:lvl1pPr>
      <a:lvl2pPr algn="l" rtl="0" eaLnBrk="0" fontAlgn="base" hangingPunct="0">
        <a:spcBef>
          <a:spcPct val="0"/>
        </a:spcBef>
        <a:spcAft>
          <a:spcPct val="0"/>
        </a:spcAft>
        <a:defRPr sz="2200">
          <a:solidFill>
            <a:schemeClr val="tx1"/>
          </a:solidFill>
          <a:latin typeface="Arial Black" pitchFamily="34" charset="0"/>
        </a:defRPr>
      </a:lvl2pPr>
      <a:lvl3pPr algn="l" rtl="0" eaLnBrk="0" fontAlgn="base" hangingPunct="0">
        <a:spcBef>
          <a:spcPct val="0"/>
        </a:spcBef>
        <a:spcAft>
          <a:spcPct val="0"/>
        </a:spcAft>
        <a:defRPr sz="2200">
          <a:solidFill>
            <a:schemeClr val="tx1"/>
          </a:solidFill>
          <a:latin typeface="Arial Black" pitchFamily="34" charset="0"/>
        </a:defRPr>
      </a:lvl3pPr>
      <a:lvl4pPr algn="l" rtl="0" eaLnBrk="0" fontAlgn="base" hangingPunct="0">
        <a:spcBef>
          <a:spcPct val="0"/>
        </a:spcBef>
        <a:spcAft>
          <a:spcPct val="0"/>
        </a:spcAft>
        <a:defRPr sz="2200">
          <a:solidFill>
            <a:schemeClr val="tx1"/>
          </a:solidFill>
          <a:latin typeface="Arial Black" pitchFamily="34" charset="0"/>
        </a:defRPr>
      </a:lvl4pPr>
      <a:lvl5pPr algn="l" rtl="0" eaLnBrk="0" fontAlgn="base" hangingPunct="0">
        <a:spcBef>
          <a:spcPct val="0"/>
        </a:spcBef>
        <a:spcAft>
          <a:spcPct val="0"/>
        </a:spcAft>
        <a:defRPr sz="2200">
          <a:solidFill>
            <a:schemeClr val="tx1"/>
          </a:solidFill>
          <a:latin typeface="Arial Black" pitchFamily="34" charset="0"/>
        </a:defRPr>
      </a:lvl5pPr>
      <a:lvl6pPr marL="457200" algn="l" rtl="0" fontAlgn="base">
        <a:spcBef>
          <a:spcPct val="0"/>
        </a:spcBef>
        <a:spcAft>
          <a:spcPct val="0"/>
        </a:spcAft>
        <a:defRPr sz="2200">
          <a:solidFill>
            <a:schemeClr val="tx1"/>
          </a:solidFill>
          <a:latin typeface="Arial Black" pitchFamily="34" charset="0"/>
        </a:defRPr>
      </a:lvl6pPr>
      <a:lvl7pPr marL="914400" algn="l" rtl="0" fontAlgn="base">
        <a:spcBef>
          <a:spcPct val="0"/>
        </a:spcBef>
        <a:spcAft>
          <a:spcPct val="0"/>
        </a:spcAft>
        <a:defRPr sz="2200">
          <a:solidFill>
            <a:schemeClr val="tx1"/>
          </a:solidFill>
          <a:latin typeface="Arial Black" pitchFamily="34" charset="0"/>
        </a:defRPr>
      </a:lvl7pPr>
      <a:lvl8pPr marL="1371600" algn="l" rtl="0" fontAlgn="base">
        <a:spcBef>
          <a:spcPct val="0"/>
        </a:spcBef>
        <a:spcAft>
          <a:spcPct val="0"/>
        </a:spcAft>
        <a:defRPr sz="2200">
          <a:solidFill>
            <a:schemeClr val="tx1"/>
          </a:solidFill>
          <a:latin typeface="Arial Black" pitchFamily="34" charset="0"/>
        </a:defRPr>
      </a:lvl8pPr>
      <a:lvl9pPr marL="1828800" algn="l" rtl="0" fontAlgn="base">
        <a:spcBef>
          <a:spcPct val="0"/>
        </a:spcBef>
        <a:spcAft>
          <a:spcPct val="0"/>
        </a:spcAft>
        <a:defRPr sz="2200">
          <a:solidFill>
            <a:schemeClr val="tx1"/>
          </a:solidFill>
          <a:latin typeface="Arial Black" pitchFamily="34" charset="0"/>
        </a:defRPr>
      </a:lvl9pPr>
    </p:titleStyle>
    <p:bodyStyle>
      <a:lvl1pPr marL="233363" indent="-233363" algn="l" rtl="0" eaLnBrk="0" fontAlgn="base" hangingPunct="0">
        <a:lnSpc>
          <a:spcPct val="90000"/>
        </a:lnSpc>
        <a:spcBef>
          <a:spcPct val="30000"/>
        </a:spcBef>
        <a:spcAft>
          <a:spcPct val="0"/>
        </a:spcAft>
        <a:buSzPct val="80000"/>
        <a:buFont typeface="Wingdings" panose="05000000000000000000" pitchFamily="2" charset="2"/>
        <a:buChar char="n"/>
        <a:defRPr sz="2200">
          <a:solidFill>
            <a:schemeClr val="tx1"/>
          </a:solidFill>
          <a:latin typeface="+mn-lt"/>
          <a:ea typeface="+mn-ea"/>
          <a:cs typeface="+mn-cs"/>
        </a:defRPr>
      </a:lvl1pPr>
      <a:lvl2pPr marL="627063" indent="-279400" algn="l" rtl="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mn-lt"/>
        </a:defRPr>
      </a:lvl2pPr>
      <a:lvl3pPr marL="966788" indent="-169863" algn="l" rtl="0" eaLnBrk="0" fontAlgn="base" hangingPunct="0">
        <a:lnSpc>
          <a:spcPct val="90000"/>
        </a:lnSpc>
        <a:spcBef>
          <a:spcPct val="30000"/>
        </a:spcBef>
        <a:spcAft>
          <a:spcPct val="0"/>
        </a:spcAft>
        <a:buFont typeface="Wingdings" panose="05000000000000000000" pitchFamily="2" charset="2"/>
        <a:buChar char="§"/>
        <a:defRPr>
          <a:solidFill>
            <a:schemeClr val="tx1"/>
          </a:solidFill>
          <a:latin typeface="+mn-lt"/>
        </a:defRPr>
      </a:lvl3pPr>
      <a:lvl4pPr marL="1423988" indent="-169863" algn="l" rtl="0" eaLnBrk="0" fontAlgn="base" hangingPunct="0">
        <a:lnSpc>
          <a:spcPct val="90000"/>
        </a:lnSpc>
        <a:spcBef>
          <a:spcPct val="30000"/>
        </a:spcBef>
        <a:spcAft>
          <a:spcPct val="0"/>
        </a:spcAft>
        <a:buFont typeface="Arial" panose="020B0604020202020204" pitchFamily="34" charset="0"/>
        <a:buChar char="–"/>
        <a:defRPr sz="1600">
          <a:solidFill>
            <a:schemeClr val="tx1"/>
          </a:solidFill>
          <a:latin typeface="+mn-lt"/>
        </a:defRPr>
      </a:lvl4pPr>
      <a:lvl5pPr marL="1828800" indent="-169863" algn="l" rtl="0" eaLnBrk="0" fontAlgn="base" hangingPunct="0">
        <a:lnSpc>
          <a:spcPct val="90000"/>
        </a:lnSpc>
        <a:spcBef>
          <a:spcPct val="30000"/>
        </a:spcBef>
        <a:spcAft>
          <a:spcPct val="0"/>
        </a:spcAft>
        <a:buFont typeface="Arial" panose="020B0604020202020204" pitchFamily="34" charset="0"/>
        <a:buChar char="–"/>
        <a:defRPr sz="1400">
          <a:solidFill>
            <a:schemeClr val="tx1"/>
          </a:solidFill>
          <a:latin typeface="+mn-lt"/>
        </a:defRPr>
      </a:lvl5pPr>
      <a:lvl6pPr marL="2286000" indent="-169863" algn="l" rtl="0" fontAlgn="base">
        <a:lnSpc>
          <a:spcPct val="90000"/>
        </a:lnSpc>
        <a:spcBef>
          <a:spcPct val="30000"/>
        </a:spcBef>
        <a:spcAft>
          <a:spcPct val="0"/>
        </a:spcAft>
        <a:buFont typeface="Arial" charset="0"/>
        <a:buChar char="–"/>
        <a:defRPr sz="1400">
          <a:solidFill>
            <a:schemeClr val="tx1"/>
          </a:solidFill>
          <a:latin typeface="+mn-lt"/>
        </a:defRPr>
      </a:lvl6pPr>
      <a:lvl7pPr marL="2743200" indent="-169863" algn="l" rtl="0" fontAlgn="base">
        <a:lnSpc>
          <a:spcPct val="90000"/>
        </a:lnSpc>
        <a:spcBef>
          <a:spcPct val="30000"/>
        </a:spcBef>
        <a:spcAft>
          <a:spcPct val="0"/>
        </a:spcAft>
        <a:buFont typeface="Arial" charset="0"/>
        <a:buChar char="–"/>
        <a:defRPr sz="1400">
          <a:solidFill>
            <a:schemeClr val="tx1"/>
          </a:solidFill>
          <a:latin typeface="+mn-lt"/>
        </a:defRPr>
      </a:lvl7pPr>
      <a:lvl8pPr marL="3200400" indent="-169863" algn="l" rtl="0" fontAlgn="base">
        <a:lnSpc>
          <a:spcPct val="90000"/>
        </a:lnSpc>
        <a:spcBef>
          <a:spcPct val="30000"/>
        </a:spcBef>
        <a:spcAft>
          <a:spcPct val="0"/>
        </a:spcAft>
        <a:buFont typeface="Arial" charset="0"/>
        <a:buChar char="–"/>
        <a:defRPr sz="1400">
          <a:solidFill>
            <a:schemeClr val="tx1"/>
          </a:solidFill>
          <a:latin typeface="+mn-lt"/>
        </a:defRPr>
      </a:lvl8pPr>
      <a:lvl9pPr marL="3657600" indent="-169863" algn="l" rtl="0" fontAlgn="base">
        <a:lnSpc>
          <a:spcPct val="90000"/>
        </a:lnSpc>
        <a:spcBef>
          <a:spcPct val="30000"/>
        </a:spcBef>
        <a:spcAft>
          <a:spcPct val="0"/>
        </a:spcAft>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Box 2"/>
          <p:cNvSpPr txBox="1"/>
          <p:nvPr userDrawn="1"/>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lumMod val="50000"/>
                  </a:schemeClr>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1">
                  <a:lumMod val="50000"/>
                </a:schemeClr>
              </a:solidFill>
              <a:latin typeface="+mn-lt"/>
              <a:ea typeface="+mn-ea"/>
              <a:cs typeface="+mn-cs"/>
            </a:endParaRPr>
          </a:p>
        </p:txBody>
      </p:sp>
    </p:spTree>
    <p:extLst>
      <p:ext uri="{BB962C8B-B14F-4D97-AF65-F5344CB8AC3E}">
        <p14:creationId xmlns:p14="http://schemas.microsoft.com/office/powerpoint/2010/main" val="1072609707"/>
      </p:ext>
    </p:extLst>
  </p:cSld>
  <p:clrMap bg1="lt1" tx1="dk1" bg2="lt2" tx2="dk2" accent1="accent1" accent2="accent2" accent3="accent3" accent4="accent4" accent5="accent5" accent6="accent6" hlink="hlink" folHlink="folHlink"/>
  <p:sldLayoutIdLst>
    <p:sldLayoutId id="2147483893" r:id="rId1"/>
    <p:sldLayoutId id="2147483894" r:id="rId2"/>
    <p:sldLayoutId id="2147483895" r:id="rId3"/>
    <p:sldLayoutId id="2147483896" r:id="rId4"/>
    <p:sldLayoutId id="2147483897" r:id="rId5"/>
    <p:sldLayoutId id="2147483898" r:id="rId6"/>
    <p:sldLayoutId id="2147483899" r:id="rId7"/>
    <p:sldLayoutId id="2147483900" r:id="rId8"/>
    <p:sldLayoutId id="2147483901" r:id="rId9"/>
    <p:sldLayoutId id="2147483903" r:id="rId10"/>
    <p:sldLayoutId id="2147483905" r:id="rId11"/>
    <p:sldLayoutId id="2147483906" r:id="rId12"/>
  </p:sldLayoutIdLst>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hf sldNum="0" hdr="0" ftr="0" dt="0"/>
  <p:txStyles>
    <p:titleStyle>
      <a:lvl1pPr algn="ctr" rtl="0" eaLnBrk="0" fontAlgn="base" hangingPunct="0">
        <a:spcBef>
          <a:spcPct val="0"/>
        </a:spcBef>
        <a:spcAft>
          <a:spcPct val="0"/>
        </a:spcAft>
        <a:defRPr sz="5867" kern="1200">
          <a:solidFill>
            <a:schemeClr val="tx1"/>
          </a:solidFill>
          <a:latin typeface="+mj-lt"/>
          <a:ea typeface="ＭＳ Ｐゴシック" charset="0"/>
          <a:cs typeface="ＭＳ Ｐゴシック" charset="0"/>
        </a:defRPr>
      </a:lvl1pPr>
      <a:lvl2pPr algn="ctr" rtl="0" eaLnBrk="0" fontAlgn="base" hangingPunct="0">
        <a:spcBef>
          <a:spcPct val="0"/>
        </a:spcBef>
        <a:spcAft>
          <a:spcPct val="0"/>
        </a:spcAft>
        <a:defRPr sz="5867">
          <a:solidFill>
            <a:schemeClr val="tx1"/>
          </a:solidFill>
          <a:latin typeface="Calibri" pitchFamily="34" charset="0"/>
          <a:ea typeface="ＭＳ Ｐゴシック" charset="0"/>
          <a:cs typeface="ＭＳ Ｐゴシック" charset="0"/>
        </a:defRPr>
      </a:lvl2pPr>
      <a:lvl3pPr algn="ctr" rtl="0" eaLnBrk="0" fontAlgn="base" hangingPunct="0">
        <a:spcBef>
          <a:spcPct val="0"/>
        </a:spcBef>
        <a:spcAft>
          <a:spcPct val="0"/>
        </a:spcAft>
        <a:defRPr sz="5867">
          <a:solidFill>
            <a:schemeClr val="tx1"/>
          </a:solidFill>
          <a:latin typeface="Calibri" pitchFamily="34" charset="0"/>
          <a:ea typeface="ＭＳ Ｐゴシック" charset="0"/>
          <a:cs typeface="ＭＳ Ｐゴシック" charset="0"/>
        </a:defRPr>
      </a:lvl3pPr>
      <a:lvl4pPr algn="ctr" rtl="0" eaLnBrk="0" fontAlgn="base" hangingPunct="0">
        <a:spcBef>
          <a:spcPct val="0"/>
        </a:spcBef>
        <a:spcAft>
          <a:spcPct val="0"/>
        </a:spcAft>
        <a:defRPr sz="5867">
          <a:solidFill>
            <a:schemeClr val="tx1"/>
          </a:solidFill>
          <a:latin typeface="Calibri" pitchFamily="34" charset="0"/>
          <a:ea typeface="ＭＳ Ｐゴシック" charset="0"/>
          <a:cs typeface="ＭＳ Ｐゴシック" charset="0"/>
        </a:defRPr>
      </a:lvl4pPr>
      <a:lvl5pPr algn="ctr" rtl="0" eaLnBrk="0" fontAlgn="base" hangingPunct="0">
        <a:spcBef>
          <a:spcPct val="0"/>
        </a:spcBef>
        <a:spcAft>
          <a:spcPct val="0"/>
        </a:spcAft>
        <a:defRPr sz="5867">
          <a:solidFill>
            <a:schemeClr val="tx1"/>
          </a:solidFill>
          <a:latin typeface="Calibri" pitchFamily="34" charset="0"/>
          <a:ea typeface="ＭＳ Ｐゴシック" charset="0"/>
          <a:cs typeface="ＭＳ Ｐゴシック" charset="0"/>
        </a:defRPr>
      </a:lvl5pPr>
      <a:lvl6pPr marL="609585" algn="ctr" rtl="0" fontAlgn="base">
        <a:spcBef>
          <a:spcPct val="0"/>
        </a:spcBef>
        <a:spcAft>
          <a:spcPct val="0"/>
        </a:spcAft>
        <a:defRPr sz="5867">
          <a:solidFill>
            <a:schemeClr val="tx1"/>
          </a:solidFill>
          <a:latin typeface="Calibri" pitchFamily="34" charset="0"/>
        </a:defRPr>
      </a:lvl6pPr>
      <a:lvl7pPr marL="1219170" algn="ctr" rtl="0" fontAlgn="base">
        <a:spcBef>
          <a:spcPct val="0"/>
        </a:spcBef>
        <a:spcAft>
          <a:spcPct val="0"/>
        </a:spcAft>
        <a:defRPr sz="5867">
          <a:solidFill>
            <a:schemeClr val="tx1"/>
          </a:solidFill>
          <a:latin typeface="Calibri" pitchFamily="34" charset="0"/>
        </a:defRPr>
      </a:lvl7pPr>
      <a:lvl8pPr marL="1828754" algn="ctr" rtl="0" fontAlgn="base">
        <a:spcBef>
          <a:spcPct val="0"/>
        </a:spcBef>
        <a:spcAft>
          <a:spcPct val="0"/>
        </a:spcAft>
        <a:defRPr sz="5867">
          <a:solidFill>
            <a:schemeClr val="tx1"/>
          </a:solidFill>
          <a:latin typeface="Calibri" pitchFamily="34" charset="0"/>
        </a:defRPr>
      </a:lvl8pPr>
      <a:lvl9pPr marL="2438339" algn="ctr" rtl="0" fontAlgn="base">
        <a:spcBef>
          <a:spcPct val="0"/>
        </a:spcBef>
        <a:spcAft>
          <a:spcPct val="0"/>
        </a:spcAft>
        <a:defRPr sz="5867">
          <a:solidFill>
            <a:schemeClr val="tx1"/>
          </a:solidFill>
          <a:latin typeface="Calibri" pitchFamily="34" charset="0"/>
        </a:defRPr>
      </a:lvl9pPr>
    </p:titleStyle>
    <p:bodyStyle>
      <a:lvl1pPr marL="457189" indent="-457189" algn="l" rtl="0" eaLnBrk="0" fontAlgn="base" hangingPunct="0">
        <a:spcBef>
          <a:spcPct val="20000"/>
        </a:spcBef>
        <a:spcAft>
          <a:spcPct val="0"/>
        </a:spcAft>
        <a:buFont typeface="Arial" pitchFamily="34" charset="0"/>
        <a:buChar char="•"/>
        <a:defRPr sz="4267" kern="1200">
          <a:solidFill>
            <a:schemeClr val="tx1"/>
          </a:solidFill>
          <a:latin typeface="+mn-lt"/>
          <a:ea typeface="ＭＳ Ｐゴシック" charset="0"/>
          <a:cs typeface="ＭＳ Ｐゴシック" charset="0"/>
        </a:defRPr>
      </a:lvl1pPr>
      <a:lvl2pPr marL="990575" indent="-380990" algn="l" rtl="0" eaLnBrk="0" fontAlgn="base" hangingPunct="0">
        <a:spcBef>
          <a:spcPct val="20000"/>
        </a:spcBef>
        <a:spcAft>
          <a:spcPct val="0"/>
        </a:spcAft>
        <a:buFont typeface="Arial" pitchFamily="34" charset="0"/>
        <a:buChar char="–"/>
        <a:defRPr sz="3733" kern="1200">
          <a:solidFill>
            <a:schemeClr val="tx1"/>
          </a:solidFill>
          <a:latin typeface="+mn-lt"/>
          <a:ea typeface="ＭＳ Ｐゴシック" charset="0"/>
          <a:cs typeface="+mn-cs"/>
        </a:defRPr>
      </a:lvl2pPr>
      <a:lvl3pPr marL="1523962" indent="-304792" algn="l"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charset="0"/>
          <a:cs typeface="+mn-cs"/>
        </a:defRPr>
      </a:lvl3pPr>
      <a:lvl4pPr marL="2133547" indent="-304792" algn="l" rtl="0" eaLnBrk="0" fontAlgn="base" hangingPunct="0">
        <a:spcBef>
          <a:spcPct val="20000"/>
        </a:spcBef>
        <a:spcAft>
          <a:spcPct val="0"/>
        </a:spcAft>
        <a:buFont typeface="Arial" pitchFamily="34" charset="0"/>
        <a:buChar char="–"/>
        <a:defRPr sz="2667" kern="1200">
          <a:solidFill>
            <a:schemeClr val="tx1"/>
          </a:solidFill>
          <a:latin typeface="+mn-lt"/>
          <a:ea typeface="ＭＳ Ｐゴシック" charset="0"/>
          <a:cs typeface="+mn-cs"/>
        </a:defRPr>
      </a:lvl4pPr>
      <a:lvl5pPr marL="2743131" indent="-304792" algn="l" rtl="0" eaLnBrk="0" fontAlgn="base" hangingPunct="0">
        <a:spcBef>
          <a:spcPct val="20000"/>
        </a:spcBef>
        <a:spcAft>
          <a:spcPct val="0"/>
        </a:spcAft>
        <a:buFont typeface="Arial" pitchFamily="34" charset="0"/>
        <a:buChar char="»"/>
        <a:defRPr sz="2667" kern="1200">
          <a:solidFill>
            <a:schemeClr val="tx1"/>
          </a:solidFill>
          <a:latin typeface="+mn-lt"/>
          <a:ea typeface="ＭＳ Ｐゴシック" charset="0"/>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de-D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Title Placeholder 12"/>
          <p:cNvSpPr>
            <a:spLocks noGrp="1"/>
          </p:cNvSpPr>
          <p:nvPr>
            <p:ph type="title"/>
          </p:nvPr>
        </p:nvSpPr>
        <p:spPr bwMode="gray">
          <a:xfrm>
            <a:off x="1117600" y="381000"/>
            <a:ext cx="10058400" cy="1143000"/>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14" name="Text Placeholder 13"/>
          <p:cNvSpPr>
            <a:spLocks noGrp="1"/>
          </p:cNvSpPr>
          <p:nvPr>
            <p:ph type="body" idx="1"/>
          </p:nvPr>
        </p:nvSpPr>
        <p:spPr bwMode="gray">
          <a:xfrm>
            <a:off x="1117600" y="1524000"/>
            <a:ext cx="10566400" cy="4525963"/>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Slide Number Placeholder 14"/>
          <p:cNvSpPr>
            <a:spLocks noGrp="1"/>
          </p:cNvSpPr>
          <p:nvPr>
            <p:ph type="sldNum" sz="quarter" idx="4"/>
          </p:nvPr>
        </p:nvSpPr>
        <p:spPr bwMode="gray">
          <a:xfrm>
            <a:off x="9245600" y="6400801"/>
            <a:ext cx="2844800" cy="365125"/>
          </a:xfrm>
          <a:prstGeom prst="rect">
            <a:avLst/>
          </a:prstGeom>
        </p:spPr>
        <p:txBody>
          <a:bodyPr vert="horz" lIns="91440" tIns="45720" rIns="91440" bIns="45720" rtlCol="0" anchor="ctr"/>
          <a:lstStyle>
            <a:lvl1pPr algn="r">
              <a:defRPr sz="1200" b="1">
                <a:solidFill>
                  <a:srgbClr val="595959"/>
                </a:solidFill>
              </a:defRPr>
            </a:lvl1pPr>
          </a:lstStyle>
          <a:p>
            <a:fld id="{894AE38E-B496-487C-B66A-925A951D7071}" type="slidenum">
              <a:rPr lang="en-US" smtClean="0"/>
              <a:pPr/>
              <a:t>‹#›</a:t>
            </a:fld>
            <a:endParaRPr lang="en-US" dirty="0"/>
          </a:p>
        </p:txBody>
      </p:sp>
    </p:spTree>
    <p:extLst>
      <p:ext uri="{BB962C8B-B14F-4D97-AF65-F5344CB8AC3E}">
        <p14:creationId xmlns:p14="http://schemas.microsoft.com/office/powerpoint/2010/main" val="1774142259"/>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 id="2147483919" r:id="rId12"/>
    <p:sldLayoutId id="2147483920" r:id="rId13"/>
    <p:sldLayoutId id="2147483921" r:id="rId14"/>
    <p:sldLayoutId id="2147483922" r:id="rId15"/>
    <p:sldLayoutId id="2147483923" r:id="rId16"/>
    <p:sldLayoutId id="2147483924" r:id="rId17"/>
    <p:sldLayoutId id="2147483925" r:id="rId18"/>
    <p:sldLayoutId id="2147483926" r:id="rId19"/>
    <p:sldLayoutId id="2147483927" r:id="rId20"/>
  </p:sldLayoutIdLst>
  <p:hf sldNum="0" hdr="0" ftr="0" dt="0"/>
  <p:txStyles>
    <p:titleStyle>
      <a:lvl1pPr algn="l" defTabSz="914400" rtl="0" eaLnBrk="1" latinLnBrk="0" hangingPunct="1">
        <a:lnSpc>
          <a:spcPts val="3780"/>
        </a:lnSpc>
        <a:spcBef>
          <a:spcPct val="0"/>
        </a:spcBef>
        <a:buNone/>
        <a:defRPr sz="3600" b="1" kern="1200" cap="all">
          <a:solidFill>
            <a:srgbClr val="595959"/>
          </a:solidFill>
          <a:latin typeface="+mj-lt"/>
          <a:ea typeface="+mj-ea"/>
          <a:cs typeface="+mj-cs"/>
        </a:defRPr>
      </a:lvl1pPr>
    </p:titleStyle>
    <p:bodyStyle>
      <a:lvl1pPr marL="342900" indent="-342900" algn="l" defTabSz="914400" rtl="0" eaLnBrk="1" latinLnBrk="0" hangingPunct="1">
        <a:lnSpc>
          <a:spcPct val="150000"/>
        </a:lnSpc>
        <a:spcBef>
          <a:spcPct val="20000"/>
        </a:spcBef>
        <a:buFont typeface="Arial" pitchFamily="34" charset="0"/>
        <a:buChar char="•"/>
        <a:defRPr sz="1400" b="0" i="0" kern="1200" cap="none">
          <a:solidFill>
            <a:srgbClr val="595959"/>
          </a:solidFill>
          <a:latin typeface="Arial" pitchFamily="34" charset="0"/>
          <a:ea typeface="+mn-ea"/>
          <a:cs typeface="Arial" pitchFamily="34" charset="0"/>
        </a:defRPr>
      </a:lvl1pPr>
      <a:lvl2pPr marL="742950" indent="-285750" algn="l" defTabSz="914400" rtl="0" eaLnBrk="1" latinLnBrk="0" hangingPunct="1">
        <a:lnSpc>
          <a:spcPct val="150000"/>
        </a:lnSpc>
        <a:spcBef>
          <a:spcPct val="20000"/>
        </a:spcBef>
        <a:buFont typeface="Arial" pitchFamily="34" charset="0"/>
        <a:buChar char="–"/>
        <a:defRPr sz="1400" kern="1200">
          <a:solidFill>
            <a:srgbClr val="595959"/>
          </a:solidFill>
          <a:latin typeface="Arial" pitchFamily="34" charset="0"/>
          <a:ea typeface="+mn-ea"/>
          <a:cs typeface="Arial" pitchFamily="34" charset="0"/>
        </a:defRPr>
      </a:lvl2pPr>
      <a:lvl3pPr marL="1143000" indent="-228600" algn="l" defTabSz="914400" rtl="0" eaLnBrk="1" latinLnBrk="0" hangingPunct="1">
        <a:lnSpc>
          <a:spcPct val="150000"/>
        </a:lnSpc>
        <a:spcBef>
          <a:spcPct val="20000"/>
        </a:spcBef>
        <a:buFont typeface="Arial" pitchFamily="34" charset="0"/>
        <a:buChar char="•"/>
        <a:defRPr sz="1400" kern="1200">
          <a:solidFill>
            <a:srgbClr val="595959"/>
          </a:solidFill>
          <a:latin typeface="Arial" pitchFamily="34" charset="0"/>
          <a:ea typeface="+mn-ea"/>
          <a:cs typeface="Arial" pitchFamily="34" charset="0"/>
        </a:defRPr>
      </a:lvl3pPr>
      <a:lvl4pPr marL="1600200" indent="-228600" algn="l" defTabSz="914400" rtl="0" eaLnBrk="1" latinLnBrk="0" hangingPunct="1">
        <a:lnSpc>
          <a:spcPct val="150000"/>
        </a:lnSpc>
        <a:spcBef>
          <a:spcPct val="20000"/>
        </a:spcBef>
        <a:buFont typeface="Arial" pitchFamily="34" charset="0"/>
        <a:buChar char="–"/>
        <a:defRPr sz="1400" kern="1200">
          <a:solidFill>
            <a:srgbClr val="595959"/>
          </a:solidFill>
          <a:latin typeface="Arial" pitchFamily="34" charset="0"/>
          <a:ea typeface="+mn-ea"/>
          <a:cs typeface="Arial" pitchFamily="34" charset="0"/>
        </a:defRPr>
      </a:lvl4pPr>
      <a:lvl5pPr marL="2057400" indent="-228600" algn="l" defTabSz="914400" rtl="0" eaLnBrk="1" latinLnBrk="0" hangingPunct="1">
        <a:lnSpc>
          <a:spcPct val="150000"/>
        </a:lnSpc>
        <a:spcBef>
          <a:spcPct val="20000"/>
        </a:spcBef>
        <a:buFont typeface="Arial" pitchFamily="34" charset="0"/>
        <a:buChar char="»"/>
        <a:defRPr sz="1400" kern="1200">
          <a:solidFill>
            <a:srgbClr val="595959"/>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6450" name="Rectangle 3">
            <a:extLst>
              <a:ext uri="{FF2B5EF4-FFF2-40B4-BE49-F238E27FC236}">
                <a16:creationId xmlns:a16="http://schemas.microsoft.com/office/drawing/2014/main" id="{66D600C7-F2B4-4804-A727-591D9D3BCD15}"/>
              </a:ext>
            </a:extLst>
          </p:cNvPr>
          <p:cNvSpPr>
            <a:spLocks noGrp="1" noChangeArrowheads="1"/>
          </p:cNvSpPr>
          <p:nvPr>
            <p:ph type="body" idx="1"/>
          </p:nvPr>
        </p:nvSpPr>
        <p:spPr bwMode="auto">
          <a:xfrm>
            <a:off x="609600" y="1143001"/>
            <a:ext cx="109728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ja-JP"/>
              <a:t>Click to 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p>
        </p:txBody>
      </p:sp>
      <p:sp>
        <p:nvSpPr>
          <p:cNvPr id="1030" name="Rectangle 6">
            <a:extLst>
              <a:ext uri="{FF2B5EF4-FFF2-40B4-BE49-F238E27FC236}">
                <a16:creationId xmlns:a16="http://schemas.microsoft.com/office/drawing/2014/main" id="{F20F5691-8F32-4B6D-8FE2-38F9E88AF7A8}"/>
              </a:ext>
            </a:extLst>
          </p:cNvPr>
          <p:cNvSpPr>
            <a:spLocks noChangeArrowheads="1"/>
          </p:cNvSpPr>
          <p:nvPr/>
        </p:nvSpPr>
        <p:spPr bwMode="auto">
          <a:xfrm>
            <a:off x="11745502" y="6530975"/>
            <a:ext cx="325730" cy="230832"/>
          </a:xfrm>
          <a:prstGeom prst="rect">
            <a:avLst/>
          </a:prstGeom>
          <a:noFill/>
          <a:ln w="9525">
            <a:noFill/>
            <a:miter lim="800000"/>
            <a:headEnd/>
            <a:tailEnd/>
          </a:ln>
        </p:spPr>
        <p:txBody>
          <a:bodyPr wrap="none">
            <a:spAutoFit/>
          </a:bodyPr>
          <a:lstStyle>
            <a:lvl1pPr eaLnBrk="0" hangingPunct="0">
              <a:defRPr sz="2400" b="1">
                <a:solidFill>
                  <a:schemeClr val="bg1"/>
                </a:solidFill>
                <a:latin typeface="Arial" panose="020B0604020202020204" pitchFamily="34" charset="0"/>
                <a:cs typeface="Arial" panose="020B0604020202020204" pitchFamily="34" charset="0"/>
              </a:defRPr>
            </a:lvl1pPr>
            <a:lvl2pPr marL="742950" indent="-285750" eaLnBrk="0" hangingPunct="0">
              <a:defRPr sz="2400" b="1">
                <a:solidFill>
                  <a:schemeClr val="bg1"/>
                </a:solidFill>
                <a:latin typeface="Arial" panose="020B0604020202020204" pitchFamily="34" charset="0"/>
                <a:cs typeface="Arial" panose="020B0604020202020204" pitchFamily="34" charset="0"/>
              </a:defRPr>
            </a:lvl2pPr>
            <a:lvl3pPr marL="1143000" indent="-228600" eaLnBrk="0" hangingPunct="0">
              <a:defRPr sz="2400" b="1">
                <a:solidFill>
                  <a:schemeClr val="bg1"/>
                </a:solidFill>
                <a:latin typeface="Arial" panose="020B0604020202020204" pitchFamily="34" charset="0"/>
                <a:cs typeface="Arial" panose="020B0604020202020204" pitchFamily="34" charset="0"/>
              </a:defRPr>
            </a:lvl3pPr>
            <a:lvl4pPr marL="1600200" indent="-228600" eaLnBrk="0" hangingPunct="0">
              <a:defRPr sz="2400" b="1">
                <a:solidFill>
                  <a:schemeClr val="bg1"/>
                </a:solidFill>
                <a:latin typeface="Arial" panose="020B0604020202020204" pitchFamily="34" charset="0"/>
                <a:cs typeface="Arial" panose="020B0604020202020204" pitchFamily="34" charset="0"/>
              </a:defRPr>
            </a:lvl4pPr>
            <a:lvl5pPr marL="2057400" indent="-228600" eaLnBrk="0" hangingPunct="0">
              <a:defRPr sz="2400" b="1">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bg1"/>
                </a:solidFill>
                <a:latin typeface="Arial" panose="020B0604020202020204" pitchFamily="34" charset="0"/>
                <a:cs typeface="Arial" panose="020B0604020202020204" pitchFamily="34" charset="0"/>
              </a:defRPr>
            </a:lvl9pPr>
          </a:lstStyle>
          <a:p>
            <a:pPr algn="ctr" eaLnBrk="1" hangingPunct="1"/>
            <a:fld id="{3F2C29DB-95E6-4683-8ABB-A946D52C4886}" type="slidenum">
              <a:rPr lang="en-US" altLang="en-US" sz="900" b="0">
                <a:solidFill>
                  <a:srgbClr val="2C5BA1"/>
                </a:solidFill>
              </a:rPr>
              <a:pPr algn="ctr" eaLnBrk="1" hangingPunct="1"/>
              <a:t>‹#›</a:t>
            </a:fld>
            <a:endParaRPr lang="en-US" altLang="en-US" sz="900" b="0">
              <a:solidFill>
                <a:srgbClr val="2C5BA1"/>
              </a:solidFill>
            </a:endParaRPr>
          </a:p>
        </p:txBody>
      </p:sp>
      <p:sp>
        <p:nvSpPr>
          <p:cNvPr id="273465" name="Line 57">
            <a:extLst>
              <a:ext uri="{FF2B5EF4-FFF2-40B4-BE49-F238E27FC236}">
                <a16:creationId xmlns:a16="http://schemas.microsoft.com/office/drawing/2014/main" id="{1CA6A656-4520-4277-ACF2-7137EC08045A}"/>
              </a:ext>
            </a:extLst>
          </p:cNvPr>
          <p:cNvSpPr>
            <a:spLocks noChangeShapeType="1"/>
          </p:cNvSpPr>
          <p:nvPr/>
        </p:nvSpPr>
        <p:spPr bwMode="auto">
          <a:xfrm>
            <a:off x="0" y="6629400"/>
            <a:ext cx="10221384" cy="0"/>
          </a:xfrm>
          <a:prstGeom prst="line">
            <a:avLst/>
          </a:prstGeom>
          <a:noFill/>
          <a:ln w="9525">
            <a:solidFill>
              <a:schemeClr val="tx1"/>
            </a:solidFill>
            <a:round/>
            <a:headEnd/>
            <a:tailEnd/>
          </a:ln>
        </p:spPr>
        <p:txBody>
          <a:bodyPr/>
          <a:lstStyle/>
          <a:p>
            <a:pPr algn="ctr" eaLnBrk="0" hangingPunct="0">
              <a:defRPr/>
            </a:pPr>
            <a:endParaRPr lang="en-US" sz="1800">
              <a:solidFill>
                <a:srgbClr val="FFFFFF"/>
              </a:solidFill>
            </a:endParaRPr>
          </a:p>
        </p:txBody>
      </p:sp>
      <p:sp>
        <p:nvSpPr>
          <p:cNvPr id="273467" name="Line 59">
            <a:extLst>
              <a:ext uri="{FF2B5EF4-FFF2-40B4-BE49-F238E27FC236}">
                <a16:creationId xmlns:a16="http://schemas.microsoft.com/office/drawing/2014/main" id="{04CDD485-07C4-43D0-95BF-2E7BC3EA7BE7}"/>
              </a:ext>
            </a:extLst>
          </p:cNvPr>
          <p:cNvSpPr>
            <a:spLocks noChangeShapeType="1"/>
          </p:cNvSpPr>
          <p:nvPr/>
        </p:nvSpPr>
        <p:spPr bwMode="auto">
          <a:xfrm>
            <a:off x="1625600" y="762000"/>
            <a:ext cx="10092267" cy="0"/>
          </a:xfrm>
          <a:prstGeom prst="line">
            <a:avLst/>
          </a:prstGeom>
          <a:noFill/>
          <a:ln w="9525">
            <a:solidFill>
              <a:schemeClr val="tx1"/>
            </a:solidFill>
            <a:round/>
            <a:headEnd/>
            <a:tailEnd/>
          </a:ln>
        </p:spPr>
        <p:txBody>
          <a:bodyPr/>
          <a:lstStyle/>
          <a:p>
            <a:pPr algn="ctr" eaLnBrk="0" hangingPunct="0">
              <a:defRPr/>
            </a:pPr>
            <a:endParaRPr lang="en-US" sz="1800">
              <a:solidFill>
                <a:srgbClr val="FFFFFF"/>
              </a:solidFill>
            </a:endParaRPr>
          </a:p>
        </p:txBody>
      </p:sp>
      <p:sp>
        <p:nvSpPr>
          <p:cNvPr id="616454" name="Rectangle 2">
            <a:extLst>
              <a:ext uri="{FF2B5EF4-FFF2-40B4-BE49-F238E27FC236}">
                <a16:creationId xmlns:a16="http://schemas.microsoft.com/office/drawing/2014/main" id="{89F2ED6A-A2BB-4166-BD51-F894FE03C1FF}"/>
              </a:ext>
            </a:extLst>
          </p:cNvPr>
          <p:cNvSpPr>
            <a:spLocks noGrp="1" noChangeArrowheads="1"/>
          </p:cNvSpPr>
          <p:nvPr>
            <p:ph type="title"/>
          </p:nvPr>
        </p:nvSpPr>
        <p:spPr bwMode="auto">
          <a:xfrm>
            <a:off x="1524000" y="192088"/>
            <a:ext cx="10143067"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ja-JP"/>
              <a:t>Click to edit Master title style</a:t>
            </a:r>
          </a:p>
        </p:txBody>
      </p:sp>
      <p:pic>
        <p:nvPicPr>
          <p:cNvPr id="616455" name="Picture 75">
            <a:extLst>
              <a:ext uri="{FF2B5EF4-FFF2-40B4-BE49-F238E27FC236}">
                <a16:creationId xmlns:a16="http://schemas.microsoft.com/office/drawing/2014/main" id="{6674BC92-34F4-4949-B24B-081B2726789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9353551" y="6446838"/>
            <a:ext cx="2419349"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616456" name="Group 60">
            <a:extLst>
              <a:ext uri="{FF2B5EF4-FFF2-40B4-BE49-F238E27FC236}">
                <a16:creationId xmlns:a16="http://schemas.microsoft.com/office/drawing/2014/main" id="{FE78EC49-04F7-4D08-A6CB-935FA336AD7E}"/>
              </a:ext>
            </a:extLst>
          </p:cNvPr>
          <p:cNvGrpSpPr>
            <a:grpSpLocks noChangeAspect="1"/>
          </p:cNvGrpSpPr>
          <p:nvPr/>
        </p:nvGrpSpPr>
        <p:grpSpPr bwMode="auto">
          <a:xfrm>
            <a:off x="304801" y="123826"/>
            <a:ext cx="927100" cy="638175"/>
            <a:chOff x="1020" y="346"/>
            <a:chExt cx="4114" cy="3756"/>
          </a:xfrm>
        </p:grpSpPr>
        <p:sp>
          <p:nvSpPr>
            <p:cNvPr id="273469" name="Freeform 61">
              <a:extLst>
                <a:ext uri="{FF2B5EF4-FFF2-40B4-BE49-F238E27FC236}">
                  <a16:creationId xmlns:a16="http://schemas.microsoft.com/office/drawing/2014/main" id="{3075AF94-E306-4F5D-8128-5CA16E0F5A37}"/>
                </a:ext>
              </a:extLst>
            </p:cNvPr>
            <p:cNvSpPr>
              <a:spLocks/>
            </p:cNvSpPr>
            <p:nvPr userDrawn="1"/>
          </p:nvSpPr>
          <p:spPr bwMode="auto">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defRPr/>
              </a:pPr>
              <a:endParaRPr lang="en-US" sz="1800" b="0" dirty="0">
                <a:solidFill>
                  <a:srgbClr val="415A9C"/>
                </a:solidFill>
                <a:latin typeface="Arial" charset="0"/>
              </a:endParaRPr>
            </a:p>
          </p:txBody>
        </p:sp>
        <p:sp>
          <p:nvSpPr>
            <p:cNvPr id="273470" name="Freeform 62">
              <a:extLst>
                <a:ext uri="{FF2B5EF4-FFF2-40B4-BE49-F238E27FC236}">
                  <a16:creationId xmlns:a16="http://schemas.microsoft.com/office/drawing/2014/main" id="{25F05EBC-E877-4965-A8FA-2FFDF3C1F471}"/>
                </a:ext>
              </a:extLst>
            </p:cNvPr>
            <p:cNvSpPr>
              <a:spLocks/>
            </p:cNvSpPr>
            <p:nvPr userDrawn="1"/>
          </p:nvSpPr>
          <p:spPr bwMode="auto">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1" name="Freeform 63">
              <a:extLst>
                <a:ext uri="{FF2B5EF4-FFF2-40B4-BE49-F238E27FC236}">
                  <a16:creationId xmlns:a16="http://schemas.microsoft.com/office/drawing/2014/main" id="{D14F6CAE-8A8E-43E9-8B5D-E6C38940464D}"/>
                </a:ext>
              </a:extLst>
            </p:cNvPr>
            <p:cNvSpPr>
              <a:spLocks/>
            </p:cNvSpPr>
            <p:nvPr userDrawn="1"/>
          </p:nvSpPr>
          <p:spPr bwMode="auto">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2" name="Freeform 64">
              <a:extLst>
                <a:ext uri="{FF2B5EF4-FFF2-40B4-BE49-F238E27FC236}">
                  <a16:creationId xmlns:a16="http://schemas.microsoft.com/office/drawing/2014/main" id="{6BEA6388-D04A-4AA0-AE85-83C91B630F5C}"/>
                </a:ext>
              </a:extLst>
            </p:cNvPr>
            <p:cNvSpPr>
              <a:spLocks/>
            </p:cNvSpPr>
            <p:nvPr userDrawn="1"/>
          </p:nvSpPr>
          <p:spPr bwMode="auto">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3" name="Freeform 65">
              <a:extLst>
                <a:ext uri="{FF2B5EF4-FFF2-40B4-BE49-F238E27FC236}">
                  <a16:creationId xmlns:a16="http://schemas.microsoft.com/office/drawing/2014/main" id="{B1C72241-AF93-4F99-9692-72455B90DEE3}"/>
                </a:ext>
              </a:extLst>
            </p:cNvPr>
            <p:cNvSpPr>
              <a:spLocks/>
            </p:cNvSpPr>
            <p:nvPr userDrawn="1"/>
          </p:nvSpPr>
          <p:spPr bwMode="auto">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4" name="Freeform 66">
              <a:extLst>
                <a:ext uri="{FF2B5EF4-FFF2-40B4-BE49-F238E27FC236}">
                  <a16:creationId xmlns:a16="http://schemas.microsoft.com/office/drawing/2014/main" id="{1D7E1CD2-84A0-4AD2-8D7D-0DA82DC4D595}"/>
                </a:ext>
              </a:extLst>
            </p:cNvPr>
            <p:cNvSpPr>
              <a:spLocks/>
            </p:cNvSpPr>
            <p:nvPr userDrawn="1"/>
          </p:nvSpPr>
          <p:spPr bwMode="auto">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5" name="Freeform 67">
              <a:extLst>
                <a:ext uri="{FF2B5EF4-FFF2-40B4-BE49-F238E27FC236}">
                  <a16:creationId xmlns:a16="http://schemas.microsoft.com/office/drawing/2014/main" id="{1EA68B8F-13E2-4795-B4DA-BDFC3295CFEC}"/>
                </a:ext>
              </a:extLst>
            </p:cNvPr>
            <p:cNvSpPr>
              <a:spLocks/>
            </p:cNvSpPr>
            <p:nvPr userDrawn="1"/>
          </p:nvSpPr>
          <p:spPr bwMode="auto">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6" name="Freeform 68">
              <a:extLst>
                <a:ext uri="{FF2B5EF4-FFF2-40B4-BE49-F238E27FC236}">
                  <a16:creationId xmlns:a16="http://schemas.microsoft.com/office/drawing/2014/main" id="{D6967A47-6F71-4E74-97FC-67FF7580A5BF}"/>
                </a:ext>
              </a:extLst>
            </p:cNvPr>
            <p:cNvSpPr>
              <a:spLocks/>
            </p:cNvSpPr>
            <p:nvPr userDrawn="1"/>
          </p:nvSpPr>
          <p:spPr bwMode="auto">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7" name="Freeform 69">
              <a:extLst>
                <a:ext uri="{FF2B5EF4-FFF2-40B4-BE49-F238E27FC236}">
                  <a16:creationId xmlns:a16="http://schemas.microsoft.com/office/drawing/2014/main" id="{48F1D72E-71DE-4FE6-A7FE-76731DCDBAF3}"/>
                </a:ext>
              </a:extLst>
            </p:cNvPr>
            <p:cNvSpPr>
              <a:spLocks noEditPoints="1"/>
            </p:cNvSpPr>
            <p:nvPr userDrawn="1"/>
          </p:nvSpPr>
          <p:spPr bwMode="auto">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8" name="Freeform 70">
              <a:extLst>
                <a:ext uri="{FF2B5EF4-FFF2-40B4-BE49-F238E27FC236}">
                  <a16:creationId xmlns:a16="http://schemas.microsoft.com/office/drawing/2014/main" id="{A28D1CD3-4879-4187-B158-F7D57A158CD0}"/>
                </a:ext>
              </a:extLst>
            </p:cNvPr>
            <p:cNvSpPr>
              <a:spLocks/>
            </p:cNvSpPr>
            <p:nvPr userDrawn="1"/>
          </p:nvSpPr>
          <p:spPr bwMode="auto">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defRPr/>
              </a:pPr>
              <a:endParaRPr lang="en-US" sz="1800" b="0" dirty="0">
                <a:solidFill>
                  <a:srgbClr val="415A9C"/>
                </a:solidFill>
                <a:latin typeface="Arial" charset="0"/>
              </a:endParaRPr>
            </a:p>
          </p:txBody>
        </p:sp>
        <p:sp>
          <p:nvSpPr>
            <p:cNvPr id="273479" name="Freeform 71">
              <a:extLst>
                <a:ext uri="{FF2B5EF4-FFF2-40B4-BE49-F238E27FC236}">
                  <a16:creationId xmlns:a16="http://schemas.microsoft.com/office/drawing/2014/main" id="{DC693727-F2D7-4AD8-962E-2EB5130525D8}"/>
                </a:ext>
              </a:extLst>
            </p:cNvPr>
            <p:cNvSpPr>
              <a:spLocks noEditPoints="1"/>
            </p:cNvSpPr>
            <p:nvPr userDrawn="1"/>
          </p:nvSpPr>
          <p:spPr bwMode="auto">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73480" name="Freeform 72">
              <a:extLst>
                <a:ext uri="{FF2B5EF4-FFF2-40B4-BE49-F238E27FC236}">
                  <a16:creationId xmlns:a16="http://schemas.microsoft.com/office/drawing/2014/main" id="{09DFB40E-154C-4C11-A021-213E33040A69}"/>
                </a:ext>
              </a:extLst>
            </p:cNvPr>
            <p:cNvSpPr>
              <a:spLocks/>
            </p:cNvSpPr>
            <p:nvPr userDrawn="1"/>
          </p:nvSpPr>
          <p:spPr bwMode="auto">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73481" name="Freeform 73">
              <a:extLst>
                <a:ext uri="{FF2B5EF4-FFF2-40B4-BE49-F238E27FC236}">
                  <a16:creationId xmlns:a16="http://schemas.microsoft.com/office/drawing/2014/main" id="{9784C465-71A6-4E35-AE79-BC5842EE8599}"/>
                </a:ext>
              </a:extLst>
            </p:cNvPr>
            <p:cNvSpPr>
              <a:spLocks/>
            </p:cNvSpPr>
            <p:nvPr userDrawn="1"/>
          </p:nvSpPr>
          <p:spPr bwMode="auto">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73482" name="Freeform 74">
              <a:extLst>
                <a:ext uri="{FF2B5EF4-FFF2-40B4-BE49-F238E27FC236}">
                  <a16:creationId xmlns:a16="http://schemas.microsoft.com/office/drawing/2014/main" id="{0F06E016-1641-46D5-83FA-34529FEE8A4F}"/>
                </a:ext>
              </a:extLst>
            </p:cNvPr>
            <p:cNvSpPr>
              <a:spLocks noEditPoints="1"/>
            </p:cNvSpPr>
            <p:nvPr userDrawn="1"/>
          </p:nvSpPr>
          <p:spPr bwMode="auto">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sp>
          <p:nvSpPr>
            <p:cNvPr id="273483" name="Freeform 75">
              <a:extLst>
                <a:ext uri="{FF2B5EF4-FFF2-40B4-BE49-F238E27FC236}">
                  <a16:creationId xmlns:a16="http://schemas.microsoft.com/office/drawing/2014/main" id="{24D91B9E-96CF-4BE6-96D0-031FD818F1FF}"/>
                </a:ext>
              </a:extLst>
            </p:cNvPr>
            <p:cNvSpPr>
              <a:spLocks/>
            </p:cNvSpPr>
            <p:nvPr userDrawn="1"/>
          </p:nvSpPr>
          <p:spPr bwMode="auto">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defRPr/>
              </a:pPr>
              <a:endParaRPr lang="en-US" sz="1800" b="0" dirty="0">
                <a:solidFill>
                  <a:srgbClr val="415A9C"/>
                </a:solidFill>
                <a:latin typeface="Arial" charset="0"/>
              </a:endParaRPr>
            </a:p>
          </p:txBody>
        </p:sp>
      </p:grpSp>
    </p:spTree>
    <p:extLst>
      <p:ext uri="{BB962C8B-B14F-4D97-AF65-F5344CB8AC3E}">
        <p14:creationId xmlns:p14="http://schemas.microsoft.com/office/powerpoint/2010/main" val="381020806"/>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 id="2147483958" r:id="rId12"/>
  </p:sldLayoutIdLst>
  <p:transition/>
  <p:hf sldNum="0" hdr="0" ftr="0" dt="0"/>
  <p:txStyles>
    <p:titleStyle>
      <a:lvl1pPr algn="l" rtl="0" eaLnBrk="0" fontAlgn="base" hangingPunct="0">
        <a:spcBef>
          <a:spcPct val="0"/>
        </a:spcBef>
        <a:spcAft>
          <a:spcPct val="0"/>
        </a:spcAft>
        <a:defRPr sz="2200">
          <a:solidFill>
            <a:schemeClr val="tx1"/>
          </a:solidFill>
          <a:latin typeface="+mj-lt"/>
          <a:ea typeface="+mj-ea"/>
          <a:cs typeface="+mj-cs"/>
        </a:defRPr>
      </a:lvl1pPr>
      <a:lvl2pPr algn="l" rtl="0" eaLnBrk="0" fontAlgn="base" hangingPunct="0">
        <a:spcBef>
          <a:spcPct val="0"/>
        </a:spcBef>
        <a:spcAft>
          <a:spcPct val="0"/>
        </a:spcAft>
        <a:defRPr sz="2200">
          <a:solidFill>
            <a:schemeClr val="tx1"/>
          </a:solidFill>
          <a:latin typeface="Arial Black" pitchFamily="34" charset="0"/>
        </a:defRPr>
      </a:lvl2pPr>
      <a:lvl3pPr algn="l" rtl="0" eaLnBrk="0" fontAlgn="base" hangingPunct="0">
        <a:spcBef>
          <a:spcPct val="0"/>
        </a:spcBef>
        <a:spcAft>
          <a:spcPct val="0"/>
        </a:spcAft>
        <a:defRPr sz="2200">
          <a:solidFill>
            <a:schemeClr val="tx1"/>
          </a:solidFill>
          <a:latin typeface="Arial Black" pitchFamily="34" charset="0"/>
        </a:defRPr>
      </a:lvl3pPr>
      <a:lvl4pPr algn="l" rtl="0" eaLnBrk="0" fontAlgn="base" hangingPunct="0">
        <a:spcBef>
          <a:spcPct val="0"/>
        </a:spcBef>
        <a:spcAft>
          <a:spcPct val="0"/>
        </a:spcAft>
        <a:defRPr sz="2200">
          <a:solidFill>
            <a:schemeClr val="tx1"/>
          </a:solidFill>
          <a:latin typeface="Arial Black" pitchFamily="34" charset="0"/>
        </a:defRPr>
      </a:lvl4pPr>
      <a:lvl5pPr algn="l" rtl="0" eaLnBrk="0" fontAlgn="base" hangingPunct="0">
        <a:spcBef>
          <a:spcPct val="0"/>
        </a:spcBef>
        <a:spcAft>
          <a:spcPct val="0"/>
        </a:spcAft>
        <a:defRPr sz="2200">
          <a:solidFill>
            <a:schemeClr val="tx1"/>
          </a:solidFill>
          <a:latin typeface="Arial Black" pitchFamily="34" charset="0"/>
        </a:defRPr>
      </a:lvl5pPr>
      <a:lvl6pPr marL="457200" algn="l" rtl="0" fontAlgn="base">
        <a:spcBef>
          <a:spcPct val="0"/>
        </a:spcBef>
        <a:spcAft>
          <a:spcPct val="0"/>
        </a:spcAft>
        <a:defRPr sz="2200">
          <a:solidFill>
            <a:schemeClr val="tx1"/>
          </a:solidFill>
          <a:latin typeface="Arial Black" pitchFamily="34" charset="0"/>
        </a:defRPr>
      </a:lvl6pPr>
      <a:lvl7pPr marL="914400" algn="l" rtl="0" fontAlgn="base">
        <a:spcBef>
          <a:spcPct val="0"/>
        </a:spcBef>
        <a:spcAft>
          <a:spcPct val="0"/>
        </a:spcAft>
        <a:defRPr sz="2200">
          <a:solidFill>
            <a:schemeClr val="tx1"/>
          </a:solidFill>
          <a:latin typeface="Arial Black" pitchFamily="34" charset="0"/>
        </a:defRPr>
      </a:lvl7pPr>
      <a:lvl8pPr marL="1371600" algn="l" rtl="0" fontAlgn="base">
        <a:spcBef>
          <a:spcPct val="0"/>
        </a:spcBef>
        <a:spcAft>
          <a:spcPct val="0"/>
        </a:spcAft>
        <a:defRPr sz="2200">
          <a:solidFill>
            <a:schemeClr val="tx1"/>
          </a:solidFill>
          <a:latin typeface="Arial Black" pitchFamily="34" charset="0"/>
        </a:defRPr>
      </a:lvl8pPr>
      <a:lvl9pPr marL="1828800" algn="l" rtl="0" fontAlgn="base">
        <a:spcBef>
          <a:spcPct val="0"/>
        </a:spcBef>
        <a:spcAft>
          <a:spcPct val="0"/>
        </a:spcAft>
        <a:defRPr sz="2200">
          <a:solidFill>
            <a:schemeClr val="tx1"/>
          </a:solidFill>
          <a:latin typeface="Arial Black" pitchFamily="34" charset="0"/>
        </a:defRPr>
      </a:lvl9pPr>
    </p:titleStyle>
    <p:bodyStyle>
      <a:lvl1pPr marL="233363" indent="-233363" algn="l" rtl="0" eaLnBrk="0" fontAlgn="base" hangingPunct="0">
        <a:lnSpc>
          <a:spcPct val="90000"/>
        </a:lnSpc>
        <a:spcBef>
          <a:spcPct val="30000"/>
        </a:spcBef>
        <a:spcAft>
          <a:spcPct val="0"/>
        </a:spcAft>
        <a:buSzPct val="80000"/>
        <a:buFont typeface="Wingdings" panose="05000000000000000000" pitchFamily="2" charset="2"/>
        <a:buChar char="n"/>
        <a:defRPr sz="2200">
          <a:solidFill>
            <a:schemeClr val="tx1"/>
          </a:solidFill>
          <a:latin typeface="+mn-lt"/>
          <a:ea typeface="+mn-ea"/>
          <a:cs typeface="+mn-cs"/>
        </a:defRPr>
      </a:lvl1pPr>
      <a:lvl2pPr marL="627063" indent="-279400" algn="l" rtl="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mn-lt"/>
        </a:defRPr>
      </a:lvl2pPr>
      <a:lvl3pPr marL="966788" indent="-169863" algn="l" rtl="0" eaLnBrk="0" fontAlgn="base" hangingPunct="0">
        <a:lnSpc>
          <a:spcPct val="90000"/>
        </a:lnSpc>
        <a:spcBef>
          <a:spcPct val="30000"/>
        </a:spcBef>
        <a:spcAft>
          <a:spcPct val="0"/>
        </a:spcAft>
        <a:buFont typeface="Wingdings" panose="05000000000000000000" pitchFamily="2" charset="2"/>
        <a:buChar char="§"/>
        <a:defRPr>
          <a:solidFill>
            <a:schemeClr val="tx1"/>
          </a:solidFill>
          <a:latin typeface="+mn-lt"/>
        </a:defRPr>
      </a:lvl3pPr>
      <a:lvl4pPr marL="1423988" indent="-169863" algn="l" rtl="0" eaLnBrk="0" fontAlgn="base" hangingPunct="0">
        <a:lnSpc>
          <a:spcPct val="90000"/>
        </a:lnSpc>
        <a:spcBef>
          <a:spcPct val="30000"/>
        </a:spcBef>
        <a:spcAft>
          <a:spcPct val="0"/>
        </a:spcAft>
        <a:buFont typeface="Arial" panose="020B0604020202020204" pitchFamily="34" charset="0"/>
        <a:buChar char="–"/>
        <a:defRPr sz="1600">
          <a:solidFill>
            <a:schemeClr val="tx1"/>
          </a:solidFill>
          <a:latin typeface="+mn-lt"/>
        </a:defRPr>
      </a:lvl4pPr>
      <a:lvl5pPr marL="1828800" indent="-169863" algn="l" rtl="0" eaLnBrk="0" fontAlgn="base" hangingPunct="0">
        <a:lnSpc>
          <a:spcPct val="90000"/>
        </a:lnSpc>
        <a:spcBef>
          <a:spcPct val="30000"/>
        </a:spcBef>
        <a:spcAft>
          <a:spcPct val="0"/>
        </a:spcAft>
        <a:buFont typeface="Arial" panose="020B0604020202020204" pitchFamily="34" charset="0"/>
        <a:buChar char="–"/>
        <a:defRPr sz="1400">
          <a:solidFill>
            <a:schemeClr val="tx1"/>
          </a:solidFill>
          <a:latin typeface="+mn-lt"/>
        </a:defRPr>
      </a:lvl5pPr>
      <a:lvl6pPr marL="2286000" indent="-169863" algn="l" rtl="0" fontAlgn="base">
        <a:lnSpc>
          <a:spcPct val="90000"/>
        </a:lnSpc>
        <a:spcBef>
          <a:spcPct val="30000"/>
        </a:spcBef>
        <a:spcAft>
          <a:spcPct val="0"/>
        </a:spcAft>
        <a:buFont typeface="Arial" pitchFamily="34" charset="0"/>
        <a:buChar char="–"/>
        <a:defRPr sz="1400">
          <a:solidFill>
            <a:schemeClr val="tx1"/>
          </a:solidFill>
          <a:latin typeface="+mn-lt"/>
        </a:defRPr>
      </a:lvl6pPr>
      <a:lvl7pPr marL="2743200" indent="-169863" algn="l" rtl="0" fontAlgn="base">
        <a:lnSpc>
          <a:spcPct val="90000"/>
        </a:lnSpc>
        <a:spcBef>
          <a:spcPct val="30000"/>
        </a:spcBef>
        <a:spcAft>
          <a:spcPct val="0"/>
        </a:spcAft>
        <a:buFont typeface="Arial" pitchFamily="34" charset="0"/>
        <a:buChar char="–"/>
        <a:defRPr sz="1400">
          <a:solidFill>
            <a:schemeClr val="tx1"/>
          </a:solidFill>
          <a:latin typeface="+mn-lt"/>
        </a:defRPr>
      </a:lvl7pPr>
      <a:lvl8pPr marL="3200400" indent="-169863" algn="l" rtl="0" fontAlgn="base">
        <a:lnSpc>
          <a:spcPct val="90000"/>
        </a:lnSpc>
        <a:spcBef>
          <a:spcPct val="30000"/>
        </a:spcBef>
        <a:spcAft>
          <a:spcPct val="0"/>
        </a:spcAft>
        <a:buFont typeface="Arial" pitchFamily="34" charset="0"/>
        <a:buChar char="–"/>
        <a:defRPr sz="1400">
          <a:solidFill>
            <a:schemeClr val="tx1"/>
          </a:solidFill>
          <a:latin typeface="+mn-lt"/>
        </a:defRPr>
      </a:lvl8pPr>
      <a:lvl9pPr marL="3657600" indent="-169863" algn="l" rtl="0" fontAlgn="base">
        <a:lnSpc>
          <a:spcPct val="90000"/>
        </a:lnSpc>
        <a:spcBef>
          <a:spcPct val="30000"/>
        </a:spcBef>
        <a:spcAft>
          <a:spcPct val="0"/>
        </a:spcAft>
        <a:buFont typeface="Arial" pitchFamily="34"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 name="Title Placeholder 31"/>
          <p:cNvSpPr>
            <a:spLocks noGrp="1"/>
          </p:cNvSpPr>
          <p:nvPr>
            <p:ph type="title"/>
          </p:nvPr>
        </p:nvSpPr>
        <p:spPr>
          <a:xfrm>
            <a:off x="345103" y="319177"/>
            <a:ext cx="10451459" cy="393955"/>
          </a:xfrm>
          <a:prstGeom prst="rect">
            <a:avLst/>
          </a:prstGeom>
        </p:spPr>
        <p:txBody>
          <a:bodyPr vert="horz" wrap="square" lIns="0" tIns="0" rIns="0" bIns="0" rtlCol="0" anchor="t">
            <a:spAutoFit/>
          </a:bodyPr>
          <a:lstStyle/>
          <a:p>
            <a:r>
              <a:rPr lang="en-US" dirty="0"/>
              <a:t>Click to edit Master title style</a:t>
            </a:r>
            <a:endParaRPr lang="en-GB" dirty="0"/>
          </a:p>
        </p:txBody>
      </p:sp>
      <p:sp>
        <p:nvSpPr>
          <p:cNvPr id="80" name="Text Placeholder 32"/>
          <p:cNvSpPr>
            <a:spLocks noGrp="1"/>
          </p:cNvSpPr>
          <p:nvPr>
            <p:ph type="body" idx="1"/>
          </p:nvPr>
        </p:nvSpPr>
        <p:spPr>
          <a:xfrm>
            <a:off x="345103" y="1245995"/>
            <a:ext cx="11543949" cy="1581972"/>
          </a:xfrm>
          <a:prstGeom prst="rect">
            <a:avLst/>
          </a:prstGeom>
        </p:spPr>
        <p:txBody>
          <a:bodyPr vert="horz" lIns="0" tIns="0" rIns="0" bIns="0" rtlCol="0">
            <a:spAutoFit/>
          </a:bodyPr>
          <a:lstStyle/>
          <a:p>
            <a:pPr lvl="0"/>
            <a:r>
              <a:rPr lang="en-US" dirty="0"/>
              <a:t>Click to edit Master text styles</a:t>
            </a:r>
          </a:p>
          <a:p>
            <a:pPr lvl="1"/>
            <a:r>
              <a:rPr lang="en-US" dirty="0"/>
              <a:t>First level</a:t>
            </a:r>
          </a:p>
          <a:p>
            <a:pPr lvl="2"/>
            <a:r>
              <a:rPr lang="en-US" dirty="0"/>
              <a:t>Second level</a:t>
            </a:r>
          </a:p>
          <a:p>
            <a:pPr lvl="3"/>
            <a:r>
              <a:rPr lang="en-US" dirty="0"/>
              <a:t>Third level</a:t>
            </a:r>
          </a:p>
          <a:p>
            <a:pPr lvl="4"/>
            <a:r>
              <a:rPr lang="en-US" dirty="0"/>
              <a:t>Fourth level</a:t>
            </a:r>
          </a:p>
          <a:p>
            <a:pPr lvl="5"/>
            <a:r>
              <a:rPr lang="en-US" dirty="0"/>
              <a:t>Fifth level</a:t>
            </a:r>
          </a:p>
        </p:txBody>
      </p:sp>
    </p:spTree>
    <p:extLst>
      <p:ext uri="{BB962C8B-B14F-4D97-AF65-F5344CB8AC3E}">
        <p14:creationId xmlns:p14="http://schemas.microsoft.com/office/powerpoint/2010/main" val="988421392"/>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 id="2147483981" r:id="rId12"/>
    <p:sldLayoutId id="2147483982" r:id="rId13"/>
    <p:sldLayoutId id="2147483983" r:id="rId14"/>
    <p:sldLayoutId id="2147483985" r:id="rId15"/>
    <p:sldLayoutId id="2147483986" r:id="rId16"/>
  </p:sldLayoutIdLst>
  <p:hf sldNum="0" hdr="0" ftr="0" dt="0"/>
  <p:txStyles>
    <p:titleStyle>
      <a:lvl1pPr algn="l" defTabSz="1218846" rtl="0" eaLnBrk="1" latinLnBrk="0" hangingPunct="1">
        <a:lnSpc>
          <a:spcPct val="80000"/>
        </a:lnSpc>
        <a:spcBef>
          <a:spcPct val="0"/>
        </a:spcBef>
        <a:buNone/>
        <a:defRPr sz="3200" kern="1200">
          <a:solidFill>
            <a:schemeClr val="tx1"/>
          </a:solidFill>
          <a:latin typeface="+mj-lt"/>
          <a:ea typeface="+mj-ea"/>
          <a:cs typeface="+mj-cs"/>
        </a:defRPr>
      </a:lvl1pPr>
    </p:titleStyle>
    <p:bodyStyle>
      <a:lvl1pPr marL="0" indent="0" algn="l" defTabSz="1218846" rtl="0" eaLnBrk="1" latinLnBrk="0" hangingPunct="1">
        <a:lnSpc>
          <a:spcPct val="90000"/>
        </a:lnSpc>
        <a:spcBef>
          <a:spcPts val="0"/>
        </a:spcBef>
        <a:buFont typeface="Arial" pitchFamily="34" charset="0"/>
        <a:buNone/>
        <a:defRPr sz="1867" kern="1200">
          <a:solidFill>
            <a:schemeClr val="tx2"/>
          </a:solidFill>
          <a:latin typeface="Calibri (Body)"/>
          <a:ea typeface="+mn-ea"/>
          <a:cs typeface="+mn-cs"/>
        </a:defRPr>
      </a:lvl1pPr>
      <a:lvl2pPr marL="183842" indent="-183842" algn="l" defTabSz="1218846" rtl="0" eaLnBrk="1" latinLnBrk="0" hangingPunct="1">
        <a:lnSpc>
          <a:spcPct val="90000"/>
        </a:lnSpc>
        <a:spcBef>
          <a:spcPts val="0"/>
        </a:spcBef>
        <a:buFont typeface="Arial" pitchFamily="34" charset="0"/>
        <a:buChar char="•"/>
        <a:defRPr sz="2000" kern="1200">
          <a:solidFill>
            <a:schemeClr val="tx2"/>
          </a:solidFill>
          <a:latin typeface="Calibri (Body)"/>
          <a:ea typeface="+mn-ea"/>
          <a:cs typeface="+mn-cs"/>
        </a:defRPr>
      </a:lvl2pPr>
      <a:lvl3pPr marL="365703" indent="-183842" algn="l" defTabSz="1218846" rtl="0" eaLnBrk="1" latinLnBrk="0" hangingPunct="1">
        <a:lnSpc>
          <a:spcPct val="90000"/>
        </a:lnSpc>
        <a:spcBef>
          <a:spcPts val="0"/>
        </a:spcBef>
        <a:buFont typeface="Calibri" panose="020F0502020204030204" pitchFamily="34" charset="0"/>
        <a:buChar char="–"/>
        <a:defRPr sz="1867" kern="1200">
          <a:solidFill>
            <a:schemeClr val="tx2"/>
          </a:solidFill>
          <a:latin typeface="Calibri (Body)"/>
          <a:ea typeface="+mn-ea"/>
          <a:cs typeface="+mn-cs"/>
        </a:defRPr>
      </a:lvl3pPr>
      <a:lvl4pPr marL="548554" indent="-182851" algn="l" defTabSz="1218846" rtl="0" eaLnBrk="1" latinLnBrk="0" hangingPunct="1">
        <a:spcBef>
          <a:spcPct val="20000"/>
        </a:spcBef>
        <a:buFont typeface="Wingdings" panose="05000000000000000000" pitchFamily="2" charset="2"/>
        <a:buChar char="§"/>
        <a:defRPr sz="1600" kern="1200">
          <a:solidFill>
            <a:schemeClr val="tx2"/>
          </a:solidFill>
          <a:latin typeface="Calibri (Body)"/>
          <a:ea typeface="+mn-ea"/>
          <a:cs typeface="+mn-cs"/>
        </a:defRPr>
      </a:lvl4pPr>
      <a:lvl5pPr marL="731406" indent="-182851" algn="l" defTabSz="1218846" rtl="0" eaLnBrk="1" latinLnBrk="0" hangingPunct="1">
        <a:spcBef>
          <a:spcPct val="20000"/>
        </a:spcBef>
        <a:buFont typeface="Wingdings" panose="05000000000000000000" pitchFamily="2" charset="2"/>
        <a:buChar char="§"/>
        <a:defRPr sz="1467" kern="1200">
          <a:solidFill>
            <a:schemeClr val="tx2"/>
          </a:solidFill>
          <a:latin typeface="Calibri (Body)"/>
          <a:ea typeface="+mn-ea"/>
          <a:cs typeface="+mn-cs"/>
        </a:defRPr>
      </a:lvl5pPr>
      <a:lvl6pPr marL="914257" indent="-182851" algn="l" defTabSz="1218846" rtl="0" eaLnBrk="1" latinLnBrk="0" hangingPunct="1">
        <a:spcBef>
          <a:spcPct val="20000"/>
        </a:spcBef>
        <a:buFont typeface="Calibri" panose="020F0502020204030204" pitchFamily="34" charset="0"/>
        <a:buChar char="–"/>
        <a:defRPr sz="1200" kern="1200">
          <a:solidFill>
            <a:schemeClr val="tx2"/>
          </a:solidFill>
          <a:latin typeface="Calibri (Body)"/>
          <a:ea typeface="+mn-ea"/>
          <a:cs typeface="+mn-cs"/>
        </a:defRPr>
      </a:lvl6pPr>
      <a:lvl7pPr marL="3961249" indent="-304712" algn="l" defTabSz="1218846"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0671" indent="-304712" algn="l" defTabSz="1218846"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0094" indent="-304712" algn="l" defTabSz="1218846"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8846" rtl="0" eaLnBrk="1" latinLnBrk="0" hangingPunct="1">
        <a:defRPr sz="2400" kern="1200">
          <a:solidFill>
            <a:schemeClr val="tx1"/>
          </a:solidFill>
          <a:latin typeface="+mn-lt"/>
          <a:ea typeface="+mn-ea"/>
          <a:cs typeface="+mn-cs"/>
        </a:defRPr>
      </a:lvl1pPr>
      <a:lvl2pPr marL="609422" algn="l" defTabSz="1218846" rtl="0" eaLnBrk="1" latinLnBrk="0" hangingPunct="1">
        <a:defRPr sz="2400" kern="1200">
          <a:solidFill>
            <a:schemeClr val="tx1"/>
          </a:solidFill>
          <a:latin typeface="+mn-lt"/>
          <a:ea typeface="+mn-ea"/>
          <a:cs typeface="+mn-cs"/>
        </a:defRPr>
      </a:lvl2pPr>
      <a:lvl3pPr marL="1218846" algn="l" defTabSz="1218846" rtl="0" eaLnBrk="1" latinLnBrk="0" hangingPunct="1">
        <a:defRPr sz="2400" kern="1200">
          <a:solidFill>
            <a:schemeClr val="tx1"/>
          </a:solidFill>
          <a:latin typeface="+mn-lt"/>
          <a:ea typeface="+mn-ea"/>
          <a:cs typeface="+mn-cs"/>
        </a:defRPr>
      </a:lvl3pPr>
      <a:lvl4pPr marL="1828269" algn="l" defTabSz="1218846" rtl="0" eaLnBrk="1" latinLnBrk="0" hangingPunct="1">
        <a:defRPr sz="2400" kern="1200">
          <a:solidFill>
            <a:schemeClr val="tx1"/>
          </a:solidFill>
          <a:latin typeface="+mn-lt"/>
          <a:ea typeface="+mn-ea"/>
          <a:cs typeface="+mn-cs"/>
        </a:defRPr>
      </a:lvl4pPr>
      <a:lvl5pPr marL="2437692" algn="l" defTabSz="1218846" rtl="0" eaLnBrk="1" latinLnBrk="0" hangingPunct="1">
        <a:defRPr sz="2400" kern="1200">
          <a:solidFill>
            <a:schemeClr val="tx1"/>
          </a:solidFill>
          <a:latin typeface="+mn-lt"/>
          <a:ea typeface="+mn-ea"/>
          <a:cs typeface="+mn-cs"/>
        </a:defRPr>
      </a:lvl5pPr>
      <a:lvl6pPr marL="3047114" algn="l" defTabSz="1218846" rtl="0" eaLnBrk="1" latinLnBrk="0" hangingPunct="1">
        <a:defRPr sz="2400" kern="1200">
          <a:solidFill>
            <a:schemeClr val="tx1"/>
          </a:solidFill>
          <a:latin typeface="+mn-lt"/>
          <a:ea typeface="+mn-ea"/>
          <a:cs typeface="+mn-cs"/>
        </a:defRPr>
      </a:lvl6pPr>
      <a:lvl7pPr marL="3656537" algn="l" defTabSz="1218846" rtl="0" eaLnBrk="1" latinLnBrk="0" hangingPunct="1">
        <a:defRPr sz="2400" kern="1200">
          <a:solidFill>
            <a:schemeClr val="tx1"/>
          </a:solidFill>
          <a:latin typeface="+mn-lt"/>
          <a:ea typeface="+mn-ea"/>
          <a:cs typeface="+mn-cs"/>
        </a:defRPr>
      </a:lvl7pPr>
      <a:lvl8pPr marL="4265960" algn="l" defTabSz="1218846" rtl="0" eaLnBrk="1" latinLnBrk="0" hangingPunct="1">
        <a:defRPr sz="2400" kern="1200">
          <a:solidFill>
            <a:schemeClr val="tx1"/>
          </a:solidFill>
          <a:latin typeface="+mn-lt"/>
          <a:ea typeface="+mn-ea"/>
          <a:cs typeface="+mn-cs"/>
        </a:defRPr>
      </a:lvl8pPr>
      <a:lvl9pPr marL="4875383" algn="l" defTabSz="1218846"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4"/>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7EB6C000-E96D-4F11-A49B-898A077412F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35738297"/>
      </p:ext>
    </p:extLst>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 id="2147484000" r:id="rId12"/>
    <p:sldLayoutId id="2147484001" r:id="rId13"/>
  </p:sldLayoutIdLst>
  <p:hf sldNum="0" hdr="0" ft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9836" y="857958"/>
            <a:ext cx="11536437" cy="615397"/>
          </a:xfrm>
          <a:prstGeom prst="rect">
            <a:avLst/>
          </a:prstGeom>
        </p:spPr>
        <p:txBody>
          <a:bodyPr vert="horz" wrap="square" lIns="0" tIns="0" rIns="0" bIns="0" rtlCol="0" anchor="t">
            <a:spAutoFit/>
          </a:bodyPr>
          <a:lstStyle/>
          <a:p>
            <a:r>
              <a:rPr lang="en-US" dirty="0"/>
              <a:t>Click to add emphasis part of title</a:t>
            </a:r>
          </a:p>
        </p:txBody>
      </p:sp>
      <p:sp>
        <p:nvSpPr>
          <p:cNvPr id="3" name="Text Placeholder 2"/>
          <p:cNvSpPr>
            <a:spLocks noGrp="1"/>
          </p:cNvSpPr>
          <p:nvPr>
            <p:ph type="body" idx="1"/>
          </p:nvPr>
        </p:nvSpPr>
        <p:spPr>
          <a:xfrm>
            <a:off x="330201" y="1851257"/>
            <a:ext cx="11516072" cy="3524011"/>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Box 12"/>
          <p:cNvSpPr txBox="1"/>
          <p:nvPr/>
        </p:nvSpPr>
        <p:spPr>
          <a:xfrm>
            <a:off x="10365880" y="6369418"/>
            <a:ext cx="409584" cy="317340"/>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2"/>
                </a:solidFill>
                <a:latin typeface="+mn-lt"/>
                <a:ea typeface="+mn-ea"/>
                <a:cs typeface="+mn-cs"/>
              </a:rPr>
              <a:pPr marL="0" algn="l" defTabSz="1232345" rtl="0" eaLnBrk="1" latinLnBrk="0" hangingPunct="1">
                <a:lnSpc>
                  <a:spcPct val="85000"/>
                </a:lnSpc>
                <a:spcBef>
                  <a:spcPts val="272"/>
                </a:spcBef>
              </a:pPr>
              <a:t>‹#›</a:t>
            </a:fld>
            <a:endParaRPr lang="en-GB" sz="1067" kern="1200" dirty="0">
              <a:solidFill>
                <a:schemeClr val="bg2"/>
              </a:solidFill>
              <a:latin typeface="+mn-lt"/>
              <a:ea typeface="+mn-ea"/>
              <a:cs typeface="+mn-cs"/>
            </a:endParaRPr>
          </a:p>
        </p:txBody>
      </p:sp>
    </p:spTree>
    <p:extLst>
      <p:ext uri="{BB962C8B-B14F-4D97-AF65-F5344CB8AC3E}">
        <p14:creationId xmlns:p14="http://schemas.microsoft.com/office/powerpoint/2010/main" val="3942148714"/>
      </p:ext>
    </p:extLst>
  </p:cSld>
  <p:clrMap bg1="lt1" tx1="dk1" bg2="lt2" tx2="dk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 id="2147484027" r:id="rId11"/>
    <p:sldLayoutId id="2147484028" r:id="rId12"/>
    <p:sldLayoutId id="2147484029" r:id="rId13"/>
    <p:sldLayoutId id="2147484030" r:id="rId14"/>
    <p:sldLayoutId id="2147484031" r:id="rId15"/>
    <p:sldLayoutId id="2147484032" r:id="rId16"/>
    <p:sldLayoutId id="2147484033" r:id="rId17"/>
    <p:sldLayoutId id="2147484034" r:id="rId18"/>
    <p:sldLayoutId id="2147484035" r:id="rId19"/>
    <p:sldLayoutId id="2147484036" r:id="rId20"/>
    <p:sldLayoutId id="2147484037" r:id="rId21"/>
    <p:sldLayoutId id="2147484038" r:id="rId22"/>
    <p:sldLayoutId id="2147484039" r:id="rId23"/>
    <p:sldLayoutId id="2147484040" r:id="rId24"/>
    <p:sldLayoutId id="2147484041" r:id="rId25"/>
    <p:sldLayoutId id="2147484042" r:id="rId26"/>
    <p:sldLayoutId id="2147484043" r:id="rId27"/>
    <p:sldLayoutId id="2147484044" r:id="rId28"/>
    <p:sldLayoutId id="2147484045" r:id="rId29"/>
    <p:sldLayoutId id="2147484046" r:id="rId30"/>
    <p:sldLayoutId id="2147484047" r:id="rId31"/>
    <p:sldLayoutId id="2147484048" r:id="rId32"/>
    <p:sldLayoutId id="2147484049" r:id="rId33"/>
    <p:sldLayoutId id="2147484050" r:id="rId34"/>
    <p:sldLayoutId id="2147484051" r:id="rId35"/>
    <p:sldLayoutId id="2147484052" r:id="rId36"/>
    <p:sldLayoutId id="2147484053" r:id="rId37"/>
    <p:sldLayoutId id="2147484054" r:id="rId38"/>
    <p:sldLayoutId id="2147484055" r:id="rId39"/>
    <p:sldLayoutId id="2147484056" r:id="rId40"/>
    <p:sldLayoutId id="2147484057" r:id="rId41"/>
  </p:sldLayoutIdLst>
  <p:hf sldNum="0" hdr="0" ftr="0" dt="0"/>
  <p:txStyles>
    <p:titleStyle>
      <a:lvl1pPr algn="l" defTabSz="1232345" rtl="0" eaLnBrk="1" latinLnBrk="0" hangingPunct="1">
        <a:lnSpc>
          <a:spcPct val="90000"/>
        </a:lnSpc>
        <a:spcBef>
          <a:spcPts val="544"/>
        </a:spcBef>
        <a:buNone/>
        <a:tabLst/>
        <a:defRPr sz="4400" b="1" kern="1200">
          <a:solidFill>
            <a:schemeClr val="tx1"/>
          </a:solidFill>
          <a:latin typeface="+mj-lt"/>
          <a:ea typeface="+mj-ea"/>
          <a:cs typeface="+mj-cs"/>
        </a:defRPr>
      </a:lvl1pPr>
    </p:titleStyle>
    <p:bodyStyle>
      <a:lvl1pPr marL="0" indent="0" algn="l" defTabSz="1232345" rtl="0" eaLnBrk="1" latinLnBrk="0" hangingPunct="1">
        <a:lnSpc>
          <a:spcPct val="100000"/>
        </a:lnSpc>
        <a:spcBef>
          <a:spcPts val="400"/>
        </a:spcBef>
        <a:spcAft>
          <a:spcPts val="400"/>
        </a:spcAft>
        <a:buFont typeface="Arial" panose="020B0604020202020204" pitchFamily="34" charset="0"/>
        <a:buNone/>
        <a:defRPr sz="2133" kern="1200" cap="all" baseline="0">
          <a:solidFill>
            <a:schemeClr val="tx1"/>
          </a:solidFill>
          <a:latin typeface="+mn-lt"/>
          <a:ea typeface="+mn-ea"/>
          <a:cs typeface="+mn-cs"/>
        </a:defRPr>
      </a:lvl1pPr>
      <a:lvl2pPr marL="4320" indent="0" algn="l" defTabSz="1232345" rtl="0" eaLnBrk="1" latinLnBrk="0" hangingPunct="1">
        <a:lnSpc>
          <a:spcPct val="100000"/>
        </a:lnSpc>
        <a:spcBef>
          <a:spcPts val="400"/>
        </a:spcBef>
        <a:spcAft>
          <a:spcPts val="400"/>
        </a:spcAft>
        <a:buFont typeface="Arial" panose="020B0604020202020204" pitchFamily="34" charset="0"/>
        <a:buNone/>
        <a:defRPr sz="1600" kern="1200">
          <a:solidFill>
            <a:schemeClr val="tx1"/>
          </a:solidFill>
          <a:latin typeface="+mn-lt"/>
          <a:ea typeface="+mn-ea"/>
          <a:cs typeface="+mn-cs"/>
        </a:defRPr>
      </a:lvl2pPr>
      <a:lvl3pPr marL="249063" indent="-249063" algn="l" defTabSz="1232345" rtl="0" eaLnBrk="1" latinLnBrk="0" hangingPunct="1">
        <a:lnSpc>
          <a:spcPct val="100000"/>
        </a:lnSpc>
        <a:spcBef>
          <a:spcPts val="400"/>
        </a:spcBef>
        <a:spcAft>
          <a:spcPts val="400"/>
        </a:spcAft>
        <a:buFont typeface="Arial" panose="020B0604020202020204" pitchFamily="34" charset="0"/>
        <a:buChar char="•"/>
        <a:defRPr sz="1600" kern="1200">
          <a:solidFill>
            <a:schemeClr val="tx1"/>
          </a:solidFill>
          <a:latin typeface="+mn-lt"/>
          <a:ea typeface="+mn-ea"/>
          <a:cs typeface="+mn-cs"/>
        </a:defRPr>
      </a:lvl3pPr>
      <a:lvl4pPr marL="575867" indent="-254822" algn="l" defTabSz="1232345" rtl="0" eaLnBrk="1" latinLnBrk="0" hangingPunct="1">
        <a:lnSpc>
          <a:spcPct val="100000"/>
        </a:lnSpc>
        <a:spcBef>
          <a:spcPts val="400"/>
        </a:spcBef>
        <a:spcAft>
          <a:spcPts val="400"/>
        </a:spcAft>
        <a:buFont typeface="Arial" panose="020B0604020202020204" pitchFamily="34" charset="0"/>
        <a:buChar char="–"/>
        <a:defRPr sz="1600" kern="1200">
          <a:solidFill>
            <a:schemeClr val="tx1"/>
          </a:solidFill>
          <a:latin typeface="+mn-lt"/>
          <a:ea typeface="+mn-ea"/>
          <a:cs typeface="+mn-cs"/>
        </a:defRPr>
      </a:lvl4pPr>
      <a:lvl5pPr marL="809092" indent="-234666" algn="l" defTabSz="1232345" rtl="0" eaLnBrk="1" latinLnBrk="0" hangingPunct="1">
        <a:lnSpc>
          <a:spcPct val="100000"/>
        </a:lnSpc>
        <a:spcBef>
          <a:spcPts val="400"/>
        </a:spcBef>
        <a:spcAft>
          <a:spcPts val="400"/>
        </a:spcAft>
        <a:buSzPct val="85000"/>
        <a:buFont typeface="Arial" panose="020B0604020202020204" pitchFamily="34" charset="0"/>
        <a:buChar char="•"/>
        <a:defRPr sz="1600" kern="1200">
          <a:solidFill>
            <a:schemeClr val="tx1"/>
          </a:solidFill>
          <a:latin typeface="+mn-lt"/>
          <a:ea typeface="+mn-ea"/>
          <a:cs typeface="+mn-cs"/>
        </a:defRPr>
      </a:lvl5pPr>
      <a:lvl6pPr marL="3388949" indent="-308086" algn="l" defTabSz="1232345"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4005121" indent="-308086" algn="l" defTabSz="1232345"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621292" indent="-308086" algn="l" defTabSz="1232345"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237466" indent="-308086" algn="l" defTabSz="1232345"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n-US"/>
      </a:defPPr>
      <a:lvl1pPr marL="0" algn="l" defTabSz="1232345" rtl="0" eaLnBrk="1" latinLnBrk="0" hangingPunct="1">
        <a:defRPr sz="2400" kern="1200">
          <a:solidFill>
            <a:schemeClr val="tx1"/>
          </a:solidFill>
          <a:latin typeface="+mn-lt"/>
          <a:ea typeface="+mn-ea"/>
          <a:cs typeface="+mn-cs"/>
        </a:defRPr>
      </a:lvl1pPr>
      <a:lvl2pPr marL="616171" algn="l" defTabSz="1232345" rtl="0" eaLnBrk="1" latinLnBrk="0" hangingPunct="1">
        <a:defRPr sz="2400" kern="1200">
          <a:solidFill>
            <a:schemeClr val="tx1"/>
          </a:solidFill>
          <a:latin typeface="+mn-lt"/>
          <a:ea typeface="+mn-ea"/>
          <a:cs typeface="+mn-cs"/>
        </a:defRPr>
      </a:lvl2pPr>
      <a:lvl3pPr marL="1232345" algn="l" defTabSz="1232345" rtl="0" eaLnBrk="1" latinLnBrk="0" hangingPunct="1">
        <a:defRPr sz="2400" kern="1200">
          <a:solidFill>
            <a:schemeClr val="tx1"/>
          </a:solidFill>
          <a:latin typeface="+mn-lt"/>
          <a:ea typeface="+mn-ea"/>
          <a:cs typeface="+mn-cs"/>
        </a:defRPr>
      </a:lvl3pPr>
      <a:lvl4pPr marL="1848516" algn="l" defTabSz="1232345" rtl="0" eaLnBrk="1" latinLnBrk="0" hangingPunct="1">
        <a:defRPr sz="2400" kern="1200">
          <a:solidFill>
            <a:schemeClr val="tx1"/>
          </a:solidFill>
          <a:latin typeface="+mn-lt"/>
          <a:ea typeface="+mn-ea"/>
          <a:cs typeface="+mn-cs"/>
        </a:defRPr>
      </a:lvl4pPr>
      <a:lvl5pPr marL="2464690" algn="l" defTabSz="1232345" rtl="0" eaLnBrk="1" latinLnBrk="0" hangingPunct="1">
        <a:defRPr sz="2400" kern="1200">
          <a:solidFill>
            <a:schemeClr val="tx1"/>
          </a:solidFill>
          <a:latin typeface="+mn-lt"/>
          <a:ea typeface="+mn-ea"/>
          <a:cs typeface="+mn-cs"/>
        </a:defRPr>
      </a:lvl5pPr>
      <a:lvl6pPr marL="3080862" algn="l" defTabSz="1232345" rtl="0" eaLnBrk="1" latinLnBrk="0" hangingPunct="1">
        <a:defRPr sz="2400" kern="1200">
          <a:solidFill>
            <a:schemeClr val="tx1"/>
          </a:solidFill>
          <a:latin typeface="+mn-lt"/>
          <a:ea typeface="+mn-ea"/>
          <a:cs typeface="+mn-cs"/>
        </a:defRPr>
      </a:lvl6pPr>
      <a:lvl7pPr marL="3697036" algn="l" defTabSz="1232345" rtl="0" eaLnBrk="1" latinLnBrk="0" hangingPunct="1">
        <a:defRPr sz="2400" kern="1200">
          <a:solidFill>
            <a:schemeClr val="tx1"/>
          </a:solidFill>
          <a:latin typeface="+mn-lt"/>
          <a:ea typeface="+mn-ea"/>
          <a:cs typeface="+mn-cs"/>
        </a:defRPr>
      </a:lvl7pPr>
      <a:lvl8pPr marL="4313207" algn="l" defTabSz="1232345" rtl="0" eaLnBrk="1" latinLnBrk="0" hangingPunct="1">
        <a:defRPr sz="2400" kern="1200">
          <a:solidFill>
            <a:schemeClr val="tx1"/>
          </a:solidFill>
          <a:latin typeface="+mn-lt"/>
          <a:ea typeface="+mn-ea"/>
          <a:cs typeface="+mn-cs"/>
        </a:defRPr>
      </a:lvl8pPr>
      <a:lvl9pPr marL="4929378" algn="l" defTabSz="123234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87.xml"/></Relationships>
</file>

<file path=ppt/slides/_rels/slide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87.xml"/></Relationships>
</file>

<file path=ppt/slides/_rels/slide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xml"/><Relationship Id="rId1" Type="http://schemas.openxmlformats.org/officeDocument/2006/relationships/slideLayout" Target="../slideLayouts/slideLayout116.xml"/><Relationship Id="rId5" Type="http://schemas.openxmlformats.org/officeDocument/2006/relationships/image" Target="../media/image52.png"/><Relationship Id="rId4" Type="http://schemas.openxmlformats.org/officeDocument/2006/relationships/image" Target="../media/image51.png"/></Relationships>
</file>

<file path=ppt/slides/_rels/slide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87.xml"/></Relationships>
</file>

<file path=ppt/slides/_rels/slide5.xml.rels><?xml version="1.0" encoding="UTF-8" standalone="yes"?>
<Relationships xmlns="http://schemas.openxmlformats.org/package/2006/relationships"><Relationship Id="rId3" Type="http://schemas.openxmlformats.org/officeDocument/2006/relationships/image" Target="../media/image54.jpeg"/><Relationship Id="rId7" Type="http://schemas.openxmlformats.org/officeDocument/2006/relationships/image" Target="../media/image58.jpeg"/><Relationship Id="rId2" Type="http://schemas.openxmlformats.org/officeDocument/2006/relationships/notesSlide" Target="../notesSlides/notesSlide2.xml"/><Relationship Id="rId1" Type="http://schemas.openxmlformats.org/officeDocument/2006/relationships/slideLayout" Target="../slideLayouts/slideLayout116.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6.xml"/></Relationships>
</file>

<file path=ppt/slides/_rels/slide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9.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16.xml"/><Relationship Id="rId4" Type="http://schemas.openxmlformats.org/officeDocument/2006/relationships/image" Target="../media/image60.jpeg"/></Relationships>
</file>

<file path=ppt/slides/_rels/slide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9.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116.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6.xml"/></Relationships>
</file>

<file path=ppt/slides/_rels/slide1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9.xml"/></Relationships>
</file>

<file path=ppt/slides/_rels/slide1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1.xml"/><Relationship Id="rId3" Type="http://schemas.openxmlformats.org/officeDocument/2006/relationships/chart" Target="../charts/chart4.xml"/><Relationship Id="rId7" Type="http://schemas.openxmlformats.org/officeDocument/2006/relationships/slide" Target="slide7.xml"/><Relationship Id="rId12"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116.xml"/><Relationship Id="rId6" Type="http://schemas.openxmlformats.org/officeDocument/2006/relationships/slide" Target="slide5.xml"/><Relationship Id="rId11" Type="http://schemas.openxmlformats.org/officeDocument/2006/relationships/slide" Target="slide13.xml"/><Relationship Id="rId5" Type="http://schemas.openxmlformats.org/officeDocument/2006/relationships/slide" Target="slide3.xml"/><Relationship Id="rId15" Type="http://schemas.openxmlformats.org/officeDocument/2006/relationships/slide" Target="slide16.xml"/><Relationship Id="rId10" Type="http://schemas.openxmlformats.org/officeDocument/2006/relationships/slide" Target="slide12.xml"/><Relationship Id="rId4" Type="http://schemas.openxmlformats.org/officeDocument/2006/relationships/slide" Target="slide1.xml"/><Relationship Id="rId9" Type="http://schemas.openxmlformats.org/officeDocument/2006/relationships/slide" Target="slide4.xml"/><Relationship Id="rId14" Type="http://schemas.openxmlformats.org/officeDocument/2006/relationships/slide" Target="slide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15.xml.rels><?xml version="1.0" encoding="UTF-8" standalone="yes"?>
<Relationships xmlns="http://schemas.openxmlformats.org/package/2006/relationships"><Relationship Id="rId8" Type="http://schemas.openxmlformats.org/officeDocument/2006/relationships/chart" Target="../charts/chart10.xml"/><Relationship Id="rId13" Type="http://schemas.openxmlformats.org/officeDocument/2006/relationships/chart" Target="../charts/chart15.xml"/><Relationship Id="rId3" Type="http://schemas.openxmlformats.org/officeDocument/2006/relationships/chart" Target="../charts/chart5.xml"/><Relationship Id="rId7" Type="http://schemas.openxmlformats.org/officeDocument/2006/relationships/chart" Target="../charts/chart9.xml"/><Relationship Id="rId12" Type="http://schemas.openxmlformats.org/officeDocument/2006/relationships/chart" Target="../charts/chart14.xml"/><Relationship Id="rId2" Type="http://schemas.openxmlformats.org/officeDocument/2006/relationships/notesSlide" Target="../notesSlides/notesSlide8.xml"/><Relationship Id="rId1" Type="http://schemas.openxmlformats.org/officeDocument/2006/relationships/slideLayout" Target="../slideLayouts/slideLayout116.xml"/><Relationship Id="rId6" Type="http://schemas.openxmlformats.org/officeDocument/2006/relationships/chart" Target="../charts/chart8.xml"/><Relationship Id="rId11" Type="http://schemas.openxmlformats.org/officeDocument/2006/relationships/chart" Target="../charts/chart13.xml"/><Relationship Id="rId5" Type="http://schemas.openxmlformats.org/officeDocument/2006/relationships/chart" Target="../charts/chart7.xml"/><Relationship Id="rId10" Type="http://schemas.openxmlformats.org/officeDocument/2006/relationships/chart" Target="../charts/chart12.xml"/><Relationship Id="rId4" Type="http://schemas.openxmlformats.org/officeDocument/2006/relationships/chart" Target="../charts/chart6.xml"/><Relationship Id="rId9" Type="http://schemas.openxmlformats.org/officeDocument/2006/relationships/chart" Target="../charts/chart11.xml"/></Relationships>
</file>

<file path=ppt/slides/_rels/slide16.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9.xml"/><Relationship Id="rId1" Type="http://schemas.openxmlformats.org/officeDocument/2006/relationships/slideLayout" Target="../slideLayouts/slideLayout116.xml"/></Relationships>
</file>

<file path=ppt/slides/_rels/slide17.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3.xml"/><Relationship Id="rId3" Type="http://schemas.openxmlformats.org/officeDocument/2006/relationships/slide" Target="slide1.xml"/><Relationship Id="rId7" Type="http://schemas.openxmlformats.org/officeDocument/2006/relationships/slide" Target="slide7.xml"/><Relationship Id="rId12" Type="http://schemas.openxmlformats.org/officeDocument/2006/relationships/slide" Target="slide11.xml"/><Relationship Id="rId2" Type="http://schemas.openxmlformats.org/officeDocument/2006/relationships/notesSlide" Target="../notesSlides/notesSlide10.xml"/><Relationship Id="rId1" Type="http://schemas.openxmlformats.org/officeDocument/2006/relationships/slideLayout" Target="../slideLayouts/slideLayout116.xml"/><Relationship Id="rId6" Type="http://schemas.openxmlformats.org/officeDocument/2006/relationships/slide" Target="slide2.xml"/><Relationship Id="rId11" Type="http://schemas.openxmlformats.org/officeDocument/2006/relationships/slide" Target="slide12.xml"/><Relationship Id="rId5" Type="http://schemas.openxmlformats.org/officeDocument/2006/relationships/slide" Target="slide5.xml"/><Relationship Id="rId15" Type="http://schemas.openxmlformats.org/officeDocument/2006/relationships/chart" Target="../charts/chart17.xml"/><Relationship Id="rId10" Type="http://schemas.openxmlformats.org/officeDocument/2006/relationships/slide" Target="slide10.xml"/><Relationship Id="rId4" Type="http://schemas.openxmlformats.org/officeDocument/2006/relationships/slide" Target="slide3.xml"/><Relationship Id="rId9" Type="http://schemas.openxmlformats.org/officeDocument/2006/relationships/slide" Target="slide4.xml"/><Relationship Id="rId14" Type="http://schemas.openxmlformats.org/officeDocument/2006/relationships/slide" Target="slide15.xml"/></Relationships>
</file>

<file path=ppt/slides/_rels/slide18.xml.rels><?xml version="1.0" encoding="UTF-8" standalone="yes"?>
<Relationships xmlns="http://schemas.openxmlformats.org/package/2006/relationships"><Relationship Id="rId8" Type="http://schemas.openxmlformats.org/officeDocument/2006/relationships/chart" Target="../charts/chart23.xml"/><Relationship Id="rId13" Type="http://schemas.openxmlformats.org/officeDocument/2006/relationships/chart" Target="../charts/chart28.xml"/><Relationship Id="rId3" Type="http://schemas.openxmlformats.org/officeDocument/2006/relationships/chart" Target="../charts/chart18.xml"/><Relationship Id="rId7" Type="http://schemas.openxmlformats.org/officeDocument/2006/relationships/chart" Target="../charts/chart22.xml"/><Relationship Id="rId12" Type="http://schemas.openxmlformats.org/officeDocument/2006/relationships/chart" Target="../charts/chart27.xml"/><Relationship Id="rId2" Type="http://schemas.openxmlformats.org/officeDocument/2006/relationships/notesSlide" Target="../notesSlides/notesSlide11.xml"/><Relationship Id="rId1" Type="http://schemas.openxmlformats.org/officeDocument/2006/relationships/slideLayout" Target="../slideLayouts/slideLayout116.xml"/><Relationship Id="rId6" Type="http://schemas.openxmlformats.org/officeDocument/2006/relationships/chart" Target="../charts/chart21.xml"/><Relationship Id="rId11" Type="http://schemas.openxmlformats.org/officeDocument/2006/relationships/chart" Target="../charts/chart26.xml"/><Relationship Id="rId5" Type="http://schemas.openxmlformats.org/officeDocument/2006/relationships/chart" Target="../charts/chart20.xml"/><Relationship Id="rId10" Type="http://schemas.openxmlformats.org/officeDocument/2006/relationships/chart" Target="../charts/chart25.xml"/><Relationship Id="rId4" Type="http://schemas.openxmlformats.org/officeDocument/2006/relationships/chart" Target="../charts/chart19.xml"/><Relationship Id="rId9" Type="http://schemas.openxmlformats.org/officeDocument/2006/relationships/chart" Target="../charts/chart24.xml"/></Relationships>
</file>

<file path=ppt/slides/_rels/slide19.xml.rels><?xml version="1.0" encoding="UTF-8" standalone="yes"?>
<Relationships xmlns="http://schemas.openxmlformats.org/package/2006/relationships"><Relationship Id="rId3" Type="http://schemas.openxmlformats.org/officeDocument/2006/relationships/chart" Target="../charts/chart29.xml"/><Relationship Id="rId2" Type="http://schemas.openxmlformats.org/officeDocument/2006/relationships/notesSlide" Target="../notesSlides/notesSlide12.xml"/><Relationship Id="rId1" Type="http://schemas.openxmlformats.org/officeDocument/2006/relationships/slideLayout" Target="../slideLayouts/slideLayout116.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xml"/><Relationship Id="rId7" Type="http://schemas.openxmlformats.org/officeDocument/2006/relationships/slide" Target="slide1.xml"/><Relationship Id="rId2" Type="http://schemas.openxmlformats.org/officeDocument/2006/relationships/notesSlide" Target="../notesSlides/notesSlide13.xml"/><Relationship Id="rId1" Type="http://schemas.openxmlformats.org/officeDocument/2006/relationships/slideLayout" Target="../slideLayouts/slideLayout116.xml"/><Relationship Id="rId6" Type="http://schemas.openxmlformats.org/officeDocument/2006/relationships/slide" Target="slide7.xml"/><Relationship Id="rId5" Type="http://schemas.openxmlformats.org/officeDocument/2006/relationships/slide" Target="slide2.xml"/><Relationship Id="rId4" Type="http://schemas.openxmlformats.org/officeDocument/2006/relationships/slide" Target="slide4.xml"/><Relationship Id="rId9" Type="http://schemas.openxmlformats.org/officeDocument/2006/relationships/chart" Target="../charts/chart30.xml"/></Relationships>
</file>

<file path=ppt/slides/_rels/slide21.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1.xml"/><Relationship Id="rId7"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116.xml"/><Relationship Id="rId6" Type="http://schemas.openxmlformats.org/officeDocument/2006/relationships/slide" Target="slide5.xml"/><Relationship Id="rId5" Type="http://schemas.openxmlformats.org/officeDocument/2006/relationships/slide" Target="slide4.xml"/><Relationship Id="rId4" Type="http://schemas.openxmlformats.org/officeDocument/2006/relationships/slide" Target="slide3.xml"/><Relationship Id="rId9" Type="http://schemas.openxmlformats.org/officeDocument/2006/relationships/chart" Target="../charts/chart31.xml"/></Relationships>
</file>

<file path=ppt/slides/_rels/slide2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9.xml"/></Relationships>
</file>

<file path=ppt/slides/_rels/slide23.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5.xml"/><Relationship Id="rId1" Type="http://schemas.openxmlformats.org/officeDocument/2006/relationships/slideLayout" Target="../slideLayouts/slideLayout116.xml"/><Relationship Id="rId6" Type="http://schemas.openxmlformats.org/officeDocument/2006/relationships/chart" Target="../charts/chart35.xml"/><Relationship Id="rId5" Type="http://schemas.openxmlformats.org/officeDocument/2006/relationships/chart" Target="../charts/chart34.xml"/><Relationship Id="rId4" Type="http://schemas.openxmlformats.org/officeDocument/2006/relationships/chart" Target="../charts/chart33.xml"/></Relationships>
</file>

<file path=ppt/slides/_rels/slide2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9.xml"/></Relationships>
</file>

<file path=ppt/slides/_rels/slide25.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16.xml"/><Relationship Id="rId1" Type="http://schemas.openxmlformats.org/officeDocument/2006/relationships/slideLayout" Target="../slideLayouts/slideLayout116.xml"/><Relationship Id="rId4" Type="http://schemas.openxmlformats.org/officeDocument/2006/relationships/chart" Target="../charts/chart3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6.xml"/></Relationships>
</file>

<file path=ppt/slides/_rels/slide27.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notesSlide" Target="../notesSlides/notesSlide18.xml"/><Relationship Id="rId1" Type="http://schemas.openxmlformats.org/officeDocument/2006/relationships/slideLayout" Target="../slideLayouts/slideLayout116.xml"/><Relationship Id="rId4" Type="http://schemas.openxmlformats.org/officeDocument/2006/relationships/chart" Target="../charts/chart3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6.xml"/></Relationships>
</file>

<file path=ppt/slides/_rels/slide29.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notesSlide" Target="../notesSlides/notesSlide20.xml"/><Relationship Id="rId1" Type="http://schemas.openxmlformats.org/officeDocument/2006/relationships/slideLayout" Target="../slideLayouts/slideLayout116.xml"/></Relationships>
</file>

<file path=ppt/slides/_rels/slide30.xml.rels><?xml version="1.0" encoding="UTF-8" standalone="yes"?>
<Relationships xmlns="http://schemas.openxmlformats.org/package/2006/relationships"><Relationship Id="rId3" Type="http://schemas.openxmlformats.org/officeDocument/2006/relationships/chart" Target="../charts/chart41.xml"/><Relationship Id="rId2" Type="http://schemas.openxmlformats.org/officeDocument/2006/relationships/notesSlide" Target="../notesSlides/notesSlide21.xml"/><Relationship Id="rId1" Type="http://schemas.openxmlformats.org/officeDocument/2006/relationships/slideLayout" Target="../slideLayouts/slideLayout116.xml"/></Relationships>
</file>

<file path=ppt/slides/_rels/slide31.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2.xml"/><Relationship Id="rId1" Type="http://schemas.openxmlformats.org/officeDocument/2006/relationships/slideLayout" Target="../slideLayouts/slideLayout116.xml"/><Relationship Id="rId4" Type="http://schemas.openxmlformats.org/officeDocument/2006/relationships/chart" Target="../charts/chart43.xml"/></Relationships>
</file>

<file path=ppt/slides/_rels/slide3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d fruit on black plate"/>
          <p:cNvPicPr>
            <a:picLocks noChangeAspect="1" noChangeArrowheads="1"/>
          </p:cNvPicPr>
          <p:nvPr/>
        </p:nvPicPr>
        <p:blipFill rotWithShape="1">
          <a:blip r:embed="rId2">
            <a:extLst>
              <a:ext uri="{28A0092B-C50C-407E-A947-70E740481C1C}">
                <a14:useLocalDpi xmlns:a14="http://schemas.microsoft.com/office/drawing/2010/main" val="0"/>
              </a:ext>
            </a:extLst>
          </a:blip>
          <a:srcRect l="18653" r="12901" b="17499"/>
          <a:stretch/>
        </p:blipFill>
        <p:spPr bwMode="auto">
          <a:xfrm rot="16200000" flipH="1">
            <a:off x="2666999" y="-2666998"/>
            <a:ext cx="6858002" cy="12192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0"/>
            <a:ext cx="12192000" cy="1746913"/>
          </a:xfrm>
          <a:prstGeom prst="rect">
            <a:avLst/>
          </a:prstGeom>
          <a:solidFill>
            <a:srgbClr val="2321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7" name="TextBox 86"/>
          <p:cNvSpPr txBox="1"/>
          <p:nvPr/>
        </p:nvSpPr>
        <p:spPr>
          <a:xfrm>
            <a:off x="756778" y="587345"/>
            <a:ext cx="6860356" cy="681405"/>
          </a:xfrm>
          <a:prstGeom prst="rect">
            <a:avLst/>
          </a:prstGeom>
          <a:noFill/>
        </p:spPr>
        <p:txBody>
          <a:bodyPr wrap="square" lIns="0" tIns="0" rIns="0" bIns="0" rtlCol="0" anchor="b" anchorCtr="0">
            <a:spAutoFit/>
          </a:bodyPr>
          <a:lstStyle/>
          <a:p>
            <a:pPr defTabSz="1218746">
              <a:lnSpc>
                <a:spcPct val="80000"/>
              </a:lnSpc>
            </a:pPr>
            <a:r>
              <a:rPr lang="en-GB" sz="5400" b="1" kern="0" dirty="0">
                <a:solidFill>
                  <a:schemeClr val="bg1"/>
                </a:solidFill>
              </a:rPr>
              <a:t>Project Pomegranate</a:t>
            </a:r>
          </a:p>
        </p:txBody>
      </p:sp>
      <p:sp>
        <p:nvSpPr>
          <p:cNvPr id="3" name="Rectangle 2"/>
          <p:cNvSpPr/>
          <p:nvPr/>
        </p:nvSpPr>
        <p:spPr>
          <a:xfrm>
            <a:off x="0" y="1746913"/>
            <a:ext cx="12192000" cy="45719"/>
          </a:xfrm>
          <a:prstGeom prst="rect">
            <a:avLst/>
          </a:prstGeom>
          <a:solidFill>
            <a:srgbClr val="D73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ectangle 5"/>
          <p:cNvSpPr/>
          <p:nvPr/>
        </p:nvSpPr>
        <p:spPr>
          <a:xfrm>
            <a:off x="-2" y="1797005"/>
            <a:ext cx="121920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TextBox 6"/>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1</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21294579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Pomegranate and orange fruits"/>
          <p:cNvPicPr>
            <a:picLocks noChangeAspect="1" noChangeArrowheads="1"/>
          </p:cNvPicPr>
          <p:nvPr/>
        </p:nvPicPr>
        <p:blipFill rotWithShape="1">
          <a:blip r:embed="rId2">
            <a:extLst>
              <a:ext uri="{28A0092B-C50C-407E-A947-70E740481C1C}">
                <a14:useLocalDpi xmlns:a14="http://schemas.microsoft.com/office/drawing/2010/main" val="0"/>
              </a:ext>
            </a:extLst>
          </a:blip>
          <a:srcRect l="29475" t="32594" r="-1" b="7930"/>
          <a:stretch/>
        </p:blipFill>
        <p:spPr bwMode="auto">
          <a:xfrm>
            <a:off x="-2"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0"/>
            <a:ext cx="12192000" cy="1746913"/>
          </a:xfrm>
          <a:prstGeom prst="rect">
            <a:avLst/>
          </a:prstGeom>
          <a:solidFill>
            <a:srgbClr val="2321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7" name="TextBox 86"/>
          <p:cNvSpPr txBox="1"/>
          <p:nvPr/>
        </p:nvSpPr>
        <p:spPr>
          <a:xfrm>
            <a:off x="756778" y="603953"/>
            <a:ext cx="8977772" cy="664797"/>
          </a:xfrm>
          <a:prstGeom prst="rect">
            <a:avLst/>
          </a:prstGeom>
          <a:noFill/>
        </p:spPr>
        <p:txBody>
          <a:bodyPr wrap="square" lIns="0" tIns="0" rIns="0" bIns="0" rtlCol="0" anchor="b" anchorCtr="0">
            <a:spAutoFit/>
          </a:bodyPr>
          <a:lstStyle/>
          <a:p>
            <a:pPr defTabSz="1218746">
              <a:lnSpc>
                <a:spcPct val="80000"/>
              </a:lnSpc>
            </a:pPr>
            <a:r>
              <a:rPr lang="en-GB" sz="5400" b="1" kern="0" dirty="0">
                <a:solidFill>
                  <a:schemeClr val="bg1"/>
                </a:solidFill>
              </a:rPr>
              <a:t>Background &amp; Objectives</a:t>
            </a:r>
          </a:p>
        </p:txBody>
      </p:sp>
      <p:sp>
        <p:nvSpPr>
          <p:cNvPr id="6" name="Rectangle 5"/>
          <p:cNvSpPr/>
          <p:nvPr/>
        </p:nvSpPr>
        <p:spPr>
          <a:xfrm>
            <a:off x="0" y="1746913"/>
            <a:ext cx="12192000" cy="45719"/>
          </a:xfrm>
          <a:prstGeom prst="rect">
            <a:avLst/>
          </a:prstGeom>
          <a:solidFill>
            <a:srgbClr val="D73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2" y="1797005"/>
            <a:ext cx="121920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TextBox 8"/>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2</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3304278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0" y="0"/>
            <a:ext cx="12192000" cy="161223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th-TH" sz="1800" b="0" i="0" u="none" strike="noStrike" kern="0" cap="none" spc="0" normalizeH="0" baseline="0" noProof="0">
              <a:ln>
                <a:noFill/>
              </a:ln>
              <a:solidFill>
                <a:sysClr val="windowText" lastClr="000000"/>
              </a:solidFill>
              <a:effectLst/>
              <a:uLnTx/>
              <a:uFillTx/>
            </a:endParaRPr>
          </a:p>
        </p:txBody>
      </p:sp>
      <p:sp>
        <p:nvSpPr>
          <p:cNvPr id="5" name="Title 4"/>
          <p:cNvSpPr>
            <a:spLocks noGrp="1"/>
          </p:cNvSpPr>
          <p:nvPr>
            <p:ph type="title"/>
          </p:nvPr>
        </p:nvSpPr>
        <p:spPr>
          <a:xfrm>
            <a:off x="312001" y="713574"/>
            <a:ext cx="11529295" cy="609398"/>
          </a:xfrm>
        </p:spPr>
        <p:txBody>
          <a:bodyPr/>
          <a:lstStyle/>
          <a:p>
            <a:r>
              <a:rPr lang="en-GB" dirty="0">
                <a:solidFill>
                  <a:schemeClr val="bg1"/>
                </a:solidFill>
              </a:rPr>
              <a:t>Study Background</a:t>
            </a:r>
          </a:p>
        </p:txBody>
      </p:sp>
      <p:sp>
        <p:nvSpPr>
          <p:cNvPr id="6" name="Text Placeholder 5"/>
          <p:cNvSpPr>
            <a:spLocks noGrp="1"/>
          </p:cNvSpPr>
          <p:nvPr>
            <p:ph type="body" sz="quarter" idx="13"/>
          </p:nvPr>
        </p:nvSpPr>
        <p:spPr>
          <a:xfrm>
            <a:off x="312001" y="186714"/>
            <a:ext cx="8957556" cy="590215"/>
          </a:xfrm>
        </p:spPr>
        <p:txBody>
          <a:bodyPr/>
          <a:lstStyle/>
          <a:p>
            <a:r>
              <a:rPr lang="en-GB" sz="2400" dirty="0">
                <a:solidFill>
                  <a:srgbClr val="69D7E9"/>
                </a:solidFill>
              </a:rPr>
              <a:t>Understanding the situation</a:t>
            </a:r>
          </a:p>
        </p:txBody>
      </p:sp>
      <p:sp>
        <p:nvSpPr>
          <p:cNvPr id="7" name="Rectangle 6"/>
          <p:cNvSpPr/>
          <p:nvPr/>
        </p:nvSpPr>
        <p:spPr>
          <a:xfrm>
            <a:off x="2159351" y="1842986"/>
            <a:ext cx="3948804"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ysClr val="windowText" lastClr="000000"/>
                </a:solidFill>
                <a:effectLst/>
                <a:uLnTx/>
                <a:uFillTx/>
              </a:rPr>
              <a:t>Background</a:t>
            </a:r>
            <a:endParaRPr kumimoji="0" lang="th-TH" sz="2000" b="1" i="0" u="none" strike="noStrike" kern="0" cap="none" spc="0" normalizeH="0" baseline="0" noProof="0" dirty="0">
              <a:ln>
                <a:noFill/>
              </a:ln>
              <a:solidFill>
                <a:sysClr val="windowText" lastClr="000000"/>
              </a:solidFill>
              <a:effectLst/>
              <a:uLnTx/>
              <a:uFillTx/>
            </a:endParaRPr>
          </a:p>
        </p:txBody>
      </p:sp>
      <p:sp>
        <p:nvSpPr>
          <p:cNvPr id="45" name="Rectangle 44"/>
          <p:cNvSpPr/>
          <p:nvPr/>
        </p:nvSpPr>
        <p:spPr>
          <a:xfrm>
            <a:off x="2160981" y="2213429"/>
            <a:ext cx="9293087" cy="954107"/>
          </a:xfrm>
          <a:prstGeom prst="rect">
            <a:avLst/>
          </a:prstGeom>
        </p:spPr>
        <p:txBody>
          <a:bodyPr wrap="square">
            <a:spAutoFit/>
          </a:bodyPr>
          <a:lstStyle/>
          <a:p>
            <a:pPr lvl="0">
              <a:defRPr/>
            </a:pPr>
            <a:r>
              <a:rPr lang="en-US" sz="1400" kern="0" dirty="0">
                <a:solidFill>
                  <a:sysClr val="windowText" lastClr="000000"/>
                </a:solidFill>
              </a:rPr>
              <a:t>The “Super Fruit” juice market in Zimbabwe has been growing rapidly with Fizzy Foo as the market leader (i.e., 60% share), followed by ZA.  Sales of ZA, the second leader with 30% share, is mainly driven by the pomegranate flavor, which is the flavor in which Fizzy Foo is not available.  Therefore, it is an opportunity for Fizzy Foo to offer this pomegranate flavor as a line extension in order to grow sales as well as gain share from ZA. </a:t>
            </a:r>
          </a:p>
        </p:txBody>
      </p:sp>
      <p:pic>
        <p:nvPicPr>
          <p:cNvPr id="5122" name="Picture 2" descr="Related imag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4667" y="1902340"/>
            <a:ext cx="1194134" cy="1194134"/>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2159351" y="3397084"/>
            <a:ext cx="3948804"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ysClr val="windowText" lastClr="000000"/>
                </a:solidFill>
                <a:effectLst/>
                <a:uLnTx/>
                <a:uFillTx/>
              </a:rPr>
              <a:t>Main Objectives &amp; Action Standard</a:t>
            </a:r>
            <a:endParaRPr kumimoji="0" lang="th-TH" sz="2000" b="1" i="0" u="none" strike="noStrike" kern="0" cap="none" spc="0" normalizeH="0" baseline="0" noProof="0" dirty="0">
              <a:ln>
                <a:noFill/>
              </a:ln>
              <a:solidFill>
                <a:sysClr val="windowText" lastClr="000000"/>
              </a:solidFill>
              <a:effectLst/>
              <a:uLnTx/>
              <a:uFillTx/>
            </a:endParaRPr>
          </a:p>
        </p:txBody>
      </p:sp>
      <p:sp>
        <p:nvSpPr>
          <p:cNvPr id="17" name="Rectangle 16"/>
          <p:cNvSpPr/>
          <p:nvPr/>
        </p:nvSpPr>
        <p:spPr>
          <a:xfrm>
            <a:off x="2160981" y="3755493"/>
            <a:ext cx="9293087" cy="738664"/>
          </a:xfrm>
          <a:prstGeom prst="rect">
            <a:avLst/>
          </a:prstGeom>
        </p:spPr>
        <p:txBody>
          <a:bodyPr wrap="square">
            <a:spAutoFit/>
          </a:bodyPr>
          <a:lstStyle/>
          <a:p>
            <a:pPr lvl="0">
              <a:defRPr/>
            </a:pPr>
            <a:r>
              <a:rPr lang="en-US" sz="1400" kern="0" dirty="0">
                <a:solidFill>
                  <a:sysClr val="windowText" lastClr="000000"/>
                </a:solidFill>
              </a:rPr>
              <a:t>To identify the winning “Super Fruit” pomegranate juice prototype (out of the two prototypes) against ZA Pomegranate for actual market launch as well as identify areas to optimize the products further; the winning product needs to be significantly more preferred than ZA Pomegranate flavor at the 90% confidence level in forced preference.</a:t>
            </a:r>
          </a:p>
        </p:txBody>
      </p:sp>
      <p:pic>
        <p:nvPicPr>
          <p:cNvPr id="6146" name="Picture 2" descr="Related image"/>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591300" y="650924"/>
            <a:ext cx="618373" cy="61837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25585" y="3553781"/>
            <a:ext cx="770595" cy="770595"/>
          </a:xfrm>
          <a:prstGeom prst="rect">
            <a:avLst/>
          </a:prstGeom>
        </p:spPr>
      </p:pic>
      <p:sp>
        <p:nvSpPr>
          <p:cNvPr id="22" name="Rectangle 21"/>
          <p:cNvSpPr/>
          <p:nvPr/>
        </p:nvSpPr>
        <p:spPr>
          <a:xfrm>
            <a:off x="2514600" y="4679248"/>
            <a:ext cx="8939467" cy="1815882"/>
          </a:xfrm>
          <a:prstGeom prst="rect">
            <a:avLst/>
          </a:prstGeom>
        </p:spPr>
        <p:txBody>
          <a:bodyPr wrap="square">
            <a:spAutoFit/>
          </a:bodyPr>
          <a:lstStyle/>
          <a:p>
            <a:pPr marL="285750" indent="-285750" defTabSz="1219170">
              <a:buFont typeface="Arial" panose="020B0604020202020204" pitchFamily="34" charset="0"/>
              <a:buChar char="•"/>
            </a:pPr>
            <a:r>
              <a:rPr lang="en-US" sz="1400" kern="0" dirty="0">
                <a:cs typeface="Arial" panose="020B0604020202020204" pitchFamily="34" charset="0"/>
              </a:rPr>
              <a:t>To evaluate product sensory, understand consumers' preference on the taste profile of the prototypes, and identify any room for improvement for the new prototypes</a:t>
            </a:r>
          </a:p>
          <a:p>
            <a:pPr marL="285750" indent="-285750" defTabSz="1219170">
              <a:buFont typeface="Arial" panose="020B0604020202020204" pitchFamily="34" charset="0"/>
              <a:buChar char="•"/>
            </a:pPr>
            <a:r>
              <a:rPr lang="en-US" sz="1400" dirty="0">
                <a:cs typeface="Arial" panose="020B0604020202020204" pitchFamily="34" charset="0"/>
              </a:rPr>
              <a:t>To obtain the quantitative evaluation on likes/dislikes, relevance, uniqueness, purchase intention, </a:t>
            </a:r>
            <a:br>
              <a:rPr lang="en-US" sz="1400" dirty="0">
                <a:cs typeface="Arial" panose="020B0604020202020204" pitchFamily="34" charset="0"/>
              </a:rPr>
            </a:br>
            <a:r>
              <a:rPr lang="en-US" sz="1400" dirty="0">
                <a:cs typeface="Arial" panose="020B0604020202020204" pitchFamily="34" charset="0"/>
              </a:rPr>
              <a:t>concept &amp; product fit, attribute ratings, product acceptance, etc. toward the new </a:t>
            </a:r>
            <a:br>
              <a:rPr lang="en-US" sz="1400" dirty="0">
                <a:cs typeface="Arial" panose="020B0604020202020204" pitchFamily="34" charset="0"/>
              </a:rPr>
            </a:br>
            <a:r>
              <a:rPr lang="en-US" sz="1400" dirty="0">
                <a:cs typeface="Arial" panose="020B0604020202020204" pitchFamily="34" charset="0"/>
              </a:rPr>
              <a:t>products and concept</a:t>
            </a:r>
          </a:p>
          <a:p>
            <a:pPr marL="285750" indent="-285750" defTabSz="1219170">
              <a:buFont typeface="Arial" panose="020B0604020202020204" pitchFamily="34" charset="0"/>
              <a:buChar char="•"/>
            </a:pPr>
            <a:r>
              <a:rPr lang="en-US" sz="1400" kern="0" dirty="0">
                <a:cs typeface="Arial" panose="020B0604020202020204" pitchFamily="34" charset="0"/>
              </a:rPr>
              <a:t>To evaluate the preference / acceptance of the new concept as well as to understand how the concept could convey certain aspects such as young, brand for me, refreshing, fun, and cool</a:t>
            </a:r>
          </a:p>
          <a:p>
            <a:pPr marL="285750" indent="-285750" defTabSz="1219170">
              <a:buFont typeface="Arial" panose="020B0604020202020204" pitchFamily="34" charset="0"/>
              <a:buChar char="•"/>
            </a:pPr>
            <a:endParaRPr lang="en-US" sz="1400" kern="0" dirty="0">
              <a:cs typeface="Arial" panose="020B0604020202020204" pitchFamily="34" charset="0"/>
            </a:endParaRPr>
          </a:p>
        </p:txBody>
      </p:sp>
    </p:spTree>
    <p:extLst>
      <p:ext uri="{BB962C8B-B14F-4D97-AF65-F5344CB8AC3E}">
        <p14:creationId xmlns:p14="http://schemas.microsoft.com/office/powerpoint/2010/main" val="1422434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4" name="Picture 6" descr="close-up photo of sliced pomegran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7"/>
            <a:ext cx="12191998" cy="685190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0"/>
            <a:ext cx="12192000" cy="1746913"/>
          </a:xfrm>
          <a:prstGeom prst="rect">
            <a:avLst/>
          </a:prstGeom>
          <a:solidFill>
            <a:srgbClr val="2321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7" name="TextBox 86"/>
          <p:cNvSpPr txBox="1"/>
          <p:nvPr/>
        </p:nvSpPr>
        <p:spPr>
          <a:xfrm>
            <a:off x="696620" y="225402"/>
            <a:ext cx="8977772" cy="1346202"/>
          </a:xfrm>
          <a:prstGeom prst="rect">
            <a:avLst/>
          </a:prstGeom>
          <a:noFill/>
        </p:spPr>
        <p:txBody>
          <a:bodyPr wrap="square" lIns="0" tIns="0" rIns="0" bIns="0" rtlCol="0" anchor="b" anchorCtr="0">
            <a:spAutoFit/>
          </a:bodyPr>
          <a:lstStyle/>
          <a:p>
            <a:pPr defTabSz="1218746">
              <a:lnSpc>
                <a:spcPct val="80000"/>
              </a:lnSpc>
            </a:pPr>
            <a:r>
              <a:rPr lang="en-GB" sz="5400" b="1" kern="0" dirty="0">
                <a:solidFill>
                  <a:schemeClr val="bg1"/>
                </a:solidFill>
              </a:rPr>
              <a:t>Test Design &amp; </a:t>
            </a:r>
          </a:p>
          <a:p>
            <a:pPr defTabSz="1218746">
              <a:lnSpc>
                <a:spcPct val="80000"/>
              </a:lnSpc>
            </a:pPr>
            <a:r>
              <a:rPr lang="en-GB" sz="5400" b="1" kern="0" dirty="0">
                <a:solidFill>
                  <a:schemeClr val="bg1"/>
                </a:solidFill>
              </a:rPr>
              <a:t>Sample Definition</a:t>
            </a:r>
          </a:p>
        </p:txBody>
      </p:sp>
      <p:sp>
        <p:nvSpPr>
          <p:cNvPr id="6" name="Rectangle 5"/>
          <p:cNvSpPr/>
          <p:nvPr/>
        </p:nvSpPr>
        <p:spPr>
          <a:xfrm>
            <a:off x="0" y="1746913"/>
            <a:ext cx="12192000" cy="45719"/>
          </a:xfrm>
          <a:prstGeom prst="rect">
            <a:avLst/>
          </a:prstGeom>
          <a:solidFill>
            <a:srgbClr val="D73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2" y="1797005"/>
            <a:ext cx="121920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TextBox 9"/>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4</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3260558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12001" y="602773"/>
            <a:ext cx="11529295" cy="609398"/>
          </a:xfrm>
        </p:spPr>
        <p:txBody>
          <a:bodyPr/>
          <a:lstStyle/>
          <a:p>
            <a:r>
              <a:rPr lang="en-GB" dirty="0"/>
              <a:t>Research Design</a:t>
            </a:r>
          </a:p>
        </p:txBody>
      </p:sp>
      <p:pic>
        <p:nvPicPr>
          <p:cNvPr id="18" name="Picture 20" descr="Related image"/>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074930" y="412566"/>
            <a:ext cx="950542" cy="95054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1691736" y="1489537"/>
            <a:ext cx="4160250" cy="123110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ysClr val="windowText" lastClr="000000"/>
                </a:solidFill>
                <a:effectLst/>
                <a:uLnTx/>
                <a:uFillTx/>
              </a:rPr>
              <a:t>Methodology</a:t>
            </a:r>
          </a:p>
          <a:p>
            <a:pPr lvl="0">
              <a:defRPr/>
            </a:pPr>
            <a:r>
              <a:rPr lang="en-US" sz="1400" kern="0" dirty="0">
                <a:solidFill>
                  <a:sysClr val="windowText" lastClr="000000"/>
                </a:solidFill>
              </a:rPr>
              <a:t>Pre-recruitment to central location (on-the-spot taste test)</a:t>
            </a:r>
            <a:endParaRPr kumimoji="0" lang="en-GB" sz="14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sysClr val="windowText" lastClr="000000"/>
              </a:solidFill>
              <a:effectLst/>
              <a:uLnTx/>
              <a:uFillTx/>
            </a:endParaRPr>
          </a:p>
        </p:txBody>
      </p:sp>
      <p:pic>
        <p:nvPicPr>
          <p:cNvPr id="19" name="Picture 1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6705" y="1525633"/>
            <a:ext cx="985587" cy="938971"/>
          </a:xfrm>
          <a:prstGeom prst="rect">
            <a:avLst/>
          </a:prstGeom>
        </p:spPr>
      </p:pic>
      <p:sp>
        <p:nvSpPr>
          <p:cNvPr id="21" name="Rectangle 20"/>
          <p:cNvSpPr/>
          <p:nvPr/>
        </p:nvSpPr>
        <p:spPr>
          <a:xfrm>
            <a:off x="7165600" y="1497076"/>
            <a:ext cx="4200577"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ysClr val="windowText" lastClr="000000"/>
                </a:solidFill>
                <a:effectLst/>
                <a:uLnTx/>
                <a:uFillTx/>
              </a:rPr>
              <a:t>Geographical Coverage</a:t>
            </a:r>
          </a:p>
          <a:p>
            <a:pPr lvl="0">
              <a:defRPr/>
            </a:pPr>
            <a:r>
              <a:rPr lang="en-US" sz="1400" kern="0" dirty="0">
                <a:solidFill>
                  <a:sysClr val="windowText" lastClr="000000"/>
                </a:solidFill>
              </a:rPr>
              <a:t>Harare (the capital of Zimbabwe)</a:t>
            </a:r>
          </a:p>
        </p:txBody>
      </p:sp>
      <p:pic>
        <p:nvPicPr>
          <p:cNvPr id="22" name="Picture 8" descr="Image result for sample size icon"/>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070931" y="3459319"/>
            <a:ext cx="896933" cy="898307"/>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a:off x="7165600" y="3478397"/>
            <a:ext cx="4552645" cy="800219"/>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ysClr val="windowText" lastClr="000000"/>
                </a:solidFill>
                <a:effectLst/>
                <a:uLnTx/>
                <a:uFillTx/>
              </a:rPr>
              <a:t>Sample Size</a:t>
            </a:r>
          </a:p>
          <a:p>
            <a:pPr lvl="0">
              <a:defRPr/>
            </a:pPr>
            <a:r>
              <a:rPr lang="en-US" sz="1400" kern="0" dirty="0">
                <a:solidFill>
                  <a:sysClr val="windowText" lastClr="000000"/>
                </a:solidFill>
              </a:rPr>
              <a:t>Total sample size = 200 </a:t>
            </a:r>
          </a:p>
          <a:p>
            <a:pPr lvl="0">
              <a:defRPr/>
            </a:pPr>
            <a:r>
              <a:rPr lang="en-US" sz="1400" kern="0" dirty="0">
                <a:solidFill>
                  <a:sysClr val="windowText" lastClr="000000"/>
                </a:solidFill>
              </a:rPr>
              <a:t>(sequential monadic (n=100 per cell))</a:t>
            </a:r>
          </a:p>
        </p:txBody>
      </p:sp>
      <p:pic>
        <p:nvPicPr>
          <p:cNvPr id="24" name="Picture 10" descr="Image result for gear icon"/>
          <p:cNvPicPr>
            <a:picLocks noChangeAspect="1" noChangeArrowheads="1"/>
          </p:cNvPicPr>
          <p:nvPr/>
        </p:nvPicPr>
        <p:blipFill rotWithShape="1">
          <a:blip r:embed="rId6" cstate="email">
            <a:clrChange>
              <a:clrFrom>
                <a:srgbClr val="E9F0F6"/>
              </a:clrFrom>
              <a:clrTo>
                <a:srgbClr val="E9F0F6">
                  <a:alpha val="0"/>
                </a:srgbClr>
              </a:clrTo>
            </a:clrChange>
            <a:extLst>
              <a:ext uri="{28A0092B-C50C-407E-A947-70E740481C1C}">
                <a14:useLocalDpi xmlns:a14="http://schemas.microsoft.com/office/drawing/2010/main"/>
              </a:ext>
            </a:extLst>
          </a:blip>
          <a:srcRect/>
          <a:stretch/>
        </p:blipFill>
        <p:spPr bwMode="auto">
          <a:xfrm>
            <a:off x="519048" y="3459319"/>
            <a:ext cx="1124954" cy="1032868"/>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691735" y="3427719"/>
            <a:ext cx="4007315" cy="273921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ysClr val="windowText" lastClr="000000"/>
                </a:solidFill>
                <a:effectLst/>
                <a:uLnTx/>
                <a:uFillTx/>
              </a:rPr>
              <a:t>Specification</a:t>
            </a:r>
            <a:endParaRPr kumimoji="0" lang="en-GB" sz="1400" b="0" i="0" u="none" strike="noStrike" kern="0" cap="none" spc="0" normalizeH="0" baseline="0" noProof="0" dirty="0">
              <a:ln>
                <a:noFill/>
              </a:ln>
              <a:solidFill>
                <a:srgbClr val="222223"/>
              </a:solidFill>
              <a:effectLst>
                <a:outerShdw blurRad="38100" dist="38100" dir="2700000" algn="tl">
                  <a:srgbClr val="000000">
                    <a:alpha val="43137"/>
                  </a:srgbClr>
                </a:outerShdw>
              </a:effectLst>
              <a:uLnTx/>
              <a:uFillTx/>
            </a:endParaRPr>
          </a:p>
          <a:p>
            <a:pPr marL="285750" lvl="0" indent="-285750">
              <a:buFont typeface="Arial" panose="020B0604020202020204" pitchFamily="34" charset="0"/>
              <a:buChar char="•"/>
              <a:defRPr/>
            </a:pPr>
            <a:r>
              <a:rPr lang="en-US" sz="1400" kern="0" dirty="0">
                <a:solidFill>
                  <a:srgbClr val="222223"/>
                </a:solidFill>
              </a:rPr>
              <a:t>Males / females (50%/50%) aged 15-39 years old (equal split among aged 15-19, 20-29, and 30-39)</a:t>
            </a:r>
          </a:p>
          <a:p>
            <a:pPr marL="285750" lvl="0" indent="-285750">
              <a:buFont typeface="Arial" panose="020B0604020202020204" pitchFamily="34" charset="0"/>
              <a:buChar char="•"/>
              <a:defRPr/>
            </a:pPr>
            <a:r>
              <a:rPr lang="en-US" sz="1400" kern="0" dirty="0">
                <a:solidFill>
                  <a:srgbClr val="222223"/>
                </a:solidFill>
              </a:rPr>
              <a:t>Household income: Social economic class = ABC </a:t>
            </a:r>
          </a:p>
          <a:p>
            <a:pPr marL="285750" lvl="0" indent="-285750">
              <a:buFont typeface="Arial" panose="020B0604020202020204" pitchFamily="34" charset="0"/>
              <a:buChar char="•"/>
              <a:defRPr/>
            </a:pPr>
            <a:r>
              <a:rPr lang="en-US" sz="1400" kern="0" dirty="0">
                <a:solidFill>
                  <a:srgbClr val="222223"/>
                </a:solidFill>
              </a:rPr>
              <a:t>“Super Fruit” juice users:  Regularly drink any type of “Super Fruit” juice in the past 7 days </a:t>
            </a:r>
          </a:p>
          <a:p>
            <a:pPr marL="285750" lvl="0" indent="-285750">
              <a:buFont typeface="Arial" panose="020B0604020202020204" pitchFamily="34" charset="0"/>
              <a:buChar char="•"/>
              <a:defRPr/>
            </a:pPr>
            <a:r>
              <a:rPr lang="en-US" sz="1400" kern="0" dirty="0">
                <a:solidFill>
                  <a:srgbClr val="222223"/>
                </a:solidFill>
              </a:rPr>
              <a:t>ZA Pomegranate regular drinkers:  Have consumed ZA Pomegranate at least 2-3 times per month in the past one month</a:t>
            </a:r>
          </a:p>
          <a:p>
            <a:pPr marL="285750" lvl="0" indent="-285750">
              <a:buFont typeface="Arial" panose="020B0604020202020204" pitchFamily="34" charset="0"/>
              <a:buChar char="•"/>
              <a:defRPr/>
            </a:pPr>
            <a:r>
              <a:rPr lang="en-US" sz="1400" kern="0" dirty="0">
                <a:solidFill>
                  <a:srgbClr val="222223"/>
                </a:solidFill>
              </a:rPr>
              <a:t>Do not reject the Fizzy Foo brand </a:t>
            </a:r>
          </a:p>
          <a:p>
            <a:pPr marL="285750" lvl="0" indent="-285750">
              <a:buFont typeface="Arial" panose="020B0604020202020204" pitchFamily="34" charset="0"/>
              <a:buChar char="•"/>
              <a:defRPr/>
            </a:pPr>
            <a:r>
              <a:rPr lang="en-US" sz="1400" kern="0" dirty="0">
                <a:solidFill>
                  <a:srgbClr val="222223"/>
                </a:solidFill>
              </a:rPr>
              <a:t>Do not reject the pomegranate flavor</a:t>
            </a:r>
          </a:p>
        </p:txBody>
      </p:sp>
      <p:pic>
        <p:nvPicPr>
          <p:cNvPr id="20" name="Picture 10" descr="Related image"/>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6088362" y="1583965"/>
            <a:ext cx="840861" cy="841885"/>
          </a:xfrm>
          <a:prstGeom prst="ellipse">
            <a:avLst/>
          </a:prstGeom>
          <a:ln w="28575" cap="rnd">
            <a:solidFill>
              <a:schemeClr val="tx2"/>
            </a:solidFill>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22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p:nvPr/>
        </p:nvCxnSpPr>
        <p:spPr>
          <a:xfrm flipH="1">
            <a:off x="4475966" y="3072589"/>
            <a:ext cx="2541" cy="1869279"/>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773569" y="3072589"/>
            <a:ext cx="2540" cy="1869279"/>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5" name="Title 4"/>
          <p:cNvSpPr>
            <a:spLocks noGrp="1"/>
          </p:cNvSpPr>
          <p:nvPr>
            <p:ph type="title"/>
          </p:nvPr>
        </p:nvSpPr>
        <p:spPr>
          <a:xfrm>
            <a:off x="312001" y="602773"/>
            <a:ext cx="11529295" cy="609398"/>
          </a:xfrm>
        </p:spPr>
        <p:txBody>
          <a:bodyPr/>
          <a:lstStyle/>
          <a:p>
            <a:r>
              <a:rPr lang="en-GB" dirty="0"/>
              <a:t>Sample Design</a:t>
            </a:r>
          </a:p>
        </p:txBody>
      </p:sp>
      <p:cxnSp>
        <p:nvCxnSpPr>
          <p:cNvPr id="12" name="Straight Connector 11"/>
          <p:cNvCxnSpPr/>
          <p:nvPr/>
        </p:nvCxnSpPr>
        <p:spPr>
          <a:xfrm flipH="1">
            <a:off x="3085798" y="5273720"/>
            <a:ext cx="1" cy="637593"/>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6309850" y="1853532"/>
            <a:ext cx="1" cy="637593"/>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9501134" y="5208124"/>
            <a:ext cx="1" cy="637593"/>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10817963" y="3072588"/>
            <a:ext cx="1" cy="198120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113022" y="3072588"/>
            <a:ext cx="0" cy="198120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139713" y="3516925"/>
            <a:ext cx="11891876" cy="1295564"/>
          </a:xfrm>
          <a:prstGeom prst="rect">
            <a:avLst/>
          </a:prstGeom>
          <a:solidFill>
            <a:schemeClr val="accent5">
              <a:lumMod val="20000"/>
              <a:lumOff val="8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30" name="Rectangle 29"/>
          <p:cNvSpPr/>
          <p:nvPr/>
        </p:nvSpPr>
        <p:spPr>
          <a:xfrm>
            <a:off x="3019723" y="1556083"/>
            <a:ext cx="6580253" cy="446259"/>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600" b="1" kern="0" dirty="0">
                <a:solidFill>
                  <a:srgbClr val="FFFFFF"/>
                </a:solidFill>
                <a:latin typeface="Arial" panose="020B0604020202020204" pitchFamily="34" charset="0"/>
                <a:cs typeface="Arial" panose="020B0604020202020204" pitchFamily="34" charset="0"/>
              </a:rPr>
              <a:t>Total Sample Size n = 200 (Sequential Monadic)</a:t>
            </a:r>
          </a:p>
        </p:txBody>
      </p:sp>
      <p:sp>
        <p:nvSpPr>
          <p:cNvPr id="32" name="Text Box 7"/>
          <p:cNvSpPr txBox="1">
            <a:spLocks noChangeArrowheads="1"/>
          </p:cNvSpPr>
          <p:nvPr/>
        </p:nvSpPr>
        <p:spPr bwMode="auto">
          <a:xfrm>
            <a:off x="1227108" y="2294956"/>
            <a:ext cx="10277449" cy="318100"/>
          </a:xfrm>
          <a:prstGeom prst="rect">
            <a:avLst/>
          </a:prstGeom>
          <a:solidFill>
            <a:schemeClr val="accent2"/>
          </a:solidFill>
          <a:ln w="25400">
            <a:noFill/>
            <a:miter lim="800000"/>
            <a:headEnd/>
            <a:tailEnd/>
          </a:ln>
          <a:effectLst/>
        </p:spPr>
        <p:txBody>
          <a:bodyPr wrap="square">
            <a:spAutoFit/>
          </a:bodyPr>
          <a:lstStyle/>
          <a:p>
            <a:pPr algn="ctr" defTabSz="1219170"/>
            <a:r>
              <a:rPr lang="en-US" altLang="ja-JP" sz="1467" b="1" kern="0" dirty="0">
                <a:solidFill>
                  <a:srgbClr val="F8F8F8"/>
                </a:solidFill>
                <a:latin typeface="Arial" pitchFamily="34" charset="0"/>
                <a:ea typeface="ＭＳ Ｐゴシック" pitchFamily="34" charset="-128"/>
              </a:rPr>
              <a:t>Product Stage</a:t>
            </a:r>
          </a:p>
        </p:txBody>
      </p:sp>
      <p:sp>
        <p:nvSpPr>
          <p:cNvPr id="33" name="Text Box 19"/>
          <p:cNvSpPr txBox="1">
            <a:spLocks noChangeArrowheads="1"/>
          </p:cNvSpPr>
          <p:nvPr/>
        </p:nvSpPr>
        <p:spPr bwMode="auto">
          <a:xfrm>
            <a:off x="1011320" y="3519777"/>
            <a:ext cx="1582541" cy="540000"/>
          </a:xfrm>
          <a:prstGeom prst="rect">
            <a:avLst/>
          </a:prstGeom>
          <a:solidFill>
            <a:schemeClr val="tx2"/>
          </a:solidFill>
          <a:ln w="25400">
            <a:solidFill>
              <a:schemeClr val="tx2"/>
            </a:solidFill>
            <a:miter lim="800000"/>
            <a:headEnd/>
            <a:tailEnd/>
          </a:ln>
          <a:effectLst/>
        </p:spPr>
        <p:txBody>
          <a:bodyPr wrap="square" anchor="ctr">
            <a:spAutoFit/>
          </a:bodyPr>
          <a:lstStyle/>
          <a:p>
            <a:pPr algn="ctr" defTabSz="1219170"/>
            <a:endParaRPr lang="th-TH" altLang="ja-JP" sz="1200" b="1" kern="0" dirty="0">
              <a:solidFill>
                <a:srgbClr val="FFFFFF"/>
              </a:solidFill>
              <a:latin typeface="Arial" pitchFamily="34" charset="0"/>
              <a:ea typeface="ＭＳ Ｐゴシック" pitchFamily="34" charset="-128"/>
            </a:endParaRPr>
          </a:p>
          <a:p>
            <a:pPr algn="ctr" defTabSz="1219170"/>
            <a:r>
              <a:rPr lang="en-US" altLang="ja-JP" sz="1200" b="1" kern="0" dirty="0">
                <a:solidFill>
                  <a:srgbClr val="FFFFFF"/>
                </a:solidFill>
                <a:latin typeface="Arial" pitchFamily="34" charset="0"/>
                <a:ea typeface="ＭＳ Ｐゴシック" pitchFamily="34" charset="-128"/>
              </a:rPr>
              <a:t>PA - 396</a:t>
            </a:r>
          </a:p>
          <a:p>
            <a:pPr algn="ctr" defTabSz="1219170"/>
            <a:endParaRPr lang="en-US" altLang="ja-JP" sz="1200" b="1" kern="0" dirty="0">
              <a:solidFill>
                <a:srgbClr val="FFFFFF"/>
              </a:solidFill>
              <a:latin typeface="Arial" pitchFamily="34" charset="0"/>
              <a:ea typeface="ＭＳ Ｐゴシック" pitchFamily="34" charset="-128"/>
            </a:endParaRPr>
          </a:p>
        </p:txBody>
      </p:sp>
      <p:cxnSp>
        <p:nvCxnSpPr>
          <p:cNvPr id="34" name="Straight Connector 33"/>
          <p:cNvCxnSpPr/>
          <p:nvPr/>
        </p:nvCxnSpPr>
        <p:spPr>
          <a:xfrm flipH="1">
            <a:off x="3089923" y="2883165"/>
            <a:ext cx="1" cy="184689"/>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1776107" y="3069911"/>
            <a:ext cx="2699859"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1032144" y="3188208"/>
            <a:ext cx="1546799" cy="24100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400" b="1" kern="0" dirty="0">
                <a:solidFill>
                  <a:srgbClr val="FFFFFF"/>
                </a:solidFill>
                <a:latin typeface="Arial" panose="020B0604020202020204" pitchFamily="34" charset="0"/>
                <a:cs typeface="Arial" panose="020B0604020202020204" pitchFamily="34" charset="0"/>
              </a:rPr>
              <a:t>Cell 1.A: n = 50</a:t>
            </a:r>
          </a:p>
        </p:txBody>
      </p:sp>
      <p:sp>
        <p:nvSpPr>
          <p:cNvPr id="37" name="TextBox 36"/>
          <p:cNvSpPr txBox="1"/>
          <p:nvPr/>
        </p:nvSpPr>
        <p:spPr>
          <a:xfrm>
            <a:off x="-7495" y="3637733"/>
            <a:ext cx="957860" cy="430887"/>
          </a:xfrm>
          <a:prstGeom prst="rect">
            <a:avLst/>
          </a:prstGeom>
          <a:noFill/>
        </p:spPr>
        <p:txBody>
          <a:bodyPr wrap="square" lIns="0" tIns="0" rIns="0" bIns="0" rtlCol="0">
            <a:spAutoFit/>
          </a:bodyPr>
          <a:lstStyle/>
          <a:p>
            <a:pPr algn="r" defTabSz="1219170"/>
            <a:r>
              <a:rPr lang="en-US" sz="1400" b="1" kern="0" dirty="0">
                <a:solidFill>
                  <a:srgbClr val="58595B">
                    <a:lumMod val="50000"/>
                  </a:srgbClr>
                </a:solidFill>
                <a:latin typeface="Arial" panose="020B0604020202020204" pitchFamily="34" charset="0"/>
                <a:cs typeface="Arial" panose="020B0604020202020204" pitchFamily="34" charset="0"/>
              </a:rPr>
              <a:t>1</a:t>
            </a:r>
            <a:r>
              <a:rPr lang="en-US" sz="1400" b="1" kern="0" baseline="30000" dirty="0">
                <a:solidFill>
                  <a:srgbClr val="58595B">
                    <a:lumMod val="50000"/>
                  </a:srgbClr>
                </a:solidFill>
                <a:latin typeface="Arial" panose="020B0604020202020204" pitchFamily="34" charset="0"/>
                <a:cs typeface="Arial" panose="020B0604020202020204" pitchFamily="34" charset="0"/>
              </a:rPr>
              <a:t>st</a:t>
            </a:r>
            <a:r>
              <a:rPr lang="en-US" sz="1400" b="1" kern="0" dirty="0">
                <a:solidFill>
                  <a:srgbClr val="58595B">
                    <a:lumMod val="50000"/>
                  </a:srgbClr>
                </a:solidFill>
                <a:latin typeface="Arial" panose="020B0604020202020204" pitchFamily="34" charset="0"/>
                <a:cs typeface="Arial" panose="020B0604020202020204" pitchFamily="34" charset="0"/>
              </a:rPr>
              <a:t> </a:t>
            </a:r>
          </a:p>
          <a:p>
            <a:pPr algn="r" defTabSz="1219170"/>
            <a:r>
              <a:rPr lang="en-US" sz="1400" b="1" kern="0" dirty="0">
                <a:solidFill>
                  <a:srgbClr val="58595B">
                    <a:lumMod val="50000"/>
                  </a:srgbClr>
                </a:solidFill>
                <a:latin typeface="Arial" panose="020B0604020202020204" pitchFamily="34" charset="0"/>
                <a:cs typeface="Arial" panose="020B0604020202020204" pitchFamily="34" charset="0"/>
              </a:rPr>
              <a:t>Position</a:t>
            </a:r>
          </a:p>
        </p:txBody>
      </p:sp>
      <p:sp>
        <p:nvSpPr>
          <p:cNvPr id="38" name="TextBox 37"/>
          <p:cNvSpPr txBox="1"/>
          <p:nvPr/>
        </p:nvSpPr>
        <p:spPr>
          <a:xfrm>
            <a:off x="-795" y="4188294"/>
            <a:ext cx="957860" cy="430887"/>
          </a:xfrm>
          <a:prstGeom prst="rect">
            <a:avLst/>
          </a:prstGeom>
          <a:noFill/>
        </p:spPr>
        <p:txBody>
          <a:bodyPr wrap="square" lIns="0" tIns="0" rIns="0" bIns="0" rtlCol="0">
            <a:spAutoFit/>
          </a:bodyPr>
          <a:lstStyle/>
          <a:p>
            <a:pPr algn="r" defTabSz="1219170"/>
            <a:r>
              <a:rPr lang="en-US" sz="1400" b="1" kern="0" dirty="0">
                <a:solidFill>
                  <a:srgbClr val="58595B">
                    <a:lumMod val="50000"/>
                  </a:srgbClr>
                </a:solidFill>
                <a:latin typeface="Arial" panose="020B0604020202020204" pitchFamily="34" charset="0"/>
                <a:cs typeface="Arial" panose="020B0604020202020204" pitchFamily="34" charset="0"/>
              </a:rPr>
              <a:t>2</a:t>
            </a:r>
            <a:r>
              <a:rPr lang="en-US" sz="1400" b="1" kern="0" baseline="30000" dirty="0">
                <a:solidFill>
                  <a:srgbClr val="58595B">
                    <a:lumMod val="50000"/>
                  </a:srgbClr>
                </a:solidFill>
                <a:latin typeface="Arial" panose="020B0604020202020204" pitchFamily="34" charset="0"/>
                <a:cs typeface="Arial" panose="020B0604020202020204" pitchFamily="34" charset="0"/>
              </a:rPr>
              <a:t>nd</a:t>
            </a:r>
            <a:r>
              <a:rPr lang="en-US" sz="1400" b="1" kern="0" dirty="0">
                <a:solidFill>
                  <a:srgbClr val="58595B">
                    <a:lumMod val="50000"/>
                  </a:srgbClr>
                </a:solidFill>
                <a:latin typeface="Arial" panose="020B0604020202020204" pitchFamily="34" charset="0"/>
                <a:cs typeface="Arial" panose="020B0604020202020204" pitchFamily="34" charset="0"/>
              </a:rPr>
              <a:t> Position</a:t>
            </a:r>
          </a:p>
        </p:txBody>
      </p:sp>
      <p:sp>
        <p:nvSpPr>
          <p:cNvPr id="39" name="Text Box 7"/>
          <p:cNvSpPr txBox="1">
            <a:spLocks noChangeArrowheads="1"/>
          </p:cNvSpPr>
          <p:nvPr/>
        </p:nvSpPr>
        <p:spPr bwMode="auto">
          <a:xfrm>
            <a:off x="1449360" y="5796650"/>
            <a:ext cx="10277449" cy="318100"/>
          </a:xfrm>
          <a:prstGeom prst="rect">
            <a:avLst/>
          </a:prstGeom>
          <a:solidFill>
            <a:schemeClr val="accent3"/>
          </a:solidFill>
          <a:ln w="25400">
            <a:noFill/>
            <a:miter lim="800000"/>
            <a:headEnd/>
            <a:tailEnd/>
          </a:ln>
          <a:effectLst/>
        </p:spPr>
        <p:txBody>
          <a:bodyPr wrap="square">
            <a:spAutoFit/>
          </a:bodyPr>
          <a:lstStyle/>
          <a:p>
            <a:pPr algn="ctr" defTabSz="1219170"/>
            <a:r>
              <a:rPr lang="en-US" altLang="ja-JP" sz="1467" b="1" kern="0" dirty="0">
                <a:solidFill>
                  <a:srgbClr val="F8F8F8"/>
                </a:solidFill>
                <a:latin typeface="Arial" pitchFamily="34" charset="0"/>
                <a:ea typeface="ＭＳ Ｐゴシック" pitchFamily="34" charset="-128"/>
              </a:rPr>
              <a:t>Concept Stage</a:t>
            </a:r>
          </a:p>
        </p:txBody>
      </p:sp>
      <p:sp>
        <p:nvSpPr>
          <p:cNvPr id="40" name="Rectangle 39"/>
          <p:cNvSpPr/>
          <p:nvPr/>
        </p:nvSpPr>
        <p:spPr>
          <a:xfrm>
            <a:off x="3775345" y="3187965"/>
            <a:ext cx="1546799" cy="24100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400" b="1" kern="0" dirty="0">
                <a:solidFill>
                  <a:srgbClr val="FFFFFF"/>
                </a:solidFill>
                <a:latin typeface="Arial" panose="020B0604020202020204" pitchFamily="34" charset="0"/>
                <a:cs typeface="Arial" panose="020B0604020202020204" pitchFamily="34" charset="0"/>
              </a:rPr>
              <a:t>Cell 1.B: n = 50</a:t>
            </a:r>
          </a:p>
        </p:txBody>
      </p:sp>
      <p:sp>
        <p:nvSpPr>
          <p:cNvPr id="41" name="Text Box 19"/>
          <p:cNvSpPr txBox="1">
            <a:spLocks noChangeArrowheads="1"/>
          </p:cNvSpPr>
          <p:nvPr/>
        </p:nvSpPr>
        <p:spPr bwMode="auto">
          <a:xfrm>
            <a:off x="1011320" y="4169021"/>
            <a:ext cx="1582541" cy="540000"/>
          </a:xfrm>
          <a:prstGeom prst="rect">
            <a:avLst/>
          </a:prstGeom>
          <a:solidFill>
            <a:srgbClr val="A50021"/>
          </a:solidFill>
          <a:ln w="25400">
            <a:noFill/>
            <a:miter lim="800000"/>
            <a:headEnd/>
            <a:tailEnd/>
          </a:ln>
          <a:effectLst/>
        </p:spPr>
        <p:txBody>
          <a:bodyPr wrap="square" anchor="ctr">
            <a:spAutoFit/>
          </a:bodyPr>
          <a:lstStyle/>
          <a:p>
            <a:pPr algn="ctr" defTabSz="1219170"/>
            <a:r>
              <a:rPr lang="en-US" altLang="ja-JP" sz="1200" b="1" kern="0" dirty="0">
                <a:solidFill>
                  <a:srgbClr val="FFFFFF"/>
                </a:solidFill>
                <a:latin typeface="Arial" pitchFamily="34" charset="0"/>
                <a:ea typeface="ＭＳ Ｐゴシック" pitchFamily="34" charset="-128"/>
              </a:rPr>
              <a:t>ZA Pomegranate</a:t>
            </a:r>
          </a:p>
        </p:txBody>
      </p:sp>
      <p:sp>
        <p:nvSpPr>
          <p:cNvPr id="42" name="Text Box 19"/>
          <p:cNvSpPr txBox="1">
            <a:spLocks noChangeArrowheads="1"/>
          </p:cNvSpPr>
          <p:nvPr/>
        </p:nvSpPr>
        <p:spPr bwMode="auto">
          <a:xfrm>
            <a:off x="3738773" y="4169021"/>
            <a:ext cx="1582541" cy="540000"/>
          </a:xfrm>
          <a:prstGeom prst="rect">
            <a:avLst/>
          </a:prstGeom>
          <a:solidFill>
            <a:schemeClr val="tx2"/>
          </a:solidFill>
          <a:ln w="25400">
            <a:solidFill>
              <a:schemeClr val="tx2"/>
            </a:solidFill>
            <a:miter lim="800000"/>
            <a:headEnd/>
            <a:tailEnd/>
          </a:ln>
          <a:effectLst/>
        </p:spPr>
        <p:txBody>
          <a:bodyPr wrap="square" anchor="ctr">
            <a:spAutoFit/>
          </a:bodyPr>
          <a:lstStyle/>
          <a:p>
            <a:pPr algn="ctr" defTabSz="1219170"/>
            <a:endParaRPr lang="th-TH" altLang="ja-JP" sz="1200" b="1" kern="0" dirty="0">
              <a:solidFill>
                <a:srgbClr val="FFFFFF"/>
              </a:solidFill>
              <a:latin typeface="Arial" pitchFamily="34" charset="0"/>
              <a:ea typeface="ＭＳ Ｐゴシック" pitchFamily="34" charset="-128"/>
            </a:endParaRPr>
          </a:p>
          <a:p>
            <a:pPr algn="ctr" defTabSz="1219170"/>
            <a:r>
              <a:rPr lang="en-US" altLang="ja-JP" sz="1200" b="1" kern="0" dirty="0">
                <a:solidFill>
                  <a:srgbClr val="FFFFFF"/>
                </a:solidFill>
                <a:latin typeface="Arial" pitchFamily="34" charset="0"/>
                <a:ea typeface="ＭＳ Ｐゴシック" pitchFamily="34" charset="-128"/>
              </a:rPr>
              <a:t>PA - 396</a:t>
            </a:r>
          </a:p>
          <a:p>
            <a:pPr algn="ctr" defTabSz="1219170"/>
            <a:endParaRPr lang="en-US" altLang="ja-JP" sz="1200" b="1" kern="0" dirty="0">
              <a:solidFill>
                <a:srgbClr val="FFFFFF"/>
              </a:solidFill>
              <a:latin typeface="Arial" pitchFamily="34" charset="0"/>
              <a:ea typeface="ＭＳ Ｐゴシック" pitchFamily="34" charset="-128"/>
            </a:endParaRPr>
          </a:p>
        </p:txBody>
      </p:sp>
      <p:sp>
        <p:nvSpPr>
          <p:cNvPr id="43" name="Text Box 19"/>
          <p:cNvSpPr txBox="1">
            <a:spLocks noChangeArrowheads="1"/>
          </p:cNvSpPr>
          <p:nvPr/>
        </p:nvSpPr>
        <p:spPr bwMode="auto">
          <a:xfrm>
            <a:off x="3738773" y="3519777"/>
            <a:ext cx="1582541" cy="540000"/>
          </a:xfrm>
          <a:prstGeom prst="rect">
            <a:avLst/>
          </a:prstGeom>
          <a:solidFill>
            <a:srgbClr val="A50021"/>
          </a:solidFill>
          <a:ln w="25400">
            <a:noFill/>
            <a:miter lim="800000"/>
            <a:headEnd/>
            <a:tailEnd/>
          </a:ln>
          <a:effectLst/>
        </p:spPr>
        <p:txBody>
          <a:bodyPr wrap="square" anchor="ctr">
            <a:spAutoFit/>
          </a:bodyPr>
          <a:lstStyle/>
          <a:p>
            <a:pPr algn="ctr" defTabSz="1219170"/>
            <a:r>
              <a:rPr lang="en-US" altLang="ja-JP" sz="1200" b="1" kern="0" dirty="0">
                <a:solidFill>
                  <a:srgbClr val="FFFFFF"/>
                </a:solidFill>
                <a:latin typeface="Arial" pitchFamily="34" charset="0"/>
                <a:ea typeface="ＭＳ Ｐゴシック" pitchFamily="34" charset="-128"/>
              </a:rPr>
              <a:t>ZA Pomegranate</a:t>
            </a:r>
          </a:p>
        </p:txBody>
      </p:sp>
      <p:sp>
        <p:nvSpPr>
          <p:cNvPr id="44" name="Text Box 19"/>
          <p:cNvSpPr txBox="1">
            <a:spLocks noChangeArrowheads="1"/>
          </p:cNvSpPr>
          <p:nvPr/>
        </p:nvSpPr>
        <p:spPr bwMode="auto">
          <a:xfrm>
            <a:off x="7353314" y="3519777"/>
            <a:ext cx="1582541" cy="540000"/>
          </a:xfrm>
          <a:prstGeom prst="rect">
            <a:avLst/>
          </a:prstGeom>
          <a:solidFill>
            <a:schemeClr val="tx1">
              <a:lumMod val="40000"/>
              <a:lumOff val="60000"/>
            </a:schemeClr>
          </a:solidFill>
          <a:ln w="25400">
            <a:solidFill>
              <a:schemeClr val="tx1">
                <a:lumMod val="40000"/>
                <a:lumOff val="60000"/>
              </a:schemeClr>
            </a:solidFill>
            <a:miter lim="800000"/>
            <a:headEnd/>
            <a:tailEnd/>
          </a:ln>
          <a:effectLst/>
        </p:spPr>
        <p:txBody>
          <a:bodyPr wrap="square" anchor="ctr">
            <a:spAutoFit/>
          </a:bodyPr>
          <a:lstStyle/>
          <a:p>
            <a:pPr algn="ctr" defTabSz="1219170"/>
            <a:endParaRPr lang="th-TH" altLang="ja-JP" sz="1200" b="1" kern="0" dirty="0">
              <a:solidFill>
                <a:srgbClr val="FFFFFF"/>
              </a:solidFill>
              <a:latin typeface="Arial" pitchFamily="34" charset="0"/>
              <a:ea typeface="ＭＳ Ｐゴシック" pitchFamily="34" charset="-128"/>
            </a:endParaRPr>
          </a:p>
          <a:p>
            <a:pPr algn="ctr" defTabSz="1219170"/>
            <a:r>
              <a:rPr lang="en-US" altLang="ja-JP" sz="1200" b="1" kern="0" dirty="0">
                <a:solidFill>
                  <a:srgbClr val="FFFFFF"/>
                </a:solidFill>
                <a:latin typeface="Arial" pitchFamily="34" charset="0"/>
                <a:ea typeface="ＭＳ Ｐゴシック" pitchFamily="34" charset="-128"/>
              </a:rPr>
              <a:t>PB - 518</a:t>
            </a:r>
          </a:p>
          <a:p>
            <a:pPr algn="ctr" defTabSz="1219170"/>
            <a:endParaRPr lang="en-US" altLang="ja-JP" sz="1200" b="1" kern="0" dirty="0">
              <a:solidFill>
                <a:srgbClr val="FFFFFF"/>
              </a:solidFill>
              <a:latin typeface="Arial" pitchFamily="34" charset="0"/>
              <a:ea typeface="ＭＳ Ｐゴシック" pitchFamily="34" charset="-128"/>
            </a:endParaRPr>
          </a:p>
        </p:txBody>
      </p:sp>
      <p:cxnSp>
        <p:nvCxnSpPr>
          <p:cNvPr id="45" name="Straight Connector 44"/>
          <p:cNvCxnSpPr/>
          <p:nvPr/>
        </p:nvCxnSpPr>
        <p:spPr>
          <a:xfrm flipH="1">
            <a:off x="9431918" y="2886357"/>
            <a:ext cx="1" cy="184689"/>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8118102" y="3073103"/>
            <a:ext cx="2699859"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7374140" y="3191400"/>
            <a:ext cx="1546799" cy="24100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400" b="1" kern="0" dirty="0">
                <a:solidFill>
                  <a:srgbClr val="FFFFFF"/>
                </a:solidFill>
                <a:latin typeface="Arial" panose="020B0604020202020204" pitchFamily="34" charset="0"/>
                <a:cs typeface="Arial" panose="020B0604020202020204" pitchFamily="34" charset="0"/>
              </a:rPr>
              <a:t>Cell 2.A: n = 50</a:t>
            </a:r>
          </a:p>
        </p:txBody>
      </p:sp>
      <p:sp>
        <p:nvSpPr>
          <p:cNvPr id="48" name="Rectangle 47"/>
          <p:cNvSpPr/>
          <p:nvPr/>
        </p:nvSpPr>
        <p:spPr>
          <a:xfrm>
            <a:off x="10117340" y="3191157"/>
            <a:ext cx="1546799" cy="24100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400" b="1" kern="0" dirty="0">
                <a:solidFill>
                  <a:srgbClr val="FFFFFF"/>
                </a:solidFill>
                <a:latin typeface="Arial" panose="020B0604020202020204" pitchFamily="34" charset="0"/>
                <a:cs typeface="Arial" panose="020B0604020202020204" pitchFamily="34" charset="0"/>
              </a:rPr>
              <a:t>Cell 2.B: n = 50</a:t>
            </a:r>
          </a:p>
        </p:txBody>
      </p:sp>
      <p:sp>
        <p:nvSpPr>
          <p:cNvPr id="49" name="Text Box 19"/>
          <p:cNvSpPr txBox="1">
            <a:spLocks noChangeArrowheads="1"/>
          </p:cNvSpPr>
          <p:nvPr/>
        </p:nvSpPr>
        <p:spPr bwMode="auto">
          <a:xfrm>
            <a:off x="7353314" y="4169021"/>
            <a:ext cx="1582541" cy="540000"/>
          </a:xfrm>
          <a:prstGeom prst="rect">
            <a:avLst/>
          </a:prstGeom>
          <a:solidFill>
            <a:srgbClr val="A50021"/>
          </a:solidFill>
          <a:ln w="25400">
            <a:noFill/>
            <a:miter lim="800000"/>
            <a:headEnd/>
            <a:tailEnd/>
          </a:ln>
          <a:effectLst/>
        </p:spPr>
        <p:txBody>
          <a:bodyPr wrap="square" anchor="ctr">
            <a:spAutoFit/>
          </a:bodyPr>
          <a:lstStyle/>
          <a:p>
            <a:pPr algn="ctr" defTabSz="1219170"/>
            <a:r>
              <a:rPr lang="en-US" altLang="ja-JP" sz="1200" b="1" kern="0" dirty="0">
                <a:solidFill>
                  <a:srgbClr val="FFFFFF"/>
                </a:solidFill>
                <a:latin typeface="Arial" pitchFamily="34" charset="0"/>
                <a:ea typeface="ＭＳ Ｐゴシック" pitchFamily="34" charset="-128"/>
              </a:rPr>
              <a:t>ZA Pomegranate</a:t>
            </a:r>
          </a:p>
        </p:txBody>
      </p:sp>
      <p:sp>
        <p:nvSpPr>
          <p:cNvPr id="51" name="Text Box 19"/>
          <p:cNvSpPr txBox="1">
            <a:spLocks noChangeArrowheads="1"/>
          </p:cNvSpPr>
          <p:nvPr/>
        </p:nvSpPr>
        <p:spPr bwMode="auto">
          <a:xfrm>
            <a:off x="10080768" y="3519777"/>
            <a:ext cx="1582541" cy="540000"/>
          </a:xfrm>
          <a:prstGeom prst="rect">
            <a:avLst/>
          </a:prstGeom>
          <a:solidFill>
            <a:srgbClr val="A50021"/>
          </a:solidFill>
          <a:ln w="25400">
            <a:noFill/>
            <a:miter lim="800000"/>
            <a:headEnd/>
            <a:tailEnd/>
          </a:ln>
          <a:effectLst/>
        </p:spPr>
        <p:txBody>
          <a:bodyPr wrap="square" anchor="ctr">
            <a:spAutoFit/>
          </a:bodyPr>
          <a:lstStyle/>
          <a:p>
            <a:pPr algn="ctr" defTabSz="1219170"/>
            <a:r>
              <a:rPr lang="en-US" altLang="ja-JP" sz="1200" b="1" kern="0" dirty="0">
                <a:solidFill>
                  <a:srgbClr val="FFFFFF"/>
                </a:solidFill>
                <a:latin typeface="Arial" pitchFamily="34" charset="0"/>
                <a:ea typeface="ＭＳ Ｐゴシック" pitchFamily="34" charset="-128"/>
              </a:rPr>
              <a:t>ZA Pomegranate</a:t>
            </a:r>
          </a:p>
        </p:txBody>
      </p:sp>
      <p:sp>
        <p:nvSpPr>
          <p:cNvPr id="52" name="Text Box 7"/>
          <p:cNvSpPr txBox="1">
            <a:spLocks noChangeArrowheads="1"/>
          </p:cNvSpPr>
          <p:nvPr/>
        </p:nvSpPr>
        <p:spPr bwMode="auto">
          <a:xfrm>
            <a:off x="794084" y="4934819"/>
            <a:ext cx="4730431" cy="502573"/>
          </a:xfrm>
          <a:prstGeom prst="rect">
            <a:avLst/>
          </a:prstGeom>
          <a:solidFill>
            <a:schemeClr val="accent6"/>
          </a:solidFill>
          <a:ln w="25400">
            <a:noFill/>
            <a:miter lim="800000"/>
            <a:headEnd/>
            <a:tailEnd/>
          </a:ln>
          <a:effectLst/>
        </p:spPr>
        <p:txBody>
          <a:bodyPr wrap="square">
            <a:spAutoFit/>
          </a:bodyPr>
          <a:lstStyle>
            <a:defPPr>
              <a:defRPr lang="en-US"/>
            </a:defPPr>
            <a:lvl1pPr algn="ctr">
              <a:defRPr sz="1100" b="1">
                <a:solidFill>
                  <a:srgbClr val="FFFFFF"/>
                </a:solidFill>
                <a:latin typeface="Arial" pitchFamily="34" charset="0"/>
                <a:ea typeface="ＭＳ Ｐゴシック" pitchFamily="34" charset="-128"/>
              </a:defRPr>
            </a:lvl1pPr>
          </a:lstStyle>
          <a:p>
            <a:pPr defTabSz="1219170"/>
            <a:r>
              <a:rPr lang="en-US" altLang="ja-JP" sz="1333" kern="0" dirty="0"/>
              <a:t>Comparison between PA - 396 vs. ZA Pomegranate</a:t>
            </a:r>
          </a:p>
          <a:p>
            <a:pPr defTabSz="1219170"/>
            <a:r>
              <a:rPr lang="en-US" altLang="ja-JP" sz="1333" kern="0" dirty="0"/>
              <a:t>(n = 100)</a:t>
            </a:r>
          </a:p>
        </p:txBody>
      </p:sp>
      <p:sp>
        <p:nvSpPr>
          <p:cNvPr id="53" name="Text Box 7"/>
          <p:cNvSpPr txBox="1">
            <a:spLocks noChangeArrowheads="1"/>
          </p:cNvSpPr>
          <p:nvPr/>
        </p:nvSpPr>
        <p:spPr bwMode="auto">
          <a:xfrm>
            <a:off x="7226015" y="4926788"/>
            <a:ext cx="4615281" cy="502573"/>
          </a:xfrm>
          <a:prstGeom prst="rect">
            <a:avLst/>
          </a:prstGeom>
          <a:solidFill>
            <a:schemeClr val="tx2"/>
          </a:solidFill>
          <a:ln w="25400">
            <a:noFill/>
            <a:miter lim="800000"/>
            <a:headEnd/>
            <a:tailEnd/>
          </a:ln>
          <a:effectLst/>
        </p:spPr>
        <p:txBody>
          <a:bodyPr wrap="square">
            <a:spAutoFit/>
          </a:bodyPr>
          <a:lstStyle>
            <a:defPPr>
              <a:defRPr lang="en-US"/>
            </a:defPPr>
            <a:lvl1pPr algn="ctr">
              <a:defRPr sz="1100" b="1">
                <a:solidFill>
                  <a:srgbClr val="FFFFFF"/>
                </a:solidFill>
                <a:latin typeface="Arial" pitchFamily="34" charset="0"/>
                <a:ea typeface="ＭＳ Ｐゴシック" pitchFamily="34" charset="-128"/>
              </a:defRPr>
            </a:lvl1pPr>
          </a:lstStyle>
          <a:p>
            <a:pPr defTabSz="1219170"/>
            <a:r>
              <a:rPr lang="en-US" altLang="ja-JP" sz="1333" kern="0" dirty="0"/>
              <a:t>Comparison between PB - 518 vs. ZA Pomegranate</a:t>
            </a:r>
          </a:p>
          <a:p>
            <a:pPr defTabSz="1219170"/>
            <a:r>
              <a:rPr lang="en-US" altLang="ja-JP" sz="1333" kern="0" dirty="0"/>
              <a:t>(n = 100)</a:t>
            </a:r>
          </a:p>
        </p:txBody>
      </p:sp>
      <p:sp>
        <p:nvSpPr>
          <p:cNvPr id="54" name="TextBox 53"/>
          <p:cNvSpPr txBox="1"/>
          <p:nvPr/>
        </p:nvSpPr>
        <p:spPr>
          <a:xfrm>
            <a:off x="5524514" y="3711546"/>
            <a:ext cx="1701501" cy="954107"/>
          </a:xfrm>
          <a:prstGeom prst="rect">
            <a:avLst/>
          </a:prstGeom>
          <a:solidFill>
            <a:srgbClr val="FFCDCD"/>
          </a:solidFill>
        </p:spPr>
        <p:txBody>
          <a:bodyPr wrap="square" rtlCol="0">
            <a:spAutoFit/>
          </a:bodyPr>
          <a:lstStyle>
            <a:defPPr>
              <a:defRPr lang="en-US"/>
            </a:defPPr>
            <a:lvl1pPr>
              <a:defRPr sz="1200">
                <a:solidFill>
                  <a:schemeClr val="tx2"/>
                </a:solidFill>
                <a:latin typeface="Arial" panose="020B0604020202020204" pitchFamily="34" charset="0"/>
                <a:cs typeface="Arial" panose="020B0604020202020204" pitchFamily="34" charset="0"/>
              </a:defRPr>
            </a:lvl1pPr>
          </a:lstStyle>
          <a:p>
            <a:pPr algn="ctr" defTabSz="1219170"/>
            <a:r>
              <a:rPr lang="en-US" sz="1400" b="1" kern="0" dirty="0"/>
              <a:t>The product order is rotated to minimize positioning bias.</a:t>
            </a:r>
          </a:p>
        </p:txBody>
      </p:sp>
      <p:sp>
        <p:nvSpPr>
          <p:cNvPr id="55" name="Text Box 19"/>
          <p:cNvSpPr txBox="1">
            <a:spLocks noChangeArrowheads="1"/>
          </p:cNvSpPr>
          <p:nvPr/>
        </p:nvSpPr>
        <p:spPr bwMode="auto">
          <a:xfrm>
            <a:off x="1155714" y="2691370"/>
            <a:ext cx="4006848" cy="318100"/>
          </a:xfrm>
          <a:prstGeom prst="rect">
            <a:avLst/>
          </a:prstGeom>
          <a:solidFill>
            <a:schemeClr val="accent6"/>
          </a:solidFill>
          <a:ln w="25400">
            <a:noFill/>
            <a:miter lim="800000"/>
            <a:headEnd/>
            <a:tailEnd/>
          </a:ln>
          <a:effectLst/>
        </p:spPr>
        <p:txBody>
          <a:bodyPr wrap="square">
            <a:spAutoFit/>
          </a:bodyPr>
          <a:lstStyle/>
          <a:p>
            <a:pPr algn="ctr" defTabSz="1219170"/>
            <a:r>
              <a:rPr lang="en-US" altLang="ja-JP" sz="1467" b="1" kern="0" dirty="0">
                <a:solidFill>
                  <a:srgbClr val="FFFFFF"/>
                </a:solidFill>
                <a:latin typeface="Arial" pitchFamily="34" charset="0"/>
                <a:ea typeface="ＭＳ Ｐゴシック" pitchFamily="34" charset="-128"/>
              </a:rPr>
              <a:t>Cell 1: PA - 396 (n = 100)</a:t>
            </a:r>
          </a:p>
        </p:txBody>
      </p:sp>
      <p:sp>
        <p:nvSpPr>
          <p:cNvPr id="56" name="Text Box 19"/>
          <p:cNvSpPr txBox="1">
            <a:spLocks noChangeArrowheads="1"/>
          </p:cNvSpPr>
          <p:nvPr/>
        </p:nvSpPr>
        <p:spPr bwMode="auto">
          <a:xfrm>
            <a:off x="7497709" y="2694562"/>
            <a:ext cx="4006848" cy="318100"/>
          </a:xfrm>
          <a:prstGeom prst="rect">
            <a:avLst/>
          </a:prstGeom>
          <a:solidFill>
            <a:schemeClr val="tx2">
              <a:lumMod val="75000"/>
            </a:schemeClr>
          </a:solidFill>
          <a:ln w="25400">
            <a:noFill/>
            <a:miter lim="800000"/>
            <a:headEnd/>
            <a:tailEnd/>
          </a:ln>
          <a:effectLst/>
        </p:spPr>
        <p:txBody>
          <a:bodyPr wrap="square">
            <a:spAutoFit/>
          </a:bodyPr>
          <a:lstStyle/>
          <a:p>
            <a:pPr algn="ctr" defTabSz="1219170"/>
            <a:r>
              <a:rPr lang="en-US" altLang="ja-JP" sz="1467" b="1" kern="0" dirty="0">
                <a:solidFill>
                  <a:srgbClr val="FFFFFF"/>
                </a:solidFill>
                <a:latin typeface="Arial" pitchFamily="34" charset="0"/>
                <a:ea typeface="ＭＳ Ｐゴシック" pitchFamily="34" charset="-128"/>
              </a:rPr>
              <a:t>Cell 2: PB - 518 (n = 100)</a:t>
            </a:r>
          </a:p>
        </p:txBody>
      </p:sp>
      <p:sp>
        <p:nvSpPr>
          <p:cNvPr id="57" name="Text Box 19"/>
          <p:cNvSpPr txBox="1">
            <a:spLocks noChangeArrowheads="1"/>
          </p:cNvSpPr>
          <p:nvPr/>
        </p:nvSpPr>
        <p:spPr bwMode="auto">
          <a:xfrm>
            <a:off x="10080767" y="4169021"/>
            <a:ext cx="1582541" cy="540000"/>
          </a:xfrm>
          <a:prstGeom prst="rect">
            <a:avLst/>
          </a:prstGeom>
          <a:solidFill>
            <a:schemeClr val="tx1">
              <a:lumMod val="40000"/>
              <a:lumOff val="60000"/>
            </a:schemeClr>
          </a:solidFill>
          <a:ln w="25400">
            <a:solidFill>
              <a:schemeClr val="tx1">
                <a:lumMod val="40000"/>
                <a:lumOff val="60000"/>
              </a:schemeClr>
            </a:solidFill>
            <a:miter lim="800000"/>
            <a:headEnd/>
            <a:tailEnd/>
          </a:ln>
          <a:effectLst/>
        </p:spPr>
        <p:txBody>
          <a:bodyPr wrap="square" anchor="ctr">
            <a:spAutoFit/>
          </a:bodyPr>
          <a:lstStyle/>
          <a:p>
            <a:pPr algn="ctr" defTabSz="1219170"/>
            <a:endParaRPr lang="th-TH" altLang="ja-JP" sz="1200" b="1" kern="0" dirty="0">
              <a:solidFill>
                <a:srgbClr val="FFFFFF"/>
              </a:solidFill>
              <a:latin typeface="Arial" pitchFamily="34" charset="0"/>
              <a:ea typeface="ＭＳ Ｐゴシック" pitchFamily="34" charset="-128"/>
            </a:endParaRPr>
          </a:p>
          <a:p>
            <a:pPr algn="ctr" defTabSz="1219170"/>
            <a:r>
              <a:rPr lang="en-US" altLang="ja-JP" sz="1200" b="1" kern="0" dirty="0">
                <a:solidFill>
                  <a:srgbClr val="FFFFFF"/>
                </a:solidFill>
                <a:latin typeface="Arial" pitchFamily="34" charset="0"/>
                <a:ea typeface="ＭＳ Ｐゴシック" pitchFamily="34" charset="-128"/>
              </a:rPr>
              <a:t>PB - 518</a:t>
            </a:r>
          </a:p>
          <a:p>
            <a:pPr algn="ctr" defTabSz="1219170"/>
            <a:endParaRPr lang="en-US" altLang="ja-JP" sz="1200" b="1" kern="0" dirty="0">
              <a:solidFill>
                <a:srgbClr val="FFFFFF"/>
              </a:solidFill>
              <a:latin typeface="Arial" pitchFamily="34" charset="0"/>
              <a:ea typeface="ＭＳ Ｐゴシック" pitchFamily="34" charset="-128"/>
            </a:endParaRPr>
          </a:p>
        </p:txBody>
      </p:sp>
    </p:spTree>
    <p:extLst>
      <p:ext uri="{BB962C8B-B14F-4D97-AF65-F5344CB8AC3E}">
        <p14:creationId xmlns:p14="http://schemas.microsoft.com/office/powerpoint/2010/main" val="2350379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static1.squarespace.com/static/5429f04de4b054905b30b280/543c62e1e4b08aef4382522c/545e6bbbe4b076fac26cec4d/1415474265592/151419575.jpg?format=150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830"/>
            <a:ext cx="12230100" cy="69098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0" y="3970429"/>
            <a:ext cx="12230101" cy="2138948"/>
          </a:xfrm>
          <a:prstGeom prst="rect">
            <a:avLst/>
          </a:prstGeom>
          <a:solidFill>
            <a:srgbClr val="000000">
              <a:alpha val="5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10" name="TextBox 9"/>
          <p:cNvSpPr txBox="1"/>
          <p:nvPr/>
        </p:nvSpPr>
        <p:spPr>
          <a:xfrm>
            <a:off x="5454985" y="4255168"/>
            <a:ext cx="6878320" cy="1569469"/>
          </a:xfrm>
          <a:prstGeom prst="rect">
            <a:avLst/>
          </a:prstGeom>
          <a:noFill/>
        </p:spPr>
        <p:txBody>
          <a:bodyPr wrap="square" rtlCol="0">
            <a:spAutoFit/>
          </a:bodyPr>
          <a:lstStyle/>
          <a:p>
            <a:pPr algn="ctr" defTabSz="1219170"/>
            <a:r>
              <a:rPr lang="en-US" sz="3200" b="1" kern="0" dirty="0">
                <a:solidFill>
                  <a:schemeClr val="bg1"/>
                </a:solidFill>
              </a:rPr>
              <a:t>Product Evaluation</a:t>
            </a:r>
          </a:p>
          <a:p>
            <a:pPr marL="380990" indent="-380990" defTabSz="1219170">
              <a:buFont typeface="Arial" panose="020B0604020202020204" pitchFamily="34" charset="0"/>
              <a:buChar char="•"/>
            </a:pPr>
            <a:r>
              <a:rPr lang="en-US" sz="2133" b="1" kern="0" dirty="0">
                <a:solidFill>
                  <a:schemeClr val="bg1"/>
                </a:solidFill>
              </a:rPr>
              <a:t>Product Appearance </a:t>
            </a:r>
            <a:r>
              <a:rPr lang="en-US" sz="2133" b="1" u="sng" kern="0" dirty="0">
                <a:solidFill>
                  <a:srgbClr val="FFC000"/>
                </a:solidFill>
              </a:rPr>
              <a:t>Before Tasting </a:t>
            </a:r>
            <a:r>
              <a:rPr lang="en-US" sz="2133" b="1" kern="0" dirty="0">
                <a:solidFill>
                  <a:schemeClr val="bg1"/>
                </a:solidFill>
              </a:rPr>
              <a:t>the Product</a:t>
            </a:r>
          </a:p>
          <a:p>
            <a:pPr marL="380990" indent="-380990" defTabSz="1219170">
              <a:buFont typeface="Arial" panose="020B0604020202020204" pitchFamily="34" charset="0"/>
              <a:buChar char="•"/>
            </a:pPr>
            <a:r>
              <a:rPr lang="en-US" sz="2133" b="1" kern="0" dirty="0">
                <a:solidFill>
                  <a:schemeClr val="tx2"/>
                </a:solidFill>
              </a:rPr>
              <a:t>Product Liking &amp; Purchase Intention After Trial</a:t>
            </a:r>
          </a:p>
          <a:p>
            <a:pPr marL="380990" indent="-380990" defTabSz="1219170">
              <a:buFont typeface="Arial" panose="020B0604020202020204" pitchFamily="34" charset="0"/>
              <a:buChar char="•"/>
            </a:pPr>
            <a:r>
              <a:rPr lang="en-US" sz="2133" b="1" kern="0" dirty="0">
                <a:solidFill>
                  <a:schemeClr val="tx2"/>
                </a:solidFill>
              </a:rPr>
              <a:t>Sensory &amp; Imagery Aspects </a:t>
            </a:r>
          </a:p>
        </p:txBody>
      </p:sp>
      <p:sp>
        <p:nvSpPr>
          <p:cNvPr id="6" name="TextBox 5"/>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7</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4259437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886397"/>
          </a:xfrm>
        </p:spPr>
        <p:txBody>
          <a:bodyPr/>
          <a:lstStyle/>
          <a:p>
            <a:r>
              <a:rPr lang="en-US" sz="3200" dirty="0"/>
              <a:t>Product Appearance Rating – Before Tasting the Product</a:t>
            </a:r>
            <a:br>
              <a:rPr lang="en-US" sz="3200" dirty="0"/>
            </a:br>
            <a:r>
              <a:rPr lang="en-US" sz="3200" dirty="0"/>
              <a:t>Comparing Within Each Cell </a:t>
            </a:r>
            <a:endParaRPr lang="en-GB" sz="3200" dirty="0"/>
          </a:p>
        </p:txBody>
      </p:sp>
      <p:graphicFrame>
        <p:nvGraphicFramePr>
          <p:cNvPr id="28" name="Chart 27"/>
          <p:cNvGraphicFramePr/>
          <p:nvPr>
            <p:extLst>
              <p:ext uri="{D42A27DB-BD31-4B8C-83A1-F6EECF244321}">
                <p14:modId xmlns:p14="http://schemas.microsoft.com/office/powerpoint/2010/main" val="2070255785"/>
              </p:ext>
            </p:extLst>
          </p:nvPr>
        </p:nvGraphicFramePr>
        <p:xfrm>
          <a:off x="0" y="2709914"/>
          <a:ext cx="8954301" cy="362373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1110068880"/>
              </p:ext>
            </p:extLst>
          </p:nvPr>
        </p:nvGraphicFramePr>
        <p:xfrm>
          <a:off x="268198" y="1473549"/>
          <a:ext cx="8424449" cy="1304847"/>
        </p:xfrm>
        <a:graphic>
          <a:graphicData uri="http://schemas.openxmlformats.org/drawingml/2006/table">
            <a:tbl>
              <a:tblPr firstRow="1" bandRow="1"/>
              <a:tblGrid>
                <a:gridCol w="2631473">
                  <a:extLst>
                    <a:ext uri="{9D8B030D-6E8A-4147-A177-3AD203B41FA5}">
                      <a16:colId xmlns:a16="http://schemas.microsoft.com/office/drawing/2014/main" val="20000"/>
                    </a:ext>
                  </a:extLst>
                </a:gridCol>
                <a:gridCol w="1278084">
                  <a:extLst>
                    <a:ext uri="{9D8B030D-6E8A-4147-A177-3AD203B41FA5}">
                      <a16:colId xmlns:a16="http://schemas.microsoft.com/office/drawing/2014/main" val="20001"/>
                    </a:ext>
                  </a:extLst>
                </a:gridCol>
                <a:gridCol w="1504964">
                  <a:extLst>
                    <a:ext uri="{9D8B030D-6E8A-4147-A177-3AD203B41FA5}">
                      <a16:colId xmlns:a16="http://schemas.microsoft.com/office/drawing/2014/main" val="20002"/>
                    </a:ext>
                  </a:extLst>
                </a:gridCol>
                <a:gridCol w="1504964">
                  <a:extLst>
                    <a:ext uri="{9D8B030D-6E8A-4147-A177-3AD203B41FA5}">
                      <a16:colId xmlns:a16="http://schemas.microsoft.com/office/drawing/2014/main" val="20003"/>
                    </a:ext>
                  </a:extLst>
                </a:gridCol>
                <a:gridCol w="1504964">
                  <a:extLst>
                    <a:ext uri="{9D8B030D-6E8A-4147-A177-3AD203B41FA5}">
                      <a16:colId xmlns:a16="http://schemas.microsoft.com/office/drawing/2014/main" val="20004"/>
                    </a:ext>
                  </a:extLst>
                </a:gridCol>
              </a:tblGrid>
              <a:tr h="329200">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Arial" panose="020B0604020202020204" pitchFamily="34" charset="0"/>
                        <a:cs typeface="+mn-cs"/>
                      </a:endParaRPr>
                    </a:p>
                  </a:txBody>
                  <a:tcPr marL="121920" marR="1219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lumMod val="85000"/>
                      </a:srgbClr>
                    </a:solidFill>
                  </a:tcPr>
                </a:tc>
                <a:tc gridSpan="2">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cs typeface="+mn-cs"/>
                        </a:rPr>
                        <a:t>Cell 1</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B050"/>
                    </a:solidFill>
                  </a:tcPr>
                </a:tc>
                <a:tc hMerge="1">
                  <a:txBody>
                    <a:bodyPr/>
                    <a:lstStyle/>
                    <a:p>
                      <a:pPr algn="ctr" fontAlgn="ctr"/>
                      <a:endParaRPr lang="en-US" sz="800" b="1" i="0" u="none" strike="noStrike" dirty="0">
                        <a:solidFill>
                          <a:srgbClr val="FFFFFF"/>
                        </a:solidFill>
                        <a:effectLst/>
                        <a:latin typeface="Arial"/>
                      </a:endParaRPr>
                    </a:p>
                  </a:txBody>
                  <a:tcPr marL="7139" marR="7139" marT="5354" marB="0" anchor="ctr">
                    <a:solidFill>
                      <a:srgbClr val="C00000"/>
                    </a:solidFill>
                  </a:tcPr>
                </a:tc>
                <a:tc gridSpan="2">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cs typeface="+mn-cs"/>
                        </a:rPr>
                        <a:t>Cell 2</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1F497D">
                        <a:lumMod val="60000"/>
                        <a:lumOff val="40000"/>
                      </a:srgbClr>
                    </a:solidFill>
                  </a:tcPr>
                </a:tc>
                <a:tc hMerge="1">
                  <a:txBody>
                    <a:bodyPr/>
                    <a:lstStyle/>
                    <a:p>
                      <a:pPr algn="ctr" fontAlgn="ctr"/>
                      <a:endParaRPr lang="en-US" sz="800" b="1" i="0" u="none" strike="noStrike" dirty="0">
                        <a:solidFill>
                          <a:srgbClr val="FFFFFF"/>
                        </a:solidFill>
                        <a:effectLst/>
                        <a:latin typeface="Arial"/>
                      </a:endParaRPr>
                    </a:p>
                  </a:txBody>
                  <a:tcPr marL="7139" marR="7139" marT="5354" marB="0" anchor="ctr">
                    <a:solidFill>
                      <a:srgbClr val="C00000"/>
                    </a:solidFill>
                  </a:tcPr>
                </a:tc>
                <a:extLst>
                  <a:ext uri="{0D108BD9-81ED-4DB2-BD59-A6C34878D82A}">
                    <a16:rowId xmlns:a16="http://schemas.microsoft.com/office/drawing/2014/main" val="10000"/>
                  </a:ext>
                </a:extLst>
              </a:tr>
              <a:tr h="332259">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a:endParaRPr lang="en-US" sz="1100" dirty="0">
                        <a:solidFill>
                          <a:schemeClr val="bg1"/>
                        </a:solidFill>
                        <a:latin typeface="Arial" panose="020B0604020202020204" pitchFamily="34" charset="0"/>
                        <a:cs typeface="+mn-cs"/>
                      </a:endParaRPr>
                    </a:p>
                  </a:txBody>
                  <a:tcPr marL="121920" marR="1219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Arial"/>
                          <a:cs typeface="+mn-cs"/>
                        </a:rPr>
                        <a:t>PA – 396</a:t>
                      </a:r>
                    </a:p>
                    <a:p>
                      <a:pPr algn="ctr" fontAlgn="ctr"/>
                      <a:r>
                        <a:rPr lang="en-US" sz="1100" b="1" i="0" u="none" strike="noStrike" dirty="0">
                          <a:solidFill>
                            <a:srgbClr val="FFFFFF"/>
                          </a:solidFill>
                          <a:effectLst/>
                          <a:latin typeface="Arial"/>
                          <a:cs typeface="+mn-cs"/>
                        </a:rPr>
                        <a:t>(B)</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Arial"/>
                          <a:cs typeface="+mn-cs"/>
                        </a:rPr>
                        <a:t>ZA – 472</a:t>
                      </a:r>
                    </a:p>
                    <a:p>
                      <a:pPr algn="ctr" fontAlgn="ctr"/>
                      <a:r>
                        <a:rPr lang="en-US" sz="1100" b="1" i="0" u="none" strike="noStrike" dirty="0">
                          <a:solidFill>
                            <a:srgbClr val="FFFFFF"/>
                          </a:solidFill>
                          <a:effectLst/>
                          <a:latin typeface="Arial"/>
                          <a:cs typeface="+mn-cs"/>
                        </a:rPr>
                        <a:t>(C)</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00000"/>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Arial"/>
                          <a:cs typeface="+mn-cs"/>
                        </a:rPr>
                        <a:t>PB – 518</a:t>
                      </a:r>
                    </a:p>
                    <a:p>
                      <a:pPr algn="ctr" fontAlgn="ctr"/>
                      <a:r>
                        <a:rPr lang="en-US" sz="1100" b="1" i="0" u="none" strike="noStrike" dirty="0">
                          <a:solidFill>
                            <a:srgbClr val="FFFFFF"/>
                          </a:solidFill>
                          <a:effectLst/>
                          <a:latin typeface="Arial"/>
                          <a:cs typeface="+mn-cs"/>
                        </a:rPr>
                        <a:t>(D)</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Arial"/>
                          <a:cs typeface="+mn-cs"/>
                        </a:rPr>
                        <a:t>ZA – 472</a:t>
                      </a:r>
                    </a:p>
                    <a:p>
                      <a:pPr algn="ctr" fontAlgn="ctr"/>
                      <a:r>
                        <a:rPr lang="en-US" sz="1100" b="1" i="0" u="none" strike="noStrike" dirty="0">
                          <a:solidFill>
                            <a:srgbClr val="FFFFFF"/>
                          </a:solidFill>
                          <a:effectLst/>
                          <a:latin typeface="Arial"/>
                          <a:cs typeface="+mn-cs"/>
                        </a:rPr>
                        <a:t>(E)</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0001"/>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mn-cs"/>
                        </a:rPr>
                        <a:t>Base: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mn-cs"/>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mn-cs"/>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mn-cs"/>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mn-cs"/>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mn-cs"/>
                        </a:rPr>
                        <a:t>Mean</a:t>
                      </a:r>
                    </a:p>
                  </a:txBody>
                  <a:tcPr marL="121920" marR="1219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mn-cs"/>
                        </a:rPr>
                        <a:t>3.87</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mn-cs"/>
                        </a:rPr>
                        <a:t>3.89</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a:solidFill>
                            <a:srgbClr val="000000"/>
                          </a:solidFill>
                          <a:effectLst/>
                          <a:latin typeface="Arial" panose="020B0604020202020204" pitchFamily="34" charset="0"/>
                          <a:cs typeface="+mn-cs"/>
                        </a:rPr>
                        <a:t>4.12</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a:solidFill>
                            <a:srgbClr val="000000"/>
                          </a:solidFill>
                          <a:effectLst/>
                          <a:latin typeface="Arial" panose="020B0604020202020204" pitchFamily="34" charset="0"/>
                          <a:cs typeface="+mn-cs"/>
                        </a:rPr>
                        <a:t>4.25</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Arial" panose="020B0604020202020204" pitchFamily="34" charset="0"/>
                          <a:ea typeface="+mn-ea"/>
                          <a:cs typeface="+mn-cs"/>
                        </a:rPr>
                        <a:t>Top 2 Boxes</a:t>
                      </a:r>
                    </a:p>
                  </a:txBody>
                  <a:tcPr marL="12700" marR="12700"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mn-cs"/>
                        </a:rPr>
                        <a:t>28%</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mn-cs"/>
                        </a:rPr>
                        <a:t>25%</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mn-cs"/>
                        </a:rPr>
                        <a:t>36%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mn-cs"/>
                        </a:rPr>
                        <a:t>39%</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4"/>
                  </a:ext>
                </a:extLst>
              </a:tr>
            </a:tbl>
          </a:graphicData>
        </a:graphic>
      </p:graphicFrame>
      <p:cxnSp>
        <p:nvCxnSpPr>
          <p:cNvPr id="30" name="Straight Connector 29"/>
          <p:cNvCxnSpPr/>
          <p:nvPr/>
        </p:nvCxnSpPr>
        <p:spPr>
          <a:xfrm>
            <a:off x="5686400" y="1515301"/>
            <a:ext cx="0" cy="4052464"/>
          </a:xfrm>
          <a:prstGeom prst="line">
            <a:avLst/>
          </a:prstGeom>
          <a:noFill/>
          <a:ln w="9525" cap="flat" cmpd="sng" algn="ctr">
            <a:solidFill>
              <a:srgbClr val="FFFFFF">
                <a:lumMod val="50000"/>
              </a:srgbClr>
            </a:solidFill>
            <a:prstDash val="sysDash"/>
          </a:ln>
          <a:effectLst/>
        </p:spPr>
      </p:cxnSp>
      <p:sp>
        <p:nvSpPr>
          <p:cNvPr id="32" name="TextBox 31"/>
          <p:cNvSpPr txBox="1"/>
          <p:nvPr/>
        </p:nvSpPr>
        <p:spPr>
          <a:xfrm>
            <a:off x="0" y="6423921"/>
            <a:ext cx="8534400" cy="276999"/>
          </a:xfrm>
          <a:prstGeom prst="rect">
            <a:avLst/>
          </a:prstGeom>
          <a:noFill/>
        </p:spPr>
        <p:txBody>
          <a:bodyPr wrap="square" rtlCol="0">
            <a:spAutoFit/>
          </a:bodyPr>
          <a:lstStyle/>
          <a:p>
            <a:pPr defTabSz="1219170"/>
            <a:r>
              <a:rPr lang="en-GB" sz="1200" b="1" kern="0" dirty="0">
                <a:solidFill>
                  <a:srgbClr val="58595B"/>
                </a:solidFill>
                <a:cs typeface="Arial" panose="020B0604020202020204" pitchFamily="34" charset="0"/>
              </a:rPr>
              <a:t>P.</a:t>
            </a:r>
            <a:r>
              <a:rPr lang="en-US" sz="1200" b="1" kern="0" dirty="0">
                <a:solidFill>
                  <a:srgbClr val="58595B"/>
                </a:solidFill>
                <a:cs typeface="Arial" panose="020B0604020202020204" pitchFamily="34" charset="0"/>
              </a:rPr>
              <a:t>2</a:t>
            </a:r>
            <a:r>
              <a:rPr lang="en-GB" sz="1200" b="1" kern="0" dirty="0">
                <a:solidFill>
                  <a:srgbClr val="58595B"/>
                </a:solidFill>
                <a:cs typeface="Arial" panose="020B0604020202020204" pitchFamily="34" charset="0"/>
              </a:rPr>
              <a:t> </a:t>
            </a:r>
            <a:r>
              <a:rPr lang="en-US" sz="1200" kern="0" dirty="0">
                <a:solidFill>
                  <a:srgbClr val="58595B"/>
                </a:solidFill>
                <a:cs typeface="Arial" panose="020B0604020202020204" pitchFamily="34" charset="0"/>
              </a:rPr>
              <a:t>What is your overall opinion of the </a:t>
            </a:r>
            <a:r>
              <a:rPr lang="en-US" sz="1200" b="1" u="sng" kern="0" dirty="0">
                <a:solidFill>
                  <a:srgbClr val="58595B"/>
                </a:solidFill>
                <a:cs typeface="Arial" panose="020B0604020202020204" pitchFamily="34" charset="0"/>
              </a:rPr>
              <a:t>Overall appearance</a:t>
            </a:r>
            <a:r>
              <a:rPr lang="en-US" sz="1200" kern="0" dirty="0">
                <a:solidFill>
                  <a:srgbClr val="58595B"/>
                </a:solidFill>
                <a:cs typeface="Arial" panose="020B0604020202020204" pitchFamily="34" charset="0"/>
              </a:rPr>
              <a:t> of this </a:t>
            </a:r>
            <a:r>
              <a:rPr lang="en-US" sz="1200" b="1" u="sng" kern="0" dirty="0">
                <a:solidFill>
                  <a:srgbClr val="58595B"/>
                </a:solidFill>
                <a:cs typeface="Arial" panose="020B0604020202020204" pitchFamily="34" charset="0"/>
              </a:rPr>
              <a:t>"Super Fruit" juice?   (6-point scale)</a:t>
            </a:r>
            <a:endParaRPr lang="en-US" sz="1200" kern="0" dirty="0">
              <a:solidFill>
                <a:srgbClr val="58595B"/>
              </a:solidFill>
              <a:cs typeface="Arial" panose="020B0604020202020204" pitchFamily="34" charset="0"/>
            </a:endParaRPr>
          </a:p>
        </p:txBody>
      </p:sp>
      <p:sp>
        <p:nvSpPr>
          <p:cNvPr id="33" name="Rectangle 32"/>
          <p:cNvSpPr/>
          <p:nvPr/>
        </p:nvSpPr>
        <p:spPr>
          <a:xfrm>
            <a:off x="0" y="6184888"/>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40800" y="2627133"/>
            <a:ext cx="3251200" cy="1828800"/>
          </a:xfrm>
          <a:prstGeom prst="rect">
            <a:avLst/>
          </a:prstGeom>
        </p:spPr>
      </p:pic>
    </p:spTree>
    <p:extLst>
      <p:ext uri="{BB962C8B-B14F-4D97-AF65-F5344CB8AC3E}">
        <p14:creationId xmlns:p14="http://schemas.microsoft.com/office/powerpoint/2010/main" val="3829626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static1.squarespace.com/static/5429f04de4b054905b30b280/543c62e1e4b08aef4382522c/545e6bbbe4b076fac26cec4d/1415474265592/151419575.jpg?format=150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830"/>
            <a:ext cx="12230100" cy="69098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6" name="Rectangle 5"/>
          <p:cNvSpPr/>
          <p:nvPr/>
        </p:nvSpPr>
        <p:spPr>
          <a:xfrm>
            <a:off x="0" y="3970429"/>
            <a:ext cx="12230101" cy="2138948"/>
          </a:xfrm>
          <a:prstGeom prst="rect">
            <a:avLst/>
          </a:prstGeom>
          <a:solidFill>
            <a:srgbClr val="000000">
              <a:alpha val="5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8" name="TextBox 7"/>
          <p:cNvSpPr txBox="1"/>
          <p:nvPr/>
        </p:nvSpPr>
        <p:spPr>
          <a:xfrm>
            <a:off x="5454985" y="4255168"/>
            <a:ext cx="6878320" cy="1569469"/>
          </a:xfrm>
          <a:prstGeom prst="rect">
            <a:avLst/>
          </a:prstGeom>
          <a:noFill/>
        </p:spPr>
        <p:txBody>
          <a:bodyPr wrap="square" rtlCol="0">
            <a:spAutoFit/>
          </a:bodyPr>
          <a:lstStyle/>
          <a:p>
            <a:pPr algn="ctr" defTabSz="1219170"/>
            <a:r>
              <a:rPr lang="en-US" sz="3200" b="1" kern="0" dirty="0">
                <a:solidFill>
                  <a:schemeClr val="bg1"/>
                </a:solidFill>
              </a:rPr>
              <a:t>Product Evaluation</a:t>
            </a:r>
          </a:p>
          <a:p>
            <a:pPr marL="380990" indent="-380990" defTabSz="1219170">
              <a:buFont typeface="Arial" panose="020B0604020202020204" pitchFamily="34" charset="0"/>
              <a:buChar char="•"/>
            </a:pPr>
            <a:r>
              <a:rPr lang="en-US" sz="2133" b="1" kern="0" dirty="0">
                <a:solidFill>
                  <a:schemeClr val="tx2"/>
                </a:solidFill>
              </a:rPr>
              <a:t>Product Appearance Before Tasting the Product</a:t>
            </a:r>
          </a:p>
          <a:p>
            <a:pPr marL="380990" indent="-380990" defTabSz="1219170">
              <a:buFont typeface="Arial" panose="020B0604020202020204" pitchFamily="34" charset="0"/>
              <a:buChar char="•"/>
            </a:pPr>
            <a:r>
              <a:rPr lang="en-US" sz="2133" b="1" kern="0" dirty="0">
                <a:solidFill>
                  <a:schemeClr val="bg1"/>
                </a:solidFill>
              </a:rPr>
              <a:t>Product Liking &amp; Purchase Intention </a:t>
            </a:r>
            <a:r>
              <a:rPr lang="en-US" sz="2133" b="1" u="sng" kern="0" dirty="0">
                <a:solidFill>
                  <a:schemeClr val="accent2"/>
                </a:solidFill>
              </a:rPr>
              <a:t>After Trial</a:t>
            </a:r>
          </a:p>
          <a:p>
            <a:pPr marL="380990" indent="-380990" defTabSz="1219170">
              <a:buFont typeface="Arial" panose="020B0604020202020204" pitchFamily="34" charset="0"/>
              <a:buChar char="•"/>
            </a:pPr>
            <a:r>
              <a:rPr lang="en-US" sz="2133" b="1" kern="0" dirty="0">
                <a:solidFill>
                  <a:schemeClr val="tx2"/>
                </a:solidFill>
              </a:rPr>
              <a:t>Sensory &amp; Imagery Aspects </a:t>
            </a:r>
          </a:p>
        </p:txBody>
      </p:sp>
      <p:sp>
        <p:nvSpPr>
          <p:cNvPr id="9" name="TextBox 8"/>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9</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4179104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886397"/>
          </a:xfrm>
        </p:spPr>
        <p:txBody>
          <a:bodyPr/>
          <a:lstStyle/>
          <a:p>
            <a:r>
              <a:rPr lang="en-US" sz="3200" dirty="0"/>
              <a:t>Overall Product Likeability &amp; Purchase Intention:  After Trial</a:t>
            </a:r>
            <a:br>
              <a:rPr lang="en-US" sz="3200" dirty="0"/>
            </a:br>
            <a:r>
              <a:rPr lang="en-US" sz="3200" dirty="0"/>
              <a:t>Comparing Within Each Cell </a:t>
            </a:r>
            <a:endParaRPr lang="en-GB" sz="3200" dirty="0"/>
          </a:p>
        </p:txBody>
      </p:sp>
      <p:sp>
        <p:nvSpPr>
          <p:cNvPr id="9" name="Rectangle 8"/>
          <p:cNvSpPr/>
          <p:nvPr/>
        </p:nvSpPr>
        <p:spPr>
          <a:xfrm>
            <a:off x="61907" y="6471337"/>
            <a:ext cx="4564273" cy="246221"/>
          </a:xfrm>
          <a:prstGeom prst="rect">
            <a:avLst/>
          </a:prstGeom>
        </p:spPr>
        <p:txBody>
          <a:bodyPr wrap="square">
            <a:spAutoFit/>
          </a:bodyPr>
          <a:lstStyle/>
          <a:p>
            <a:pPr defTabSz="1219170">
              <a:lnSpc>
                <a:spcPts val="1200"/>
              </a:lnSpc>
            </a:pPr>
            <a:r>
              <a:rPr lang="en-US" sz="1067" kern="0" dirty="0">
                <a:solidFill>
                  <a:srgbClr val="58595B">
                    <a:lumMod val="50000"/>
                  </a:srgbClr>
                </a:solidFill>
                <a:cs typeface="Arial" panose="020B0604020202020204" pitchFamily="34" charset="0"/>
              </a:rPr>
              <a:t>P.14a/b: How do you LIKE OR DISLIKE this drink in overall? </a:t>
            </a:r>
          </a:p>
        </p:txBody>
      </p:sp>
      <p:graphicFrame>
        <p:nvGraphicFramePr>
          <p:cNvPr id="10" name="Chart 9"/>
          <p:cNvGraphicFramePr/>
          <p:nvPr>
            <p:extLst>
              <p:ext uri="{D42A27DB-BD31-4B8C-83A1-F6EECF244321}">
                <p14:modId xmlns:p14="http://schemas.microsoft.com/office/powerpoint/2010/main" val="4078539476"/>
              </p:ext>
            </p:extLst>
          </p:nvPr>
        </p:nvGraphicFramePr>
        <p:xfrm>
          <a:off x="713673" y="2987438"/>
          <a:ext cx="5059667" cy="3458668"/>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p:cNvSpPr txBox="1"/>
          <p:nvPr/>
        </p:nvSpPr>
        <p:spPr>
          <a:xfrm>
            <a:off x="296074" y="1347639"/>
            <a:ext cx="5359400" cy="374571"/>
          </a:xfrm>
          <a:prstGeom prst="roundRect">
            <a:avLst/>
          </a:prstGeom>
          <a:solidFill>
            <a:srgbClr val="A8CCDD">
              <a:lumMod val="20000"/>
              <a:lumOff val="80000"/>
            </a:srgbClr>
          </a:solidFill>
          <a:ln w="25400" cap="flat" cmpd="sng" algn="ctr">
            <a:solidFill>
              <a:srgbClr val="A8CCDD"/>
            </a:solidFill>
            <a:prstDash val="solid"/>
          </a:ln>
          <a:effectLst/>
        </p:spPr>
        <p:txBody>
          <a:bodyPr wrap="square" rtlCol="0" anchor="ctr">
            <a:spAutoFit/>
          </a:bodyPr>
          <a:lstStyle>
            <a:defPPr>
              <a:defRPr lang="en-US"/>
            </a:defPPr>
            <a:lvl1pPr algn="ct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F497D"/>
                </a:solidFill>
                <a:effectLst/>
                <a:uLnTx/>
                <a:uFillTx/>
                <a:latin typeface="Calibri"/>
                <a:ea typeface="+mn-ea"/>
                <a:cs typeface="Arial" panose="020B0604020202020204" pitchFamily="34" charset="0"/>
              </a:rPr>
              <a:t>Product Liking</a:t>
            </a:r>
          </a:p>
        </p:txBody>
      </p:sp>
      <p:sp>
        <p:nvSpPr>
          <p:cNvPr id="12" name="TextBox 11"/>
          <p:cNvSpPr txBox="1"/>
          <p:nvPr/>
        </p:nvSpPr>
        <p:spPr>
          <a:xfrm>
            <a:off x="4614460" y="5269580"/>
            <a:ext cx="288862" cy="318100"/>
          </a:xfrm>
          <a:prstGeom prst="rect">
            <a:avLst/>
          </a:prstGeom>
          <a:noFill/>
        </p:spPr>
        <p:txBody>
          <a:bodyPr wrap="none" rtlCol="0">
            <a:spAutoFit/>
          </a:bodyPr>
          <a:lstStyle/>
          <a:p>
            <a:pPr defTabSz="1219170"/>
            <a:r>
              <a:rPr lang="en-US" sz="1467" b="1" kern="0" dirty="0">
                <a:solidFill>
                  <a:srgbClr val="FFFFFF"/>
                </a:solidFill>
                <a:latin typeface="Arial" panose="020B0604020202020204" pitchFamily="34" charset="0"/>
                <a:cs typeface="Arial" panose="020B0604020202020204" pitchFamily="34" charset="0"/>
              </a:rPr>
              <a:t>a</a:t>
            </a:r>
          </a:p>
        </p:txBody>
      </p:sp>
      <p:sp>
        <p:nvSpPr>
          <p:cNvPr id="13" name="TextBox 12"/>
          <p:cNvSpPr txBox="1"/>
          <p:nvPr/>
        </p:nvSpPr>
        <p:spPr>
          <a:xfrm>
            <a:off x="6427288" y="1342888"/>
            <a:ext cx="5359400" cy="374571"/>
          </a:xfrm>
          <a:prstGeom prst="roundRect">
            <a:avLst/>
          </a:prstGeom>
          <a:solidFill>
            <a:srgbClr val="ED6737">
              <a:lumMod val="20000"/>
              <a:lumOff val="80000"/>
            </a:srgbClr>
          </a:solidFill>
          <a:ln w="25400" cap="flat" cmpd="sng" algn="ctr">
            <a:solidFill>
              <a:srgbClr val="ED6737">
                <a:lumMod val="40000"/>
                <a:lumOff val="60000"/>
              </a:srgbClr>
            </a:solidFill>
            <a:prstDash val="solid"/>
          </a:ln>
          <a:effectLst/>
        </p:spPr>
        <p:txBody>
          <a:bodyPr wrap="square" rtlCol="0" anchor="ctr">
            <a:spAutoFit/>
          </a:bodyPr>
          <a:lstStyle>
            <a:defPPr>
              <a:defRPr lang="en-US"/>
            </a:defPPr>
            <a:lvl1pPr algn="ct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F497D"/>
                </a:solidFill>
                <a:effectLst/>
                <a:uLnTx/>
                <a:uFillTx/>
                <a:latin typeface="Calibri"/>
                <a:ea typeface="+mn-ea"/>
                <a:cs typeface="Arial" panose="020B0604020202020204" pitchFamily="34" charset="0"/>
              </a:rPr>
              <a:t>Purchase Intention</a:t>
            </a:r>
          </a:p>
        </p:txBody>
      </p:sp>
      <p:graphicFrame>
        <p:nvGraphicFramePr>
          <p:cNvPr id="15" name="Chart 14"/>
          <p:cNvGraphicFramePr/>
          <p:nvPr>
            <p:extLst>
              <p:ext uri="{D42A27DB-BD31-4B8C-83A1-F6EECF244321}">
                <p14:modId xmlns:p14="http://schemas.microsoft.com/office/powerpoint/2010/main" val="633920428"/>
              </p:ext>
            </p:extLst>
          </p:nvPr>
        </p:nvGraphicFramePr>
        <p:xfrm>
          <a:off x="6692612" y="3008986"/>
          <a:ext cx="5262053" cy="346801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1689746403"/>
              </p:ext>
            </p:extLst>
          </p:nvPr>
        </p:nvGraphicFramePr>
        <p:xfrm>
          <a:off x="6427288" y="1815647"/>
          <a:ext cx="5461998" cy="1304847"/>
        </p:xfrm>
        <a:graphic>
          <a:graphicData uri="http://schemas.openxmlformats.org/drawingml/2006/table">
            <a:tbl>
              <a:tblPr firstRow="1" bandRow="1"/>
              <a:tblGrid>
                <a:gridCol w="813799">
                  <a:extLst>
                    <a:ext uri="{9D8B030D-6E8A-4147-A177-3AD203B41FA5}">
                      <a16:colId xmlns:a16="http://schemas.microsoft.com/office/drawing/2014/main" val="20000"/>
                    </a:ext>
                  </a:extLst>
                </a:gridCol>
                <a:gridCol w="1025516">
                  <a:extLst>
                    <a:ext uri="{9D8B030D-6E8A-4147-A177-3AD203B41FA5}">
                      <a16:colId xmlns:a16="http://schemas.microsoft.com/office/drawing/2014/main" val="20001"/>
                    </a:ext>
                  </a:extLst>
                </a:gridCol>
                <a:gridCol w="1207561">
                  <a:extLst>
                    <a:ext uri="{9D8B030D-6E8A-4147-A177-3AD203B41FA5}">
                      <a16:colId xmlns:a16="http://schemas.microsoft.com/office/drawing/2014/main" val="20002"/>
                    </a:ext>
                  </a:extLst>
                </a:gridCol>
                <a:gridCol w="1207561">
                  <a:extLst>
                    <a:ext uri="{9D8B030D-6E8A-4147-A177-3AD203B41FA5}">
                      <a16:colId xmlns:a16="http://schemas.microsoft.com/office/drawing/2014/main" val="20003"/>
                    </a:ext>
                  </a:extLst>
                </a:gridCol>
                <a:gridCol w="1207561">
                  <a:extLst>
                    <a:ext uri="{9D8B030D-6E8A-4147-A177-3AD203B41FA5}">
                      <a16:colId xmlns:a16="http://schemas.microsoft.com/office/drawing/2014/main" val="20004"/>
                    </a:ext>
                  </a:extLst>
                </a:gridCol>
              </a:tblGrid>
              <a:tr h="329200">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mn-lt"/>
                        <a:cs typeface="Arial" panose="020B0604020202020204" pitchFamily="34" charset="0"/>
                      </a:endParaRPr>
                    </a:p>
                  </a:txBody>
                  <a:tcPr marL="121920" marR="1219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lumMod val="85000"/>
                      </a:srgbClr>
                    </a:solidFill>
                  </a:tcPr>
                </a:tc>
                <a:tc gridSpan="2">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mn-lt"/>
                        </a:rPr>
                        <a:t>Cell 1</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B050"/>
                    </a:solidFill>
                  </a:tcPr>
                </a:tc>
                <a:tc hMerge="1">
                  <a:txBody>
                    <a:bodyPr/>
                    <a:lstStyle/>
                    <a:p>
                      <a:pPr algn="ctr" fontAlgn="ctr"/>
                      <a:endParaRPr lang="en-US" sz="800" b="1" i="0" u="none" strike="noStrike" dirty="0">
                        <a:solidFill>
                          <a:srgbClr val="FFFFFF"/>
                        </a:solidFill>
                        <a:effectLst/>
                        <a:latin typeface="Arial"/>
                      </a:endParaRPr>
                    </a:p>
                  </a:txBody>
                  <a:tcPr marL="7139" marR="7139" marT="5354" marB="0" anchor="ctr">
                    <a:solidFill>
                      <a:srgbClr val="C00000"/>
                    </a:solidFill>
                  </a:tcPr>
                </a:tc>
                <a:tc gridSpan="2">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mn-lt"/>
                        </a:rPr>
                        <a:t>Cell 2</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1F497D">
                        <a:lumMod val="60000"/>
                        <a:lumOff val="40000"/>
                      </a:srgbClr>
                    </a:solidFill>
                  </a:tcPr>
                </a:tc>
                <a:tc hMerge="1">
                  <a:txBody>
                    <a:bodyPr/>
                    <a:lstStyle/>
                    <a:p>
                      <a:pPr algn="ctr" fontAlgn="ctr"/>
                      <a:endParaRPr lang="en-US" sz="800" b="1" i="0" u="none" strike="noStrike" dirty="0">
                        <a:solidFill>
                          <a:srgbClr val="FFFFFF"/>
                        </a:solidFill>
                        <a:effectLst/>
                        <a:latin typeface="Arial"/>
                      </a:endParaRPr>
                    </a:p>
                  </a:txBody>
                  <a:tcPr marL="7139" marR="7139" marT="5354" marB="0" anchor="ctr">
                    <a:solidFill>
                      <a:srgbClr val="C00000"/>
                    </a:solidFill>
                  </a:tcPr>
                </a:tc>
                <a:extLst>
                  <a:ext uri="{0D108BD9-81ED-4DB2-BD59-A6C34878D82A}">
                    <a16:rowId xmlns:a16="http://schemas.microsoft.com/office/drawing/2014/main" val="10000"/>
                  </a:ext>
                </a:extLst>
              </a:tr>
              <a:tr h="332259">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a:endParaRPr lang="en-US" sz="1100" dirty="0">
                        <a:solidFill>
                          <a:schemeClr val="bg1"/>
                        </a:solidFill>
                        <a:latin typeface="+mn-lt"/>
                        <a:cs typeface="Arial" panose="020B0604020202020204" pitchFamily="34" charset="0"/>
                      </a:endParaRPr>
                    </a:p>
                  </a:txBody>
                  <a:tcPr marL="121920" marR="1219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PA – 396</a:t>
                      </a:r>
                    </a:p>
                    <a:p>
                      <a:pPr algn="ctr" fontAlgn="ctr"/>
                      <a:r>
                        <a:rPr lang="en-US" sz="1100" b="1" i="0" u="none" strike="noStrike" dirty="0">
                          <a:solidFill>
                            <a:srgbClr val="FFFFFF"/>
                          </a:solidFill>
                          <a:effectLst/>
                          <a:latin typeface="+mn-lt"/>
                        </a:rPr>
                        <a:t>(B)</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ZA – 472</a:t>
                      </a:r>
                    </a:p>
                    <a:p>
                      <a:pPr algn="ctr" fontAlgn="ctr"/>
                      <a:r>
                        <a:rPr lang="en-US" sz="1100" b="1" i="0" u="none" strike="noStrike" dirty="0">
                          <a:solidFill>
                            <a:srgbClr val="FFFFFF"/>
                          </a:solidFill>
                          <a:effectLst/>
                          <a:latin typeface="+mn-lt"/>
                        </a:rPr>
                        <a:t>(C)</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00000"/>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PB – 518</a:t>
                      </a:r>
                    </a:p>
                    <a:p>
                      <a:pPr algn="ctr" fontAlgn="ctr"/>
                      <a:r>
                        <a:rPr lang="en-US" sz="1100" b="1" i="0" u="none" strike="noStrike" dirty="0">
                          <a:solidFill>
                            <a:srgbClr val="FFFFFF"/>
                          </a:solidFill>
                          <a:effectLst/>
                          <a:latin typeface="+mn-lt"/>
                        </a:rPr>
                        <a:t>(D)</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ZA – 472</a:t>
                      </a:r>
                    </a:p>
                    <a:p>
                      <a:pPr algn="ctr" fontAlgn="ctr"/>
                      <a:r>
                        <a:rPr lang="en-US" sz="1100" b="1" i="0" u="none" strike="noStrike" dirty="0">
                          <a:solidFill>
                            <a:srgbClr val="FFFFFF"/>
                          </a:solidFill>
                          <a:effectLst/>
                          <a:latin typeface="+mn-lt"/>
                        </a:rPr>
                        <a:t>(E)</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0001"/>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mn-lt"/>
                          <a:ea typeface="+mn-ea"/>
                          <a:cs typeface="Arial" panose="020B0604020202020204" pitchFamily="34" charset="0"/>
                        </a:rPr>
                        <a:t>Base: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mn-lt"/>
                          <a:ea typeface="+mn-ea"/>
                          <a:cs typeface="Arial" panose="020B0604020202020204" pitchFamily="34" charset="0"/>
                        </a:rPr>
                        <a:t>Mean</a:t>
                      </a:r>
                    </a:p>
                  </a:txBody>
                  <a:tcPr marL="121920" marR="1219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4.45</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4.54</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4.51</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4.61</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mn-lt"/>
                          <a:ea typeface="+mn-ea"/>
                          <a:cs typeface="Arial" panose="020B0604020202020204" pitchFamily="34" charset="0"/>
                        </a:rPr>
                        <a:t>Top 2 Boxes</a:t>
                      </a:r>
                    </a:p>
                  </a:txBody>
                  <a:tcPr marL="12700" marR="12700"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89%</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98%</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91%</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96%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4"/>
                  </a:ext>
                </a:extLst>
              </a:tr>
            </a:tbl>
          </a:graphicData>
        </a:graphic>
      </p:graphicFrame>
      <p:sp>
        <p:nvSpPr>
          <p:cNvPr id="17" name="Rectangle 16"/>
          <p:cNvSpPr/>
          <p:nvPr/>
        </p:nvSpPr>
        <p:spPr>
          <a:xfrm>
            <a:off x="61907" y="6617036"/>
            <a:ext cx="8264813" cy="256545"/>
          </a:xfrm>
          <a:prstGeom prst="rect">
            <a:avLst/>
          </a:prstGeom>
        </p:spPr>
        <p:txBody>
          <a:bodyPr wrap="square">
            <a:spAutoFit/>
          </a:bodyPr>
          <a:lstStyle/>
          <a:p>
            <a:pPr defTabSz="1219170"/>
            <a:r>
              <a:rPr lang="en-US" sz="1067" kern="0" dirty="0">
                <a:solidFill>
                  <a:srgbClr val="58595B">
                    <a:lumMod val="50000"/>
                  </a:srgbClr>
                </a:solidFill>
                <a:cs typeface="Arial" panose="020B0604020202020204" pitchFamily="34" charset="0"/>
              </a:rPr>
              <a:t>P.13a/b: Which statement best describes how likely you would be to buy this product if it is available at the shop you regularly shop?</a:t>
            </a:r>
          </a:p>
        </p:txBody>
      </p:sp>
      <p:cxnSp>
        <p:nvCxnSpPr>
          <p:cNvPr id="18" name="Straight Connector 17"/>
          <p:cNvCxnSpPr/>
          <p:nvPr/>
        </p:nvCxnSpPr>
        <p:spPr>
          <a:xfrm>
            <a:off x="9467820" y="1853848"/>
            <a:ext cx="0" cy="3349144"/>
          </a:xfrm>
          <a:prstGeom prst="line">
            <a:avLst/>
          </a:prstGeom>
          <a:noFill/>
          <a:ln w="9525" cap="flat" cmpd="sng" algn="ctr">
            <a:solidFill>
              <a:srgbClr val="FFFFFF">
                <a:lumMod val="50000"/>
              </a:srgbClr>
            </a:solidFill>
            <a:prstDash val="sysDash"/>
          </a:ln>
          <a:effectLst/>
        </p:spPr>
      </p:cxnSp>
      <p:graphicFrame>
        <p:nvGraphicFramePr>
          <p:cNvPr id="19" name="Table 18"/>
          <p:cNvGraphicFramePr>
            <a:graphicFrameLocks noGrp="1"/>
          </p:cNvGraphicFramePr>
          <p:nvPr>
            <p:extLst>
              <p:ext uri="{D42A27DB-BD31-4B8C-83A1-F6EECF244321}">
                <p14:modId xmlns:p14="http://schemas.microsoft.com/office/powerpoint/2010/main" val="3475107248"/>
              </p:ext>
            </p:extLst>
          </p:nvPr>
        </p:nvGraphicFramePr>
        <p:xfrm>
          <a:off x="202554" y="1818090"/>
          <a:ext cx="5461998" cy="1304847"/>
        </p:xfrm>
        <a:graphic>
          <a:graphicData uri="http://schemas.openxmlformats.org/drawingml/2006/table">
            <a:tbl>
              <a:tblPr firstRow="1" bandRow="1"/>
              <a:tblGrid>
                <a:gridCol w="813799">
                  <a:extLst>
                    <a:ext uri="{9D8B030D-6E8A-4147-A177-3AD203B41FA5}">
                      <a16:colId xmlns:a16="http://schemas.microsoft.com/office/drawing/2014/main" val="20000"/>
                    </a:ext>
                  </a:extLst>
                </a:gridCol>
                <a:gridCol w="1025516">
                  <a:extLst>
                    <a:ext uri="{9D8B030D-6E8A-4147-A177-3AD203B41FA5}">
                      <a16:colId xmlns:a16="http://schemas.microsoft.com/office/drawing/2014/main" val="20001"/>
                    </a:ext>
                  </a:extLst>
                </a:gridCol>
                <a:gridCol w="1207561">
                  <a:extLst>
                    <a:ext uri="{9D8B030D-6E8A-4147-A177-3AD203B41FA5}">
                      <a16:colId xmlns:a16="http://schemas.microsoft.com/office/drawing/2014/main" val="20002"/>
                    </a:ext>
                  </a:extLst>
                </a:gridCol>
                <a:gridCol w="1207561">
                  <a:extLst>
                    <a:ext uri="{9D8B030D-6E8A-4147-A177-3AD203B41FA5}">
                      <a16:colId xmlns:a16="http://schemas.microsoft.com/office/drawing/2014/main" val="20003"/>
                    </a:ext>
                  </a:extLst>
                </a:gridCol>
                <a:gridCol w="1207561">
                  <a:extLst>
                    <a:ext uri="{9D8B030D-6E8A-4147-A177-3AD203B41FA5}">
                      <a16:colId xmlns:a16="http://schemas.microsoft.com/office/drawing/2014/main" val="20004"/>
                    </a:ext>
                  </a:extLst>
                </a:gridCol>
              </a:tblGrid>
              <a:tr h="329200">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mn-lt"/>
                        <a:cs typeface="Arial" panose="020B0604020202020204" pitchFamily="34" charset="0"/>
                      </a:endParaRPr>
                    </a:p>
                  </a:txBody>
                  <a:tcPr marL="121920" marR="1219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lumMod val="85000"/>
                      </a:srgbClr>
                    </a:solidFill>
                  </a:tcPr>
                </a:tc>
                <a:tc gridSpan="2">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mn-lt"/>
                        </a:rPr>
                        <a:t>Cell 1</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B050"/>
                    </a:solidFill>
                  </a:tcPr>
                </a:tc>
                <a:tc hMerge="1">
                  <a:txBody>
                    <a:bodyPr/>
                    <a:lstStyle/>
                    <a:p>
                      <a:pPr algn="ctr" fontAlgn="ctr"/>
                      <a:endParaRPr lang="en-US" sz="800" b="1" i="0" u="none" strike="noStrike" dirty="0">
                        <a:solidFill>
                          <a:srgbClr val="FFFFFF"/>
                        </a:solidFill>
                        <a:effectLst/>
                        <a:latin typeface="Arial"/>
                      </a:endParaRPr>
                    </a:p>
                  </a:txBody>
                  <a:tcPr marL="7139" marR="7139" marT="5354" marB="0" anchor="ctr">
                    <a:solidFill>
                      <a:srgbClr val="C00000"/>
                    </a:solidFill>
                  </a:tcPr>
                </a:tc>
                <a:tc gridSpan="2">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mn-lt"/>
                        </a:rPr>
                        <a:t>Cell 2</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1F497D">
                        <a:lumMod val="60000"/>
                        <a:lumOff val="40000"/>
                      </a:srgbClr>
                    </a:solidFill>
                  </a:tcPr>
                </a:tc>
                <a:tc hMerge="1">
                  <a:txBody>
                    <a:bodyPr/>
                    <a:lstStyle/>
                    <a:p>
                      <a:pPr algn="ctr" fontAlgn="ctr"/>
                      <a:endParaRPr lang="en-US" sz="800" b="1" i="0" u="none" strike="noStrike" dirty="0">
                        <a:solidFill>
                          <a:srgbClr val="FFFFFF"/>
                        </a:solidFill>
                        <a:effectLst/>
                        <a:latin typeface="Arial"/>
                      </a:endParaRPr>
                    </a:p>
                  </a:txBody>
                  <a:tcPr marL="7139" marR="7139" marT="5354" marB="0" anchor="ctr">
                    <a:solidFill>
                      <a:srgbClr val="C00000"/>
                    </a:solidFill>
                  </a:tcPr>
                </a:tc>
                <a:extLst>
                  <a:ext uri="{0D108BD9-81ED-4DB2-BD59-A6C34878D82A}">
                    <a16:rowId xmlns:a16="http://schemas.microsoft.com/office/drawing/2014/main" val="10000"/>
                  </a:ext>
                </a:extLst>
              </a:tr>
              <a:tr h="332259">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a:endParaRPr lang="en-US" sz="1100" dirty="0">
                        <a:solidFill>
                          <a:schemeClr val="bg1"/>
                        </a:solidFill>
                        <a:latin typeface="+mn-lt"/>
                        <a:cs typeface="Arial" panose="020B0604020202020204" pitchFamily="34" charset="0"/>
                      </a:endParaRPr>
                    </a:p>
                  </a:txBody>
                  <a:tcPr marL="121920" marR="12192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PA – 396</a:t>
                      </a:r>
                    </a:p>
                    <a:p>
                      <a:pPr algn="ctr" fontAlgn="ctr"/>
                      <a:r>
                        <a:rPr lang="en-US" sz="1100" b="1" i="0" u="none" strike="noStrike" dirty="0">
                          <a:solidFill>
                            <a:srgbClr val="FFFFFF"/>
                          </a:solidFill>
                          <a:effectLst/>
                          <a:latin typeface="+mn-lt"/>
                        </a:rPr>
                        <a:t>(B)</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ZA – 472</a:t>
                      </a:r>
                    </a:p>
                    <a:p>
                      <a:pPr algn="ctr" fontAlgn="ctr"/>
                      <a:r>
                        <a:rPr lang="en-US" sz="1100" b="1" i="0" u="none" strike="noStrike" dirty="0">
                          <a:solidFill>
                            <a:srgbClr val="FFFFFF"/>
                          </a:solidFill>
                          <a:effectLst/>
                          <a:latin typeface="+mn-lt"/>
                        </a:rPr>
                        <a:t>(C)</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00000"/>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PB – 518</a:t>
                      </a:r>
                    </a:p>
                    <a:p>
                      <a:pPr algn="ctr" fontAlgn="ctr"/>
                      <a:r>
                        <a:rPr lang="en-US" sz="1100" b="1" i="0" u="none" strike="noStrike" dirty="0">
                          <a:solidFill>
                            <a:srgbClr val="FFFFFF"/>
                          </a:solidFill>
                          <a:effectLst/>
                          <a:latin typeface="+mn-lt"/>
                        </a:rPr>
                        <a:t>(D)</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ctr"/>
                      <a:r>
                        <a:rPr lang="en-US" sz="1100" b="1" i="0" u="none" strike="noStrike" dirty="0">
                          <a:solidFill>
                            <a:srgbClr val="FFFFFF"/>
                          </a:solidFill>
                          <a:effectLst/>
                          <a:latin typeface="+mn-lt"/>
                        </a:rPr>
                        <a:t>ZA – 472</a:t>
                      </a:r>
                    </a:p>
                    <a:p>
                      <a:pPr algn="ctr" fontAlgn="ctr"/>
                      <a:r>
                        <a:rPr lang="en-US" sz="1100" b="1" i="0" u="none" strike="noStrike" dirty="0">
                          <a:solidFill>
                            <a:srgbClr val="FFFFFF"/>
                          </a:solidFill>
                          <a:effectLst/>
                          <a:latin typeface="+mn-lt"/>
                        </a:rPr>
                        <a:t>(E)</a:t>
                      </a:r>
                    </a:p>
                  </a:txBody>
                  <a:tcPr marL="9519" marR="9519" marT="7139"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0001"/>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mn-lt"/>
                          <a:ea typeface="+mn-ea"/>
                          <a:cs typeface="Arial" panose="020B0604020202020204" pitchFamily="34" charset="0"/>
                        </a:rPr>
                        <a:t>Base: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mn-lt"/>
                          <a:ea typeface="+mn-ea"/>
                          <a:cs typeface="Arial" panose="020B0604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mn-lt"/>
                          <a:ea typeface="+mn-ea"/>
                          <a:cs typeface="Arial" panose="020B0604020202020204" pitchFamily="34" charset="0"/>
                        </a:rPr>
                        <a:t>Mean</a:t>
                      </a:r>
                    </a:p>
                  </a:txBody>
                  <a:tcPr marL="121920" marR="1219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4.06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4.16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4.39</a:t>
                      </a:r>
                      <a:r>
                        <a:rPr lang="en-US" sz="1200" b="1" i="0" u="none" strike="noStrike" dirty="0">
                          <a:solidFill>
                            <a:srgbClr val="FF0000"/>
                          </a:solidFill>
                          <a:effectLst/>
                          <a:latin typeface="+mn-lt"/>
                          <a:cs typeface="Arial" panose="020B0604020202020204" pitchFamily="34" charset="0"/>
                        </a:rPr>
                        <a:t>B</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4.46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mn-lt"/>
                          <a:ea typeface="+mn-ea"/>
                          <a:cs typeface="Arial" panose="020B0604020202020204" pitchFamily="34" charset="0"/>
                        </a:rPr>
                        <a:t>Top 2 Boxes</a:t>
                      </a:r>
                    </a:p>
                  </a:txBody>
                  <a:tcPr marL="12700" marR="12700"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33%</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36%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50%</a:t>
                      </a:r>
                      <a:r>
                        <a:rPr lang="en-US" sz="1200" b="1" i="0" u="none" strike="noStrike" dirty="0">
                          <a:solidFill>
                            <a:srgbClr val="FF0000"/>
                          </a:solidFill>
                          <a:effectLst/>
                          <a:latin typeface="+mn-lt"/>
                          <a:cs typeface="Arial" panose="020B0604020202020204" pitchFamily="34" charset="0"/>
                        </a:rPr>
                        <a:t>B</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mn-lt"/>
                          <a:cs typeface="Arial" panose="020B0604020202020204" pitchFamily="34" charset="0"/>
                        </a:rPr>
                        <a:t>49%</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4"/>
                  </a:ext>
                </a:extLst>
              </a:tr>
            </a:tbl>
          </a:graphicData>
        </a:graphic>
      </p:graphicFrame>
      <p:cxnSp>
        <p:nvCxnSpPr>
          <p:cNvPr id="20" name="Straight Connector 19"/>
          <p:cNvCxnSpPr/>
          <p:nvPr/>
        </p:nvCxnSpPr>
        <p:spPr>
          <a:xfrm>
            <a:off x="3244428" y="1828976"/>
            <a:ext cx="0" cy="3349144"/>
          </a:xfrm>
          <a:prstGeom prst="line">
            <a:avLst/>
          </a:prstGeom>
          <a:noFill/>
          <a:ln w="9525" cap="flat" cmpd="sng" algn="ctr">
            <a:solidFill>
              <a:srgbClr val="FFFFFF">
                <a:lumMod val="50000"/>
              </a:srgbClr>
            </a:solidFill>
            <a:prstDash val="sysDash"/>
          </a:ln>
          <a:effectLst/>
        </p:spPr>
      </p:cxnSp>
      <p:sp>
        <p:nvSpPr>
          <p:cNvPr id="21" name="TextBox 20"/>
          <p:cNvSpPr txBox="1"/>
          <p:nvPr/>
        </p:nvSpPr>
        <p:spPr>
          <a:xfrm>
            <a:off x="3872499" y="3695175"/>
            <a:ext cx="458001" cy="246221"/>
          </a:xfrm>
          <a:prstGeom prst="rect">
            <a:avLst/>
          </a:prstGeom>
          <a:noFill/>
        </p:spPr>
        <p:txBody>
          <a:bodyPr wrap="square" rtlCol="0">
            <a:spAutoFit/>
          </a:bodyPr>
          <a:lstStyle/>
          <a:p>
            <a:pPr defTabSz="1219170"/>
            <a:r>
              <a:rPr lang="en-US" sz="1000" b="1" kern="0" dirty="0">
                <a:solidFill>
                  <a:srgbClr val="FF0000"/>
                </a:solidFill>
                <a:latin typeface="Arial" panose="020B0604020202020204" pitchFamily="34" charset="0"/>
                <a:cs typeface="Arial" panose="020B0604020202020204" pitchFamily="34" charset="0"/>
              </a:rPr>
              <a:t>B</a:t>
            </a:r>
          </a:p>
        </p:txBody>
      </p:sp>
      <p:sp>
        <p:nvSpPr>
          <p:cNvPr id="22" name="Rectangle 21">
            <a:extLst>
              <a:ext uri="{FF2B5EF4-FFF2-40B4-BE49-F238E27FC236}">
                <a16:creationId xmlns:a16="http://schemas.microsoft.com/office/drawing/2014/main" id="{D201560C-D145-4418-885E-A61F7ACC6F8A}"/>
              </a:ext>
            </a:extLst>
          </p:cNvPr>
          <p:cNvSpPr/>
          <p:nvPr/>
        </p:nvSpPr>
        <p:spPr>
          <a:xfrm>
            <a:off x="59725" y="6258351"/>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spTree>
    <p:extLst>
      <p:ext uri="{BB962C8B-B14F-4D97-AF65-F5344CB8AC3E}">
        <p14:creationId xmlns:p14="http://schemas.microsoft.com/office/powerpoint/2010/main" val="3177219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Reasons for </a:t>
            </a:r>
            <a:r>
              <a:rPr lang="en-US" sz="3200" dirty="0">
                <a:solidFill>
                  <a:srgbClr val="00B050"/>
                </a:solidFill>
              </a:rPr>
              <a:t>Liking</a:t>
            </a:r>
            <a:r>
              <a:rPr lang="en-US" sz="3200" dirty="0"/>
              <a:t> / </a:t>
            </a:r>
            <a:r>
              <a:rPr lang="en-US" sz="3200" dirty="0">
                <a:solidFill>
                  <a:srgbClr val="FF0000"/>
                </a:solidFill>
              </a:rPr>
              <a:t>Disliking</a:t>
            </a:r>
            <a:r>
              <a:rPr lang="en-US" sz="3200" dirty="0"/>
              <a:t> the Products</a:t>
            </a:r>
          </a:p>
        </p:txBody>
      </p:sp>
      <p:graphicFrame>
        <p:nvGraphicFramePr>
          <p:cNvPr id="17" name="Table 16"/>
          <p:cNvGraphicFramePr>
            <a:graphicFrameLocks noGrp="1"/>
          </p:cNvGraphicFramePr>
          <p:nvPr>
            <p:extLst/>
          </p:nvPr>
        </p:nvGraphicFramePr>
        <p:xfrm>
          <a:off x="268198" y="1561860"/>
          <a:ext cx="5384801" cy="4516105"/>
        </p:xfrm>
        <a:graphic>
          <a:graphicData uri="http://schemas.openxmlformats.org/drawingml/2006/table">
            <a:tbl>
              <a:tblPr/>
              <a:tblGrid>
                <a:gridCol w="3149600">
                  <a:extLst>
                    <a:ext uri="{9D8B030D-6E8A-4147-A177-3AD203B41FA5}">
                      <a16:colId xmlns:a16="http://schemas.microsoft.com/office/drawing/2014/main" val="20000"/>
                    </a:ext>
                  </a:extLst>
                </a:gridCol>
                <a:gridCol w="745067">
                  <a:extLst>
                    <a:ext uri="{9D8B030D-6E8A-4147-A177-3AD203B41FA5}">
                      <a16:colId xmlns:a16="http://schemas.microsoft.com/office/drawing/2014/main" val="20001"/>
                    </a:ext>
                  </a:extLst>
                </a:gridCol>
                <a:gridCol w="745067">
                  <a:extLst>
                    <a:ext uri="{9D8B030D-6E8A-4147-A177-3AD203B41FA5}">
                      <a16:colId xmlns:a16="http://schemas.microsoft.com/office/drawing/2014/main" val="20002"/>
                    </a:ext>
                  </a:extLst>
                </a:gridCol>
                <a:gridCol w="745067">
                  <a:extLst>
                    <a:ext uri="{9D8B030D-6E8A-4147-A177-3AD203B41FA5}">
                      <a16:colId xmlns:a16="http://schemas.microsoft.com/office/drawing/2014/main" val="20003"/>
                    </a:ext>
                  </a:extLst>
                </a:gridCol>
              </a:tblGrid>
              <a:tr h="297099">
                <a:tc>
                  <a:txBody>
                    <a:bodyPr/>
                    <a:lstStyle/>
                    <a:p>
                      <a:pPr algn="l" fontAlgn="ctr"/>
                      <a:r>
                        <a:rPr lang="en-US" sz="1200" b="0" i="0" u="none" strike="noStrike" dirty="0">
                          <a:solidFill>
                            <a:srgbClr val="000000"/>
                          </a:solidFill>
                          <a:effectLst/>
                          <a:latin typeface="Arial"/>
                        </a:rPr>
                        <a:t> </a:t>
                      </a:r>
                      <a:r>
                        <a:rPr lang="en-US" sz="1500" b="1" i="0" u="none" strike="noStrike" dirty="0">
                          <a:solidFill>
                            <a:srgbClr val="00B050"/>
                          </a:solidFill>
                          <a:effectLst/>
                          <a:latin typeface="Arial"/>
                        </a:rPr>
                        <a:t>LIKES</a:t>
                      </a:r>
                      <a:endParaRPr lang="en-US" sz="1200" b="1" i="0" u="none" strike="noStrike" dirty="0">
                        <a:solidFill>
                          <a:srgbClr val="00B050"/>
                        </a:solidFill>
                        <a:effectLst/>
                        <a:latin typeface="Arial"/>
                      </a:endParaRP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1" i="0" u="none" strike="noStrike" dirty="0">
                          <a:solidFill>
                            <a:srgbClr val="FFFFFF"/>
                          </a:solidFill>
                          <a:effectLst/>
                          <a:latin typeface="Arial"/>
                        </a:rPr>
                        <a:t>PA - 396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00B050"/>
                    </a:solidFill>
                  </a:tcPr>
                </a:tc>
                <a:tc>
                  <a:txBody>
                    <a:bodyPr/>
                    <a:lstStyle/>
                    <a:p>
                      <a:pPr algn="ctr" fontAlgn="ctr"/>
                      <a:r>
                        <a:rPr lang="en-US" sz="1200" b="1" i="0" u="none" strike="noStrike">
                          <a:solidFill>
                            <a:srgbClr val="FFFFFF"/>
                          </a:solidFill>
                          <a:effectLst/>
                          <a:latin typeface="Arial"/>
                        </a:rPr>
                        <a:t>PB - 518</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538DD5"/>
                    </a:solidFill>
                  </a:tcPr>
                </a:tc>
                <a:tc>
                  <a:txBody>
                    <a:bodyPr/>
                    <a:lstStyle/>
                    <a:p>
                      <a:pPr algn="ctr" fontAlgn="ctr"/>
                      <a:r>
                        <a:rPr lang="en-US" sz="1200" b="1" i="0" u="none" strike="noStrike">
                          <a:solidFill>
                            <a:srgbClr val="FFFFFF"/>
                          </a:solidFill>
                          <a:effectLst/>
                          <a:latin typeface="Arial"/>
                        </a:rPr>
                        <a:t>ZA - 472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C00000"/>
                    </a:solidFill>
                  </a:tcPr>
                </a:tc>
                <a:extLst>
                  <a:ext uri="{0D108BD9-81ED-4DB2-BD59-A6C34878D82A}">
                    <a16:rowId xmlns:a16="http://schemas.microsoft.com/office/drawing/2014/main" val="10000"/>
                  </a:ext>
                </a:extLst>
              </a:tr>
              <a:tr h="191773">
                <a:tc>
                  <a:txBody>
                    <a:bodyPr/>
                    <a:lstStyle/>
                    <a:p>
                      <a:pPr algn="l" fontAlgn="ctr"/>
                      <a:r>
                        <a:rPr lang="en-US" sz="1200" b="0" i="0" u="none" strike="noStrike">
                          <a:solidFill>
                            <a:srgbClr val="000000"/>
                          </a:solidFill>
                          <a:effectLst/>
                          <a:latin typeface="Arial"/>
                        </a:rPr>
                        <a:t>Base: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100</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100</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200</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1"/>
                  </a:ext>
                </a:extLst>
              </a:tr>
              <a:tr h="191773">
                <a:tc>
                  <a:txBody>
                    <a:bodyPr/>
                    <a:lstStyle/>
                    <a:p>
                      <a:pPr algn="l" fontAlgn="ctr"/>
                      <a:r>
                        <a:rPr lang="en-US" sz="1200" b="0" i="0" u="none" strike="noStrike">
                          <a:solidFill>
                            <a:srgbClr val="000000"/>
                          </a:solidFill>
                          <a:effectLst/>
                          <a:latin typeface="Arial"/>
                        </a:rPr>
                        <a:t> </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0" i="0" u="none" strike="noStrike">
                          <a:solidFill>
                            <a:srgbClr val="000000"/>
                          </a:solidFill>
                          <a:effectLst/>
                          <a:latin typeface="Arial"/>
                        </a:rPr>
                        <a:t>%</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0" i="0" u="none" strike="noStrike">
                          <a:solidFill>
                            <a:srgbClr val="000000"/>
                          </a:solidFill>
                          <a:effectLst/>
                          <a:latin typeface="Arial"/>
                        </a:rPr>
                        <a:t>%</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0" i="0" u="none" strike="noStrike">
                          <a:solidFill>
                            <a:srgbClr val="000000"/>
                          </a:solidFill>
                          <a:effectLst/>
                          <a:latin typeface="Arial"/>
                        </a:rPr>
                        <a:t>%</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extLst>
                  <a:ext uri="{0D108BD9-81ED-4DB2-BD59-A6C34878D82A}">
                    <a16:rowId xmlns:a16="http://schemas.microsoft.com/office/drawing/2014/main" val="10002"/>
                  </a:ext>
                </a:extLst>
              </a:tr>
              <a:tr h="191773">
                <a:tc>
                  <a:txBody>
                    <a:bodyPr/>
                    <a:lstStyle/>
                    <a:p>
                      <a:pPr algn="l" fontAlgn="ctr"/>
                      <a:r>
                        <a:rPr lang="en-US" sz="1200" b="0" i="0" u="none" strike="noStrike" dirty="0">
                          <a:solidFill>
                            <a:srgbClr val="000000"/>
                          </a:solidFill>
                          <a:effectLst/>
                          <a:latin typeface="Arial"/>
                        </a:rPr>
                        <a:t>Nice sweet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69</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68</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3"/>
                  </a:ext>
                </a:extLst>
              </a:tr>
              <a:tr h="191773">
                <a:tc>
                  <a:txBody>
                    <a:bodyPr/>
                    <a:lstStyle/>
                    <a:p>
                      <a:pPr algn="l" fontAlgn="ctr"/>
                      <a:r>
                        <a:rPr lang="en-US" sz="1200" b="0" i="0" u="none" strike="noStrike" dirty="0">
                          <a:solidFill>
                            <a:srgbClr val="000000"/>
                          </a:solidFill>
                          <a:effectLst/>
                          <a:latin typeface="Arial"/>
                        </a:rPr>
                        <a:t>Nice pomegranate aroma</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57</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60</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4"/>
                  </a:ext>
                </a:extLst>
              </a:tr>
              <a:tr h="191773">
                <a:tc>
                  <a:txBody>
                    <a:bodyPr/>
                    <a:lstStyle/>
                    <a:p>
                      <a:pPr algn="l" fontAlgn="ctr"/>
                      <a:r>
                        <a:rPr lang="en-US" sz="1200" b="0" i="0" u="none" strike="noStrike" dirty="0">
                          <a:solidFill>
                            <a:srgbClr val="000000"/>
                          </a:solidFill>
                          <a:effectLst/>
                          <a:latin typeface="Arial"/>
                        </a:rPr>
                        <a:t>Nice sour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35</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5"/>
                  </a:ext>
                </a:extLst>
              </a:tr>
              <a:tr h="191773">
                <a:tc>
                  <a:txBody>
                    <a:bodyPr/>
                    <a:lstStyle/>
                    <a:p>
                      <a:pPr algn="l" fontAlgn="ctr"/>
                      <a:r>
                        <a:rPr lang="en-US" sz="1200" b="0" i="0" u="none" strike="noStrike" baseline="0" dirty="0">
                          <a:solidFill>
                            <a:srgbClr val="000000"/>
                          </a:solidFill>
                          <a:effectLst/>
                          <a:latin typeface="Arial"/>
                        </a:rPr>
                        <a:t>Nice </a:t>
                      </a:r>
                      <a:r>
                        <a:rPr lang="en-US" sz="1200" b="0" i="0" u="none" strike="noStrike" dirty="0">
                          <a:solidFill>
                            <a:srgbClr val="000000"/>
                          </a:solidFill>
                          <a:effectLst/>
                          <a:latin typeface="Arial"/>
                        </a:rPr>
                        <a:t>red color</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24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19</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7"/>
                  </a:ext>
                </a:extLst>
              </a:tr>
              <a:tr h="191773">
                <a:tc>
                  <a:txBody>
                    <a:bodyPr/>
                    <a:lstStyle/>
                    <a:p>
                      <a:pPr algn="l" fontAlgn="ctr"/>
                      <a:r>
                        <a:rPr lang="en-US" sz="1200" b="0" i="0" u="none" strike="noStrike">
                          <a:solidFill>
                            <a:srgbClr val="000000"/>
                          </a:solidFill>
                          <a:effectLst/>
                          <a:latin typeface="Arial"/>
                        </a:rPr>
                        <a:t>Refreshing feeling after drinking</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9</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24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a:solidFill>
                            <a:srgbClr val="000000"/>
                          </a:solidFill>
                          <a:effectLst/>
                          <a:latin typeface="Arial"/>
                        </a:rPr>
                        <a:t>17</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8"/>
                  </a:ext>
                </a:extLst>
              </a:tr>
              <a:tr h="191773">
                <a:tc>
                  <a:txBody>
                    <a:bodyPr/>
                    <a:lstStyle/>
                    <a:p>
                      <a:pPr algn="l" fontAlgn="ctr"/>
                      <a:r>
                        <a:rPr lang="en-US" sz="1200" b="0" i="0" u="none" strike="noStrike" dirty="0">
                          <a:solidFill>
                            <a:srgbClr val="000000"/>
                          </a:solidFill>
                          <a:effectLst/>
                          <a:latin typeface="Arial"/>
                        </a:rPr>
                        <a:t>Thirst quenching</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12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19</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a:solidFill>
                            <a:srgbClr val="000000"/>
                          </a:solidFill>
                          <a:effectLst/>
                          <a:latin typeface="Arial"/>
                        </a:rPr>
                        <a:t>16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9"/>
                  </a:ext>
                </a:extLst>
              </a:tr>
              <a:tr h="191773">
                <a:tc>
                  <a:txBody>
                    <a:bodyPr/>
                    <a:lstStyle/>
                    <a:p>
                      <a:pPr algn="l" fontAlgn="ctr"/>
                      <a:r>
                        <a:rPr lang="en-US" sz="1200" b="0" i="0" u="none" strike="noStrike" dirty="0">
                          <a:solidFill>
                            <a:srgbClr val="000000"/>
                          </a:solidFill>
                          <a:effectLst/>
                          <a:latin typeface="Arial"/>
                        </a:rPr>
                        <a:t>Nice pomegranate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13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18</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a:solidFill>
                            <a:srgbClr val="000000"/>
                          </a:solidFill>
                          <a:effectLst/>
                          <a:latin typeface="Arial"/>
                        </a:rPr>
                        <a:t>16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0"/>
                  </a:ext>
                </a:extLst>
              </a:tr>
              <a:tr h="191773">
                <a:tc>
                  <a:txBody>
                    <a:bodyPr/>
                    <a:lstStyle/>
                    <a:p>
                      <a:pPr algn="l" fontAlgn="ctr"/>
                      <a:r>
                        <a:rPr lang="en-US" sz="1200" b="0" i="0" u="none" strike="noStrike">
                          <a:solidFill>
                            <a:srgbClr val="000000"/>
                          </a:solidFill>
                          <a:effectLst/>
                          <a:latin typeface="Arial"/>
                        </a:rPr>
                        <a:t>Nice overall aroma</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9</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14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a:solidFill>
                            <a:srgbClr val="000000"/>
                          </a:solidFill>
                          <a:effectLst/>
                          <a:latin typeface="Arial"/>
                        </a:rPr>
                        <a:t>12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1"/>
                  </a:ext>
                </a:extLst>
              </a:tr>
              <a:tr h="191773">
                <a:tc>
                  <a:txBody>
                    <a:bodyPr/>
                    <a:lstStyle/>
                    <a:p>
                      <a:pPr algn="l" fontAlgn="ctr"/>
                      <a:r>
                        <a:rPr lang="en-US" sz="1200" b="0" i="0" u="none" strike="noStrike">
                          <a:solidFill>
                            <a:srgbClr val="000000"/>
                          </a:solidFill>
                          <a:effectLst/>
                          <a:latin typeface="Arial"/>
                        </a:rPr>
                        <a:t>Provide energy after drink</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13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a:solidFill>
                            <a:srgbClr val="000000"/>
                          </a:solidFill>
                          <a:effectLst/>
                          <a:latin typeface="Arial"/>
                        </a:rPr>
                        <a:t>8</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2"/>
                  </a:ext>
                </a:extLst>
              </a:tr>
              <a:tr h="191773">
                <a:tc>
                  <a:txBody>
                    <a:bodyPr/>
                    <a:lstStyle/>
                    <a:p>
                      <a:pPr algn="l" fontAlgn="ctr"/>
                      <a:r>
                        <a:rPr lang="en-US" sz="1200" b="0" i="0" u="none" strike="noStrike" dirty="0">
                          <a:solidFill>
                            <a:srgbClr val="000000"/>
                          </a:solidFill>
                          <a:effectLst/>
                          <a:latin typeface="Arial"/>
                        </a:rPr>
                        <a:t>Easy to drink</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12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a:solidFill>
                            <a:srgbClr val="000000"/>
                          </a:solidFill>
                          <a:effectLst/>
                          <a:latin typeface="Arial"/>
                        </a:rPr>
                        <a:t>8</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3"/>
                  </a:ext>
                </a:extLst>
              </a:tr>
              <a:tr h="191773">
                <a:tc>
                  <a:txBody>
                    <a:bodyPr/>
                    <a:lstStyle/>
                    <a:p>
                      <a:pPr algn="l" fontAlgn="ctr"/>
                      <a:r>
                        <a:rPr lang="en-US" sz="1200" b="0" i="0" u="none" strike="noStrike">
                          <a:solidFill>
                            <a:srgbClr val="000000"/>
                          </a:solidFill>
                          <a:effectLst/>
                          <a:latin typeface="Arial"/>
                        </a:rPr>
                        <a:t>Sweet after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9</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noFill/>
                  </a:tcPr>
                </a:tc>
                <a:tc>
                  <a:txBody>
                    <a:bodyPr/>
                    <a:lstStyle/>
                    <a:p>
                      <a:pPr algn="ctr" fontAlgn="ctr"/>
                      <a:r>
                        <a:rPr lang="en-US" sz="1200" b="0" i="0" u="none" strike="noStrike" dirty="0">
                          <a:solidFill>
                            <a:srgbClr val="000000"/>
                          </a:solidFill>
                          <a:effectLst/>
                          <a:latin typeface="Arial"/>
                        </a:rPr>
                        <a:t>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5"/>
                  </a:ext>
                </a:extLst>
              </a:tr>
              <a:tr h="191773">
                <a:tc>
                  <a:txBody>
                    <a:bodyPr/>
                    <a:lstStyle/>
                    <a:p>
                      <a:pPr algn="l" fontAlgn="ctr"/>
                      <a:r>
                        <a:rPr lang="en-US" sz="1200" b="0" i="0" u="none" strike="noStrike" dirty="0">
                          <a:solidFill>
                            <a:srgbClr val="000000"/>
                          </a:solidFill>
                          <a:effectLst/>
                          <a:latin typeface="Arial"/>
                        </a:rPr>
                        <a:t>Nice pomegranate color</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8</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6"/>
                  </a:ext>
                </a:extLst>
              </a:tr>
              <a:tr h="191773">
                <a:tc>
                  <a:txBody>
                    <a:bodyPr/>
                    <a:lstStyle/>
                    <a:p>
                      <a:pPr algn="l" fontAlgn="ctr"/>
                      <a:r>
                        <a:rPr lang="en-US" sz="1200" b="0" i="0" u="none" strike="noStrike" dirty="0">
                          <a:solidFill>
                            <a:srgbClr val="000000"/>
                          </a:solidFill>
                          <a:effectLst/>
                          <a:latin typeface="Arial"/>
                        </a:rPr>
                        <a:t>Like the clearness of the drink</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7</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7</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7</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7"/>
                  </a:ext>
                </a:extLst>
              </a:tr>
              <a:tr h="191773">
                <a:tc>
                  <a:txBody>
                    <a:bodyPr/>
                    <a:lstStyle/>
                    <a:p>
                      <a:pPr algn="l" fontAlgn="ctr"/>
                      <a:r>
                        <a:rPr lang="en-US" sz="1200" b="0" i="0" u="none" strike="noStrike" dirty="0">
                          <a:solidFill>
                            <a:srgbClr val="000000"/>
                          </a:solidFill>
                          <a:effectLst/>
                          <a:latin typeface="Arial"/>
                        </a:rPr>
                        <a:t>Not too sweet</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7</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5</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8"/>
                  </a:ext>
                </a:extLst>
              </a:tr>
              <a:tr h="191773">
                <a:tc>
                  <a:txBody>
                    <a:bodyPr/>
                    <a:lstStyle/>
                    <a:p>
                      <a:pPr algn="l" fontAlgn="ctr"/>
                      <a:r>
                        <a:rPr lang="en-US" sz="1200" b="0" i="0" u="none" strike="noStrike" dirty="0">
                          <a:solidFill>
                            <a:srgbClr val="000000"/>
                          </a:solidFill>
                          <a:effectLst/>
                          <a:latin typeface="Arial"/>
                        </a:rPr>
                        <a:t>Delicious after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5</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9"/>
                  </a:ext>
                </a:extLst>
              </a:tr>
              <a:tr h="191773">
                <a:tc>
                  <a:txBody>
                    <a:bodyPr/>
                    <a:lstStyle/>
                    <a:p>
                      <a:pPr algn="l" fontAlgn="ctr"/>
                      <a:r>
                        <a:rPr lang="en-US" sz="1200" b="0" i="0" u="none" strike="noStrike" dirty="0">
                          <a:solidFill>
                            <a:srgbClr val="000000"/>
                          </a:solidFill>
                          <a:effectLst/>
                          <a:latin typeface="Arial"/>
                        </a:rPr>
                        <a:t>Not too tart</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5</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0"/>
                  </a:ext>
                </a:extLst>
              </a:tr>
              <a:tr h="191773">
                <a:tc>
                  <a:txBody>
                    <a:bodyPr/>
                    <a:lstStyle/>
                    <a:p>
                      <a:pPr algn="l" fontAlgn="ctr"/>
                      <a:r>
                        <a:rPr lang="en-US" sz="1200" b="0" i="0" u="none" strike="noStrike" dirty="0">
                          <a:solidFill>
                            <a:srgbClr val="000000"/>
                          </a:solidFill>
                          <a:effectLst/>
                          <a:latin typeface="Arial"/>
                        </a:rPr>
                        <a:t>Not too sour</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4</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2"/>
                  </a:ext>
                </a:extLst>
              </a:tr>
              <a:tr h="191773">
                <a:tc>
                  <a:txBody>
                    <a:bodyPr/>
                    <a:lstStyle/>
                    <a:p>
                      <a:pPr algn="l" fontAlgn="ctr"/>
                      <a:r>
                        <a:rPr lang="en-US" sz="1200" b="0" i="0" u="none" strike="noStrike" dirty="0">
                          <a:solidFill>
                            <a:srgbClr val="000000"/>
                          </a:solidFill>
                          <a:effectLst/>
                          <a:latin typeface="Arial"/>
                        </a:rPr>
                        <a:t>Has mild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3"/>
                  </a:ext>
                </a:extLst>
              </a:tr>
              <a:tr h="191773">
                <a:tc>
                  <a:txBody>
                    <a:bodyPr/>
                    <a:lstStyle/>
                    <a:p>
                      <a:pPr algn="l" fontAlgn="ctr"/>
                      <a:r>
                        <a:rPr lang="en-US" sz="1200" b="0" i="0" u="none" strike="noStrike" dirty="0">
                          <a:solidFill>
                            <a:srgbClr val="000000"/>
                          </a:solidFill>
                          <a:effectLst/>
                          <a:latin typeface="Arial"/>
                        </a:rPr>
                        <a:t>Has natural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4"/>
                  </a:ext>
                </a:extLst>
              </a:tr>
              <a:tr h="191773">
                <a:tc>
                  <a:txBody>
                    <a:bodyPr/>
                    <a:lstStyle/>
                    <a:p>
                      <a:pPr algn="l" fontAlgn="ctr"/>
                      <a:r>
                        <a:rPr lang="en-US" sz="1200" b="0" i="0" u="none" strike="noStrike" dirty="0">
                          <a:solidFill>
                            <a:srgbClr val="000000"/>
                          </a:solidFill>
                          <a:effectLst/>
                          <a:latin typeface="Arial"/>
                        </a:rPr>
                        <a:t>No after taste</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0</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1</a:t>
                      </a:r>
                    </a:p>
                  </a:txBody>
                  <a:tcPr marL="3188" marR="3188" marT="3188"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5"/>
                  </a:ext>
                </a:extLst>
              </a:tr>
            </a:tbl>
          </a:graphicData>
        </a:graphic>
      </p:graphicFrame>
      <p:graphicFrame>
        <p:nvGraphicFramePr>
          <p:cNvPr id="18" name="Table 17">
            <a:extLst/>
          </p:cNvPr>
          <p:cNvGraphicFramePr>
            <a:graphicFrameLocks noGrp="1"/>
          </p:cNvGraphicFramePr>
          <p:nvPr>
            <p:extLst/>
          </p:nvPr>
        </p:nvGraphicFramePr>
        <p:xfrm>
          <a:off x="5957799" y="1561860"/>
          <a:ext cx="5892800" cy="4189420"/>
        </p:xfrm>
        <a:graphic>
          <a:graphicData uri="http://schemas.openxmlformats.org/drawingml/2006/table">
            <a:tbl>
              <a:tblPr/>
              <a:tblGrid>
                <a:gridCol w="3868793">
                  <a:extLst>
                    <a:ext uri="{9D8B030D-6E8A-4147-A177-3AD203B41FA5}">
                      <a16:colId xmlns:a16="http://schemas.microsoft.com/office/drawing/2014/main" val="20000"/>
                    </a:ext>
                  </a:extLst>
                </a:gridCol>
                <a:gridCol w="674669">
                  <a:extLst>
                    <a:ext uri="{9D8B030D-6E8A-4147-A177-3AD203B41FA5}">
                      <a16:colId xmlns:a16="http://schemas.microsoft.com/office/drawing/2014/main" val="20001"/>
                    </a:ext>
                  </a:extLst>
                </a:gridCol>
                <a:gridCol w="674669">
                  <a:extLst>
                    <a:ext uri="{9D8B030D-6E8A-4147-A177-3AD203B41FA5}">
                      <a16:colId xmlns:a16="http://schemas.microsoft.com/office/drawing/2014/main" val="20002"/>
                    </a:ext>
                  </a:extLst>
                </a:gridCol>
                <a:gridCol w="674669">
                  <a:extLst>
                    <a:ext uri="{9D8B030D-6E8A-4147-A177-3AD203B41FA5}">
                      <a16:colId xmlns:a16="http://schemas.microsoft.com/office/drawing/2014/main" val="20003"/>
                    </a:ext>
                  </a:extLst>
                </a:gridCol>
              </a:tblGrid>
              <a:tr h="455080">
                <a:tc>
                  <a:txBody>
                    <a:bodyPr/>
                    <a:lstStyle/>
                    <a:p>
                      <a:pPr marL="0" algn="l" defTabSz="914157" rtl="0" eaLnBrk="1" fontAlgn="ctr" latinLnBrk="0" hangingPunct="1"/>
                      <a:r>
                        <a:rPr lang="en-US" sz="1500" b="1" i="0" u="none" strike="noStrike" kern="1200" dirty="0">
                          <a:solidFill>
                            <a:srgbClr val="C00000"/>
                          </a:solidFill>
                          <a:effectLst/>
                          <a:latin typeface="Arial"/>
                          <a:ea typeface="+mn-ea"/>
                          <a:cs typeface="+mn-cs"/>
                        </a:rPr>
                        <a:t> DISLIKES</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1" i="0" u="none" strike="noStrike">
                          <a:solidFill>
                            <a:srgbClr val="FFFFFF"/>
                          </a:solidFill>
                          <a:effectLst/>
                          <a:latin typeface="Arial"/>
                        </a:rPr>
                        <a:t>PA - 396</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00B050"/>
                    </a:solidFill>
                  </a:tcPr>
                </a:tc>
                <a:tc>
                  <a:txBody>
                    <a:bodyPr/>
                    <a:lstStyle/>
                    <a:p>
                      <a:pPr algn="ctr" fontAlgn="ctr"/>
                      <a:r>
                        <a:rPr lang="en-US" sz="1200" b="1" i="0" u="none" strike="noStrike">
                          <a:solidFill>
                            <a:srgbClr val="FFFFFF"/>
                          </a:solidFill>
                          <a:effectLst/>
                          <a:latin typeface="Arial"/>
                        </a:rPr>
                        <a:t>PB - 518</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538DD5"/>
                    </a:solidFill>
                  </a:tcPr>
                </a:tc>
                <a:tc>
                  <a:txBody>
                    <a:bodyPr/>
                    <a:lstStyle/>
                    <a:p>
                      <a:pPr algn="ctr" fontAlgn="ctr"/>
                      <a:r>
                        <a:rPr lang="en-US" sz="1200" b="1" i="0" u="none" strike="noStrike">
                          <a:solidFill>
                            <a:srgbClr val="FFFFFF"/>
                          </a:solidFill>
                          <a:effectLst/>
                          <a:latin typeface="Arial"/>
                        </a:rPr>
                        <a:t>ZA - 472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C00000"/>
                    </a:solidFill>
                  </a:tcPr>
                </a:tc>
                <a:extLst>
                  <a:ext uri="{0D108BD9-81ED-4DB2-BD59-A6C34878D82A}">
                    <a16:rowId xmlns:a16="http://schemas.microsoft.com/office/drawing/2014/main" val="10000"/>
                  </a:ext>
                </a:extLst>
              </a:tr>
              <a:tr h="186717">
                <a:tc>
                  <a:txBody>
                    <a:bodyPr/>
                    <a:lstStyle/>
                    <a:p>
                      <a:pPr algn="l" fontAlgn="ctr"/>
                      <a:r>
                        <a:rPr lang="en-US" sz="1200" b="0" i="0" u="none" strike="noStrike">
                          <a:solidFill>
                            <a:srgbClr val="000000"/>
                          </a:solidFill>
                          <a:effectLst/>
                          <a:latin typeface="Arial"/>
                        </a:rPr>
                        <a:t>Base:</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100</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100</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200</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1"/>
                  </a:ext>
                </a:extLst>
              </a:tr>
              <a:tr h="186717">
                <a:tc>
                  <a:txBody>
                    <a:bodyPr/>
                    <a:lstStyle/>
                    <a:p>
                      <a:pPr algn="l" fontAlgn="ctr"/>
                      <a:r>
                        <a:rPr lang="en-US" sz="1200" b="0" i="0" u="none" strike="noStrike">
                          <a:solidFill>
                            <a:srgbClr val="000000"/>
                          </a:solidFill>
                          <a:effectLst/>
                          <a:latin typeface="Arial"/>
                        </a:rPr>
                        <a:t> </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0" i="0" u="none" strike="noStrike">
                          <a:solidFill>
                            <a:srgbClr val="000000"/>
                          </a:solidFill>
                          <a:effectLst/>
                          <a:latin typeface="Arial"/>
                        </a:rPr>
                        <a:t>%</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0" i="0" u="none" strike="noStrike">
                          <a:solidFill>
                            <a:srgbClr val="000000"/>
                          </a:solidFill>
                          <a:effectLst/>
                          <a:latin typeface="Arial"/>
                        </a:rPr>
                        <a:t>%</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tc>
                  <a:txBody>
                    <a:bodyPr/>
                    <a:lstStyle/>
                    <a:p>
                      <a:pPr algn="ctr" fontAlgn="ctr"/>
                      <a:r>
                        <a:rPr lang="en-US" sz="1200" b="0" i="0" u="none" strike="noStrike">
                          <a:solidFill>
                            <a:srgbClr val="000000"/>
                          </a:solidFill>
                          <a:effectLst/>
                          <a:latin typeface="Arial"/>
                        </a:rPr>
                        <a:t>%</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D9D9D9"/>
                    </a:solidFill>
                  </a:tcPr>
                </a:tc>
                <a:extLst>
                  <a:ext uri="{0D108BD9-81ED-4DB2-BD59-A6C34878D82A}">
                    <a16:rowId xmlns:a16="http://schemas.microsoft.com/office/drawing/2014/main" val="10002"/>
                  </a:ext>
                </a:extLst>
              </a:tr>
              <a:tr h="186717">
                <a:tc>
                  <a:txBody>
                    <a:bodyPr/>
                    <a:lstStyle/>
                    <a:p>
                      <a:pPr algn="l" fontAlgn="ctr"/>
                      <a:r>
                        <a:rPr lang="en-US" sz="1200" b="1" i="0" u="none" strike="noStrike">
                          <a:solidFill>
                            <a:srgbClr val="FFFFFF"/>
                          </a:solidFill>
                          <a:effectLst/>
                          <a:latin typeface="Arial"/>
                        </a:rPr>
                        <a:t>NET: Negative</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FF6600"/>
                    </a:solidFill>
                  </a:tcPr>
                </a:tc>
                <a:tc>
                  <a:txBody>
                    <a:bodyPr/>
                    <a:lstStyle/>
                    <a:p>
                      <a:pPr algn="ctr" fontAlgn="ctr"/>
                      <a:r>
                        <a:rPr lang="en-US" sz="1200" b="1" i="0" u="none" strike="noStrike">
                          <a:solidFill>
                            <a:srgbClr val="FFFFFF"/>
                          </a:solidFill>
                          <a:effectLst/>
                          <a:latin typeface="Arial"/>
                        </a:rPr>
                        <a:t>29</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FF6600"/>
                    </a:solidFill>
                  </a:tcPr>
                </a:tc>
                <a:tc>
                  <a:txBody>
                    <a:bodyPr/>
                    <a:lstStyle/>
                    <a:p>
                      <a:pPr algn="ctr" fontAlgn="ctr"/>
                      <a:r>
                        <a:rPr lang="en-US" sz="1200" b="1" i="0" u="none" strike="noStrike">
                          <a:solidFill>
                            <a:srgbClr val="FFFFFF"/>
                          </a:solidFill>
                          <a:effectLst/>
                          <a:latin typeface="Arial"/>
                        </a:rPr>
                        <a:t>39</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FF6600"/>
                    </a:solidFill>
                  </a:tcPr>
                </a:tc>
                <a:tc>
                  <a:txBody>
                    <a:bodyPr/>
                    <a:lstStyle/>
                    <a:p>
                      <a:pPr algn="ctr" fontAlgn="ctr"/>
                      <a:r>
                        <a:rPr lang="en-US" sz="1200" b="1" i="0" u="none" strike="noStrike">
                          <a:solidFill>
                            <a:srgbClr val="FFFFFF"/>
                          </a:solidFill>
                          <a:effectLst/>
                          <a:latin typeface="Arial"/>
                        </a:rPr>
                        <a:t>34</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FF6600"/>
                    </a:solidFill>
                  </a:tcPr>
                </a:tc>
                <a:extLst>
                  <a:ext uri="{0D108BD9-81ED-4DB2-BD59-A6C34878D82A}">
                    <a16:rowId xmlns:a16="http://schemas.microsoft.com/office/drawing/2014/main" val="10003"/>
                  </a:ext>
                </a:extLst>
              </a:tr>
              <a:tr h="186717">
                <a:tc>
                  <a:txBody>
                    <a:bodyPr/>
                    <a:lstStyle/>
                    <a:p>
                      <a:pPr algn="l" fontAlgn="ctr"/>
                      <a:r>
                        <a:rPr lang="en-US" sz="1200" b="0" i="0" u="none" strike="noStrike" dirty="0">
                          <a:solidFill>
                            <a:srgbClr val="000000"/>
                          </a:solidFill>
                          <a:effectLst/>
                          <a:latin typeface="Arial"/>
                        </a:rPr>
                        <a:t>    Too sweet</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6</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9</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4"/>
                  </a:ext>
                </a:extLst>
              </a:tr>
              <a:tr h="186717">
                <a:tc>
                  <a:txBody>
                    <a:bodyPr/>
                    <a:lstStyle/>
                    <a:p>
                      <a:pPr algn="l" fontAlgn="ctr"/>
                      <a:r>
                        <a:rPr lang="en-US" sz="1200" b="0" i="0" u="none" strike="noStrike">
                          <a:solidFill>
                            <a:srgbClr val="000000"/>
                          </a:solidFill>
                          <a:effectLst/>
                          <a:latin typeface="Arial"/>
                        </a:rPr>
                        <a:t>    Not sweet enough</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5</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4</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5"/>
                  </a:ext>
                </a:extLst>
              </a:tr>
              <a:tr h="186717">
                <a:tc>
                  <a:txBody>
                    <a:bodyPr/>
                    <a:lstStyle/>
                    <a:p>
                      <a:pPr algn="l" fontAlgn="ctr"/>
                      <a:r>
                        <a:rPr lang="en-US" sz="1200" b="0" i="0" u="none" strike="noStrike">
                          <a:solidFill>
                            <a:srgbClr val="000000"/>
                          </a:solidFill>
                          <a:effectLst/>
                          <a:latin typeface="Arial"/>
                        </a:rPr>
                        <a:t>    Too strong pomegranate aroma</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5</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3</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6"/>
                  </a:ext>
                </a:extLst>
              </a:tr>
              <a:tr h="186717">
                <a:tc>
                  <a:txBody>
                    <a:bodyPr/>
                    <a:lstStyle/>
                    <a:p>
                      <a:pPr algn="l" fontAlgn="ctr"/>
                      <a:r>
                        <a:rPr lang="en-US" sz="1200" b="0" i="0" u="none" strike="noStrike" dirty="0">
                          <a:solidFill>
                            <a:srgbClr val="000000"/>
                          </a:solidFill>
                          <a:effectLst/>
                          <a:latin typeface="Arial"/>
                        </a:rPr>
                        <a:t>    Too tart</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5</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5</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5</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7"/>
                  </a:ext>
                </a:extLst>
              </a:tr>
              <a:tr h="186717">
                <a:tc>
                  <a:txBody>
                    <a:bodyPr/>
                    <a:lstStyle/>
                    <a:p>
                      <a:pPr algn="l" fontAlgn="ctr"/>
                      <a:r>
                        <a:rPr lang="en-US" sz="1200" b="0" i="0" u="none" strike="noStrike">
                          <a:solidFill>
                            <a:srgbClr val="000000"/>
                          </a:solidFill>
                          <a:effectLst/>
                          <a:latin typeface="Arial"/>
                        </a:rPr>
                        <a:t>    Not enough pomegranate taste</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4</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08"/>
                  </a:ext>
                </a:extLst>
              </a:tr>
              <a:tr h="186717">
                <a:tc>
                  <a:txBody>
                    <a:bodyPr/>
                    <a:lstStyle/>
                    <a:p>
                      <a:pPr algn="l" fontAlgn="ctr"/>
                      <a:r>
                        <a:rPr lang="en-US" sz="1200" b="0" i="0" u="none" strike="noStrike">
                          <a:solidFill>
                            <a:srgbClr val="000000"/>
                          </a:solidFill>
                          <a:effectLst/>
                          <a:latin typeface="Arial"/>
                        </a:rPr>
                        <a:t>    Not enough after taste</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0"/>
                  </a:ext>
                </a:extLst>
              </a:tr>
              <a:tr h="186717">
                <a:tc>
                  <a:txBody>
                    <a:bodyPr/>
                    <a:lstStyle/>
                    <a:p>
                      <a:pPr algn="l" fontAlgn="ctr"/>
                      <a:r>
                        <a:rPr lang="en-US" sz="1200" b="0" i="0" u="none" strike="noStrike">
                          <a:solidFill>
                            <a:srgbClr val="000000"/>
                          </a:solidFill>
                          <a:effectLst/>
                          <a:latin typeface="Arial"/>
                        </a:rPr>
                        <a:t>    Too sour</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3</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1"/>
                  </a:ext>
                </a:extLst>
              </a:tr>
              <a:tr h="186717">
                <a:tc>
                  <a:txBody>
                    <a:bodyPr/>
                    <a:lstStyle/>
                    <a:p>
                      <a:pPr algn="l" fontAlgn="ctr"/>
                      <a:r>
                        <a:rPr lang="en-US" sz="1200" b="0" i="0" u="none" strike="noStrike">
                          <a:solidFill>
                            <a:srgbClr val="000000"/>
                          </a:solidFill>
                          <a:effectLst/>
                          <a:latin typeface="Arial"/>
                        </a:rPr>
                        <a:t>    Too strong overall aroma</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2"/>
                  </a:ext>
                </a:extLst>
              </a:tr>
              <a:tr h="186717">
                <a:tc>
                  <a:txBody>
                    <a:bodyPr/>
                    <a:lstStyle/>
                    <a:p>
                      <a:pPr algn="l" fontAlgn="ctr"/>
                      <a:r>
                        <a:rPr lang="en-US" sz="1200" b="0" i="0" u="none" strike="noStrike" dirty="0">
                          <a:solidFill>
                            <a:srgbClr val="000000"/>
                          </a:solidFill>
                          <a:effectLst/>
                          <a:latin typeface="Arial"/>
                        </a:rPr>
                        <a:t>    Too weak pomegranate aroma</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3"/>
                  </a:ext>
                </a:extLst>
              </a:tr>
              <a:tr h="186717">
                <a:tc>
                  <a:txBody>
                    <a:bodyPr/>
                    <a:lstStyle/>
                    <a:p>
                      <a:pPr algn="l" fontAlgn="ctr"/>
                      <a:r>
                        <a:rPr lang="en-US" sz="1200" b="0" i="0" u="none" strike="noStrike">
                          <a:solidFill>
                            <a:srgbClr val="000000"/>
                          </a:solidFill>
                          <a:effectLst/>
                          <a:latin typeface="Arial"/>
                        </a:rPr>
                        <a:t>    Not sour enough</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4"/>
                  </a:ext>
                </a:extLst>
              </a:tr>
              <a:tr h="186717">
                <a:tc>
                  <a:txBody>
                    <a:bodyPr/>
                    <a:lstStyle/>
                    <a:p>
                      <a:pPr algn="l" fontAlgn="ctr"/>
                      <a:r>
                        <a:rPr lang="en-US" sz="1200" b="0" i="0" u="none" strike="noStrike">
                          <a:solidFill>
                            <a:srgbClr val="000000"/>
                          </a:solidFill>
                          <a:effectLst/>
                          <a:latin typeface="Arial"/>
                        </a:rPr>
                        <a:t>    The color is too red</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2</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0</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5"/>
                  </a:ext>
                </a:extLst>
              </a:tr>
              <a:tr h="186717">
                <a:tc>
                  <a:txBody>
                    <a:bodyPr/>
                    <a:lstStyle/>
                    <a:p>
                      <a:pPr algn="l" fontAlgn="ctr"/>
                      <a:r>
                        <a:rPr lang="en-US" sz="1200" b="0" i="0" u="none" strike="noStrike">
                          <a:solidFill>
                            <a:srgbClr val="000000"/>
                          </a:solidFill>
                          <a:effectLst/>
                          <a:latin typeface="Arial"/>
                        </a:rPr>
                        <a:t>    Not enough pomegranate aroma</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7"/>
                  </a:ext>
                </a:extLst>
              </a:tr>
              <a:tr h="186717">
                <a:tc>
                  <a:txBody>
                    <a:bodyPr/>
                    <a:lstStyle/>
                    <a:p>
                      <a:pPr algn="l" fontAlgn="ctr"/>
                      <a:r>
                        <a:rPr lang="en-US" sz="1200" b="0" i="0" u="none" strike="noStrike">
                          <a:solidFill>
                            <a:srgbClr val="000000"/>
                          </a:solidFill>
                          <a:effectLst/>
                          <a:latin typeface="Arial"/>
                        </a:rPr>
                        <a:t>    Does not like the color of the product</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8"/>
                  </a:ext>
                </a:extLst>
              </a:tr>
              <a:tr h="186717">
                <a:tc>
                  <a:txBody>
                    <a:bodyPr/>
                    <a:lstStyle/>
                    <a:p>
                      <a:pPr algn="l" fontAlgn="ctr"/>
                      <a:r>
                        <a:rPr lang="en-US" sz="1200" b="0" i="0" u="none" strike="noStrike">
                          <a:solidFill>
                            <a:srgbClr val="000000"/>
                          </a:solidFill>
                          <a:effectLst/>
                          <a:latin typeface="Arial"/>
                        </a:rPr>
                        <a:t>    Watery flavor</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0</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19"/>
                  </a:ext>
                </a:extLst>
              </a:tr>
              <a:tr h="186717">
                <a:tc>
                  <a:txBody>
                    <a:bodyPr/>
                    <a:lstStyle/>
                    <a:p>
                      <a:pPr algn="l" fontAlgn="ctr"/>
                      <a:r>
                        <a:rPr lang="en-US" sz="1200" b="0" i="0" u="none" strike="noStrike">
                          <a:solidFill>
                            <a:srgbClr val="000000"/>
                          </a:solidFill>
                          <a:effectLst/>
                          <a:latin typeface="Arial"/>
                        </a:rPr>
                        <a:t>    The color is too dark</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0</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0"/>
                  </a:ext>
                </a:extLst>
              </a:tr>
              <a:tr h="186717">
                <a:tc>
                  <a:txBody>
                    <a:bodyPr/>
                    <a:lstStyle/>
                    <a:p>
                      <a:pPr algn="l" fontAlgn="ctr"/>
                      <a:r>
                        <a:rPr lang="en-US" sz="1200" b="0" i="0" u="none" strike="noStrike">
                          <a:solidFill>
                            <a:srgbClr val="000000"/>
                          </a:solidFill>
                          <a:effectLst/>
                          <a:latin typeface="Arial"/>
                        </a:rPr>
                        <a:t> </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 </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 </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Arial"/>
                        </a:rPr>
                        <a:t> </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tcPr>
                </a:tc>
                <a:extLst>
                  <a:ext uri="{0D108BD9-81ED-4DB2-BD59-A6C34878D82A}">
                    <a16:rowId xmlns:a16="http://schemas.microsoft.com/office/drawing/2014/main" val="10021"/>
                  </a:ext>
                </a:extLst>
              </a:tr>
              <a:tr h="186717">
                <a:tc>
                  <a:txBody>
                    <a:bodyPr/>
                    <a:lstStyle/>
                    <a:p>
                      <a:pPr algn="l" fontAlgn="ctr"/>
                      <a:r>
                        <a:rPr lang="en-US" sz="1200" b="1" i="0" u="none" strike="noStrike">
                          <a:solidFill>
                            <a:srgbClr val="FFFFFF"/>
                          </a:solidFill>
                          <a:effectLst/>
                          <a:latin typeface="Arial"/>
                        </a:rPr>
                        <a:t>NONE</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404040"/>
                    </a:solidFill>
                  </a:tcPr>
                </a:tc>
                <a:tc>
                  <a:txBody>
                    <a:bodyPr/>
                    <a:lstStyle/>
                    <a:p>
                      <a:pPr algn="ctr" fontAlgn="ctr"/>
                      <a:r>
                        <a:rPr lang="en-US" sz="1200" b="1" i="0" u="none" strike="noStrike">
                          <a:solidFill>
                            <a:srgbClr val="FFFFFF"/>
                          </a:solidFill>
                          <a:effectLst/>
                          <a:latin typeface="Arial"/>
                        </a:rPr>
                        <a:t>71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404040"/>
                    </a:solidFill>
                  </a:tcPr>
                </a:tc>
                <a:tc>
                  <a:txBody>
                    <a:bodyPr/>
                    <a:lstStyle/>
                    <a:p>
                      <a:pPr algn="ctr" fontAlgn="ctr"/>
                      <a:r>
                        <a:rPr lang="en-US" sz="1200" b="1" i="0" u="none" strike="noStrike">
                          <a:solidFill>
                            <a:srgbClr val="FFFFFF"/>
                          </a:solidFill>
                          <a:effectLst/>
                          <a:latin typeface="Arial"/>
                        </a:rPr>
                        <a:t>61</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404040"/>
                    </a:solidFill>
                  </a:tcPr>
                </a:tc>
                <a:tc>
                  <a:txBody>
                    <a:bodyPr/>
                    <a:lstStyle/>
                    <a:p>
                      <a:pPr algn="ctr" fontAlgn="ctr"/>
                      <a:r>
                        <a:rPr lang="en-US" sz="1200" b="1" i="0" u="none" strike="noStrike" dirty="0">
                          <a:solidFill>
                            <a:srgbClr val="FFFFFF"/>
                          </a:solidFill>
                          <a:effectLst/>
                          <a:latin typeface="Arial"/>
                        </a:rPr>
                        <a:t>66</a:t>
                      </a:r>
                    </a:p>
                  </a:txBody>
                  <a:tcPr marL="3837" marR="3837" marT="3837" marB="0" anchor="ctr">
                    <a:lnL w="6350" cap="flat" cmpd="sng" algn="ctr">
                      <a:solidFill>
                        <a:srgbClr val="DCE6F1"/>
                      </a:solidFill>
                      <a:prstDash val="solid"/>
                      <a:round/>
                      <a:headEnd type="none" w="med" len="med"/>
                      <a:tailEnd type="none" w="med" len="med"/>
                    </a:lnL>
                    <a:lnR w="6350" cap="flat" cmpd="sng" algn="ctr">
                      <a:solidFill>
                        <a:srgbClr val="DCE6F1"/>
                      </a:solidFill>
                      <a:prstDash val="solid"/>
                      <a:round/>
                      <a:headEnd type="none" w="med" len="med"/>
                      <a:tailEnd type="none" w="med" len="med"/>
                    </a:lnR>
                    <a:lnT w="6350" cap="flat" cmpd="sng" algn="ctr">
                      <a:solidFill>
                        <a:srgbClr val="DCE6F1"/>
                      </a:solidFill>
                      <a:prstDash val="solid"/>
                      <a:round/>
                      <a:headEnd type="none" w="med" len="med"/>
                      <a:tailEnd type="none" w="med" len="med"/>
                    </a:lnT>
                    <a:lnB w="6350" cap="flat" cmpd="sng" algn="ctr">
                      <a:solidFill>
                        <a:srgbClr val="DCE6F1"/>
                      </a:solidFill>
                      <a:prstDash val="solid"/>
                      <a:round/>
                      <a:headEnd type="none" w="med" len="med"/>
                      <a:tailEnd type="none" w="med" len="med"/>
                    </a:lnB>
                    <a:solidFill>
                      <a:srgbClr val="404040"/>
                    </a:solidFill>
                  </a:tcPr>
                </a:tc>
                <a:extLst>
                  <a:ext uri="{0D108BD9-81ED-4DB2-BD59-A6C34878D82A}">
                    <a16:rowId xmlns:a16="http://schemas.microsoft.com/office/drawing/2014/main" val="10022"/>
                  </a:ext>
                </a:extLst>
              </a:tr>
            </a:tbl>
          </a:graphicData>
        </a:graphic>
      </p:graphicFrame>
    </p:spTree>
    <p:extLst>
      <p:ext uri="{BB962C8B-B14F-4D97-AF65-F5344CB8AC3E}">
        <p14:creationId xmlns:p14="http://schemas.microsoft.com/office/powerpoint/2010/main" val="2742759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static1.squarespace.com/static/5429f04de4b054905b30b280/543c62e1e4b08aef4382522c/545e6bbbe4b076fac26cec4d/1415474265592/151419575.jpg?format=150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830"/>
            <a:ext cx="12230100" cy="69098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6" name="Rectangle 5"/>
          <p:cNvSpPr/>
          <p:nvPr/>
        </p:nvSpPr>
        <p:spPr>
          <a:xfrm>
            <a:off x="0" y="3970429"/>
            <a:ext cx="12230101" cy="2138948"/>
          </a:xfrm>
          <a:prstGeom prst="rect">
            <a:avLst/>
          </a:prstGeom>
          <a:solidFill>
            <a:srgbClr val="000000">
              <a:alpha val="5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8" name="TextBox 7"/>
          <p:cNvSpPr txBox="1"/>
          <p:nvPr/>
        </p:nvSpPr>
        <p:spPr>
          <a:xfrm>
            <a:off x="5454985" y="4255168"/>
            <a:ext cx="6878320" cy="1569469"/>
          </a:xfrm>
          <a:prstGeom prst="rect">
            <a:avLst/>
          </a:prstGeom>
          <a:noFill/>
        </p:spPr>
        <p:txBody>
          <a:bodyPr wrap="square" rtlCol="0">
            <a:spAutoFit/>
          </a:bodyPr>
          <a:lstStyle/>
          <a:p>
            <a:pPr algn="ctr" defTabSz="1219170"/>
            <a:r>
              <a:rPr lang="en-US" sz="3200" b="1" kern="0" dirty="0">
                <a:solidFill>
                  <a:schemeClr val="bg1"/>
                </a:solidFill>
              </a:rPr>
              <a:t>Product Evaluation</a:t>
            </a:r>
          </a:p>
          <a:p>
            <a:pPr marL="380990" indent="-380990" defTabSz="1219170">
              <a:buFont typeface="Arial" panose="020B0604020202020204" pitchFamily="34" charset="0"/>
              <a:buChar char="•"/>
            </a:pPr>
            <a:r>
              <a:rPr lang="en-US" sz="2133" b="1" kern="0" dirty="0">
                <a:solidFill>
                  <a:schemeClr val="tx2"/>
                </a:solidFill>
              </a:rPr>
              <a:t>Product Appearance Before Tasting the Product</a:t>
            </a:r>
          </a:p>
          <a:p>
            <a:pPr marL="380990" indent="-380990" defTabSz="1219170">
              <a:buFont typeface="Arial" panose="020B0604020202020204" pitchFamily="34" charset="0"/>
              <a:buChar char="•"/>
            </a:pPr>
            <a:r>
              <a:rPr lang="en-US" sz="2133" b="1" kern="0" dirty="0">
                <a:solidFill>
                  <a:schemeClr val="tx2"/>
                </a:solidFill>
              </a:rPr>
              <a:t>Product Liking &amp; Purchase Intention After Trial</a:t>
            </a:r>
          </a:p>
          <a:p>
            <a:pPr marL="380990" indent="-380990" defTabSz="1219170">
              <a:buFont typeface="Arial" panose="020B0604020202020204" pitchFamily="34" charset="0"/>
              <a:buChar char="•"/>
            </a:pPr>
            <a:r>
              <a:rPr lang="en-US" sz="2133" b="1" kern="0" dirty="0">
                <a:solidFill>
                  <a:schemeClr val="bg1"/>
                </a:solidFill>
              </a:rPr>
              <a:t>Sensory &amp; Imagery Aspects </a:t>
            </a:r>
          </a:p>
        </p:txBody>
      </p:sp>
      <p:sp>
        <p:nvSpPr>
          <p:cNvPr id="9" name="TextBox 8"/>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12</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1925669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T-Plot – Prototype 396 vs. ZA Pomegranate (Sensory Rating)</a:t>
            </a:r>
          </a:p>
        </p:txBody>
      </p:sp>
      <p:sp>
        <p:nvSpPr>
          <p:cNvPr id="21" name="Freeform 5"/>
          <p:cNvSpPr/>
          <p:nvPr/>
        </p:nvSpPr>
        <p:spPr>
          <a:xfrm>
            <a:off x="5870242" y="1371992"/>
            <a:ext cx="5784636" cy="4087369"/>
          </a:xfrm>
          <a:custGeom>
            <a:avLst/>
            <a:gdLst/>
            <a:ahLst/>
            <a:cxnLst/>
            <a:rect l="0" t="0" r="0" b="0"/>
            <a:pathLst>
              <a:path w="4700017" h="4087369">
                <a:moveTo>
                  <a:pt x="0" y="4087368"/>
                </a:moveTo>
                <a:lnTo>
                  <a:pt x="541874" y="4087368"/>
                </a:lnTo>
                <a:lnTo>
                  <a:pt x="4700016" y="471241"/>
                </a:lnTo>
                <a:lnTo>
                  <a:pt x="4700016" y="0"/>
                </a:lnTo>
                <a:lnTo>
                  <a:pt x="4158142" y="0"/>
                </a:lnTo>
                <a:lnTo>
                  <a:pt x="0" y="3616127"/>
                </a:lnTo>
                <a:close/>
              </a:path>
            </a:pathLst>
          </a:custGeom>
          <a:pattFill prst="dkVert">
            <a:fgClr>
              <a:sysClr val="window" lastClr="FFFFFF">
                <a:lumMod val="90000"/>
              </a:sysClr>
            </a:fgClr>
            <a:bgClr>
              <a:sysClr val="window" lastClr="FFFFFF"/>
            </a:bgClr>
          </a:pattFill>
          <a:ln w="12700" cap="flat" cmpd="sng" algn="ctr">
            <a:noFill/>
            <a:prstDash val="solid"/>
            <a:miter lim="800000"/>
          </a:ln>
          <a:effectLst/>
        </p:spPr>
        <p:txBody>
          <a:bodyPr lIns="0" tIns="0" rIns="0" bIns="0"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1333"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graphicFrame>
        <p:nvGraphicFramePr>
          <p:cNvPr id="22" name="Chart 21"/>
          <p:cNvGraphicFramePr/>
          <p:nvPr>
            <p:extLst/>
          </p:nvPr>
        </p:nvGraphicFramePr>
        <p:xfrm>
          <a:off x="5491181" y="1198878"/>
          <a:ext cx="6360332" cy="4479033"/>
        </p:xfrm>
        <a:graphic>
          <a:graphicData uri="http://schemas.openxmlformats.org/drawingml/2006/chart">
            <c:chart xmlns:c="http://schemas.openxmlformats.org/drawingml/2006/chart" xmlns:r="http://schemas.openxmlformats.org/officeDocument/2006/relationships" r:id="rId3"/>
          </a:graphicData>
        </a:graphic>
      </p:graphicFrame>
      <p:grpSp>
        <p:nvGrpSpPr>
          <p:cNvPr id="23" name="그룹 3"/>
          <p:cNvGrpSpPr/>
          <p:nvPr/>
        </p:nvGrpSpPr>
        <p:grpSpPr>
          <a:xfrm>
            <a:off x="5620834" y="1315903"/>
            <a:ext cx="6131029" cy="4389694"/>
            <a:chOff x="4570526" y="2055325"/>
            <a:chExt cx="4981461" cy="4389694"/>
          </a:xfrm>
        </p:grpSpPr>
        <p:sp>
          <p:nvSpPr>
            <p:cNvPr id="24" name="TextBox 23"/>
            <p:cNvSpPr txBox="1"/>
            <p:nvPr/>
          </p:nvSpPr>
          <p:spPr>
            <a:xfrm rot="16200000">
              <a:off x="2626710" y="3999141"/>
              <a:ext cx="4112694" cy="225062"/>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prstClr val="black">
                      <a:lumMod val="75000"/>
                    </a:prstClr>
                  </a:solidFill>
                  <a:effectLst/>
                  <a:uLnTx/>
                  <a:uFillTx/>
                </a:rPr>
                <a:t>ZA -472 (4.16)</a:t>
              </a:r>
            </a:p>
          </p:txBody>
        </p:sp>
        <p:sp>
          <p:nvSpPr>
            <p:cNvPr id="25" name="TextBox 24"/>
            <p:cNvSpPr txBox="1"/>
            <p:nvPr/>
          </p:nvSpPr>
          <p:spPr>
            <a:xfrm>
              <a:off x="4953001" y="6168020"/>
              <a:ext cx="4598986" cy="276999"/>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prstClr val="black">
                      <a:lumMod val="75000"/>
                    </a:prstClr>
                  </a:solidFill>
                  <a:effectLst/>
                  <a:uLnTx/>
                  <a:uFillTx/>
                </a:rPr>
                <a:t>Prototype A -396 (4.06)</a:t>
              </a:r>
            </a:p>
          </p:txBody>
        </p:sp>
      </p:grpSp>
      <p:sp>
        <p:nvSpPr>
          <p:cNvPr id="26" name="TextBox 26"/>
          <p:cNvSpPr txBox="1">
            <a:spLocks noChangeArrowheads="1"/>
          </p:cNvSpPr>
          <p:nvPr/>
        </p:nvSpPr>
        <p:spPr bwMode="auto">
          <a:xfrm>
            <a:off x="5870241" y="5553731"/>
            <a:ext cx="4285331"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r>
              <a:rPr lang="en-US" altLang="zh-CN" sz="1067" dirty="0">
                <a:solidFill>
                  <a:srgbClr val="E7E6E6">
                    <a:lumMod val="50000"/>
                  </a:srgbClr>
                </a:solidFill>
                <a:latin typeface="Arial" panose="020B0604020202020204" pitchFamily="34" charset="0"/>
                <a:ea typeface="Arial Unicode MS" pitchFamily="34" charset="-122"/>
                <a:cs typeface="Arial" panose="020B0604020202020204" pitchFamily="34" charset="0"/>
              </a:rPr>
              <a:t>Note: Products perform significantly different at 95% significance level two-tailed on attributes (with solid fill) fall outside grey area.</a:t>
            </a:r>
          </a:p>
        </p:txBody>
      </p:sp>
      <p:sp>
        <p:nvSpPr>
          <p:cNvPr id="27" name="TextBox 26"/>
          <p:cNvSpPr txBox="1"/>
          <p:nvPr/>
        </p:nvSpPr>
        <p:spPr>
          <a:xfrm>
            <a:off x="10116671" y="5020143"/>
            <a:ext cx="1586700" cy="307777"/>
          </a:xfrm>
          <a:prstGeom prst="rect">
            <a:avLst/>
          </a:prstGeom>
          <a:noFill/>
        </p:spPr>
        <p:txBody>
          <a:bodyPr wrap="square" rtlCol="0">
            <a:spAutoFit/>
          </a:bodyPr>
          <a:lstStyle/>
          <a:p>
            <a:pPr defTabSz="1219170"/>
            <a:r>
              <a:rPr lang="en-US" sz="1400" b="1" kern="0" dirty="0">
                <a:solidFill>
                  <a:srgbClr val="44546A"/>
                </a:solidFill>
                <a:latin typeface="Arial" panose="020B0604020202020204" pitchFamily="34" charset="0"/>
                <a:cs typeface="Arial" panose="020B0604020202020204" pitchFamily="34" charset="0"/>
              </a:rPr>
              <a:t>Prototype 396</a:t>
            </a:r>
          </a:p>
        </p:txBody>
      </p:sp>
      <p:graphicFrame>
        <p:nvGraphicFramePr>
          <p:cNvPr id="28" name="Table 7"/>
          <p:cNvGraphicFramePr>
            <a:graphicFrameLocks noGrp="1"/>
          </p:cNvGraphicFramePr>
          <p:nvPr>
            <p:extLst>
              <p:ext uri="{D42A27DB-BD31-4B8C-83A1-F6EECF244321}">
                <p14:modId xmlns:p14="http://schemas.microsoft.com/office/powerpoint/2010/main" val="2757213876"/>
              </p:ext>
            </p:extLst>
          </p:nvPr>
        </p:nvGraphicFramePr>
        <p:xfrm>
          <a:off x="305535" y="1531988"/>
          <a:ext cx="5181600" cy="2103120"/>
        </p:xfrm>
        <a:graphic>
          <a:graphicData uri="http://schemas.openxmlformats.org/drawingml/2006/table">
            <a:tbl>
              <a:tblPr firstRow="1" bandRow="1"/>
              <a:tblGrid>
                <a:gridCol w="3454400">
                  <a:extLst>
                    <a:ext uri="{9D8B030D-6E8A-4147-A177-3AD203B41FA5}">
                      <a16:colId xmlns:a16="http://schemas.microsoft.com/office/drawing/2014/main" val="20000"/>
                    </a:ext>
                  </a:extLst>
                </a:gridCol>
                <a:gridCol w="1727200">
                  <a:extLst>
                    <a:ext uri="{9D8B030D-6E8A-4147-A177-3AD203B41FA5}">
                      <a16:colId xmlns:a16="http://schemas.microsoft.com/office/drawing/2014/main" val="20001"/>
                    </a:ext>
                  </a:extLst>
                </a:gridCol>
              </a:tblGrid>
              <a:tr h="457200">
                <a:tc>
                  <a:txBody>
                    <a:bodyPr/>
                    <a:lstStyle>
                      <a:lvl1pPr marL="0" algn="l" defTabSz="914157" rtl="0" eaLnBrk="1" latinLnBrk="0" hangingPunct="1">
                        <a:defRPr sz="1800" b="1" kern="1200">
                          <a:solidFill>
                            <a:schemeClr val="lt1"/>
                          </a:solidFill>
                          <a:latin typeface="Calibri"/>
                        </a:defRPr>
                      </a:lvl1pPr>
                      <a:lvl2pPr marL="457078" algn="l" defTabSz="914157" rtl="0" eaLnBrk="1" latinLnBrk="0" hangingPunct="1">
                        <a:defRPr sz="1800" b="1" kern="1200">
                          <a:solidFill>
                            <a:schemeClr val="lt1"/>
                          </a:solidFill>
                          <a:latin typeface="Calibri"/>
                        </a:defRPr>
                      </a:lvl2pPr>
                      <a:lvl3pPr marL="914157" algn="l" defTabSz="914157" rtl="0" eaLnBrk="1" latinLnBrk="0" hangingPunct="1">
                        <a:defRPr sz="1800" b="1" kern="1200">
                          <a:solidFill>
                            <a:schemeClr val="lt1"/>
                          </a:solidFill>
                          <a:latin typeface="Calibri"/>
                        </a:defRPr>
                      </a:lvl3pPr>
                      <a:lvl4pPr marL="1371236" algn="l" defTabSz="914157" rtl="0" eaLnBrk="1" latinLnBrk="0" hangingPunct="1">
                        <a:defRPr sz="1800" b="1" kern="1200">
                          <a:solidFill>
                            <a:schemeClr val="lt1"/>
                          </a:solidFill>
                          <a:latin typeface="Calibri"/>
                        </a:defRPr>
                      </a:lvl4pPr>
                      <a:lvl5pPr marL="1828315" algn="l" defTabSz="914157" rtl="0" eaLnBrk="1" latinLnBrk="0" hangingPunct="1">
                        <a:defRPr sz="1800" b="1" kern="1200">
                          <a:solidFill>
                            <a:schemeClr val="lt1"/>
                          </a:solidFill>
                          <a:latin typeface="Calibri"/>
                        </a:defRPr>
                      </a:lvl5pPr>
                      <a:lvl6pPr marL="2285393" algn="l" defTabSz="914157" rtl="0" eaLnBrk="1" latinLnBrk="0" hangingPunct="1">
                        <a:defRPr sz="1800" b="1" kern="1200">
                          <a:solidFill>
                            <a:schemeClr val="lt1"/>
                          </a:solidFill>
                          <a:latin typeface="Calibri"/>
                        </a:defRPr>
                      </a:lvl6pPr>
                      <a:lvl7pPr marL="2742471" algn="l" defTabSz="914157" rtl="0" eaLnBrk="1" latinLnBrk="0" hangingPunct="1">
                        <a:defRPr sz="1800" b="1" kern="1200">
                          <a:solidFill>
                            <a:schemeClr val="lt1"/>
                          </a:solidFill>
                          <a:latin typeface="Calibri"/>
                        </a:defRPr>
                      </a:lvl7pPr>
                      <a:lvl8pPr marL="3199550" algn="l" defTabSz="914157" rtl="0" eaLnBrk="1" latinLnBrk="0" hangingPunct="1">
                        <a:defRPr sz="1800" b="1" kern="1200">
                          <a:solidFill>
                            <a:schemeClr val="lt1"/>
                          </a:solidFill>
                          <a:latin typeface="Calibri"/>
                        </a:defRPr>
                      </a:lvl8pPr>
                      <a:lvl9pPr marL="3656629" algn="l" defTabSz="914157" rtl="0" eaLnBrk="1" latinLnBrk="0" hangingPunct="1">
                        <a:defRPr sz="1800" b="1" kern="1200">
                          <a:solidFill>
                            <a:schemeClr val="lt1"/>
                          </a:solidFill>
                          <a:latin typeface="Calibri"/>
                        </a:defRPr>
                      </a:lvl9pPr>
                    </a:lstStyle>
                    <a:p>
                      <a:pPr algn="ctr" fontAlgn="base"/>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Deflation</a:t>
                      </a:r>
                      <a:r>
                        <a:rPr lang="en-US" sz="1200" b="1" i="0" u="none" strike="noStrike" kern="1200" baseline="0" dirty="0">
                          <a:solidFill>
                            <a:schemeClr val="bg1"/>
                          </a:solidFill>
                          <a:effectLst/>
                          <a:latin typeface="Arial" panose="020B0604020202020204" pitchFamily="34" charset="0"/>
                          <a:ea typeface="+mn-ea"/>
                          <a:cs typeface="Arial" panose="020B0604020202020204" pitchFamily="34" charset="0"/>
                        </a:rPr>
                        <a:t> </a:t>
                      </a: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rgbClr val="666699"/>
                    </a:solidFill>
                  </a:tcPr>
                </a:tc>
                <a:tc>
                  <a:txBody>
                    <a:bodyPr/>
                    <a:lstStyle>
                      <a:lvl1pPr marL="0" algn="l" defTabSz="914157" rtl="0" eaLnBrk="1" latinLnBrk="0" hangingPunct="1">
                        <a:defRPr sz="1800" b="1" kern="1200">
                          <a:solidFill>
                            <a:schemeClr val="lt1"/>
                          </a:solidFill>
                          <a:latin typeface="Calibri"/>
                        </a:defRPr>
                      </a:lvl1pPr>
                      <a:lvl2pPr marL="457078" algn="l" defTabSz="914157" rtl="0" eaLnBrk="1" latinLnBrk="0" hangingPunct="1">
                        <a:defRPr sz="1800" b="1" kern="1200">
                          <a:solidFill>
                            <a:schemeClr val="lt1"/>
                          </a:solidFill>
                          <a:latin typeface="Calibri"/>
                        </a:defRPr>
                      </a:lvl2pPr>
                      <a:lvl3pPr marL="914157" algn="l" defTabSz="914157" rtl="0" eaLnBrk="1" latinLnBrk="0" hangingPunct="1">
                        <a:defRPr sz="1800" b="1" kern="1200">
                          <a:solidFill>
                            <a:schemeClr val="lt1"/>
                          </a:solidFill>
                          <a:latin typeface="Calibri"/>
                        </a:defRPr>
                      </a:lvl3pPr>
                      <a:lvl4pPr marL="1371236" algn="l" defTabSz="914157" rtl="0" eaLnBrk="1" latinLnBrk="0" hangingPunct="1">
                        <a:defRPr sz="1800" b="1" kern="1200">
                          <a:solidFill>
                            <a:schemeClr val="lt1"/>
                          </a:solidFill>
                          <a:latin typeface="Calibri"/>
                        </a:defRPr>
                      </a:lvl4pPr>
                      <a:lvl5pPr marL="1828315" algn="l" defTabSz="914157" rtl="0" eaLnBrk="1" latinLnBrk="0" hangingPunct="1">
                        <a:defRPr sz="1800" b="1" kern="1200">
                          <a:solidFill>
                            <a:schemeClr val="lt1"/>
                          </a:solidFill>
                          <a:latin typeface="Calibri"/>
                        </a:defRPr>
                      </a:lvl5pPr>
                      <a:lvl6pPr marL="2285393" algn="l" defTabSz="914157" rtl="0" eaLnBrk="1" latinLnBrk="0" hangingPunct="1">
                        <a:defRPr sz="1800" b="1" kern="1200">
                          <a:solidFill>
                            <a:schemeClr val="lt1"/>
                          </a:solidFill>
                          <a:latin typeface="Calibri"/>
                        </a:defRPr>
                      </a:lvl6pPr>
                      <a:lvl7pPr marL="2742471" algn="l" defTabSz="914157" rtl="0" eaLnBrk="1" latinLnBrk="0" hangingPunct="1">
                        <a:defRPr sz="1800" b="1" kern="1200">
                          <a:solidFill>
                            <a:schemeClr val="lt1"/>
                          </a:solidFill>
                          <a:latin typeface="Calibri"/>
                        </a:defRPr>
                      </a:lvl7pPr>
                      <a:lvl8pPr marL="3199550" algn="l" defTabSz="914157" rtl="0" eaLnBrk="1" latinLnBrk="0" hangingPunct="1">
                        <a:defRPr sz="1800" b="1" kern="1200">
                          <a:solidFill>
                            <a:schemeClr val="lt1"/>
                          </a:solidFill>
                          <a:latin typeface="Calibri"/>
                        </a:defRPr>
                      </a:lvl8pPr>
                      <a:lvl9pPr marL="3656629" algn="l" defTabSz="914157" rtl="0" eaLnBrk="1" latinLnBrk="0" hangingPunct="1">
                        <a:defRPr sz="1800" b="1" kern="1200">
                          <a:solidFill>
                            <a:schemeClr val="lt1"/>
                          </a:solidFill>
                          <a:latin typeface="Calibri"/>
                        </a:defRPr>
                      </a:lvl9pPr>
                    </a:lstStyle>
                    <a:p>
                      <a:pPr marL="0" marR="0" indent="0" algn="ctr" defTabSz="914157"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Overall Liking</a:t>
                      </a:r>
                    </a:p>
                    <a:p>
                      <a:pPr marL="0" marR="0" indent="0" algn="ctr" defTabSz="914157" rtl="0" eaLnBrk="1" fontAlgn="base" latinLnBrk="0" hangingPunct="1">
                        <a:lnSpc>
                          <a:spcPts val="800"/>
                        </a:lnSpc>
                        <a:spcBef>
                          <a:spcPts val="0"/>
                        </a:spcBef>
                        <a:spcAft>
                          <a:spcPts val="0"/>
                        </a:spcAft>
                        <a:buClrTx/>
                        <a:buSzTx/>
                        <a:buFontTx/>
                        <a:buNone/>
                        <a:tabLst/>
                        <a:defRPr/>
                      </a:pPr>
                      <a:endParaRPr lang="en-US" sz="1200" b="1" i="0" u="none" strike="noStrike" kern="1200" dirty="0">
                        <a:solidFill>
                          <a:schemeClr val="bg1"/>
                        </a:solidFill>
                        <a:effectLst/>
                        <a:latin typeface="Arial" panose="020B0604020202020204" pitchFamily="34" charset="0"/>
                        <a:ea typeface="+mn-ea"/>
                        <a:cs typeface="Arial" panose="020B0604020202020204" pitchFamily="34" charset="0"/>
                      </a:endParaRPr>
                    </a:p>
                    <a:p>
                      <a:pPr marL="0" marR="0" indent="0" algn="ctr" defTabSz="914157"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Improvement Amount </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b="0" u="none" dirty="0">
                          <a:solidFill>
                            <a:srgbClr val="FF0000"/>
                          </a:solidFill>
                          <a:latin typeface="Arial" panose="020B0604020202020204" pitchFamily="34" charset="0"/>
                          <a:cs typeface="Arial" panose="020B0604020202020204" pitchFamily="34" charset="0"/>
                          <a:hlinkClick r:id="rId4" action="ppaction://hlinksldjump"/>
                        </a:rPr>
                        <a:t>1. Overall refreshing feeling</a:t>
                      </a:r>
                      <a:r>
                        <a:rPr lang="en-US" sz="1200" b="0" u="none" dirty="0">
                          <a:solidFill>
                            <a:srgbClr val="FF0000"/>
                          </a:solidFill>
                          <a:latin typeface="Arial" panose="020B0604020202020204" pitchFamily="34" charset="0"/>
                          <a:cs typeface="Arial" panose="020B0604020202020204" pitchFamily="34" charset="0"/>
                        </a:rPr>
                        <a:t> *</a:t>
                      </a: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0.12</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770889612"/>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rgbClr val="333399"/>
                          </a:solidFill>
                          <a:latin typeface="Arial" panose="020B0604020202020204" pitchFamily="34" charset="0"/>
                          <a:cs typeface="Arial" panose="020B0604020202020204" pitchFamily="34" charset="0"/>
                          <a:hlinkClick r:id="rId5" action="ppaction://hlinksldjump"/>
                        </a:rPr>
                        <a:t>2. Overall easy to drink/swallow</a:t>
                      </a:r>
                      <a:endParaRPr lang="en-US" sz="1200" u="none" dirty="0">
                        <a:solidFill>
                          <a:srgbClr val="333399"/>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0.09</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531211489"/>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rgbClr val="333399"/>
                          </a:solidFill>
                          <a:latin typeface="Arial" panose="020B0604020202020204" pitchFamily="34" charset="0"/>
                          <a:cs typeface="Arial" panose="020B0604020202020204" pitchFamily="34" charset="0"/>
                          <a:hlinkClick r:id="rId6" action="ppaction://hlinksldjump"/>
                        </a:rPr>
                        <a:t>4. Overall Pomegranate concentration</a:t>
                      </a:r>
                      <a:endParaRPr lang="en-US" sz="1200" u="none" dirty="0">
                        <a:solidFill>
                          <a:srgbClr val="333399"/>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a:solidFill>
                            <a:schemeClr val="tx2">
                              <a:lumMod val="75000"/>
                            </a:schemeClr>
                          </a:solidFill>
                          <a:effectLst/>
                          <a:latin typeface="Arial" panose="020B0604020202020204" pitchFamily="34" charset="0"/>
                          <a:ea typeface="+mn-ea"/>
                          <a:cs typeface="Arial" panose="020B0604020202020204" pitchFamily="34" charset="0"/>
                        </a:rPr>
                        <a:t>0.06</a:t>
                      </a:r>
                      <a:endPar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endParaRP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55814100"/>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chemeClr val="tx1">
                              <a:lumMod val="75000"/>
                            </a:schemeClr>
                          </a:solidFill>
                          <a:latin typeface="Arial" panose="020B0604020202020204" pitchFamily="34" charset="0"/>
                          <a:cs typeface="Arial" panose="020B0604020202020204" pitchFamily="34" charset="0"/>
                          <a:hlinkClick r:id="rId7" action="ppaction://hlinksldjump"/>
                        </a:rPr>
                        <a:t>6. Overall taste balance</a:t>
                      </a:r>
                      <a:endParaRPr lang="en-US" sz="1200" u="none" dirty="0">
                        <a:solidFill>
                          <a:schemeClr val="tx1">
                            <a:lumMod val="75000"/>
                          </a:schemeClr>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0.05</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83920238"/>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chemeClr val="tx1">
                              <a:lumMod val="75000"/>
                            </a:schemeClr>
                          </a:solidFill>
                          <a:latin typeface="Arial" panose="020B0604020202020204" pitchFamily="34" charset="0"/>
                          <a:cs typeface="Arial" panose="020B0604020202020204" pitchFamily="34" charset="0"/>
                          <a:hlinkClick r:id="rId8" action="ppaction://hlinksldjump"/>
                        </a:rPr>
                        <a:t>7. Overall aftertaste</a:t>
                      </a:r>
                      <a:endParaRPr lang="en-US" sz="1200" u="none" dirty="0">
                        <a:solidFill>
                          <a:schemeClr val="tx1">
                            <a:lumMod val="75000"/>
                          </a:schemeClr>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0.04</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694345411"/>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it-IT" sz="1200" u="none" dirty="0">
                          <a:solidFill>
                            <a:schemeClr val="tx1">
                              <a:lumMod val="75000"/>
                            </a:schemeClr>
                          </a:solidFill>
                          <a:latin typeface="Arial" panose="020B0604020202020204" pitchFamily="34" charset="0"/>
                          <a:cs typeface="Arial" panose="020B0604020202020204" pitchFamily="34" charset="0"/>
                          <a:hlinkClick r:id="rId5" action="ppaction://hlinksldjump"/>
                        </a:rPr>
                        <a:t>8. Overall pomegranate taste concentration</a:t>
                      </a:r>
                      <a:endParaRPr lang="en-US" sz="1200" u="none" dirty="0">
                        <a:solidFill>
                          <a:schemeClr val="tx1">
                            <a:lumMod val="75000"/>
                          </a:schemeClr>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0.04</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4173696066"/>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chemeClr val="tx1">
                              <a:lumMod val="75000"/>
                            </a:schemeClr>
                          </a:solidFill>
                          <a:latin typeface="Arial" panose="020B0604020202020204" pitchFamily="34" charset="0"/>
                          <a:cs typeface="Arial" panose="020B0604020202020204" pitchFamily="34" charset="0"/>
                          <a:hlinkClick r:id="rId9" action="ppaction://hlinksldjump"/>
                        </a:rPr>
                        <a:t>9. Overall taste concentration</a:t>
                      </a:r>
                      <a:endParaRPr lang="en-US" sz="1200" u="none" dirty="0">
                        <a:solidFill>
                          <a:schemeClr val="tx1">
                            <a:lumMod val="75000"/>
                          </a:schemeClr>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0.02</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563052053"/>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chemeClr val="tx1">
                              <a:lumMod val="75000"/>
                            </a:schemeClr>
                          </a:solidFill>
                          <a:latin typeface="Arial" panose="020B0604020202020204" pitchFamily="34" charset="0"/>
                          <a:cs typeface="Arial" panose="020B0604020202020204" pitchFamily="34" charset="0"/>
                          <a:hlinkClick r:id="rId10" action="ppaction://hlinksldjump"/>
                        </a:rPr>
                        <a:t>10. Overall color</a:t>
                      </a:r>
                      <a:endParaRPr lang="en-US" sz="1200" u="none" dirty="0">
                        <a:solidFill>
                          <a:schemeClr val="tx1">
                            <a:lumMod val="75000"/>
                          </a:schemeClr>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0.02</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83758044"/>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u="none" dirty="0">
                          <a:solidFill>
                            <a:schemeClr val="tx1">
                              <a:lumMod val="75000"/>
                            </a:schemeClr>
                          </a:solidFill>
                          <a:latin typeface="Arial" panose="020B0604020202020204" pitchFamily="34" charset="0"/>
                          <a:cs typeface="Arial" panose="020B0604020202020204" pitchFamily="34" charset="0"/>
                          <a:hlinkClick r:id="rId11" action="ppaction://hlinksldjump"/>
                        </a:rPr>
                        <a:t>13. Overall appearance</a:t>
                      </a:r>
                      <a:r>
                        <a:rPr lang="en-US" sz="1200" u="none" dirty="0">
                          <a:solidFill>
                            <a:schemeClr val="tx1">
                              <a:lumMod val="75000"/>
                            </a:schemeClr>
                          </a:solidFill>
                          <a:latin typeface="Arial" panose="020B0604020202020204" pitchFamily="34" charset="0"/>
                          <a:cs typeface="Arial" panose="020B0604020202020204" pitchFamily="34" charset="0"/>
                        </a:rPr>
                        <a:t> </a:t>
                      </a: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chemeClr val="tx2">
                              <a:lumMod val="75000"/>
                            </a:schemeClr>
                          </a:solidFill>
                          <a:effectLst/>
                          <a:latin typeface="Arial" panose="020B0604020202020204" pitchFamily="34" charset="0"/>
                          <a:ea typeface="+mn-ea"/>
                          <a:cs typeface="Arial" panose="020B0604020202020204" pitchFamily="34" charset="0"/>
                        </a:rPr>
                        <a:t>0.01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279821160"/>
                  </a:ext>
                </a:extLst>
              </a:tr>
            </a:tbl>
          </a:graphicData>
        </a:graphic>
      </p:graphicFrame>
      <p:graphicFrame>
        <p:nvGraphicFramePr>
          <p:cNvPr id="29" name="Table 8"/>
          <p:cNvGraphicFramePr>
            <a:graphicFrameLocks noGrp="1"/>
          </p:cNvGraphicFramePr>
          <p:nvPr>
            <p:extLst>
              <p:ext uri="{D42A27DB-BD31-4B8C-83A1-F6EECF244321}">
                <p14:modId xmlns:p14="http://schemas.microsoft.com/office/powerpoint/2010/main" val="4235766413"/>
              </p:ext>
            </p:extLst>
          </p:nvPr>
        </p:nvGraphicFramePr>
        <p:xfrm>
          <a:off x="300371" y="3683345"/>
          <a:ext cx="4202617" cy="1554480"/>
        </p:xfrm>
        <a:graphic>
          <a:graphicData uri="http://schemas.openxmlformats.org/drawingml/2006/table">
            <a:tbl>
              <a:tblPr firstRow="1" bandRow="1"/>
              <a:tblGrid>
                <a:gridCol w="4202617">
                  <a:extLst>
                    <a:ext uri="{9D8B030D-6E8A-4147-A177-3AD203B41FA5}">
                      <a16:colId xmlns:a16="http://schemas.microsoft.com/office/drawing/2014/main" val="20000"/>
                    </a:ext>
                  </a:extLst>
                </a:gridCol>
              </a:tblGrid>
              <a:tr h="274320">
                <a:tc>
                  <a:txBody>
                    <a:bodyPr/>
                    <a:lstStyle>
                      <a:lvl1pPr marL="0" algn="l" defTabSz="914157" rtl="0" eaLnBrk="1" latinLnBrk="0" hangingPunct="1">
                        <a:defRPr sz="1800" b="1" kern="1200">
                          <a:solidFill>
                            <a:schemeClr val="lt1"/>
                          </a:solidFill>
                          <a:latin typeface="Calibri"/>
                        </a:defRPr>
                      </a:lvl1pPr>
                      <a:lvl2pPr marL="457078" algn="l" defTabSz="914157" rtl="0" eaLnBrk="1" latinLnBrk="0" hangingPunct="1">
                        <a:defRPr sz="1800" b="1" kern="1200">
                          <a:solidFill>
                            <a:schemeClr val="lt1"/>
                          </a:solidFill>
                          <a:latin typeface="Calibri"/>
                        </a:defRPr>
                      </a:lvl2pPr>
                      <a:lvl3pPr marL="914157" algn="l" defTabSz="914157" rtl="0" eaLnBrk="1" latinLnBrk="0" hangingPunct="1">
                        <a:defRPr sz="1800" b="1" kern="1200">
                          <a:solidFill>
                            <a:schemeClr val="lt1"/>
                          </a:solidFill>
                          <a:latin typeface="Calibri"/>
                        </a:defRPr>
                      </a:lvl3pPr>
                      <a:lvl4pPr marL="1371236" algn="l" defTabSz="914157" rtl="0" eaLnBrk="1" latinLnBrk="0" hangingPunct="1">
                        <a:defRPr sz="1800" b="1" kern="1200">
                          <a:solidFill>
                            <a:schemeClr val="lt1"/>
                          </a:solidFill>
                          <a:latin typeface="Calibri"/>
                        </a:defRPr>
                      </a:lvl4pPr>
                      <a:lvl5pPr marL="1828315" algn="l" defTabSz="914157" rtl="0" eaLnBrk="1" latinLnBrk="0" hangingPunct="1">
                        <a:defRPr sz="1800" b="1" kern="1200">
                          <a:solidFill>
                            <a:schemeClr val="lt1"/>
                          </a:solidFill>
                          <a:latin typeface="Calibri"/>
                        </a:defRPr>
                      </a:lvl5pPr>
                      <a:lvl6pPr marL="2285393" algn="l" defTabSz="914157" rtl="0" eaLnBrk="1" latinLnBrk="0" hangingPunct="1">
                        <a:defRPr sz="1800" b="1" kern="1200">
                          <a:solidFill>
                            <a:schemeClr val="lt1"/>
                          </a:solidFill>
                          <a:latin typeface="Calibri"/>
                        </a:defRPr>
                      </a:lvl6pPr>
                      <a:lvl7pPr marL="2742471" algn="l" defTabSz="914157" rtl="0" eaLnBrk="1" latinLnBrk="0" hangingPunct="1">
                        <a:defRPr sz="1800" b="1" kern="1200">
                          <a:solidFill>
                            <a:schemeClr val="lt1"/>
                          </a:solidFill>
                          <a:latin typeface="Calibri"/>
                        </a:defRPr>
                      </a:lvl7pPr>
                      <a:lvl8pPr marL="3199550" algn="l" defTabSz="914157" rtl="0" eaLnBrk="1" latinLnBrk="0" hangingPunct="1">
                        <a:defRPr sz="1800" b="1" kern="1200">
                          <a:solidFill>
                            <a:schemeClr val="lt1"/>
                          </a:solidFill>
                          <a:latin typeface="Calibri"/>
                        </a:defRPr>
                      </a:lvl8pPr>
                      <a:lvl9pPr marL="3656629" algn="l" defTabSz="914157" rtl="0" eaLnBrk="1" latinLnBrk="0" hangingPunct="1">
                        <a:defRPr sz="1800" b="1" kern="1200">
                          <a:solidFill>
                            <a:schemeClr val="lt1"/>
                          </a:solidFill>
                          <a:latin typeface="Calibri"/>
                        </a:defRPr>
                      </a:lvl9pPr>
                    </a:lstStyle>
                    <a:p>
                      <a:pPr marL="0" marR="0" lvl="0" indent="0" algn="l" defTabSz="914157" rtl="0" eaLnBrk="1" fontAlgn="base" latinLnBrk="0" hangingPunct="1">
                        <a:lnSpc>
                          <a:spcPct val="100000"/>
                        </a:lnSpc>
                        <a:spcBef>
                          <a:spcPts val="0"/>
                        </a:spcBef>
                        <a:spcAft>
                          <a:spcPts val="0"/>
                        </a:spcAft>
                        <a:buClrTx/>
                        <a:buSzTx/>
                        <a:buFontTx/>
                        <a:buNone/>
                        <a:tabLst/>
                        <a:defRPr/>
                      </a:pPr>
                      <a:r>
                        <a:rPr lang="en-US" sz="1200" b="1" i="0" u="none" strike="noStrike" kern="1200" dirty="0">
                          <a:solidFill>
                            <a:schemeClr val="bg1"/>
                          </a:solidFill>
                          <a:effectLst/>
                          <a:latin typeface="Calibri"/>
                          <a:ea typeface="+mn-ea"/>
                          <a:cs typeface="+mn-cs"/>
                        </a:rPr>
                        <a:t>                        </a:t>
                      </a: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Inflation</a:t>
                      </a:r>
                      <a:r>
                        <a:rPr lang="en-US" sz="1200" b="1" i="0" u="none" strike="noStrike" kern="1200" baseline="0" dirty="0">
                          <a:solidFill>
                            <a:schemeClr val="bg1"/>
                          </a:solidFill>
                          <a:effectLst/>
                          <a:latin typeface="Arial" panose="020B0604020202020204" pitchFamily="34" charset="0"/>
                          <a:ea typeface="+mn-ea"/>
                          <a:cs typeface="Arial" panose="020B0604020202020204" pitchFamily="34" charset="0"/>
                        </a:rPr>
                        <a:t> </a:t>
                      </a: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 action="ppaction://noaction"/>
                        </a:rPr>
                        <a:t>3. Overall sweetness</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793536098"/>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12" action="ppaction://hlinksldjump"/>
                        </a:rPr>
                        <a:t>5. Overall aroma</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589208433"/>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13" action="ppaction://hlinksldjump"/>
                        </a:rPr>
                        <a:t>11. Overall pomegranate aroma</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98168952"/>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10" action="ppaction://hlinksldjump"/>
                        </a:rPr>
                        <a:t>12. Overall tartness taste</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835985245"/>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11" action="ppaction://hlinksldjump"/>
                        </a:rPr>
                        <a:t>14. Overall naturalness</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973885789"/>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14" action="ppaction://hlinksldjump"/>
                        </a:rPr>
                        <a:t>15. Overall clearness</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178015136"/>
                  </a:ext>
                </a:extLst>
              </a:tr>
              <a:tr h="182880">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15" action="ppaction://hlinksldjump"/>
                        </a:rPr>
                        <a:t>16. Overall sourness</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512699402"/>
                  </a:ext>
                </a:extLst>
              </a:tr>
            </a:tbl>
          </a:graphicData>
        </a:graphic>
      </p:graphicFrame>
      <p:sp>
        <p:nvSpPr>
          <p:cNvPr id="30" name="Text Placeholder 3"/>
          <p:cNvSpPr txBox="1">
            <a:spLocks/>
          </p:cNvSpPr>
          <p:nvPr/>
        </p:nvSpPr>
        <p:spPr>
          <a:xfrm>
            <a:off x="268198" y="6346794"/>
            <a:ext cx="8268400" cy="318287"/>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232345">
              <a:spcBef>
                <a:spcPts val="272"/>
              </a:spcBef>
              <a:spcAft>
                <a:spcPts val="400"/>
              </a:spcAft>
            </a:pPr>
            <a:r>
              <a:rPr lang="en-GB" sz="1200" dirty="0">
                <a:solidFill>
                  <a:srgbClr val="888B8D">
                    <a:lumMod val="50000"/>
                  </a:srgbClr>
                </a:solidFill>
                <a:latin typeface="Arial" panose="020B0604020202020204" pitchFamily="34" charset="0"/>
                <a:cs typeface="Arial" panose="020B0604020202020204" pitchFamily="34" charset="0"/>
              </a:rPr>
              <a:t>Base: Prototype A [396], N=100 ; ZA [472], N=100</a:t>
            </a:r>
          </a:p>
        </p:txBody>
      </p:sp>
      <p:sp>
        <p:nvSpPr>
          <p:cNvPr id="31" name="TextBox 26"/>
          <p:cNvSpPr txBox="1">
            <a:spLocks noChangeArrowheads="1"/>
          </p:cNvSpPr>
          <p:nvPr/>
        </p:nvSpPr>
        <p:spPr bwMode="auto">
          <a:xfrm>
            <a:off x="377418" y="5291162"/>
            <a:ext cx="4618124"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90% significance level 2-tailed </a:t>
            </a:r>
          </a:p>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95% significance level 2-tailed</a:t>
            </a:r>
          </a:p>
        </p:txBody>
      </p:sp>
      <p:sp>
        <p:nvSpPr>
          <p:cNvPr id="32" name="TextBox 31">
            <a:extLst/>
          </p:cNvPr>
          <p:cNvSpPr txBox="1"/>
          <p:nvPr/>
        </p:nvSpPr>
        <p:spPr>
          <a:xfrm>
            <a:off x="5913223" y="1495989"/>
            <a:ext cx="1959538" cy="307777"/>
          </a:xfrm>
          <a:prstGeom prst="rect">
            <a:avLst/>
          </a:prstGeom>
          <a:noFill/>
        </p:spPr>
        <p:txBody>
          <a:bodyPr wrap="square" rtlCol="0">
            <a:spAutoFit/>
          </a:bodyPr>
          <a:lstStyle/>
          <a:p>
            <a:pPr defTabSz="1219170"/>
            <a:r>
              <a:rPr lang="en-US" sz="1400" b="1" kern="0" dirty="0">
                <a:solidFill>
                  <a:srgbClr val="44546A"/>
                </a:solidFill>
                <a:latin typeface="Arial" panose="020B0604020202020204" pitchFamily="34" charset="0"/>
                <a:cs typeface="Arial" panose="020B0604020202020204" pitchFamily="34" charset="0"/>
              </a:rPr>
              <a:t>ZA Pomegranate</a:t>
            </a:r>
          </a:p>
        </p:txBody>
      </p:sp>
      <p:sp>
        <p:nvSpPr>
          <p:cNvPr id="33" name="TextBox 32">
            <a:extLst/>
          </p:cNvPr>
          <p:cNvSpPr txBox="1"/>
          <p:nvPr/>
        </p:nvSpPr>
        <p:spPr>
          <a:xfrm>
            <a:off x="10316829" y="1815902"/>
            <a:ext cx="503572" cy="318100"/>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467" b="0" i="0" u="none" strike="noStrike" kern="0" cap="none" spc="0" normalizeH="0" baseline="0" noProof="0" dirty="0">
                <a:ln>
                  <a:noFill/>
                </a:ln>
                <a:solidFill>
                  <a:srgbClr val="FF0000"/>
                </a:solidFill>
                <a:effectLst/>
                <a:uLnTx/>
                <a:uFillTx/>
              </a:rPr>
              <a:t>*</a:t>
            </a:r>
          </a:p>
        </p:txBody>
      </p:sp>
    </p:spTree>
    <p:extLst>
      <p:ext uri="{BB962C8B-B14F-4D97-AF65-F5344CB8AC3E}">
        <p14:creationId xmlns:p14="http://schemas.microsoft.com/office/powerpoint/2010/main" val="849494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09601" y="2697569"/>
            <a:ext cx="10665615" cy="3731587"/>
          </a:xfrm>
          <a:prstGeom prst="rect">
            <a:avLst/>
          </a:prstGeom>
          <a:solidFill>
            <a:schemeClr val="accent4">
              <a:lumMod val="20000"/>
              <a:lumOff val="80000"/>
            </a:schemeClr>
          </a:solidFill>
          <a:ln w="31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th-TH" sz="1800" kern="0">
              <a:solidFill>
                <a:sysClr val="windowText" lastClr="000000"/>
              </a:solidFill>
            </a:endParaRPr>
          </a:p>
        </p:txBody>
      </p:sp>
      <p:sp>
        <p:nvSpPr>
          <p:cNvPr id="9" name="Rectangle: Single Corner Snipped 8"/>
          <p:cNvSpPr/>
          <p:nvPr/>
        </p:nvSpPr>
        <p:spPr>
          <a:xfrm>
            <a:off x="609601" y="787401"/>
            <a:ext cx="10665615" cy="1143793"/>
          </a:xfrm>
          <a:prstGeom prst="snip1Rect">
            <a:avLst>
              <a:gd name="adj"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th-TH" sz="1800" kern="0" dirty="0">
              <a:solidFill>
                <a:sysClr val="windowText" lastClr="000000"/>
              </a:solidFill>
            </a:endParaRPr>
          </a:p>
        </p:txBody>
      </p:sp>
      <p:sp>
        <p:nvSpPr>
          <p:cNvPr id="112" name="Text Placeholder 16"/>
          <p:cNvSpPr>
            <a:spLocks noGrp="1"/>
          </p:cNvSpPr>
          <p:nvPr>
            <p:ph type="body" sz="quarter" idx="4294967295"/>
          </p:nvPr>
        </p:nvSpPr>
        <p:spPr>
          <a:xfrm>
            <a:off x="871044" y="1007391"/>
            <a:ext cx="3160184" cy="249299"/>
          </a:xfrm>
        </p:spPr>
        <p:txBody>
          <a:bodyPr anchor="ctr"/>
          <a:lstStyle/>
          <a:p>
            <a:r>
              <a:rPr lang="en-US" sz="1800" b="1" i="1" dirty="0">
                <a:solidFill>
                  <a:schemeClr val="bg1"/>
                </a:solidFill>
              </a:rPr>
              <a:t>What is “Penalty Analysis”?</a:t>
            </a:r>
          </a:p>
        </p:txBody>
      </p:sp>
      <p:sp>
        <p:nvSpPr>
          <p:cNvPr id="209" name="Text Placeholder 16"/>
          <p:cNvSpPr>
            <a:spLocks noGrp="1"/>
          </p:cNvSpPr>
          <p:nvPr>
            <p:ph type="body" sz="quarter" idx="4294967295"/>
          </p:nvPr>
        </p:nvSpPr>
        <p:spPr>
          <a:xfrm>
            <a:off x="733972" y="2101180"/>
            <a:ext cx="3160184" cy="470898"/>
          </a:xfrm>
        </p:spPr>
        <p:txBody>
          <a:bodyPr anchor="ctr"/>
          <a:lstStyle/>
          <a:p>
            <a:r>
              <a:rPr lang="en-US" sz="1800" b="1" i="1" dirty="0">
                <a:solidFill>
                  <a:schemeClr val="accent6"/>
                </a:solidFill>
              </a:rPr>
              <a:t>Penalty Analysis Charting </a:t>
            </a:r>
            <a:r>
              <a:rPr lang="en-US" sz="1600" b="1" i="1" dirty="0"/>
              <a:t>Interpretation Guideline</a:t>
            </a:r>
            <a:endParaRPr lang="en-US" sz="1800" b="1" i="1" dirty="0"/>
          </a:p>
        </p:txBody>
      </p:sp>
      <p:sp>
        <p:nvSpPr>
          <p:cNvPr id="8" name="Rectangle 7"/>
          <p:cNvSpPr/>
          <p:nvPr/>
        </p:nvSpPr>
        <p:spPr>
          <a:xfrm>
            <a:off x="783461" y="1251231"/>
            <a:ext cx="7134944" cy="523220"/>
          </a:xfrm>
          <a:prstGeom prst="rect">
            <a:avLst/>
          </a:prstGeom>
        </p:spPr>
        <p:txBody>
          <a:bodyPr wrap="square">
            <a:spAutoFit/>
          </a:bodyPr>
          <a:lstStyle/>
          <a:p>
            <a:pPr defTabSz="914377">
              <a:defRPr/>
            </a:pPr>
            <a:r>
              <a:rPr lang="en-US" sz="1400" kern="0" dirty="0">
                <a:solidFill>
                  <a:schemeClr val="bg1"/>
                </a:solidFill>
              </a:rPr>
              <a:t>Penalty Analysis is a driver analysis that determines the “penalty” a product pays for not being </a:t>
            </a:r>
            <a:r>
              <a:rPr lang="en-US" sz="1400" b="1" i="1" kern="0" dirty="0">
                <a:solidFill>
                  <a:schemeClr val="bg1"/>
                </a:solidFill>
              </a:rPr>
              <a:t>“just right” </a:t>
            </a:r>
            <a:r>
              <a:rPr lang="en-US" sz="1400" kern="0" dirty="0">
                <a:solidFill>
                  <a:schemeClr val="bg1"/>
                </a:solidFill>
              </a:rPr>
              <a:t>on a particular characteristic. </a:t>
            </a:r>
          </a:p>
        </p:txBody>
      </p:sp>
      <p:sp>
        <p:nvSpPr>
          <p:cNvPr id="118" name="Text Placeholder 3"/>
          <p:cNvSpPr txBox="1">
            <a:spLocks/>
          </p:cNvSpPr>
          <p:nvPr/>
        </p:nvSpPr>
        <p:spPr>
          <a:xfrm>
            <a:off x="4536623" y="3493038"/>
            <a:ext cx="1597959" cy="735521"/>
          </a:xfrm>
          <a:prstGeom prst="bracketPair">
            <a:avLst/>
          </a:prstGeom>
          <a:ln>
            <a:solidFill>
              <a:schemeClr val="accent5"/>
            </a:solidFill>
          </a:ln>
        </p:spPr>
        <p:txBody>
          <a:bodyPr vert="horz" wrap="square" lIns="0" tIns="0" rIns="0" bIns="0" rtlCol="0">
            <a:spAutoFit/>
          </a:bodyPr>
          <a:lstStyle>
            <a:lvl1pPr marL="0" indent="0" algn="l" defTabSz="1043056" rtl="0" eaLnBrk="1" latinLnBrk="0" hangingPunct="1">
              <a:lnSpc>
                <a:spcPct val="90000"/>
              </a:lnSpc>
              <a:spcBef>
                <a:spcPts val="0"/>
              </a:spcBef>
              <a:buFont typeface="Arial" pitchFamily="34" charset="0"/>
              <a:buNone/>
              <a:defRPr sz="1200" kern="1200">
                <a:solidFill>
                  <a:schemeClr val="tx2"/>
                </a:solidFill>
                <a:latin typeface="+mn-lt"/>
                <a:ea typeface="+mn-ea"/>
                <a:cs typeface="+mn-cs"/>
              </a:defRPr>
            </a:lvl1pPr>
            <a:lvl2pPr marL="180975" indent="-180975" algn="l" defTabSz="1043056" rtl="0" eaLnBrk="1" latinLnBrk="0" hangingPunct="1">
              <a:lnSpc>
                <a:spcPct val="90000"/>
              </a:lnSpc>
              <a:spcBef>
                <a:spcPts val="0"/>
              </a:spcBef>
              <a:buFont typeface="Arial" pitchFamily="34" charset="0"/>
              <a:buChar char="•"/>
              <a:defRPr sz="1200" kern="1200">
                <a:solidFill>
                  <a:schemeClr val="tx2"/>
                </a:solidFill>
                <a:latin typeface="+mn-lt"/>
                <a:ea typeface="+mn-ea"/>
                <a:cs typeface="+mn-cs"/>
              </a:defRPr>
            </a:lvl2pPr>
            <a:lvl3pPr marL="361950" indent="-171450" algn="l" defTabSz="1043056" rtl="0" eaLnBrk="1" latinLnBrk="0" hangingPunct="1">
              <a:lnSpc>
                <a:spcPct val="90000"/>
              </a:lnSpc>
              <a:spcBef>
                <a:spcPts val="0"/>
              </a:spcBef>
              <a:buFont typeface="Calibri" pitchFamily="34" charset="0"/>
              <a:buChar char="–"/>
              <a:defRPr sz="1200" kern="1200">
                <a:solidFill>
                  <a:schemeClr val="tx2"/>
                </a:solidFill>
                <a:latin typeface="+mn-lt"/>
                <a:ea typeface="+mn-ea"/>
                <a:cs typeface="+mn-cs"/>
              </a:defRPr>
            </a:lvl3pPr>
            <a:lvl4pPr marL="1825348" indent="-260764" algn="l" defTabSz="1043056" rtl="0" eaLnBrk="1" latinLnBrk="0" hangingPunct="1">
              <a:lnSpc>
                <a:spcPct val="90000"/>
              </a:lnSpc>
              <a:spcBef>
                <a:spcPts val="0"/>
              </a:spcBef>
              <a:buFont typeface="Arial" pitchFamily="34" charset="0"/>
              <a:buChar char="–"/>
              <a:defRPr sz="1200" kern="1200">
                <a:solidFill>
                  <a:schemeClr val="tx2"/>
                </a:solidFill>
                <a:latin typeface="+mn-lt"/>
                <a:ea typeface="+mn-ea"/>
                <a:cs typeface="+mn-cs"/>
              </a:defRPr>
            </a:lvl4pPr>
            <a:lvl5pPr marL="2346876" indent="-260764" algn="l" defTabSz="1043056" rtl="0" eaLnBrk="1" latinLnBrk="0" hangingPunct="1">
              <a:lnSpc>
                <a:spcPct val="90000"/>
              </a:lnSpc>
              <a:spcBef>
                <a:spcPts val="0"/>
              </a:spcBef>
              <a:buFont typeface="Arial" pitchFamily="34" charset="0"/>
              <a:buChar char="»"/>
              <a:defRPr sz="1200" kern="1200">
                <a:solidFill>
                  <a:schemeClr val="tx2"/>
                </a:solidFill>
                <a:latin typeface="+mn-lt"/>
                <a:ea typeface="+mn-ea"/>
                <a:cs typeface="+mn-cs"/>
              </a:defRPr>
            </a:lvl5pPr>
            <a:lvl6pPr marL="2868404"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9pPr>
          </a:lstStyle>
          <a:p>
            <a:pPr algn="ctr" defTabSz="934583">
              <a:spcAft>
                <a:spcPct val="35000"/>
              </a:spcAft>
              <a:buClr>
                <a:srgbClr val="FFFFFF"/>
              </a:buClr>
              <a:defRPr/>
            </a:pPr>
            <a:r>
              <a:rPr lang="en-US" dirty="0">
                <a:solidFill>
                  <a:srgbClr val="58595B"/>
                </a:solidFill>
              </a:rPr>
              <a:t>If </a:t>
            </a:r>
            <a:r>
              <a:rPr lang="en-US" b="1" dirty="0">
                <a:solidFill>
                  <a:srgbClr val="A1C46B"/>
                </a:solidFill>
              </a:rPr>
              <a:t>Just Right </a:t>
            </a:r>
            <a:r>
              <a:rPr lang="en-US" dirty="0">
                <a:solidFill>
                  <a:srgbClr val="58595B"/>
                </a:solidFill>
              </a:rPr>
              <a:t>% = 75%* or more, then no change is required on this attribute.</a:t>
            </a:r>
          </a:p>
        </p:txBody>
      </p:sp>
      <p:grpSp>
        <p:nvGrpSpPr>
          <p:cNvPr id="120" name="Group 9"/>
          <p:cNvGrpSpPr>
            <a:grpSpLocks/>
          </p:cNvGrpSpPr>
          <p:nvPr/>
        </p:nvGrpSpPr>
        <p:grpSpPr bwMode="auto">
          <a:xfrm>
            <a:off x="2436016" y="2767466"/>
            <a:ext cx="7001894" cy="660891"/>
            <a:chOff x="515937" y="3616325"/>
            <a:chExt cx="8188326" cy="728663"/>
          </a:xfrm>
        </p:grpSpPr>
        <p:sp>
          <p:nvSpPr>
            <p:cNvPr id="127" name="Rectangle 5"/>
            <p:cNvSpPr>
              <a:spLocks noChangeArrowheads="1"/>
            </p:cNvSpPr>
            <p:nvPr/>
          </p:nvSpPr>
          <p:spPr bwMode="auto">
            <a:xfrm>
              <a:off x="537550" y="3616325"/>
              <a:ext cx="453659" cy="169669"/>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000" kern="0" dirty="0">
                  <a:solidFill>
                    <a:srgbClr val="000000"/>
                  </a:solidFill>
                </a:rPr>
                <a:t>Penalty</a:t>
              </a:r>
              <a:endParaRPr lang="en-US" sz="1500" kern="0" dirty="0">
                <a:solidFill>
                  <a:srgbClr val="004E69"/>
                </a:solidFill>
              </a:endParaRPr>
            </a:p>
          </p:txBody>
        </p:sp>
        <p:sp>
          <p:nvSpPr>
            <p:cNvPr id="128" name="Rectangle 6"/>
            <p:cNvSpPr>
              <a:spLocks noChangeArrowheads="1"/>
            </p:cNvSpPr>
            <p:nvPr/>
          </p:nvSpPr>
          <p:spPr bwMode="auto">
            <a:xfrm>
              <a:off x="515937" y="3763963"/>
              <a:ext cx="495300" cy="17462"/>
            </a:xfrm>
            <a:prstGeom prst="rect">
              <a:avLst/>
            </a:prstGeom>
            <a:solidFill>
              <a:srgbClr val="000000"/>
            </a:solidFill>
            <a:ln w="9525">
              <a:no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174" name="Rectangle 7"/>
            <p:cNvSpPr>
              <a:spLocks noChangeArrowheads="1"/>
            </p:cNvSpPr>
            <p:nvPr/>
          </p:nvSpPr>
          <p:spPr bwMode="auto">
            <a:xfrm>
              <a:off x="7319351" y="3616325"/>
              <a:ext cx="453659" cy="169669"/>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000" kern="0" dirty="0">
                  <a:solidFill>
                    <a:srgbClr val="000000"/>
                  </a:solidFill>
                </a:rPr>
                <a:t>Penalty</a:t>
              </a:r>
              <a:endParaRPr lang="en-US" sz="1500" kern="0" dirty="0">
                <a:solidFill>
                  <a:srgbClr val="004E69"/>
                </a:solidFill>
              </a:endParaRPr>
            </a:p>
          </p:txBody>
        </p:sp>
        <p:sp>
          <p:nvSpPr>
            <p:cNvPr id="175" name="Rectangle 8"/>
            <p:cNvSpPr>
              <a:spLocks noChangeArrowheads="1"/>
            </p:cNvSpPr>
            <p:nvPr/>
          </p:nvSpPr>
          <p:spPr bwMode="auto">
            <a:xfrm>
              <a:off x="7297738" y="3763963"/>
              <a:ext cx="495300" cy="17462"/>
            </a:xfrm>
            <a:prstGeom prst="rect">
              <a:avLst/>
            </a:prstGeom>
            <a:solidFill>
              <a:srgbClr val="000000"/>
            </a:solidFill>
            <a:ln w="9525">
              <a:no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176" name="Rectangle 9"/>
            <p:cNvSpPr>
              <a:spLocks noChangeArrowheads="1"/>
            </p:cNvSpPr>
            <p:nvPr/>
          </p:nvSpPr>
          <p:spPr bwMode="auto">
            <a:xfrm>
              <a:off x="7939752" y="3616325"/>
              <a:ext cx="747974" cy="169669"/>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000" kern="0" dirty="0">
                  <a:solidFill>
                    <a:srgbClr val="000000"/>
                  </a:solidFill>
                </a:rPr>
                <a:t>Opportunity</a:t>
              </a:r>
              <a:endParaRPr lang="en-US" sz="1500" kern="0" dirty="0">
                <a:solidFill>
                  <a:srgbClr val="004E69"/>
                </a:solidFill>
              </a:endParaRPr>
            </a:p>
          </p:txBody>
        </p:sp>
        <p:sp>
          <p:nvSpPr>
            <p:cNvPr id="182" name="Rectangle 10"/>
            <p:cNvSpPr>
              <a:spLocks noChangeArrowheads="1"/>
            </p:cNvSpPr>
            <p:nvPr/>
          </p:nvSpPr>
          <p:spPr bwMode="auto">
            <a:xfrm>
              <a:off x="7915276" y="3763963"/>
              <a:ext cx="788987" cy="17462"/>
            </a:xfrm>
            <a:prstGeom prst="rect">
              <a:avLst/>
            </a:prstGeom>
            <a:solidFill>
              <a:srgbClr val="000000"/>
            </a:solidFill>
            <a:ln w="9525">
              <a:no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191" name="Rectangle 12"/>
            <p:cNvSpPr>
              <a:spLocks noChangeArrowheads="1"/>
            </p:cNvSpPr>
            <p:nvPr/>
          </p:nvSpPr>
          <p:spPr bwMode="auto">
            <a:xfrm>
              <a:off x="1786729" y="4057650"/>
              <a:ext cx="528644" cy="169669"/>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000" kern="0" dirty="0">
                  <a:solidFill>
                    <a:srgbClr val="000000"/>
                  </a:solidFill>
                </a:rPr>
                <a:t>Too Thin</a:t>
              </a:r>
              <a:endParaRPr lang="en-US" sz="1500" kern="0" dirty="0">
                <a:solidFill>
                  <a:srgbClr val="004E69"/>
                </a:solidFill>
              </a:endParaRPr>
            </a:p>
          </p:txBody>
        </p:sp>
        <p:sp>
          <p:nvSpPr>
            <p:cNvPr id="192" name="Rectangle 13"/>
            <p:cNvSpPr>
              <a:spLocks noChangeArrowheads="1"/>
            </p:cNvSpPr>
            <p:nvPr/>
          </p:nvSpPr>
          <p:spPr bwMode="auto">
            <a:xfrm>
              <a:off x="2438400" y="3786249"/>
              <a:ext cx="3581401" cy="186636"/>
            </a:xfrm>
            <a:prstGeom prst="rect">
              <a:avLst/>
            </a:prstGeom>
            <a:noFill/>
            <a:ln w="9525">
              <a:noFill/>
              <a:miter lim="800000"/>
              <a:headEnd/>
              <a:tailEnd/>
            </a:ln>
          </p:spPr>
          <p:txBody>
            <a:bodyPr lIns="0" tIns="0" rIns="0" bIns="0">
              <a:spAutoFit/>
            </a:bodyPr>
            <a:lstStyle/>
            <a:p>
              <a:pPr algn="ctr" defTabSz="772254">
                <a:spcAft>
                  <a:spcPct val="35000"/>
                </a:spcAft>
                <a:buClr>
                  <a:srgbClr val="FFFFFF"/>
                </a:buClr>
                <a:defRPr/>
              </a:pPr>
              <a:r>
                <a:rPr lang="en-US" sz="1100" b="1" kern="0" dirty="0">
                  <a:solidFill>
                    <a:srgbClr val="000000"/>
                  </a:solidFill>
                </a:rPr>
                <a:t>Thickness</a:t>
              </a:r>
              <a:endParaRPr lang="en-US" sz="1800" b="1" kern="0" dirty="0">
                <a:solidFill>
                  <a:srgbClr val="004E69"/>
                </a:solidFill>
              </a:endParaRPr>
            </a:p>
          </p:txBody>
        </p:sp>
        <p:sp>
          <p:nvSpPr>
            <p:cNvPr id="193" name="Rectangle 15"/>
            <p:cNvSpPr>
              <a:spLocks noChangeArrowheads="1"/>
            </p:cNvSpPr>
            <p:nvPr/>
          </p:nvSpPr>
          <p:spPr bwMode="auto">
            <a:xfrm>
              <a:off x="6250727" y="4057650"/>
              <a:ext cx="581133" cy="169669"/>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000" kern="0" dirty="0">
                  <a:solidFill>
                    <a:srgbClr val="000000"/>
                  </a:solidFill>
                </a:rPr>
                <a:t>Too Thick</a:t>
              </a:r>
              <a:endParaRPr lang="en-US" sz="1500" kern="0" dirty="0">
                <a:solidFill>
                  <a:srgbClr val="004E69"/>
                </a:solidFill>
              </a:endParaRPr>
            </a:p>
          </p:txBody>
        </p:sp>
        <p:sp>
          <p:nvSpPr>
            <p:cNvPr id="194" name="Rectangle 17"/>
            <p:cNvSpPr>
              <a:spLocks noChangeArrowheads="1"/>
            </p:cNvSpPr>
            <p:nvPr/>
          </p:nvSpPr>
          <p:spPr bwMode="auto">
            <a:xfrm>
              <a:off x="8075805" y="3959224"/>
              <a:ext cx="474279" cy="169669"/>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000" kern="0" dirty="0">
                  <a:solidFill>
                    <a:srgbClr val="000000"/>
                  </a:solidFill>
                </a:rPr>
                <a:t>Primary</a:t>
              </a:r>
              <a:endParaRPr lang="en-US" sz="1500" kern="0" dirty="0">
                <a:solidFill>
                  <a:srgbClr val="004E69"/>
                </a:solidFill>
              </a:endParaRPr>
            </a:p>
          </p:txBody>
        </p:sp>
        <p:sp>
          <p:nvSpPr>
            <p:cNvPr id="195" name="Rectangle 19"/>
            <p:cNvSpPr>
              <a:spLocks noChangeArrowheads="1"/>
            </p:cNvSpPr>
            <p:nvPr/>
          </p:nvSpPr>
          <p:spPr bwMode="auto">
            <a:xfrm>
              <a:off x="7959726" y="4143375"/>
              <a:ext cx="727075" cy="169669"/>
            </a:xfrm>
            <a:prstGeom prst="rect">
              <a:avLst/>
            </a:prstGeom>
            <a:noFill/>
            <a:ln w="9525">
              <a:noFill/>
              <a:miter lim="800000"/>
              <a:headEnd/>
              <a:tailEnd/>
            </a:ln>
          </p:spPr>
          <p:txBody>
            <a:bodyPr lIns="0" tIns="0" rIns="0" bIns="0">
              <a:spAutoFit/>
            </a:bodyPr>
            <a:lstStyle/>
            <a:p>
              <a:pPr algn="ctr" defTabSz="772254">
                <a:spcAft>
                  <a:spcPct val="35000"/>
                </a:spcAft>
                <a:buClr>
                  <a:srgbClr val="FFFFFF"/>
                </a:buClr>
                <a:defRPr/>
              </a:pPr>
              <a:r>
                <a:rPr lang="en-US" sz="1000" kern="0" dirty="0">
                  <a:solidFill>
                    <a:srgbClr val="000000"/>
                  </a:solidFill>
                </a:rPr>
                <a:t> Decrease</a:t>
              </a:r>
              <a:endParaRPr lang="en-US" sz="1500" kern="0" dirty="0">
                <a:solidFill>
                  <a:srgbClr val="004E69"/>
                </a:solidFill>
              </a:endParaRPr>
            </a:p>
          </p:txBody>
        </p:sp>
        <p:sp>
          <p:nvSpPr>
            <p:cNvPr id="196" name="Rectangle 20"/>
            <p:cNvSpPr>
              <a:spLocks noChangeArrowheads="1"/>
            </p:cNvSpPr>
            <p:nvPr/>
          </p:nvSpPr>
          <p:spPr bwMode="auto">
            <a:xfrm>
              <a:off x="2425700" y="3997325"/>
              <a:ext cx="217487" cy="347663"/>
            </a:xfrm>
            <a:prstGeom prst="rect">
              <a:avLst/>
            </a:prstGeom>
            <a:solidFill>
              <a:srgbClr val="C00000"/>
            </a:solidFill>
            <a:ln w="8001">
              <a:solidFill>
                <a:srgbClr val="000000"/>
              </a:solid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197" name="Rectangle 21"/>
            <p:cNvSpPr>
              <a:spLocks noChangeArrowheads="1"/>
            </p:cNvSpPr>
            <p:nvPr/>
          </p:nvSpPr>
          <p:spPr bwMode="auto">
            <a:xfrm>
              <a:off x="2643187" y="3997325"/>
              <a:ext cx="2492375" cy="347663"/>
            </a:xfrm>
            <a:prstGeom prst="rect">
              <a:avLst/>
            </a:prstGeom>
            <a:solidFill>
              <a:srgbClr val="4C9FA7"/>
            </a:solidFill>
            <a:ln w="8001">
              <a:solidFill>
                <a:srgbClr val="000000"/>
              </a:solid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198" name="Rectangle 22"/>
            <p:cNvSpPr>
              <a:spLocks noChangeArrowheads="1"/>
            </p:cNvSpPr>
            <p:nvPr/>
          </p:nvSpPr>
          <p:spPr bwMode="auto">
            <a:xfrm>
              <a:off x="5135563" y="3997325"/>
              <a:ext cx="930275" cy="347663"/>
            </a:xfrm>
            <a:prstGeom prst="rect">
              <a:avLst/>
            </a:prstGeom>
            <a:solidFill>
              <a:srgbClr val="0070C0"/>
            </a:solidFill>
            <a:ln w="8001">
              <a:solidFill>
                <a:srgbClr val="000000"/>
              </a:solid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199" name="Rectangle 23"/>
            <p:cNvSpPr>
              <a:spLocks noChangeArrowheads="1"/>
            </p:cNvSpPr>
            <p:nvPr/>
          </p:nvSpPr>
          <p:spPr bwMode="auto">
            <a:xfrm>
              <a:off x="2451326" y="4094163"/>
              <a:ext cx="204335" cy="186636"/>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100" b="1" kern="0" dirty="0">
                  <a:solidFill>
                    <a:srgbClr val="FFFFFF"/>
                  </a:solidFill>
                </a:rPr>
                <a:t>6%</a:t>
              </a:r>
              <a:endParaRPr lang="en-US" sz="1800" b="1" kern="0" dirty="0">
                <a:solidFill>
                  <a:srgbClr val="FFFFFF"/>
                </a:solidFill>
              </a:endParaRPr>
            </a:p>
          </p:txBody>
        </p:sp>
        <p:sp>
          <p:nvSpPr>
            <p:cNvPr id="200" name="Rectangle 24"/>
            <p:cNvSpPr>
              <a:spLocks noChangeArrowheads="1"/>
            </p:cNvSpPr>
            <p:nvPr/>
          </p:nvSpPr>
          <p:spPr bwMode="auto">
            <a:xfrm>
              <a:off x="3742650" y="4094163"/>
              <a:ext cx="288691" cy="186636"/>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100" b="1" kern="0" dirty="0">
                  <a:solidFill>
                    <a:srgbClr val="FFFFFF"/>
                  </a:solidFill>
                </a:rPr>
                <a:t>68%</a:t>
              </a:r>
              <a:endParaRPr lang="en-US" sz="1800" b="1" kern="0" dirty="0">
                <a:solidFill>
                  <a:srgbClr val="FFFFFF"/>
                </a:solidFill>
              </a:endParaRPr>
            </a:p>
          </p:txBody>
        </p:sp>
        <p:sp>
          <p:nvSpPr>
            <p:cNvPr id="201" name="Rectangle 25"/>
            <p:cNvSpPr>
              <a:spLocks noChangeArrowheads="1"/>
            </p:cNvSpPr>
            <p:nvPr/>
          </p:nvSpPr>
          <p:spPr bwMode="auto">
            <a:xfrm>
              <a:off x="5453972" y="4094163"/>
              <a:ext cx="288691" cy="186636"/>
            </a:xfrm>
            <a:prstGeom prst="rect">
              <a:avLst/>
            </a:prstGeom>
            <a:noFill/>
            <a:ln w="9525">
              <a:noFill/>
              <a:miter lim="800000"/>
              <a:headEnd/>
              <a:tailEnd/>
            </a:ln>
          </p:spPr>
          <p:txBody>
            <a:bodyPr wrap="none" lIns="0" tIns="0" rIns="0" bIns="0">
              <a:spAutoFit/>
            </a:bodyPr>
            <a:lstStyle/>
            <a:p>
              <a:pPr algn="ctr" defTabSz="772254">
                <a:spcAft>
                  <a:spcPct val="35000"/>
                </a:spcAft>
                <a:buClr>
                  <a:srgbClr val="FFFFFF"/>
                </a:buClr>
                <a:defRPr/>
              </a:pPr>
              <a:r>
                <a:rPr lang="en-US" sz="1100" b="1" kern="0" dirty="0">
                  <a:solidFill>
                    <a:srgbClr val="FFFFFF"/>
                  </a:solidFill>
                </a:rPr>
                <a:t>26%</a:t>
              </a:r>
              <a:endParaRPr lang="en-US" sz="1800" b="1" kern="0" dirty="0">
                <a:solidFill>
                  <a:srgbClr val="004E69"/>
                </a:solidFill>
              </a:endParaRPr>
            </a:p>
          </p:txBody>
        </p:sp>
        <p:sp>
          <p:nvSpPr>
            <p:cNvPr id="202" name="Rectangle 26"/>
            <p:cNvSpPr>
              <a:spLocks noChangeArrowheads="1"/>
            </p:cNvSpPr>
            <p:nvPr/>
          </p:nvSpPr>
          <p:spPr bwMode="auto">
            <a:xfrm>
              <a:off x="7277101" y="3992563"/>
              <a:ext cx="511175" cy="287337"/>
            </a:xfrm>
            <a:prstGeom prst="rect">
              <a:avLst/>
            </a:prstGeom>
            <a:noFill/>
            <a:ln w="19050" cap="rnd">
              <a:solidFill>
                <a:srgbClr val="FF0000"/>
              </a:solidFill>
              <a:miter lim="800000"/>
              <a:headEnd/>
              <a:tailEnd/>
            </a:ln>
          </p:spPr>
          <p:txBody>
            <a:bodyPr lIns="83717" tIns="41859" rIns="83717" bIns="41859"/>
            <a:lstStyle/>
            <a:p>
              <a:pPr algn="ctr" defTabSz="909321">
                <a:defRPr/>
              </a:pPr>
              <a:endParaRPr lang="en-US" sz="1000" kern="0" dirty="0">
                <a:solidFill>
                  <a:srgbClr val="004E69"/>
                </a:solidFill>
              </a:endParaRPr>
            </a:p>
          </p:txBody>
        </p:sp>
        <p:sp>
          <p:nvSpPr>
            <p:cNvPr id="203" name="Rectangle 11"/>
            <p:cNvSpPr>
              <a:spLocks noChangeArrowheads="1"/>
            </p:cNvSpPr>
            <p:nvPr/>
          </p:nvSpPr>
          <p:spPr bwMode="auto">
            <a:xfrm>
              <a:off x="536272" y="4038600"/>
              <a:ext cx="314936" cy="169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885825" eaLnBrk="0" hangingPunct="0">
                <a:defRPr>
                  <a:solidFill>
                    <a:schemeClr val="tx1"/>
                  </a:solidFill>
                  <a:latin typeface="Arial" charset="0"/>
                </a:defRPr>
              </a:lvl1pPr>
              <a:lvl2pPr marL="742950" indent="-285750" defTabSz="885825" eaLnBrk="0" hangingPunct="0">
                <a:defRPr>
                  <a:solidFill>
                    <a:schemeClr val="tx1"/>
                  </a:solidFill>
                  <a:latin typeface="Arial" charset="0"/>
                </a:defRPr>
              </a:lvl2pPr>
              <a:lvl3pPr marL="1143000" indent="-228600" defTabSz="885825" eaLnBrk="0" hangingPunct="0">
                <a:defRPr>
                  <a:solidFill>
                    <a:schemeClr val="tx1"/>
                  </a:solidFill>
                  <a:latin typeface="Arial" charset="0"/>
                </a:defRPr>
              </a:lvl3pPr>
              <a:lvl4pPr marL="1600200" indent="-228600" defTabSz="885825" eaLnBrk="0" hangingPunct="0">
                <a:defRPr>
                  <a:solidFill>
                    <a:schemeClr val="tx1"/>
                  </a:solidFill>
                  <a:latin typeface="Arial" charset="0"/>
                </a:defRPr>
              </a:lvl4pPr>
              <a:lvl5pPr marL="2057400" indent="-228600" defTabSz="885825" eaLnBrk="0" hangingPunct="0">
                <a:defRPr>
                  <a:solidFill>
                    <a:schemeClr val="tx1"/>
                  </a:solidFill>
                  <a:latin typeface="Arial" charset="0"/>
                </a:defRPr>
              </a:lvl5pPr>
              <a:lvl6pPr marL="2514600" indent="-228600" defTabSz="885825" eaLnBrk="0" fontAlgn="base" hangingPunct="0">
                <a:spcBef>
                  <a:spcPct val="0"/>
                </a:spcBef>
                <a:spcAft>
                  <a:spcPct val="0"/>
                </a:spcAft>
                <a:defRPr>
                  <a:solidFill>
                    <a:schemeClr val="tx1"/>
                  </a:solidFill>
                  <a:latin typeface="Arial" charset="0"/>
                </a:defRPr>
              </a:lvl6pPr>
              <a:lvl7pPr marL="2971800" indent="-228600" defTabSz="885825" eaLnBrk="0" fontAlgn="base" hangingPunct="0">
                <a:spcBef>
                  <a:spcPct val="0"/>
                </a:spcBef>
                <a:spcAft>
                  <a:spcPct val="0"/>
                </a:spcAft>
                <a:defRPr>
                  <a:solidFill>
                    <a:schemeClr val="tx1"/>
                  </a:solidFill>
                  <a:latin typeface="Arial" charset="0"/>
                </a:defRPr>
              </a:lvl7pPr>
              <a:lvl8pPr marL="3429000" indent="-228600" defTabSz="885825" eaLnBrk="0" fontAlgn="base" hangingPunct="0">
                <a:spcBef>
                  <a:spcPct val="0"/>
                </a:spcBef>
                <a:spcAft>
                  <a:spcPct val="0"/>
                </a:spcAft>
                <a:defRPr>
                  <a:solidFill>
                    <a:schemeClr val="tx1"/>
                  </a:solidFill>
                  <a:latin typeface="Arial" charset="0"/>
                </a:defRPr>
              </a:lvl8pPr>
              <a:lvl9pPr marL="3886200" indent="-228600" defTabSz="885825" eaLnBrk="0" fontAlgn="base" hangingPunct="0">
                <a:spcBef>
                  <a:spcPct val="0"/>
                </a:spcBef>
                <a:spcAft>
                  <a:spcPct val="0"/>
                </a:spcAft>
                <a:defRPr>
                  <a:solidFill>
                    <a:schemeClr val="tx1"/>
                  </a:solidFill>
                  <a:latin typeface="Arial" charset="0"/>
                </a:defRPr>
              </a:lvl9pPr>
            </a:lstStyle>
            <a:p>
              <a:pPr algn="ctr" defTabSz="885803" eaLnBrk="1" hangingPunct="1">
                <a:spcAft>
                  <a:spcPct val="35000"/>
                </a:spcAft>
                <a:buClr>
                  <a:srgbClr val="FFFFFF"/>
                </a:buClr>
                <a:defRPr/>
              </a:pPr>
              <a:r>
                <a:rPr lang="en-US" altLang="en-US" sz="1000" b="1" kern="0" dirty="0">
                  <a:solidFill>
                    <a:srgbClr val="000000"/>
                  </a:solidFill>
                  <a:latin typeface="Calibri"/>
                </a:rPr>
                <a:t>-0.42</a:t>
              </a:r>
              <a:endParaRPr lang="en-US" altLang="en-US" sz="1500" b="1" kern="0" dirty="0">
                <a:solidFill>
                  <a:srgbClr val="004E69"/>
                </a:solidFill>
                <a:latin typeface="Calibri"/>
              </a:endParaRPr>
            </a:p>
          </p:txBody>
        </p:sp>
        <p:sp>
          <p:nvSpPr>
            <p:cNvPr id="204" name="Rectangle 16"/>
            <p:cNvSpPr>
              <a:spLocks noChangeArrowheads="1"/>
            </p:cNvSpPr>
            <p:nvPr/>
          </p:nvSpPr>
          <p:spPr bwMode="auto">
            <a:xfrm>
              <a:off x="7391096" y="4057649"/>
              <a:ext cx="314936" cy="169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885825" eaLnBrk="0" hangingPunct="0">
                <a:defRPr>
                  <a:solidFill>
                    <a:schemeClr val="tx1"/>
                  </a:solidFill>
                  <a:latin typeface="Arial" charset="0"/>
                </a:defRPr>
              </a:lvl1pPr>
              <a:lvl2pPr marL="742950" indent="-285750" defTabSz="885825" eaLnBrk="0" hangingPunct="0">
                <a:defRPr>
                  <a:solidFill>
                    <a:schemeClr val="tx1"/>
                  </a:solidFill>
                  <a:latin typeface="Arial" charset="0"/>
                </a:defRPr>
              </a:lvl2pPr>
              <a:lvl3pPr marL="1143000" indent="-228600" defTabSz="885825" eaLnBrk="0" hangingPunct="0">
                <a:defRPr>
                  <a:solidFill>
                    <a:schemeClr val="tx1"/>
                  </a:solidFill>
                  <a:latin typeface="Arial" charset="0"/>
                </a:defRPr>
              </a:lvl3pPr>
              <a:lvl4pPr marL="1600200" indent="-228600" defTabSz="885825" eaLnBrk="0" hangingPunct="0">
                <a:defRPr>
                  <a:solidFill>
                    <a:schemeClr val="tx1"/>
                  </a:solidFill>
                  <a:latin typeface="Arial" charset="0"/>
                </a:defRPr>
              </a:lvl4pPr>
              <a:lvl5pPr marL="2057400" indent="-228600" defTabSz="885825" eaLnBrk="0" hangingPunct="0">
                <a:defRPr>
                  <a:solidFill>
                    <a:schemeClr val="tx1"/>
                  </a:solidFill>
                  <a:latin typeface="Arial" charset="0"/>
                </a:defRPr>
              </a:lvl5pPr>
              <a:lvl6pPr marL="2514600" indent="-228600" defTabSz="885825" eaLnBrk="0" fontAlgn="base" hangingPunct="0">
                <a:spcBef>
                  <a:spcPct val="0"/>
                </a:spcBef>
                <a:spcAft>
                  <a:spcPct val="0"/>
                </a:spcAft>
                <a:defRPr>
                  <a:solidFill>
                    <a:schemeClr val="tx1"/>
                  </a:solidFill>
                  <a:latin typeface="Arial" charset="0"/>
                </a:defRPr>
              </a:lvl6pPr>
              <a:lvl7pPr marL="2971800" indent="-228600" defTabSz="885825" eaLnBrk="0" fontAlgn="base" hangingPunct="0">
                <a:spcBef>
                  <a:spcPct val="0"/>
                </a:spcBef>
                <a:spcAft>
                  <a:spcPct val="0"/>
                </a:spcAft>
                <a:defRPr>
                  <a:solidFill>
                    <a:schemeClr val="tx1"/>
                  </a:solidFill>
                  <a:latin typeface="Arial" charset="0"/>
                </a:defRPr>
              </a:lvl7pPr>
              <a:lvl8pPr marL="3429000" indent="-228600" defTabSz="885825" eaLnBrk="0" fontAlgn="base" hangingPunct="0">
                <a:spcBef>
                  <a:spcPct val="0"/>
                </a:spcBef>
                <a:spcAft>
                  <a:spcPct val="0"/>
                </a:spcAft>
                <a:defRPr>
                  <a:solidFill>
                    <a:schemeClr val="tx1"/>
                  </a:solidFill>
                  <a:latin typeface="Arial" charset="0"/>
                </a:defRPr>
              </a:lvl8pPr>
              <a:lvl9pPr marL="3886200" indent="-228600" defTabSz="885825" eaLnBrk="0" fontAlgn="base" hangingPunct="0">
                <a:spcBef>
                  <a:spcPct val="0"/>
                </a:spcBef>
                <a:spcAft>
                  <a:spcPct val="0"/>
                </a:spcAft>
                <a:defRPr>
                  <a:solidFill>
                    <a:schemeClr val="tx1"/>
                  </a:solidFill>
                  <a:latin typeface="Arial" charset="0"/>
                </a:defRPr>
              </a:lvl9pPr>
            </a:lstStyle>
            <a:p>
              <a:pPr algn="ctr" defTabSz="885803" eaLnBrk="1" hangingPunct="1">
                <a:spcAft>
                  <a:spcPct val="35000"/>
                </a:spcAft>
                <a:buClr>
                  <a:srgbClr val="FFFFFF"/>
                </a:buClr>
                <a:defRPr/>
              </a:pPr>
              <a:r>
                <a:rPr lang="en-US" altLang="en-US" sz="1000" b="1" kern="0" dirty="0">
                  <a:solidFill>
                    <a:srgbClr val="000000"/>
                  </a:solidFill>
                  <a:latin typeface="Calibri"/>
                </a:rPr>
                <a:t>-1.15</a:t>
              </a:r>
              <a:endParaRPr lang="en-US" altLang="en-US" sz="1500" b="1" kern="0" dirty="0">
                <a:solidFill>
                  <a:srgbClr val="004E69"/>
                </a:solidFill>
                <a:latin typeface="Calibri"/>
              </a:endParaRPr>
            </a:p>
          </p:txBody>
        </p:sp>
      </p:grpSp>
      <p:sp>
        <p:nvSpPr>
          <p:cNvPr id="205" name="AutoShape 28"/>
          <p:cNvSpPr>
            <a:spLocks noChangeArrowheads="1"/>
          </p:cNvSpPr>
          <p:nvPr/>
        </p:nvSpPr>
        <p:spPr bwMode="gray">
          <a:xfrm>
            <a:off x="6308885" y="3971830"/>
            <a:ext cx="1465343" cy="1185220"/>
          </a:xfrm>
          <a:prstGeom prst="wedgeRoundRectCallout">
            <a:avLst>
              <a:gd name="adj1" fmla="val -32306"/>
              <a:gd name="adj2" fmla="val -100065"/>
              <a:gd name="adj3" fmla="val 16667"/>
            </a:avLst>
          </a:prstGeom>
          <a:ln>
            <a:solidFill>
              <a:schemeClr val="accent2"/>
            </a:solidFill>
            <a:headEnd/>
            <a:tailEnd/>
          </a:ln>
        </p:spPr>
        <p:style>
          <a:lnRef idx="2">
            <a:schemeClr val="accent6"/>
          </a:lnRef>
          <a:fillRef idx="1">
            <a:schemeClr val="lt1"/>
          </a:fillRef>
          <a:effectRef idx="0">
            <a:schemeClr val="accent6"/>
          </a:effectRef>
          <a:fontRef idx="minor">
            <a:schemeClr val="dk1"/>
          </a:fontRef>
        </p:style>
        <p:txBody>
          <a:bodyPr lIns="0" tIns="0" rIns="0" bIns="0"/>
          <a:lstStyle/>
          <a:p>
            <a:pPr algn="ctr" defTabSz="848373">
              <a:spcAft>
                <a:spcPct val="35000"/>
              </a:spcAft>
              <a:buClr>
                <a:srgbClr val="FFFFFF"/>
              </a:buClr>
              <a:defRPr/>
            </a:pPr>
            <a:r>
              <a:rPr lang="en-US" sz="1500" b="1" u="sng" kern="0" dirty="0">
                <a:solidFill>
                  <a:srgbClr val="58595B"/>
                </a:solidFill>
                <a:ea typeface="Arial Unicode MS" pitchFamily="34" charset="-128"/>
                <a:cs typeface="Arial Unicode MS" pitchFamily="34" charset="-128"/>
              </a:rPr>
              <a:t>Step 1 </a:t>
            </a:r>
          </a:p>
          <a:p>
            <a:pPr algn="ctr" defTabSz="934583">
              <a:spcAft>
                <a:spcPct val="35000"/>
              </a:spcAft>
              <a:buClr>
                <a:srgbClr val="FFFFFF"/>
              </a:buClr>
              <a:defRPr/>
            </a:pPr>
            <a:r>
              <a:rPr lang="en-US" sz="1200" kern="0" dirty="0">
                <a:solidFill>
                  <a:srgbClr val="58595B"/>
                </a:solidFill>
              </a:rPr>
              <a:t>Identify a skew of approximately 20% </a:t>
            </a:r>
            <a:br>
              <a:rPr lang="en-US" sz="1200" kern="0" dirty="0">
                <a:solidFill>
                  <a:srgbClr val="58595B"/>
                </a:solidFill>
              </a:rPr>
            </a:br>
            <a:r>
              <a:rPr lang="en-US" sz="1200" kern="0" dirty="0">
                <a:solidFill>
                  <a:srgbClr val="58595B"/>
                </a:solidFill>
              </a:rPr>
              <a:t>or more in one direction.</a:t>
            </a:r>
          </a:p>
        </p:txBody>
      </p:sp>
      <p:sp>
        <p:nvSpPr>
          <p:cNvPr id="206" name="AutoShape 29"/>
          <p:cNvSpPr>
            <a:spLocks noChangeArrowheads="1"/>
          </p:cNvSpPr>
          <p:nvPr/>
        </p:nvSpPr>
        <p:spPr bwMode="gray">
          <a:xfrm>
            <a:off x="2722707" y="3962563"/>
            <a:ext cx="1744168" cy="1495275"/>
          </a:xfrm>
          <a:prstGeom prst="wedgeRoundRectCallout">
            <a:avLst>
              <a:gd name="adj1" fmla="val 33064"/>
              <a:gd name="adj2" fmla="val -88658"/>
              <a:gd name="adj3" fmla="val 16667"/>
            </a:avLst>
          </a:prstGeom>
          <a:ln>
            <a:solidFill>
              <a:schemeClr val="accent3"/>
            </a:solidFill>
            <a:headEnd/>
            <a:tailEnd/>
          </a:ln>
        </p:spPr>
        <p:style>
          <a:lnRef idx="2">
            <a:schemeClr val="accent6"/>
          </a:lnRef>
          <a:fillRef idx="1">
            <a:schemeClr val="lt1"/>
          </a:fillRef>
          <a:effectRef idx="0">
            <a:schemeClr val="accent6"/>
          </a:effectRef>
          <a:fontRef idx="minor">
            <a:schemeClr val="dk1"/>
          </a:fontRef>
        </p:style>
        <p:txBody>
          <a:bodyPr lIns="0" tIns="0" rIns="0" bIns="0"/>
          <a:lstStyle/>
          <a:p>
            <a:pPr algn="ctr" defTabSz="848373">
              <a:spcAft>
                <a:spcPct val="35000"/>
              </a:spcAft>
              <a:buClr>
                <a:srgbClr val="FFFFFF"/>
              </a:buClr>
              <a:defRPr/>
            </a:pPr>
            <a:r>
              <a:rPr lang="en-US" sz="1500" b="1" u="sng" kern="0" dirty="0">
                <a:solidFill>
                  <a:srgbClr val="58595B"/>
                </a:solidFill>
                <a:ea typeface="Arial Unicode MS" pitchFamily="34" charset="-128"/>
                <a:cs typeface="Arial Unicode MS" pitchFamily="34" charset="-128"/>
              </a:rPr>
              <a:t>Step 2</a:t>
            </a:r>
          </a:p>
          <a:p>
            <a:pPr algn="ctr" defTabSz="934583">
              <a:spcAft>
                <a:spcPct val="35000"/>
              </a:spcAft>
              <a:buClr>
                <a:srgbClr val="FFFFFF"/>
              </a:buClr>
              <a:defRPr/>
            </a:pPr>
            <a:r>
              <a:rPr lang="en-US" sz="1200" kern="0" dirty="0">
                <a:solidFill>
                  <a:srgbClr val="58595B"/>
                </a:solidFill>
              </a:rPr>
              <a:t>Ensure there is </a:t>
            </a:r>
            <a:r>
              <a:rPr lang="en-US" sz="1200" b="1" kern="0" dirty="0">
                <a:solidFill>
                  <a:srgbClr val="58595B"/>
                </a:solidFill>
              </a:rPr>
              <a:t>10% point difference</a:t>
            </a:r>
            <a:r>
              <a:rPr lang="en-US" sz="1200" kern="0" dirty="0">
                <a:solidFill>
                  <a:srgbClr val="58595B"/>
                </a:solidFill>
              </a:rPr>
              <a:t> between the two skews in order to give clear direction on the modification.</a:t>
            </a:r>
          </a:p>
        </p:txBody>
      </p:sp>
      <p:sp>
        <p:nvSpPr>
          <p:cNvPr id="207" name="AutoShape 30"/>
          <p:cNvSpPr>
            <a:spLocks noChangeArrowheads="1"/>
          </p:cNvSpPr>
          <p:nvPr/>
        </p:nvSpPr>
        <p:spPr bwMode="gray">
          <a:xfrm>
            <a:off x="7976590" y="4091961"/>
            <a:ext cx="2209836" cy="2219903"/>
          </a:xfrm>
          <a:prstGeom prst="wedgeRoundRectCallout">
            <a:avLst>
              <a:gd name="adj1" fmla="val -33587"/>
              <a:gd name="adj2" fmla="val -79133"/>
              <a:gd name="adj3" fmla="val 16667"/>
            </a:avLst>
          </a:prstGeom>
          <a:ln>
            <a:solidFill>
              <a:schemeClr val="accent6"/>
            </a:solidFill>
            <a:headEnd/>
            <a:tailEnd/>
          </a:ln>
        </p:spPr>
        <p:style>
          <a:lnRef idx="2">
            <a:schemeClr val="accent6"/>
          </a:lnRef>
          <a:fillRef idx="1">
            <a:schemeClr val="lt1"/>
          </a:fillRef>
          <a:effectRef idx="0">
            <a:schemeClr val="accent6"/>
          </a:effectRef>
          <a:fontRef idx="minor">
            <a:schemeClr val="dk1"/>
          </a:fontRef>
        </p:style>
        <p:txBody>
          <a:bodyPr lIns="0" tIns="0" rIns="0" bIns="0"/>
          <a:lstStyle/>
          <a:p>
            <a:pPr algn="ctr" defTabSz="848373">
              <a:spcAft>
                <a:spcPct val="35000"/>
              </a:spcAft>
              <a:buClr>
                <a:srgbClr val="FFFFFF"/>
              </a:buClr>
              <a:defRPr/>
            </a:pPr>
            <a:r>
              <a:rPr lang="en-US" sz="1500" b="1" u="sng" kern="0" dirty="0">
                <a:solidFill>
                  <a:srgbClr val="58595B"/>
                </a:solidFill>
                <a:ea typeface="Arial Unicode MS" pitchFamily="34" charset="-128"/>
                <a:cs typeface="Arial Unicode MS" pitchFamily="34" charset="-128"/>
              </a:rPr>
              <a:t>Step 3</a:t>
            </a:r>
          </a:p>
          <a:p>
            <a:pPr algn="ctr" defTabSz="848373">
              <a:spcAft>
                <a:spcPct val="35000"/>
              </a:spcAft>
              <a:buClr>
                <a:srgbClr val="FFFFFF"/>
              </a:buClr>
              <a:defRPr/>
            </a:pPr>
            <a:r>
              <a:rPr lang="en-US" sz="1200" kern="0" dirty="0">
                <a:solidFill>
                  <a:srgbClr val="58595B"/>
                </a:solidFill>
              </a:rPr>
              <a:t>Evaluate the size of the penalty to determine whether it is meaningful. </a:t>
            </a:r>
          </a:p>
          <a:p>
            <a:pPr marL="171446" indent="-171446" defTabSz="848373">
              <a:spcAft>
                <a:spcPct val="35000"/>
              </a:spcAft>
              <a:buFont typeface="Arial" panose="020B0604020202020204" pitchFamily="34" charset="0"/>
              <a:buChar char="•"/>
              <a:defRPr/>
            </a:pPr>
            <a:r>
              <a:rPr lang="en-US" sz="1200" kern="0" dirty="0">
                <a:solidFill>
                  <a:srgbClr val="58595B"/>
                </a:solidFill>
                <a:ea typeface="Arial Unicode MS" pitchFamily="34" charset="-128"/>
                <a:cs typeface="Arial Unicode MS" pitchFamily="34" charset="-128"/>
              </a:rPr>
              <a:t>Primary Penalty ≥ .75</a:t>
            </a:r>
          </a:p>
          <a:p>
            <a:pPr marL="171446" indent="-171446" defTabSz="848373">
              <a:spcAft>
                <a:spcPct val="35000"/>
              </a:spcAft>
              <a:buFont typeface="Arial" panose="020B0604020202020204" pitchFamily="34" charset="0"/>
              <a:buChar char="•"/>
              <a:defRPr/>
            </a:pPr>
            <a:r>
              <a:rPr lang="en-US" sz="1200" kern="0" dirty="0">
                <a:solidFill>
                  <a:srgbClr val="58595B"/>
                </a:solidFill>
                <a:ea typeface="Arial Unicode MS" pitchFamily="34" charset="-128"/>
                <a:cs typeface="Arial Unicode MS" pitchFamily="34" charset="-128"/>
              </a:rPr>
              <a:t>Secondary Penalty = .65-.75</a:t>
            </a:r>
          </a:p>
        </p:txBody>
      </p:sp>
      <p:sp>
        <p:nvSpPr>
          <p:cNvPr id="36" name="Title 4"/>
          <p:cNvSpPr txBox="1">
            <a:spLocks/>
          </p:cNvSpPr>
          <p:nvPr/>
        </p:nvSpPr>
        <p:spPr>
          <a:xfrm>
            <a:off x="268198" y="306220"/>
            <a:ext cx="11529295" cy="443198"/>
          </a:xfrm>
          <a:prstGeom prst="rect">
            <a:avLst/>
          </a:prstGeom>
        </p:spPr>
        <p:txBody>
          <a:bodyPr vert="horz" wrap="square" lIns="0" tIns="0" rIns="0" bIns="0" rtlCol="0" anchor="t">
            <a:spAutoFit/>
          </a:bodyPr>
          <a:lstStyle>
            <a:lvl1pPr algn="l" defTabSz="1232345" rtl="0" eaLnBrk="1" latinLnBrk="0" hangingPunct="1">
              <a:lnSpc>
                <a:spcPct val="90000"/>
              </a:lnSpc>
              <a:spcBef>
                <a:spcPts val="544"/>
              </a:spcBef>
              <a:buNone/>
              <a:tabLst/>
              <a:defRPr sz="4400" b="1" kern="1200" baseline="0">
                <a:solidFill>
                  <a:schemeClr val="tx1"/>
                </a:solidFill>
                <a:latin typeface="+mj-lt"/>
                <a:ea typeface="+mj-ea"/>
                <a:cs typeface="+mj-cs"/>
              </a:defRPr>
            </a:lvl1pPr>
          </a:lstStyle>
          <a:p>
            <a:pPr marL="0" marR="0" lvl="0" indent="0" algn="l" defTabSz="1232345" rtl="0" eaLnBrk="1" fontAlgn="auto" latinLnBrk="0" hangingPunct="1">
              <a:lnSpc>
                <a:spcPct val="90000"/>
              </a:lnSpc>
              <a:spcBef>
                <a:spcPts val="544"/>
              </a:spcBef>
              <a:spcAft>
                <a:spcPts val="0"/>
              </a:spcAft>
              <a:buClrTx/>
              <a:buSzTx/>
              <a:buFontTx/>
              <a:buNone/>
              <a:tabLst/>
              <a:defRPr/>
            </a:pPr>
            <a:r>
              <a:rPr kumimoji="0" lang="en-US" sz="3200" b="1" i="0" u="none" strike="noStrike" kern="1200" cap="none" spc="0" normalizeH="0" baseline="0" noProof="0" dirty="0">
                <a:ln>
                  <a:noFill/>
                </a:ln>
                <a:solidFill>
                  <a:srgbClr val="222223"/>
                </a:solidFill>
                <a:effectLst/>
                <a:uLnTx/>
                <a:uFillTx/>
                <a:latin typeface="Calibri"/>
                <a:ea typeface="+mj-ea"/>
                <a:cs typeface="+mj-cs"/>
              </a:rPr>
              <a:t>How to Read Penalty Analysis?</a:t>
            </a:r>
          </a:p>
        </p:txBody>
      </p:sp>
      <p:sp>
        <p:nvSpPr>
          <p:cNvPr id="37" name="TextBox 36"/>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lumMod val="50000"/>
                  </a:schemeClr>
                </a:solidFill>
                <a:latin typeface="+mn-lt"/>
                <a:ea typeface="+mn-ea"/>
                <a:cs typeface="+mn-cs"/>
              </a:rPr>
              <a:pPr marL="0" algn="l" defTabSz="1232345" rtl="0" eaLnBrk="1" latinLnBrk="0" hangingPunct="1">
                <a:lnSpc>
                  <a:spcPct val="85000"/>
                </a:lnSpc>
                <a:spcBef>
                  <a:spcPts val="272"/>
                </a:spcBef>
              </a:pPr>
              <a:t>14</a:t>
            </a:fld>
            <a:endParaRPr lang="en-GB" sz="1067" kern="1200" dirty="0">
              <a:solidFill>
                <a:schemeClr val="bg1">
                  <a:lumMod val="50000"/>
                </a:schemeClr>
              </a:solidFill>
              <a:latin typeface="+mn-lt"/>
              <a:ea typeface="+mn-ea"/>
              <a:cs typeface="+mn-cs"/>
            </a:endParaRPr>
          </a:p>
        </p:txBody>
      </p:sp>
    </p:spTree>
    <p:extLst>
      <p:ext uri="{BB962C8B-B14F-4D97-AF65-F5344CB8AC3E}">
        <p14:creationId xmlns:p14="http://schemas.microsoft.com/office/powerpoint/2010/main" val="2397867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 name="Chart 78"/>
          <p:cNvGraphicFramePr/>
          <p:nvPr>
            <p:extLst>
              <p:ext uri="{D42A27DB-BD31-4B8C-83A1-F6EECF244321}">
                <p14:modId xmlns:p14="http://schemas.microsoft.com/office/powerpoint/2010/main" val="2652654491"/>
              </p:ext>
            </p:extLst>
          </p:nvPr>
        </p:nvGraphicFramePr>
        <p:xfrm>
          <a:off x="2048809" y="5649626"/>
          <a:ext cx="8919950" cy="8920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3" name="Chart 72"/>
          <p:cNvGraphicFramePr/>
          <p:nvPr>
            <p:extLst>
              <p:ext uri="{D42A27DB-BD31-4B8C-83A1-F6EECF244321}">
                <p14:modId xmlns:p14="http://schemas.microsoft.com/office/powerpoint/2010/main" val="4156662870"/>
              </p:ext>
            </p:extLst>
          </p:nvPr>
        </p:nvGraphicFramePr>
        <p:xfrm>
          <a:off x="2048809" y="5186183"/>
          <a:ext cx="8919950" cy="8920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9" name="Chart 68"/>
          <p:cNvGraphicFramePr/>
          <p:nvPr>
            <p:extLst>
              <p:ext uri="{D42A27DB-BD31-4B8C-83A1-F6EECF244321}">
                <p14:modId xmlns:p14="http://schemas.microsoft.com/office/powerpoint/2010/main" val="2364387822"/>
              </p:ext>
            </p:extLst>
          </p:nvPr>
        </p:nvGraphicFramePr>
        <p:xfrm>
          <a:off x="2048809" y="3308712"/>
          <a:ext cx="8919950" cy="89203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2" name="Chart 61"/>
          <p:cNvGraphicFramePr/>
          <p:nvPr>
            <p:extLst>
              <p:ext uri="{D42A27DB-BD31-4B8C-83A1-F6EECF244321}">
                <p14:modId xmlns:p14="http://schemas.microsoft.com/office/powerpoint/2010/main" val="419575088"/>
              </p:ext>
            </p:extLst>
          </p:nvPr>
        </p:nvGraphicFramePr>
        <p:xfrm>
          <a:off x="2048809" y="2426482"/>
          <a:ext cx="8919950" cy="892039"/>
        </p:xfrm>
        <a:graphic>
          <a:graphicData uri="http://schemas.openxmlformats.org/drawingml/2006/chart">
            <c:chart xmlns:c="http://schemas.openxmlformats.org/drawingml/2006/chart" xmlns:r="http://schemas.openxmlformats.org/officeDocument/2006/relationships" r:id="rId6"/>
          </a:graphicData>
        </a:graphic>
      </p:graphicFrame>
      <p:sp>
        <p:nvSpPr>
          <p:cNvPr id="83" name="Rectangle 82"/>
          <p:cNvSpPr/>
          <p:nvPr/>
        </p:nvSpPr>
        <p:spPr>
          <a:xfrm>
            <a:off x="10261600" y="0"/>
            <a:ext cx="1828800" cy="6857999"/>
          </a:xfrm>
          <a:prstGeom prst="rect">
            <a:avLst/>
          </a:prstGeom>
          <a:solidFill>
            <a:schemeClr val="accent3">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5" name="Title 4"/>
          <p:cNvSpPr>
            <a:spLocks noGrp="1"/>
          </p:cNvSpPr>
          <p:nvPr>
            <p:ph type="title"/>
          </p:nvPr>
        </p:nvSpPr>
        <p:spPr>
          <a:xfrm>
            <a:off x="268198" y="306220"/>
            <a:ext cx="11529295" cy="443198"/>
          </a:xfrm>
        </p:spPr>
        <p:txBody>
          <a:bodyPr/>
          <a:lstStyle/>
          <a:p>
            <a:r>
              <a:rPr lang="en-US" sz="3200" dirty="0"/>
              <a:t>Penalty Analysis for Prototype 396 </a:t>
            </a:r>
          </a:p>
        </p:txBody>
      </p:sp>
      <p:sp>
        <p:nvSpPr>
          <p:cNvPr id="56" name="Text Placeholder 3"/>
          <p:cNvSpPr txBox="1">
            <a:spLocks/>
          </p:cNvSpPr>
          <p:nvPr/>
        </p:nvSpPr>
        <p:spPr>
          <a:xfrm>
            <a:off x="268198" y="6538370"/>
            <a:ext cx="8957433" cy="219011"/>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1232345" rtl="0" eaLnBrk="1" fontAlgn="auto" latinLnBrk="0" hangingPunct="1">
              <a:lnSpc>
                <a:spcPct val="95000"/>
              </a:lnSpc>
              <a:spcBef>
                <a:spcPts val="272"/>
              </a:spcBef>
              <a:spcAft>
                <a:spcPts val="400"/>
              </a:spcAft>
              <a:buClrTx/>
              <a:buSzTx/>
              <a:buFont typeface="Arial" panose="020B0604020202020204" pitchFamily="34" charset="0"/>
              <a:buNone/>
              <a:tabLst/>
              <a:defRPr/>
            </a:pPr>
            <a:r>
              <a:rPr kumimoji="0" lang="en-GB" sz="1333" b="0" i="0" u="none" strike="noStrike" kern="1200" cap="none" spc="0" normalizeH="0" baseline="0" noProof="0" dirty="0">
                <a:ln>
                  <a:noFill/>
                </a:ln>
                <a:solidFill>
                  <a:srgbClr val="888B8D">
                    <a:lumMod val="50000"/>
                  </a:srgbClr>
                </a:solidFill>
                <a:effectLst/>
                <a:uLnTx/>
                <a:uFillTx/>
                <a:latin typeface="Calibri"/>
                <a:ea typeface="+mn-ea"/>
                <a:cs typeface="+mn-cs"/>
              </a:rPr>
              <a:t>Base: PA 396 = 100 and ZA Pomegranate = 200</a:t>
            </a:r>
          </a:p>
        </p:txBody>
      </p:sp>
      <p:graphicFrame>
        <p:nvGraphicFramePr>
          <p:cNvPr id="57" name="Table 56"/>
          <p:cNvGraphicFramePr>
            <a:graphicFrameLocks noGrp="1"/>
          </p:cNvGraphicFramePr>
          <p:nvPr>
            <p:extLst/>
          </p:nvPr>
        </p:nvGraphicFramePr>
        <p:xfrm>
          <a:off x="10769600" y="1412311"/>
          <a:ext cx="914400" cy="5062289"/>
        </p:xfrm>
        <a:graphic>
          <a:graphicData uri="http://schemas.openxmlformats.org/drawingml/2006/table">
            <a:tbl>
              <a:tblPr/>
              <a:tblGrid>
                <a:gridCol w="914400">
                  <a:extLst>
                    <a:ext uri="{9D8B030D-6E8A-4147-A177-3AD203B41FA5}">
                      <a16:colId xmlns:a16="http://schemas.microsoft.com/office/drawing/2014/main" val="20001"/>
                    </a:ext>
                  </a:extLst>
                </a:gridCol>
              </a:tblGrid>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68%</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64%</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59%</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63%</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68%</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51%</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55%</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55%</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630139">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45%</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55%</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62%</a:t>
                      </a:r>
                    </a:p>
                  </a:txBody>
                  <a:tcPr marL="7187" marR="7187" marT="7187"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graphicFrame>
        <p:nvGraphicFramePr>
          <p:cNvPr id="60" name="Chart 59"/>
          <p:cNvGraphicFramePr/>
          <p:nvPr>
            <p:extLst/>
          </p:nvPr>
        </p:nvGraphicFramePr>
        <p:xfrm>
          <a:off x="2048809" y="1503948"/>
          <a:ext cx="8919950" cy="89203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Chart 60"/>
          <p:cNvGraphicFramePr/>
          <p:nvPr>
            <p:extLst/>
          </p:nvPr>
        </p:nvGraphicFramePr>
        <p:xfrm>
          <a:off x="2048809" y="1949968"/>
          <a:ext cx="8919950" cy="89203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3" name="Chart 62"/>
          <p:cNvGraphicFramePr/>
          <p:nvPr>
            <p:extLst>
              <p:ext uri="{D42A27DB-BD31-4B8C-83A1-F6EECF244321}">
                <p14:modId xmlns:p14="http://schemas.microsoft.com/office/powerpoint/2010/main" val="3777087865"/>
              </p:ext>
            </p:extLst>
          </p:nvPr>
        </p:nvGraphicFramePr>
        <p:xfrm>
          <a:off x="2048809" y="2890245"/>
          <a:ext cx="8919950" cy="892039"/>
        </p:xfrm>
        <a:graphic>
          <a:graphicData uri="http://schemas.openxmlformats.org/drawingml/2006/chart">
            <c:chart xmlns:c="http://schemas.openxmlformats.org/drawingml/2006/chart" xmlns:r="http://schemas.openxmlformats.org/officeDocument/2006/relationships" r:id="rId9"/>
          </a:graphicData>
        </a:graphic>
      </p:graphicFrame>
      <p:sp>
        <p:nvSpPr>
          <p:cNvPr id="64" name="TextBox 63"/>
          <p:cNvSpPr txBox="1"/>
          <p:nvPr/>
        </p:nvSpPr>
        <p:spPr>
          <a:xfrm>
            <a:off x="-35534" y="1492924"/>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Color</a:t>
            </a:r>
          </a:p>
        </p:txBody>
      </p:sp>
      <p:sp>
        <p:nvSpPr>
          <p:cNvPr id="65" name="TextBox 64"/>
          <p:cNvSpPr txBox="1"/>
          <p:nvPr/>
        </p:nvSpPr>
        <p:spPr>
          <a:xfrm>
            <a:off x="-35534" y="1955798"/>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Clearness</a:t>
            </a:r>
          </a:p>
        </p:txBody>
      </p:sp>
      <p:sp>
        <p:nvSpPr>
          <p:cNvPr id="66" name="TextBox 65"/>
          <p:cNvSpPr txBox="1"/>
          <p:nvPr/>
        </p:nvSpPr>
        <p:spPr>
          <a:xfrm>
            <a:off x="-35534" y="2401816"/>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Aroma</a:t>
            </a:r>
          </a:p>
        </p:txBody>
      </p:sp>
      <p:sp>
        <p:nvSpPr>
          <p:cNvPr id="67" name="TextBox 66"/>
          <p:cNvSpPr txBox="1"/>
          <p:nvPr/>
        </p:nvSpPr>
        <p:spPr>
          <a:xfrm>
            <a:off x="-35534" y="2878332"/>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Pomegranate aroma</a:t>
            </a:r>
          </a:p>
        </p:txBody>
      </p:sp>
      <p:sp>
        <p:nvSpPr>
          <p:cNvPr id="68" name="TextBox 67"/>
          <p:cNvSpPr txBox="1"/>
          <p:nvPr/>
        </p:nvSpPr>
        <p:spPr>
          <a:xfrm>
            <a:off x="-35534" y="3342094"/>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Sweetness</a:t>
            </a:r>
          </a:p>
        </p:txBody>
      </p:sp>
      <p:graphicFrame>
        <p:nvGraphicFramePr>
          <p:cNvPr id="71" name="Chart 70"/>
          <p:cNvGraphicFramePr/>
          <p:nvPr>
            <p:extLst/>
          </p:nvPr>
        </p:nvGraphicFramePr>
        <p:xfrm>
          <a:off x="2048809" y="4244169"/>
          <a:ext cx="8919950" cy="8920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Chart 71"/>
          <p:cNvGraphicFramePr/>
          <p:nvPr>
            <p:extLst>
              <p:ext uri="{D42A27DB-BD31-4B8C-83A1-F6EECF244321}">
                <p14:modId xmlns:p14="http://schemas.microsoft.com/office/powerpoint/2010/main" val="2675558705"/>
              </p:ext>
            </p:extLst>
          </p:nvPr>
        </p:nvGraphicFramePr>
        <p:xfrm>
          <a:off x="2048809" y="4707932"/>
          <a:ext cx="8919950" cy="892039"/>
        </p:xfrm>
        <a:graphic>
          <a:graphicData uri="http://schemas.openxmlformats.org/drawingml/2006/chart">
            <c:chart xmlns:c="http://schemas.openxmlformats.org/drawingml/2006/chart" xmlns:r="http://schemas.openxmlformats.org/officeDocument/2006/relationships" r:id="rId11"/>
          </a:graphicData>
        </a:graphic>
      </p:graphicFrame>
      <p:sp>
        <p:nvSpPr>
          <p:cNvPr id="74" name="TextBox 73"/>
          <p:cNvSpPr txBox="1"/>
          <p:nvPr/>
        </p:nvSpPr>
        <p:spPr>
          <a:xfrm>
            <a:off x="-35534" y="3780404"/>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Sourness</a:t>
            </a:r>
          </a:p>
        </p:txBody>
      </p:sp>
      <p:sp>
        <p:nvSpPr>
          <p:cNvPr id="75" name="TextBox 74"/>
          <p:cNvSpPr txBox="1"/>
          <p:nvPr/>
        </p:nvSpPr>
        <p:spPr>
          <a:xfrm>
            <a:off x="-35534" y="4244169"/>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Taste concentration</a:t>
            </a:r>
          </a:p>
        </p:txBody>
      </p:sp>
      <p:sp>
        <p:nvSpPr>
          <p:cNvPr id="76" name="TextBox 75"/>
          <p:cNvSpPr txBox="1"/>
          <p:nvPr/>
        </p:nvSpPr>
        <p:spPr>
          <a:xfrm>
            <a:off x="-35534" y="4696019"/>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Pomegranate concentration</a:t>
            </a:r>
          </a:p>
        </p:txBody>
      </p:sp>
      <p:sp>
        <p:nvSpPr>
          <p:cNvPr id="77" name="TextBox 76"/>
          <p:cNvSpPr txBox="1"/>
          <p:nvPr/>
        </p:nvSpPr>
        <p:spPr>
          <a:xfrm>
            <a:off x="-448541" y="5159782"/>
            <a:ext cx="3181094"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Pomegranate taste concentration</a:t>
            </a:r>
          </a:p>
        </p:txBody>
      </p:sp>
      <p:sp>
        <p:nvSpPr>
          <p:cNvPr id="78" name="TextBox 77"/>
          <p:cNvSpPr txBox="1"/>
          <p:nvPr/>
        </p:nvSpPr>
        <p:spPr>
          <a:xfrm>
            <a:off x="-35534" y="5638033"/>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Tartness taste</a:t>
            </a:r>
          </a:p>
        </p:txBody>
      </p:sp>
      <p:sp>
        <p:nvSpPr>
          <p:cNvPr id="80" name="TextBox 79"/>
          <p:cNvSpPr txBox="1"/>
          <p:nvPr/>
        </p:nvSpPr>
        <p:spPr>
          <a:xfrm>
            <a:off x="-35534" y="6101476"/>
            <a:ext cx="2719497"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Aftertaste</a:t>
            </a:r>
          </a:p>
        </p:txBody>
      </p:sp>
      <p:sp>
        <p:nvSpPr>
          <p:cNvPr id="81" name="TextBox 80"/>
          <p:cNvSpPr txBox="1"/>
          <p:nvPr/>
        </p:nvSpPr>
        <p:spPr>
          <a:xfrm>
            <a:off x="10708640" y="851774"/>
            <a:ext cx="1016000" cy="666593"/>
          </a:xfrm>
          <a:prstGeom prst="rect">
            <a:avLst/>
          </a:prstGeom>
          <a:noFill/>
        </p:spPr>
        <p:txBody>
          <a:bodyPr wrap="square" rtlCol="0">
            <a:spAutoFit/>
          </a:bodyPr>
          <a:lstStyle/>
          <a:p>
            <a:pPr algn="ctr" defTabSz="1219170"/>
            <a:r>
              <a:rPr lang="en-US" sz="933" kern="0" dirty="0">
                <a:solidFill>
                  <a:srgbClr val="000066"/>
                </a:solidFill>
                <a:latin typeface="Arial" panose="020B0604020202020204" pitchFamily="34" charset="0"/>
                <a:cs typeface="Arial" panose="020B0604020202020204" pitchFamily="34" charset="0"/>
              </a:rPr>
              <a:t>Among those who also drink Prototype 396 </a:t>
            </a:r>
          </a:p>
          <a:p>
            <a:pPr algn="ctr" defTabSz="1219170"/>
            <a:r>
              <a:rPr lang="en-US" sz="933" kern="0" dirty="0">
                <a:solidFill>
                  <a:srgbClr val="000066"/>
                </a:solidFill>
                <a:latin typeface="Arial" panose="020B0604020202020204" pitchFamily="34" charset="0"/>
                <a:cs typeface="Arial" panose="020B0604020202020204" pitchFamily="34" charset="0"/>
              </a:rPr>
              <a:t>(n = 100)</a:t>
            </a:r>
          </a:p>
        </p:txBody>
      </p:sp>
      <p:sp>
        <p:nvSpPr>
          <p:cNvPr id="82" name="Rectangle 81">
            <a:extLst/>
          </p:cNvPr>
          <p:cNvSpPr/>
          <p:nvPr/>
        </p:nvSpPr>
        <p:spPr>
          <a:xfrm>
            <a:off x="10240058" y="291529"/>
            <a:ext cx="1871884" cy="486287"/>
          </a:xfrm>
          <a:prstGeom prst="rect">
            <a:avLst/>
          </a:prstGeom>
        </p:spPr>
        <p:txBody>
          <a:bodyPr wrap="square">
            <a:spAutoFit/>
          </a:bodyPr>
          <a:lstStyle/>
          <a:p>
            <a:pPr algn="ctr" defTabSz="1218846">
              <a:lnSpc>
                <a:spcPct val="80000"/>
              </a:lnSpc>
              <a:spcBef>
                <a:spcPct val="0"/>
              </a:spcBef>
            </a:pPr>
            <a:r>
              <a:rPr lang="en-US" sz="1600" kern="0" dirty="0">
                <a:solidFill>
                  <a:srgbClr val="5F5F5F"/>
                </a:solidFill>
                <a:latin typeface="Arial Black" panose="020B0A04020102020204" pitchFamily="34" charset="0"/>
              </a:rPr>
              <a:t>Just Right Score for ZA</a:t>
            </a:r>
          </a:p>
        </p:txBody>
      </p:sp>
      <p:graphicFrame>
        <p:nvGraphicFramePr>
          <p:cNvPr id="59" name="Chart 58"/>
          <p:cNvGraphicFramePr/>
          <p:nvPr>
            <p:extLst>
              <p:ext uri="{D42A27DB-BD31-4B8C-83A1-F6EECF244321}">
                <p14:modId xmlns:p14="http://schemas.microsoft.com/office/powerpoint/2010/main" val="1107785869"/>
              </p:ext>
            </p:extLst>
          </p:nvPr>
        </p:nvGraphicFramePr>
        <p:xfrm>
          <a:off x="2048809" y="1041073"/>
          <a:ext cx="8919950" cy="892039"/>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70" name="Chart 69"/>
          <p:cNvGraphicFramePr/>
          <p:nvPr>
            <p:extLst>
              <p:ext uri="{D42A27DB-BD31-4B8C-83A1-F6EECF244321}">
                <p14:modId xmlns:p14="http://schemas.microsoft.com/office/powerpoint/2010/main" val="4040365452"/>
              </p:ext>
            </p:extLst>
          </p:nvPr>
        </p:nvGraphicFramePr>
        <p:xfrm>
          <a:off x="2048809" y="3792319"/>
          <a:ext cx="8919950" cy="892039"/>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1537810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886397"/>
          </a:xfrm>
        </p:spPr>
        <p:txBody>
          <a:bodyPr/>
          <a:lstStyle/>
          <a:p>
            <a:r>
              <a:rPr lang="en-US" sz="3200" dirty="0"/>
              <a:t>Sensory Rating (Just-Right Score) of </a:t>
            </a:r>
            <a:br>
              <a:rPr lang="en-US" sz="3200" dirty="0"/>
            </a:br>
            <a:r>
              <a:rPr lang="en-US" sz="3200" dirty="0"/>
              <a:t>Prototype 396 vs. ZA Pomegranate (ZA – 472)</a:t>
            </a:r>
          </a:p>
        </p:txBody>
      </p:sp>
      <p:sp>
        <p:nvSpPr>
          <p:cNvPr id="56" name="Text Placeholder 3"/>
          <p:cNvSpPr txBox="1">
            <a:spLocks/>
          </p:cNvSpPr>
          <p:nvPr/>
        </p:nvSpPr>
        <p:spPr>
          <a:xfrm>
            <a:off x="268198" y="6538370"/>
            <a:ext cx="8957433" cy="219011"/>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1232345" rtl="0" eaLnBrk="1" fontAlgn="auto" latinLnBrk="0" hangingPunct="1">
              <a:lnSpc>
                <a:spcPct val="95000"/>
              </a:lnSpc>
              <a:spcBef>
                <a:spcPts val="272"/>
              </a:spcBef>
              <a:spcAft>
                <a:spcPts val="400"/>
              </a:spcAft>
              <a:buClrTx/>
              <a:buSzTx/>
              <a:buFont typeface="Arial" panose="020B0604020202020204" pitchFamily="34" charset="0"/>
              <a:buNone/>
              <a:tabLst/>
              <a:defRPr/>
            </a:pPr>
            <a:r>
              <a:rPr kumimoji="0" lang="en-GB" sz="1333" b="0" i="0" u="none" strike="noStrike" kern="1200" cap="none" spc="0" normalizeH="0" baseline="0" noProof="0" dirty="0">
                <a:ln>
                  <a:noFill/>
                </a:ln>
                <a:solidFill>
                  <a:srgbClr val="888B8D">
                    <a:lumMod val="50000"/>
                  </a:srgbClr>
                </a:solidFill>
                <a:effectLst/>
                <a:uLnTx/>
                <a:uFillTx/>
                <a:latin typeface="Calibri"/>
                <a:ea typeface="+mn-ea"/>
                <a:cs typeface="+mn-cs"/>
              </a:rPr>
              <a:t>Base: PA 396 = 100 and ZA Pomegranate = 200</a:t>
            </a:r>
          </a:p>
        </p:txBody>
      </p:sp>
      <p:graphicFrame>
        <p:nvGraphicFramePr>
          <p:cNvPr id="43" name="Chart 42"/>
          <p:cNvGraphicFramePr/>
          <p:nvPr>
            <p:extLst>
              <p:ext uri="{D42A27DB-BD31-4B8C-83A1-F6EECF244321}">
                <p14:modId xmlns:p14="http://schemas.microsoft.com/office/powerpoint/2010/main" val="1457582429"/>
              </p:ext>
            </p:extLst>
          </p:nvPr>
        </p:nvGraphicFramePr>
        <p:xfrm>
          <a:off x="3117516" y="1458370"/>
          <a:ext cx="8128000" cy="508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4" name="Table 43"/>
          <p:cNvGraphicFramePr>
            <a:graphicFrameLocks noGrp="1"/>
          </p:cNvGraphicFramePr>
          <p:nvPr>
            <p:extLst>
              <p:ext uri="{D42A27DB-BD31-4B8C-83A1-F6EECF244321}">
                <p14:modId xmlns:p14="http://schemas.microsoft.com/office/powerpoint/2010/main" val="1964837229"/>
              </p:ext>
            </p:extLst>
          </p:nvPr>
        </p:nvGraphicFramePr>
        <p:xfrm>
          <a:off x="577516" y="1604121"/>
          <a:ext cx="2544648" cy="4832652"/>
        </p:xfrm>
        <a:graphic>
          <a:graphicData uri="http://schemas.openxmlformats.org/drawingml/2006/table">
            <a:tbl>
              <a:tblPr/>
              <a:tblGrid>
                <a:gridCol w="2544648">
                  <a:extLst>
                    <a:ext uri="{9D8B030D-6E8A-4147-A177-3AD203B41FA5}">
                      <a16:colId xmlns:a16="http://schemas.microsoft.com/office/drawing/2014/main" val="20000"/>
                    </a:ext>
                  </a:extLst>
                </a:gridCol>
              </a:tblGrid>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Color</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Clearness</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Overall aroma</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Pomegranate aroma</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Sweetness</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Sourness</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Taste concenttration</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Pomegranate concentration</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Pomegranate taste concentration</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Tartness Taste</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After taste</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graphicFrame>
        <p:nvGraphicFramePr>
          <p:cNvPr id="45" name="Table 44"/>
          <p:cNvGraphicFramePr>
            <a:graphicFrameLocks noGrp="1"/>
          </p:cNvGraphicFramePr>
          <p:nvPr>
            <p:extLst>
              <p:ext uri="{D42A27DB-BD31-4B8C-83A1-F6EECF244321}">
                <p14:modId xmlns:p14="http://schemas.microsoft.com/office/powerpoint/2010/main" val="3960693215"/>
              </p:ext>
            </p:extLst>
          </p:nvPr>
        </p:nvGraphicFramePr>
        <p:xfrm>
          <a:off x="3930316" y="141519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light</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dark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6" name="Table 45"/>
          <p:cNvGraphicFramePr>
            <a:graphicFrameLocks noGrp="1"/>
          </p:cNvGraphicFramePr>
          <p:nvPr>
            <p:extLst>
              <p:ext uri="{D42A27DB-BD31-4B8C-83A1-F6EECF244321}">
                <p14:modId xmlns:p14="http://schemas.microsoft.com/office/powerpoint/2010/main" val="543380882"/>
              </p:ext>
            </p:extLst>
          </p:nvPr>
        </p:nvGraphicFramePr>
        <p:xfrm>
          <a:off x="3930316" y="189525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clear</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opaque</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7" name="Table 46"/>
          <p:cNvGraphicFramePr>
            <a:graphicFrameLocks noGrp="1"/>
          </p:cNvGraphicFramePr>
          <p:nvPr>
            <p:extLst>
              <p:ext uri="{D42A27DB-BD31-4B8C-83A1-F6EECF244321}">
                <p14:modId xmlns:p14="http://schemas.microsoft.com/office/powerpoint/2010/main" val="2709269174"/>
              </p:ext>
            </p:extLst>
          </p:nvPr>
        </p:nvGraphicFramePr>
        <p:xfrm>
          <a:off x="3930316" y="232197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weak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strong</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8" name="Table 47"/>
          <p:cNvGraphicFramePr>
            <a:graphicFrameLocks noGrp="1"/>
          </p:cNvGraphicFramePr>
          <p:nvPr>
            <p:extLst>
              <p:ext uri="{D42A27DB-BD31-4B8C-83A1-F6EECF244321}">
                <p14:modId xmlns:p14="http://schemas.microsoft.com/office/powerpoint/2010/main" val="2858517670"/>
              </p:ext>
            </p:extLst>
          </p:nvPr>
        </p:nvGraphicFramePr>
        <p:xfrm>
          <a:off x="3930316" y="2779439"/>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weak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strong</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9" name="Table 48"/>
          <p:cNvGraphicFramePr>
            <a:graphicFrameLocks noGrp="1"/>
          </p:cNvGraphicFramePr>
          <p:nvPr>
            <p:extLst>
              <p:ext uri="{D42A27DB-BD31-4B8C-83A1-F6EECF244321}">
                <p14:modId xmlns:p14="http://schemas.microsoft.com/office/powerpoint/2010/main" val="2435638384"/>
              </p:ext>
            </p:extLst>
          </p:nvPr>
        </p:nvGraphicFramePr>
        <p:xfrm>
          <a:off x="3950636" y="323637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sweet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sweet</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0" name="Table 49"/>
          <p:cNvGraphicFramePr>
            <a:graphicFrameLocks noGrp="1"/>
          </p:cNvGraphicFramePr>
          <p:nvPr>
            <p:extLst>
              <p:ext uri="{D42A27DB-BD31-4B8C-83A1-F6EECF244321}">
                <p14:modId xmlns:p14="http://schemas.microsoft.com/office/powerpoint/2010/main" val="945089062"/>
              </p:ext>
            </p:extLst>
          </p:nvPr>
        </p:nvGraphicFramePr>
        <p:xfrm>
          <a:off x="3930316" y="367325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sour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sour</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1" name="Table 50"/>
          <p:cNvGraphicFramePr>
            <a:graphicFrameLocks noGrp="1"/>
          </p:cNvGraphicFramePr>
          <p:nvPr>
            <p:extLst>
              <p:ext uri="{D42A27DB-BD31-4B8C-83A1-F6EECF244321}">
                <p14:modId xmlns:p14="http://schemas.microsoft.com/office/powerpoint/2010/main" val="2329069094"/>
              </p:ext>
            </p:extLst>
          </p:nvPr>
        </p:nvGraphicFramePr>
        <p:xfrm>
          <a:off x="3930316" y="410759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rich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rich</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2" name="Table 51"/>
          <p:cNvGraphicFramePr>
            <a:graphicFrameLocks noGrp="1"/>
          </p:cNvGraphicFramePr>
          <p:nvPr>
            <p:extLst>
              <p:ext uri="{D42A27DB-BD31-4B8C-83A1-F6EECF244321}">
                <p14:modId xmlns:p14="http://schemas.microsoft.com/office/powerpoint/2010/main" val="181128548"/>
              </p:ext>
            </p:extLst>
          </p:nvPr>
        </p:nvGraphicFramePr>
        <p:xfrm>
          <a:off x="3950636" y="454701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rich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rich</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3" name="Table 52"/>
          <p:cNvGraphicFramePr>
            <a:graphicFrameLocks noGrp="1"/>
          </p:cNvGraphicFramePr>
          <p:nvPr>
            <p:extLst>
              <p:ext uri="{D42A27DB-BD31-4B8C-83A1-F6EECF244321}">
                <p14:modId xmlns:p14="http://schemas.microsoft.com/office/powerpoint/2010/main" val="387067956"/>
              </p:ext>
            </p:extLst>
          </p:nvPr>
        </p:nvGraphicFramePr>
        <p:xfrm>
          <a:off x="3930316" y="500421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rich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rich</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Table 53"/>
          <p:cNvGraphicFramePr>
            <a:graphicFrameLocks noGrp="1"/>
          </p:cNvGraphicFramePr>
          <p:nvPr>
            <p:extLst>
              <p:ext uri="{D42A27DB-BD31-4B8C-83A1-F6EECF244321}">
                <p14:modId xmlns:p14="http://schemas.microsoft.com/office/powerpoint/2010/main" val="3937829618"/>
              </p:ext>
            </p:extLst>
          </p:nvPr>
        </p:nvGraphicFramePr>
        <p:xfrm>
          <a:off x="3960796" y="5451251"/>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tart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tart</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5" name="Table 54"/>
          <p:cNvGraphicFramePr>
            <a:graphicFrameLocks noGrp="1"/>
          </p:cNvGraphicFramePr>
          <p:nvPr>
            <p:extLst>
              <p:ext uri="{D42A27DB-BD31-4B8C-83A1-F6EECF244321}">
                <p14:modId xmlns:p14="http://schemas.microsoft.com/office/powerpoint/2010/main" val="1050879441"/>
              </p:ext>
            </p:extLst>
          </p:nvPr>
        </p:nvGraphicFramePr>
        <p:xfrm>
          <a:off x="3950636" y="5891940"/>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weak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strong</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689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T-Plot – Prototype 518 vs. ZA Pomegranate (Sensory Rating)</a:t>
            </a:r>
          </a:p>
        </p:txBody>
      </p:sp>
      <p:graphicFrame>
        <p:nvGraphicFramePr>
          <p:cNvPr id="16" name="Table 15"/>
          <p:cNvGraphicFramePr>
            <a:graphicFrameLocks noGrp="1"/>
          </p:cNvGraphicFramePr>
          <p:nvPr>
            <p:extLst>
              <p:ext uri="{D42A27DB-BD31-4B8C-83A1-F6EECF244321}">
                <p14:modId xmlns:p14="http://schemas.microsoft.com/office/powerpoint/2010/main" val="1616286504"/>
              </p:ext>
            </p:extLst>
          </p:nvPr>
        </p:nvGraphicFramePr>
        <p:xfrm>
          <a:off x="502652" y="1442453"/>
          <a:ext cx="5080000" cy="3609763"/>
        </p:xfrm>
        <a:graphic>
          <a:graphicData uri="http://schemas.openxmlformats.org/drawingml/2006/table">
            <a:tbl>
              <a:tblPr firstRow="1" bandRow="1"/>
              <a:tblGrid>
                <a:gridCol w="3325700">
                  <a:extLst>
                    <a:ext uri="{9D8B030D-6E8A-4147-A177-3AD203B41FA5}">
                      <a16:colId xmlns:a16="http://schemas.microsoft.com/office/drawing/2014/main" val="20000"/>
                    </a:ext>
                  </a:extLst>
                </a:gridCol>
                <a:gridCol w="1754300">
                  <a:extLst>
                    <a:ext uri="{9D8B030D-6E8A-4147-A177-3AD203B41FA5}">
                      <a16:colId xmlns:a16="http://schemas.microsoft.com/office/drawing/2014/main" val="20001"/>
                    </a:ext>
                  </a:extLst>
                </a:gridCol>
              </a:tblGrid>
              <a:tr h="527443">
                <a:tc>
                  <a:txBody>
                    <a:bodyPr/>
                    <a:lstStyle>
                      <a:lvl1pPr marL="0" algn="l" defTabSz="914157" rtl="0" eaLnBrk="1" latinLnBrk="0" hangingPunct="1">
                        <a:defRPr sz="1800" b="1" kern="1200">
                          <a:solidFill>
                            <a:schemeClr val="lt1"/>
                          </a:solidFill>
                          <a:latin typeface="Calibri"/>
                        </a:defRPr>
                      </a:lvl1pPr>
                      <a:lvl2pPr marL="457078" algn="l" defTabSz="914157" rtl="0" eaLnBrk="1" latinLnBrk="0" hangingPunct="1">
                        <a:defRPr sz="1800" b="1" kern="1200">
                          <a:solidFill>
                            <a:schemeClr val="lt1"/>
                          </a:solidFill>
                          <a:latin typeface="Calibri"/>
                        </a:defRPr>
                      </a:lvl2pPr>
                      <a:lvl3pPr marL="914157" algn="l" defTabSz="914157" rtl="0" eaLnBrk="1" latinLnBrk="0" hangingPunct="1">
                        <a:defRPr sz="1800" b="1" kern="1200">
                          <a:solidFill>
                            <a:schemeClr val="lt1"/>
                          </a:solidFill>
                          <a:latin typeface="Calibri"/>
                        </a:defRPr>
                      </a:lvl3pPr>
                      <a:lvl4pPr marL="1371236" algn="l" defTabSz="914157" rtl="0" eaLnBrk="1" latinLnBrk="0" hangingPunct="1">
                        <a:defRPr sz="1800" b="1" kern="1200">
                          <a:solidFill>
                            <a:schemeClr val="lt1"/>
                          </a:solidFill>
                          <a:latin typeface="Calibri"/>
                        </a:defRPr>
                      </a:lvl4pPr>
                      <a:lvl5pPr marL="1828315" algn="l" defTabSz="914157" rtl="0" eaLnBrk="1" latinLnBrk="0" hangingPunct="1">
                        <a:defRPr sz="1800" b="1" kern="1200">
                          <a:solidFill>
                            <a:schemeClr val="lt1"/>
                          </a:solidFill>
                          <a:latin typeface="Calibri"/>
                        </a:defRPr>
                      </a:lvl5pPr>
                      <a:lvl6pPr marL="2285393" algn="l" defTabSz="914157" rtl="0" eaLnBrk="1" latinLnBrk="0" hangingPunct="1">
                        <a:defRPr sz="1800" b="1" kern="1200">
                          <a:solidFill>
                            <a:schemeClr val="lt1"/>
                          </a:solidFill>
                          <a:latin typeface="Calibri"/>
                        </a:defRPr>
                      </a:lvl6pPr>
                      <a:lvl7pPr marL="2742471" algn="l" defTabSz="914157" rtl="0" eaLnBrk="1" latinLnBrk="0" hangingPunct="1">
                        <a:defRPr sz="1800" b="1" kern="1200">
                          <a:solidFill>
                            <a:schemeClr val="lt1"/>
                          </a:solidFill>
                          <a:latin typeface="Calibri"/>
                        </a:defRPr>
                      </a:lvl7pPr>
                      <a:lvl8pPr marL="3199550" algn="l" defTabSz="914157" rtl="0" eaLnBrk="1" latinLnBrk="0" hangingPunct="1">
                        <a:defRPr sz="1800" b="1" kern="1200">
                          <a:solidFill>
                            <a:schemeClr val="lt1"/>
                          </a:solidFill>
                          <a:latin typeface="Calibri"/>
                        </a:defRPr>
                      </a:lvl8pPr>
                      <a:lvl9pPr marL="3656629" algn="l" defTabSz="914157" rtl="0" eaLnBrk="1" latinLnBrk="0" hangingPunct="1">
                        <a:defRPr sz="1800" b="1" kern="1200">
                          <a:solidFill>
                            <a:schemeClr val="lt1"/>
                          </a:solidFill>
                          <a:latin typeface="Calibri"/>
                        </a:defRPr>
                      </a:lvl9pPr>
                    </a:lstStyle>
                    <a:p>
                      <a:pPr algn="ctr" fontAlgn="base"/>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Deflation</a:t>
                      </a:r>
                      <a:r>
                        <a:rPr lang="en-US" sz="1200" b="1" i="0" u="none" strike="noStrike" kern="1200" baseline="0" dirty="0">
                          <a:solidFill>
                            <a:schemeClr val="bg1"/>
                          </a:solidFill>
                          <a:effectLst/>
                          <a:latin typeface="Arial" panose="020B0604020202020204" pitchFamily="34" charset="0"/>
                          <a:ea typeface="+mn-ea"/>
                          <a:cs typeface="Arial" panose="020B0604020202020204" pitchFamily="34" charset="0"/>
                        </a:rPr>
                        <a:t> </a:t>
                      </a: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rgbClr val="666699"/>
                    </a:solidFill>
                  </a:tcPr>
                </a:tc>
                <a:tc>
                  <a:txBody>
                    <a:bodyPr/>
                    <a:lstStyle>
                      <a:lvl1pPr marL="0" algn="l" defTabSz="914157" rtl="0" eaLnBrk="1" latinLnBrk="0" hangingPunct="1">
                        <a:defRPr sz="1800" b="1" kern="1200">
                          <a:solidFill>
                            <a:schemeClr val="lt1"/>
                          </a:solidFill>
                          <a:latin typeface="Calibri"/>
                        </a:defRPr>
                      </a:lvl1pPr>
                      <a:lvl2pPr marL="457078" algn="l" defTabSz="914157" rtl="0" eaLnBrk="1" latinLnBrk="0" hangingPunct="1">
                        <a:defRPr sz="1800" b="1" kern="1200">
                          <a:solidFill>
                            <a:schemeClr val="lt1"/>
                          </a:solidFill>
                          <a:latin typeface="Calibri"/>
                        </a:defRPr>
                      </a:lvl2pPr>
                      <a:lvl3pPr marL="914157" algn="l" defTabSz="914157" rtl="0" eaLnBrk="1" latinLnBrk="0" hangingPunct="1">
                        <a:defRPr sz="1800" b="1" kern="1200">
                          <a:solidFill>
                            <a:schemeClr val="lt1"/>
                          </a:solidFill>
                          <a:latin typeface="Calibri"/>
                        </a:defRPr>
                      </a:lvl3pPr>
                      <a:lvl4pPr marL="1371236" algn="l" defTabSz="914157" rtl="0" eaLnBrk="1" latinLnBrk="0" hangingPunct="1">
                        <a:defRPr sz="1800" b="1" kern="1200">
                          <a:solidFill>
                            <a:schemeClr val="lt1"/>
                          </a:solidFill>
                          <a:latin typeface="Calibri"/>
                        </a:defRPr>
                      </a:lvl4pPr>
                      <a:lvl5pPr marL="1828315" algn="l" defTabSz="914157" rtl="0" eaLnBrk="1" latinLnBrk="0" hangingPunct="1">
                        <a:defRPr sz="1800" b="1" kern="1200">
                          <a:solidFill>
                            <a:schemeClr val="lt1"/>
                          </a:solidFill>
                          <a:latin typeface="Calibri"/>
                        </a:defRPr>
                      </a:lvl5pPr>
                      <a:lvl6pPr marL="2285393" algn="l" defTabSz="914157" rtl="0" eaLnBrk="1" latinLnBrk="0" hangingPunct="1">
                        <a:defRPr sz="1800" b="1" kern="1200">
                          <a:solidFill>
                            <a:schemeClr val="lt1"/>
                          </a:solidFill>
                          <a:latin typeface="Calibri"/>
                        </a:defRPr>
                      </a:lvl6pPr>
                      <a:lvl7pPr marL="2742471" algn="l" defTabSz="914157" rtl="0" eaLnBrk="1" latinLnBrk="0" hangingPunct="1">
                        <a:defRPr sz="1800" b="1" kern="1200">
                          <a:solidFill>
                            <a:schemeClr val="lt1"/>
                          </a:solidFill>
                          <a:latin typeface="Calibri"/>
                        </a:defRPr>
                      </a:lvl7pPr>
                      <a:lvl8pPr marL="3199550" algn="l" defTabSz="914157" rtl="0" eaLnBrk="1" latinLnBrk="0" hangingPunct="1">
                        <a:defRPr sz="1800" b="1" kern="1200">
                          <a:solidFill>
                            <a:schemeClr val="lt1"/>
                          </a:solidFill>
                          <a:latin typeface="Calibri"/>
                        </a:defRPr>
                      </a:lvl8pPr>
                      <a:lvl9pPr marL="3656629" algn="l" defTabSz="914157" rtl="0" eaLnBrk="1" latinLnBrk="0" hangingPunct="1">
                        <a:defRPr sz="1800" b="1" kern="1200">
                          <a:solidFill>
                            <a:schemeClr val="lt1"/>
                          </a:solidFill>
                          <a:latin typeface="Calibri"/>
                        </a:defRPr>
                      </a:lvl9pPr>
                    </a:lstStyle>
                    <a:p>
                      <a:pPr marL="0" marR="0" indent="0" algn="ctr" defTabSz="914400"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Overall Liking</a:t>
                      </a:r>
                    </a:p>
                    <a:p>
                      <a:pPr marL="0" marR="0" indent="0" algn="ctr" defTabSz="914400" rtl="0" eaLnBrk="1" fontAlgn="base" latinLnBrk="0" hangingPunct="1">
                        <a:lnSpc>
                          <a:spcPts val="800"/>
                        </a:lnSpc>
                        <a:spcBef>
                          <a:spcPts val="0"/>
                        </a:spcBef>
                        <a:spcAft>
                          <a:spcPts val="0"/>
                        </a:spcAft>
                        <a:buClrTx/>
                        <a:buSzTx/>
                        <a:buFontTx/>
                        <a:buNone/>
                        <a:tabLst/>
                        <a:defRPr/>
                      </a:pPr>
                      <a:endParaRPr lang="en-US" sz="1200" b="1" i="0" u="none" strike="noStrike" kern="1200" dirty="0">
                        <a:solidFill>
                          <a:schemeClr val="bg1"/>
                        </a:solidFill>
                        <a:effectLst/>
                        <a:latin typeface="Arial" panose="020B0604020202020204" pitchFamily="34" charset="0"/>
                        <a:ea typeface="+mn-ea"/>
                        <a:cs typeface="Arial" panose="020B0604020202020204" pitchFamily="34" charset="0"/>
                      </a:endParaRPr>
                    </a:p>
                    <a:p>
                      <a:pPr marL="0" marR="0" indent="0" algn="ctr" defTabSz="914400"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Improvement Amount </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3" action="ppaction://hlinksldjump"/>
                        </a:rPr>
                        <a:t>1. Overall sweetness</a:t>
                      </a:r>
                      <a:r>
                        <a:rPr lang="en-US" sz="1200" u="none" kern="1200" dirty="0">
                          <a:solidFill>
                            <a:srgbClr val="333399"/>
                          </a:solidFill>
                          <a:latin typeface="Arial" panose="020B0604020202020204" pitchFamily="34" charset="0"/>
                          <a:ea typeface="+mn-ea"/>
                          <a:cs typeface="Arial" panose="020B0604020202020204" pitchFamily="34" charset="0"/>
                        </a:rPr>
                        <a:t> </a:t>
                      </a:r>
                      <a:r>
                        <a:rPr lang="en-US" sz="1200" u="none" kern="1200" dirty="0">
                          <a:solidFill>
                            <a:srgbClr val="FF0000"/>
                          </a:solidFill>
                          <a:latin typeface="Arial" panose="020B0604020202020204" pitchFamily="34" charset="0"/>
                          <a:ea typeface="+mn-ea"/>
                          <a:cs typeface="Arial" panose="020B0604020202020204" pitchFamily="34" charset="0"/>
                        </a:rPr>
                        <a:t>**</a:t>
                      </a: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0.16</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8477543"/>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4" action="ppaction://hlinksldjump"/>
                        </a:rPr>
                        <a:t>2. Overall taste concentration</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0.11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7730066"/>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 action="ppaction://noaction"/>
                        </a:rPr>
                        <a:t>3. Overall aftertaste</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0.11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4743729"/>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5" action="ppaction://hlinksldjump"/>
                        </a:rPr>
                        <a:t>4. Overall pomegranate aroma</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0.09</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41923004"/>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6" action="ppaction://hlinksldjump"/>
                        </a:rPr>
                        <a:t>5. Overall aroma</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a:solidFill>
                            <a:srgbClr val="000066"/>
                          </a:solidFill>
                          <a:effectLst/>
                          <a:latin typeface="Arial" panose="020B0604020202020204" pitchFamily="34" charset="0"/>
                          <a:ea typeface="+mn-ea"/>
                          <a:cs typeface="Arial" panose="020B0604020202020204" pitchFamily="34" charset="0"/>
                        </a:rPr>
                        <a:t>0.08</a:t>
                      </a:r>
                      <a:endParaRPr lang="en-US" sz="1200" b="0" i="0" u="none" strike="noStrike" dirty="0">
                        <a:solidFill>
                          <a:srgbClr val="000066"/>
                        </a:solidFill>
                        <a:effectLst/>
                        <a:latin typeface="Arial" panose="020B0604020202020204" pitchFamily="34" charset="0"/>
                        <a:ea typeface="+mn-ea"/>
                        <a:cs typeface="Arial" panose="020B0604020202020204" pitchFamily="34" charset="0"/>
                      </a:endParaRP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83781990"/>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7" action="ppaction://hlinksldjump"/>
                        </a:rPr>
                        <a:t>6. Overall appearance</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0.08</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05346503"/>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8" action="ppaction://hlinksldjump"/>
                        </a:rPr>
                        <a:t>7. Overall color</a:t>
                      </a:r>
                      <a:r>
                        <a:rPr lang="en-US" sz="1200" u="none" kern="1200" dirty="0">
                          <a:solidFill>
                            <a:srgbClr val="333399"/>
                          </a:solidFill>
                          <a:latin typeface="Arial" panose="020B0604020202020204" pitchFamily="34" charset="0"/>
                          <a:ea typeface="+mn-ea"/>
                          <a:cs typeface="Arial" panose="020B0604020202020204" pitchFamily="34" charset="0"/>
                        </a:rPr>
                        <a:t> </a:t>
                      </a:r>
                      <a:r>
                        <a:rPr lang="en-US" sz="1200" u="none" kern="1200" dirty="0">
                          <a:solidFill>
                            <a:srgbClr val="FF0000"/>
                          </a:solidFill>
                          <a:latin typeface="Arial" panose="020B0604020202020204" pitchFamily="34" charset="0"/>
                          <a:ea typeface="+mn-ea"/>
                          <a:cs typeface="Arial" panose="020B0604020202020204" pitchFamily="34" charset="0"/>
                        </a:rPr>
                        <a:t>*</a:t>
                      </a: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0.07</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6827033"/>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4" action="ppaction://hlinksldjump"/>
                        </a:rPr>
                        <a:t>8. Overall taste balance</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0.07</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81519186"/>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9" action="ppaction://hlinksldjump"/>
                        </a:rPr>
                        <a:t>9. Overall clearness</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0.07</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534652"/>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10" action="ppaction://hlinksldjump"/>
                        </a:rPr>
                        <a:t>10. Overall tartness taste</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0.07</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12988509"/>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11" action="ppaction://hlinksldjump"/>
                        </a:rPr>
                        <a:t>11. Overall naturalness</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0.06</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871653"/>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12" action="ppaction://hlinksldjump"/>
                        </a:rPr>
                        <a:t>12. Overall sourness</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a:solidFill>
                            <a:srgbClr val="000066"/>
                          </a:solidFill>
                          <a:effectLst/>
                          <a:latin typeface="Arial" panose="020B0604020202020204" pitchFamily="34" charset="0"/>
                          <a:ea typeface="+mn-ea"/>
                          <a:cs typeface="Arial" panose="020B0604020202020204" pitchFamily="34" charset="0"/>
                        </a:rPr>
                        <a:t>0.06</a:t>
                      </a:r>
                      <a:endParaRPr lang="en-US" sz="1200" b="0" i="0" u="none" strike="noStrike" dirty="0">
                        <a:solidFill>
                          <a:srgbClr val="000066"/>
                        </a:solidFill>
                        <a:effectLst/>
                        <a:latin typeface="Arial" panose="020B0604020202020204" pitchFamily="34" charset="0"/>
                        <a:ea typeface="+mn-ea"/>
                        <a:cs typeface="Arial" panose="020B0604020202020204" pitchFamily="34" charset="0"/>
                      </a:endParaRP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40837990"/>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11" action="ppaction://hlinksldjump"/>
                        </a:rPr>
                        <a:t>13. Overall refreshing feeling</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0.04</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46838437"/>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11" action="ppaction://hlinksldjump"/>
                        </a:rPr>
                        <a:t>14. Overall easy to drink/swallow</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0.03</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0559446"/>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it-IT" sz="1200" u="none" kern="1200" dirty="0">
                          <a:solidFill>
                            <a:srgbClr val="333399"/>
                          </a:solidFill>
                          <a:latin typeface="Arial" panose="020B0604020202020204" pitchFamily="34" charset="0"/>
                          <a:ea typeface="+mn-ea"/>
                          <a:cs typeface="Arial" panose="020B0604020202020204" pitchFamily="34" charset="0"/>
                          <a:hlinkClick r:id="rId13" action="ppaction://hlinksldjump"/>
                        </a:rPr>
                        <a:t>15. Overall pomegranate taste concentration</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0689056"/>
                  </a:ext>
                </a:extLst>
              </a:tr>
              <a:tr h="192645">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marL="0" algn="l" defTabSz="914157" rtl="0" eaLnBrk="1" latinLnBrk="0" hangingPunct="1"/>
                      <a:r>
                        <a:rPr lang="en-US" sz="1200" u="none" kern="1200" dirty="0">
                          <a:solidFill>
                            <a:srgbClr val="333399"/>
                          </a:solidFill>
                          <a:latin typeface="Arial" panose="020B0604020202020204" pitchFamily="34" charset="0"/>
                          <a:ea typeface="+mn-ea"/>
                          <a:cs typeface="Arial" panose="020B0604020202020204" pitchFamily="34" charset="0"/>
                          <a:hlinkClick r:id="rId14" action="ppaction://hlinksldjump"/>
                        </a:rPr>
                        <a:t>16. Overall Pomegranate concentration</a:t>
                      </a:r>
                      <a:endParaRPr lang="en-US" sz="1200" u="none" kern="1200" dirty="0">
                        <a:solidFill>
                          <a:srgbClr val="333399"/>
                        </a:solidFill>
                        <a:latin typeface="Arial" panose="020B0604020202020204" pitchFamily="34" charset="0"/>
                        <a:ea typeface="+mn-ea"/>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157" rtl="0" eaLnBrk="1" latinLnBrk="0" hangingPunct="1">
                        <a:defRPr sz="1800" kern="1200">
                          <a:solidFill>
                            <a:schemeClr val="dk1"/>
                          </a:solidFill>
                          <a:latin typeface="Calibri"/>
                        </a:defRPr>
                      </a:lvl1pPr>
                      <a:lvl2pPr marL="457078" algn="l" defTabSz="914157" rtl="0" eaLnBrk="1" latinLnBrk="0" hangingPunct="1">
                        <a:defRPr sz="1800" kern="1200">
                          <a:solidFill>
                            <a:schemeClr val="dk1"/>
                          </a:solidFill>
                          <a:latin typeface="Calibri"/>
                        </a:defRPr>
                      </a:lvl2pPr>
                      <a:lvl3pPr marL="914157" algn="l" defTabSz="914157" rtl="0" eaLnBrk="1" latinLnBrk="0" hangingPunct="1">
                        <a:defRPr sz="1800" kern="1200">
                          <a:solidFill>
                            <a:schemeClr val="dk1"/>
                          </a:solidFill>
                          <a:latin typeface="Calibri"/>
                        </a:defRPr>
                      </a:lvl3pPr>
                      <a:lvl4pPr marL="1371236" algn="l" defTabSz="914157" rtl="0" eaLnBrk="1" latinLnBrk="0" hangingPunct="1">
                        <a:defRPr sz="1800" kern="1200">
                          <a:solidFill>
                            <a:schemeClr val="dk1"/>
                          </a:solidFill>
                          <a:latin typeface="Calibri"/>
                        </a:defRPr>
                      </a:lvl4pPr>
                      <a:lvl5pPr marL="1828315" algn="l" defTabSz="914157" rtl="0" eaLnBrk="1" latinLnBrk="0" hangingPunct="1">
                        <a:defRPr sz="1800" kern="1200">
                          <a:solidFill>
                            <a:schemeClr val="dk1"/>
                          </a:solidFill>
                          <a:latin typeface="Calibri"/>
                        </a:defRPr>
                      </a:lvl5pPr>
                      <a:lvl6pPr marL="2285393" algn="l" defTabSz="914157" rtl="0" eaLnBrk="1" latinLnBrk="0" hangingPunct="1">
                        <a:defRPr sz="1800" kern="1200">
                          <a:solidFill>
                            <a:schemeClr val="dk1"/>
                          </a:solidFill>
                          <a:latin typeface="Calibri"/>
                        </a:defRPr>
                      </a:lvl6pPr>
                      <a:lvl7pPr marL="2742471" algn="l" defTabSz="914157" rtl="0" eaLnBrk="1" latinLnBrk="0" hangingPunct="1">
                        <a:defRPr sz="1800" kern="1200">
                          <a:solidFill>
                            <a:schemeClr val="dk1"/>
                          </a:solidFill>
                          <a:latin typeface="Calibri"/>
                        </a:defRPr>
                      </a:lvl7pPr>
                      <a:lvl8pPr marL="3199550" algn="l" defTabSz="914157" rtl="0" eaLnBrk="1" latinLnBrk="0" hangingPunct="1">
                        <a:defRPr sz="1800" kern="1200">
                          <a:solidFill>
                            <a:schemeClr val="dk1"/>
                          </a:solidFill>
                          <a:latin typeface="Calibri"/>
                        </a:defRPr>
                      </a:lvl8pPr>
                      <a:lvl9pPr marL="3656629" algn="l" defTabSz="914157" rtl="0" eaLnBrk="1" latinLnBrk="0" hangingPunct="1">
                        <a:defRPr sz="18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1B365D"/>
                      </a:solidFill>
                      <a:prstDash val="solid"/>
                      <a:round/>
                      <a:headEnd type="none" w="med" len="med"/>
                      <a:tailEnd type="none" w="med" len="med"/>
                    </a:lnT>
                    <a:lnB w="9525" cap="flat" cmpd="sng" algn="ctr">
                      <a:solidFill>
                        <a:srgbClr val="1B365D"/>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5108735"/>
                  </a:ext>
                </a:extLst>
              </a:tr>
            </a:tbl>
          </a:graphicData>
        </a:graphic>
      </p:graphicFrame>
      <p:sp>
        <p:nvSpPr>
          <p:cNvPr id="17" name="Text Placeholder 3"/>
          <p:cNvSpPr txBox="1">
            <a:spLocks/>
          </p:cNvSpPr>
          <p:nvPr/>
        </p:nvSpPr>
        <p:spPr>
          <a:xfrm>
            <a:off x="441269" y="6219507"/>
            <a:ext cx="8268400" cy="318287"/>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232345">
              <a:spcBef>
                <a:spcPts val="272"/>
              </a:spcBef>
              <a:spcAft>
                <a:spcPts val="400"/>
              </a:spcAft>
            </a:pPr>
            <a:r>
              <a:rPr lang="en-GB" sz="1200" dirty="0">
                <a:solidFill>
                  <a:srgbClr val="888B8D">
                    <a:lumMod val="50000"/>
                  </a:srgbClr>
                </a:solidFill>
                <a:latin typeface="Arial" panose="020B0604020202020204" pitchFamily="34" charset="0"/>
                <a:cs typeface="Arial" panose="020B0604020202020204" pitchFamily="34" charset="0"/>
              </a:rPr>
              <a:t>Base: Prototype B [518], N=100 ; ZA [472], N=100</a:t>
            </a:r>
          </a:p>
        </p:txBody>
      </p:sp>
      <p:sp>
        <p:nvSpPr>
          <p:cNvPr id="19" name="Freeform 35"/>
          <p:cNvSpPr/>
          <p:nvPr/>
        </p:nvSpPr>
        <p:spPr>
          <a:xfrm>
            <a:off x="5970922" y="1486142"/>
            <a:ext cx="5784636" cy="4087369"/>
          </a:xfrm>
          <a:custGeom>
            <a:avLst/>
            <a:gdLst/>
            <a:ahLst/>
            <a:cxnLst/>
            <a:rect l="0" t="0" r="0" b="0"/>
            <a:pathLst>
              <a:path w="4700017" h="4087369">
                <a:moveTo>
                  <a:pt x="0" y="4087368"/>
                </a:moveTo>
                <a:lnTo>
                  <a:pt x="341180" y="4087368"/>
                </a:lnTo>
                <a:lnTo>
                  <a:pt x="4700016" y="296707"/>
                </a:lnTo>
                <a:lnTo>
                  <a:pt x="4700016" y="0"/>
                </a:lnTo>
                <a:lnTo>
                  <a:pt x="4358836" y="0"/>
                </a:lnTo>
                <a:lnTo>
                  <a:pt x="0" y="3790661"/>
                </a:lnTo>
                <a:close/>
              </a:path>
            </a:pathLst>
          </a:custGeom>
          <a:pattFill prst="dkVert">
            <a:fgClr>
              <a:srgbClr val="FFFFFF">
                <a:lumMod val="90000"/>
              </a:srgbClr>
            </a:fgClr>
            <a:bgClr>
              <a:srgbClr val="FFFFFF"/>
            </a:bgClr>
          </a:pattFill>
          <a:ln w="25400" cap="flat" cmpd="sng" algn="ctr">
            <a:noFill/>
            <a:prstDash val="solid"/>
          </a:ln>
          <a:effectLst/>
        </p:spPr>
        <p:txBody>
          <a:bodyPr lIns="0" tIns="0" rIns="0" bIns="0"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1333" b="0" i="0" u="none" strike="noStrike" kern="0" cap="none" spc="0" normalizeH="0" baseline="0" noProof="0" dirty="0">
              <a:ln>
                <a:noFill/>
              </a:ln>
              <a:solidFill>
                <a:sysClr val="windowText" lastClr="000000"/>
              </a:solidFill>
              <a:effectLst/>
              <a:uLnTx/>
              <a:uFillTx/>
              <a:latin typeface="Calibri"/>
              <a:ea typeface="+mn-ea"/>
              <a:cs typeface="+mn-cs"/>
            </a:endParaRPr>
          </a:p>
        </p:txBody>
      </p:sp>
      <p:graphicFrame>
        <p:nvGraphicFramePr>
          <p:cNvPr id="20" name="Chart 6"/>
          <p:cNvGraphicFramePr/>
          <p:nvPr>
            <p:extLst>
              <p:ext uri="{D42A27DB-BD31-4B8C-83A1-F6EECF244321}">
                <p14:modId xmlns:p14="http://schemas.microsoft.com/office/powerpoint/2010/main" val="3918802270"/>
              </p:ext>
            </p:extLst>
          </p:nvPr>
        </p:nvGraphicFramePr>
        <p:xfrm>
          <a:off x="5591861" y="1313029"/>
          <a:ext cx="6360332" cy="4479033"/>
        </p:xfrm>
        <a:graphic>
          <a:graphicData uri="http://schemas.openxmlformats.org/drawingml/2006/chart">
            <c:chart xmlns:c="http://schemas.openxmlformats.org/drawingml/2006/chart" xmlns:r="http://schemas.openxmlformats.org/officeDocument/2006/relationships" r:id="rId15"/>
          </a:graphicData>
        </a:graphic>
      </p:graphicFrame>
      <p:grpSp>
        <p:nvGrpSpPr>
          <p:cNvPr id="34" name="그룹 3"/>
          <p:cNvGrpSpPr/>
          <p:nvPr/>
        </p:nvGrpSpPr>
        <p:grpSpPr>
          <a:xfrm>
            <a:off x="5721514" y="1430053"/>
            <a:ext cx="6131029" cy="4389694"/>
            <a:chOff x="4570526" y="2055325"/>
            <a:chExt cx="4981461" cy="4389694"/>
          </a:xfrm>
        </p:grpSpPr>
        <p:sp>
          <p:nvSpPr>
            <p:cNvPr id="35" name="TextBox 34"/>
            <p:cNvSpPr txBox="1"/>
            <p:nvPr/>
          </p:nvSpPr>
          <p:spPr>
            <a:xfrm rot="16200000">
              <a:off x="2626710" y="3999141"/>
              <a:ext cx="4112694" cy="225062"/>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BCBEC0">
                      <a:lumMod val="75000"/>
                    </a:srgbClr>
                  </a:solidFill>
                  <a:effectLst/>
                  <a:uLnTx/>
                  <a:uFillTx/>
                </a:rPr>
                <a:t>ZA-472 (4.46)</a:t>
              </a:r>
            </a:p>
          </p:txBody>
        </p:sp>
        <p:sp>
          <p:nvSpPr>
            <p:cNvPr id="36" name="TextBox 35"/>
            <p:cNvSpPr txBox="1"/>
            <p:nvPr/>
          </p:nvSpPr>
          <p:spPr>
            <a:xfrm>
              <a:off x="4953001" y="6168020"/>
              <a:ext cx="4598986" cy="276999"/>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BCBEC0">
                      <a:lumMod val="75000"/>
                    </a:srgbClr>
                  </a:solidFill>
                  <a:effectLst/>
                  <a:uLnTx/>
                  <a:uFillTx/>
                </a:rPr>
                <a:t>Prototype B-518 (4.39)</a:t>
              </a:r>
              <a:endParaRPr kumimoji="0" lang="en-US" sz="1200" b="0" i="0" u="none" strike="noStrike" kern="0" cap="none" spc="0" normalizeH="0" baseline="0" noProof="0" dirty="0">
                <a:ln>
                  <a:noFill/>
                </a:ln>
                <a:solidFill>
                  <a:srgbClr val="BCBEC0">
                    <a:lumMod val="75000"/>
                  </a:srgbClr>
                </a:solidFill>
                <a:effectLst/>
                <a:uLnTx/>
                <a:uFillTx/>
              </a:endParaRPr>
            </a:p>
          </p:txBody>
        </p:sp>
      </p:grpSp>
      <p:sp>
        <p:nvSpPr>
          <p:cNvPr id="38" name="TextBox 37"/>
          <p:cNvSpPr txBox="1"/>
          <p:nvPr/>
        </p:nvSpPr>
        <p:spPr>
          <a:xfrm>
            <a:off x="10245525" y="5135472"/>
            <a:ext cx="1586700" cy="307777"/>
          </a:xfrm>
          <a:prstGeom prst="rect">
            <a:avLst/>
          </a:prstGeom>
          <a:noFill/>
        </p:spPr>
        <p:txBody>
          <a:bodyPr wrap="square" rtlCol="0">
            <a:spAutoFit/>
          </a:bodyPr>
          <a:lstStyle/>
          <a:p>
            <a:pPr defTabSz="1219170"/>
            <a:r>
              <a:rPr lang="en-US" sz="1400" b="1" kern="0" dirty="0">
                <a:solidFill>
                  <a:srgbClr val="58595B"/>
                </a:solidFill>
                <a:latin typeface="Arial" panose="020B0604020202020204" pitchFamily="34" charset="0"/>
                <a:cs typeface="Arial" panose="020B0604020202020204" pitchFamily="34" charset="0"/>
              </a:rPr>
              <a:t>Prototype 518</a:t>
            </a:r>
          </a:p>
        </p:txBody>
      </p:sp>
      <p:graphicFrame>
        <p:nvGraphicFramePr>
          <p:cNvPr id="39" name="Table 38">
            <a:extLst/>
          </p:cNvPr>
          <p:cNvGraphicFramePr>
            <a:graphicFrameLocks noGrp="1"/>
          </p:cNvGraphicFramePr>
          <p:nvPr>
            <p:extLst>
              <p:ext uri="{D42A27DB-BD31-4B8C-83A1-F6EECF244321}">
                <p14:modId xmlns:p14="http://schemas.microsoft.com/office/powerpoint/2010/main" val="996400933"/>
              </p:ext>
            </p:extLst>
          </p:nvPr>
        </p:nvGraphicFramePr>
        <p:xfrm>
          <a:off x="441269" y="885771"/>
          <a:ext cx="1965501" cy="5062289"/>
        </p:xfrm>
        <a:graphic>
          <a:graphicData uri="http://schemas.openxmlformats.org/drawingml/2006/table">
            <a:tbl>
              <a:tblPr/>
              <a:tblGrid>
                <a:gridCol w="1965501">
                  <a:extLst>
                    <a:ext uri="{9D8B030D-6E8A-4147-A177-3AD203B41FA5}">
                      <a16:colId xmlns:a16="http://schemas.microsoft.com/office/drawing/2014/main" val="2948056522"/>
                    </a:ext>
                  </a:extLst>
                </a:gridCol>
              </a:tblGrid>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011218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670448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769951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780566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471593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227508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38590227"/>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10432074"/>
                  </a:ext>
                </a:extLst>
              </a:tr>
              <a:tr h="630139">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806645"/>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2581040"/>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2758022565"/>
                  </a:ext>
                </a:extLst>
              </a:tr>
            </a:tbl>
          </a:graphicData>
        </a:graphic>
      </p:graphicFrame>
      <p:sp>
        <p:nvSpPr>
          <p:cNvPr id="41" name="TextBox 40">
            <a:extLst/>
          </p:cNvPr>
          <p:cNvSpPr txBox="1"/>
          <p:nvPr/>
        </p:nvSpPr>
        <p:spPr>
          <a:xfrm>
            <a:off x="6503002" y="4478916"/>
            <a:ext cx="503572" cy="318100"/>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467" b="0" i="0" u="none" strike="noStrike" kern="0" cap="none" spc="0" normalizeH="0" baseline="0" noProof="0" dirty="0">
                <a:ln>
                  <a:noFill/>
                </a:ln>
                <a:solidFill>
                  <a:srgbClr val="FF0000"/>
                </a:solidFill>
                <a:effectLst/>
                <a:uLnTx/>
                <a:uFillTx/>
              </a:rPr>
              <a:t>**</a:t>
            </a:r>
          </a:p>
        </p:txBody>
      </p:sp>
      <p:sp>
        <p:nvSpPr>
          <p:cNvPr id="42" name="TextBox 41">
            <a:extLst/>
          </p:cNvPr>
          <p:cNvSpPr txBox="1"/>
          <p:nvPr/>
        </p:nvSpPr>
        <p:spPr>
          <a:xfrm>
            <a:off x="7243886" y="4246943"/>
            <a:ext cx="503572" cy="318100"/>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467" b="0" i="0" u="none" strike="noStrike" kern="0" cap="none" spc="0" normalizeH="0" baseline="0" noProof="0" dirty="0">
                <a:ln>
                  <a:noFill/>
                </a:ln>
                <a:solidFill>
                  <a:srgbClr val="FF0000"/>
                </a:solidFill>
                <a:effectLst/>
                <a:uLnTx/>
                <a:uFillTx/>
              </a:rPr>
              <a:t>*</a:t>
            </a:r>
          </a:p>
        </p:txBody>
      </p:sp>
      <p:sp>
        <p:nvSpPr>
          <p:cNvPr id="21" name="TextBox 20">
            <a:extLst/>
          </p:cNvPr>
          <p:cNvSpPr txBox="1"/>
          <p:nvPr/>
        </p:nvSpPr>
        <p:spPr>
          <a:xfrm>
            <a:off x="6007723" y="1523077"/>
            <a:ext cx="1959538" cy="307777"/>
          </a:xfrm>
          <a:prstGeom prst="rect">
            <a:avLst/>
          </a:prstGeom>
          <a:noFill/>
        </p:spPr>
        <p:txBody>
          <a:bodyPr wrap="square" rtlCol="0">
            <a:spAutoFit/>
          </a:bodyPr>
          <a:lstStyle/>
          <a:p>
            <a:pPr defTabSz="1219170"/>
            <a:r>
              <a:rPr lang="en-US" sz="1400" b="1" kern="0" dirty="0">
                <a:solidFill>
                  <a:srgbClr val="44546A"/>
                </a:solidFill>
                <a:latin typeface="Arial" panose="020B0604020202020204" pitchFamily="34" charset="0"/>
                <a:cs typeface="Arial" panose="020B0604020202020204" pitchFamily="34" charset="0"/>
              </a:rPr>
              <a:t>ZA Pomegranate</a:t>
            </a:r>
          </a:p>
        </p:txBody>
      </p:sp>
      <p:sp>
        <p:nvSpPr>
          <p:cNvPr id="22" name="TextBox 26">
            <a:extLst>
              <a:ext uri="{FF2B5EF4-FFF2-40B4-BE49-F238E27FC236}">
                <a16:creationId xmlns:a16="http://schemas.microsoft.com/office/drawing/2014/main" id="{0783933D-BDF8-4711-B195-7FFD7C472881}"/>
              </a:ext>
            </a:extLst>
          </p:cNvPr>
          <p:cNvSpPr txBox="1">
            <a:spLocks noChangeArrowheads="1"/>
          </p:cNvSpPr>
          <p:nvPr/>
        </p:nvSpPr>
        <p:spPr bwMode="auto">
          <a:xfrm>
            <a:off x="377418" y="5291162"/>
            <a:ext cx="4618124"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90% significance level 2-tailed </a:t>
            </a:r>
          </a:p>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95% significance level 2-tailed</a:t>
            </a:r>
          </a:p>
        </p:txBody>
      </p:sp>
      <p:sp>
        <p:nvSpPr>
          <p:cNvPr id="23" name="TextBox 26">
            <a:extLst>
              <a:ext uri="{FF2B5EF4-FFF2-40B4-BE49-F238E27FC236}">
                <a16:creationId xmlns:a16="http://schemas.microsoft.com/office/drawing/2014/main" id="{36CA1995-137C-4A37-B749-B824BCC18F91}"/>
              </a:ext>
            </a:extLst>
          </p:cNvPr>
          <p:cNvSpPr txBox="1">
            <a:spLocks noChangeArrowheads="1"/>
          </p:cNvSpPr>
          <p:nvPr/>
        </p:nvSpPr>
        <p:spPr bwMode="auto">
          <a:xfrm>
            <a:off x="5860014" y="5626556"/>
            <a:ext cx="4285331"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r>
              <a:rPr lang="en-US" altLang="zh-CN" sz="1067" dirty="0">
                <a:solidFill>
                  <a:srgbClr val="E7E6E6">
                    <a:lumMod val="50000"/>
                  </a:srgbClr>
                </a:solidFill>
                <a:latin typeface="Arial" panose="020B0604020202020204" pitchFamily="34" charset="0"/>
                <a:ea typeface="Arial Unicode MS" pitchFamily="34" charset="-122"/>
                <a:cs typeface="Arial" panose="020B0604020202020204" pitchFamily="34" charset="0"/>
              </a:rPr>
              <a:t>Note: Products perform significantly different at 95% significance level two-tailed on attributes (with solid fill) fall outside grey area.</a:t>
            </a:r>
          </a:p>
        </p:txBody>
      </p:sp>
    </p:spTree>
    <p:extLst>
      <p:ext uri="{BB962C8B-B14F-4D97-AF65-F5344CB8AC3E}">
        <p14:creationId xmlns:p14="http://schemas.microsoft.com/office/powerpoint/2010/main" val="2525279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82"/>
          <p:cNvSpPr/>
          <p:nvPr/>
        </p:nvSpPr>
        <p:spPr>
          <a:xfrm>
            <a:off x="10261600" y="0"/>
            <a:ext cx="1828800" cy="6857999"/>
          </a:xfrm>
          <a:prstGeom prst="rect">
            <a:avLst/>
          </a:prstGeom>
          <a:solidFill>
            <a:schemeClr val="accent3">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5" name="Title 4"/>
          <p:cNvSpPr>
            <a:spLocks noGrp="1"/>
          </p:cNvSpPr>
          <p:nvPr>
            <p:ph type="title"/>
          </p:nvPr>
        </p:nvSpPr>
        <p:spPr>
          <a:xfrm>
            <a:off x="268198" y="306220"/>
            <a:ext cx="11529295" cy="443198"/>
          </a:xfrm>
        </p:spPr>
        <p:txBody>
          <a:bodyPr/>
          <a:lstStyle/>
          <a:p>
            <a:r>
              <a:rPr lang="en-US" sz="3200" dirty="0"/>
              <a:t>Penalty Analysis for Prototype 518</a:t>
            </a:r>
          </a:p>
        </p:txBody>
      </p:sp>
      <p:sp>
        <p:nvSpPr>
          <p:cNvPr id="82" name="Rectangle 81">
            <a:extLst/>
          </p:cNvPr>
          <p:cNvSpPr/>
          <p:nvPr/>
        </p:nvSpPr>
        <p:spPr>
          <a:xfrm>
            <a:off x="10240058" y="291529"/>
            <a:ext cx="1871884" cy="486287"/>
          </a:xfrm>
          <a:prstGeom prst="rect">
            <a:avLst/>
          </a:prstGeom>
        </p:spPr>
        <p:txBody>
          <a:bodyPr wrap="square">
            <a:spAutoFit/>
          </a:bodyPr>
          <a:lstStyle/>
          <a:p>
            <a:pPr algn="ctr" defTabSz="1218846">
              <a:lnSpc>
                <a:spcPct val="80000"/>
              </a:lnSpc>
              <a:spcBef>
                <a:spcPct val="0"/>
              </a:spcBef>
            </a:pPr>
            <a:r>
              <a:rPr lang="en-US" sz="1600" kern="0" dirty="0">
                <a:solidFill>
                  <a:srgbClr val="5F5F5F"/>
                </a:solidFill>
                <a:latin typeface="Arial Black" panose="020B0A04020102020204" pitchFamily="34" charset="0"/>
              </a:rPr>
              <a:t>Just Right Score for ZA</a:t>
            </a:r>
          </a:p>
        </p:txBody>
      </p:sp>
      <p:graphicFrame>
        <p:nvGraphicFramePr>
          <p:cNvPr id="33" name="Chart 32"/>
          <p:cNvGraphicFramePr/>
          <p:nvPr>
            <p:extLst>
              <p:ext uri="{D42A27DB-BD31-4B8C-83A1-F6EECF244321}">
                <p14:modId xmlns:p14="http://schemas.microsoft.com/office/powerpoint/2010/main" val="3773826796"/>
              </p:ext>
            </p:extLst>
          </p:nvPr>
        </p:nvGraphicFramePr>
        <p:xfrm>
          <a:off x="2058416" y="1954162"/>
          <a:ext cx="8914384" cy="882035"/>
        </p:xfrm>
        <a:graphic>
          <a:graphicData uri="http://schemas.openxmlformats.org/drawingml/2006/chart">
            <c:chart xmlns:c="http://schemas.openxmlformats.org/drawingml/2006/chart" xmlns:r="http://schemas.openxmlformats.org/officeDocument/2006/relationships" r:id="rId3"/>
          </a:graphicData>
        </a:graphic>
      </p:graphicFrame>
      <p:sp>
        <p:nvSpPr>
          <p:cNvPr id="36" name="TextBox 35"/>
          <p:cNvSpPr txBox="1"/>
          <p:nvPr/>
        </p:nvSpPr>
        <p:spPr>
          <a:xfrm>
            <a:off x="116699" y="1513145"/>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Color</a:t>
            </a:r>
          </a:p>
        </p:txBody>
      </p:sp>
      <p:sp>
        <p:nvSpPr>
          <p:cNvPr id="37" name="TextBox 36"/>
          <p:cNvSpPr txBox="1"/>
          <p:nvPr/>
        </p:nvSpPr>
        <p:spPr>
          <a:xfrm>
            <a:off x="116699" y="1961967"/>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Clearness</a:t>
            </a:r>
          </a:p>
        </p:txBody>
      </p:sp>
      <p:sp>
        <p:nvSpPr>
          <p:cNvPr id="38" name="TextBox 37"/>
          <p:cNvSpPr txBox="1"/>
          <p:nvPr/>
        </p:nvSpPr>
        <p:spPr>
          <a:xfrm>
            <a:off x="116699" y="2400945"/>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Aroma</a:t>
            </a:r>
          </a:p>
        </p:txBody>
      </p:sp>
      <p:sp>
        <p:nvSpPr>
          <p:cNvPr id="39" name="TextBox 38"/>
          <p:cNvSpPr txBox="1"/>
          <p:nvPr/>
        </p:nvSpPr>
        <p:spPr>
          <a:xfrm>
            <a:off x="116699" y="2835470"/>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Pomegranate aroma</a:t>
            </a:r>
          </a:p>
        </p:txBody>
      </p:sp>
      <p:sp>
        <p:nvSpPr>
          <p:cNvPr id="40" name="TextBox 39"/>
          <p:cNvSpPr txBox="1"/>
          <p:nvPr/>
        </p:nvSpPr>
        <p:spPr>
          <a:xfrm>
            <a:off x="116699" y="3295237"/>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Sweetness</a:t>
            </a:r>
          </a:p>
        </p:txBody>
      </p:sp>
      <p:graphicFrame>
        <p:nvGraphicFramePr>
          <p:cNvPr id="41" name="Chart 40"/>
          <p:cNvGraphicFramePr/>
          <p:nvPr>
            <p:extLst>
              <p:ext uri="{D42A27DB-BD31-4B8C-83A1-F6EECF244321}">
                <p14:modId xmlns:p14="http://schemas.microsoft.com/office/powerpoint/2010/main" val="3346026160"/>
              </p:ext>
            </p:extLst>
          </p:nvPr>
        </p:nvGraphicFramePr>
        <p:xfrm>
          <a:off x="2058416" y="3280804"/>
          <a:ext cx="8914384" cy="88203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Chart 42"/>
          <p:cNvGraphicFramePr/>
          <p:nvPr>
            <p:extLst>
              <p:ext uri="{D42A27DB-BD31-4B8C-83A1-F6EECF244321}">
                <p14:modId xmlns:p14="http://schemas.microsoft.com/office/powerpoint/2010/main" val="1002339492"/>
              </p:ext>
            </p:extLst>
          </p:nvPr>
        </p:nvGraphicFramePr>
        <p:xfrm>
          <a:off x="2058416" y="4192556"/>
          <a:ext cx="8914384" cy="88203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5" name="Chart 44"/>
          <p:cNvGraphicFramePr/>
          <p:nvPr>
            <p:extLst>
              <p:ext uri="{D42A27DB-BD31-4B8C-83A1-F6EECF244321}">
                <p14:modId xmlns:p14="http://schemas.microsoft.com/office/powerpoint/2010/main" val="3352648048"/>
              </p:ext>
            </p:extLst>
          </p:nvPr>
        </p:nvGraphicFramePr>
        <p:xfrm>
          <a:off x="2058416" y="5127734"/>
          <a:ext cx="8914384" cy="882035"/>
        </p:xfrm>
        <a:graphic>
          <a:graphicData uri="http://schemas.openxmlformats.org/drawingml/2006/chart">
            <c:chart xmlns:c="http://schemas.openxmlformats.org/drawingml/2006/chart" xmlns:r="http://schemas.openxmlformats.org/officeDocument/2006/relationships" r:id="rId6"/>
          </a:graphicData>
        </a:graphic>
      </p:graphicFrame>
      <p:sp>
        <p:nvSpPr>
          <p:cNvPr id="46" name="TextBox 45"/>
          <p:cNvSpPr txBox="1"/>
          <p:nvPr/>
        </p:nvSpPr>
        <p:spPr>
          <a:xfrm>
            <a:off x="101600" y="3727586"/>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Sourness</a:t>
            </a:r>
          </a:p>
        </p:txBody>
      </p:sp>
      <p:sp>
        <p:nvSpPr>
          <p:cNvPr id="47" name="TextBox 46"/>
          <p:cNvSpPr txBox="1"/>
          <p:nvPr/>
        </p:nvSpPr>
        <p:spPr>
          <a:xfrm>
            <a:off x="116699" y="4184450"/>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Taste concentration</a:t>
            </a:r>
          </a:p>
        </p:txBody>
      </p:sp>
      <p:sp>
        <p:nvSpPr>
          <p:cNvPr id="48" name="TextBox 47"/>
          <p:cNvSpPr txBox="1"/>
          <p:nvPr/>
        </p:nvSpPr>
        <p:spPr>
          <a:xfrm>
            <a:off x="116699" y="4639337"/>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Pomegranate concentration</a:t>
            </a:r>
          </a:p>
        </p:txBody>
      </p:sp>
      <p:sp>
        <p:nvSpPr>
          <p:cNvPr id="49" name="TextBox 48"/>
          <p:cNvSpPr txBox="1"/>
          <p:nvPr/>
        </p:nvSpPr>
        <p:spPr>
          <a:xfrm>
            <a:off x="0" y="5099992"/>
            <a:ext cx="2834499"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Pomegranate taste concentration</a:t>
            </a:r>
          </a:p>
        </p:txBody>
      </p:sp>
      <p:sp>
        <p:nvSpPr>
          <p:cNvPr id="50" name="TextBox 49"/>
          <p:cNvSpPr txBox="1"/>
          <p:nvPr/>
        </p:nvSpPr>
        <p:spPr>
          <a:xfrm>
            <a:off x="116699" y="5574516"/>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Tartness taste</a:t>
            </a:r>
          </a:p>
        </p:txBody>
      </p:sp>
      <p:graphicFrame>
        <p:nvGraphicFramePr>
          <p:cNvPr id="51" name="Chart 50"/>
          <p:cNvGraphicFramePr/>
          <p:nvPr>
            <p:extLst>
              <p:ext uri="{D42A27DB-BD31-4B8C-83A1-F6EECF244321}">
                <p14:modId xmlns:p14="http://schemas.microsoft.com/office/powerpoint/2010/main" val="3991324532"/>
              </p:ext>
            </p:extLst>
          </p:nvPr>
        </p:nvGraphicFramePr>
        <p:xfrm>
          <a:off x="2058416" y="5581044"/>
          <a:ext cx="8914384" cy="882035"/>
        </p:xfrm>
        <a:graphic>
          <a:graphicData uri="http://schemas.openxmlformats.org/drawingml/2006/chart">
            <c:chart xmlns:c="http://schemas.openxmlformats.org/drawingml/2006/chart" xmlns:r="http://schemas.openxmlformats.org/officeDocument/2006/relationships" r:id="rId7"/>
          </a:graphicData>
        </a:graphic>
      </p:graphicFrame>
      <p:sp>
        <p:nvSpPr>
          <p:cNvPr id="52" name="TextBox 51"/>
          <p:cNvSpPr txBox="1"/>
          <p:nvPr/>
        </p:nvSpPr>
        <p:spPr>
          <a:xfrm>
            <a:off x="101600" y="6027827"/>
            <a:ext cx="2717800" cy="215444"/>
          </a:xfrm>
          <a:prstGeom prst="rect">
            <a:avLst/>
          </a:prstGeom>
        </p:spPr>
        <p:txBody>
          <a:bodyPr vert="horz" wrap="square" lIns="0" tIns="0" rIns="0" bIns="0" rtlCol="0">
            <a:spAutoFit/>
          </a:bodyPr>
          <a:lstStyle/>
          <a:p>
            <a:pPr marL="6351" marR="0" lvl="0" indent="0" algn="r" defTabSz="1232345"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22223"/>
                </a:solidFill>
                <a:effectLst/>
                <a:uLnTx/>
                <a:uFillTx/>
              </a:rPr>
              <a:t>Aftertaste</a:t>
            </a:r>
          </a:p>
        </p:txBody>
      </p:sp>
      <p:sp>
        <p:nvSpPr>
          <p:cNvPr id="53" name="Text Placeholder 3"/>
          <p:cNvSpPr txBox="1">
            <a:spLocks/>
          </p:cNvSpPr>
          <p:nvPr/>
        </p:nvSpPr>
        <p:spPr>
          <a:xfrm>
            <a:off x="333308" y="6278265"/>
            <a:ext cx="8957433" cy="424383"/>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1232345" rtl="0" eaLnBrk="1" fontAlgn="auto" latinLnBrk="0" hangingPunct="1">
              <a:lnSpc>
                <a:spcPct val="95000"/>
              </a:lnSpc>
              <a:spcBef>
                <a:spcPts val="272"/>
              </a:spcBef>
              <a:spcAft>
                <a:spcPts val="400"/>
              </a:spcAft>
              <a:buClrTx/>
              <a:buSzTx/>
              <a:buFont typeface="Arial" panose="020B0604020202020204" pitchFamily="34" charset="0"/>
              <a:buNone/>
              <a:tabLst/>
              <a:defRPr/>
            </a:pPr>
            <a:r>
              <a:rPr kumimoji="0" lang="en-GB" sz="1333" b="0" i="0" u="none" strike="noStrike" kern="1200" cap="none" spc="0" normalizeH="0" baseline="0" noProof="0" dirty="0">
                <a:ln>
                  <a:noFill/>
                </a:ln>
                <a:solidFill>
                  <a:srgbClr val="888B8D">
                    <a:lumMod val="50000"/>
                  </a:srgbClr>
                </a:solidFill>
                <a:effectLst/>
                <a:uLnTx/>
                <a:uFillTx/>
                <a:latin typeface="Calibri"/>
                <a:ea typeface="+mn-ea"/>
                <a:cs typeface="+mn-cs"/>
              </a:rPr>
              <a:t>Base: PA 518 = 100 and ZA Pomegranate = 100</a:t>
            </a:r>
          </a:p>
        </p:txBody>
      </p:sp>
      <p:graphicFrame>
        <p:nvGraphicFramePr>
          <p:cNvPr id="54" name="Table 53"/>
          <p:cNvGraphicFramePr>
            <a:graphicFrameLocks noGrp="1"/>
          </p:cNvGraphicFramePr>
          <p:nvPr>
            <p:extLst/>
          </p:nvPr>
        </p:nvGraphicFramePr>
        <p:xfrm>
          <a:off x="10779760" y="1412311"/>
          <a:ext cx="914400" cy="5062289"/>
        </p:xfrm>
        <a:graphic>
          <a:graphicData uri="http://schemas.openxmlformats.org/drawingml/2006/table">
            <a:tbl>
              <a:tblPr/>
              <a:tblGrid>
                <a:gridCol w="914400">
                  <a:extLst>
                    <a:ext uri="{9D8B030D-6E8A-4147-A177-3AD203B41FA5}">
                      <a16:colId xmlns:a16="http://schemas.microsoft.com/office/drawing/2014/main" val="20001"/>
                    </a:ext>
                  </a:extLst>
                </a:gridCol>
              </a:tblGrid>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63%</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53%</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65%</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43215">
                <a:tc>
                  <a:txBody>
                    <a:bodyPr/>
                    <a:lstStyle/>
                    <a:p>
                      <a:pPr marL="0" algn="ctr" defTabSz="914157" rtl="0" eaLnBrk="1" fontAlgn="b" latinLnBrk="0" hangingPunct="1"/>
                      <a:r>
                        <a:rPr lang="en-US" sz="1300" b="1" i="0" u="none" strike="noStrike" kern="1200">
                          <a:solidFill>
                            <a:srgbClr val="000066"/>
                          </a:solidFill>
                          <a:effectLst/>
                          <a:latin typeface="Arial" panose="020B0604020202020204" pitchFamily="34" charset="0"/>
                          <a:ea typeface="+mn-ea"/>
                          <a:cs typeface="Arial" panose="020B0604020202020204" pitchFamily="34" charset="0"/>
                        </a:rPr>
                        <a:t>56%</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43215">
                <a:tc>
                  <a:txBody>
                    <a:bodyPr/>
                    <a:lstStyle/>
                    <a:p>
                      <a:pPr marL="0" algn="ctr" defTabSz="914157" rtl="0" eaLnBrk="1" fontAlgn="b" latinLnBrk="0" hangingPunct="1"/>
                      <a:r>
                        <a:rPr lang="en-US" sz="1300" b="1" i="0" u="none" strike="noStrike" kern="1200">
                          <a:solidFill>
                            <a:srgbClr val="000066"/>
                          </a:solidFill>
                          <a:effectLst/>
                          <a:latin typeface="Arial" panose="020B0604020202020204" pitchFamily="34" charset="0"/>
                          <a:ea typeface="+mn-ea"/>
                          <a:cs typeface="Arial" panose="020B0604020202020204" pitchFamily="34" charset="0"/>
                        </a:rPr>
                        <a:t>68%</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47%</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43215">
                <a:tc>
                  <a:txBody>
                    <a:bodyPr/>
                    <a:lstStyle/>
                    <a:p>
                      <a:pPr marL="0" algn="ctr" defTabSz="914157" rtl="0" eaLnBrk="1" fontAlgn="b" latinLnBrk="0" hangingPunct="1"/>
                      <a:r>
                        <a:rPr lang="en-US" sz="1300" b="1" i="0" u="none" strike="noStrike" kern="1200">
                          <a:solidFill>
                            <a:srgbClr val="000066"/>
                          </a:solidFill>
                          <a:effectLst/>
                          <a:latin typeface="Arial" panose="020B0604020202020204" pitchFamily="34" charset="0"/>
                          <a:ea typeface="+mn-ea"/>
                          <a:cs typeface="Arial" panose="020B0604020202020204" pitchFamily="34" charset="0"/>
                        </a:rPr>
                        <a:t>35%</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53%</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630139">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42%</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58%</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443215">
                <a:tc>
                  <a:txBody>
                    <a:bodyPr/>
                    <a:lstStyle/>
                    <a:p>
                      <a:pPr marL="0" algn="ctr" defTabSz="914157" rtl="0" eaLnBrk="1" fontAlgn="b" latinLnBrk="0" hangingPunct="1"/>
                      <a:r>
                        <a:rPr lang="en-US" sz="1300" b="1" i="0" u="none" strike="noStrike" kern="1200" dirty="0">
                          <a:solidFill>
                            <a:srgbClr val="000066"/>
                          </a:solidFill>
                          <a:effectLst/>
                          <a:latin typeface="Arial" panose="020B0604020202020204" pitchFamily="34" charset="0"/>
                          <a:ea typeface="+mn-ea"/>
                          <a:cs typeface="Arial" panose="020B0604020202020204" pitchFamily="34" charset="0"/>
                        </a:rPr>
                        <a:t>68%</a:t>
                      </a:r>
                    </a:p>
                  </a:txBody>
                  <a:tcPr marL="12700" marR="12700" marT="1270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10"/>
                  </a:ext>
                </a:extLst>
              </a:tr>
            </a:tbl>
          </a:graphicData>
        </a:graphic>
      </p:graphicFrame>
      <p:sp>
        <p:nvSpPr>
          <p:cNvPr id="55" name="TextBox 54"/>
          <p:cNvSpPr txBox="1"/>
          <p:nvPr/>
        </p:nvSpPr>
        <p:spPr>
          <a:xfrm>
            <a:off x="10708640" y="839074"/>
            <a:ext cx="1016000" cy="666593"/>
          </a:xfrm>
          <a:prstGeom prst="rect">
            <a:avLst/>
          </a:prstGeom>
          <a:noFill/>
        </p:spPr>
        <p:txBody>
          <a:bodyPr wrap="square" rtlCol="0">
            <a:spAutoFit/>
          </a:bodyPr>
          <a:lstStyle/>
          <a:p>
            <a:pPr algn="ctr" defTabSz="1219170"/>
            <a:r>
              <a:rPr lang="en-US" sz="933" kern="0" dirty="0">
                <a:solidFill>
                  <a:srgbClr val="000066"/>
                </a:solidFill>
                <a:latin typeface="Arial" panose="020B0604020202020204" pitchFamily="34" charset="0"/>
                <a:cs typeface="Arial" panose="020B0604020202020204" pitchFamily="34" charset="0"/>
              </a:rPr>
              <a:t>Among those who also drink Prototype 518</a:t>
            </a:r>
          </a:p>
          <a:p>
            <a:pPr algn="ctr" defTabSz="1219170"/>
            <a:r>
              <a:rPr lang="en-US" sz="933" kern="0" dirty="0">
                <a:solidFill>
                  <a:srgbClr val="000066"/>
                </a:solidFill>
                <a:latin typeface="Arial" panose="020B0604020202020204" pitchFamily="34" charset="0"/>
                <a:cs typeface="Arial" panose="020B0604020202020204" pitchFamily="34" charset="0"/>
              </a:rPr>
              <a:t>(n = 100)</a:t>
            </a:r>
          </a:p>
        </p:txBody>
      </p:sp>
      <p:graphicFrame>
        <p:nvGraphicFramePr>
          <p:cNvPr id="32" name="Chart 31"/>
          <p:cNvGraphicFramePr/>
          <p:nvPr>
            <p:extLst>
              <p:ext uri="{D42A27DB-BD31-4B8C-83A1-F6EECF244321}">
                <p14:modId xmlns:p14="http://schemas.microsoft.com/office/powerpoint/2010/main" val="530101764"/>
              </p:ext>
            </p:extLst>
          </p:nvPr>
        </p:nvGraphicFramePr>
        <p:xfrm>
          <a:off x="2058416" y="1515184"/>
          <a:ext cx="8914384" cy="882035"/>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1" name="Chart 30"/>
          <p:cNvGraphicFramePr/>
          <p:nvPr>
            <p:extLst>
              <p:ext uri="{D42A27DB-BD31-4B8C-83A1-F6EECF244321}">
                <p14:modId xmlns:p14="http://schemas.microsoft.com/office/powerpoint/2010/main" val="3989333806"/>
              </p:ext>
            </p:extLst>
          </p:nvPr>
        </p:nvGraphicFramePr>
        <p:xfrm>
          <a:off x="2058416" y="1066363"/>
          <a:ext cx="8914384" cy="88203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5" name="Chart 34"/>
          <p:cNvGraphicFramePr/>
          <p:nvPr>
            <p:extLst>
              <p:ext uri="{D42A27DB-BD31-4B8C-83A1-F6EECF244321}">
                <p14:modId xmlns:p14="http://schemas.microsoft.com/office/powerpoint/2010/main" val="3483532082"/>
              </p:ext>
            </p:extLst>
          </p:nvPr>
        </p:nvGraphicFramePr>
        <p:xfrm>
          <a:off x="2058416" y="2848454"/>
          <a:ext cx="8914384" cy="8820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4" name="Chart 33"/>
          <p:cNvGraphicFramePr/>
          <p:nvPr>
            <p:extLst>
              <p:ext uri="{D42A27DB-BD31-4B8C-83A1-F6EECF244321}">
                <p14:modId xmlns:p14="http://schemas.microsoft.com/office/powerpoint/2010/main" val="3089257312"/>
              </p:ext>
            </p:extLst>
          </p:nvPr>
        </p:nvGraphicFramePr>
        <p:xfrm>
          <a:off x="2058416" y="2388687"/>
          <a:ext cx="8914384" cy="88203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42" name="Chart 41"/>
          <p:cNvGraphicFramePr/>
          <p:nvPr>
            <p:extLst>
              <p:ext uri="{D42A27DB-BD31-4B8C-83A1-F6EECF244321}">
                <p14:modId xmlns:p14="http://schemas.microsoft.com/office/powerpoint/2010/main" val="2593778004"/>
              </p:ext>
            </p:extLst>
          </p:nvPr>
        </p:nvGraphicFramePr>
        <p:xfrm>
          <a:off x="2058416" y="3737668"/>
          <a:ext cx="8914384" cy="882035"/>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44" name="Chart 43"/>
          <p:cNvGraphicFramePr/>
          <p:nvPr>
            <p:extLst>
              <p:ext uri="{D42A27DB-BD31-4B8C-83A1-F6EECF244321}">
                <p14:modId xmlns:p14="http://schemas.microsoft.com/office/powerpoint/2010/main" val="2489319938"/>
              </p:ext>
            </p:extLst>
          </p:nvPr>
        </p:nvGraphicFramePr>
        <p:xfrm>
          <a:off x="2058416" y="4653209"/>
          <a:ext cx="8914384" cy="882035"/>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38614551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Penalty Analysis for Prototype 518</a:t>
            </a:r>
          </a:p>
        </p:txBody>
      </p:sp>
      <p:sp>
        <p:nvSpPr>
          <p:cNvPr id="53" name="Text Placeholder 3"/>
          <p:cNvSpPr txBox="1">
            <a:spLocks/>
          </p:cNvSpPr>
          <p:nvPr/>
        </p:nvSpPr>
        <p:spPr>
          <a:xfrm>
            <a:off x="333308" y="6278265"/>
            <a:ext cx="8957433" cy="424383"/>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1232345" rtl="0" eaLnBrk="1" fontAlgn="auto" latinLnBrk="0" hangingPunct="1">
              <a:lnSpc>
                <a:spcPct val="95000"/>
              </a:lnSpc>
              <a:spcBef>
                <a:spcPts val="272"/>
              </a:spcBef>
              <a:spcAft>
                <a:spcPts val="400"/>
              </a:spcAft>
              <a:buClrTx/>
              <a:buSzTx/>
              <a:buFont typeface="Arial" panose="020B0604020202020204" pitchFamily="34" charset="0"/>
              <a:buNone/>
              <a:tabLst/>
              <a:defRPr/>
            </a:pPr>
            <a:r>
              <a:rPr kumimoji="0" lang="en-GB" sz="1333" b="0" i="0" u="none" strike="noStrike" kern="1200" cap="none" spc="0" normalizeH="0" baseline="0" noProof="0" dirty="0">
                <a:ln>
                  <a:noFill/>
                </a:ln>
                <a:solidFill>
                  <a:srgbClr val="888B8D">
                    <a:lumMod val="50000"/>
                  </a:srgbClr>
                </a:solidFill>
                <a:effectLst/>
                <a:uLnTx/>
                <a:uFillTx/>
                <a:latin typeface="Calibri"/>
                <a:ea typeface="+mn-ea"/>
                <a:cs typeface="+mn-cs"/>
              </a:rPr>
              <a:t>Base: PA 518 = 100 and ZA Pomegranate = 100</a:t>
            </a:r>
          </a:p>
        </p:txBody>
      </p:sp>
      <p:graphicFrame>
        <p:nvGraphicFramePr>
          <p:cNvPr id="68" name="Chart 67"/>
          <p:cNvGraphicFramePr/>
          <p:nvPr>
            <p:extLst>
              <p:ext uri="{D42A27DB-BD31-4B8C-83A1-F6EECF244321}">
                <p14:modId xmlns:p14="http://schemas.microsoft.com/office/powerpoint/2010/main" val="975090314"/>
              </p:ext>
            </p:extLst>
          </p:nvPr>
        </p:nvGraphicFramePr>
        <p:xfrm>
          <a:off x="2973137" y="1198265"/>
          <a:ext cx="8128000" cy="508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9" name="Table 68"/>
          <p:cNvGraphicFramePr>
            <a:graphicFrameLocks noGrp="1"/>
          </p:cNvGraphicFramePr>
          <p:nvPr>
            <p:extLst>
              <p:ext uri="{D42A27DB-BD31-4B8C-83A1-F6EECF244321}">
                <p14:modId xmlns:p14="http://schemas.microsoft.com/office/powerpoint/2010/main" val="2862332522"/>
              </p:ext>
            </p:extLst>
          </p:nvPr>
        </p:nvGraphicFramePr>
        <p:xfrm>
          <a:off x="433137" y="1344016"/>
          <a:ext cx="2544648" cy="4832652"/>
        </p:xfrm>
        <a:graphic>
          <a:graphicData uri="http://schemas.openxmlformats.org/drawingml/2006/table">
            <a:tbl>
              <a:tblPr/>
              <a:tblGrid>
                <a:gridCol w="2544648">
                  <a:extLst>
                    <a:ext uri="{9D8B030D-6E8A-4147-A177-3AD203B41FA5}">
                      <a16:colId xmlns:a16="http://schemas.microsoft.com/office/drawing/2014/main" val="20000"/>
                    </a:ext>
                  </a:extLst>
                </a:gridCol>
              </a:tblGrid>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Color</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Clearness</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Overall aroma</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Pomegranate aroma</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Sweetness</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Sourness</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Taste concenttration</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Pomegranate concentration</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Pomegranate taste concentration</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a:solidFill>
                            <a:schemeClr val="bg2">
                              <a:lumMod val="50000"/>
                            </a:schemeClr>
                          </a:solidFill>
                          <a:effectLst/>
                          <a:latin typeface="Arial"/>
                        </a:rPr>
                        <a:t>Tartness Taste</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39332">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0" i="0" u="none" strike="noStrike" dirty="0">
                          <a:solidFill>
                            <a:schemeClr val="bg2">
                              <a:lumMod val="50000"/>
                            </a:schemeClr>
                          </a:solidFill>
                          <a:effectLst/>
                          <a:latin typeface="Arial"/>
                        </a:rPr>
                        <a:t>After taste</a:t>
                      </a:r>
                    </a:p>
                  </a:txBody>
                  <a:tcPr marL="9641" marR="9641" marT="9641"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graphicFrame>
        <p:nvGraphicFramePr>
          <p:cNvPr id="70" name="Table 69"/>
          <p:cNvGraphicFramePr>
            <a:graphicFrameLocks noGrp="1"/>
          </p:cNvGraphicFramePr>
          <p:nvPr>
            <p:extLst>
              <p:ext uri="{D42A27DB-BD31-4B8C-83A1-F6EECF244321}">
                <p14:modId xmlns:p14="http://schemas.microsoft.com/office/powerpoint/2010/main" val="216252169"/>
              </p:ext>
            </p:extLst>
          </p:nvPr>
        </p:nvGraphicFramePr>
        <p:xfrm>
          <a:off x="3785937" y="115508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light</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dark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1" name="Table 70"/>
          <p:cNvGraphicFramePr>
            <a:graphicFrameLocks noGrp="1"/>
          </p:cNvGraphicFramePr>
          <p:nvPr>
            <p:extLst>
              <p:ext uri="{D42A27DB-BD31-4B8C-83A1-F6EECF244321}">
                <p14:modId xmlns:p14="http://schemas.microsoft.com/office/powerpoint/2010/main" val="1678499076"/>
              </p:ext>
            </p:extLst>
          </p:nvPr>
        </p:nvGraphicFramePr>
        <p:xfrm>
          <a:off x="3785937" y="163514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clear</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opaque</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2" name="Table 71"/>
          <p:cNvGraphicFramePr>
            <a:graphicFrameLocks noGrp="1"/>
          </p:cNvGraphicFramePr>
          <p:nvPr>
            <p:extLst>
              <p:ext uri="{D42A27DB-BD31-4B8C-83A1-F6EECF244321}">
                <p14:modId xmlns:p14="http://schemas.microsoft.com/office/powerpoint/2010/main" val="1564447058"/>
              </p:ext>
            </p:extLst>
          </p:nvPr>
        </p:nvGraphicFramePr>
        <p:xfrm>
          <a:off x="3785937" y="206186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weak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strong</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3" name="Table 72"/>
          <p:cNvGraphicFramePr>
            <a:graphicFrameLocks noGrp="1"/>
          </p:cNvGraphicFramePr>
          <p:nvPr>
            <p:extLst>
              <p:ext uri="{D42A27DB-BD31-4B8C-83A1-F6EECF244321}">
                <p14:modId xmlns:p14="http://schemas.microsoft.com/office/powerpoint/2010/main" val="1229962954"/>
              </p:ext>
            </p:extLst>
          </p:nvPr>
        </p:nvGraphicFramePr>
        <p:xfrm>
          <a:off x="3785937" y="2519334"/>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weak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strong</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4" name="Table 73"/>
          <p:cNvGraphicFramePr>
            <a:graphicFrameLocks noGrp="1"/>
          </p:cNvGraphicFramePr>
          <p:nvPr>
            <p:extLst>
              <p:ext uri="{D42A27DB-BD31-4B8C-83A1-F6EECF244321}">
                <p14:modId xmlns:p14="http://schemas.microsoft.com/office/powerpoint/2010/main" val="454620841"/>
              </p:ext>
            </p:extLst>
          </p:nvPr>
        </p:nvGraphicFramePr>
        <p:xfrm>
          <a:off x="3806257" y="297626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sweet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sweet</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5" name="Table 74"/>
          <p:cNvGraphicFramePr>
            <a:graphicFrameLocks noGrp="1"/>
          </p:cNvGraphicFramePr>
          <p:nvPr>
            <p:extLst>
              <p:ext uri="{D42A27DB-BD31-4B8C-83A1-F6EECF244321}">
                <p14:modId xmlns:p14="http://schemas.microsoft.com/office/powerpoint/2010/main" val="2087311962"/>
              </p:ext>
            </p:extLst>
          </p:nvPr>
        </p:nvGraphicFramePr>
        <p:xfrm>
          <a:off x="3785937" y="341314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sour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sour</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6" name="Table 75"/>
          <p:cNvGraphicFramePr>
            <a:graphicFrameLocks noGrp="1"/>
          </p:cNvGraphicFramePr>
          <p:nvPr>
            <p:extLst>
              <p:ext uri="{D42A27DB-BD31-4B8C-83A1-F6EECF244321}">
                <p14:modId xmlns:p14="http://schemas.microsoft.com/office/powerpoint/2010/main" val="2129846747"/>
              </p:ext>
            </p:extLst>
          </p:nvPr>
        </p:nvGraphicFramePr>
        <p:xfrm>
          <a:off x="3785937" y="384748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rich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rich</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7" name="Table 76"/>
          <p:cNvGraphicFramePr>
            <a:graphicFrameLocks noGrp="1"/>
          </p:cNvGraphicFramePr>
          <p:nvPr>
            <p:extLst>
              <p:ext uri="{D42A27DB-BD31-4B8C-83A1-F6EECF244321}">
                <p14:modId xmlns:p14="http://schemas.microsoft.com/office/powerpoint/2010/main" val="597995564"/>
              </p:ext>
            </p:extLst>
          </p:nvPr>
        </p:nvGraphicFramePr>
        <p:xfrm>
          <a:off x="3806257" y="428690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rich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rich</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8" name="Table 77"/>
          <p:cNvGraphicFramePr>
            <a:graphicFrameLocks noGrp="1"/>
          </p:cNvGraphicFramePr>
          <p:nvPr>
            <p:extLst>
              <p:ext uri="{D42A27DB-BD31-4B8C-83A1-F6EECF244321}">
                <p14:modId xmlns:p14="http://schemas.microsoft.com/office/powerpoint/2010/main" val="1051201629"/>
              </p:ext>
            </p:extLst>
          </p:nvPr>
        </p:nvGraphicFramePr>
        <p:xfrm>
          <a:off x="3785937" y="474410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rich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rich</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9" name="Table 78"/>
          <p:cNvGraphicFramePr>
            <a:graphicFrameLocks noGrp="1"/>
          </p:cNvGraphicFramePr>
          <p:nvPr>
            <p:extLst>
              <p:ext uri="{D42A27DB-BD31-4B8C-83A1-F6EECF244321}">
                <p14:modId xmlns:p14="http://schemas.microsoft.com/office/powerpoint/2010/main" val="1628637829"/>
              </p:ext>
            </p:extLst>
          </p:nvPr>
        </p:nvGraphicFramePr>
        <p:xfrm>
          <a:off x="3816417" y="5191146"/>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Not</a:t>
                      </a:r>
                      <a:r>
                        <a:rPr lang="en-US" sz="1200" b="0" i="0" u="none" strike="noStrike" baseline="0" dirty="0">
                          <a:solidFill>
                            <a:srgbClr val="000000"/>
                          </a:solidFill>
                          <a:effectLst/>
                          <a:latin typeface="Arial"/>
                        </a:rPr>
                        <a:t> tart at all</a:t>
                      </a:r>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tart</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0" name="Table 79"/>
          <p:cNvGraphicFramePr>
            <a:graphicFrameLocks noGrp="1"/>
          </p:cNvGraphicFramePr>
          <p:nvPr>
            <p:extLst>
              <p:ext uri="{D42A27DB-BD31-4B8C-83A1-F6EECF244321}">
                <p14:modId xmlns:p14="http://schemas.microsoft.com/office/powerpoint/2010/main" val="2923720959"/>
              </p:ext>
            </p:extLst>
          </p:nvPr>
        </p:nvGraphicFramePr>
        <p:xfrm>
          <a:off x="3806257" y="5631835"/>
          <a:ext cx="7112000" cy="195580"/>
        </p:xfrm>
        <a:graphic>
          <a:graphicData uri="http://schemas.openxmlformats.org/drawingml/2006/table">
            <a:tbl>
              <a:tblPr/>
              <a:tblGrid>
                <a:gridCol w="3738600">
                  <a:extLst>
                    <a:ext uri="{9D8B030D-6E8A-4147-A177-3AD203B41FA5}">
                      <a16:colId xmlns:a16="http://schemas.microsoft.com/office/drawing/2014/main" val="20000"/>
                    </a:ext>
                  </a:extLst>
                </a:gridCol>
                <a:gridCol w="1443000">
                  <a:extLst>
                    <a:ext uri="{9D8B030D-6E8A-4147-A177-3AD203B41FA5}">
                      <a16:colId xmlns:a16="http://schemas.microsoft.com/office/drawing/2014/main" val="20001"/>
                    </a:ext>
                  </a:extLst>
                </a:gridCol>
                <a:gridCol w="1930400">
                  <a:extLst>
                    <a:ext uri="{9D8B030D-6E8A-4147-A177-3AD203B41FA5}">
                      <a16:colId xmlns:a16="http://schemas.microsoft.com/office/drawing/2014/main" val="20002"/>
                    </a:ext>
                  </a:extLst>
                </a:gridCol>
              </a:tblGrid>
              <a:tr h="19558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rgbClr val="000000"/>
                          </a:solidFill>
                          <a:effectLst/>
                          <a:latin typeface="Arial"/>
                        </a:rPr>
                        <a:t>Much too weak</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rgbClr val="000000"/>
                        </a:solidFill>
                        <a:effectLst/>
                        <a:latin typeface="Arial"/>
                      </a:endParaRPr>
                    </a:p>
                  </a:txBody>
                  <a:tcPr marL="12700" marR="12700" marT="12700" marB="0" anchor="b">
                    <a:lnL>
                      <a:noFill/>
                    </a:lnL>
                    <a:lnR>
                      <a:noFill/>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0" i="0" u="none" strike="noStrike" dirty="0">
                          <a:solidFill>
                            <a:srgbClr val="000000"/>
                          </a:solidFill>
                          <a:effectLst/>
                          <a:latin typeface="Arial"/>
                        </a:rPr>
                        <a:t>Much too strong</a:t>
                      </a:r>
                    </a:p>
                  </a:txBody>
                  <a:tcPr marL="12700" marR="12700" marT="1270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41459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T-Plot – Prototype 396 vs. ZA Pomegranate (Imagery Rating)</a:t>
            </a:r>
          </a:p>
        </p:txBody>
      </p:sp>
      <p:graphicFrame>
        <p:nvGraphicFramePr>
          <p:cNvPr id="39" name="Table 38">
            <a:extLst/>
          </p:cNvPr>
          <p:cNvGraphicFramePr>
            <a:graphicFrameLocks noGrp="1"/>
          </p:cNvGraphicFramePr>
          <p:nvPr/>
        </p:nvGraphicFramePr>
        <p:xfrm>
          <a:off x="441269" y="885771"/>
          <a:ext cx="914400" cy="5062289"/>
        </p:xfrm>
        <a:graphic>
          <a:graphicData uri="http://schemas.openxmlformats.org/drawingml/2006/table">
            <a:tbl>
              <a:tblPr/>
              <a:tblGrid>
                <a:gridCol w="914400">
                  <a:extLst>
                    <a:ext uri="{9D8B030D-6E8A-4147-A177-3AD203B41FA5}">
                      <a16:colId xmlns:a16="http://schemas.microsoft.com/office/drawing/2014/main" val="2948056522"/>
                    </a:ext>
                  </a:extLst>
                </a:gridCol>
              </a:tblGrid>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011218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670448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769951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780566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471593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227508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38590227"/>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10432074"/>
                  </a:ext>
                </a:extLst>
              </a:tr>
              <a:tr h="630139">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806645"/>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2581040"/>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2758022565"/>
                  </a:ext>
                </a:extLst>
              </a:tr>
            </a:tbl>
          </a:graphicData>
        </a:graphic>
      </p:graphicFrame>
      <p:sp>
        <p:nvSpPr>
          <p:cNvPr id="21" name="TextBox 20"/>
          <p:cNvSpPr txBox="1"/>
          <p:nvPr/>
        </p:nvSpPr>
        <p:spPr>
          <a:xfrm>
            <a:off x="10333791" y="4983513"/>
            <a:ext cx="1586700" cy="307777"/>
          </a:xfrm>
          <a:prstGeom prst="rect">
            <a:avLst/>
          </a:prstGeom>
          <a:noFill/>
        </p:spPr>
        <p:txBody>
          <a:bodyPr wrap="square" rtlCol="0">
            <a:spAutoFit/>
          </a:bodyPr>
          <a:lstStyle/>
          <a:p>
            <a:pPr defTabSz="1219170"/>
            <a:r>
              <a:rPr lang="en-US" sz="1400" b="1" kern="0" dirty="0">
                <a:solidFill>
                  <a:srgbClr val="58595B"/>
                </a:solidFill>
                <a:latin typeface="Arial" panose="020B0604020202020204" pitchFamily="34" charset="0"/>
                <a:cs typeface="Arial" panose="020B0604020202020204" pitchFamily="34" charset="0"/>
              </a:rPr>
              <a:t>Prototype 396</a:t>
            </a:r>
          </a:p>
        </p:txBody>
      </p:sp>
      <p:graphicFrame>
        <p:nvGraphicFramePr>
          <p:cNvPr id="22" name="Table 7"/>
          <p:cNvGraphicFramePr>
            <a:graphicFrameLocks noGrp="1"/>
          </p:cNvGraphicFramePr>
          <p:nvPr>
            <p:extLst>
              <p:ext uri="{D42A27DB-BD31-4B8C-83A1-F6EECF244321}">
                <p14:modId xmlns:p14="http://schemas.microsoft.com/office/powerpoint/2010/main" val="3631648242"/>
              </p:ext>
            </p:extLst>
          </p:nvPr>
        </p:nvGraphicFramePr>
        <p:xfrm>
          <a:off x="546472" y="1681103"/>
          <a:ext cx="4767386" cy="1392165"/>
        </p:xfrm>
        <a:graphic>
          <a:graphicData uri="http://schemas.openxmlformats.org/drawingml/2006/table">
            <a:tbl>
              <a:tblPr firstRow="1" bandRow="1"/>
              <a:tblGrid>
                <a:gridCol w="3081719">
                  <a:extLst>
                    <a:ext uri="{9D8B030D-6E8A-4147-A177-3AD203B41FA5}">
                      <a16:colId xmlns:a16="http://schemas.microsoft.com/office/drawing/2014/main" val="20000"/>
                    </a:ext>
                  </a:extLst>
                </a:gridCol>
                <a:gridCol w="1685667">
                  <a:extLst>
                    <a:ext uri="{9D8B030D-6E8A-4147-A177-3AD203B41FA5}">
                      <a16:colId xmlns:a16="http://schemas.microsoft.com/office/drawing/2014/main" val="20001"/>
                    </a:ext>
                  </a:extLst>
                </a:gridCol>
              </a:tblGrid>
              <a:tr h="467232">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base"/>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Deflation</a:t>
                      </a:r>
                      <a:r>
                        <a:rPr lang="en-US" sz="1200" b="1" i="0" u="none" strike="noStrike" kern="1200" baseline="0" dirty="0">
                          <a:solidFill>
                            <a:schemeClr val="bg1"/>
                          </a:solidFill>
                          <a:effectLst/>
                          <a:latin typeface="Arial" panose="020B0604020202020204" pitchFamily="34" charset="0"/>
                          <a:ea typeface="+mn-ea"/>
                          <a:cs typeface="Arial" panose="020B0604020202020204" pitchFamily="34" charset="0"/>
                        </a:rPr>
                        <a:t> </a:t>
                      </a: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666699"/>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marL="0" marR="0" indent="0" algn="ctr" defTabSz="914400"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Overall Liking</a:t>
                      </a:r>
                    </a:p>
                    <a:p>
                      <a:pPr marL="0" marR="0" indent="0" algn="ctr" defTabSz="914400" rtl="0" eaLnBrk="1" fontAlgn="base" latinLnBrk="0" hangingPunct="1">
                        <a:lnSpc>
                          <a:spcPts val="800"/>
                        </a:lnSpc>
                        <a:spcBef>
                          <a:spcPts val="0"/>
                        </a:spcBef>
                        <a:spcAft>
                          <a:spcPts val="0"/>
                        </a:spcAft>
                        <a:buClrTx/>
                        <a:buSzTx/>
                        <a:buFontTx/>
                        <a:buNone/>
                        <a:tabLst/>
                        <a:defRPr/>
                      </a:pPr>
                      <a:endParaRPr lang="en-US" sz="1200" b="1" i="0" u="none" strike="noStrike" kern="1200" dirty="0">
                        <a:solidFill>
                          <a:schemeClr val="bg1"/>
                        </a:solidFill>
                        <a:effectLst/>
                        <a:latin typeface="Arial" panose="020B0604020202020204" pitchFamily="34" charset="0"/>
                        <a:ea typeface="+mn-ea"/>
                        <a:cs typeface="Arial" panose="020B0604020202020204" pitchFamily="34" charset="0"/>
                      </a:endParaRPr>
                    </a:p>
                    <a:p>
                      <a:pPr marL="0" marR="0" indent="0" algn="ctr" defTabSz="914400"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Improvement Amount</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218696">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dirty="0">
                          <a:solidFill>
                            <a:srgbClr val="000066"/>
                          </a:solidFill>
                          <a:latin typeface="Arial" panose="020B0604020202020204" pitchFamily="34" charset="0"/>
                          <a:cs typeface="Arial" panose="020B0604020202020204" pitchFamily="34" charset="0"/>
                          <a:hlinkClick r:id="rId3" action="ppaction://hlinksldjump"/>
                        </a:rPr>
                        <a:t>2. Is a product for me</a:t>
                      </a:r>
                      <a:endParaRPr lang="en-US" sz="1200" u="none" dirty="0">
                        <a:solidFill>
                          <a:srgbClr val="000066"/>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0.03</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1"/>
                  </a:ext>
                </a:extLst>
              </a:tr>
              <a:tr h="238054">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dirty="0">
                          <a:solidFill>
                            <a:srgbClr val="000066"/>
                          </a:solidFill>
                          <a:latin typeface="Arial" panose="020B0604020202020204" pitchFamily="34" charset="0"/>
                          <a:cs typeface="Arial" panose="020B0604020202020204" pitchFamily="34" charset="0"/>
                          <a:hlinkClick r:id="rId4" action="ppaction://hlinksldjump"/>
                        </a:rPr>
                        <a:t>3. Is good to drink at every time of the day</a:t>
                      </a:r>
                      <a:endParaRPr lang="en-US" sz="1200" u="none" dirty="0">
                        <a:solidFill>
                          <a:srgbClr val="000066"/>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0.02</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2"/>
                  </a:ext>
                </a:extLst>
              </a:tr>
              <a:tr h="218696">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a:solidFill>
                            <a:srgbClr val="000066"/>
                          </a:solidFill>
                          <a:latin typeface="Arial" panose="020B0604020202020204" pitchFamily="34" charset="0"/>
                          <a:cs typeface="Arial" panose="020B0604020202020204" pitchFamily="34" charset="0"/>
                          <a:hlinkClick r:id="rId5" action="ppaction://hlinksldjump"/>
                        </a:rPr>
                        <a:t>5. Is refreshing</a:t>
                      </a:r>
                      <a:endParaRPr lang="en-US" sz="1200" u="none" dirty="0">
                        <a:solidFill>
                          <a:srgbClr val="000066"/>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3"/>
                  </a:ext>
                </a:extLst>
              </a:tr>
              <a:tr h="249487">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dirty="0">
                          <a:solidFill>
                            <a:srgbClr val="000066"/>
                          </a:solidFill>
                          <a:latin typeface="Arial" panose="020B0604020202020204" pitchFamily="34" charset="0"/>
                          <a:cs typeface="Arial" panose="020B0604020202020204" pitchFamily="34" charset="0"/>
                          <a:hlinkClick r:id="rId6" action="ppaction://hlinksldjump"/>
                        </a:rPr>
                        <a:t>6. Is the high quality product</a:t>
                      </a:r>
                      <a:endParaRPr lang="en-US" sz="1200" u="none" dirty="0">
                        <a:solidFill>
                          <a:srgbClr val="000066"/>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0.01</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4"/>
                  </a:ext>
                </a:extLst>
              </a:tr>
            </a:tbl>
          </a:graphicData>
        </a:graphic>
      </p:graphicFrame>
      <p:graphicFrame>
        <p:nvGraphicFramePr>
          <p:cNvPr id="23" name="Table 8"/>
          <p:cNvGraphicFramePr>
            <a:graphicFrameLocks noGrp="1"/>
          </p:cNvGraphicFramePr>
          <p:nvPr>
            <p:extLst>
              <p:ext uri="{D42A27DB-BD31-4B8C-83A1-F6EECF244321}">
                <p14:modId xmlns:p14="http://schemas.microsoft.com/office/powerpoint/2010/main" val="2171847748"/>
              </p:ext>
            </p:extLst>
          </p:nvPr>
        </p:nvGraphicFramePr>
        <p:xfrm>
          <a:off x="546472" y="3340980"/>
          <a:ext cx="3081719" cy="719479"/>
        </p:xfrm>
        <a:graphic>
          <a:graphicData uri="http://schemas.openxmlformats.org/drawingml/2006/table">
            <a:tbl>
              <a:tblPr firstRow="1" bandRow="1"/>
              <a:tblGrid>
                <a:gridCol w="3081719">
                  <a:extLst>
                    <a:ext uri="{9D8B030D-6E8A-4147-A177-3AD203B41FA5}">
                      <a16:colId xmlns:a16="http://schemas.microsoft.com/office/drawing/2014/main" val="20000"/>
                    </a:ext>
                  </a:extLst>
                </a:gridCol>
              </a:tblGrid>
              <a:tr h="353719">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base"/>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Inflation 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1828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dirty="0">
                          <a:solidFill>
                            <a:srgbClr val="000066"/>
                          </a:solidFill>
                          <a:latin typeface="Arial" panose="020B0604020202020204" pitchFamily="34" charset="0"/>
                          <a:cs typeface="Arial" panose="020B0604020202020204" pitchFamily="34" charset="0"/>
                          <a:hlinkClick r:id="rId7" action="ppaction://hlinksldjump"/>
                        </a:rPr>
                        <a:t>1. Is delicious/has a nice taste</a:t>
                      </a:r>
                      <a:endParaRPr lang="en-US" sz="1200" dirty="0">
                        <a:solidFill>
                          <a:srgbClr val="000066"/>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1"/>
                  </a:ext>
                </a:extLst>
              </a:tr>
              <a:tr h="1828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dirty="0">
                          <a:solidFill>
                            <a:srgbClr val="000066"/>
                          </a:solidFill>
                          <a:latin typeface="Arial" panose="020B0604020202020204" pitchFamily="34" charset="0"/>
                          <a:cs typeface="Arial" panose="020B0604020202020204" pitchFamily="34" charset="0"/>
                          <a:hlinkClick r:id="rId8" action="ppaction://hlinksldjump"/>
                        </a:rPr>
                        <a:t>4. Is thirst quenching</a:t>
                      </a:r>
                      <a:endParaRPr lang="en-US" sz="1200" dirty="0">
                        <a:solidFill>
                          <a:srgbClr val="000066"/>
                        </a:solidFill>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2"/>
                  </a:ext>
                </a:extLst>
              </a:tr>
            </a:tbl>
          </a:graphicData>
        </a:graphic>
      </p:graphicFrame>
      <p:sp>
        <p:nvSpPr>
          <p:cNvPr id="24" name="Text Placeholder 3"/>
          <p:cNvSpPr txBox="1">
            <a:spLocks/>
          </p:cNvSpPr>
          <p:nvPr/>
        </p:nvSpPr>
        <p:spPr>
          <a:xfrm>
            <a:off x="441269" y="5934573"/>
            <a:ext cx="8268400" cy="318287"/>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232345">
              <a:spcBef>
                <a:spcPts val="272"/>
              </a:spcBef>
              <a:spcAft>
                <a:spcPts val="400"/>
              </a:spcAft>
            </a:pPr>
            <a:r>
              <a:rPr lang="en-GB" sz="1200" dirty="0">
                <a:solidFill>
                  <a:srgbClr val="888B8D">
                    <a:lumMod val="50000"/>
                  </a:srgbClr>
                </a:solidFill>
                <a:latin typeface="Arial" panose="020B0604020202020204" pitchFamily="34" charset="0"/>
                <a:cs typeface="Arial" panose="020B0604020202020204" pitchFamily="34" charset="0"/>
              </a:rPr>
              <a:t>Base: Prototype A [396], N=100 ; ZA [472], N=100</a:t>
            </a:r>
          </a:p>
        </p:txBody>
      </p:sp>
      <p:sp>
        <p:nvSpPr>
          <p:cNvPr id="26" name="Freeform 19"/>
          <p:cNvSpPr/>
          <p:nvPr/>
        </p:nvSpPr>
        <p:spPr>
          <a:xfrm>
            <a:off x="5946860" y="1268002"/>
            <a:ext cx="5784636" cy="4087369"/>
          </a:xfrm>
          <a:custGeom>
            <a:avLst/>
            <a:gdLst/>
            <a:ahLst/>
            <a:cxnLst/>
            <a:rect l="0" t="0" r="0" b="0"/>
            <a:pathLst>
              <a:path w="4700017" h="4087369">
                <a:moveTo>
                  <a:pt x="0" y="4087368"/>
                </a:moveTo>
                <a:lnTo>
                  <a:pt x="438660" y="4087368"/>
                </a:lnTo>
                <a:lnTo>
                  <a:pt x="4700016" y="381481"/>
                </a:lnTo>
                <a:lnTo>
                  <a:pt x="4700016" y="0"/>
                </a:lnTo>
                <a:lnTo>
                  <a:pt x="4261356" y="0"/>
                </a:lnTo>
                <a:lnTo>
                  <a:pt x="0" y="3705887"/>
                </a:lnTo>
                <a:close/>
              </a:path>
            </a:pathLst>
          </a:custGeom>
          <a:pattFill prst="dkVert">
            <a:fgClr>
              <a:srgbClr val="FFFFFF">
                <a:lumMod val="90000"/>
              </a:srgbClr>
            </a:fgClr>
            <a:bgClr>
              <a:srgbClr val="FFFFFF"/>
            </a:bgClr>
          </a:pattFill>
          <a:ln w="25400" cap="flat" cmpd="sng" algn="ctr">
            <a:noFill/>
            <a:prstDash val="solid"/>
          </a:ln>
          <a:effectLst/>
        </p:spPr>
        <p:txBody>
          <a:bodyPr lIns="0" tIns="0" rIns="0" bIns="0"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1333" b="0" i="0" u="none" strike="noStrike" kern="0" cap="none" spc="0" normalizeH="0" baseline="0" noProof="0" dirty="0">
              <a:ln>
                <a:noFill/>
              </a:ln>
              <a:solidFill>
                <a:sysClr val="windowText" lastClr="000000"/>
              </a:solidFill>
              <a:effectLst/>
              <a:uLnTx/>
              <a:uFillTx/>
              <a:latin typeface="Calibri"/>
              <a:ea typeface="+mn-ea"/>
              <a:cs typeface="+mn-cs"/>
            </a:endParaRPr>
          </a:p>
        </p:txBody>
      </p:sp>
      <p:graphicFrame>
        <p:nvGraphicFramePr>
          <p:cNvPr id="27" name="Chart 6"/>
          <p:cNvGraphicFramePr/>
          <p:nvPr>
            <p:extLst>
              <p:ext uri="{D42A27DB-BD31-4B8C-83A1-F6EECF244321}">
                <p14:modId xmlns:p14="http://schemas.microsoft.com/office/powerpoint/2010/main" val="1544904014"/>
              </p:ext>
            </p:extLst>
          </p:nvPr>
        </p:nvGraphicFramePr>
        <p:xfrm>
          <a:off x="5567799" y="1094889"/>
          <a:ext cx="6360332" cy="4479033"/>
        </p:xfrm>
        <a:graphic>
          <a:graphicData uri="http://schemas.openxmlformats.org/drawingml/2006/chart">
            <c:chart xmlns:c="http://schemas.openxmlformats.org/drawingml/2006/chart" xmlns:r="http://schemas.openxmlformats.org/officeDocument/2006/relationships" r:id="rId9"/>
          </a:graphicData>
        </a:graphic>
      </p:graphicFrame>
      <p:grpSp>
        <p:nvGrpSpPr>
          <p:cNvPr id="28" name="그룹 3"/>
          <p:cNvGrpSpPr/>
          <p:nvPr/>
        </p:nvGrpSpPr>
        <p:grpSpPr>
          <a:xfrm>
            <a:off x="5697452" y="1211913"/>
            <a:ext cx="6131029" cy="4389694"/>
            <a:chOff x="4570526" y="2055325"/>
            <a:chExt cx="4981461" cy="4389694"/>
          </a:xfrm>
        </p:grpSpPr>
        <p:sp>
          <p:nvSpPr>
            <p:cNvPr id="29" name="TextBox 28"/>
            <p:cNvSpPr txBox="1"/>
            <p:nvPr/>
          </p:nvSpPr>
          <p:spPr>
            <a:xfrm rot="16200000">
              <a:off x="2626710" y="3999141"/>
              <a:ext cx="4112694" cy="225062"/>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BCBEC0">
                      <a:lumMod val="75000"/>
                    </a:srgbClr>
                  </a:solidFill>
                  <a:effectLst/>
                  <a:uLnTx/>
                  <a:uFillTx/>
                </a:rPr>
                <a:t>ZA -472 (4.16)</a:t>
              </a:r>
            </a:p>
          </p:txBody>
        </p:sp>
        <p:sp>
          <p:nvSpPr>
            <p:cNvPr id="30" name="TextBox 29"/>
            <p:cNvSpPr txBox="1"/>
            <p:nvPr/>
          </p:nvSpPr>
          <p:spPr>
            <a:xfrm>
              <a:off x="4953001" y="6168020"/>
              <a:ext cx="4598986" cy="276999"/>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BCBEC0">
                      <a:lumMod val="75000"/>
                    </a:srgbClr>
                  </a:solidFill>
                  <a:effectLst/>
                  <a:uLnTx/>
                  <a:uFillTx/>
                </a:rPr>
                <a:t>Prototype A -396 (4.06)</a:t>
              </a:r>
              <a:endParaRPr kumimoji="0" lang="en-US" sz="1200" b="0" i="0" u="none" strike="noStrike" kern="0" cap="none" spc="0" normalizeH="0" baseline="0" noProof="0" dirty="0">
                <a:ln>
                  <a:noFill/>
                </a:ln>
                <a:solidFill>
                  <a:srgbClr val="BCBEC0">
                    <a:lumMod val="75000"/>
                  </a:srgbClr>
                </a:solidFill>
                <a:effectLst/>
                <a:uLnTx/>
                <a:uFillTx/>
              </a:endParaRPr>
            </a:p>
          </p:txBody>
        </p:sp>
      </p:grpSp>
      <p:sp>
        <p:nvSpPr>
          <p:cNvPr id="16" name="TextBox 15">
            <a:extLst/>
          </p:cNvPr>
          <p:cNvSpPr txBox="1"/>
          <p:nvPr/>
        </p:nvSpPr>
        <p:spPr>
          <a:xfrm>
            <a:off x="5974452" y="1373326"/>
            <a:ext cx="1959538" cy="307777"/>
          </a:xfrm>
          <a:prstGeom prst="rect">
            <a:avLst/>
          </a:prstGeom>
          <a:noFill/>
        </p:spPr>
        <p:txBody>
          <a:bodyPr wrap="square" rtlCol="0">
            <a:spAutoFit/>
          </a:bodyPr>
          <a:lstStyle/>
          <a:p>
            <a:pPr defTabSz="1219170"/>
            <a:r>
              <a:rPr lang="en-US" sz="1400" b="1" kern="0" dirty="0">
                <a:solidFill>
                  <a:srgbClr val="44546A"/>
                </a:solidFill>
                <a:latin typeface="Arial" panose="020B0604020202020204" pitchFamily="34" charset="0"/>
                <a:cs typeface="Arial" panose="020B0604020202020204" pitchFamily="34" charset="0"/>
              </a:rPr>
              <a:t>ZA Pomegranate</a:t>
            </a:r>
          </a:p>
        </p:txBody>
      </p:sp>
      <p:sp>
        <p:nvSpPr>
          <p:cNvPr id="17" name="TextBox 26">
            <a:extLst>
              <a:ext uri="{FF2B5EF4-FFF2-40B4-BE49-F238E27FC236}">
                <a16:creationId xmlns:a16="http://schemas.microsoft.com/office/drawing/2014/main" id="{E99C9C0C-0A78-423C-8B31-50894A870183}"/>
              </a:ext>
            </a:extLst>
          </p:cNvPr>
          <p:cNvSpPr txBox="1">
            <a:spLocks noChangeArrowheads="1"/>
          </p:cNvSpPr>
          <p:nvPr/>
        </p:nvSpPr>
        <p:spPr bwMode="auto">
          <a:xfrm>
            <a:off x="377418" y="5291162"/>
            <a:ext cx="4618124"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90% significance level 2-tailed </a:t>
            </a:r>
          </a:p>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95% significance level 2-tailed</a:t>
            </a:r>
          </a:p>
        </p:txBody>
      </p:sp>
      <p:sp>
        <p:nvSpPr>
          <p:cNvPr id="18" name="TextBox 26">
            <a:extLst>
              <a:ext uri="{FF2B5EF4-FFF2-40B4-BE49-F238E27FC236}">
                <a16:creationId xmlns:a16="http://schemas.microsoft.com/office/drawing/2014/main" id="{8378D178-5A9D-4423-8523-24DC1431DFC9}"/>
              </a:ext>
            </a:extLst>
          </p:cNvPr>
          <p:cNvSpPr txBox="1">
            <a:spLocks noChangeArrowheads="1"/>
          </p:cNvSpPr>
          <p:nvPr/>
        </p:nvSpPr>
        <p:spPr bwMode="auto">
          <a:xfrm>
            <a:off x="5946860" y="5447195"/>
            <a:ext cx="4285331"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r>
              <a:rPr lang="en-US" altLang="zh-CN" sz="1067" dirty="0">
                <a:solidFill>
                  <a:srgbClr val="E7E6E6">
                    <a:lumMod val="50000"/>
                  </a:srgbClr>
                </a:solidFill>
                <a:latin typeface="Arial" panose="020B0604020202020204" pitchFamily="34" charset="0"/>
                <a:ea typeface="Arial Unicode MS" pitchFamily="34" charset="-122"/>
                <a:cs typeface="Arial" panose="020B0604020202020204" pitchFamily="34" charset="0"/>
              </a:rPr>
              <a:t>Note: Products perform significantly different at 95% significance level two-tailed on attributes (with solid fill) fall outside grey area.</a:t>
            </a:r>
          </a:p>
        </p:txBody>
      </p:sp>
    </p:spTree>
    <p:extLst>
      <p:ext uri="{BB962C8B-B14F-4D97-AF65-F5344CB8AC3E}">
        <p14:creationId xmlns:p14="http://schemas.microsoft.com/office/powerpoint/2010/main" val="1878546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T-Plot – Prototype 518 vs. ZA Pomegranate (Imagery Rating)</a:t>
            </a:r>
          </a:p>
        </p:txBody>
      </p:sp>
      <p:graphicFrame>
        <p:nvGraphicFramePr>
          <p:cNvPr id="39" name="Table 38">
            <a:extLst/>
          </p:cNvPr>
          <p:cNvGraphicFramePr>
            <a:graphicFrameLocks noGrp="1"/>
          </p:cNvGraphicFramePr>
          <p:nvPr/>
        </p:nvGraphicFramePr>
        <p:xfrm>
          <a:off x="441269" y="885771"/>
          <a:ext cx="914400" cy="5062289"/>
        </p:xfrm>
        <a:graphic>
          <a:graphicData uri="http://schemas.openxmlformats.org/drawingml/2006/table">
            <a:tbl>
              <a:tblPr/>
              <a:tblGrid>
                <a:gridCol w="914400">
                  <a:extLst>
                    <a:ext uri="{9D8B030D-6E8A-4147-A177-3AD203B41FA5}">
                      <a16:colId xmlns:a16="http://schemas.microsoft.com/office/drawing/2014/main" val="2948056522"/>
                    </a:ext>
                  </a:extLst>
                </a:gridCol>
              </a:tblGrid>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011218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670448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7699516"/>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7805661"/>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471593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2275084"/>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38590227"/>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10432074"/>
                  </a:ext>
                </a:extLst>
              </a:tr>
              <a:tr h="630139">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806645"/>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2581040"/>
                  </a:ext>
                </a:extLst>
              </a:tr>
              <a:tr h="443215">
                <a:tc>
                  <a:txBody>
                    <a:bodyPr/>
                    <a:lstStyle>
                      <a:lvl1pPr marL="0" algn="l" defTabSz="1232345" rtl="0" eaLnBrk="1" latinLnBrk="0" hangingPunct="1">
                        <a:defRPr sz="2400" kern="1200">
                          <a:solidFill>
                            <a:schemeClr val="tx1"/>
                          </a:solidFill>
                          <a:latin typeface="Calibri"/>
                        </a:defRPr>
                      </a:lvl1pPr>
                      <a:lvl2pPr marL="616171" algn="l" defTabSz="1232345" rtl="0" eaLnBrk="1" latinLnBrk="0" hangingPunct="1">
                        <a:defRPr sz="2400" kern="1200">
                          <a:solidFill>
                            <a:schemeClr val="tx1"/>
                          </a:solidFill>
                          <a:latin typeface="Calibri"/>
                        </a:defRPr>
                      </a:lvl2pPr>
                      <a:lvl3pPr marL="1232345" algn="l" defTabSz="1232345" rtl="0" eaLnBrk="1" latinLnBrk="0" hangingPunct="1">
                        <a:defRPr sz="2400" kern="1200">
                          <a:solidFill>
                            <a:schemeClr val="tx1"/>
                          </a:solidFill>
                          <a:latin typeface="Calibri"/>
                        </a:defRPr>
                      </a:lvl3pPr>
                      <a:lvl4pPr marL="1848516" algn="l" defTabSz="1232345" rtl="0" eaLnBrk="1" latinLnBrk="0" hangingPunct="1">
                        <a:defRPr sz="2400" kern="1200">
                          <a:solidFill>
                            <a:schemeClr val="tx1"/>
                          </a:solidFill>
                          <a:latin typeface="Calibri"/>
                        </a:defRPr>
                      </a:lvl4pPr>
                      <a:lvl5pPr marL="2464690" algn="l" defTabSz="1232345" rtl="0" eaLnBrk="1" latinLnBrk="0" hangingPunct="1">
                        <a:defRPr sz="2400" kern="1200">
                          <a:solidFill>
                            <a:schemeClr val="tx1"/>
                          </a:solidFill>
                          <a:latin typeface="Calibri"/>
                        </a:defRPr>
                      </a:lvl5pPr>
                      <a:lvl6pPr marL="3080862" algn="l" defTabSz="1232345" rtl="0" eaLnBrk="1" latinLnBrk="0" hangingPunct="1">
                        <a:defRPr sz="2400" kern="1200">
                          <a:solidFill>
                            <a:schemeClr val="tx1"/>
                          </a:solidFill>
                          <a:latin typeface="Calibri"/>
                        </a:defRPr>
                      </a:lvl6pPr>
                      <a:lvl7pPr marL="3697036" algn="l" defTabSz="1232345" rtl="0" eaLnBrk="1" latinLnBrk="0" hangingPunct="1">
                        <a:defRPr sz="2400" kern="1200">
                          <a:solidFill>
                            <a:schemeClr val="tx1"/>
                          </a:solidFill>
                          <a:latin typeface="Calibri"/>
                        </a:defRPr>
                      </a:lvl7pPr>
                      <a:lvl8pPr marL="4313207" algn="l" defTabSz="1232345" rtl="0" eaLnBrk="1" latinLnBrk="0" hangingPunct="1">
                        <a:defRPr sz="2400" kern="1200">
                          <a:solidFill>
                            <a:schemeClr val="tx1"/>
                          </a:solidFill>
                          <a:latin typeface="Calibri"/>
                        </a:defRPr>
                      </a:lvl8pPr>
                      <a:lvl9pPr marL="4929378" algn="l" defTabSz="1232345" rtl="0" eaLnBrk="1" latinLnBrk="0" hangingPunct="1">
                        <a:defRPr sz="2400" kern="1200">
                          <a:solidFill>
                            <a:schemeClr val="tx1"/>
                          </a:solidFill>
                          <a:latin typeface="Calibri"/>
                        </a:defRPr>
                      </a:lvl9pPr>
                    </a:lstStyle>
                    <a:p>
                      <a:pPr algn="ctr" fontAlgn="b"/>
                      <a:endParaRPr lang="en-US" sz="1300" b="1" i="0" u="none" strike="noStrike" dirty="0">
                        <a:solidFill>
                          <a:schemeClr val="bg1">
                            <a:lumMod val="75000"/>
                          </a:schemeClr>
                        </a:solidFill>
                        <a:effectLst/>
                        <a:latin typeface="Arial" panose="020B0604020202020204" pitchFamily="34" charset="0"/>
                        <a:cs typeface="Arial" panose="020B0604020202020204" pitchFamily="34" charset="0"/>
                      </a:endParaRPr>
                    </a:p>
                  </a:txBody>
                  <a:tcPr marL="6081" marR="6081" marT="6081"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2758022565"/>
                  </a:ext>
                </a:extLst>
              </a:tr>
            </a:tbl>
          </a:graphicData>
        </a:graphic>
      </p:graphicFrame>
      <p:graphicFrame>
        <p:nvGraphicFramePr>
          <p:cNvPr id="16" name="Table 7"/>
          <p:cNvGraphicFramePr>
            <a:graphicFrameLocks noGrp="1"/>
          </p:cNvGraphicFramePr>
          <p:nvPr>
            <p:extLst>
              <p:ext uri="{D42A27DB-BD31-4B8C-83A1-F6EECF244321}">
                <p14:modId xmlns:p14="http://schemas.microsoft.com/office/powerpoint/2010/main" val="555755037"/>
              </p:ext>
            </p:extLst>
          </p:nvPr>
        </p:nvGraphicFramePr>
        <p:xfrm>
          <a:off x="522408" y="1454115"/>
          <a:ext cx="4767386" cy="1591028"/>
        </p:xfrm>
        <a:graphic>
          <a:graphicData uri="http://schemas.openxmlformats.org/drawingml/2006/table">
            <a:tbl>
              <a:tblPr firstRow="1" bandRow="1"/>
              <a:tblGrid>
                <a:gridCol w="3081719">
                  <a:extLst>
                    <a:ext uri="{9D8B030D-6E8A-4147-A177-3AD203B41FA5}">
                      <a16:colId xmlns:a16="http://schemas.microsoft.com/office/drawing/2014/main" val="20000"/>
                    </a:ext>
                  </a:extLst>
                </a:gridCol>
                <a:gridCol w="1685667">
                  <a:extLst>
                    <a:ext uri="{9D8B030D-6E8A-4147-A177-3AD203B41FA5}">
                      <a16:colId xmlns:a16="http://schemas.microsoft.com/office/drawing/2014/main" val="20001"/>
                    </a:ext>
                  </a:extLst>
                </a:gridCol>
              </a:tblGrid>
              <a:tr h="451501">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base"/>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Deflation</a:t>
                      </a:r>
                      <a:r>
                        <a:rPr lang="en-US" sz="1200" b="1" i="0" u="none" strike="noStrike" kern="1200" baseline="0" dirty="0">
                          <a:solidFill>
                            <a:schemeClr val="bg1"/>
                          </a:solidFill>
                          <a:effectLst/>
                          <a:latin typeface="Arial" panose="020B0604020202020204" pitchFamily="34" charset="0"/>
                          <a:ea typeface="+mn-ea"/>
                          <a:cs typeface="Arial" panose="020B0604020202020204" pitchFamily="34" charset="0"/>
                        </a:rPr>
                        <a:t> </a:t>
                      </a: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666699"/>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marL="0" marR="0" indent="0" algn="ctr" defTabSz="914400"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Overall Liking</a:t>
                      </a:r>
                    </a:p>
                    <a:p>
                      <a:pPr marL="0" marR="0" indent="0" algn="ctr" defTabSz="914400" rtl="0" eaLnBrk="1" fontAlgn="base" latinLnBrk="0" hangingPunct="1">
                        <a:lnSpc>
                          <a:spcPts val="800"/>
                        </a:lnSpc>
                        <a:spcBef>
                          <a:spcPts val="0"/>
                        </a:spcBef>
                        <a:spcAft>
                          <a:spcPts val="0"/>
                        </a:spcAft>
                        <a:buClrTx/>
                        <a:buSzTx/>
                        <a:buFontTx/>
                        <a:buNone/>
                        <a:tabLst/>
                        <a:defRPr/>
                      </a:pPr>
                      <a:endParaRPr lang="en-US" sz="1200" b="1" i="0" u="none" strike="noStrike" kern="1200" dirty="0">
                        <a:solidFill>
                          <a:schemeClr val="bg1"/>
                        </a:solidFill>
                        <a:effectLst/>
                        <a:latin typeface="Arial" panose="020B0604020202020204" pitchFamily="34" charset="0"/>
                        <a:ea typeface="+mn-ea"/>
                        <a:cs typeface="Arial" panose="020B0604020202020204" pitchFamily="34" charset="0"/>
                      </a:endParaRPr>
                    </a:p>
                    <a:p>
                      <a:pPr marL="0" marR="0" indent="0" algn="ctr" defTabSz="914400" rtl="0" eaLnBrk="1" fontAlgn="base" latinLnBrk="0" hangingPunct="1">
                        <a:lnSpc>
                          <a:spcPts val="800"/>
                        </a:lnSpc>
                        <a:spcBef>
                          <a:spcPts val="0"/>
                        </a:spcBef>
                        <a:spcAft>
                          <a:spcPts val="0"/>
                        </a:spcAft>
                        <a:buClrTx/>
                        <a:buSzTx/>
                        <a:buFontTx/>
                        <a:buNone/>
                        <a:tabLst/>
                        <a:defRPr/>
                      </a:pPr>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Improvement Amount</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223762">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dirty="0">
                          <a:latin typeface="Arial" panose="020B0604020202020204" pitchFamily="34" charset="0"/>
                          <a:cs typeface="Arial" panose="020B0604020202020204" pitchFamily="34" charset="0"/>
                          <a:hlinkClick r:id="rId3" action="ppaction://hlinksldjump"/>
                        </a:rPr>
                        <a:t>1. Is a product for me</a:t>
                      </a:r>
                      <a:r>
                        <a:rPr lang="en-US" sz="1200" u="none" dirty="0">
                          <a:latin typeface="Arial" panose="020B0604020202020204" pitchFamily="34" charset="0"/>
                          <a:cs typeface="Arial" panose="020B0604020202020204" pitchFamily="34" charset="0"/>
                        </a:rPr>
                        <a:t> </a:t>
                      </a:r>
                      <a:r>
                        <a:rPr lang="en-US" sz="1200" u="none" dirty="0">
                          <a:solidFill>
                            <a:srgbClr val="FF0000"/>
                          </a:solidFill>
                          <a:latin typeface="Arial" panose="020B0604020202020204" pitchFamily="34" charset="0"/>
                          <a:cs typeface="Arial" panose="020B0604020202020204" pitchFamily="34" charset="0"/>
                        </a:rPr>
                        <a:t>*</a:t>
                      </a:r>
                      <a:endParaRPr lang="en-US" sz="1200" u="none"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0.13</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23762">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dirty="0">
                          <a:latin typeface="Arial" panose="020B0604020202020204" pitchFamily="34" charset="0"/>
                          <a:cs typeface="Arial" panose="020B0604020202020204" pitchFamily="34" charset="0"/>
                          <a:hlinkClick r:id="rId4" action="ppaction://hlinksldjump"/>
                        </a:rPr>
                        <a:t>2. Is delicious/has a nice taste</a:t>
                      </a:r>
                      <a:endParaRPr lang="en-US" sz="1200" u="none"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0.08</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44479">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a:latin typeface="Arial" panose="020B0604020202020204" pitchFamily="34" charset="0"/>
                          <a:cs typeface="Arial" panose="020B0604020202020204" pitchFamily="34" charset="0"/>
                          <a:hlinkClick r:id="rId5" action="ppaction://hlinksldjump"/>
                        </a:rPr>
                        <a:t>3. Is good to drink at every time of the day</a:t>
                      </a:r>
                      <a:endParaRPr lang="en-US" sz="1200" u="none"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0.08</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23762">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a:latin typeface="Arial" panose="020B0604020202020204" pitchFamily="34" charset="0"/>
                          <a:cs typeface="Arial" panose="020B0604020202020204" pitchFamily="34" charset="0"/>
                          <a:hlinkClick r:id="rId6" action="ppaction://hlinksldjump"/>
                        </a:rPr>
                        <a:t>4. Is refreshing</a:t>
                      </a:r>
                      <a:endParaRPr lang="en-US" sz="1200" u="none"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0.07</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23762">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u="none" dirty="0">
                          <a:latin typeface="Arial" panose="020B0604020202020204" pitchFamily="34" charset="0"/>
                          <a:cs typeface="Arial" panose="020B0604020202020204" pitchFamily="34" charset="0"/>
                          <a:hlinkClick r:id="rId7" action="ppaction://hlinksldjump"/>
                        </a:rPr>
                        <a:t>5. Is thirst quenching</a:t>
                      </a:r>
                      <a:endParaRPr lang="en-US" sz="1200" u="none"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ase"/>
                      <a:r>
                        <a:rPr lang="en-US" sz="1200" b="0" i="0" u="none" strike="noStrike" dirty="0">
                          <a:solidFill>
                            <a:srgbClr val="000066"/>
                          </a:solidFill>
                          <a:effectLst/>
                          <a:latin typeface="Arial" panose="020B0604020202020204" pitchFamily="34" charset="0"/>
                          <a:ea typeface="+mn-ea"/>
                          <a:cs typeface="Arial" panose="020B0604020202020204" pitchFamily="34" charset="0"/>
                        </a:rPr>
                        <a:t>0.04</a:t>
                      </a:r>
                    </a:p>
                  </a:txBody>
                  <a:tcPr marL="12700" marR="1270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graphicFrame>
        <p:nvGraphicFramePr>
          <p:cNvPr id="17" name="Table 8"/>
          <p:cNvGraphicFramePr>
            <a:graphicFrameLocks noGrp="1"/>
          </p:cNvGraphicFramePr>
          <p:nvPr>
            <p:extLst>
              <p:ext uri="{D42A27DB-BD31-4B8C-83A1-F6EECF244321}">
                <p14:modId xmlns:p14="http://schemas.microsoft.com/office/powerpoint/2010/main" val="905981450"/>
              </p:ext>
            </p:extLst>
          </p:nvPr>
        </p:nvGraphicFramePr>
        <p:xfrm>
          <a:off x="511257" y="3412364"/>
          <a:ext cx="3081719" cy="594152"/>
        </p:xfrm>
        <a:graphic>
          <a:graphicData uri="http://schemas.openxmlformats.org/drawingml/2006/table">
            <a:tbl>
              <a:tblPr firstRow="1" bandRow="1"/>
              <a:tblGrid>
                <a:gridCol w="3081719">
                  <a:extLst>
                    <a:ext uri="{9D8B030D-6E8A-4147-A177-3AD203B41FA5}">
                      <a16:colId xmlns:a16="http://schemas.microsoft.com/office/drawing/2014/main" val="20000"/>
                    </a:ext>
                  </a:extLst>
                </a:gridCol>
              </a:tblGrid>
              <a:tr h="382271">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base"/>
                      <a:r>
                        <a:rPr lang="en-US" sz="1200" b="1" i="0" u="none" strike="noStrike" kern="1200" dirty="0">
                          <a:solidFill>
                            <a:schemeClr val="bg1"/>
                          </a:solidFill>
                          <a:effectLst/>
                          <a:latin typeface="Arial" panose="020B0604020202020204" pitchFamily="34" charset="0"/>
                          <a:ea typeface="+mn-ea"/>
                          <a:cs typeface="Arial" panose="020B0604020202020204" pitchFamily="34" charset="0"/>
                        </a:rPr>
                        <a:t>Gap Inflation Attributes</a:t>
                      </a:r>
                    </a:p>
                  </a:txBody>
                  <a:tcPr marL="0" marR="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666699"/>
                    </a:solidFill>
                  </a:tcPr>
                </a:tc>
                <a:extLst>
                  <a:ext uri="{0D108BD9-81ED-4DB2-BD59-A6C34878D82A}">
                    <a16:rowId xmlns:a16="http://schemas.microsoft.com/office/drawing/2014/main" val="10000"/>
                  </a:ext>
                </a:extLst>
              </a:tr>
              <a:tr h="211881">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l"/>
                      <a:r>
                        <a:rPr lang="en-US" sz="1200" dirty="0">
                          <a:latin typeface="Arial" panose="020B0604020202020204" pitchFamily="34" charset="0"/>
                          <a:cs typeface="Arial" panose="020B0604020202020204" pitchFamily="34" charset="0"/>
                          <a:hlinkClick r:id="rId8" action="ppaction://hlinksldjump"/>
                        </a:rPr>
                        <a:t>6. Is the high quality product</a:t>
                      </a:r>
                      <a:endParaRPr lang="en-US" sz="1200" dirty="0">
                        <a:latin typeface="Arial" panose="020B0604020202020204" pitchFamily="34" charset="0"/>
                        <a:cs typeface="Arial" panose="020B0604020202020204" pitchFamily="34" charset="0"/>
                      </a:endParaRPr>
                    </a:p>
                  </a:txBody>
                  <a:tcPr marL="121920" marR="121920" marT="0" marB="0" anchor="ct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rgbClr val="58595B"/>
                      </a:solidFill>
                      <a:prstDash val="solid"/>
                      <a:round/>
                      <a:headEnd type="none" w="med" len="med"/>
                      <a:tailEnd type="none" w="med" len="med"/>
                    </a:lnT>
                    <a:lnB w="9525" cap="flat" cmpd="sng" algn="ctr">
                      <a:solidFill>
                        <a:srgbClr val="58595B"/>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1"/>
                  </a:ext>
                </a:extLst>
              </a:tr>
            </a:tbl>
          </a:graphicData>
        </a:graphic>
      </p:graphicFrame>
      <p:sp>
        <p:nvSpPr>
          <p:cNvPr id="18" name="Freeform 7"/>
          <p:cNvSpPr/>
          <p:nvPr/>
        </p:nvSpPr>
        <p:spPr>
          <a:xfrm>
            <a:off x="5922796" y="1510205"/>
            <a:ext cx="5784636" cy="4087369"/>
          </a:xfrm>
          <a:custGeom>
            <a:avLst/>
            <a:gdLst/>
            <a:ahLst/>
            <a:cxnLst/>
            <a:rect l="0" t="0" r="0" b="0"/>
            <a:pathLst>
              <a:path w="4700017" h="4087369">
                <a:moveTo>
                  <a:pt x="0" y="4087368"/>
                </a:moveTo>
                <a:lnTo>
                  <a:pt x="400516" y="4087368"/>
                </a:lnTo>
                <a:lnTo>
                  <a:pt x="4700016" y="348308"/>
                </a:lnTo>
                <a:lnTo>
                  <a:pt x="4700016" y="0"/>
                </a:lnTo>
                <a:lnTo>
                  <a:pt x="4299500" y="0"/>
                </a:lnTo>
                <a:lnTo>
                  <a:pt x="0" y="3739059"/>
                </a:lnTo>
                <a:close/>
              </a:path>
            </a:pathLst>
          </a:custGeom>
          <a:pattFill prst="dkVert">
            <a:fgClr>
              <a:srgbClr val="FFFFFF">
                <a:lumMod val="90000"/>
              </a:srgbClr>
            </a:fgClr>
            <a:bgClr>
              <a:srgbClr val="FFFFFF"/>
            </a:bgClr>
          </a:pattFill>
          <a:ln w="25400" cap="flat" cmpd="sng" algn="ctr">
            <a:noFill/>
            <a:prstDash val="solid"/>
          </a:ln>
          <a:effectLst/>
        </p:spPr>
        <p:txBody>
          <a:bodyPr lIns="0" tIns="0" rIns="0" bIns="0"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1333" b="0" i="0" u="none" strike="noStrike" kern="0" cap="none" spc="0" normalizeH="0" baseline="0" noProof="0" dirty="0">
              <a:ln>
                <a:noFill/>
              </a:ln>
              <a:solidFill>
                <a:sysClr val="windowText" lastClr="000000"/>
              </a:solidFill>
              <a:effectLst/>
              <a:uLnTx/>
              <a:uFillTx/>
              <a:latin typeface="Calibri"/>
              <a:ea typeface="+mn-ea"/>
              <a:cs typeface="+mn-cs"/>
            </a:endParaRPr>
          </a:p>
        </p:txBody>
      </p:sp>
      <p:graphicFrame>
        <p:nvGraphicFramePr>
          <p:cNvPr id="19" name="Chart 6"/>
          <p:cNvGraphicFramePr/>
          <p:nvPr>
            <p:extLst>
              <p:ext uri="{D42A27DB-BD31-4B8C-83A1-F6EECF244321}">
                <p14:modId xmlns:p14="http://schemas.microsoft.com/office/powerpoint/2010/main" val="3034350801"/>
              </p:ext>
            </p:extLst>
          </p:nvPr>
        </p:nvGraphicFramePr>
        <p:xfrm>
          <a:off x="5543735" y="1337092"/>
          <a:ext cx="6360332" cy="4479033"/>
        </p:xfrm>
        <a:graphic>
          <a:graphicData uri="http://schemas.openxmlformats.org/drawingml/2006/chart">
            <c:chart xmlns:c="http://schemas.openxmlformats.org/drawingml/2006/chart" xmlns:r="http://schemas.openxmlformats.org/officeDocument/2006/relationships" r:id="rId9"/>
          </a:graphicData>
        </a:graphic>
      </p:graphicFrame>
      <p:grpSp>
        <p:nvGrpSpPr>
          <p:cNvPr id="20" name="그룹 3"/>
          <p:cNvGrpSpPr/>
          <p:nvPr/>
        </p:nvGrpSpPr>
        <p:grpSpPr>
          <a:xfrm>
            <a:off x="5673388" y="1454116"/>
            <a:ext cx="6131029" cy="4389694"/>
            <a:chOff x="4570526" y="2055325"/>
            <a:chExt cx="4981461" cy="4389694"/>
          </a:xfrm>
        </p:grpSpPr>
        <p:sp>
          <p:nvSpPr>
            <p:cNvPr id="33" name="TextBox 32"/>
            <p:cNvSpPr txBox="1"/>
            <p:nvPr/>
          </p:nvSpPr>
          <p:spPr>
            <a:xfrm rot="16200000">
              <a:off x="2626710" y="3999141"/>
              <a:ext cx="4112694" cy="225062"/>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BCBEC0">
                      <a:lumMod val="75000"/>
                    </a:srgbClr>
                  </a:solidFill>
                  <a:effectLst/>
                  <a:uLnTx/>
                  <a:uFillTx/>
                </a:rPr>
                <a:t>ZA-472 (4.46)</a:t>
              </a:r>
            </a:p>
          </p:txBody>
        </p:sp>
        <p:sp>
          <p:nvSpPr>
            <p:cNvPr id="34" name="TextBox 33"/>
            <p:cNvSpPr txBox="1"/>
            <p:nvPr/>
          </p:nvSpPr>
          <p:spPr>
            <a:xfrm>
              <a:off x="4953001" y="6168020"/>
              <a:ext cx="4598986" cy="276999"/>
            </a:xfrm>
            <a:prstGeom prst="rect">
              <a:avLst/>
            </a:prstGeom>
            <a:noFill/>
          </p:spPr>
          <p:txBody>
            <a:bodyPr wrap="square" rtlCol="0">
              <a:spAutoFit/>
            </a:bodyPr>
            <a:lstStyle/>
            <a:p>
              <a:pPr marL="0" marR="0" lvl="0" indent="0" algn="r" defTabSz="121917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BCBEC0">
                      <a:lumMod val="75000"/>
                    </a:srgbClr>
                  </a:solidFill>
                  <a:effectLst/>
                  <a:uLnTx/>
                  <a:uFillTx/>
                </a:rPr>
                <a:t>Prototype B-518 (4.39)</a:t>
              </a:r>
              <a:endParaRPr kumimoji="0" lang="en-US" sz="1200" b="0" i="0" u="none" strike="noStrike" kern="0" cap="none" spc="0" normalizeH="0" baseline="0" noProof="0" dirty="0">
                <a:ln>
                  <a:noFill/>
                </a:ln>
                <a:solidFill>
                  <a:srgbClr val="BCBEC0">
                    <a:lumMod val="75000"/>
                  </a:srgbClr>
                </a:solidFill>
                <a:effectLst/>
                <a:uLnTx/>
                <a:uFillTx/>
              </a:endParaRPr>
            </a:p>
          </p:txBody>
        </p:sp>
      </p:grpSp>
      <p:sp>
        <p:nvSpPr>
          <p:cNvPr id="36" name="TextBox 35"/>
          <p:cNvSpPr txBox="1"/>
          <p:nvPr/>
        </p:nvSpPr>
        <p:spPr>
          <a:xfrm>
            <a:off x="10231639" y="5183629"/>
            <a:ext cx="1586700" cy="307777"/>
          </a:xfrm>
          <a:prstGeom prst="rect">
            <a:avLst/>
          </a:prstGeom>
          <a:noFill/>
        </p:spPr>
        <p:txBody>
          <a:bodyPr wrap="square" rtlCol="0">
            <a:spAutoFit/>
          </a:bodyPr>
          <a:lstStyle/>
          <a:p>
            <a:pPr defTabSz="1219170"/>
            <a:r>
              <a:rPr lang="en-US" sz="1400" b="1" kern="0" dirty="0">
                <a:solidFill>
                  <a:srgbClr val="58595B"/>
                </a:solidFill>
                <a:latin typeface="Arial" panose="020B0604020202020204" pitchFamily="34" charset="0"/>
                <a:cs typeface="Arial" panose="020B0604020202020204" pitchFamily="34" charset="0"/>
              </a:rPr>
              <a:t>Prototype 518</a:t>
            </a:r>
          </a:p>
        </p:txBody>
      </p:sp>
      <p:sp>
        <p:nvSpPr>
          <p:cNvPr id="37" name="Text Placeholder 3"/>
          <p:cNvSpPr txBox="1">
            <a:spLocks/>
          </p:cNvSpPr>
          <p:nvPr/>
        </p:nvSpPr>
        <p:spPr>
          <a:xfrm>
            <a:off x="264028" y="6085512"/>
            <a:ext cx="8268400" cy="318287"/>
          </a:xfrm>
          <a:prstGeom prst="rect">
            <a:avLst/>
          </a:prstGeom>
        </p:spPr>
        <p:txBody>
          <a:bodyPr vert="horz" lIns="0" tIns="0" rIns="0" bIns="0" rtlCol="0" anchor="b">
            <a:normAutofit/>
          </a:bodyPr>
          <a:lstStyle>
            <a:lvl1pPr marL="0" indent="0" algn="l" defTabSz="924282" rtl="0" eaLnBrk="1" latinLnBrk="0" hangingPunct="1">
              <a:lnSpc>
                <a:spcPct val="95000"/>
              </a:lnSpc>
              <a:spcBef>
                <a:spcPts val="204"/>
              </a:spcBef>
              <a:spcAft>
                <a:spcPts val="300"/>
              </a:spcAft>
              <a:buFont typeface="Arial" panose="020B0604020202020204" pitchFamily="34" charset="0"/>
              <a:buNone/>
              <a:defRPr sz="1000" kern="1200" cap="none" baseline="0">
                <a:solidFill>
                  <a:schemeClr val="bg2">
                    <a:lumMod val="50000"/>
                  </a:schemeClr>
                </a:solidFill>
                <a:latin typeface="+mn-lt"/>
                <a:ea typeface="+mn-ea"/>
                <a:cs typeface="+mn-cs"/>
              </a:defRPr>
            </a:lvl1pPr>
            <a:lvl2pPr marL="3240" indent="0" algn="l" defTabSz="924282" rtl="0" eaLnBrk="1" latinLnBrk="0" hangingPunct="1">
              <a:lnSpc>
                <a:spcPct val="100000"/>
              </a:lnSpc>
              <a:spcBef>
                <a:spcPts val="300"/>
              </a:spcBef>
              <a:spcAft>
                <a:spcPts val="300"/>
              </a:spcAft>
              <a:buFont typeface="Arial" panose="020B0604020202020204" pitchFamily="34" charset="0"/>
              <a:buNone/>
              <a:defRPr sz="1200" kern="1200">
                <a:solidFill>
                  <a:schemeClr val="tx1"/>
                </a:solidFill>
                <a:latin typeface="+mn-lt"/>
                <a:ea typeface="+mn-ea"/>
                <a:cs typeface="+mn-cs"/>
              </a:defRPr>
            </a:lvl2pPr>
            <a:lvl3pPr marL="186802" indent="-186802"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3pPr>
            <a:lvl4pPr marL="431911" indent="-191121" algn="l" defTabSz="924282" rtl="0" eaLnBrk="1" latinLnBrk="0" hangingPunct="1">
              <a:lnSpc>
                <a:spcPct val="100000"/>
              </a:lnSpc>
              <a:spcBef>
                <a:spcPts val="300"/>
              </a:spcBef>
              <a:spcAft>
                <a:spcPts val="300"/>
              </a:spcAft>
              <a:buFont typeface="Arial" panose="020B0604020202020204" pitchFamily="34" charset="0"/>
              <a:buChar char="–"/>
              <a:defRPr sz="1200" kern="1200">
                <a:solidFill>
                  <a:schemeClr val="tx1"/>
                </a:solidFill>
                <a:latin typeface="+mn-lt"/>
                <a:ea typeface="+mn-ea"/>
                <a:cs typeface="+mn-cs"/>
              </a:defRPr>
            </a:lvl4pPr>
            <a:lvl5pPr marL="606834" indent="-176004" algn="l" defTabSz="924282" rtl="0" eaLnBrk="1" latinLnBrk="0" hangingPunct="1">
              <a:lnSpc>
                <a:spcPct val="100000"/>
              </a:lnSpc>
              <a:spcBef>
                <a:spcPts val="300"/>
              </a:spcBef>
              <a:spcAft>
                <a:spcPts val="300"/>
              </a:spcAft>
              <a:buSzPct val="85000"/>
              <a:buFont typeface="Arial" panose="020B0604020202020204" pitchFamily="34" charset="0"/>
              <a:buChar char="•"/>
              <a:defRPr sz="1200" kern="1200">
                <a:solidFill>
                  <a:schemeClr val="tx1"/>
                </a:solidFill>
                <a:latin typeface="+mn-lt"/>
                <a:ea typeface="+mn-ea"/>
                <a:cs typeface="+mn-cs"/>
              </a:defRPr>
            </a:lvl5pPr>
            <a:lvl6pPr marL="2541775"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300391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66056"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928198" indent="-231070" algn="l" defTabSz="9242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232345">
              <a:spcBef>
                <a:spcPts val="272"/>
              </a:spcBef>
              <a:spcAft>
                <a:spcPts val="400"/>
              </a:spcAft>
            </a:pPr>
            <a:r>
              <a:rPr lang="en-GB" sz="1200" dirty="0">
                <a:solidFill>
                  <a:srgbClr val="888B8D">
                    <a:lumMod val="50000"/>
                  </a:srgbClr>
                </a:solidFill>
                <a:latin typeface="Arial" panose="020B0604020202020204" pitchFamily="34" charset="0"/>
                <a:cs typeface="Arial" panose="020B0604020202020204" pitchFamily="34" charset="0"/>
              </a:rPr>
              <a:t>Base: Prototype A [518], N=100 ; ZA [472], N=100</a:t>
            </a:r>
          </a:p>
        </p:txBody>
      </p:sp>
      <p:sp>
        <p:nvSpPr>
          <p:cNvPr id="40" name="TextBox 39">
            <a:extLst/>
          </p:cNvPr>
          <p:cNvSpPr txBox="1"/>
          <p:nvPr/>
        </p:nvSpPr>
        <p:spPr>
          <a:xfrm>
            <a:off x="5996256" y="1557957"/>
            <a:ext cx="1893739" cy="307777"/>
          </a:xfrm>
          <a:prstGeom prst="rect">
            <a:avLst/>
          </a:prstGeom>
          <a:noFill/>
        </p:spPr>
        <p:txBody>
          <a:bodyPr wrap="square" rtlCol="0">
            <a:spAutoFit/>
          </a:bodyPr>
          <a:lstStyle/>
          <a:p>
            <a:pPr defTabSz="1219170"/>
            <a:r>
              <a:rPr lang="en-US" sz="1400" b="1" kern="0" dirty="0">
                <a:solidFill>
                  <a:srgbClr val="58595B"/>
                </a:solidFill>
                <a:latin typeface="Arial" panose="020B0604020202020204" pitchFamily="34" charset="0"/>
                <a:cs typeface="Arial" panose="020B0604020202020204" pitchFamily="34" charset="0"/>
              </a:rPr>
              <a:t>ZA Pomegranate</a:t>
            </a:r>
          </a:p>
        </p:txBody>
      </p:sp>
      <p:sp>
        <p:nvSpPr>
          <p:cNvPr id="41" name="TextBox 40">
            <a:extLst/>
          </p:cNvPr>
          <p:cNvSpPr txBox="1"/>
          <p:nvPr/>
        </p:nvSpPr>
        <p:spPr>
          <a:xfrm>
            <a:off x="9657216" y="2380916"/>
            <a:ext cx="503572" cy="318100"/>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467" b="0" i="0" u="none" strike="noStrike" kern="0" cap="none" spc="0" normalizeH="0" baseline="0" noProof="0" dirty="0">
                <a:ln>
                  <a:noFill/>
                </a:ln>
                <a:solidFill>
                  <a:srgbClr val="FF0000"/>
                </a:solidFill>
                <a:effectLst/>
                <a:uLnTx/>
                <a:uFillTx/>
              </a:rPr>
              <a:t>*</a:t>
            </a:r>
          </a:p>
        </p:txBody>
      </p:sp>
      <p:sp>
        <p:nvSpPr>
          <p:cNvPr id="21" name="TextBox 26">
            <a:extLst>
              <a:ext uri="{FF2B5EF4-FFF2-40B4-BE49-F238E27FC236}">
                <a16:creationId xmlns:a16="http://schemas.microsoft.com/office/drawing/2014/main" id="{3BB8CB15-0CF6-4BD1-88A5-45130514C9B1}"/>
              </a:ext>
            </a:extLst>
          </p:cNvPr>
          <p:cNvSpPr txBox="1">
            <a:spLocks noChangeArrowheads="1"/>
          </p:cNvSpPr>
          <p:nvPr/>
        </p:nvSpPr>
        <p:spPr bwMode="auto">
          <a:xfrm>
            <a:off x="5860014" y="5626556"/>
            <a:ext cx="4285331"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r>
              <a:rPr lang="en-US" altLang="zh-CN" sz="1067" dirty="0">
                <a:solidFill>
                  <a:srgbClr val="E7E6E6">
                    <a:lumMod val="50000"/>
                  </a:srgbClr>
                </a:solidFill>
                <a:latin typeface="Arial" panose="020B0604020202020204" pitchFamily="34" charset="0"/>
                <a:ea typeface="Arial Unicode MS" pitchFamily="34" charset="-122"/>
                <a:cs typeface="Arial" panose="020B0604020202020204" pitchFamily="34" charset="0"/>
              </a:rPr>
              <a:t>Note: Products perform significantly different at 95% significance level two-tailed on attributes (with solid fill) fall outside grey area.</a:t>
            </a:r>
          </a:p>
        </p:txBody>
      </p:sp>
      <p:sp>
        <p:nvSpPr>
          <p:cNvPr id="22" name="TextBox 26">
            <a:extLst>
              <a:ext uri="{FF2B5EF4-FFF2-40B4-BE49-F238E27FC236}">
                <a16:creationId xmlns:a16="http://schemas.microsoft.com/office/drawing/2014/main" id="{15597C98-DF75-4226-A780-00951F7A9EDD}"/>
              </a:ext>
            </a:extLst>
          </p:cNvPr>
          <p:cNvSpPr txBox="1">
            <a:spLocks noChangeArrowheads="1"/>
          </p:cNvSpPr>
          <p:nvPr/>
        </p:nvSpPr>
        <p:spPr bwMode="auto">
          <a:xfrm>
            <a:off x="377418" y="5291162"/>
            <a:ext cx="4618124" cy="42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90% significance level 2-tailed </a:t>
            </a:r>
          </a:p>
          <a:p>
            <a:pPr algn="just" defTabSz="1219170"/>
            <a:r>
              <a:rPr lang="en-US" altLang="zh-CN" sz="1067" dirty="0">
                <a:solidFill>
                  <a:srgbClr val="FF0000"/>
                </a:solidFill>
                <a:latin typeface="Arial" panose="020B0604020202020204" pitchFamily="34" charset="0"/>
                <a:ea typeface="Arial Unicode MS" pitchFamily="34" charset="-122"/>
                <a:cs typeface="Arial" panose="020B0604020202020204" pitchFamily="34" charset="0"/>
              </a:rPr>
              <a:t>** Attribute(s) significantly different at 95% significance level 2-tailed</a:t>
            </a:r>
          </a:p>
        </p:txBody>
      </p:sp>
    </p:spTree>
    <p:extLst>
      <p:ext uri="{BB962C8B-B14F-4D97-AF65-F5344CB8AC3E}">
        <p14:creationId xmlns:p14="http://schemas.microsoft.com/office/powerpoint/2010/main" val="9042322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static1.squarespace.com/static/5429f04de4b054905b30b280/543c62e1e4b08aef4382522c/545e6bbbe4b076fac26cec4d/1415474265592/151419575.jpg?format=150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830"/>
            <a:ext cx="12230100" cy="69098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1" y="4158916"/>
            <a:ext cx="12230100" cy="1625600"/>
          </a:xfrm>
          <a:prstGeom prst="rect">
            <a:avLst/>
          </a:prstGeom>
          <a:solidFill>
            <a:srgbClr val="000000">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10" name="TextBox 9"/>
          <p:cNvSpPr txBox="1"/>
          <p:nvPr/>
        </p:nvSpPr>
        <p:spPr>
          <a:xfrm>
            <a:off x="4466659" y="4679328"/>
            <a:ext cx="6878320" cy="584775"/>
          </a:xfrm>
          <a:prstGeom prst="rect">
            <a:avLst/>
          </a:prstGeom>
          <a:noFill/>
        </p:spPr>
        <p:txBody>
          <a:bodyPr wrap="square" rtlCol="0">
            <a:spAutoFit/>
          </a:bodyPr>
          <a:lstStyle/>
          <a:p>
            <a:pPr algn="ctr" defTabSz="1219170"/>
            <a:r>
              <a:rPr lang="en-US" sz="3200" b="1" kern="0" dirty="0">
                <a:solidFill>
                  <a:schemeClr val="bg1"/>
                </a:solidFill>
              </a:rPr>
              <a:t>Product Evaluation – Forced Preference</a:t>
            </a:r>
          </a:p>
        </p:txBody>
      </p:sp>
      <p:sp>
        <p:nvSpPr>
          <p:cNvPr id="6" name="TextBox 5"/>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22</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2124465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Forced Preference</a:t>
            </a:r>
          </a:p>
        </p:txBody>
      </p:sp>
      <p:graphicFrame>
        <p:nvGraphicFramePr>
          <p:cNvPr id="21" name="Chart 20"/>
          <p:cNvGraphicFramePr/>
          <p:nvPr>
            <p:extLst>
              <p:ext uri="{D42A27DB-BD31-4B8C-83A1-F6EECF244321}">
                <p14:modId xmlns:p14="http://schemas.microsoft.com/office/powerpoint/2010/main" val="2744237317"/>
              </p:ext>
            </p:extLst>
          </p:nvPr>
        </p:nvGraphicFramePr>
        <p:xfrm>
          <a:off x="2014452" y="2526072"/>
          <a:ext cx="1465807" cy="12994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437624166"/>
              </p:ext>
            </p:extLst>
          </p:nvPr>
        </p:nvGraphicFramePr>
        <p:xfrm>
          <a:off x="2231256" y="2022230"/>
          <a:ext cx="1422400" cy="615037"/>
        </p:xfrm>
        <a:graphic>
          <a:graphicData uri="http://schemas.openxmlformats.org/drawingml/2006/table">
            <a:tbl>
              <a:tblPr firstRow="1" bandRow="1">
                <a:tableStyleId>{5C22544A-7EE6-4342-B048-85BDC9FD1C3A}</a:tableStyleId>
              </a:tblPr>
              <a:tblGrid>
                <a:gridCol w="1422400">
                  <a:extLst>
                    <a:ext uri="{9D8B030D-6E8A-4147-A177-3AD203B41FA5}">
                      <a16:colId xmlns:a16="http://schemas.microsoft.com/office/drawing/2014/main" val="20000"/>
                    </a:ext>
                  </a:extLst>
                </a:gridCol>
              </a:tblGrid>
              <a:tr h="615037">
                <a:tc>
                  <a:txBody>
                    <a:bodyPr/>
                    <a:lstStyle/>
                    <a:p>
                      <a:r>
                        <a:rPr lang="en-GB" sz="2500" b="1" dirty="0">
                          <a:solidFill>
                            <a:srgbClr val="00B050"/>
                          </a:solidFill>
                          <a:latin typeface="Arial" panose="020B0604020202020204" pitchFamily="34" charset="0"/>
                        </a:rPr>
                        <a:t>43%</a:t>
                      </a:r>
                    </a:p>
                  </a:txBody>
                  <a:tcPr marL="228957" marR="228957" marT="114479" marB="11447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545943082"/>
              </p:ext>
            </p:extLst>
          </p:nvPr>
        </p:nvGraphicFramePr>
        <p:xfrm>
          <a:off x="3794276" y="2011946"/>
          <a:ext cx="1262849" cy="615037"/>
        </p:xfrm>
        <a:graphic>
          <a:graphicData uri="http://schemas.openxmlformats.org/drawingml/2006/table">
            <a:tbl>
              <a:tblPr firstRow="1" bandRow="1">
                <a:tableStyleId>{5C22544A-7EE6-4342-B048-85BDC9FD1C3A}</a:tableStyleId>
              </a:tblPr>
              <a:tblGrid>
                <a:gridCol w="1262849">
                  <a:extLst>
                    <a:ext uri="{9D8B030D-6E8A-4147-A177-3AD203B41FA5}">
                      <a16:colId xmlns:a16="http://schemas.microsoft.com/office/drawing/2014/main" val="20000"/>
                    </a:ext>
                  </a:extLst>
                </a:gridCol>
              </a:tblGrid>
              <a:tr h="615037">
                <a:tc>
                  <a:txBody>
                    <a:bodyPr/>
                    <a:lstStyle/>
                    <a:p>
                      <a:r>
                        <a:rPr lang="en-GB" sz="2500" b="1" dirty="0">
                          <a:solidFill>
                            <a:srgbClr val="C00000"/>
                          </a:solidFill>
                          <a:latin typeface="Arial" panose="020B0604020202020204" pitchFamily="34" charset="0"/>
                        </a:rPr>
                        <a:t>57%</a:t>
                      </a:r>
                    </a:p>
                  </a:txBody>
                  <a:tcPr marL="228957" marR="228957" marT="114479" marB="11447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3509167290"/>
              </p:ext>
            </p:extLst>
          </p:nvPr>
        </p:nvGraphicFramePr>
        <p:xfrm>
          <a:off x="1970430" y="3858832"/>
          <a:ext cx="3157550" cy="436828"/>
        </p:xfrm>
        <a:graphic>
          <a:graphicData uri="http://schemas.openxmlformats.org/drawingml/2006/table">
            <a:tbl>
              <a:tblPr/>
              <a:tblGrid>
                <a:gridCol w="1578775">
                  <a:extLst>
                    <a:ext uri="{9D8B030D-6E8A-4147-A177-3AD203B41FA5}">
                      <a16:colId xmlns:a16="http://schemas.microsoft.com/office/drawing/2014/main" val="20000"/>
                    </a:ext>
                  </a:extLst>
                </a:gridCol>
                <a:gridCol w="1578775">
                  <a:extLst>
                    <a:ext uri="{9D8B030D-6E8A-4147-A177-3AD203B41FA5}">
                      <a16:colId xmlns:a16="http://schemas.microsoft.com/office/drawing/2014/main" val="20001"/>
                    </a:ext>
                  </a:extLst>
                </a:gridCol>
              </a:tblGrid>
              <a:tr h="436828">
                <a:tc>
                  <a:txBody>
                    <a:bodyPr/>
                    <a:lstStyle/>
                    <a:p>
                      <a:pPr algn="ctr" fontAlgn="b"/>
                      <a:r>
                        <a:rPr lang="en-US" sz="1400" b="1" i="0" u="none" strike="noStrike" dirty="0">
                          <a:solidFill>
                            <a:srgbClr val="FFFFFF"/>
                          </a:solidFill>
                          <a:effectLst/>
                          <a:latin typeface="Arial"/>
                        </a:rPr>
                        <a:t>PA </a:t>
                      </a:r>
                      <a:r>
                        <a:rPr lang="en-US" sz="1400" b="1" i="0" u="none" strike="noStrike" baseline="0" dirty="0">
                          <a:solidFill>
                            <a:srgbClr val="FFFFFF"/>
                          </a:solidFill>
                          <a:effectLst/>
                          <a:latin typeface="Arial"/>
                        </a:rPr>
                        <a:t>- 396</a:t>
                      </a:r>
                    </a:p>
                    <a:p>
                      <a:pPr algn="ctr" fontAlgn="b"/>
                      <a:r>
                        <a:rPr lang="en-US" sz="1400" b="1" i="0" u="none" strike="noStrike" baseline="0" dirty="0">
                          <a:solidFill>
                            <a:srgbClr val="FFFFFF"/>
                          </a:solidFill>
                          <a:effectLst/>
                          <a:latin typeface="Arial"/>
                        </a:rPr>
                        <a:t>(A)</a:t>
                      </a:r>
                      <a:endParaRPr lang="en-US" sz="1400" b="1" i="0" u="none" strike="noStrike" dirty="0">
                        <a:solidFill>
                          <a:srgbClr val="FFFFFF"/>
                        </a:solidFill>
                        <a:effectLst/>
                        <a:latin typeface="Arial"/>
                      </a:endParaRPr>
                    </a:p>
                  </a:txBody>
                  <a:tcPr marL="10108" marR="10108" marT="10108"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00B050"/>
                    </a:solidFill>
                  </a:tcPr>
                </a:tc>
                <a:tc>
                  <a:txBody>
                    <a:bodyPr/>
                    <a:lstStyle/>
                    <a:p>
                      <a:pPr algn="ctr" fontAlgn="b"/>
                      <a:r>
                        <a:rPr lang="en-US" sz="1400" b="1" i="0" u="none" strike="noStrike" dirty="0">
                          <a:solidFill>
                            <a:srgbClr val="FFFFFF"/>
                          </a:solidFill>
                          <a:effectLst/>
                          <a:latin typeface="Arial"/>
                        </a:rPr>
                        <a:t>ZA</a:t>
                      </a:r>
                      <a:r>
                        <a:rPr lang="en-US" sz="1400" b="1" i="0" u="none" strike="noStrike" baseline="0" dirty="0">
                          <a:solidFill>
                            <a:srgbClr val="FFFFFF"/>
                          </a:solidFill>
                          <a:effectLst/>
                          <a:latin typeface="Arial"/>
                        </a:rPr>
                        <a:t> - 472 </a:t>
                      </a:r>
                    </a:p>
                    <a:p>
                      <a:pPr algn="ctr" fontAlgn="b"/>
                      <a:r>
                        <a:rPr lang="en-US" sz="1400" b="1" i="0" u="none" strike="noStrike" baseline="0" dirty="0">
                          <a:solidFill>
                            <a:srgbClr val="FFFFFF"/>
                          </a:solidFill>
                          <a:effectLst/>
                          <a:latin typeface="Arial"/>
                        </a:rPr>
                        <a:t>(B)</a:t>
                      </a:r>
                      <a:endParaRPr lang="en-US" sz="1400" b="1" i="0" u="none" strike="noStrike" dirty="0">
                        <a:solidFill>
                          <a:srgbClr val="FFFFFF"/>
                        </a:solidFill>
                        <a:effectLst/>
                        <a:latin typeface="Arial"/>
                      </a:endParaRPr>
                    </a:p>
                  </a:txBody>
                  <a:tcPr marL="10108" marR="10108" marT="10108"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C00000"/>
                    </a:solidFill>
                  </a:tcPr>
                </a:tc>
                <a:extLst>
                  <a:ext uri="{0D108BD9-81ED-4DB2-BD59-A6C34878D82A}">
                    <a16:rowId xmlns:a16="http://schemas.microsoft.com/office/drawing/2014/main" val="10000"/>
                  </a:ext>
                </a:extLst>
              </a:tr>
            </a:tbl>
          </a:graphicData>
        </a:graphic>
      </p:graphicFrame>
      <p:graphicFrame>
        <p:nvGraphicFramePr>
          <p:cNvPr id="25" name="Chart 24"/>
          <p:cNvGraphicFramePr/>
          <p:nvPr>
            <p:extLst>
              <p:ext uri="{D42A27DB-BD31-4B8C-83A1-F6EECF244321}">
                <p14:modId xmlns:p14="http://schemas.microsoft.com/office/powerpoint/2010/main" val="2874965542"/>
              </p:ext>
            </p:extLst>
          </p:nvPr>
        </p:nvGraphicFramePr>
        <p:xfrm>
          <a:off x="3578465" y="2533412"/>
          <a:ext cx="1465807" cy="1299419"/>
        </p:xfrm>
        <a:graphic>
          <a:graphicData uri="http://schemas.openxmlformats.org/drawingml/2006/chart">
            <c:chart xmlns:c="http://schemas.openxmlformats.org/drawingml/2006/chart" xmlns:r="http://schemas.openxmlformats.org/officeDocument/2006/relationships" r:id="rId4"/>
          </a:graphicData>
        </a:graphic>
      </p:graphicFrame>
      <p:sp>
        <p:nvSpPr>
          <p:cNvPr id="26" name="Rectangle 112"/>
          <p:cNvSpPr/>
          <p:nvPr/>
        </p:nvSpPr>
        <p:spPr bwMode="gray">
          <a:xfrm>
            <a:off x="3561688" y="2507920"/>
            <a:ext cx="1504003" cy="1334488"/>
          </a:xfrm>
          <a:custGeom>
            <a:avLst/>
            <a:gdLst/>
            <a:ahLst/>
            <a:cxnLst/>
            <a:rect l="l" t="t" r="r" b="b"/>
            <a:pathLst>
              <a:path w="4248472" h="4248472">
                <a:moveTo>
                  <a:pt x="3963192" y="3851992"/>
                </a:moveTo>
                <a:cubicBezTo>
                  <a:pt x="3883654" y="3851992"/>
                  <a:pt x="3819176" y="3916470"/>
                  <a:pt x="3819176" y="3996008"/>
                </a:cubicBezTo>
                <a:cubicBezTo>
                  <a:pt x="3819176" y="4075546"/>
                  <a:pt x="3883654" y="4140024"/>
                  <a:pt x="3963192" y="4140024"/>
                </a:cubicBezTo>
                <a:cubicBezTo>
                  <a:pt x="4042730" y="4140024"/>
                  <a:pt x="4107208" y="4075546"/>
                  <a:pt x="4107208" y="3996008"/>
                </a:cubicBezTo>
                <a:cubicBezTo>
                  <a:pt x="4107208" y="3916470"/>
                  <a:pt x="4042730" y="3851992"/>
                  <a:pt x="3963192" y="3851992"/>
                </a:cubicBezTo>
                <a:close/>
                <a:moveTo>
                  <a:pt x="3554050" y="3851992"/>
                </a:moveTo>
                <a:cubicBezTo>
                  <a:pt x="3474512" y="3851992"/>
                  <a:pt x="3410034" y="3916470"/>
                  <a:pt x="3410034" y="3996008"/>
                </a:cubicBezTo>
                <a:cubicBezTo>
                  <a:pt x="3410034" y="4075546"/>
                  <a:pt x="3474512" y="4140024"/>
                  <a:pt x="3554050" y="4140024"/>
                </a:cubicBezTo>
                <a:cubicBezTo>
                  <a:pt x="3633588" y="4140024"/>
                  <a:pt x="3698066" y="4075546"/>
                  <a:pt x="3698066" y="3996008"/>
                </a:cubicBezTo>
                <a:cubicBezTo>
                  <a:pt x="3698066" y="3916470"/>
                  <a:pt x="3633588" y="3851992"/>
                  <a:pt x="3554050" y="3851992"/>
                </a:cubicBezTo>
                <a:close/>
                <a:moveTo>
                  <a:pt x="3144907" y="3851992"/>
                </a:moveTo>
                <a:cubicBezTo>
                  <a:pt x="3065369" y="3851992"/>
                  <a:pt x="3000891" y="3916470"/>
                  <a:pt x="3000891" y="3996008"/>
                </a:cubicBezTo>
                <a:cubicBezTo>
                  <a:pt x="3000891" y="4075546"/>
                  <a:pt x="3065369" y="4140024"/>
                  <a:pt x="3144907" y="4140024"/>
                </a:cubicBezTo>
                <a:cubicBezTo>
                  <a:pt x="3224445" y="4140024"/>
                  <a:pt x="3288923" y="4075546"/>
                  <a:pt x="3288923" y="3996008"/>
                </a:cubicBezTo>
                <a:cubicBezTo>
                  <a:pt x="3288923" y="3916470"/>
                  <a:pt x="3224445" y="3851992"/>
                  <a:pt x="3144907" y="3851992"/>
                </a:cubicBezTo>
                <a:close/>
                <a:moveTo>
                  <a:pt x="2735764" y="3851992"/>
                </a:moveTo>
                <a:cubicBezTo>
                  <a:pt x="2656226" y="3851992"/>
                  <a:pt x="2591748" y="3916470"/>
                  <a:pt x="2591748" y="3996008"/>
                </a:cubicBezTo>
                <a:cubicBezTo>
                  <a:pt x="2591748" y="4075546"/>
                  <a:pt x="2656226" y="4140024"/>
                  <a:pt x="2735764" y="4140024"/>
                </a:cubicBezTo>
                <a:cubicBezTo>
                  <a:pt x="2815302" y="4140024"/>
                  <a:pt x="2879780" y="4075546"/>
                  <a:pt x="2879780" y="3996008"/>
                </a:cubicBezTo>
                <a:cubicBezTo>
                  <a:pt x="2879780" y="3916470"/>
                  <a:pt x="2815302" y="3851992"/>
                  <a:pt x="2735764" y="3851992"/>
                </a:cubicBezTo>
                <a:close/>
                <a:moveTo>
                  <a:pt x="2326621" y="3851992"/>
                </a:moveTo>
                <a:cubicBezTo>
                  <a:pt x="2247083" y="3851992"/>
                  <a:pt x="2182605" y="3916470"/>
                  <a:pt x="2182605" y="3996008"/>
                </a:cubicBezTo>
                <a:cubicBezTo>
                  <a:pt x="2182605" y="4075546"/>
                  <a:pt x="2247083" y="4140024"/>
                  <a:pt x="2326621" y="4140024"/>
                </a:cubicBezTo>
                <a:cubicBezTo>
                  <a:pt x="2406159" y="4140024"/>
                  <a:pt x="2470637" y="4075546"/>
                  <a:pt x="2470637" y="3996008"/>
                </a:cubicBezTo>
                <a:cubicBezTo>
                  <a:pt x="2470637" y="3916470"/>
                  <a:pt x="2406159" y="3851992"/>
                  <a:pt x="2326621" y="3851992"/>
                </a:cubicBezTo>
                <a:close/>
                <a:moveTo>
                  <a:pt x="1917478" y="3851992"/>
                </a:moveTo>
                <a:cubicBezTo>
                  <a:pt x="1837940" y="3851992"/>
                  <a:pt x="1773462" y="3916470"/>
                  <a:pt x="1773462" y="3996008"/>
                </a:cubicBezTo>
                <a:cubicBezTo>
                  <a:pt x="1773462" y="4075546"/>
                  <a:pt x="1837940" y="4140024"/>
                  <a:pt x="1917478" y="4140024"/>
                </a:cubicBezTo>
                <a:cubicBezTo>
                  <a:pt x="1997016" y="4140024"/>
                  <a:pt x="2061494" y="4075546"/>
                  <a:pt x="2061494" y="3996008"/>
                </a:cubicBezTo>
                <a:cubicBezTo>
                  <a:pt x="2061494" y="3916470"/>
                  <a:pt x="1997016" y="3851992"/>
                  <a:pt x="1917478" y="3851992"/>
                </a:cubicBezTo>
                <a:close/>
                <a:moveTo>
                  <a:pt x="1508335" y="3851992"/>
                </a:moveTo>
                <a:cubicBezTo>
                  <a:pt x="1428797" y="3851992"/>
                  <a:pt x="1364319" y="3916470"/>
                  <a:pt x="1364319" y="3996008"/>
                </a:cubicBezTo>
                <a:cubicBezTo>
                  <a:pt x="1364319" y="4075546"/>
                  <a:pt x="1428797" y="4140024"/>
                  <a:pt x="1508335" y="4140024"/>
                </a:cubicBezTo>
                <a:cubicBezTo>
                  <a:pt x="1587873" y="4140024"/>
                  <a:pt x="1652351" y="4075546"/>
                  <a:pt x="1652351" y="3996008"/>
                </a:cubicBezTo>
                <a:cubicBezTo>
                  <a:pt x="1652351" y="3916470"/>
                  <a:pt x="1587873" y="3851992"/>
                  <a:pt x="1508335" y="3851992"/>
                </a:cubicBezTo>
                <a:close/>
                <a:moveTo>
                  <a:pt x="1099192" y="3851992"/>
                </a:moveTo>
                <a:cubicBezTo>
                  <a:pt x="1019654" y="3851992"/>
                  <a:pt x="955176" y="3916470"/>
                  <a:pt x="955176" y="3996008"/>
                </a:cubicBezTo>
                <a:cubicBezTo>
                  <a:pt x="955176" y="4075546"/>
                  <a:pt x="1019654" y="4140024"/>
                  <a:pt x="1099192" y="4140024"/>
                </a:cubicBezTo>
                <a:cubicBezTo>
                  <a:pt x="1178730" y="4140024"/>
                  <a:pt x="1243208" y="4075546"/>
                  <a:pt x="1243208" y="3996008"/>
                </a:cubicBezTo>
                <a:cubicBezTo>
                  <a:pt x="1243208" y="3916470"/>
                  <a:pt x="1178730" y="3851992"/>
                  <a:pt x="1099192" y="3851992"/>
                </a:cubicBezTo>
                <a:close/>
                <a:moveTo>
                  <a:pt x="690049" y="3851992"/>
                </a:moveTo>
                <a:cubicBezTo>
                  <a:pt x="610511" y="3851992"/>
                  <a:pt x="546033" y="3916470"/>
                  <a:pt x="546033" y="3996008"/>
                </a:cubicBezTo>
                <a:cubicBezTo>
                  <a:pt x="546033" y="4075546"/>
                  <a:pt x="610511" y="4140024"/>
                  <a:pt x="690049" y="4140024"/>
                </a:cubicBezTo>
                <a:cubicBezTo>
                  <a:pt x="769587" y="4140024"/>
                  <a:pt x="834065" y="4075546"/>
                  <a:pt x="834065" y="3996008"/>
                </a:cubicBezTo>
                <a:cubicBezTo>
                  <a:pt x="834065" y="3916470"/>
                  <a:pt x="769587" y="3851992"/>
                  <a:pt x="690049" y="3851992"/>
                </a:cubicBezTo>
                <a:close/>
                <a:moveTo>
                  <a:pt x="280906" y="3851992"/>
                </a:moveTo>
                <a:cubicBezTo>
                  <a:pt x="201368" y="3851992"/>
                  <a:pt x="136890" y="3916470"/>
                  <a:pt x="136890" y="3996008"/>
                </a:cubicBezTo>
                <a:cubicBezTo>
                  <a:pt x="136890" y="4075546"/>
                  <a:pt x="201368" y="4140024"/>
                  <a:pt x="280906" y="4140024"/>
                </a:cubicBezTo>
                <a:cubicBezTo>
                  <a:pt x="360444" y="4140024"/>
                  <a:pt x="424922" y="4075546"/>
                  <a:pt x="424922" y="3996008"/>
                </a:cubicBezTo>
                <a:cubicBezTo>
                  <a:pt x="424922" y="3916470"/>
                  <a:pt x="360444" y="3851992"/>
                  <a:pt x="280906" y="3851992"/>
                </a:cubicBezTo>
                <a:close/>
                <a:moveTo>
                  <a:pt x="3970176" y="3436765"/>
                </a:moveTo>
                <a:cubicBezTo>
                  <a:pt x="3890638" y="3436765"/>
                  <a:pt x="3826160" y="3501243"/>
                  <a:pt x="3826160" y="3580781"/>
                </a:cubicBezTo>
                <a:cubicBezTo>
                  <a:pt x="3826160" y="3660319"/>
                  <a:pt x="3890638" y="3724797"/>
                  <a:pt x="3970176" y="3724797"/>
                </a:cubicBezTo>
                <a:cubicBezTo>
                  <a:pt x="4049714" y="3724797"/>
                  <a:pt x="4114192" y="3660319"/>
                  <a:pt x="4114192" y="3580781"/>
                </a:cubicBezTo>
                <a:cubicBezTo>
                  <a:pt x="4114192" y="3501243"/>
                  <a:pt x="4049714" y="3436765"/>
                  <a:pt x="3970176" y="3436765"/>
                </a:cubicBezTo>
                <a:close/>
                <a:moveTo>
                  <a:pt x="3561034" y="3436765"/>
                </a:moveTo>
                <a:cubicBezTo>
                  <a:pt x="3481496" y="3436765"/>
                  <a:pt x="3417018" y="3501243"/>
                  <a:pt x="3417018" y="3580781"/>
                </a:cubicBezTo>
                <a:cubicBezTo>
                  <a:pt x="3417018" y="3660319"/>
                  <a:pt x="3481496" y="3724797"/>
                  <a:pt x="3561034" y="3724797"/>
                </a:cubicBezTo>
                <a:cubicBezTo>
                  <a:pt x="3640572" y="3724797"/>
                  <a:pt x="3705050" y="3660319"/>
                  <a:pt x="3705050" y="3580781"/>
                </a:cubicBezTo>
                <a:cubicBezTo>
                  <a:pt x="3705050" y="3501243"/>
                  <a:pt x="3640572" y="3436765"/>
                  <a:pt x="3561034" y="3436765"/>
                </a:cubicBezTo>
                <a:close/>
                <a:moveTo>
                  <a:pt x="3151891" y="3436765"/>
                </a:moveTo>
                <a:cubicBezTo>
                  <a:pt x="3072353" y="3436765"/>
                  <a:pt x="3007875" y="3501243"/>
                  <a:pt x="3007875" y="3580781"/>
                </a:cubicBezTo>
                <a:cubicBezTo>
                  <a:pt x="3007875" y="3660319"/>
                  <a:pt x="3072353" y="3724797"/>
                  <a:pt x="3151891" y="3724797"/>
                </a:cubicBezTo>
                <a:cubicBezTo>
                  <a:pt x="3231429" y="3724797"/>
                  <a:pt x="3295907" y="3660319"/>
                  <a:pt x="3295907" y="3580781"/>
                </a:cubicBezTo>
                <a:cubicBezTo>
                  <a:pt x="3295907" y="3501243"/>
                  <a:pt x="3231429" y="3436765"/>
                  <a:pt x="3151891" y="3436765"/>
                </a:cubicBezTo>
                <a:close/>
                <a:moveTo>
                  <a:pt x="2742748" y="3436765"/>
                </a:moveTo>
                <a:cubicBezTo>
                  <a:pt x="2663210" y="3436765"/>
                  <a:pt x="2598732" y="3501243"/>
                  <a:pt x="2598732" y="3580781"/>
                </a:cubicBezTo>
                <a:cubicBezTo>
                  <a:pt x="2598732" y="3660319"/>
                  <a:pt x="2663210" y="3724797"/>
                  <a:pt x="2742748" y="3724797"/>
                </a:cubicBezTo>
                <a:cubicBezTo>
                  <a:pt x="2822286" y="3724797"/>
                  <a:pt x="2886764" y="3660319"/>
                  <a:pt x="2886764" y="3580781"/>
                </a:cubicBezTo>
                <a:cubicBezTo>
                  <a:pt x="2886764" y="3501243"/>
                  <a:pt x="2822286" y="3436765"/>
                  <a:pt x="2742748" y="3436765"/>
                </a:cubicBezTo>
                <a:close/>
                <a:moveTo>
                  <a:pt x="2333605" y="3436765"/>
                </a:moveTo>
                <a:cubicBezTo>
                  <a:pt x="2254067" y="3436765"/>
                  <a:pt x="2189589" y="3501243"/>
                  <a:pt x="2189589" y="3580781"/>
                </a:cubicBezTo>
                <a:cubicBezTo>
                  <a:pt x="2189589" y="3660319"/>
                  <a:pt x="2254067" y="3724797"/>
                  <a:pt x="2333605" y="3724797"/>
                </a:cubicBezTo>
                <a:cubicBezTo>
                  <a:pt x="2413143" y="3724797"/>
                  <a:pt x="2477621" y="3660319"/>
                  <a:pt x="2477621" y="3580781"/>
                </a:cubicBezTo>
                <a:cubicBezTo>
                  <a:pt x="2477621" y="3501243"/>
                  <a:pt x="2413143" y="3436765"/>
                  <a:pt x="2333605" y="3436765"/>
                </a:cubicBezTo>
                <a:close/>
                <a:moveTo>
                  <a:pt x="1924462" y="3436765"/>
                </a:moveTo>
                <a:cubicBezTo>
                  <a:pt x="1844924" y="3436765"/>
                  <a:pt x="1780446" y="3501243"/>
                  <a:pt x="1780446" y="3580781"/>
                </a:cubicBezTo>
                <a:cubicBezTo>
                  <a:pt x="1780446" y="3660319"/>
                  <a:pt x="1844924" y="3724797"/>
                  <a:pt x="1924462" y="3724797"/>
                </a:cubicBezTo>
                <a:cubicBezTo>
                  <a:pt x="2004000" y="3724797"/>
                  <a:pt x="2068478" y="3660319"/>
                  <a:pt x="2068478" y="3580781"/>
                </a:cubicBezTo>
                <a:cubicBezTo>
                  <a:pt x="2068478" y="3501243"/>
                  <a:pt x="2004000" y="3436765"/>
                  <a:pt x="1924462" y="3436765"/>
                </a:cubicBezTo>
                <a:close/>
                <a:moveTo>
                  <a:pt x="1515319" y="3436765"/>
                </a:moveTo>
                <a:cubicBezTo>
                  <a:pt x="1435781" y="3436765"/>
                  <a:pt x="1371303" y="3501243"/>
                  <a:pt x="1371303" y="3580781"/>
                </a:cubicBezTo>
                <a:cubicBezTo>
                  <a:pt x="1371303" y="3660319"/>
                  <a:pt x="1435781" y="3724797"/>
                  <a:pt x="1515319" y="3724797"/>
                </a:cubicBezTo>
                <a:cubicBezTo>
                  <a:pt x="1594857" y="3724797"/>
                  <a:pt x="1659335" y="3660319"/>
                  <a:pt x="1659335" y="3580781"/>
                </a:cubicBezTo>
                <a:cubicBezTo>
                  <a:pt x="1659335" y="3501243"/>
                  <a:pt x="1594857" y="3436765"/>
                  <a:pt x="1515319" y="3436765"/>
                </a:cubicBezTo>
                <a:close/>
                <a:moveTo>
                  <a:pt x="1106176" y="3436765"/>
                </a:moveTo>
                <a:cubicBezTo>
                  <a:pt x="1026638" y="3436765"/>
                  <a:pt x="962160" y="3501243"/>
                  <a:pt x="962160" y="3580781"/>
                </a:cubicBezTo>
                <a:cubicBezTo>
                  <a:pt x="962160" y="3660319"/>
                  <a:pt x="1026638" y="3724797"/>
                  <a:pt x="1106176" y="3724797"/>
                </a:cubicBezTo>
                <a:cubicBezTo>
                  <a:pt x="1185714" y="3724797"/>
                  <a:pt x="1250192" y="3660319"/>
                  <a:pt x="1250192" y="3580781"/>
                </a:cubicBezTo>
                <a:cubicBezTo>
                  <a:pt x="1250192" y="3501243"/>
                  <a:pt x="1185714" y="3436765"/>
                  <a:pt x="1106176" y="3436765"/>
                </a:cubicBezTo>
                <a:close/>
                <a:moveTo>
                  <a:pt x="697033" y="3436765"/>
                </a:moveTo>
                <a:cubicBezTo>
                  <a:pt x="617495" y="3436765"/>
                  <a:pt x="553017" y="3501243"/>
                  <a:pt x="553017" y="3580781"/>
                </a:cubicBezTo>
                <a:cubicBezTo>
                  <a:pt x="553017" y="3660319"/>
                  <a:pt x="617495" y="3724797"/>
                  <a:pt x="697033" y="3724797"/>
                </a:cubicBezTo>
                <a:cubicBezTo>
                  <a:pt x="776571" y="3724797"/>
                  <a:pt x="841049" y="3660319"/>
                  <a:pt x="841049" y="3580781"/>
                </a:cubicBezTo>
                <a:cubicBezTo>
                  <a:pt x="841049" y="3501243"/>
                  <a:pt x="776571" y="3436765"/>
                  <a:pt x="697033" y="3436765"/>
                </a:cubicBezTo>
                <a:close/>
                <a:moveTo>
                  <a:pt x="287890" y="3436765"/>
                </a:moveTo>
                <a:cubicBezTo>
                  <a:pt x="208352" y="3436765"/>
                  <a:pt x="143874" y="3501243"/>
                  <a:pt x="143874" y="3580781"/>
                </a:cubicBezTo>
                <a:cubicBezTo>
                  <a:pt x="143874" y="3660319"/>
                  <a:pt x="208352" y="3724797"/>
                  <a:pt x="287890" y="3724797"/>
                </a:cubicBezTo>
                <a:cubicBezTo>
                  <a:pt x="367428" y="3724797"/>
                  <a:pt x="431906" y="3660319"/>
                  <a:pt x="431906" y="3580781"/>
                </a:cubicBezTo>
                <a:cubicBezTo>
                  <a:pt x="431906" y="3501243"/>
                  <a:pt x="367428" y="3436765"/>
                  <a:pt x="287890" y="3436765"/>
                </a:cubicBezTo>
                <a:close/>
                <a:moveTo>
                  <a:pt x="3969476" y="3021542"/>
                </a:moveTo>
                <a:cubicBezTo>
                  <a:pt x="3889938" y="3021542"/>
                  <a:pt x="3825460" y="3086020"/>
                  <a:pt x="3825460" y="3165558"/>
                </a:cubicBezTo>
                <a:cubicBezTo>
                  <a:pt x="3825460" y="3245096"/>
                  <a:pt x="3889938" y="3309574"/>
                  <a:pt x="3969476" y="3309574"/>
                </a:cubicBezTo>
                <a:cubicBezTo>
                  <a:pt x="4049014" y="3309574"/>
                  <a:pt x="4113492" y="3245096"/>
                  <a:pt x="4113492" y="3165558"/>
                </a:cubicBezTo>
                <a:cubicBezTo>
                  <a:pt x="4113492" y="3086020"/>
                  <a:pt x="4049014" y="3021542"/>
                  <a:pt x="3969476" y="3021542"/>
                </a:cubicBezTo>
                <a:close/>
                <a:moveTo>
                  <a:pt x="3560334" y="3021542"/>
                </a:moveTo>
                <a:cubicBezTo>
                  <a:pt x="3480796" y="3021542"/>
                  <a:pt x="3416318" y="3086020"/>
                  <a:pt x="3416318" y="3165558"/>
                </a:cubicBezTo>
                <a:cubicBezTo>
                  <a:pt x="3416318" y="3245096"/>
                  <a:pt x="3480796" y="3309574"/>
                  <a:pt x="3560334" y="3309574"/>
                </a:cubicBezTo>
                <a:cubicBezTo>
                  <a:pt x="3639872" y="3309574"/>
                  <a:pt x="3704350" y="3245096"/>
                  <a:pt x="3704350" y="3165558"/>
                </a:cubicBezTo>
                <a:cubicBezTo>
                  <a:pt x="3704350" y="3086020"/>
                  <a:pt x="3639872" y="3021542"/>
                  <a:pt x="3560334" y="3021542"/>
                </a:cubicBezTo>
                <a:close/>
                <a:moveTo>
                  <a:pt x="3151191" y="3021542"/>
                </a:moveTo>
                <a:cubicBezTo>
                  <a:pt x="3071653" y="3021542"/>
                  <a:pt x="3007175" y="3086020"/>
                  <a:pt x="3007175" y="3165558"/>
                </a:cubicBezTo>
                <a:cubicBezTo>
                  <a:pt x="3007175" y="3245096"/>
                  <a:pt x="3071653" y="3309574"/>
                  <a:pt x="3151191" y="3309574"/>
                </a:cubicBezTo>
                <a:cubicBezTo>
                  <a:pt x="3230729" y="3309574"/>
                  <a:pt x="3295207" y="3245096"/>
                  <a:pt x="3295207" y="3165558"/>
                </a:cubicBezTo>
                <a:cubicBezTo>
                  <a:pt x="3295207" y="3086020"/>
                  <a:pt x="3230729" y="3021542"/>
                  <a:pt x="3151191" y="3021542"/>
                </a:cubicBezTo>
                <a:close/>
                <a:moveTo>
                  <a:pt x="2742048" y="3021542"/>
                </a:moveTo>
                <a:cubicBezTo>
                  <a:pt x="2662510" y="3021542"/>
                  <a:pt x="2598032" y="3086020"/>
                  <a:pt x="2598032" y="3165558"/>
                </a:cubicBezTo>
                <a:cubicBezTo>
                  <a:pt x="2598032" y="3245096"/>
                  <a:pt x="2662510" y="3309574"/>
                  <a:pt x="2742048" y="3309574"/>
                </a:cubicBezTo>
                <a:cubicBezTo>
                  <a:pt x="2821586" y="3309574"/>
                  <a:pt x="2886064" y="3245096"/>
                  <a:pt x="2886064" y="3165558"/>
                </a:cubicBezTo>
                <a:cubicBezTo>
                  <a:pt x="2886064" y="3086020"/>
                  <a:pt x="2821586" y="3021542"/>
                  <a:pt x="2742048" y="3021542"/>
                </a:cubicBezTo>
                <a:close/>
                <a:moveTo>
                  <a:pt x="2332905" y="3021542"/>
                </a:moveTo>
                <a:cubicBezTo>
                  <a:pt x="2253367" y="3021542"/>
                  <a:pt x="2188889" y="3086020"/>
                  <a:pt x="2188889" y="3165558"/>
                </a:cubicBezTo>
                <a:cubicBezTo>
                  <a:pt x="2188889" y="3245096"/>
                  <a:pt x="2253367" y="3309574"/>
                  <a:pt x="2332905" y="3309574"/>
                </a:cubicBezTo>
                <a:cubicBezTo>
                  <a:pt x="2412443" y="3309574"/>
                  <a:pt x="2476921" y="3245096"/>
                  <a:pt x="2476921" y="3165558"/>
                </a:cubicBezTo>
                <a:cubicBezTo>
                  <a:pt x="2476921" y="3086020"/>
                  <a:pt x="2412443" y="3021542"/>
                  <a:pt x="2332905" y="3021542"/>
                </a:cubicBezTo>
                <a:close/>
                <a:moveTo>
                  <a:pt x="1923762" y="3021542"/>
                </a:moveTo>
                <a:cubicBezTo>
                  <a:pt x="1844224" y="3021542"/>
                  <a:pt x="1779746" y="3086020"/>
                  <a:pt x="1779746" y="3165558"/>
                </a:cubicBezTo>
                <a:cubicBezTo>
                  <a:pt x="1779746" y="3245096"/>
                  <a:pt x="1844224" y="3309574"/>
                  <a:pt x="1923762" y="3309574"/>
                </a:cubicBezTo>
                <a:cubicBezTo>
                  <a:pt x="2003300" y="3309574"/>
                  <a:pt x="2067778" y="3245096"/>
                  <a:pt x="2067778" y="3165558"/>
                </a:cubicBezTo>
                <a:cubicBezTo>
                  <a:pt x="2067778" y="3086020"/>
                  <a:pt x="2003300" y="3021542"/>
                  <a:pt x="1923762" y="3021542"/>
                </a:cubicBezTo>
                <a:close/>
                <a:moveTo>
                  <a:pt x="1514619" y="3021542"/>
                </a:moveTo>
                <a:cubicBezTo>
                  <a:pt x="1435081" y="3021542"/>
                  <a:pt x="1370603" y="3086020"/>
                  <a:pt x="1370603" y="3165558"/>
                </a:cubicBezTo>
                <a:cubicBezTo>
                  <a:pt x="1370603" y="3245096"/>
                  <a:pt x="1435081" y="3309574"/>
                  <a:pt x="1514619" y="3309574"/>
                </a:cubicBezTo>
                <a:cubicBezTo>
                  <a:pt x="1594157" y="3309574"/>
                  <a:pt x="1658635" y="3245096"/>
                  <a:pt x="1658635" y="3165558"/>
                </a:cubicBezTo>
                <a:cubicBezTo>
                  <a:pt x="1658635" y="3086020"/>
                  <a:pt x="1594157" y="3021542"/>
                  <a:pt x="1514619" y="3021542"/>
                </a:cubicBezTo>
                <a:close/>
                <a:moveTo>
                  <a:pt x="1105476" y="3021542"/>
                </a:moveTo>
                <a:cubicBezTo>
                  <a:pt x="1025938" y="3021542"/>
                  <a:pt x="961460" y="3086020"/>
                  <a:pt x="961460" y="3165558"/>
                </a:cubicBezTo>
                <a:cubicBezTo>
                  <a:pt x="961460" y="3245096"/>
                  <a:pt x="1025938" y="3309574"/>
                  <a:pt x="1105476" y="3309574"/>
                </a:cubicBezTo>
                <a:cubicBezTo>
                  <a:pt x="1185014" y="3309574"/>
                  <a:pt x="1249492" y="3245096"/>
                  <a:pt x="1249492" y="3165558"/>
                </a:cubicBezTo>
                <a:cubicBezTo>
                  <a:pt x="1249492" y="3086020"/>
                  <a:pt x="1185014" y="3021542"/>
                  <a:pt x="1105476" y="3021542"/>
                </a:cubicBezTo>
                <a:close/>
                <a:moveTo>
                  <a:pt x="696333" y="3021542"/>
                </a:moveTo>
                <a:cubicBezTo>
                  <a:pt x="616795" y="3021542"/>
                  <a:pt x="552317" y="3086020"/>
                  <a:pt x="552317" y="3165558"/>
                </a:cubicBezTo>
                <a:cubicBezTo>
                  <a:pt x="552317" y="3245096"/>
                  <a:pt x="616795" y="3309574"/>
                  <a:pt x="696333" y="3309574"/>
                </a:cubicBezTo>
                <a:cubicBezTo>
                  <a:pt x="775871" y="3309574"/>
                  <a:pt x="840349" y="3245096"/>
                  <a:pt x="840349" y="3165558"/>
                </a:cubicBezTo>
                <a:cubicBezTo>
                  <a:pt x="840349" y="3086020"/>
                  <a:pt x="775871" y="3021542"/>
                  <a:pt x="696333" y="3021542"/>
                </a:cubicBezTo>
                <a:close/>
                <a:moveTo>
                  <a:pt x="287190" y="3021542"/>
                </a:moveTo>
                <a:cubicBezTo>
                  <a:pt x="207652" y="3021542"/>
                  <a:pt x="143174" y="3086020"/>
                  <a:pt x="143174" y="3165558"/>
                </a:cubicBezTo>
                <a:cubicBezTo>
                  <a:pt x="143174" y="3245096"/>
                  <a:pt x="207652" y="3309574"/>
                  <a:pt x="287190" y="3309574"/>
                </a:cubicBezTo>
                <a:cubicBezTo>
                  <a:pt x="366728" y="3309574"/>
                  <a:pt x="431206" y="3245096"/>
                  <a:pt x="431206" y="3165558"/>
                </a:cubicBezTo>
                <a:cubicBezTo>
                  <a:pt x="431206" y="3086020"/>
                  <a:pt x="366728" y="3021542"/>
                  <a:pt x="287190" y="3021542"/>
                </a:cubicBezTo>
                <a:close/>
                <a:moveTo>
                  <a:pt x="3968776" y="2606319"/>
                </a:moveTo>
                <a:cubicBezTo>
                  <a:pt x="3889238" y="2606319"/>
                  <a:pt x="3824760" y="2670797"/>
                  <a:pt x="3824760" y="2750335"/>
                </a:cubicBezTo>
                <a:cubicBezTo>
                  <a:pt x="3824760" y="2829873"/>
                  <a:pt x="3889238" y="2894351"/>
                  <a:pt x="3968776" y="2894351"/>
                </a:cubicBezTo>
                <a:cubicBezTo>
                  <a:pt x="4048314" y="2894351"/>
                  <a:pt x="4112792" y="2829873"/>
                  <a:pt x="4112792" y="2750335"/>
                </a:cubicBezTo>
                <a:cubicBezTo>
                  <a:pt x="4112792" y="2670797"/>
                  <a:pt x="4048314" y="2606319"/>
                  <a:pt x="3968776" y="2606319"/>
                </a:cubicBezTo>
                <a:close/>
                <a:moveTo>
                  <a:pt x="3559634" y="2606319"/>
                </a:moveTo>
                <a:cubicBezTo>
                  <a:pt x="3480096" y="2606319"/>
                  <a:pt x="3415618" y="2670797"/>
                  <a:pt x="3415618" y="2750335"/>
                </a:cubicBezTo>
                <a:cubicBezTo>
                  <a:pt x="3415618" y="2829873"/>
                  <a:pt x="3480096" y="2894351"/>
                  <a:pt x="3559634" y="2894351"/>
                </a:cubicBezTo>
                <a:cubicBezTo>
                  <a:pt x="3639172" y="2894351"/>
                  <a:pt x="3703650" y="2829873"/>
                  <a:pt x="3703650" y="2750335"/>
                </a:cubicBezTo>
                <a:cubicBezTo>
                  <a:pt x="3703650" y="2670797"/>
                  <a:pt x="3639172" y="2606319"/>
                  <a:pt x="3559634" y="2606319"/>
                </a:cubicBezTo>
                <a:close/>
                <a:moveTo>
                  <a:pt x="3150491" y="2606319"/>
                </a:moveTo>
                <a:cubicBezTo>
                  <a:pt x="3070953" y="2606319"/>
                  <a:pt x="3006475" y="2670797"/>
                  <a:pt x="3006475" y="2750335"/>
                </a:cubicBezTo>
                <a:cubicBezTo>
                  <a:pt x="3006475" y="2829873"/>
                  <a:pt x="3070953" y="2894351"/>
                  <a:pt x="3150491" y="2894351"/>
                </a:cubicBezTo>
                <a:cubicBezTo>
                  <a:pt x="3230029" y="2894351"/>
                  <a:pt x="3294507" y="2829873"/>
                  <a:pt x="3294507" y="2750335"/>
                </a:cubicBezTo>
                <a:cubicBezTo>
                  <a:pt x="3294507" y="2670797"/>
                  <a:pt x="3230029" y="2606319"/>
                  <a:pt x="3150491" y="2606319"/>
                </a:cubicBezTo>
                <a:close/>
                <a:moveTo>
                  <a:pt x="2741348" y="2606319"/>
                </a:moveTo>
                <a:cubicBezTo>
                  <a:pt x="2661810" y="2606319"/>
                  <a:pt x="2597332" y="2670797"/>
                  <a:pt x="2597332" y="2750335"/>
                </a:cubicBezTo>
                <a:cubicBezTo>
                  <a:pt x="2597332" y="2829873"/>
                  <a:pt x="2661810" y="2894351"/>
                  <a:pt x="2741348" y="2894351"/>
                </a:cubicBezTo>
                <a:cubicBezTo>
                  <a:pt x="2820886" y="2894351"/>
                  <a:pt x="2885364" y="2829873"/>
                  <a:pt x="2885364" y="2750335"/>
                </a:cubicBezTo>
                <a:cubicBezTo>
                  <a:pt x="2885364" y="2670797"/>
                  <a:pt x="2820886" y="2606319"/>
                  <a:pt x="2741348" y="2606319"/>
                </a:cubicBezTo>
                <a:close/>
                <a:moveTo>
                  <a:pt x="2332205" y="2606319"/>
                </a:moveTo>
                <a:cubicBezTo>
                  <a:pt x="2252667" y="2606319"/>
                  <a:pt x="2188189" y="2670797"/>
                  <a:pt x="2188189" y="2750335"/>
                </a:cubicBezTo>
                <a:cubicBezTo>
                  <a:pt x="2188189" y="2829873"/>
                  <a:pt x="2252667" y="2894351"/>
                  <a:pt x="2332205" y="2894351"/>
                </a:cubicBezTo>
                <a:cubicBezTo>
                  <a:pt x="2411743" y="2894351"/>
                  <a:pt x="2476221" y="2829873"/>
                  <a:pt x="2476221" y="2750335"/>
                </a:cubicBezTo>
                <a:cubicBezTo>
                  <a:pt x="2476221" y="2670797"/>
                  <a:pt x="2411743" y="2606319"/>
                  <a:pt x="2332205" y="2606319"/>
                </a:cubicBezTo>
                <a:close/>
                <a:moveTo>
                  <a:pt x="1923062" y="2606319"/>
                </a:moveTo>
                <a:cubicBezTo>
                  <a:pt x="1843524" y="2606319"/>
                  <a:pt x="1779046" y="2670797"/>
                  <a:pt x="1779046" y="2750335"/>
                </a:cubicBezTo>
                <a:cubicBezTo>
                  <a:pt x="1779046" y="2829873"/>
                  <a:pt x="1843524" y="2894351"/>
                  <a:pt x="1923062" y="2894351"/>
                </a:cubicBezTo>
                <a:cubicBezTo>
                  <a:pt x="2002600" y="2894351"/>
                  <a:pt x="2067078" y="2829873"/>
                  <a:pt x="2067078" y="2750335"/>
                </a:cubicBezTo>
                <a:cubicBezTo>
                  <a:pt x="2067078" y="2670797"/>
                  <a:pt x="2002600" y="2606319"/>
                  <a:pt x="1923062" y="2606319"/>
                </a:cubicBezTo>
                <a:close/>
                <a:moveTo>
                  <a:pt x="1513919" y="2606319"/>
                </a:moveTo>
                <a:cubicBezTo>
                  <a:pt x="1434381" y="2606319"/>
                  <a:pt x="1369903" y="2670797"/>
                  <a:pt x="1369903" y="2750335"/>
                </a:cubicBezTo>
                <a:cubicBezTo>
                  <a:pt x="1369903" y="2829873"/>
                  <a:pt x="1434381" y="2894351"/>
                  <a:pt x="1513919" y="2894351"/>
                </a:cubicBezTo>
                <a:cubicBezTo>
                  <a:pt x="1593457" y="2894351"/>
                  <a:pt x="1657935" y="2829873"/>
                  <a:pt x="1657935" y="2750335"/>
                </a:cubicBezTo>
                <a:cubicBezTo>
                  <a:pt x="1657935" y="2670797"/>
                  <a:pt x="1593457" y="2606319"/>
                  <a:pt x="1513919" y="2606319"/>
                </a:cubicBezTo>
                <a:close/>
                <a:moveTo>
                  <a:pt x="1104776" y="2606319"/>
                </a:moveTo>
                <a:cubicBezTo>
                  <a:pt x="1025238" y="2606319"/>
                  <a:pt x="960760" y="2670797"/>
                  <a:pt x="960760" y="2750335"/>
                </a:cubicBezTo>
                <a:cubicBezTo>
                  <a:pt x="960760" y="2829873"/>
                  <a:pt x="1025238" y="2894351"/>
                  <a:pt x="1104776" y="2894351"/>
                </a:cubicBezTo>
                <a:cubicBezTo>
                  <a:pt x="1184314" y="2894351"/>
                  <a:pt x="1248792" y="2829873"/>
                  <a:pt x="1248792" y="2750335"/>
                </a:cubicBezTo>
                <a:cubicBezTo>
                  <a:pt x="1248792" y="2670797"/>
                  <a:pt x="1184314" y="2606319"/>
                  <a:pt x="1104776" y="2606319"/>
                </a:cubicBezTo>
                <a:close/>
                <a:moveTo>
                  <a:pt x="695633" y="2606319"/>
                </a:moveTo>
                <a:cubicBezTo>
                  <a:pt x="616095" y="2606319"/>
                  <a:pt x="551617" y="2670797"/>
                  <a:pt x="551617" y="2750335"/>
                </a:cubicBezTo>
                <a:cubicBezTo>
                  <a:pt x="551617" y="2829873"/>
                  <a:pt x="616095" y="2894351"/>
                  <a:pt x="695633" y="2894351"/>
                </a:cubicBezTo>
                <a:cubicBezTo>
                  <a:pt x="775171" y="2894351"/>
                  <a:pt x="839649" y="2829873"/>
                  <a:pt x="839649" y="2750335"/>
                </a:cubicBezTo>
                <a:cubicBezTo>
                  <a:pt x="839649" y="2670797"/>
                  <a:pt x="775171" y="2606319"/>
                  <a:pt x="695633" y="2606319"/>
                </a:cubicBezTo>
                <a:close/>
                <a:moveTo>
                  <a:pt x="286490" y="2606319"/>
                </a:moveTo>
                <a:cubicBezTo>
                  <a:pt x="206952" y="2606319"/>
                  <a:pt x="142474" y="2670797"/>
                  <a:pt x="142474" y="2750335"/>
                </a:cubicBezTo>
                <a:cubicBezTo>
                  <a:pt x="142474" y="2829873"/>
                  <a:pt x="206952" y="2894351"/>
                  <a:pt x="286490" y="2894351"/>
                </a:cubicBezTo>
                <a:cubicBezTo>
                  <a:pt x="366028" y="2894351"/>
                  <a:pt x="430506" y="2829873"/>
                  <a:pt x="430506" y="2750335"/>
                </a:cubicBezTo>
                <a:cubicBezTo>
                  <a:pt x="430506" y="2670797"/>
                  <a:pt x="366028" y="2606319"/>
                  <a:pt x="286490" y="2606319"/>
                </a:cubicBezTo>
                <a:close/>
                <a:moveTo>
                  <a:pt x="3968076" y="2191096"/>
                </a:moveTo>
                <a:cubicBezTo>
                  <a:pt x="3888538" y="2191096"/>
                  <a:pt x="3824060" y="2255574"/>
                  <a:pt x="3824060" y="2335112"/>
                </a:cubicBezTo>
                <a:cubicBezTo>
                  <a:pt x="3824060" y="2414650"/>
                  <a:pt x="3888538" y="2479128"/>
                  <a:pt x="3968076" y="2479128"/>
                </a:cubicBezTo>
                <a:cubicBezTo>
                  <a:pt x="4047614" y="2479128"/>
                  <a:pt x="4112092" y="2414650"/>
                  <a:pt x="4112092" y="2335112"/>
                </a:cubicBezTo>
                <a:cubicBezTo>
                  <a:pt x="4112092" y="2255574"/>
                  <a:pt x="4047614" y="2191096"/>
                  <a:pt x="3968076" y="2191096"/>
                </a:cubicBezTo>
                <a:close/>
                <a:moveTo>
                  <a:pt x="3558934" y="2191096"/>
                </a:moveTo>
                <a:cubicBezTo>
                  <a:pt x="3479396" y="2191096"/>
                  <a:pt x="3414918" y="2255574"/>
                  <a:pt x="3414918" y="2335112"/>
                </a:cubicBezTo>
                <a:cubicBezTo>
                  <a:pt x="3414918" y="2414650"/>
                  <a:pt x="3479396" y="2479128"/>
                  <a:pt x="3558934" y="2479128"/>
                </a:cubicBezTo>
                <a:cubicBezTo>
                  <a:pt x="3638472" y="2479128"/>
                  <a:pt x="3702950" y="2414650"/>
                  <a:pt x="3702950" y="2335112"/>
                </a:cubicBezTo>
                <a:cubicBezTo>
                  <a:pt x="3702950" y="2255574"/>
                  <a:pt x="3638472" y="2191096"/>
                  <a:pt x="3558934" y="2191096"/>
                </a:cubicBezTo>
                <a:close/>
                <a:moveTo>
                  <a:pt x="3149791" y="2191096"/>
                </a:moveTo>
                <a:cubicBezTo>
                  <a:pt x="3070253" y="2191096"/>
                  <a:pt x="3005775" y="2255574"/>
                  <a:pt x="3005775" y="2335112"/>
                </a:cubicBezTo>
                <a:cubicBezTo>
                  <a:pt x="3005775" y="2414650"/>
                  <a:pt x="3070253" y="2479128"/>
                  <a:pt x="3149791" y="2479128"/>
                </a:cubicBezTo>
                <a:cubicBezTo>
                  <a:pt x="3229329" y="2479128"/>
                  <a:pt x="3293807" y="2414650"/>
                  <a:pt x="3293807" y="2335112"/>
                </a:cubicBezTo>
                <a:cubicBezTo>
                  <a:pt x="3293807" y="2255574"/>
                  <a:pt x="3229329" y="2191096"/>
                  <a:pt x="3149791" y="2191096"/>
                </a:cubicBezTo>
                <a:close/>
                <a:moveTo>
                  <a:pt x="2740648" y="2191096"/>
                </a:moveTo>
                <a:cubicBezTo>
                  <a:pt x="2661110" y="2191096"/>
                  <a:pt x="2596632" y="2255574"/>
                  <a:pt x="2596632" y="2335112"/>
                </a:cubicBezTo>
                <a:cubicBezTo>
                  <a:pt x="2596632" y="2414650"/>
                  <a:pt x="2661110" y="2479128"/>
                  <a:pt x="2740648" y="2479128"/>
                </a:cubicBezTo>
                <a:cubicBezTo>
                  <a:pt x="2820186" y="2479128"/>
                  <a:pt x="2884664" y="2414650"/>
                  <a:pt x="2884664" y="2335112"/>
                </a:cubicBezTo>
                <a:cubicBezTo>
                  <a:pt x="2884664" y="2255574"/>
                  <a:pt x="2820186" y="2191096"/>
                  <a:pt x="2740648" y="2191096"/>
                </a:cubicBezTo>
                <a:close/>
                <a:moveTo>
                  <a:pt x="2331505" y="2191096"/>
                </a:moveTo>
                <a:cubicBezTo>
                  <a:pt x="2251967" y="2191096"/>
                  <a:pt x="2187489" y="2255574"/>
                  <a:pt x="2187489" y="2335112"/>
                </a:cubicBezTo>
                <a:cubicBezTo>
                  <a:pt x="2187489" y="2414650"/>
                  <a:pt x="2251967" y="2479128"/>
                  <a:pt x="2331505" y="2479128"/>
                </a:cubicBezTo>
                <a:cubicBezTo>
                  <a:pt x="2411043" y="2479128"/>
                  <a:pt x="2475521" y="2414650"/>
                  <a:pt x="2475521" y="2335112"/>
                </a:cubicBezTo>
                <a:cubicBezTo>
                  <a:pt x="2475521" y="2255574"/>
                  <a:pt x="2411043" y="2191096"/>
                  <a:pt x="2331505" y="2191096"/>
                </a:cubicBezTo>
                <a:close/>
                <a:moveTo>
                  <a:pt x="1922362" y="2191096"/>
                </a:moveTo>
                <a:cubicBezTo>
                  <a:pt x="1842824" y="2191096"/>
                  <a:pt x="1778346" y="2255574"/>
                  <a:pt x="1778346" y="2335112"/>
                </a:cubicBezTo>
                <a:cubicBezTo>
                  <a:pt x="1778346" y="2414650"/>
                  <a:pt x="1842824" y="2479128"/>
                  <a:pt x="1922362" y="2479128"/>
                </a:cubicBezTo>
                <a:cubicBezTo>
                  <a:pt x="2001900" y="2479128"/>
                  <a:pt x="2066378" y="2414650"/>
                  <a:pt x="2066378" y="2335112"/>
                </a:cubicBezTo>
                <a:cubicBezTo>
                  <a:pt x="2066378" y="2255574"/>
                  <a:pt x="2001900" y="2191096"/>
                  <a:pt x="1922362" y="2191096"/>
                </a:cubicBezTo>
                <a:close/>
                <a:moveTo>
                  <a:pt x="1513219" y="2191096"/>
                </a:moveTo>
                <a:cubicBezTo>
                  <a:pt x="1433681" y="2191096"/>
                  <a:pt x="1369203" y="2255574"/>
                  <a:pt x="1369203" y="2335112"/>
                </a:cubicBezTo>
                <a:cubicBezTo>
                  <a:pt x="1369203" y="2414650"/>
                  <a:pt x="1433681" y="2479128"/>
                  <a:pt x="1513219" y="2479128"/>
                </a:cubicBezTo>
                <a:cubicBezTo>
                  <a:pt x="1592757" y="2479128"/>
                  <a:pt x="1657235" y="2414650"/>
                  <a:pt x="1657235" y="2335112"/>
                </a:cubicBezTo>
                <a:cubicBezTo>
                  <a:pt x="1657235" y="2255574"/>
                  <a:pt x="1592757" y="2191096"/>
                  <a:pt x="1513219" y="2191096"/>
                </a:cubicBezTo>
                <a:close/>
                <a:moveTo>
                  <a:pt x="1104076" y="2191096"/>
                </a:moveTo>
                <a:cubicBezTo>
                  <a:pt x="1024538" y="2191096"/>
                  <a:pt x="960060" y="2255574"/>
                  <a:pt x="960060" y="2335112"/>
                </a:cubicBezTo>
                <a:cubicBezTo>
                  <a:pt x="960060" y="2414650"/>
                  <a:pt x="1024538" y="2479128"/>
                  <a:pt x="1104076" y="2479128"/>
                </a:cubicBezTo>
                <a:cubicBezTo>
                  <a:pt x="1183614" y="2479128"/>
                  <a:pt x="1248092" y="2414650"/>
                  <a:pt x="1248092" y="2335112"/>
                </a:cubicBezTo>
                <a:cubicBezTo>
                  <a:pt x="1248092" y="2255574"/>
                  <a:pt x="1183614" y="2191096"/>
                  <a:pt x="1104076" y="2191096"/>
                </a:cubicBezTo>
                <a:close/>
                <a:moveTo>
                  <a:pt x="694933" y="2191096"/>
                </a:moveTo>
                <a:cubicBezTo>
                  <a:pt x="615395" y="2191096"/>
                  <a:pt x="550917" y="2255574"/>
                  <a:pt x="550917" y="2335112"/>
                </a:cubicBezTo>
                <a:cubicBezTo>
                  <a:pt x="550917" y="2414650"/>
                  <a:pt x="615395" y="2479128"/>
                  <a:pt x="694933" y="2479128"/>
                </a:cubicBezTo>
                <a:cubicBezTo>
                  <a:pt x="774471" y="2479128"/>
                  <a:pt x="838949" y="2414650"/>
                  <a:pt x="838949" y="2335112"/>
                </a:cubicBezTo>
                <a:cubicBezTo>
                  <a:pt x="838949" y="2255574"/>
                  <a:pt x="774471" y="2191096"/>
                  <a:pt x="694933" y="2191096"/>
                </a:cubicBezTo>
                <a:close/>
                <a:moveTo>
                  <a:pt x="285790" y="2191096"/>
                </a:moveTo>
                <a:cubicBezTo>
                  <a:pt x="206252" y="2191096"/>
                  <a:pt x="141774" y="2255574"/>
                  <a:pt x="141774" y="2335112"/>
                </a:cubicBezTo>
                <a:cubicBezTo>
                  <a:pt x="141774" y="2414650"/>
                  <a:pt x="206252" y="2479128"/>
                  <a:pt x="285790" y="2479128"/>
                </a:cubicBezTo>
                <a:cubicBezTo>
                  <a:pt x="365328" y="2479128"/>
                  <a:pt x="429806" y="2414650"/>
                  <a:pt x="429806" y="2335112"/>
                </a:cubicBezTo>
                <a:cubicBezTo>
                  <a:pt x="429806" y="2255574"/>
                  <a:pt x="365328" y="2191096"/>
                  <a:pt x="285790" y="2191096"/>
                </a:cubicBezTo>
                <a:close/>
                <a:moveTo>
                  <a:pt x="3967376" y="1775873"/>
                </a:moveTo>
                <a:cubicBezTo>
                  <a:pt x="3887838" y="1775873"/>
                  <a:pt x="3823360" y="1840351"/>
                  <a:pt x="3823360" y="1919889"/>
                </a:cubicBezTo>
                <a:cubicBezTo>
                  <a:pt x="3823360" y="1999427"/>
                  <a:pt x="3887838" y="2063905"/>
                  <a:pt x="3967376" y="2063905"/>
                </a:cubicBezTo>
                <a:cubicBezTo>
                  <a:pt x="4046914" y="2063905"/>
                  <a:pt x="4111392" y="1999427"/>
                  <a:pt x="4111392" y="1919889"/>
                </a:cubicBezTo>
                <a:cubicBezTo>
                  <a:pt x="4111392" y="1840351"/>
                  <a:pt x="4046914" y="1775873"/>
                  <a:pt x="3967376" y="1775873"/>
                </a:cubicBezTo>
                <a:close/>
                <a:moveTo>
                  <a:pt x="3558234" y="1775873"/>
                </a:moveTo>
                <a:cubicBezTo>
                  <a:pt x="3478696" y="1775873"/>
                  <a:pt x="3414218" y="1840351"/>
                  <a:pt x="3414218" y="1919889"/>
                </a:cubicBezTo>
                <a:cubicBezTo>
                  <a:pt x="3414218" y="1999427"/>
                  <a:pt x="3478696" y="2063905"/>
                  <a:pt x="3558234" y="2063905"/>
                </a:cubicBezTo>
                <a:cubicBezTo>
                  <a:pt x="3637772" y="2063905"/>
                  <a:pt x="3702250" y="1999427"/>
                  <a:pt x="3702250" y="1919889"/>
                </a:cubicBezTo>
                <a:cubicBezTo>
                  <a:pt x="3702250" y="1840351"/>
                  <a:pt x="3637772" y="1775873"/>
                  <a:pt x="3558234" y="1775873"/>
                </a:cubicBezTo>
                <a:close/>
                <a:moveTo>
                  <a:pt x="3149091" y="1775873"/>
                </a:moveTo>
                <a:cubicBezTo>
                  <a:pt x="3069553" y="1775873"/>
                  <a:pt x="3005075" y="1840351"/>
                  <a:pt x="3005075" y="1919889"/>
                </a:cubicBezTo>
                <a:cubicBezTo>
                  <a:pt x="3005075" y="1999427"/>
                  <a:pt x="3069553" y="2063905"/>
                  <a:pt x="3149091" y="2063905"/>
                </a:cubicBezTo>
                <a:cubicBezTo>
                  <a:pt x="3228629" y="2063905"/>
                  <a:pt x="3293107" y="1999427"/>
                  <a:pt x="3293107" y="1919889"/>
                </a:cubicBezTo>
                <a:cubicBezTo>
                  <a:pt x="3293107" y="1840351"/>
                  <a:pt x="3228629" y="1775873"/>
                  <a:pt x="3149091" y="1775873"/>
                </a:cubicBezTo>
                <a:close/>
                <a:moveTo>
                  <a:pt x="2739948" y="1775873"/>
                </a:moveTo>
                <a:cubicBezTo>
                  <a:pt x="2660410" y="1775873"/>
                  <a:pt x="2595932" y="1840351"/>
                  <a:pt x="2595932" y="1919889"/>
                </a:cubicBezTo>
                <a:cubicBezTo>
                  <a:pt x="2595932" y="1999427"/>
                  <a:pt x="2660410" y="2063905"/>
                  <a:pt x="2739948" y="2063905"/>
                </a:cubicBezTo>
                <a:cubicBezTo>
                  <a:pt x="2819486" y="2063905"/>
                  <a:pt x="2883964" y="1999427"/>
                  <a:pt x="2883964" y="1919889"/>
                </a:cubicBezTo>
                <a:cubicBezTo>
                  <a:pt x="2883964" y="1840351"/>
                  <a:pt x="2819486" y="1775873"/>
                  <a:pt x="2739948" y="1775873"/>
                </a:cubicBezTo>
                <a:close/>
                <a:moveTo>
                  <a:pt x="2330805" y="1775873"/>
                </a:moveTo>
                <a:cubicBezTo>
                  <a:pt x="2251267" y="1775873"/>
                  <a:pt x="2186789" y="1840351"/>
                  <a:pt x="2186789" y="1919889"/>
                </a:cubicBezTo>
                <a:cubicBezTo>
                  <a:pt x="2186789" y="1999427"/>
                  <a:pt x="2251267" y="2063905"/>
                  <a:pt x="2330805" y="2063905"/>
                </a:cubicBezTo>
                <a:cubicBezTo>
                  <a:pt x="2410343" y="2063905"/>
                  <a:pt x="2474821" y="1999427"/>
                  <a:pt x="2474821" y="1919889"/>
                </a:cubicBezTo>
                <a:cubicBezTo>
                  <a:pt x="2474821" y="1840351"/>
                  <a:pt x="2410343" y="1775873"/>
                  <a:pt x="2330805" y="1775873"/>
                </a:cubicBezTo>
                <a:close/>
                <a:moveTo>
                  <a:pt x="1921662" y="1775873"/>
                </a:moveTo>
                <a:cubicBezTo>
                  <a:pt x="1842124" y="1775873"/>
                  <a:pt x="1777646" y="1840351"/>
                  <a:pt x="1777646" y="1919889"/>
                </a:cubicBezTo>
                <a:cubicBezTo>
                  <a:pt x="1777646" y="1999427"/>
                  <a:pt x="1842124" y="2063905"/>
                  <a:pt x="1921662" y="2063905"/>
                </a:cubicBezTo>
                <a:cubicBezTo>
                  <a:pt x="2001200" y="2063905"/>
                  <a:pt x="2065678" y="1999427"/>
                  <a:pt x="2065678" y="1919889"/>
                </a:cubicBezTo>
                <a:cubicBezTo>
                  <a:pt x="2065678" y="1840351"/>
                  <a:pt x="2001200" y="1775873"/>
                  <a:pt x="1921662" y="1775873"/>
                </a:cubicBezTo>
                <a:close/>
                <a:moveTo>
                  <a:pt x="1512519" y="1775873"/>
                </a:moveTo>
                <a:cubicBezTo>
                  <a:pt x="1432981" y="1775873"/>
                  <a:pt x="1368503" y="1840351"/>
                  <a:pt x="1368503" y="1919889"/>
                </a:cubicBezTo>
                <a:cubicBezTo>
                  <a:pt x="1368503" y="1999427"/>
                  <a:pt x="1432981" y="2063905"/>
                  <a:pt x="1512519" y="2063905"/>
                </a:cubicBezTo>
                <a:cubicBezTo>
                  <a:pt x="1592057" y="2063905"/>
                  <a:pt x="1656535" y="1999427"/>
                  <a:pt x="1656535" y="1919889"/>
                </a:cubicBezTo>
                <a:cubicBezTo>
                  <a:pt x="1656535" y="1840351"/>
                  <a:pt x="1592057" y="1775873"/>
                  <a:pt x="1512519" y="1775873"/>
                </a:cubicBezTo>
                <a:close/>
                <a:moveTo>
                  <a:pt x="1103376" y="1775873"/>
                </a:moveTo>
                <a:cubicBezTo>
                  <a:pt x="1023838" y="1775873"/>
                  <a:pt x="959360" y="1840351"/>
                  <a:pt x="959360" y="1919889"/>
                </a:cubicBezTo>
                <a:cubicBezTo>
                  <a:pt x="959360" y="1999427"/>
                  <a:pt x="1023838" y="2063905"/>
                  <a:pt x="1103376" y="2063905"/>
                </a:cubicBezTo>
                <a:cubicBezTo>
                  <a:pt x="1182914" y="2063905"/>
                  <a:pt x="1247392" y="1999427"/>
                  <a:pt x="1247392" y="1919889"/>
                </a:cubicBezTo>
                <a:cubicBezTo>
                  <a:pt x="1247392" y="1840351"/>
                  <a:pt x="1182914" y="1775873"/>
                  <a:pt x="1103376" y="1775873"/>
                </a:cubicBezTo>
                <a:close/>
                <a:moveTo>
                  <a:pt x="694233" y="1775873"/>
                </a:moveTo>
                <a:cubicBezTo>
                  <a:pt x="614695" y="1775873"/>
                  <a:pt x="550217" y="1840351"/>
                  <a:pt x="550217" y="1919889"/>
                </a:cubicBezTo>
                <a:cubicBezTo>
                  <a:pt x="550217" y="1999427"/>
                  <a:pt x="614695" y="2063905"/>
                  <a:pt x="694233" y="2063905"/>
                </a:cubicBezTo>
                <a:cubicBezTo>
                  <a:pt x="773771" y="2063905"/>
                  <a:pt x="838249" y="1999427"/>
                  <a:pt x="838249" y="1919889"/>
                </a:cubicBezTo>
                <a:cubicBezTo>
                  <a:pt x="838249" y="1840351"/>
                  <a:pt x="773771" y="1775873"/>
                  <a:pt x="694233" y="1775873"/>
                </a:cubicBezTo>
                <a:close/>
                <a:moveTo>
                  <a:pt x="285090" y="1775873"/>
                </a:moveTo>
                <a:cubicBezTo>
                  <a:pt x="205552" y="1775873"/>
                  <a:pt x="141074" y="1840351"/>
                  <a:pt x="141074" y="1919889"/>
                </a:cubicBezTo>
                <a:cubicBezTo>
                  <a:pt x="141074" y="1999427"/>
                  <a:pt x="205552" y="2063905"/>
                  <a:pt x="285090" y="2063905"/>
                </a:cubicBezTo>
                <a:cubicBezTo>
                  <a:pt x="364628" y="2063905"/>
                  <a:pt x="429106" y="1999427"/>
                  <a:pt x="429106" y="1919889"/>
                </a:cubicBezTo>
                <a:cubicBezTo>
                  <a:pt x="429106" y="1840351"/>
                  <a:pt x="364628" y="1775873"/>
                  <a:pt x="285090" y="1775873"/>
                </a:cubicBezTo>
                <a:close/>
                <a:moveTo>
                  <a:pt x="3966676" y="1360650"/>
                </a:moveTo>
                <a:cubicBezTo>
                  <a:pt x="3887138" y="1360650"/>
                  <a:pt x="3822660" y="1425128"/>
                  <a:pt x="3822660" y="1504666"/>
                </a:cubicBezTo>
                <a:cubicBezTo>
                  <a:pt x="3822660" y="1584204"/>
                  <a:pt x="3887138" y="1648682"/>
                  <a:pt x="3966676" y="1648682"/>
                </a:cubicBezTo>
                <a:cubicBezTo>
                  <a:pt x="4046214" y="1648682"/>
                  <a:pt x="4110692" y="1584204"/>
                  <a:pt x="4110692" y="1504666"/>
                </a:cubicBezTo>
                <a:cubicBezTo>
                  <a:pt x="4110692" y="1425128"/>
                  <a:pt x="4046214" y="1360650"/>
                  <a:pt x="3966676" y="1360650"/>
                </a:cubicBezTo>
                <a:close/>
                <a:moveTo>
                  <a:pt x="3557534" y="1360650"/>
                </a:moveTo>
                <a:cubicBezTo>
                  <a:pt x="3477996" y="1360650"/>
                  <a:pt x="3413518" y="1425128"/>
                  <a:pt x="3413518" y="1504666"/>
                </a:cubicBezTo>
                <a:cubicBezTo>
                  <a:pt x="3413518" y="1584204"/>
                  <a:pt x="3477996" y="1648682"/>
                  <a:pt x="3557534" y="1648682"/>
                </a:cubicBezTo>
                <a:cubicBezTo>
                  <a:pt x="3637072" y="1648682"/>
                  <a:pt x="3701550" y="1584204"/>
                  <a:pt x="3701550" y="1504666"/>
                </a:cubicBezTo>
                <a:cubicBezTo>
                  <a:pt x="3701550" y="1425128"/>
                  <a:pt x="3637072" y="1360650"/>
                  <a:pt x="3557534" y="1360650"/>
                </a:cubicBezTo>
                <a:close/>
                <a:moveTo>
                  <a:pt x="3148391" y="1360650"/>
                </a:moveTo>
                <a:cubicBezTo>
                  <a:pt x="3068853" y="1360650"/>
                  <a:pt x="3004375" y="1425128"/>
                  <a:pt x="3004375" y="1504666"/>
                </a:cubicBezTo>
                <a:cubicBezTo>
                  <a:pt x="3004375" y="1584204"/>
                  <a:pt x="3068853" y="1648682"/>
                  <a:pt x="3148391" y="1648682"/>
                </a:cubicBezTo>
                <a:cubicBezTo>
                  <a:pt x="3227929" y="1648682"/>
                  <a:pt x="3292407" y="1584204"/>
                  <a:pt x="3292407" y="1504666"/>
                </a:cubicBezTo>
                <a:cubicBezTo>
                  <a:pt x="3292407" y="1425128"/>
                  <a:pt x="3227929" y="1360650"/>
                  <a:pt x="3148391" y="1360650"/>
                </a:cubicBezTo>
                <a:close/>
                <a:moveTo>
                  <a:pt x="2739248" y="1360650"/>
                </a:moveTo>
                <a:cubicBezTo>
                  <a:pt x="2659710" y="1360650"/>
                  <a:pt x="2595232" y="1425128"/>
                  <a:pt x="2595232" y="1504666"/>
                </a:cubicBezTo>
                <a:cubicBezTo>
                  <a:pt x="2595232" y="1584204"/>
                  <a:pt x="2659710" y="1648682"/>
                  <a:pt x="2739248" y="1648682"/>
                </a:cubicBezTo>
                <a:cubicBezTo>
                  <a:pt x="2818786" y="1648682"/>
                  <a:pt x="2883264" y="1584204"/>
                  <a:pt x="2883264" y="1504666"/>
                </a:cubicBezTo>
                <a:cubicBezTo>
                  <a:pt x="2883264" y="1425128"/>
                  <a:pt x="2818786" y="1360650"/>
                  <a:pt x="2739248" y="1360650"/>
                </a:cubicBezTo>
                <a:close/>
                <a:moveTo>
                  <a:pt x="2330105" y="1360650"/>
                </a:moveTo>
                <a:cubicBezTo>
                  <a:pt x="2250567" y="1360650"/>
                  <a:pt x="2186089" y="1425128"/>
                  <a:pt x="2186089" y="1504666"/>
                </a:cubicBezTo>
                <a:cubicBezTo>
                  <a:pt x="2186089" y="1584204"/>
                  <a:pt x="2250567" y="1648682"/>
                  <a:pt x="2330105" y="1648682"/>
                </a:cubicBezTo>
                <a:cubicBezTo>
                  <a:pt x="2409643" y="1648682"/>
                  <a:pt x="2474121" y="1584204"/>
                  <a:pt x="2474121" y="1504666"/>
                </a:cubicBezTo>
                <a:cubicBezTo>
                  <a:pt x="2474121" y="1425128"/>
                  <a:pt x="2409643" y="1360650"/>
                  <a:pt x="2330105" y="1360650"/>
                </a:cubicBezTo>
                <a:close/>
                <a:moveTo>
                  <a:pt x="1920962" y="1360650"/>
                </a:moveTo>
                <a:cubicBezTo>
                  <a:pt x="1841424" y="1360650"/>
                  <a:pt x="1776946" y="1425128"/>
                  <a:pt x="1776946" y="1504666"/>
                </a:cubicBezTo>
                <a:cubicBezTo>
                  <a:pt x="1776946" y="1584204"/>
                  <a:pt x="1841424" y="1648682"/>
                  <a:pt x="1920962" y="1648682"/>
                </a:cubicBezTo>
                <a:cubicBezTo>
                  <a:pt x="2000500" y="1648682"/>
                  <a:pt x="2064978" y="1584204"/>
                  <a:pt x="2064978" y="1504666"/>
                </a:cubicBezTo>
                <a:cubicBezTo>
                  <a:pt x="2064978" y="1425128"/>
                  <a:pt x="2000500" y="1360650"/>
                  <a:pt x="1920962" y="1360650"/>
                </a:cubicBezTo>
                <a:close/>
                <a:moveTo>
                  <a:pt x="1511819" y="1360650"/>
                </a:moveTo>
                <a:cubicBezTo>
                  <a:pt x="1432281" y="1360650"/>
                  <a:pt x="1367803" y="1425128"/>
                  <a:pt x="1367803" y="1504666"/>
                </a:cubicBezTo>
                <a:cubicBezTo>
                  <a:pt x="1367803" y="1584204"/>
                  <a:pt x="1432281" y="1648682"/>
                  <a:pt x="1511819" y="1648682"/>
                </a:cubicBezTo>
                <a:cubicBezTo>
                  <a:pt x="1591357" y="1648682"/>
                  <a:pt x="1655835" y="1584204"/>
                  <a:pt x="1655835" y="1504666"/>
                </a:cubicBezTo>
                <a:cubicBezTo>
                  <a:pt x="1655835" y="1425128"/>
                  <a:pt x="1591357" y="1360650"/>
                  <a:pt x="1511819" y="1360650"/>
                </a:cubicBezTo>
                <a:close/>
                <a:moveTo>
                  <a:pt x="1102676" y="1360650"/>
                </a:moveTo>
                <a:cubicBezTo>
                  <a:pt x="1023138" y="1360650"/>
                  <a:pt x="958660" y="1425128"/>
                  <a:pt x="958660" y="1504666"/>
                </a:cubicBezTo>
                <a:cubicBezTo>
                  <a:pt x="958660" y="1584204"/>
                  <a:pt x="1023138" y="1648682"/>
                  <a:pt x="1102676" y="1648682"/>
                </a:cubicBezTo>
                <a:cubicBezTo>
                  <a:pt x="1182214" y="1648682"/>
                  <a:pt x="1246692" y="1584204"/>
                  <a:pt x="1246692" y="1504666"/>
                </a:cubicBezTo>
                <a:cubicBezTo>
                  <a:pt x="1246692" y="1425128"/>
                  <a:pt x="1182214" y="1360650"/>
                  <a:pt x="1102676" y="1360650"/>
                </a:cubicBezTo>
                <a:close/>
                <a:moveTo>
                  <a:pt x="693533" y="1360650"/>
                </a:moveTo>
                <a:cubicBezTo>
                  <a:pt x="613995" y="1360650"/>
                  <a:pt x="549517" y="1425128"/>
                  <a:pt x="549517" y="1504666"/>
                </a:cubicBezTo>
                <a:cubicBezTo>
                  <a:pt x="549517" y="1584204"/>
                  <a:pt x="613995" y="1648682"/>
                  <a:pt x="693533" y="1648682"/>
                </a:cubicBezTo>
                <a:cubicBezTo>
                  <a:pt x="773071" y="1648682"/>
                  <a:pt x="837549" y="1584204"/>
                  <a:pt x="837549" y="1504666"/>
                </a:cubicBezTo>
                <a:cubicBezTo>
                  <a:pt x="837549" y="1425128"/>
                  <a:pt x="773071" y="1360650"/>
                  <a:pt x="693533" y="1360650"/>
                </a:cubicBezTo>
                <a:close/>
                <a:moveTo>
                  <a:pt x="284390" y="1360650"/>
                </a:moveTo>
                <a:cubicBezTo>
                  <a:pt x="204852" y="1360650"/>
                  <a:pt x="140374" y="1425128"/>
                  <a:pt x="140374" y="1504666"/>
                </a:cubicBezTo>
                <a:cubicBezTo>
                  <a:pt x="140374" y="1584204"/>
                  <a:pt x="204852" y="1648682"/>
                  <a:pt x="284390" y="1648682"/>
                </a:cubicBezTo>
                <a:cubicBezTo>
                  <a:pt x="363928" y="1648682"/>
                  <a:pt x="428406" y="1584204"/>
                  <a:pt x="428406" y="1504666"/>
                </a:cubicBezTo>
                <a:cubicBezTo>
                  <a:pt x="428406" y="1425128"/>
                  <a:pt x="363928" y="1360650"/>
                  <a:pt x="284390" y="1360650"/>
                </a:cubicBezTo>
                <a:close/>
                <a:moveTo>
                  <a:pt x="3965976" y="945427"/>
                </a:moveTo>
                <a:cubicBezTo>
                  <a:pt x="3886438" y="945427"/>
                  <a:pt x="3821960" y="1009905"/>
                  <a:pt x="3821960" y="1089443"/>
                </a:cubicBezTo>
                <a:cubicBezTo>
                  <a:pt x="3821960" y="1168981"/>
                  <a:pt x="3886438" y="1233459"/>
                  <a:pt x="3965976" y="1233459"/>
                </a:cubicBezTo>
                <a:cubicBezTo>
                  <a:pt x="4045514" y="1233459"/>
                  <a:pt x="4109992" y="1168981"/>
                  <a:pt x="4109992" y="1089443"/>
                </a:cubicBezTo>
                <a:cubicBezTo>
                  <a:pt x="4109992" y="1009905"/>
                  <a:pt x="4045514" y="945427"/>
                  <a:pt x="3965976" y="945427"/>
                </a:cubicBezTo>
                <a:close/>
                <a:moveTo>
                  <a:pt x="3556834" y="945427"/>
                </a:moveTo>
                <a:cubicBezTo>
                  <a:pt x="3477296" y="945427"/>
                  <a:pt x="3412818" y="1009905"/>
                  <a:pt x="3412818" y="1089443"/>
                </a:cubicBezTo>
                <a:cubicBezTo>
                  <a:pt x="3412818" y="1168981"/>
                  <a:pt x="3477296" y="1233459"/>
                  <a:pt x="3556834" y="1233459"/>
                </a:cubicBezTo>
                <a:cubicBezTo>
                  <a:pt x="3636372" y="1233459"/>
                  <a:pt x="3700850" y="1168981"/>
                  <a:pt x="3700850" y="1089443"/>
                </a:cubicBezTo>
                <a:cubicBezTo>
                  <a:pt x="3700850" y="1009905"/>
                  <a:pt x="3636372" y="945427"/>
                  <a:pt x="3556834" y="945427"/>
                </a:cubicBezTo>
                <a:close/>
                <a:moveTo>
                  <a:pt x="3147691" y="945427"/>
                </a:moveTo>
                <a:cubicBezTo>
                  <a:pt x="3068153" y="945427"/>
                  <a:pt x="3003675" y="1009905"/>
                  <a:pt x="3003675" y="1089443"/>
                </a:cubicBezTo>
                <a:cubicBezTo>
                  <a:pt x="3003675" y="1168981"/>
                  <a:pt x="3068153" y="1233459"/>
                  <a:pt x="3147691" y="1233459"/>
                </a:cubicBezTo>
                <a:cubicBezTo>
                  <a:pt x="3227229" y="1233459"/>
                  <a:pt x="3291707" y="1168981"/>
                  <a:pt x="3291707" y="1089443"/>
                </a:cubicBezTo>
                <a:cubicBezTo>
                  <a:pt x="3291707" y="1009905"/>
                  <a:pt x="3227229" y="945427"/>
                  <a:pt x="3147691" y="945427"/>
                </a:cubicBezTo>
                <a:close/>
                <a:moveTo>
                  <a:pt x="2738548" y="945427"/>
                </a:moveTo>
                <a:cubicBezTo>
                  <a:pt x="2659010" y="945427"/>
                  <a:pt x="2594532" y="1009905"/>
                  <a:pt x="2594532" y="1089443"/>
                </a:cubicBezTo>
                <a:cubicBezTo>
                  <a:pt x="2594532" y="1168981"/>
                  <a:pt x="2659010" y="1233459"/>
                  <a:pt x="2738548" y="1233459"/>
                </a:cubicBezTo>
                <a:cubicBezTo>
                  <a:pt x="2818086" y="1233459"/>
                  <a:pt x="2882564" y="1168981"/>
                  <a:pt x="2882564" y="1089443"/>
                </a:cubicBezTo>
                <a:cubicBezTo>
                  <a:pt x="2882564" y="1009905"/>
                  <a:pt x="2818086" y="945427"/>
                  <a:pt x="2738548" y="945427"/>
                </a:cubicBezTo>
                <a:close/>
                <a:moveTo>
                  <a:pt x="2329405" y="945427"/>
                </a:moveTo>
                <a:cubicBezTo>
                  <a:pt x="2249867" y="945427"/>
                  <a:pt x="2185389" y="1009905"/>
                  <a:pt x="2185389" y="1089443"/>
                </a:cubicBezTo>
                <a:cubicBezTo>
                  <a:pt x="2185389" y="1168981"/>
                  <a:pt x="2249867" y="1233459"/>
                  <a:pt x="2329405" y="1233459"/>
                </a:cubicBezTo>
                <a:cubicBezTo>
                  <a:pt x="2408943" y="1233459"/>
                  <a:pt x="2473421" y="1168981"/>
                  <a:pt x="2473421" y="1089443"/>
                </a:cubicBezTo>
                <a:cubicBezTo>
                  <a:pt x="2473421" y="1009905"/>
                  <a:pt x="2408943" y="945427"/>
                  <a:pt x="2329405" y="945427"/>
                </a:cubicBezTo>
                <a:close/>
                <a:moveTo>
                  <a:pt x="1920262" y="945427"/>
                </a:moveTo>
                <a:cubicBezTo>
                  <a:pt x="1840724" y="945427"/>
                  <a:pt x="1776246" y="1009905"/>
                  <a:pt x="1776246" y="1089443"/>
                </a:cubicBezTo>
                <a:cubicBezTo>
                  <a:pt x="1776246" y="1168981"/>
                  <a:pt x="1840724" y="1233459"/>
                  <a:pt x="1920262" y="1233459"/>
                </a:cubicBezTo>
                <a:cubicBezTo>
                  <a:pt x="1999800" y="1233459"/>
                  <a:pt x="2064278" y="1168981"/>
                  <a:pt x="2064278" y="1089443"/>
                </a:cubicBezTo>
                <a:cubicBezTo>
                  <a:pt x="2064278" y="1009905"/>
                  <a:pt x="1999800" y="945427"/>
                  <a:pt x="1920262" y="945427"/>
                </a:cubicBezTo>
                <a:close/>
                <a:moveTo>
                  <a:pt x="1511119" y="945427"/>
                </a:moveTo>
                <a:cubicBezTo>
                  <a:pt x="1431581" y="945427"/>
                  <a:pt x="1367103" y="1009905"/>
                  <a:pt x="1367103" y="1089443"/>
                </a:cubicBezTo>
                <a:cubicBezTo>
                  <a:pt x="1367103" y="1168981"/>
                  <a:pt x="1431581" y="1233459"/>
                  <a:pt x="1511119" y="1233459"/>
                </a:cubicBezTo>
                <a:cubicBezTo>
                  <a:pt x="1590657" y="1233459"/>
                  <a:pt x="1655135" y="1168981"/>
                  <a:pt x="1655135" y="1089443"/>
                </a:cubicBezTo>
                <a:cubicBezTo>
                  <a:pt x="1655135" y="1009905"/>
                  <a:pt x="1590657" y="945427"/>
                  <a:pt x="1511119" y="945427"/>
                </a:cubicBezTo>
                <a:close/>
                <a:moveTo>
                  <a:pt x="1101976" y="945427"/>
                </a:moveTo>
                <a:cubicBezTo>
                  <a:pt x="1022438" y="945427"/>
                  <a:pt x="957960" y="1009905"/>
                  <a:pt x="957960" y="1089443"/>
                </a:cubicBezTo>
                <a:cubicBezTo>
                  <a:pt x="957960" y="1168981"/>
                  <a:pt x="1022438" y="1233459"/>
                  <a:pt x="1101976" y="1233459"/>
                </a:cubicBezTo>
                <a:cubicBezTo>
                  <a:pt x="1181514" y="1233459"/>
                  <a:pt x="1245992" y="1168981"/>
                  <a:pt x="1245992" y="1089443"/>
                </a:cubicBezTo>
                <a:cubicBezTo>
                  <a:pt x="1245992" y="1009905"/>
                  <a:pt x="1181514" y="945427"/>
                  <a:pt x="1101976" y="945427"/>
                </a:cubicBezTo>
                <a:close/>
                <a:moveTo>
                  <a:pt x="692833" y="945427"/>
                </a:moveTo>
                <a:cubicBezTo>
                  <a:pt x="613295" y="945427"/>
                  <a:pt x="548817" y="1009905"/>
                  <a:pt x="548817" y="1089443"/>
                </a:cubicBezTo>
                <a:cubicBezTo>
                  <a:pt x="548817" y="1168981"/>
                  <a:pt x="613295" y="1233459"/>
                  <a:pt x="692833" y="1233459"/>
                </a:cubicBezTo>
                <a:cubicBezTo>
                  <a:pt x="772371" y="1233459"/>
                  <a:pt x="836849" y="1168981"/>
                  <a:pt x="836849" y="1089443"/>
                </a:cubicBezTo>
                <a:cubicBezTo>
                  <a:pt x="836849" y="1009905"/>
                  <a:pt x="772371" y="945427"/>
                  <a:pt x="692833" y="945427"/>
                </a:cubicBezTo>
                <a:close/>
                <a:moveTo>
                  <a:pt x="283690" y="945427"/>
                </a:moveTo>
                <a:cubicBezTo>
                  <a:pt x="204152" y="945427"/>
                  <a:pt x="139674" y="1009905"/>
                  <a:pt x="139674" y="1089443"/>
                </a:cubicBezTo>
                <a:cubicBezTo>
                  <a:pt x="139674" y="1168981"/>
                  <a:pt x="204152" y="1233459"/>
                  <a:pt x="283690" y="1233459"/>
                </a:cubicBezTo>
                <a:cubicBezTo>
                  <a:pt x="363228" y="1233459"/>
                  <a:pt x="427706" y="1168981"/>
                  <a:pt x="427706" y="1089443"/>
                </a:cubicBezTo>
                <a:cubicBezTo>
                  <a:pt x="427706" y="1009905"/>
                  <a:pt x="363228" y="945427"/>
                  <a:pt x="283690" y="945427"/>
                </a:cubicBezTo>
                <a:close/>
                <a:moveTo>
                  <a:pt x="3965276" y="530204"/>
                </a:moveTo>
                <a:cubicBezTo>
                  <a:pt x="3885738" y="530204"/>
                  <a:pt x="3821260" y="594682"/>
                  <a:pt x="3821260" y="674220"/>
                </a:cubicBezTo>
                <a:cubicBezTo>
                  <a:pt x="3821260" y="753758"/>
                  <a:pt x="3885738" y="818236"/>
                  <a:pt x="3965276" y="818236"/>
                </a:cubicBezTo>
                <a:cubicBezTo>
                  <a:pt x="4044814" y="818236"/>
                  <a:pt x="4109292" y="753758"/>
                  <a:pt x="4109292" y="674220"/>
                </a:cubicBezTo>
                <a:cubicBezTo>
                  <a:pt x="4109292" y="594682"/>
                  <a:pt x="4044814" y="530204"/>
                  <a:pt x="3965276" y="530204"/>
                </a:cubicBezTo>
                <a:close/>
                <a:moveTo>
                  <a:pt x="3556134" y="530204"/>
                </a:moveTo>
                <a:cubicBezTo>
                  <a:pt x="3476596" y="530204"/>
                  <a:pt x="3412118" y="594682"/>
                  <a:pt x="3412118" y="674220"/>
                </a:cubicBezTo>
                <a:cubicBezTo>
                  <a:pt x="3412118" y="753758"/>
                  <a:pt x="3476596" y="818236"/>
                  <a:pt x="3556134" y="818236"/>
                </a:cubicBezTo>
                <a:cubicBezTo>
                  <a:pt x="3635672" y="818236"/>
                  <a:pt x="3700150" y="753758"/>
                  <a:pt x="3700150" y="674220"/>
                </a:cubicBezTo>
                <a:cubicBezTo>
                  <a:pt x="3700150" y="594682"/>
                  <a:pt x="3635672" y="530204"/>
                  <a:pt x="3556134" y="530204"/>
                </a:cubicBezTo>
                <a:close/>
                <a:moveTo>
                  <a:pt x="3146991" y="530204"/>
                </a:moveTo>
                <a:cubicBezTo>
                  <a:pt x="3067453" y="530204"/>
                  <a:pt x="3002975" y="594682"/>
                  <a:pt x="3002975" y="674220"/>
                </a:cubicBezTo>
                <a:cubicBezTo>
                  <a:pt x="3002975" y="753758"/>
                  <a:pt x="3067453" y="818236"/>
                  <a:pt x="3146991" y="818236"/>
                </a:cubicBezTo>
                <a:cubicBezTo>
                  <a:pt x="3226529" y="818236"/>
                  <a:pt x="3291007" y="753758"/>
                  <a:pt x="3291007" y="674220"/>
                </a:cubicBezTo>
                <a:cubicBezTo>
                  <a:pt x="3291007" y="594682"/>
                  <a:pt x="3226529" y="530204"/>
                  <a:pt x="3146991" y="530204"/>
                </a:cubicBezTo>
                <a:close/>
                <a:moveTo>
                  <a:pt x="2737848" y="530204"/>
                </a:moveTo>
                <a:cubicBezTo>
                  <a:pt x="2658310" y="530204"/>
                  <a:pt x="2593832" y="594682"/>
                  <a:pt x="2593832" y="674220"/>
                </a:cubicBezTo>
                <a:cubicBezTo>
                  <a:pt x="2593832" y="753758"/>
                  <a:pt x="2658310" y="818236"/>
                  <a:pt x="2737848" y="818236"/>
                </a:cubicBezTo>
                <a:cubicBezTo>
                  <a:pt x="2817386" y="818236"/>
                  <a:pt x="2881864" y="753758"/>
                  <a:pt x="2881864" y="674220"/>
                </a:cubicBezTo>
                <a:cubicBezTo>
                  <a:pt x="2881864" y="594682"/>
                  <a:pt x="2817386" y="530204"/>
                  <a:pt x="2737848" y="530204"/>
                </a:cubicBezTo>
                <a:close/>
                <a:moveTo>
                  <a:pt x="2328705" y="530204"/>
                </a:moveTo>
                <a:cubicBezTo>
                  <a:pt x="2249167" y="530204"/>
                  <a:pt x="2184689" y="594682"/>
                  <a:pt x="2184689" y="674220"/>
                </a:cubicBezTo>
                <a:cubicBezTo>
                  <a:pt x="2184689" y="753758"/>
                  <a:pt x="2249167" y="818236"/>
                  <a:pt x="2328705" y="818236"/>
                </a:cubicBezTo>
                <a:cubicBezTo>
                  <a:pt x="2408243" y="818236"/>
                  <a:pt x="2472721" y="753758"/>
                  <a:pt x="2472721" y="674220"/>
                </a:cubicBezTo>
                <a:cubicBezTo>
                  <a:pt x="2472721" y="594682"/>
                  <a:pt x="2408243" y="530204"/>
                  <a:pt x="2328705" y="530204"/>
                </a:cubicBezTo>
                <a:close/>
                <a:moveTo>
                  <a:pt x="1919562" y="530204"/>
                </a:moveTo>
                <a:cubicBezTo>
                  <a:pt x="1840024" y="530204"/>
                  <a:pt x="1775546" y="594682"/>
                  <a:pt x="1775546" y="674220"/>
                </a:cubicBezTo>
                <a:cubicBezTo>
                  <a:pt x="1775546" y="753758"/>
                  <a:pt x="1840024" y="818236"/>
                  <a:pt x="1919562" y="818236"/>
                </a:cubicBezTo>
                <a:cubicBezTo>
                  <a:pt x="1999100" y="818236"/>
                  <a:pt x="2063578" y="753758"/>
                  <a:pt x="2063578" y="674220"/>
                </a:cubicBezTo>
                <a:cubicBezTo>
                  <a:pt x="2063578" y="594682"/>
                  <a:pt x="1999100" y="530204"/>
                  <a:pt x="1919562" y="530204"/>
                </a:cubicBezTo>
                <a:close/>
                <a:moveTo>
                  <a:pt x="1510419" y="530204"/>
                </a:moveTo>
                <a:cubicBezTo>
                  <a:pt x="1430881" y="530204"/>
                  <a:pt x="1366403" y="594682"/>
                  <a:pt x="1366403" y="674220"/>
                </a:cubicBezTo>
                <a:cubicBezTo>
                  <a:pt x="1366403" y="753758"/>
                  <a:pt x="1430881" y="818236"/>
                  <a:pt x="1510419" y="818236"/>
                </a:cubicBezTo>
                <a:cubicBezTo>
                  <a:pt x="1589957" y="818236"/>
                  <a:pt x="1654435" y="753758"/>
                  <a:pt x="1654435" y="674220"/>
                </a:cubicBezTo>
                <a:cubicBezTo>
                  <a:pt x="1654435" y="594682"/>
                  <a:pt x="1589957" y="530204"/>
                  <a:pt x="1510419" y="530204"/>
                </a:cubicBezTo>
                <a:close/>
                <a:moveTo>
                  <a:pt x="1101276" y="530204"/>
                </a:moveTo>
                <a:cubicBezTo>
                  <a:pt x="1021738" y="530204"/>
                  <a:pt x="957260" y="594682"/>
                  <a:pt x="957260" y="674220"/>
                </a:cubicBezTo>
                <a:cubicBezTo>
                  <a:pt x="957260" y="753758"/>
                  <a:pt x="1021738" y="818236"/>
                  <a:pt x="1101276" y="818236"/>
                </a:cubicBezTo>
                <a:cubicBezTo>
                  <a:pt x="1180814" y="818236"/>
                  <a:pt x="1245292" y="753758"/>
                  <a:pt x="1245292" y="674220"/>
                </a:cubicBezTo>
                <a:cubicBezTo>
                  <a:pt x="1245292" y="594682"/>
                  <a:pt x="1180814" y="530204"/>
                  <a:pt x="1101276" y="530204"/>
                </a:cubicBezTo>
                <a:close/>
                <a:moveTo>
                  <a:pt x="692133" y="530204"/>
                </a:moveTo>
                <a:cubicBezTo>
                  <a:pt x="612595" y="530204"/>
                  <a:pt x="548117" y="594682"/>
                  <a:pt x="548117" y="674220"/>
                </a:cubicBezTo>
                <a:cubicBezTo>
                  <a:pt x="548117" y="753758"/>
                  <a:pt x="612595" y="818236"/>
                  <a:pt x="692133" y="818236"/>
                </a:cubicBezTo>
                <a:cubicBezTo>
                  <a:pt x="771671" y="818236"/>
                  <a:pt x="836149" y="753758"/>
                  <a:pt x="836149" y="674220"/>
                </a:cubicBezTo>
                <a:cubicBezTo>
                  <a:pt x="836149" y="594682"/>
                  <a:pt x="771671" y="530204"/>
                  <a:pt x="692133" y="530204"/>
                </a:cubicBezTo>
                <a:close/>
                <a:moveTo>
                  <a:pt x="282990" y="530204"/>
                </a:moveTo>
                <a:cubicBezTo>
                  <a:pt x="203452" y="530204"/>
                  <a:pt x="138974" y="594682"/>
                  <a:pt x="138974" y="674220"/>
                </a:cubicBezTo>
                <a:cubicBezTo>
                  <a:pt x="138974" y="753758"/>
                  <a:pt x="203452" y="818236"/>
                  <a:pt x="282990" y="818236"/>
                </a:cubicBezTo>
                <a:cubicBezTo>
                  <a:pt x="362528" y="818236"/>
                  <a:pt x="427006" y="753758"/>
                  <a:pt x="427006" y="674220"/>
                </a:cubicBezTo>
                <a:cubicBezTo>
                  <a:pt x="427006" y="594682"/>
                  <a:pt x="362528" y="530204"/>
                  <a:pt x="282990" y="530204"/>
                </a:cubicBezTo>
                <a:close/>
                <a:moveTo>
                  <a:pt x="3964576" y="114981"/>
                </a:moveTo>
                <a:cubicBezTo>
                  <a:pt x="3885038" y="114981"/>
                  <a:pt x="3820560" y="179459"/>
                  <a:pt x="3820560" y="258997"/>
                </a:cubicBezTo>
                <a:cubicBezTo>
                  <a:pt x="3820560" y="338535"/>
                  <a:pt x="3885038" y="403013"/>
                  <a:pt x="3964576" y="403013"/>
                </a:cubicBezTo>
                <a:cubicBezTo>
                  <a:pt x="4044114" y="403013"/>
                  <a:pt x="4108592" y="338535"/>
                  <a:pt x="4108592" y="258997"/>
                </a:cubicBezTo>
                <a:cubicBezTo>
                  <a:pt x="4108592" y="179459"/>
                  <a:pt x="4044114" y="114981"/>
                  <a:pt x="3964576" y="114981"/>
                </a:cubicBezTo>
                <a:close/>
                <a:moveTo>
                  <a:pt x="3555434" y="114981"/>
                </a:moveTo>
                <a:cubicBezTo>
                  <a:pt x="3475896" y="114981"/>
                  <a:pt x="3411418" y="179459"/>
                  <a:pt x="3411418" y="258997"/>
                </a:cubicBezTo>
                <a:cubicBezTo>
                  <a:pt x="3411418" y="338535"/>
                  <a:pt x="3475896" y="403013"/>
                  <a:pt x="3555434" y="403013"/>
                </a:cubicBezTo>
                <a:cubicBezTo>
                  <a:pt x="3634972" y="403013"/>
                  <a:pt x="3699450" y="338535"/>
                  <a:pt x="3699450" y="258997"/>
                </a:cubicBezTo>
                <a:cubicBezTo>
                  <a:pt x="3699450" y="179459"/>
                  <a:pt x="3634972" y="114981"/>
                  <a:pt x="3555434" y="114981"/>
                </a:cubicBezTo>
                <a:close/>
                <a:moveTo>
                  <a:pt x="3146291" y="114981"/>
                </a:moveTo>
                <a:cubicBezTo>
                  <a:pt x="3066753" y="114981"/>
                  <a:pt x="3002275" y="179459"/>
                  <a:pt x="3002275" y="258997"/>
                </a:cubicBezTo>
                <a:cubicBezTo>
                  <a:pt x="3002275" y="338535"/>
                  <a:pt x="3066753" y="403013"/>
                  <a:pt x="3146291" y="403013"/>
                </a:cubicBezTo>
                <a:cubicBezTo>
                  <a:pt x="3225829" y="403013"/>
                  <a:pt x="3290307" y="338535"/>
                  <a:pt x="3290307" y="258997"/>
                </a:cubicBezTo>
                <a:cubicBezTo>
                  <a:pt x="3290307" y="179459"/>
                  <a:pt x="3225829" y="114981"/>
                  <a:pt x="3146291" y="114981"/>
                </a:cubicBezTo>
                <a:close/>
                <a:moveTo>
                  <a:pt x="2737148" y="114981"/>
                </a:moveTo>
                <a:cubicBezTo>
                  <a:pt x="2657610" y="114981"/>
                  <a:pt x="2593132" y="179459"/>
                  <a:pt x="2593132" y="258997"/>
                </a:cubicBezTo>
                <a:cubicBezTo>
                  <a:pt x="2593132" y="338535"/>
                  <a:pt x="2657610" y="403013"/>
                  <a:pt x="2737148" y="403013"/>
                </a:cubicBezTo>
                <a:cubicBezTo>
                  <a:pt x="2816686" y="403013"/>
                  <a:pt x="2881164" y="338535"/>
                  <a:pt x="2881164" y="258997"/>
                </a:cubicBezTo>
                <a:cubicBezTo>
                  <a:pt x="2881164" y="179459"/>
                  <a:pt x="2816686" y="114981"/>
                  <a:pt x="2737148" y="114981"/>
                </a:cubicBezTo>
                <a:close/>
                <a:moveTo>
                  <a:pt x="2328005" y="114981"/>
                </a:moveTo>
                <a:cubicBezTo>
                  <a:pt x="2248467" y="114981"/>
                  <a:pt x="2183989" y="179459"/>
                  <a:pt x="2183989" y="258997"/>
                </a:cubicBezTo>
                <a:cubicBezTo>
                  <a:pt x="2183989" y="338535"/>
                  <a:pt x="2248467" y="403013"/>
                  <a:pt x="2328005" y="403013"/>
                </a:cubicBezTo>
                <a:cubicBezTo>
                  <a:pt x="2407543" y="403013"/>
                  <a:pt x="2472021" y="338535"/>
                  <a:pt x="2472021" y="258997"/>
                </a:cubicBezTo>
                <a:cubicBezTo>
                  <a:pt x="2472021" y="179459"/>
                  <a:pt x="2407543" y="114981"/>
                  <a:pt x="2328005" y="114981"/>
                </a:cubicBezTo>
                <a:close/>
                <a:moveTo>
                  <a:pt x="1918862" y="114981"/>
                </a:moveTo>
                <a:cubicBezTo>
                  <a:pt x="1839324" y="114981"/>
                  <a:pt x="1774846" y="179459"/>
                  <a:pt x="1774846" y="258997"/>
                </a:cubicBezTo>
                <a:cubicBezTo>
                  <a:pt x="1774846" y="338535"/>
                  <a:pt x="1839324" y="403013"/>
                  <a:pt x="1918862" y="403013"/>
                </a:cubicBezTo>
                <a:cubicBezTo>
                  <a:pt x="1998400" y="403013"/>
                  <a:pt x="2062878" y="338535"/>
                  <a:pt x="2062878" y="258997"/>
                </a:cubicBezTo>
                <a:cubicBezTo>
                  <a:pt x="2062878" y="179459"/>
                  <a:pt x="1998400" y="114981"/>
                  <a:pt x="1918862" y="114981"/>
                </a:cubicBezTo>
                <a:close/>
                <a:moveTo>
                  <a:pt x="1509719" y="114981"/>
                </a:moveTo>
                <a:cubicBezTo>
                  <a:pt x="1430181" y="114981"/>
                  <a:pt x="1365703" y="179459"/>
                  <a:pt x="1365703" y="258997"/>
                </a:cubicBezTo>
                <a:cubicBezTo>
                  <a:pt x="1365703" y="338535"/>
                  <a:pt x="1430181" y="403013"/>
                  <a:pt x="1509719" y="403013"/>
                </a:cubicBezTo>
                <a:cubicBezTo>
                  <a:pt x="1589257" y="403013"/>
                  <a:pt x="1653735" y="338535"/>
                  <a:pt x="1653735" y="258997"/>
                </a:cubicBezTo>
                <a:cubicBezTo>
                  <a:pt x="1653735" y="179459"/>
                  <a:pt x="1589257" y="114981"/>
                  <a:pt x="1509719" y="114981"/>
                </a:cubicBezTo>
                <a:close/>
                <a:moveTo>
                  <a:pt x="1100576" y="114981"/>
                </a:moveTo>
                <a:cubicBezTo>
                  <a:pt x="1021038" y="114981"/>
                  <a:pt x="956560" y="179459"/>
                  <a:pt x="956560" y="258997"/>
                </a:cubicBezTo>
                <a:cubicBezTo>
                  <a:pt x="956560" y="338535"/>
                  <a:pt x="1021038" y="403013"/>
                  <a:pt x="1100576" y="403013"/>
                </a:cubicBezTo>
                <a:cubicBezTo>
                  <a:pt x="1180114" y="403013"/>
                  <a:pt x="1244592" y="338535"/>
                  <a:pt x="1244592" y="258997"/>
                </a:cubicBezTo>
                <a:cubicBezTo>
                  <a:pt x="1244592" y="179459"/>
                  <a:pt x="1180114" y="114981"/>
                  <a:pt x="1100576" y="114981"/>
                </a:cubicBezTo>
                <a:close/>
                <a:moveTo>
                  <a:pt x="691433" y="114981"/>
                </a:moveTo>
                <a:cubicBezTo>
                  <a:pt x="611895" y="114981"/>
                  <a:pt x="547417" y="179459"/>
                  <a:pt x="547417" y="258997"/>
                </a:cubicBezTo>
                <a:cubicBezTo>
                  <a:pt x="547417" y="338535"/>
                  <a:pt x="611895" y="403013"/>
                  <a:pt x="691433" y="403013"/>
                </a:cubicBezTo>
                <a:cubicBezTo>
                  <a:pt x="770971" y="403013"/>
                  <a:pt x="835449" y="338535"/>
                  <a:pt x="835449" y="258997"/>
                </a:cubicBezTo>
                <a:cubicBezTo>
                  <a:pt x="835449" y="179459"/>
                  <a:pt x="770971" y="114981"/>
                  <a:pt x="691433" y="114981"/>
                </a:cubicBezTo>
                <a:close/>
                <a:moveTo>
                  <a:pt x="282290" y="114981"/>
                </a:moveTo>
                <a:cubicBezTo>
                  <a:pt x="202752" y="114981"/>
                  <a:pt x="138274" y="179459"/>
                  <a:pt x="138274" y="258997"/>
                </a:cubicBezTo>
                <a:cubicBezTo>
                  <a:pt x="138274" y="338535"/>
                  <a:pt x="202752" y="403013"/>
                  <a:pt x="282290" y="403013"/>
                </a:cubicBezTo>
                <a:cubicBezTo>
                  <a:pt x="361828" y="403013"/>
                  <a:pt x="426306" y="338535"/>
                  <a:pt x="426306" y="258997"/>
                </a:cubicBezTo>
                <a:cubicBezTo>
                  <a:pt x="426306" y="179459"/>
                  <a:pt x="361828" y="114981"/>
                  <a:pt x="282290" y="114981"/>
                </a:cubicBezTo>
                <a:close/>
                <a:moveTo>
                  <a:pt x="0" y="0"/>
                </a:moveTo>
                <a:lnTo>
                  <a:pt x="4248472" y="0"/>
                </a:lnTo>
                <a:lnTo>
                  <a:pt x="4248472" y="4248472"/>
                </a:lnTo>
                <a:lnTo>
                  <a:pt x="0" y="424847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defTabSz="1219170"/>
            <a:endParaRPr lang="en-US" sz="1467" kern="0">
              <a:solidFill>
                <a:srgbClr val="FFFFFF"/>
              </a:solidFill>
              <a:latin typeface="Arial" panose="020B0604020202020204" pitchFamily="34" charset="0"/>
            </a:endParaRPr>
          </a:p>
        </p:txBody>
      </p:sp>
      <p:sp>
        <p:nvSpPr>
          <p:cNvPr id="27" name="Rectangle 26"/>
          <p:cNvSpPr/>
          <p:nvPr/>
        </p:nvSpPr>
        <p:spPr>
          <a:xfrm>
            <a:off x="2014452" y="1654479"/>
            <a:ext cx="3113528" cy="319946"/>
          </a:xfrm>
          <a:prstGeom prst="rect">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600" b="1" kern="0" dirty="0">
                <a:solidFill>
                  <a:schemeClr val="bg1"/>
                </a:solidFill>
                <a:latin typeface="Arial" panose="020B0604020202020204" pitchFamily="34" charset="0"/>
                <a:cs typeface="Arial" panose="020B0604020202020204" pitchFamily="34" charset="0"/>
              </a:rPr>
              <a:t>Cell 1</a:t>
            </a:r>
          </a:p>
        </p:txBody>
      </p:sp>
      <p:sp>
        <p:nvSpPr>
          <p:cNvPr id="28" name="Rectangle 27"/>
          <p:cNvSpPr/>
          <p:nvPr/>
        </p:nvSpPr>
        <p:spPr>
          <a:xfrm>
            <a:off x="464023" y="6025140"/>
            <a:ext cx="10877511" cy="276999"/>
          </a:xfrm>
          <a:prstGeom prst="rect">
            <a:avLst/>
          </a:prstGeom>
        </p:spPr>
        <p:txBody>
          <a:bodyPr wrap="square">
            <a:spAutoFit/>
          </a:bodyPr>
          <a:lstStyle/>
          <a:p>
            <a:pPr defTabSz="1219170"/>
            <a:r>
              <a:rPr lang="en-US" sz="1200" kern="0" dirty="0">
                <a:latin typeface="Arial" panose="020B0604020202020204" pitchFamily="34" charset="0"/>
                <a:cs typeface="Arial" panose="020B0604020202020204" pitchFamily="34" charset="0"/>
              </a:rPr>
              <a:t>P56 : Now I would like you to think of both products that you have just drunk. Compared these two products, which one do you most prefer?</a:t>
            </a:r>
          </a:p>
        </p:txBody>
      </p:sp>
      <p:sp>
        <p:nvSpPr>
          <p:cNvPr id="30" name="Rectangle 112"/>
          <p:cNvSpPr/>
          <p:nvPr/>
        </p:nvSpPr>
        <p:spPr bwMode="gray">
          <a:xfrm>
            <a:off x="1978440" y="2486823"/>
            <a:ext cx="1504003" cy="1334488"/>
          </a:xfrm>
          <a:custGeom>
            <a:avLst/>
            <a:gdLst/>
            <a:ahLst/>
            <a:cxnLst/>
            <a:rect l="l" t="t" r="r" b="b"/>
            <a:pathLst>
              <a:path w="4248472" h="4248472">
                <a:moveTo>
                  <a:pt x="3963192" y="3851992"/>
                </a:moveTo>
                <a:cubicBezTo>
                  <a:pt x="3883654" y="3851992"/>
                  <a:pt x="3819176" y="3916470"/>
                  <a:pt x="3819176" y="3996008"/>
                </a:cubicBezTo>
                <a:cubicBezTo>
                  <a:pt x="3819176" y="4075546"/>
                  <a:pt x="3883654" y="4140024"/>
                  <a:pt x="3963192" y="4140024"/>
                </a:cubicBezTo>
                <a:cubicBezTo>
                  <a:pt x="4042730" y="4140024"/>
                  <a:pt x="4107208" y="4075546"/>
                  <a:pt x="4107208" y="3996008"/>
                </a:cubicBezTo>
                <a:cubicBezTo>
                  <a:pt x="4107208" y="3916470"/>
                  <a:pt x="4042730" y="3851992"/>
                  <a:pt x="3963192" y="3851992"/>
                </a:cubicBezTo>
                <a:close/>
                <a:moveTo>
                  <a:pt x="3554050" y="3851992"/>
                </a:moveTo>
                <a:cubicBezTo>
                  <a:pt x="3474512" y="3851992"/>
                  <a:pt x="3410034" y="3916470"/>
                  <a:pt x="3410034" y="3996008"/>
                </a:cubicBezTo>
                <a:cubicBezTo>
                  <a:pt x="3410034" y="4075546"/>
                  <a:pt x="3474512" y="4140024"/>
                  <a:pt x="3554050" y="4140024"/>
                </a:cubicBezTo>
                <a:cubicBezTo>
                  <a:pt x="3633588" y="4140024"/>
                  <a:pt x="3698066" y="4075546"/>
                  <a:pt x="3698066" y="3996008"/>
                </a:cubicBezTo>
                <a:cubicBezTo>
                  <a:pt x="3698066" y="3916470"/>
                  <a:pt x="3633588" y="3851992"/>
                  <a:pt x="3554050" y="3851992"/>
                </a:cubicBezTo>
                <a:close/>
                <a:moveTo>
                  <a:pt x="3144907" y="3851992"/>
                </a:moveTo>
                <a:cubicBezTo>
                  <a:pt x="3065369" y="3851992"/>
                  <a:pt x="3000891" y="3916470"/>
                  <a:pt x="3000891" y="3996008"/>
                </a:cubicBezTo>
                <a:cubicBezTo>
                  <a:pt x="3000891" y="4075546"/>
                  <a:pt x="3065369" y="4140024"/>
                  <a:pt x="3144907" y="4140024"/>
                </a:cubicBezTo>
                <a:cubicBezTo>
                  <a:pt x="3224445" y="4140024"/>
                  <a:pt x="3288923" y="4075546"/>
                  <a:pt x="3288923" y="3996008"/>
                </a:cubicBezTo>
                <a:cubicBezTo>
                  <a:pt x="3288923" y="3916470"/>
                  <a:pt x="3224445" y="3851992"/>
                  <a:pt x="3144907" y="3851992"/>
                </a:cubicBezTo>
                <a:close/>
                <a:moveTo>
                  <a:pt x="2735764" y="3851992"/>
                </a:moveTo>
                <a:cubicBezTo>
                  <a:pt x="2656226" y="3851992"/>
                  <a:pt x="2591748" y="3916470"/>
                  <a:pt x="2591748" y="3996008"/>
                </a:cubicBezTo>
                <a:cubicBezTo>
                  <a:pt x="2591748" y="4075546"/>
                  <a:pt x="2656226" y="4140024"/>
                  <a:pt x="2735764" y="4140024"/>
                </a:cubicBezTo>
                <a:cubicBezTo>
                  <a:pt x="2815302" y="4140024"/>
                  <a:pt x="2879780" y="4075546"/>
                  <a:pt x="2879780" y="3996008"/>
                </a:cubicBezTo>
                <a:cubicBezTo>
                  <a:pt x="2879780" y="3916470"/>
                  <a:pt x="2815302" y="3851992"/>
                  <a:pt x="2735764" y="3851992"/>
                </a:cubicBezTo>
                <a:close/>
                <a:moveTo>
                  <a:pt x="2326621" y="3851992"/>
                </a:moveTo>
                <a:cubicBezTo>
                  <a:pt x="2247083" y="3851992"/>
                  <a:pt x="2182605" y="3916470"/>
                  <a:pt x="2182605" y="3996008"/>
                </a:cubicBezTo>
                <a:cubicBezTo>
                  <a:pt x="2182605" y="4075546"/>
                  <a:pt x="2247083" y="4140024"/>
                  <a:pt x="2326621" y="4140024"/>
                </a:cubicBezTo>
                <a:cubicBezTo>
                  <a:pt x="2406159" y="4140024"/>
                  <a:pt x="2470637" y="4075546"/>
                  <a:pt x="2470637" y="3996008"/>
                </a:cubicBezTo>
                <a:cubicBezTo>
                  <a:pt x="2470637" y="3916470"/>
                  <a:pt x="2406159" y="3851992"/>
                  <a:pt x="2326621" y="3851992"/>
                </a:cubicBezTo>
                <a:close/>
                <a:moveTo>
                  <a:pt x="1917478" y="3851992"/>
                </a:moveTo>
                <a:cubicBezTo>
                  <a:pt x="1837940" y="3851992"/>
                  <a:pt x="1773462" y="3916470"/>
                  <a:pt x="1773462" y="3996008"/>
                </a:cubicBezTo>
                <a:cubicBezTo>
                  <a:pt x="1773462" y="4075546"/>
                  <a:pt x="1837940" y="4140024"/>
                  <a:pt x="1917478" y="4140024"/>
                </a:cubicBezTo>
                <a:cubicBezTo>
                  <a:pt x="1997016" y="4140024"/>
                  <a:pt x="2061494" y="4075546"/>
                  <a:pt x="2061494" y="3996008"/>
                </a:cubicBezTo>
                <a:cubicBezTo>
                  <a:pt x="2061494" y="3916470"/>
                  <a:pt x="1997016" y="3851992"/>
                  <a:pt x="1917478" y="3851992"/>
                </a:cubicBezTo>
                <a:close/>
                <a:moveTo>
                  <a:pt x="1508335" y="3851992"/>
                </a:moveTo>
                <a:cubicBezTo>
                  <a:pt x="1428797" y="3851992"/>
                  <a:pt x="1364319" y="3916470"/>
                  <a:pt x="1364319" y="3996008"/>
                </a:cubicBezTo>
                <a:cubicBezTo>
                  <a:pt x="1364319" y="4075546"/>
                  <a:pt x="1428797" y="4140024"/>
                  <a:pt x="1508335" y="4140024"/>
                </a:cubicBezTo>
                <a:cubicBezTo>
                  <a:pt x="1587873" y="4140024"/>
                  <a:pt x="1652351" y="4075546"/>
                  <a:pt x="1652351" y="3996008"/>
                </a:cubicBezTo>
                <a:cubicBezTo>
                  <a:pt x="1652351" y="3916470"/>
                  <a:pt x="1587873" y="3851992"/>
                  <a:pt x="1508335" y="3851992"/>
                </a:cubicBezTo>
                <a:close/>
                <a:moveTo>
                  <a:pt x="1099192" y="3851992"/>
                </a:moveTo>
                <a:cubicBezTo>
                  <a:pt x="1019654" y="3851992"/>
                  <a:pt x="955176" y="3916470"/>
                  <a:pt x="955176" y="3996008"/>
                </a:cubicBezTo>
                <a:cubicBezTo>
                  <a:pt x="955176" y="4075546"/>
                  <a:pt x="1019654" y="4140024"/>
                  <a:pt x="1099192" y="4140024"/>
                </a:cubicBezTo>
                <a:cubicBezTo>
                  <a:pt x="1178730" y="4140024"/>
                  <a:pt x="1243208" y="4075546"/>
                  <a:pt x="1243208" y="3996008"/>
                </a:cubicBezTo>
                <a:cubicBezTo>
                  <a:pt x="1243208" y="3916470"/>
                  <a:pt x="1178730" y="3851992"/>
                  <a:pt x="1099192" y="3851992"/>
                </a:cubicBezTo>
                <a:close/>
                <a:moveTo>
                  <a:pt x="690049" y="3851992"/>
                </a:moveTo>
                <a:cubicBezTo>
                  <a:pt x="610511" y="3851992"/>
                  <a:pt x="546033" y="3916470"/>
                  <a:pt x="546033" y="3996008"/>
                </a:cubicBezTo>
                <a:cubicBezTo>
                  <a:pt x="546033" y="4075546"/>
                  <a:pt x="610511" y="4140024"/>
                  <a:pt x="690049" y="4140024"/>
                </a:cubicBezTo>
                <a:cubicBezTo>
                  <a:pt x="769587" y="4140024"/>
                  <a:pt x="834065" y="4075546"/>
                  <a:pt x="834065" y="3996008"/>
                </a:cubicBezTo>
                <a:cubicBezTo>
                  <a:pt x="834065" y="3916470"/>
                  <a:pt x="769587" y="3851992"/>
                  <a:pt x="690049" y="3851992"/>
                </a:cubicBezTo>
                <a:close/>
                <a:moveTo>
                  <a:pt x="280906" y="3851992"/>
                </a:moveTo>
                <a:cubicBezTo>
                  <a:pt x="201368" y="3851992"/>
                  <a:pt x="136890" y="3916470"/>
                  <a:pt x="136890" y="3996008"/>
                </a:cubicBezTo>
                <a:cubicBezTo>
                  <a:pt x="136890" y="4075546"/>
                  <a:pt x="201368" y="4140024"/>
                  <a:pt x="280906" y="4140024"/>
                </a:cubicBezTo>
                <a:cubicBezTo>
                  <a:pt x="360444" y="4140024"/>
                  <a:pt x="424922" y="4075546"/>
                  <a:pt x="424922" y="3996008"/>
                </a:cubicBezTo>
                <a:cubicBezTo>
                  <a:pt x="424922" y="3916470"/>
                  <a:pt x="360444" y="3851992"/>
                  <a:pt x="280906" y="3851992"/>
                </a:cubicBezTo>
                <a:close/>
                <a:moveTo>
                  <a:pt x="3970176" y="3436765"/>
                </a:moveTo>
                <a:cubicBezTo>
                  <a:pt x="3890638" y="3436765"/>
                  <a:pt x="3826160" y="3501243"/>
                  <a:pt x="3826160" y="3580781"/>
                </a:cubicBezTo>
                <a:cubicBezTo>
                  <a:pt x="3826160" y="3660319"/>
                  <a:pt x="3890638" y="3724797"/>
                  <a:pt x="3970176" y="3724797"/>
                </a:cubicBezTo>
                <a:cubicBezTo>
                  <a:pt x="4049714" y="3724797"/>
                  <a:pt x="4114192" y="3660319"/>
                  <a:pt x="4114192" y="3580781"/>
                </a:cubicBezTo>
                <a:cubicBezTo>
                  <a:pt x="4114192" y="3501243"/>
                  <a:pt x="4049714" y="3436765"/>
                  <a:pt x="3970176" y="3436765"/>
                </a:cubicBezTo>
                <a:close/>
                <a:moveTo>
                  <a:pt x="3561034" y="3436765"/>
                </a:moveTo>
                <a:cubicBezTo>
                  <a:pt x="3481496" y="3436765"/>
                  <a:pt x="3417018" y="3501243"/>
                  <a:pt x="3417018" y="3580781"/>
                </a:cubicBezTo>
                <a:cubicBezTo>
                  <a:pt x="3417018" y="3660319"/>
                  <a:pt x="3481496" y="3724797"/>
                  <a:pt x="3561034" y="3724797"/>
                </a:cubicBezTo>
                <a:cubicBezTo>
                  <a:pt x="3640572" y="3724797"/>
                  <a:pt x="3705050" y="3660319"/>
                  <a:pt x="3705050" y="3580781"/>
                </a:cubicBezTo>
                <a:cubicBezTo>
                  <a:pt x="3705050" y="3501243"/>
                  <a:pt x="3640572" y="3436765"/>
                  <a:pt x="3561034" y="3436765"/>
                </a:cubicBezTo>
                <a:close/>
                <a:moveTo>
                  <a:pt x="3151891" y="3436765"/>
                </a:moveTo>
                <a:cubicBezTo>
                  <a:pt x="3072353" y="3436765"/>
                  <a:pt x="3007875" y="3501243"/>
                  <a:pt x="3007875" y="3580781"/>
                </a:cubicBezTo>
                <a:cubicBezTo>
                  <a:pt x="3007875" y="3660319"/>
                  <a:pt x="3072353" y="3724797"/>
                  <a:pt x="3151891" y="3724797"/>
                </a:cubicBezTo>
                <a:cubicBezTo>
                  <a:pt x="3231429" y="3724797"/>
                  <a:pt x="3295907" y="3660319"/>
                  <a:pt x="3295907" y="3580781"/>
                </a:cubicBezTo>
                <a:cubicBezTo>
                  <a:pt x="3295907" y="3501243"/>
                  <a:pt x="3231429" y="3436765"/>
                  <a:pt x="3151891" y="3436765"/>
                </a:cubicBezTo>
                <a:close/>
                <a:moveTo>
                  <a:pt x="2742748" y="3436765"/>
                </a:moveTo>
                <a:cubicBezTo>
                  <a:pt x="2663210" y="3436765"/>
                  <a:pt x="2598732" y="3501243"/>
                  <a:pt x="2598732" y="3580781"/>
                </a:cubicBezTo>
                <a:cubicBezTo>
                  <a:pt x="2598732" y="3660319"/>
                  <a:pt x="2663210" y="3724797"/>
                  <a:pt x="2742748" y="3724797"/>
                </a:cubicBezTo>
                <a:cubicBezTo>
                  <a:pt x="2822286" y="3724797"/>
                  <a:pt x="2886764" y="3660319"/>
                  <a:pt x="2886764" y="3580781"/>
                </a:cubicBezTo>
                <a:cubicBezTo>
                  <a:pt x="2886764" y="3501243"/>
                  <a:pt x="2822286" y="3436765"/>
                  <a:pt x="2742748" y="3436765"/>
                </a:cubicBezTo>
                <a:close/>
                <a:moveTo>
                  <a:pt x="2333605" y="3436765"/>
                </a:moveTo>
                <a:cubicBezTo>
                  <a:pt x="2254067" y="3436765"/>
                  <a:pt x="2189589" y="3501243"/>
                  <a:pt x="2189589" y="3580781"/>
                </a:cubicBezTo>
                <a:cubicBezTo>
                  <a:pt x="2189589" y="3660319"/>
                  <a:pt x="2254067" y="3724797"/>
                  <a:pt x="2333605" y="3724797"/>
                </a:cubicBezTo>
                <a:cubicBezTo>
                  <a:pt x="2413143" y="3724797"/>
                  <a:pt x="2477621" y="3660319"/>
                  <a:pt x="2477621" y="3580781"/>
                </a:cubicBezTo>
                <a:cubicBezTo>
                  <a:pt x="2477621" y="3501243"/>
                  <a:pt x="2413143" y="3436765"/>
                  <a:pt x="2333605" y="3436765"/>
                </a:cubicBezTo>
                <a:close/>
                <a:moveTo>
                  <a:pt x="1924462" y="3436765"/>
                </a:moveTo>
                <a:cubicBezTo>
                  <a:pt x="1844924" y="3436765"/>
                  <a:pt x="1780446" y="3501243"/>
                  <a:pt x="1780446" y="3580781"/>
                </a:cubicBezTo>
                <a:cubicBezTo>
                  <a:pt x="1780446" y="3660319"/>
                  <a:pt x="1844924" y="3724797"/>
                  <a:pt x="1924462" y="3724797"/>
                </a:cubicBezTo>
                <a:cubicBezTo>
                  <a:pt x="2004000" y="3724797"/>
                  <a:pt x="2068478" y="3660319"/>
                  <a:pt x="2068478" y="3580781"/>
                </a:cubicBezTo>
                <a:cubicBezTo>
                  <a:pt x="2068478" y="3501243"/>
                  <a:pt x="2004000" y="3436765"/>
                  <a:pt x="1924462" y="3436765"/>
                </a:cubicBezTo>
                <a:close/>
                <a:moveTo>
                  <a:pt x="1515319" y="3436765"/>
                </a:moveTo>
                <a:cubicBezTo>
                  <a:pt x="1435781" y="3436765"/>
                  <a:pt x="1371303" y="3501243"/>
                  <a:pt x="1371303" y="3580781"/>
                </a:cubicBezTo>
                <a:cubicBezTo>
                  <a:pt x="1371303" y="3660319"/>
                  <a:pt x="1435781" y="3724797"/>
                  <a:pt x="1515319" y="3724797"/>
                </a:cubicBezTo>
                <a:cubicBezTo>
                  <a:pt x="1594857" y="3724797"/>
                  <a:pt x="1659335" y="3660319"/>
                  <a:pt x="1659335" y="3580781"/>
                </a:cubicBezTo>
                <a:cubicBezTo>
                  <a:pt x="1659335" y="3501243"/>
                  <a:pt x="1594857" y="3436765"/>
                  <a:pt x="1515319" y="3436765"/>
                </a:cubicBezTo>
                <a:close/>
                <a:moveTo>
                  <a:pt x="1106176" y="3436765"/>
                </a:moveTo>
                <a:cubicBezTo>
                  <a:pt x="1026638" y="3436765"/>
                  <a:pt x="962160" y="3501243"/>
                  <a:pt x="962160" y="3580781"/>
                </a:cubicBezTo>
                <a:cubicBezTo>
                  <a:pt x="962160" y="3660319"/>
                  <a:pt x="1026638" y="3724797"/>
                  <a:pt x="1106176" y="3724797"/>
                </a:cubicBezTo>
                <a:cubicBezTo>
                  <a:pt x="1185714" y="3724797"/>
                  <a:pt x="1250192" y="3660319"/>
                  <a:pt x="1250192" y="3580781"/>
                </a:cubicBezTo>
                <a:cubicBezTo>
                  <a:pt x="1250192" y="3501243"/>
                  <a:pt x="1185714" y="3436765"/>
                  <a:pt x="1106176" y="3436765"/>
                </a:cubicBezTo>
                <a:close/>
                <a:moveTo>
                  <a:pt x="697033" y="3436765"/>
                </a:moveTo>
                <a:cubicBezTo>
                  <a:pt x="617495" y="3436765"/>
                  <a:pt x="553017" y="3501243"/>
                  <a:pt x="553017" y="3580781"/>
                </a:cubicBezTo>
                <a:cubicBezTo>
                  <a:pt x="553017" y="3660319"/>
                  <a:pt x="617495" y="3724797"/>
                  <a:pt x="697033" y="3724797"/>
                </a:cubicBezTo>
                <a:cubicBezTo>
                  <a:pt x="776571" y="3724797"/>
                  <a:pt x="841049" y="3660319"/>
                  <a:pt x="841049" y="3580781"/>
                </a:cubicBezTo>
                <a:cubicBezTo>
                  <a:pt x="841049" y="3501243"/>
                  <a:pt x="776571" y="3436765"/>
                  <a:pt x="697033" y="3436765"/>
                </a:cubicBezTo>
                <a:close/>
                <a:moveTo>
                  <a:pt x="287890" y="3436765"/>
                </a:moveTo>
                <a:cubicBezTo>
                  <a:pt x="208352" y="3436765"/>
                  <a:pt x="143874" y="3501243"/>
                  <a:pt x="143874" y="3580781"/>
                </a:cubicBezTo>
                <a:cubicBezTo>
                  <a:pt x="143874" y="3660319"/>
                  <a:pt x="208352" y="3724797"/>
                  <a:pt x="287890" y="3724797"/>
                </a:cubicBezTo>
                <a:cubicBezTo>
                  <a:pt x="367428" y="3724797"/>
                  <a:pt x="431906" y="3660319"/>
                  <a:pt x="431906" y="3580781"/>
                </a:cubicBezTo>
                <a:cubicBezTo>
                  <a:pt x="431906" y="3501243"/>
                  <a:pt x="367428" y="3436765"/>
                  <a:pt x="287890" y="3436765"/>
                </a:cubicBezTo>
                <a:close/>
                <a:moveTo>
                  <a:pt x="3969476" y="3021542"/>
                </a:moveTo>
                <a:cubicBezTo>
                  <a:pt x="3889938" y="3021542"/>
                  <a:pt x="3825460" y="3086020"/>
                  <a:pt x="3825460" y="3165558"/>
                </a:cubicBezTo>
                <a:cubicBezTo>
                  <a:pt x="3825460" y="3245096"/>
                  <a:pt x="3889938" y="3309574"/>
                  <a:pt x="3969476" y="3309574"/>
                </a:cubicBezTo>
                <a:cubicBezTo>
                  <a:pt x="4049014" y="3309574"/>
                  <a:pt x="4113492" y="3245096"/>
                  <a:pt x="4113492" y="3165558"/>
                </a:cubicBezTo>
                <a:cubicBezTo>
                  <a:pt x="4113492" y="3086020"/>
                  <a:pt x="4049014" y="3021542"/>
                  <a:pt x="3969476" y="3021542"/>
                </a:cubicBezTo>
                <a:close/>
                <a:moveTo>
                  <a:pt x="3560334" y="3021542"/>
                </a:moveTo>
                <a:cubicBezTo>
                  <a:pt x="3480796" y="3021542"/>
                  <a:pt x="3416318" y="3086020"/>
                  <a:pt x="3416318" y="3165558"/>
                </a:cubicBezTo>
                <a:cubicBezTo>
                  <a:pt x="3416318" y="3245096"/>
                  <a:pt x="3480796" y="3309574"/>
                  <a:pt x="3560334" y="3309574"/>
                </a:cubicBezTo>
                <a:cubicBezTo>
                  <a:pt x="3639872" y="3309574"/>
                  <a:pt x="3704350" y="3245096"/>
                  <a:pt x="3704350" y="3165558"/>
                </a:cubicBezTo>
                <a:cubicBezTo>
                  <a:pt x="3704350" y="3086020"/>
                  <a:pt x="3639872" y="3021542"/>
                  <a:pt x="3560334" y="3021542"/>
                </a:cubicBezTo>
                <a:close/>
                <a:moveTo>
                  <a:pt x="3151191" y="3021542"/>
                </a:moveTo>
                <a:cubicBezTo>
                  <a:pt x="3071653" y="3021542"/>
                  <a:pt x="3007175" y="3086020"/>
                  <a:pt x="3007175" y="3165558"/>
                </a:cubicBezTo>
                <a:cubicBezTo>
                  <a:pt x="3007175" y="3245096"/>
                  <a:pt x="3071653" y="3309574"/>
                  <a:pt x="3151191" y="3309574"/>
                </a:cubicBezTo>
                <a:cubicBezTo>
                  <a:pt x="3230729" y="3309574"/>
                  <a:pt x="3295207" y="3245096"/>
                  <a:pt x="3295207" y="3165558"/>
                </a:cubicBezTo>
                <a:cubicBezTo>
                  <a:pt x="3295207" y="3086020"/>
                  <a:pt x="3230729" y="3021542"/>
                  <a:pt x="3151191" y="3021542"/>
                </a:cubicBezTo>
                <a:close/>
                <a:moveTo>
                  <a:pt x="2742048" y="3021542"/>
                </a:moveTo>
                <a:cubicBezTo>
                  <a:pt x="2662510" y="3021542"/>
                  <a:pt x="2598032" y="3086020"/>
                  <a:pt x="2598032" y="3165558"/>
                </a:cubicBezTo>
                <a:cubicBezTo>
                  <a:pt x="2598032" y="3245096"/>
                  <a:pt x="2662510" y="3309574"/>
                  <a:pt x="2742048" y="3309574"/>
                </a:cubicBezTo>
                <a:cubicBezTo>
                  <a:pt x="2821586" y="3309574"/>
                  <a:pt x="2886064" y="3245096"/>
                  <a:pt x="2886064" y="3165558"/>
                </a:cubicBezTo>
                <a:cubicBezTo>
                  <a:pt x="2886064" y="3086020"/>
                  <a:pt x="2821586" y="3021542"/>
                  <a:pt x="2742048" y="3021542"/>
                </a:cubicBezTo>
                <a:close/>
                <a:moveTo>
                  <a:pt x="2332905" y="3021542"/>
                </a:moveTo>
                <a:cubicBezTo>
                  <a:pt x="2253367" y="3021542"/>
                  <a:pt x="2188889" y="3086020"/>
                  <a:pt x="2188889" y="3165558"/>
                </a:cubicBezTo>
                <a:cubicBezTo>
                  <a:pt x="2188889" y="3245096"/>
                  <a:pt x="2253367" y="3309574"/>
                  <a:pt x="2332905" y="3309574"/>
                </a:cubicBezTo>
                <a:cubicBezTo>
                  <a:pt x="2412443" y="3309574"/>
                  <a:pt x="2476921" y="3245096"/>
                  <a:pt x="2476921" y="3165558"/>
                </a:cubicBezTo>
                <a:cubicBezTo>
                  <a:pt x="2476921" y="3086020"/>
                  <a:pt x="2412443" y="3021542"/>
                  <a:pt x="2332905" y="3021542"/>
                </a:cubicBezTo>
                <a:close/>
                <a:moveTo>
                  <a:pt x="1923762" y="3021542"/>
                </a:moveTo>
                <a:cubicBezTo>
                  <a:pt x="1844224" y="3021542"/>
                  <a:pt x="1779746" y="3086020"/>
                  <a:pt x="1779746" y="3165558"/>
                </a:cubicBezTo>
                <a:cubicBezTo>
                  <a:pt x="1779746" y="3245096"/>
                  <a:pt x="1844224" y="3309574"/>
                  <a:pt x="1923762" y="3309574"/>
                </a:cubicBezTo>
                <a:cubicBezTo>
                  <a:pt x="2003300" y="3309574"/>
                  <a:pt x="2067778" y="3245096"/>
                  <a:pt x="2067778" y="3165558"/>
                </a:cubicBezTo>
                <a:cubicBezTo>
                  <a:pt x="2067778" y="3086020"/>
                  <a:pt x="2003300" y="3021542"/>
                  <a:pt x="1923762" y="3021542"/>
                </a:cubicBezTo>
                <a:close/>
                <a:moveTo>
                  <a:pt x="1514619" y="3021542"/>
                </a:moveTo>
                <a:cubicBezTo>
                  <a:pt x="1435081" y="3021542"/>
                  <a:pt x="1370603" y="3086020"/>
                  <a:pt x="1370603" y="3165558"/>
                </a:cubicBezTo>
                <a:cubicBezTo>
                  <a:pt x="1370603" y="3245096"/>
                  <a:pt x="1435081" y="3309574"/>
                  <a:pt x="1514619" y="3309574"/>
                </a:cubicBezTo>
                <a:cubicBezTo>
                  <a:pt x="1594157" y="3309574"/>
                  <a:pt x="1658635" y="3245096"/>
                  <a:pt x="1658635" y="3165558"/>
                </a:cubicBezTo>
                <a:cubicBezTo>
                  <a:pt x="1658635" y="3086020"/>
                  <a:pt x="1594157" y="3021542"/>
                  <a:pt x="1514619" y="3021542"/>
                </a:cubicBezTo>
                <a:close/>
                <a:moveTo>
                  <a:pt x="1105476" y="3021542"/>
                </a:moveTo>
                <a:cubicBezTo>
                  <a:pt x="1025938" y="3021542"/>
                  <a:pt x="961460" y="3086020"/>
                  <a:pt x="961460" y="3165558"/>
                </a:cubicBezTo>
                <a:cubicBezTo>
                  <a:pt x="961460" y="3245096"/>
                  <a:pt x="1025938" y="3309574"/>
                  <a:pt x="1105476" y="3309574"/>
                </a:cubicBezTo>
                <a:cubicBezTo>
                  <a:pt x="1185014" y="3309574"/>
                  <a:pt x="1249492" y="3245096"/>
                  <a:pt x="1249492" y="3165558"/>
                </a:cubicBezTo>
                <a:cubicBezTo>
                  <a:pt x="1249492" y="3086020"/>
                  <a:pt x="1185014" y="3021542"/>
                  <a:pt x="1105476" y="3021542"/>
                </a:cubicBezTo>
                <a:close/>
                <a:moveTo>
                  <a:pt x="696333" y="3021542"/>
                </a:moveTo>
                <a:cubicBezTo>
                  <a:pt x="616795" y="3021542"/>
                  <a:pt x="552317" y="3086020"/>
                  <a:pt x="552317" y="3165558"/>
                </a:cubicBezTo>
                <a:cubicBezTo>
                  <a:pt x="552317" y="3245096"/>
                  <a:pt x="616795" y="3309574"/>
                  <a:pt x="696333" y="3309574"/>
                </a:cubicBezTo>
                <a:cubicBezTo>
                  <a:pt x="775871" y="3309574"/>
                  <a:pt x="840349" y="3245096"/>
                  <a:pt x="840349" y="3165558"/>
                </a:cubicBezTo>
                <a:cubicBezTo>
                  <a:pt x="840349" y="3086020"/>
                  <a:pt x="775871" y="3021542"/>
                  <a:pt x="696333" y="3021542"/>
                </a:cubicBezTo>
                <a:close/>
                <a:moveTo>
                  <a:pt x="287190" y="3021542"/>
                </a:moveTo>
                <a:cubicBezTo>
                  <a:pt x="207652" y="3021542"/>
                  <a:pt x="143174" y="3086020"/>
                  <a:pt x="143174" y="3165558"/>
                </a:cubicBezTo>
                <a:cubicBezTo>
                  <a:pt x="143174" y="3245096"/>
                  <a:pt x="207652" y="3309574"/>
                  <a:pt x="287190" y="3309574"/>
                </a:cubicBezTo>
                <a:cubicBezTo>
                  <a:pt x="366728" y="3309574"/>
                  <a:pt x="431206" y="3245096"/>
                  <a:pt x="431206" y="3165558"/>
                </a:cubicBezTo>
                <a:cubicBezTo>
                  <a:pt x="431206" y="3086020"/>
                  <a:pt x="366728" y="3021542"/>
                  <a:pt x="287190" y="3021542"/>
                </a:cubicBezTo>
                <a:close/>
                <a:moveTo>
                  <a:pt x="3968776" y="2606319"/>
                </a:moveTo>
                <a:cubicBezTo>
                  <a:pt x="3889238" y="2606319"/>
                  <a:pt x="3824760" y="2670797"/>
                  <a:pt x="3824760" y="2750335"/>
                </a:cubicBezTo>
                <a:cubicBezTo>
                  <a:pt x="3824760" y="2829873"/>
                  <a:pt x="3889238" y="2894351"/>
                  <a:pt x="3968776" y="2894351"/>
                </a:cubicBezTo>
                <a:cubicBezTo>
                  <a:pt x="4048314" y="2894351"/>
                  <a:pt x="4112792" y="2829873"/>
                  <a:pt x="4112792" y="2750335"/>
                </a:cubicBezTo>
                <a:cubicBezTo>
                  <a:pt x="4112792" y="2670797"/>
                  <a:pt x="4048314" y="2606319"/>
                  <a:pt x="3968776" y="2606319"/>
                </a:cubicBezTo>
                <a:close/>
                <a:moveTo>
                  <a:pt x="3559634" y="2606319"/>
                </a:moveTo>
                <a:cubicBezTo>
                  <a:pt x="3480096" y="2606319"/>
                  <a:pt x="3415618" y="2670797"/>
                  <a:pt x="3415618" y="2750335"/>
                </a:cubicBezTo>
                <a:cubicBezTo>
                  <a:pt x="3415618" y="2829873"/>
                  <a:pt x="3480096" y="2894351"/>
                  <a:pt x="3559634" y="2894351"/>
                </a:cubicBezTo>
                <a:cubicBezTo>
                  <a:pt x="3639172" y="2894351"/>
                  <a:pt x="3703650" y="2829873"/>
                  <a:pt x="3703650" y="2750335"/>
                </a:cubicBezTo>
                <a:cubicBezTo>
                  <a:pt x="3703650" y="2670797"/>
                  <a:pt x="3639172" y="2606319"/>
                  <a:pt x="3559634" y="2606319"/>
                </a:cubicBezTo>
                <a:close/>
                <a:moveTo>
                  <a:pt x="3150491" y="2606319"/>
                </a:moveTo>
                <a:cubicBezTo>
                  <a:pt x="3070953" y="2606319"/>
                  <a:pt x="3006475" y="2670797"/>
                  <a:pt x="3006475" y="2750335"/>
                </a:cubicBezTo>
                <a:cubicBezTo>
                  <a:pt x="3006475" y="2829873"/>
                  <a:pt x="3070953" y="2894351"/>
                  <a:pt x="3150491" y="2894351"/>
                </a:cubicBezTo>
                <a:cubicBezTo>
                  <a:pt x="3230029" y="2894351"/>
                  <a:pt x="3294507" y="2829873"/>
                  <a:pt x="3294507" y="2750335"/>
                </a:cubicBezTo>
                <a:cubicBezTo>
                  <a:pt x="3294507" y="2670797"/>
                  <a:pt x="3230029" y="2606319"/>
                  <a:pt x="3150491" y="2606319"/>
                </a:cubicBezTo>
                <a:close/>
                <a:moveTo>
                  <a:pt x="2741348" y="2606319"/>
                </a:moveTo>
                <a:cubicBezTo>
                  <a:pt x="2661810" y="2606319"/>
                  <a:pt x="2597332" y="2670797"/>
                  <a:pt x="2597332" y="2750335"/>
                </a:cubicBezTo>
                <a:cubicBezTo>
                  <a:pt x="2597332" y="2829873"/>
                  <a:pt x="2661810" y="2894351"/>
                  <a:pt x="2741348" y="2894351"/>
                </a:cubicBezTo>
                <a:cubicBezTo>
                  <a:pt x="2820886" y="2894351"/>
                  <a:pt x="2885364" y="2829873"/>
                  <a:pt x="2885364" y="2750335"/>
                </a:cubicBezTo>
                <a:cubicBezTo>
                  <a:pt x="2885364" y="2670797"/>
                  <a:pt x="2820886" y="2606319"/>
                  <a:pt x="2741348" y="2606319"/>
                </a:cubicBezTo>
                <a:close/>
                <a:moveTo>
                  <a:pt x="2332205" y="2606319"/>
                </a:moveTo>
                <a:cubicBezTo>
                  <a:pt x="2252667" y="2606319"/>
                  <a:pt x="2188189" y="2670797"/>
                  <a:pt x="2188189" y="2750335"/>
                </a:cubicBezTo>
                <a:cubicBezTo>
                  <a:pt x="2188189" y="2829873"/>
                  <a:pt x="2252667" y="2894351"/>
                  <a:pt x="2332205" y="2894351"/>
                </a:cubicBezTo>
                <a:cubicBezTo>
                  <a:pt x="2411743" y="2894351"/>
                  <a:pt x="2476221" y="2829873"/>
                  <a:pt x="2476221" y="2750335"/>
                </a:cubicBezTo>
                <a:cubicBezTo>
                  <a:pt x="2476221" y="2670797"/>
                  <a:pt x="2411743" y="2606319"/>
                  <a:pt x="2332205" y="2606319"/>
                </a:cubicBezTo>
                <a:close/>
                <a:moveTo>
                  <a:pt x="1923062" y="2606319"/>
                </a:moveTo>
                <a:cubicBezTo>
                  <a:pt x="1843524" y="2606319"/>
                  <a:pt x="1779046" y="2670797"/>
                  <a:pt x="1779046" y="2750335"/>
                </a:cubicBezTo>
                <a:cubicBezTo>
                  <a:pt x="1779046" y="2829873"/>
                  <a:pt x="1843524" y="2894351"/>
                  <a:pt x="1923062" y="2894351"/>
                </a:cubicBezTo>
                <a:cubicBezTo>
                  <a:pt x="2002600" y="2894351"/>
                  <a:pt x="2067078" y="2829873"/>
                  <a:pt x="2067078" y="2750335"/>
                </a:cubicBezTo>
                <a:cubicBezTo>
                  <a:pt x="2067078" y="2670797"/>
                  <a:pt x="2002600" y="2606319"/>
                  <a:pt x="1923062" y="2606319"/>
                </a:cubicBezTo>
                <a:close/>
                <a:moveTo>
                  <a:pt x="1513919" y="2606319"/>
                </a:moveTo>
                <a:cubicBezTo>
                  <a:pt x="1434381" y="2606319"/>
                  <a:pt x="1369903" y="2670797"/>
                  <a:pt x="1369903" y="2750335"/>
                </a:cubicBezTo>
                <a:cubicBezTo>
                  <a:pt x="1369903" y="2829873"/>
                  <a:pt x="1434381" y="2894351"/>
                  <a:pt x="1513919" y="2894351"/>
                </a:cubicBezTo>
                <a:cubicBezTo>
                  <a:pt x="1593457" y="2894351"/>
                  <a:pt x="1657935" y="2829873"/>
                  <a:pt x="1657935" y="2750335"/>
                </a:cubicBezTo>
                <a:cubicBezTo>
                  <a:pt x="1657935" y="2670797"/>
                  <a:pt x="1593457" y="2606319"/>
                  <a:pt x="1513919" y="2606319"/>
                </a:cubicBezTo>
                <a:close/>
                <a:moveTo>
                  <a:pt x="1104776" y="2606319"/>
                </a:moveTo>
                <a:cubicBezTo>
                  <a:pt x="1025238" y="2606319"/>
                  <a:pt x="960760" y="2670797"/>
                  <a:pt x="960760" y="2750335"/>
                </a:cubicBezTo>
                <a:cubicBezTo>
                  <a:pt x="960760" y="2829873"/>
                  <a:pt x="1025238" y="2894351"/>
                  <a:pt x="1104776" y="2894351"/>
                </a:cubicBezTo>
                <a:cubicBezTo>
                  <a:pt x="1184314" y="2894351"/>
                  <a:pt x="1248792" y="2829873"/>
                  <a:pt x="1248792" y="2750335"/>
                </a:cubicBezTo>
                <a:cubicBezTo>
                  <a:pt x="1248792" y="2670797"/>
                  <a:pt x="1184314" y="2606319"/>
                  <a:pt x="1104776" y="2606319"/>
                </a:cubicBezTo>
                <a:close/>
                <a:moveTo>
                  <a:pt x="695633" y="2606319"/>
                </a:moveTo>
                <a:cubicBezTo>
                  <a:pt x="616095" y="2606319"/>
                  <a:pt x="551617" y="2670797"/>
                  <a:pt x="551617" y="2750335"/>
                </a:cubicBezTo>
                <a:cubicBezTo>
                  <a:pt x="551617" y="2829873"/>
                  <a:pt x="616095" y="2894351"/>
                  <a:pt x="695633" y="2894351"/>
                </a:cubicBezTo>
                <a:cubicBezTo>
                  <a:pt x="775171" y="2894351"/>
                  <a:pt x="839649" y="2829873"/>
                  <a:pt x="839649" y="2750335"/>
                </a:cubicBezTo>
                <a:cubicBezTo>
                  <a:pt x="839649" y="2670797"/>
                  <a:pt x="775171" y="2606319"/>
                  <a:pt x="695633" y="2606319"/>
                </a:cubicBezTo>
                <a:close/>
                <a:moveTo>
                  <a:pt x="286490" y="2606319"/>
                </a:moveTo>
                <a:cubicBezTo>
                  <a:pt x="206952" y="2606319"/>
                  <a:pt x="142474" y="2670797"/>
                  <a:pt x="142474" y="2750335"/>
                </a:cubicBezTo>
                <a:cubicBezTo>
                  <a:pt x="142474" y="2829873"/>
                  <a:pt x="206952" y="2894351"/>
                  <a:pt x="286490" y="2894351"/>
                </a:cubicBezTo>
                <a:cubicBezTo>
                  <a:pt x="366028" y="2894351"/>
                  <a:pt x="430506" y="2829873"/>
                  <a:pt x="430506" y="2750335"/>
                </a:cubicBezTo>
                <a:cubicBezTo>
                  <a:pt x="430506" y="2670797"/>
                  <a:pt x="366028" y="2606319"/>
                  <a:pt x="286490" y="2606319"/>
                </a:cubicBezTo>
                <a:close/>
                <a:moveTo>
                  <a:pt x="3968076" y="2191096"/>
                </a:moveTo>
                <a:cubicBezTo>
                  <a:pt x="3888538" y="2191096"/>
                  <a:pt x="3824060" y="2255574"/>
                  <a:pt x="3824060" y="2335112"/>
                </a:cubicBezTo>
                <a:cubicBezTo>
                  <a:pt x="3824060" y="2414650"/>
                  <a:pt x="3888538" y="2479128"/>
                  <a:pt x="3968076" y="2479128"/>
                </a:cubicBezTo>
                <a:cubicBezTo>
                  <a:pt x="4047614" y="2479128"/>
                  <a:pt x="4112092" y="2414650"/>
                  <a:pt x="4112092" y="2335112"/>
                </a:cubicBezTo>
                <a:cubicBezTo>
                  <a:pt x="4112092" y="2255574"/>
                  <a:pt x="4047614" y="2191096"/>
                  <a:pt x="3968076" y="2191096"/>
                </a:cubicBezTo>
                <a:close/>
                <a:moveTo>
                  <a:pt x="3558934" y="2191096"/>
                </a:moveTo>
                <a:cubicBezTo>
                  <a:pt x="3479396" y="2191096"/>
                  <a:pt x="3414918" y="2255574"/>
                  <a:pt x="3414918" y="2335112"/>
                </a:cubicBezTo>
                <a:cubicBezTo>
                  <a:pt x="3414918" y="2414650"/>
                  <a:pt x="3479396" y="2479128"/>
                  <a:pt x="3558934" y="2479128"/>
                </a:cubicBezTo>
                <a:cubicBezTo>
                  <a:pt x="3638472" y="2479128"/>
                  <a:pt x="3702950" y="2414650"/>
                  <a:pt x="3702950" y="2335112"/>
                </a:cubicBezTo>
                <a:cubicBezTo>
                  <a:pt x="3702950" y="2255574"/>
                  <a:pt x="3638472" y="2191096"/>
                  <a:pt x="3558934" y="2191096"/>
                </a:cubicBezTo>
                <a:close/>
                <a:moveTo>
                  <a:pt x="3149791" y="2191096"/>
                </a:moveTo>
                <a:cubicBezTo>
                  <a:pt x="3070253" y="2191096"/>
                  <a:pt x="3005775" y="2255574"/>
                  <a:pt x="3005775" y="2335112"/>
                </a:cubicBezTo>
                <a:cubicBezTo>
                  <a:pt x="3005775" y="2414650"/>
                  <a:pt x="3070253" y="2479128"/>
                  <a:pt x="3149791" y="2479128"/>
                </a:cubicBezTo>
                <a:cubicBezTo>
                  <a:pt x="3229329" y="2479128"/>
                  <a:pt x="3293807" y="2414650"/>
                  <a:pt x="3293807" y="2335112"/>
                </a:cubicBezTo>
                <a:cubicBezTo>
                  <a:pt x="3293807" y="2255574"/>
                  <a:pt x="3229329" y="2191096"/>
                  <a:pt x="3149791" y="2191096"/>
                </a:cubicBezTo>
                <a:close/>
                <a:moveTo>
                  <a:pt x="2740648" y="2191096"/>
                </a:moveTo>
                <a:cubicBezTo>
                  <a:pt x="2661110" y="2191096"/>
                  <a:pt x="2596632" y="2255574"/>
                  <a:pt x="2596632" y="2335112"/>
                </a:cubicBezTo>
                <a:cubicBezTo>
                  <a:pt x="2596632" y="2414650"/>
                  <a:pt x="2661110" y="2479128"/>
                  <a:pt x="2740648" y="2479128"/>
                </a:cubicBezTo>
                <a:cubicBezTo>
                  <a:pt x="2820186" y="2479128"/>
                  <a:pt x="2884664" y="2414650"/>
                  <a:pt x="2884664" y="2335112"/>
                </a:cubicBezTo>
                <a:cubicBezTo>
                  <a:pt x="2884664" y="2255574"/>
                  <a:pt x="2820186" y="2191096"/>
                  <a:pt x="2740648" y="2191096"/>
                </a:cubicBezTo>
                <a:close/>
                <a:moveTo>
                  <a:pt x="2331505" y="2191096"/>
                </a:moveTo>
                <a:cubicBezTo>
                  <a:pt x="2251967" y="2191096"/>
                  <a:pt x="2187489" y="2255574"/>
                  <a:pt x="2187489" y="2335112"/>
                </a:cubicBezTo>
                <a:cubicBezTo>
                  <a:pt x="2187489" y="2414650"/>
                  <a:pt x="2251967" y="2479128"/>
                  <a:pt x="2331505" y="2479128"/>
                </a:cubicBezTo>
                <a:cubicBezTo>
                  <a:pt x="2411043" y="2479128"/>
                  <a:pt x="2475521" y="2414650"/>
                  <a:pt x="2475521" y="2335112"/>
                </a:cubicBezTo>
                <a:cubicBezTo>
                  <a:pt x="2475521" y="2255574"/>
                  <a:pt x="2411043" y="2191096"/>
                  <a:pt x="2331505" y="2191096"/>
                </a:cubicBezTo>
                <a:close/>
                <a:moveTo>
                  <a:pt x="1922362" y="2191096"/>
                </a:moveTo>
                <a:cubicBezTo>
                  <a:pt x="1842824" y="2191096"/>
                  <a:pt x="1778346" y="2255574"/>
                  <a:pt x="1778346" y="2335112"/>
                </a:cubicBezTo>
                <a:cubicBezTo>
                  <a:pt x="1778346" y="2414650"/>
                  <a:pt x="1842824" y="2479128"/>
                  <a:pt x="1922362" y="2479128"/>
                </a:cubicBezTo>
                <a:cubicBezTo>
                  <a:pt x="2001900" y="2479128"/>
                  <a:pt x="2066378" y="2414650"/>
                  <a:pt x="2066378" y="2335112"/>
                </a:cubicBezTo>
                <a:cubicBezTo>
                  <a:pt x="2066378" y="2255574"/>
                  <a:pt x="2001900" y="2191096"/>
                  <a:pt x="1922362" y="2191096"/>
                </a:cubicBezTo>
                <a:close/>
                <a:moveTo>
                  <a:pt x="1513219" y="2191096"/>
                </a:moveTo>
                <a:cubicBezTo>
                  <a:pt x="1433681" y="2191096"/>
                  <a:pt x="1369203" y="2255574"/>
                  <a:pt x="1369203" y="2335112"/>
                </a:cubicBezTo>
                <a:cubicBezTo>
                  <a:pt x="1369203" y="2414650"/>
                  <a:pt x="1433681" y="2479128"/>
                  <a:pt x="1513219" y="2479128"/>
                </a:cubicBezTo>
                <a:cubicBezTo>
                  <a:pt x="1592757" y="2479128"/>
                  <a:pt x="1657235" y="2414650"/>
                  <a:pt x="1657235" y="2335112"/>
                </a:cubicBezTo>
                <a:cubicBezTo>
                  <a:pt x="1657235" y="2255574"/>
                  <a:pt x="1592757" y="2191096"/>
                  <a:pt x="1513219" y="2191096"/>
                </a:cubicBezTo>
                <a:close/>
                <a:moveTo>
                  <a:pt x="1104076" y="2191096"/>
                </a:moveTo>
                <a:cubicBezTo>
                  <a:pt x="1024538" y="2191096"/>
                  <a:pt x="960060" y="2255574"/>
                  <a:pt x="960060" y="2335112"/>
                </a:cubicBezTo>
                <a:cubicBezTo>
                  <a:pt x="960060" y="2414650"/>
                  <a:pt x="1024538" y="2479128"/>
                  <a:pt x="1104076" y="2479128"/>
                </a:cubicBezTo>
                <a:cubicBezTo>
                  <a:pt x="1183614" y="2479128"/>
                  <a:pt x="1248092" y="2414650"/>
                  <a:pt x="1248092" y="2335112"/>
                </a:cubicBezTo>
                <a:cubicBezTo>
                  <a:pt x="1248092" y="2255574"/>
                  <a:pt x="1183614" y="2191096"/>
                  <a:pt x="1104076" y="2191096"/>
                </a:cubicBezTo>
                <a:close/>
                <a:moveTo>
                  <a:pt x="694933" y="2191096"/>
                </a:moveTo>
                <a:cubicBezTo>
                  <a:pt x="615395" y="2191096"/>
                  <a:pt x="550917" y="2255574"/>
                  <a:pt x="550917" y="2335112"/>
                </a:cubicBezTo>
                <a:cubicBezTo>
                  <a:pt x="550917" y="2414650"/>
                  <a:pt x="615395" y="2479128"/>
                  <a:pt x="694933" y="2479128"/>
                </a:cubicBezTo>
                <a:cubicBezTo>
                  <a:pt x="774471" y="2479128"/>
                  <a:pt x="838949" y="2414650"/>
                  <a:pt x="838949" y="2335112"/>
                </a:cubicBezTo>
                <a:cubicBezTo>
                  <a:pt x="838949" y="2255574"/>
                  <a:pt x="774471" y="2191096"/>
                  <a:pt x="694933" y="2191096"/>
                </a:cubicBezTo>
                <a:close/>
                <a:moveTo>
                  <a:pt x="285790" y="2191096"/>
                </a:moveTo>
                <a:cubicBezTo>
                  <a:pt x="206252" y="2191096"/>
                  <a:pt x="141774" y="2255574"/>
                  <a:pt x="141774" y="2335112"/>
                </a:cubicBezTo>
                <a:cubicBezTo>
                  <a:pt x="141774" y="2414650"/>
                  <a:pt x="206252" y="2479128"/>
                  <a:pt x="285790" y="2479128"/>
                </a:cubicBezTo>
                <a:cubicBezTo>
                  <a:pt x="365328" y="2479128"/>
                  <a:pt x="429806" y="2414650"/>
                  <a:pt x="429806" y="2335112"/>
                </a:cubicBezTo>
                <a:cubicBezTo>
                  <a:pt x="429806" y="2255574"/>
                  <a:pt x="365328" y="2191096"/>
                  <a:pt x="285790" y="2191096"/>
                </a:cubicBezTo>
                <a:close/>
                <a:moveTo>
                  <a:pt x="3967376" y="1775873"/>
                </a:moveTo>
                <a:cubicBezTo>
                  <a:pt x="3887838" y="1775873"/>
                  <a:pt x="3823360" y="1840351"/>
                  <a:pt x="3823360" y="1919889"/>
                </a:cubicBezTo>
                <a:cubicBezTo>
                  <a:pt x="3823360" y="1999427"/>
                  <a:pt x="3887838" y="2063905"/>
                  <a:pt x="3967376" y="2063905"/>
                </a:cubicBezTo>
                <a:cubicBezTo>
                  <a:pt x="4046914" y="2063905"/>
                  <a:pt x="4111392" y="1999427"/>
                  <a:pt x="4111392" y="1919889"/>
                </a:cubicBezTo>
                <a:cubicBezTo>
                  <a:pt x="4111392" y="1840351"/>
                  <a:pt x="4046914" y="1775873"/>
                  <a:pt x="3967376" y="1775873"/>
                </a:cubicBezTo>
                <a:close/>
                <a:moveTo>
                  <a:pt x="3558234" y="1775873"/>
                </a:moveTo>
                <a:cubicBezTo>
                  <a:pt x="3478696" y="1775873"/>
                  <a:pt x="3414218" y="1840351"/>
                  <a:pt x="3414218" y="1919889"/>
                </a:cubicBezTo>
                <a:cubicBezTo>
                  <a:pt x="3414218" y="1999427"/>
                  <a:pt x="3478696" y="2063905"/>
                  <a:pt x="3558234" y="2063905"/>
                </a:cubicBezTo>
                <a:cubicBezTo>
                  <a:pt x="3637772" y="2063905"/>
                  <a:pt x="3702250" y="1999427"/>
                  <a:pt x="3702250" y="1919889"/>
                </a:cubicBezTo>
                <a:cubicBezTo>
                  <a:pt x="3702250" y="1840351"/>
                  <a:pt x="3637772" y="1775873"/>
                  <a:pt x="3558234" y="1775873"/>
                </a:cubicBezTo>
                <a:close/>
                <a:moveTo>
                  <a:pt x="3149091" y="1775873"/>
                </a:moveTo>
                <a:cubicBezTo>
                  <a:pt x="3069553" y="1775873"/>
                  <a:pt x="3005075" y="1840351"/>
                  <a:pt x="3005075" y="1919889"/>
                </a:cubicBezTo>
                <a:cubicBezTo>
                  <a:pt x="3005075" y="1999427"/>
                  <a:pt x="3069553" y="2063905"/>
                  <a:pt x="3149091" y="2063905"/>
                </a:cubicBezTo>
                <a:cubicBezTo>
                  <a:pt x="3228629" y="2063905"/>
                  <a:pt x="3293107" y="1999427"/>
                  <a:pt x="3293107" y="1919889"/>
                </a:cubicBezTo>
                <a:cubicBezTo>
                  <a:pt x="3293107" y="1840351"/>
                  <a:pt x="3228629" y="1775873"/>
                  <a:pt x="3149091" y="1775873"/>
                </a:cubicBezTo>
                <a:close/>
                <a:moveTo>
                  <a:pt x="2739948" y="1775873"/>
                </a:moveTo>
                <a:cubicBezTo>
                  <a:pt x="2660410" y="1775873"/>
                  <a:pt x="2595932" y="1840351"/>
                  <a:pt x="2595932" y="1919889"/>
                </a:cubicBezTo>
                <a:cubicBezTo>
                  <a:pt x="2595932" y="1999427"/>
                  <a:pt x="2660410" y="2063905"/>
                  <a:pt x="2739948" y="2063905"/>
                </a:cubicBezTo>
                <a:cubicBezTo>
                  <a:pt x="2819486" y="2063905"/>
                  <a:pt x="2883964" y="1999427"/>
                  <a:pt x="2883964" y="1919889"/>
                </a:cubicBezTo>
                <a:cubicBezTo>
                  <a:pt x="2883964" y="1840351"/>
                  <a:pt x="2819486" y="1775873"/>
                  <a:pt x="2739948" y="1775873"/>
                </a:cubicBezTo>
                <a:close/>
                <a:moveTo>
                  <a:pt x="2330805" y="1775873"/>
                </a:moveTo>
                <a:cubicBezTo>
                  <a:pt x="2251267" y="1775873"/>
                  <a:pt x="2186789" y="1840351"/>
                  <a:pt x="2186789" y="1919889"/>
                </a:cubicBezTo>
                <a:cubicBezTo>
                  <a:pt x="2186789" y="1999427"/>
                  <a:pt x="2251267" y="2063905"/>
                  <a:pt x="2330805" y="2063905"/>
                </a:cubicBezTo>
                <a:cubicBezTo>
                  <a:pt x="2410343" y="2063905"/>
                  <a:pt x="2474821" y="1999427"/>
                  <a:pt x="2474821" y="1919889"/>
                </a:cubicBezTo>
                <a:cubicBezTo>
                  <a:pt x="2474821" y="1840351"/>
                  <a:pt x="2410343" y="1775873"/>
                  <a:pt x="2330805" y="1775873"/>
                </a:cubicBezTo>
                <a:close/>
                <a:moveTo>
                  <a:pt x="1921662" y="1775873"/>
                </a:moveTo>
                <a:cubicBezTo>
                  <a:pt x="1842124" y="1775873"/>
                  <a:pt x="1777646" y="1840351"/>
                  <a:pt x="1777646" y="1919889"/>
                </a:cubicBezTo>
                <a:cubicBezTo>
                  <a:pt x="1777646" y="1999427"/>
                  <a:pt x="1842124" y="2063905"/>
                  <a:pt x="1921662" y="2063905"/>
                </a:cubicBezTo>
                <a:cubicBezTo>
                  <a:pt x="2001200" y="2063905"/>
                  <a:pt x="2065678" y="1999427"/>
                  <a:pt x="2065678" y="1919889"/>
                </a:cubicBezTo>
                <a:cubicBezTo>
                  <a:pt x="2065678" y="1840351"/>
                  <a:pt x="2001200" y="1775873"/>
                  <a:pt x="1921662" y="1775873"/>
                </a:cubicBezTo>
                <a:close/>
                <a:moveTo>
                  <a:pt x="1512519" y="1775873"/>
                </a:moveTo>
                <a:cubicBezTo>
                  <a:pt x="1432981" y="1775873"/>
                  <a:pt x="1368503" y="1840351"/>
                  <a:pt x="1368503" y="1919889"/>
                </a:cubicBezTo>
                <a:cubicBezTo>
                  <a:pt x="1368503" y="1999427"/>
                  <a:pt x="1432981" y="2063905"/>
                  <a:pt x="1512519" y="2063905"/>
                </a:cubicBezTo>
                <a:cubicBezTo>
                  <a:pt x="1592057" y="2063905"/>
                  <a:pt x="1656535" y="1999427"/>
                  <a:pt x="1656535" y="1919889"/>
                </a:cubicBezTo>
                <a:cubicBezTo>
                  <a:pt x="1656535" y="1840351"/>
                  <a:pt x="1592057" y="1775873"/>
                  <a:pt x="1512519" y="1775873"/>
                </a:cubicBezTo>
                <a:close/>
                <a:moveTo>
                  <a:pt x="1103376" y="1775873"/>
                </a:moveTo>
                <a:cubicBezTo>
                  <a:pt x="1023838" y="1775873"/>
                  <a:pt x="959360" y="1840351"/>
                  <a:pt x="959360" y="1919889"/>
                </a:cubicBezTo>
                <a:cubicBezTo>
                  <a:pt x="959360" y="1999427"/>
                  <a:pt x="1023838" y="2063905"/>
                  <a:pt x="1103376" y="2063905"/>
                </a:cubicBezTo>
                <a:cubicBezTo>
                  <a:pt x="1182914" y="2063905"/>
                  <a:pt x="1247392" y="1999427"/>
                  <a:pt x="1247392" y="1919889"/>
                </a:cubicBezTo>
                <a:cubicBezTo>
                  <a:pt x="1247392" y="1840351"/>
                  <a:pt x="1182914" y="1775873"/>
                  <a:pt x="1103376" y="1775873"/>
                </a:cubicBezTo>
                <a:close/>
                <a:moveTo>
                  <a:pt x="694233" y="1775873"/>
                </a:moveTo>
                <a:cubicBezTo>
                  <a:pt x="614695" y="1775873"/>
                  <a:pt x="550217" y="1840351"/>
                  <a:pt x="550217" y="1919889"/>
                </a:cubicBezTo>
                <a:cubicBezTo>
                  <a:pt x="550217" y="1999427"/>
                  <a:pt x="614695" y="2063905"/>
                  <a:pt x="694233" y="2063905"/>
                </a:cubicBezTo>
                <a:cubicBezTo>
                  <a:pt x="773771" y="2063905"/>
                  <a:pt x="838249" y="1999427"/>
                  <a:pt x="838249" y="1919889"/>
                </a:cubicBezTo>
                <a:cubicBezTo>
                  <a:pt x="838249" y="1840351"/>
                  <a:pt x="773771" y="1775873"/>
                  <a:pt x="694233" y="1775873"/>
                </a:cubicBezTo>
                <a:close/>
                <a:moveTo>
                  <a:pt x="285090" y="1775873"/>
                </a:moveTo>
                <a:cubicBezTo>
                  <a:pt x="205552" y="1775873"/>
                  <a:pt x="141074" y="1840351"/>
                  <a:pt x="141074" y="1919889"/>
                </a:cubicBezTo>
                <a:cubicBezTo>
                  <a:pt x="141074" y="1999427"/>
                  <a:pt x="205552" y="2063905"/>
                  <a:pt x="285090" y="2063905"/>
                </a:cubicBezTo>
                <a:cubicBezTo>
                  <a:pt x="364628" y="2063905"/>
                  <a:pt x="429106" y="1999427"/>
                  <a:pt x="429106" y="1919889"/>
                </a:cubicBezTo>
                <a:cubicBezTo>
                  <a:pt x="429106" y="1840351"/>
                  <a:pt x="364628" y="1775873"/>
                  <a:pt x="285090" y="1775873"/>
                </a:cubicBezTo>
                <a:close/>
                <a:moveTo>
                  <a:pt x="3966676" y="1360650"/>
                </a:moveTo>
                <a:cubicBezTo>
                  <a:pt x="3887138" y="1360650"/>
                  <a:pt x="3822660" y="1425128"/>
                  <a:pt x="3822660" y="1504666"/>
                </a:cubicBezTo>
                <a:cubicBezTo>
                  <a:pt x="3822660" y="1584204"/>
                  <a:pt x="3887138" y="1648682"/>
                  <a:pt x="3966676" y="1648682"/>
                </a:cubicBezTo>
                <a:cubicBezTo>
                  <a:pt x="4046214" y="1648682"/>
                  <a:pt x="4110692" y="1584204"/>
                  <a:pt x="4110692" y="1504666"/>
                </a:cubicBezTo>
                <a:cubicBezTo>
                  <a:pt x="4110692" y="1425128"/>
                  <a:pt x="4046214" y="1360650"/>
                  <a:pt x="3966676" y="1360650"/>
                </a:cubicBezTo>
                <a:close/>
                <a:moveTo>
                  <a:pt x="3557534" y="1360650"/>
                </a:moveTo>
                <a:cubicBezTo>
                  <a:pt x="3477996" y="1360650"/>
                  <a:pt x="3413518" y="1425128"/>
                  <a:pt x="3413518" y="1504666"/>
                </a:cubicBezTo>
                <a:cubicBezTo>
                  <a:pt x="3413518" y="1584204"/>
                  <a:pt x="3477996" y="1648682"/>
                  <a:pt x="3557534" y="1648682"/>
                </a:cubicBezTo>
                <a:cubicBezTo>
                  <a:pt x="3637072" y="1648682"/>
                  <a:pt x="3701550" y="1584204"/>
                  <a:pt x="3701550" y="1504666"/>
                </a:cubicBezTo>
                <a:cubicBezTo>
                  <a:pt x="3701550" y="1425128"/>
                  <a:pt x="3637072" y="1360650"/>
                  <a:pt x="3557534" y="1360650"/>
                </a:cubicBezTo>
                <a:close/>
                <a:moveTo>
                  <a:pt x="3148391" y="1360650"/>
                </a:moveTo>
                <a:cubicBezTo>
                  <a:pt x="3068853" y="1360650"/>
                  <a:pt x="3004375" y="1425128"/>
                  <a:pt x="3004375" y="1504666"/>
                </a:cubicBezTo>
                <a:cubicBezTo>
                  <a:pt x="3004375" y="1584204"/>
                  <a:pt x="3068853" y="1648682"/>
                  <a:pt x="3148391" y="1648682"/>
                </a:cubicBezTo>
                <a:cubicBezTo>
                  <a:pt x="3227929" y="1648682"/>
                  <a:pt x="3292407" y="1584204"/>
                  <a:pt x="3292407" y="1504666"/>
                </a:cubicBezTo>
                <a:cubicBezTo>
                  <a:pt x="3292407" y="1425128"/>
                  <a:pt x="3227929" y="1360650"/>
                  <a:pt x="3148391" y="1360650"/>
                </a:cubicBezTo>
                <a:close/>
                <a:moveTo>
                  <a:pt x="2739248" y="1360650"/>
                </a:moveTo>
                <a:cubicBezTo>
                  <a:pt x="2659710" y="1360650"/>
                  <a:pt x="2595232" y="1425128"/>
                  <a:pt x="2595232" y="1504666"/>
                </a:cubicBezTo>
                <a:cubicBezTo>
                  <a:pt x="2595232" y="1584204"/>
                  <a:pt x="2659710" y="1648682"/>
                  <a:pt x="2739248" y="1648682"/>
                </a:cubicBezTo>
                <a:cubicBezTo>
                  <a:pt x="2818786" y="1648682"/>
                  <a:pt x="2883264" y="1584204"/>
                  <a:pt x="2883264" y="1504666"/>
                </a:cubicBezTo>
                <a:cubicBezTo>
                  <a:pt x="2883264" y="1425128"/>
                  <a:pt x="2818786" y="1360650"/>
                  <a:pt x="2739248" y="1360650"/>
                </a:cubicBezTo>
                <a:close/>
                <a:moveTo>
                  <a:pt x="2330105" y="1360650"/>
                </a:moveTo>
                <a:cubicBezTo>
                  <a:pt x="2250567" y="1360650"/>
                  <a:pt x="2186089" y="1425128"/>
                  <a:pt x="2186089" y="1504666"/>
                </a:cubicBezTo>
                <a:cubicBezTo>
                  <a:pt x="2186089" y="1584204"/>
                  <a:pt x="2250567" y="1648682"/>
                  <a:pt x="2330105" y="1648682"/>
                </a:cubicBezTo>
                <a:cubicBezTo>
                  <a:pt x="2409643" y="1648682"/>
                  <a:pt x="2474121" y="1584204"/>
                  <a:pt x="2474121" y="1504666"/>
                </a:cubicBezTo>
                <a:cubicBezTo>
                  <a:pt x="2474121" y="1425128"/>
                  <a:pt x="2409643" y="1360650"/>
                  <a:pt x="2330105" y="1360650"/>
                </a:cubicBezTo>
                <a:close/>
                <a:moveTo>
                  <a:pt x="1920962" y="1360650"/>
                </a:moveTo>
                <a:cubicBezTo>
                  <a:pt x="1841424" y="1360650"/>
                  <a:pt x="1776946" y="1425128"/>
                  <a:pt x="1776946" y="1504666"/>
                </a:cubicBezTo>
                <a:cubicBezTo>
                  <a:pt x="1776946" y="1584204"/>
                  <a:pt x="1841424" y="1648682"/>
                  <a:pt x="1920962" y="1648682"/>
                </a:cubicBezTo>
                <a:cubicBezTo>
                  <a:pt x="2000500" y="1648682"/>
                  <a:pt x="2064978" y="1584204"/>
                  <a:pt x="2064978" y="1504666"/>
                </a:cubicBezTo>
                <a:cubicBezTo>
                  <a:pt x="2064978" y="1425128"/>
                  <a:pt x="2000500" y="1360650"/>
                  <a:pt x="1920962" y="1360650"/>
                </a:cubicBezTo>
                <a:close/>
                <a:moveTo>
                  <a:pt x="1511819" y="1360650"/>
                </a:moveTo>
                <a:cubicBezTo>
                  <a:pt x="1432281" y="1360650"/>
                  <a:pt x="1367803" y="1425128"/>
                  <a:pt x="1367803" y="1504666"/>
                </a:cubicBezTo>
                <a:cubicBezTo>
                  <a:pt x="1367803" y="1584204"/>
                  <a:pt x="1432281" y="1648682"/>
                  <a:pt x="1511819" y="1648682"/>
                </a:cubicBezTo>
                <a:cubicBezTo>
                  <a:pt x="1591357" y="1648682"/>
                  <a:pt x="1655835" y="1584204"/>
                  <a:pt x="1655835" y="1504666"/>
                </a:cubicBezTo>
                <a:cubicBezTo>
                  <a:pt x="1655835" y="1425128"/>
                  <a:pt x="1591357" y="1360650"/>
                  <a:pt x="1511819" y="1360650"/>
                </a:cubicBezTo>
                <a:close/>
                <a:moveTo>
                  <a:pt x="1102676" y="1360650"/>
                </a:moveTo>
                <a:cubicBezTo>
                  <a:pt x="1023138" y="1360650"/>
                  <a:pt x="958660" y="1425128"/>
                  <a:pt x="958660" y="1504666"/>
                </a:cubicBezTo>
                <a:cubicBezTo>
                  <a:pt x="958660" y="1584204"/>
                  <a:pt x="1023138" y="1648682"/>
                  <a:pt x="1102676" y="1648682"/>
                </a:cubicBezTo>
                <a:cubicBezTo>
                  <a:pt x="1182214" y="1648682"/>
                  <a:pt x="1246692" y="1584204"/>
                  <a:pt x="1246692" y="1504666"/>
                </a:cubicBezTo>
                <a:cubicBezTo>
                  <a:pt x="1246692" y="1425128"/>
                  <a:pt x="1182214" y="1360650"/>
                  <a:pt x="1102676" y="1360650"/>
                </a:cubicBezTo>
                <a:close/>
                <a:moveTo>
                  <a:pt x="693533" y="1360650"/>
                </a:moveTo>
                <a:cubicBezTo>
                  <a:pt x="613995" y="1360650"/>
                  <a:pt x="549517" y="1425128"/>
                  <a:pt x="549517" y="1504666"/>
                </a:cubicBezTo>
                <a:cubicBezTo>
                  <a:pt x="549517" y="1584204"/>
                  <a:pt x="613995" y="1648682"/>
                  <a:pt x="693533" y="1648682"/>
                </a:cubicBezTo>
                <a:cubicBezTo>
                  <a:pt x="773071" y="1648682"/>
                  <a:pt x="837549" y="1584204"/>
                  <a:pt x="837549" y="1504666"/>
                </a:cubicBezTo>
                <a:cubicBezTo>
                  <a:pt x="837549" y="1425128"/>
                  <a:pt x="773071" y="1360650"/>
                  <a:pt x="693533" y="1360650"/>
                </a:cubicBezTo>
                <a:close/>
                <a:moveTo>
                  <a:pt x="284390" y="1360650"/>
                </a:moveTo>
                <a:cubicBezTo>
                  <a:pt x="204852" y="1360650"/>
                  <a:pt x="140374" y="1425128"/>
                  <a:pt x="140374" y="1504666"/>
                </a:cubicBezTo>
                <a:cubicBezTo>
                  <a:pt x="140374" y="1584204"/>
                  <a:pt x="204852" y="1648682"/>
                  <a:pt x="284390" y="1648682"/>
                </a:cubicBezTo>
                <a:cubicBezTo>
                  <a:pt x="363928" y="1648682"/>
                  <a:pt x="428406" y="1584204"/>
                  <a:pt x="428406" y="1504666"/>
                </a:cubicBezTo>
                <a:cubicBezTo>
                  <a:pt x="428406" y="1425128"/>
                  <a:pt x="363928" y="1360650"/>
                  <a:pt x="284390" y="1360650"/>
                </a:cubicBezTo>
                <a:close/>
                <a:moveTo>
                  <a:pt x="3965976" y="945427"/>
                </a:moveTo>
                <a:cubicBezTo>
                  <a:pt x="3886438" y="945427"/>
                  <a:pt x="3821960" y="1009905"/>
                  <a:pt x="3821960" y="1089443"/>
                </a:cubicBezTo>
                <a:cubicBezTo>
                  <a:pt x="3821960" y="1168981"/>
                  <a:pt x="3886438" y="1233459"/>
                  <a:pt x="3965976" y="1233459"/>
                </a:cubicBezTo>
                <a:cubicBezTo>
                  <a:pt x="4045514" y="1233459"/>
                  <a:pt x="4109992" y="1168981"/>
                  <a:pt x="4109992" y="1089443"/>
                </a:cubicBezTo>
                <a:cubicBezTo>
                  <a:pt x="4109992" y="1009905"/>
                  <a:pt x="4045514" y="945427"/>
                  <a:pt x="3965976" y="945427"/>
                </a:cubicBezTo>
                <a:close/>
                <a:moveTo>
                  <a:pt x="3556834" y="945427"/>
                </a:moveTo>
                <a:cubicBezTo>
                  <a:pt x="3477296" y="945427"/>
                  <a:pt x="3412818" y="1009905"/>
                  <a:pt x="3412818" y="1089443"/>
                </a:cubicBezTo>
                <a:cubicBezTo>
                  <a:pt x="3412818" y="1168981"/>
                  <a:pt x="3477296" y="1233459"/>
                  <a:pt x="3556834" y="1233459"/>
                </a:cubicBezTo>
                <a:cubicBezTo>
                  <a:pt x="3636372" y="1233459"/>
                  <a:pt x="3700850" y="1168981"/>
                  <a:pt x="3700850" y="1089443"/>
                </a:cubicBezTo>
                <a:cubicBezTo>
                  <a:pt x="3700850" y="1009905"/>
                  <a:pt x="3636372" y="945427"/>
                  <a:pt x="3556834" y="945427"/>
                </a:cubicBezTo>
                <a:close/>
                <a:moveTo>
                  <a:pt x="3147691" y="945427"/>
                </a:moveTo>
                <a:cubicBezTo>
                  <a:pt x="3068153" y="945427"/>
                  <a:pt x="3003675" y="1009905"/>
                  <a:pt x="3003675" y="1089443"/>
                </a:cubicBezTo>
                <a:cubicBezTo>
                  <a:pt x="3003675" y="1168981"/>
                  <a:pt x="3068153" y="1233459"/>
                  <a:pt x="3147691" y="1233459"/>
                </a:cubicBezTo>
                <a:cubicBezTo>
                  <a:pt x="3227229" y="1233459"/>
                  <a:pt x="3291707" y="1168981"/>
                  <a:pt x="3291707" y="1089443"/>
                </a:cubicBezTo>
                <a:cubicBezTo>
                  <a:pt x="3291707" y="1009905"/>
                  <a:pt x="3227229" y="945427"/>
                  <a:pt x="3147691" y="945427"/>
                </a:cubicBezTo>
                <a:close/>
                <a:moveTo>
                  <a:pt x="2738548" y="945427"/>
                </a:moveTo>
                <a:cubicBezTo>
                  <a:pt x="2659010" y="945427"/>
                  <a:pt x="2594532" y="1009905"/>
                  <a:pt x="2594532" y="1089443"/>
                </a:cubicBezTo>
                <a:cubicBezTo>
                  <a:pt x="2594532" y="1168981"/>
                  <a:pt x="2659010" y="1233459"/>
                  <a:pt x="2738548" y="1233459"/>
                </a:cubicBezTo>
                <a:cubicBezTo>
                  <a:pt x="2818086" y="1233459"/>
                  <a:pt x="2882564" y="1168981"/>
                  <a:pt x="2882564" y="1089443"/>
                </a:cubicBezTo>
                <a:cubicBezTo>
                  <a:pt x="2882564" y="1009905"/>
                  <a:pt x="2818086" y="945427"/>
                  <a:pt x="2738548" y="945427"/>
                </a:cubicBezTo>
                <a:close/>
                <a:moveTo>
                  <a:pt x="2329405" y="945427"/>
                </a:moveTo>
                <a:cubicBezTo>
                  <a:pt x="2249867" y="945427"/>
                  <a:pt x="2185389" y="1009905"/>
                  <a:pt x="2185389" y="1089443"/>
                </a:cubicBezTo>
                <a:cubicBezTo>
                  <a:pt x="2185389" y="1168981"/>
                  <a:pt x="2249867" y="1233459"/>
                  <a:pt x="2329405" y="1233459"/>
                </a:cubicBezTo>
                <a:cubicBezTo>
                  <a:pt x="2408943" y="1233459"/>
                  <a:pt x="2473421" y="1168981"/>
                  <a:pt x="2473421" y="1089443"/>
                </a:cubicBezTo>
                <a:cubicBezTo>
                  <a:pt x="2473421" y="1009905"/>
                  <a:pt x="2408943" y="945427"/>
                  <a:pt x="2329405" y="945427"/>
                </a:cubicBezTo>
                <a:close/>
                <a:moveTo>
                  <a:pt x="1920262" y="945427"/>
                </a:moveTo>
                <a:cubicBezTo>
                  <a:pt x="1840724" y="945427"/>
                  <a:pt x="1776246" y="1009905"/>
                  <a:pt x="1776246" y="1089443"/>
                </a:cubicBezTo>
                <a:cubicBezTo>
                  <a:pt x="1776246" y="1168981"/>
                  <a:pt x="1840724" y="1233459"/>
                  <a:pt x="1920262" y="1233459"/>
                </a:cubicBezTo>
                <a:cubicBezTo>
                  <a:pt x="1999800" y="1233459"/>
                  <a:pt x="2064278" y="1168981"/>
                  <a:pt x="2064278" y="1089443"/>
                </a:cubicBezTo>
                <a:cubicBezTo>
                  <a:pt x="2064278" y="1009905"/>
                  <a:pt x="1999800" y="945427"/>
                  <a:pt x="1920262" y="945427"/>
                </a:cubicBezTo>
                <a:close/>
                <a:moveTo>
                  <a:pt x="1511119" y="945427"/>
                </a:moveTo>
                <a:cubicBezTo>
                  <a:pt x="1431581" y="945427"/>
                  <a:pt x="1367103" y="1009905"/>
                  <a:pt x="1367103" y="1089443"/>
                </a:cubicBezTo>
                <a:cubicBezTo>
                  <a:pt x="1367103" y="1168981"/>
                  <a:pt x="1431581" y="1233459"/>
                  <a:pt x="1511119" y="1233459"/>
                </a:cubicBezTo>
                <a:cubicBezTo>
                  <a:pt x="1590657" y="1233459"/>
                  <a:pt x="1655135" y="1168981"/>
                  <a:pt x="1655135" y="1089443"/>
                </a:cubicBezTo>
                <a:cubicBezTo>
                  <a:pt x="1655135" y="1009905"/>
                  <a:pt x="1590657" y="945427"/>
                  <a:pt x="1511119" y="945427"/>
                </a:cubicBezTo>
                <a:close/>
                <a:moveTo>
                  <a:pt x="1101976" y="945427"/>
                </a:moveTo>
                <a:cubicBezTo>
                  <a:pt x="1022438" y="945427"/>
                  <a:pt x="957960" y="1009905"/>
                  <a:pt x="957960" y="1089443"/>
                </a:cubicBezTo>
                <a:cubicBezTo>
                  <a:pt x="957960" y="1168981"/>
                  <a:pt x="1022438" y="1233459"/>
                  <a:pt x="1101976" y="1233459"/>
                </a:cubicBezTo>
                <a:cubicBezTo>
                  <a:pt x="1181514" y="1233459"/>
                  <a:pt x="1245992" y="1168981"/>
                  <a:pt x="1245992" y="1089443"/>
                </a:cubicBezTo>
                <a:cubicBezTo>
                  <a:pt x="1245992" y="1009905"/>
                  <a:pt x="1181514" y="945427"/>
                  <a:pt x="1101976" y="945427"/>
                </a:cubicBezTo>
                <a:close/>
                <a:moveTo>
                  <a:pt x="692833" y="945427"/>
                </a:moveTo>
                <a:cubicBezTo>
                  <a:pt x="613295" y="945427"/>
                  <a:pt x="548817" y="1009905"/>
                  <a:pt x="548817" y="1089443"/>
                </a:cubicBezTo>
                <a:cubicBezTo>
                  <a:pt x="548817" y="1168981"/>
                  <a:pt x="613295" y="1233459"/>
                  <a:pt x="692833" y="1233459"/>
                </a:cubicBezTo>
                <a:cubicBezTo>
                  <a:pt x="772371" y="1233459"/>
                  <a:pt x="836849" y="1168981"/>
                  <a:pt x="836849" y="1089443"/>
                </a:cubicBezTo>
                <a:cubicBezTo>
                  <a:pt x="836849" y="1009905"/>
                  <a:pt x="772371" y="945427"/>
                  <a:pt x="692833" y="945427"/>
                </a:cubicBezTo>
                <a:close/>
                <a:moveTo>
                  <a:pt x="283690" y="945427"/>
                </a:moveTo>
                <a:cubicBezTo>
                  <a:pt x="204152" y="945427"/>
                  <a:pt x="139674" y="1009905"/>
                  <a:pt x="139674" y="1089443"/>
                </a:cubicBezTo>
                <a:cubicBezTo>
                  <a:pt x="139674" y="1168981"/>
                  <a:pt x="204152" y="1233459"/>
                  <a:pt x="283690" y="1233459"/>
                </a:cubicBezTo>
                <a:cubicBezTo>
                  <a:pt x="363228" y="1233459"/>
                  <a:pt x="427706" y="1168981"/>
                  <a:pt x="427706" y="1089443"/>
                </a:cubicBezTo>
                <a:cubicBezTo>
                  <a:pt x="427706" y="1009905"/>
                  <a:pt x="363228" y="945427"/>
                  <a:pt x="283690" y="945427"/>
                </a:cubicBezTo>
                <a:close/>
                <a:moveTo>
                  <a:pt x="3965276" y="530204"/>
                </a:moveTo>
                <a:cubicBezTo>
                  <a:pt x="3885738" y="530204"/>
                  <a:pt x="3821260" y="594682"/>
                  <a:pt x="3821260" y="674220"/>
                </a:cubicBezTo>
                <a:cubicBezTo>
                  <a:pt x="3821260" y="753758"/>
                  <a:pt x="3885738" y="818236"/>
                  <a:pt x="3965276" y="818236"/>
                </a:cubicBezTo>
                <a:cubicBezTo>
                  <a:pt x="4044814" y="818236"/>
                  <a:pt x="4109292" y="753758"/>
                  <a:pt x="4109292" y="674220"/>
                </a:cubicBezTo>
                <a:cubicBezTo>
                  <a:pt x="4109292" y="594682"/>
                  <a:pt x="4044814" y="530204"/>
                  <a:pt x="3965276" y="530204"/>
                </a:cubicBezTo>
                <a:close/>
                <a:moveTo>
                  <a:pt x="3556134" y="530204"/>
                </a:moveTo>
                <a:cubicBezTo>
                  <a:pt x="3476596" y="530204"/>
                  <a:pt x="3412118" y="594682"/>
                  <a:pt x="3412118" y="674220"/>
                </a:cubicBezTo>
                <a:cubicBezTo>
                  <a:pt x="3412118" y="753758"/>
                  <a:pt x="3476596" y="818236"/>
                  <a:pt x="3556134" y="818236"/>
                </a:cubicBezTo>
                <a:cubicBezTo>
                  <a:pt x="3635672" y="818236"/>
                  <a:pt x="3700150" y="753758"/>
                  <a:pt x="3700150" y="674220"/>
                </a:cubicBezTo>
                <a:cubicBezTo>
                  <a:pt x="3700150" y="594682"/>
                  <a:pt x="3635672" y="530204"/>
                  <a:pt x="3556134" y="530204"/>
                </a:cubicBezTo>
                <a:close/>
                <a:moveTo>
                  <a:pt x="3146991" y="530204"/>
                </a:moveTo>
                <a:cubicBezTo>
                  <a:pt x="3067453" y="530204"/>
                  <a:pt x="3002975" y="594682"/>
                  <a:pt x="3002975" y="674220"/>
                </a:cubicBezTo>
                <a:cubicBezTo>
                  <a:pt x="3002975" y="753758"/>
                  <a:pt x="3067453" y="818236"/>
                  <a:pt x="3146991" y="818236"/>
                </a:cubicBezTo>
                <a:cubicBezTo>
                  <a:pt x="3226529" y="818236"/>
                  <a:pt x="3291007" y="753758"/>
                  <a:pt x="3291007" y="674220"/>
                </a:cubicBezTo>
                <a:cubicBezTo>
                  <a:pt x="3291007" y="594682"/>
                  <a:pt x="3226529" y="530204"/>
                  <a:pt x="3146991" y="530204"/>
                </a:cubicBezTo>
                <a:close/>
                <a:moveTo>
                  <a:pt x="2737848" y="530204"/>
                </a:moveTo>
                <a:cubicBezTo>
                  <a:pt x="2658310" y="530204"/>
                  <a:pt x="2593832" y="594682"/>
                  <a:pt x="2593832" y="674220"/>
                </a:cubicBezTo>
                <a:cubicBezTo>
                  <a:pt x="2593832" y="753758"/>
                  <a:pt x="2658310" y="818236"/>
                  <a:pt x="2737848" y="818236"/>
                </a:cubicBezTo>
                <a:cubicBezTo>
                  <a:pt x="2817386" y="818236"/>
                  <a:pt x="2881864" y="753758"/>
                  <a:pt x="2881864" y="674220"/>
                </a:cubicBezTo>
                <a:cubicBezTo>
                  <a:pt x="2881864" y="594682"/>
                  <a:pt x="2817386" y="530204"/>
                  <a:pt x="2737848" y="530204"/>
                </a:cubicBezTo>
                <a:close/>
                <a:moveTo>
                  <a:pt x="2328705" y="530204"/>
                </a:moveTo>
                <a:cubicBezTo>
                  <a:pt x="2249167" y="530204"/>
                  <a:pt x="2184689" y="594682"/>
                  <a:pt x="2184689" y="674220"/>
                </a:cubicBezTo>
                <a:cubicBezTo>
                  <a:pt x="2184689" y="753758"/>
                  <a:pt x="2249167" y="818236"/>
                  <a:pt x="2328705" y="818236"/>
                </a:cubicBezTo>
                <a:cubicBezTo>
                  <a:pt x="2408243" y="818236"/>
                  <a:pt x="2472721" y="753758"/>
                  <a:pt x="2472721" y="674220"/>
                </a:cubicBezTo>
                <a:cubicBezTo>
                  <a:pt x="2472721" y="594682"/>
                  <a:pt x="2408243" y="530204"/>
                  <a:pt x="2328705" y="530204"/>
                </a:cubicBezTo>
                <a:close/>
                <a:moveTo>
                  <a:pt x="1919562" y="530204"/>
                </a:moveTo>
                <a:cubicBezTo>
                  <a:pt x="1840024" y="530204"/>
                  <a:pt x="1775546" y="594682"/>
                  <a:pt x="1775546" y="674220"/>
                </a:cubicBezTo>
                <a:cubicBezTo>
                  <a:pt x="1775546" y="753758"/>
                  <a:pt x="1840024" y="818236"/>
                  <a:pt x="1919562" y="818236"/>
                </a:cubicBezTo>
                <a:cubicBezTo>
                  <a:pt x="1999100" y="818236"/>
                  <a:pt x="2063578" y="753758"/>
                  <a:pt x="2063578" y="674220"/>
                </a:cubicBezTo>
                <a:cubicBezTo>
                  <a:pt x="2063578" y="594682"/>
                  <a:pt x="1999100" y="530204"/>
                  <a:pt x="1919562" y="530204"/>
                </a:cubicBezTo>
                <a:close/>
                <a:moveTo>
                  <a:pt x="1510419" y="530204"/>
                </a:moveTo>
                <a:cubicBezTo>
                  <a:pt x="1430881" y="530204"/>
                  <a:pt x="1366403" y="594682"/>
                  <a:pt x="1366403" y="674220"/>
                </a:cubicBezTo>
                <a:cubicBezTo>
                  <a:pt x="1366403" y="753758"/>
                  <a:pt x="1430881" y="818236"/>
                  <a:pt x="1510419" y="818236"/>
                </a:cubicBezTo>
                <a:cubicBezTo>
                  <a:pt x="1589957" y="818236"/>
                  <a:pt x="1654435" y="753758"/>
                  <a:pt x="1654435" y="674220"/>
                </a:cubicBezTo>
                <a:cubicBezTo>
                  <a:pt x="1654435" y="594682"/>
                  <a:pt x="1589957" y="530204"/>
                  <a:pt x="1510419" y="530204"/>
                </a:cubicBezTo>
                <a:close/>
                <a:moveTo>
                  <a:pt x="1101276" y="530204"/>
                </a:moveTo>
                <a:cubicBezTo>
                  <a:pt x="1021738" y="530204"/>
                  <a:pt x="957260" y="594682"/>
                  <a:pt x="957260" y="674220"/>
                </a:cubicBezTo>
                <a:cubicBezTo>
                  <a:pt x="957260" y="753758"/>
                  <a:pt x="1021738" y="818236"/>
                  <a:pt x="1101276" y="818236"/>
                </a:cubicBezTo>
                <a:cubicBezTo>
                  <a:pt x="1180814" y="818236"/>
                  <a:pt x="1245292" y="753758"/>
                  <a:pt x="1245292" y="674220"/>
                </a:cubicBezTo>
                <a:cubicBezTo>
                  <a:pt x="1245292" y="594682"/>
                  <a:pt x="1180814" y="530204"/>
                  <a:pt x="1101276" y="530204"/>
                </a:cubicBezTo>
                <a:close/>
                <a:moveTo>
                  <a:pt x="692133" y="530204"/>
                </a:moveTo>
                <a:cubicBezTo>
                  <a:pt x="612595" y="530204"/>
                  <a:pt x="548117" y="594682"/>
                  <a:pt x="548117" y="674220"/>
                </a:cubicBezTo>
                <a:cubicBezTo>
                  <a:pt x="548117" y="753758"/>
                  <a:pt x="612595" y="818236"/>
                  <a:pt x="692133" y="818236"/>
                </a:cubicBezTo>
                <a:cubicBezTo>
                  <a:pt x="771671" y="818236"/>
                  <a:pt x="836149" y="753758"/>
                  <a:pt x="836149" y="674220"/>
                </a:cubicBezTo>
                <a:cubicBezTo>
                  <a:pt x="836149" y="594682"/>
                  <a:pt x="771671" y="530204"/>
                  <a:pt x="692133" y="530204"/>
                </a:cubicBezTo>
                <a:close/>
                <a:moveTo>
                  <a:pt x="282990" y="530204"/>
                </a:moveTo>
                <a:cubicBezTo>
                  <a:pt x="203452" y="530204"/>
                  <a:pt x="138974" y="594682"/>
                  <a:pt x="138974" y="674220"/>
                </a:cubicBezTo>
                <a:cubicBezTo>
                  <a:pt x="138974" y="753758"/>
                  <a:pt x="203452" y="818236"/>
                  <a:pt x="282990" y="818236"/>
                </a:cubicBezTo>
                <a:cubicBezTo>
                  <a:pt x="362528" y="818236"/>
                  <a:pt x="427006" y="753758"/>
                  <a:pt x="427006" y="674220"/>
                </a:cubicBezTo>
                <a:cubicBezTo>
                  <a:pt x="427006" y="594682"/>
                  <a:pt x="362528" y="530204"/>
                  <a:pt x="282990" y="530204"/>
                </a:cubicBezTo>
                <a:close/>
                <a:moveTo>
                  <a:pt x="3964576" y="114981"/>
                </a:moveTo>
                <a:cubicBezTo>
                  <a:pt x="3885038" y="114981"/>
                  <a:pt x="3820560" y="179459"/>
                  <a:pt x="3820560" y="258997"/>
                </a:cubicBezTo>
                <a:cubicBezTo>
                  <a:pt x="3820560" y="338535"/>
                  <a:pt x="3885038" y="403013"/>
                  <a:pt x="3964576" y="403013"/>
                </a:cubicBezTo>
                <a:cubicBezTo>
                  <a:pt x="4044114" y="403013"/>
                  <a:pt x="4108592" y="338535"/>
                  <a:pt x="4108592" y="258997"/>
                </a:cubicBezTo>
                <a:cubicBezTo>
                  <a:pt x="4108592" y="179459"/>
                  <a:pt x="4044114" y="114981"/>
                  <a:pt x="3964576" y="114981"/>
                </a:cubicBezTo>
                <a:close/>
                <a:moveTo>
                  <a:pt x="3555434" y="114981"/>
                </a:moveTo>
                <a:cubicBezTo>
                  <a:pt x="3475896" y="114981"/>
                  <a:pt x="3411418" y="179459"/>
                  <a:pt x="3411418" y="258997"/>
                </a:cubicBezTo>
                <a:cubicBezTo>
                  <a:pt x="3411418" y="338535"/>
                  <a:pt x="3475896" y="403013"/>
                  <a:pt x="3555434" y="403013"/>
                </a:cubicBezTo>
                <a:cubicBezTo>
                  <a:pt x="3634972" y="403013"/>
                  <a:pt x="3699450" y="338535"/>
                  <a:pt x="3699450" y="258997"/>
                </a:cubicBezTo>
                <a:cubicBezTo>
                  <a:pt x="3699450" y="179459"/>
                  <a:pt x="3634972" y="114981"/>
                  <a:pt x="3555434" y="114981"/>
                </a:cubicBezTo>
                <a:close/>
                <a:moveTo>
                  <a:pt x="3146291" y="114981"/>
                </a:moveTo>
                <a:cubicBezTo>
                  <a:pt x="3066753" y="114981"/>
                  <a:pt x="3002275" y="179459"/>
                  <a:pt x="3002275" y="258997"/>
                </a:cubicBezTo>
                <a:cubicBezTo>
                  <a:pt x="3002275" y="338535"/>
                  <a:pt x="3066753" y="403013"/>
                  <a:pt x="3146291" y="403013"/>
                </a:cubicBezTo>
                <a:cubicBezTo>
                  <a:pt x="3225829" y="403013"/>
                  <a:pt x="3290307" y="338535"/>
                  <a:pt x="3290307" y="258997"/>
                </a:cubicBezTo>
                <a:cubicBezTo>
                  <a:pt x="3290307" y="179459"/>
                  <a:pt x="3225829" y="114981"/>
                  <a:pt x="3146291" y="114981"/>
                </a:cubicBezTo>
                <a:close/>
                <a:moveTo>
                  <a:pt x="2737148" y="114981"/>
                </a:moveTo>
                <a:cubicBezTo>
                  <a:pt x="2657610" y="114981"/>
                  <a:pt x="2593132" y="179459"/>
                  <a:pt x="2593132" y="258997"/>
                </a:cubicBezTo>
                <a:cubicBezTo>
                  <a:pt x="2593132" y="338535"/>
                  <a:pt x="2657610" y="403013"/>
                  <a:pt x="2737148" y="403013"/>
                </a:cubicBezTo>
                <a:cubicBezTo>
                  <a:pt x="2816686" y="403013"/>
                  <a:pt x="2881164" y="338535"/>
                  <a:pt x="2881164" y="258997"/>
                </a:cubicBezTo>
                <a:cubicBezTo>
                  <a:pt x="2881164" y="179459"/>
                  <a:pt x="2816686" y="114981"/>
                  <a:pt x="2737148" y="114981"/>
                </a:cubicBezTo>
                <a:close/>
                <a:moveTo>
                  <a:pt x="2328005" y="114981"/>
                </a:moveTo>
                <a:cubicBezTo>
                  <a:pt x="2248467" y="114981"/>
                  <a:pt x="2183989" y="179459"/>
                  <a:pt x="2183989" y="258997"/>
                </a:cubicBezTo>
                <a:cubicBezTo>
                  <a:pt x="2183989" y="338535"/>
                  <a:pt x="2248467" y="403013"/>
                  <a:pt x="2328005" y="403013"/>
                </a:cubicBezTo>
                <a:cubicBezTo>
                  <a:pt x="2407543" y="403013"/>
                  <a:pt x="2472021" y="338535"/>
                  <a:pt x="2472021" y="258997"/>
                </a:cubicBezTo>
                <a:cubicBezTo>
                  <a:pt x="2472021" y="179459"/>
                  <a:pt x="2407543" y="114981"/>
                  <a:pt x="2328005" y="114981"/>
                </a:cubicBezTo>
                <a:close/>
                <a:moveTo>
                  <a:pt x="1918862" y="114981"/>
                </a:moveTo>
                <a:cubicBezTo>
                  <a:pt x="1839324" y="114981"/>
                  <a:pt x="1774846" y="179459"/>
                  <a:pt x="1774846" y="258997"/>
                </a:cubicBezTo>
                <a:cubicBezTo>
                  <a:pt x="1774846" y="338535"/>
                  <a:pt x="1839324" y="403013"/>
                  <a:pt x="1918862" y="403013"/>
                </a:cubicBezTo>
                <a:cubicBezTo>
                  <a:pt x="1998400" y="403013"/>
                  <a:pt x="2062878" y="338535"/>
                  <a:pt x="2062878" y="258997"/>
                </a:cubicBezTo>
                <a:cubicBezTo>
                  <a:pt x="2062878" y="179459"/>
                  <a:pt x="1998400" y="114981"/>
                  <a:pt x="1918862" y="114981"/>
                </a:cubicBezTo>
                <a:close/>
                <a:moveTo>
                  <a:pt x="1509719" y="114981"/>
                </a:moveTo>
                <a:cubicBezTo>
                  <a:pt x="1430181" y="114981"/>
                  <a:pt x="1365703" y="179459"/>
                  <a:pt x="1365703" y="258997"/>
                </a:cubicBezTo>
                <a:cubicBezTo>
                  <a:pt x="1365703" y="338535"/>
                  <a:pt x="1430181" y="403013"/>
                  <a:pt x="1509719" y="403013"/>
                </a:cubicBezTo>
                <a:cubicBezTo>
                  <a:pt x="1589257" y="403013"/>
                  <a:pt x="1653735" y="338535"/>
                  <a:pt x="1653735" y="258997"/>
                </a:cubicBezTo>
                <a:cubicBezTo>
                  <a:pt x="1653735" y="179459"/>
                  <a:pt x="1589257" y="114981"/>
                  <a:pt x="1509719" y="114981"/>
                </a:cubicBezTo>
                <a:close/>
                <a:moveTo>
                  <a:pt x="1100576" y="114981"/>
                </a:moveTo>
                <a:cubicBezTo>
                  <a:pt x="1021038" y="114981"/>
                  <a:pt x="956560" y="179459"/>
                  <a:pt x="956560" y="258997"/>
                </a:cubicBezTo>
                <a:cubicBezTo>
                  <a:pt x="956560" y="338535"/>
                  <a:pt x="1021038" y="403013"/>
                  <a:pt x="1100576" y="403013"/>
                </a:cubicBezTo>
                <a:cubicBezTo>
                  <a:pt x="1180114" y="403013"/>
                  <a:pt x="1244592" y="338535"/>
                  <a:pt x="1244592" y="258997"/>
                </a:cubicBezTo>
                <a:cubicBezTo>
                  <a:pt x="1244592" y="179459"/>
                  <a:pt x="1180114" y="114981"/>
                  <a:pt x="1100576" y="114981"/>
                </a:cubicBezTo>
                <a:close/>
                <a:moveTo>
                  <a:pt x="691433" y="114981"/>
                </a:moveTo>
                <a:cubicBezTo>
                  <a:pt x="611895" y="114981"/>
                  <a:pt x="547417" y="179459"/>
                  <a:pt x="547417" y="258997"/>
                </a:cubicBezTo>
                <a:cubicBezTo>
                  <a:pt x="547417" y="338535"/>
                  <a:pt x="611895" y="403013"/>
                  <a:pt x="691433" y="403013"/>
                </a:cubicBezTo>
                <a:cubicBezTo>
                  <a:pt x="770971" y="403013"/>
                  <a:pt x="835449" y="338535"/>
                  <a:pt x="835449" y="258997"/>
                </a:cubicBezTo>
                <a:cubicBezTo>
                  <a:pt x="835449" y="179459"/>
                  <a:pt x="770971" y="114981"/>
                  <a:pt x="691433" y="114981"/>
                </a:cubicBezTo>
                <a:close/>
                <a:moveTo>
                  <a:pt x="282290" y="114981"/>
                </a:moveTo>
                <a:cubicBezTo>
                  <a:pt x="202752" y="114981"/>
                  <a:pt x="138274" y="179459"/>
                  <a:pt x="138274" y="258997"/>
                </a:cubicBezTo>
                <a:cubicBezTo>
                  <a:pt x="138274" y="338535"/>
                  <a:pt x="202752" y="403013"/>
                  <a:pt x="282290" y="403013"/>
                </a:cubicBezTo>
                <a:cubicBezTo>
                  <a:pt x="361828" y="403013"/>
                  <a:pt x="426306" y="338535"/>
                  <a:pt x="426306" y="258997"/>
                </a:cubicBezTo>
                <a:cubicBezTo>
                  <a:pt x="426306" y="179459"/>
                  <a:pt x="361828" y="114981"/>
                  <a:pt x="282290" y="114981"/>
                </a:cubicBezTo>
                <a:close/>
                <a:moveTo>
                  <a:pt x="0" y="0"/>
                </a:moveTo>
                <a:lnTo>
                  <a:pt x="4248472" y="0"/>
                </a:lnTo>
                <a:lnTo>
                  <a:pt x="4248472" y="4248472"/>
                </a:lnTo>
                <a:lnTo>
                  <a:pt x="0" y="424847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defTabSz="1219170"/>
            <a:endParaRPr lang="en-US" sz="1467" kern="0" dirty="0">
              <a:solidFill>
                <a:srgbClr val="FFFFFF"/>
              </a:solidFill>
              <a:latin typeface="Arial" panose="020B0604020202020204" pitchFamily="34" charset="0"/>
            </a:endParaRPr>
          </a:p>
        </p:txBody>
      </p:sp>
      <p:graphicFrame>
        <p:nvGraphicFramePr>
          <p:cNvPr id="31" name="Chart 30"/>
          <p:cNvGraphicFramePr/>
          <p:nvPr>
            <p:extLst>
              <p:ext uri="{D42A27DB-BD31-4B8C-83A1-F6EECF244321}">
                <p14:modId xmlns:p14="http://schemas.microsoft.com/office/powerpoint/2010/main" val="3051127851"/>
              </p:ext>
            </p:extLst>
          </p:nvPr>
        </p:nvGraphicFramePr>
        <p:xfrm>
          <a:off x="6956214" y="2516928"/>
          <a:ext cx="1465807" cy="12994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2683096465"/>
              </p:ext>
            </p:extLst>
          </p:nvPr>
        </p:nvGraphicFramePr>
        <p:xfrm>
          <a:off x="7173019" y="2013086"/>
          <a:ext cx="1422400" cy="615037"/>
        </p:xfrm>
        <a:graphic>
          <a:graphicData uri="http://schemas.openxmlformats.org/drawingml/2006/table">
            <a:tbl>
              <a:tblPr firstRow="1" bandRow="1">
                <a:tableStyleId>{5C22544A-7EE6-4342-B048-85BDC9FD1C3A}</a:tableStyleId>
              </a:tblPr>
              <a:tblGrid>
                <a:gridCol w="1422400">
                  <a:extLst>
                    <a:ext uri="{9D8B030D-6E8A-4147-A177-3AD203B41FA5}">
                      <a16:colId xmlns:a16="http://schemas.microsoft.com/office/drawing/2014/main" val="20000"/>
                    </a:ext>
                  </a:extLst>
                </a:gridCol>
              </a:tblGrid>
              <a:tr h="615037">
                <a:tc>
                  <a:txBody>
                    <a:bodyPr/>
                    <a:lstStyle/>
                    <a:p>
                      <a:r>
                        <a:rPr lang="en-GB" sz="2500" b="1" dirty="0">
                          <a:solidFill>
                            <a:schemeClr val="tx1">
                              <a:lumMod val="60000"/>
                              <a:lumOff val="40000"/>
                            </a:schemeClr>
                          </a:solidFill>
                          <a:latin typeface="Arial" panose="020B0604020202020204" pitchFamily="34" charset="0"/>
                        </a:rPr>
                        <a:t>46%</a:t>
                      </a:r>
                    </a:p>
                  </a:txBody>
                  <a:tcPr marL="228957" marR="228957" marT="114479" marB="11447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2" name="Table 41"/>
          <p:cNvGraphicFramePr>
            <a:graphicFrameLocks noGrp="1"/>
          </p:cNvGraphicFramePr>
          <p:nvPr>
            <p:extLst>
              <p:ext uri="{D42A27DB-BD31-4B8C-83A1-F6EECF244321}">
                <p14:modId xmlns:p14="http://schemas.microsoft.com/office/powerpoint/2010/main" val="2068937489"/>
              </p:ext>
            </p:extLst>
          </p:nvPr>
        </p:nvGraphicFramePr>
        <p:xfrm>
          <a:off x="8736039" y="2002802"/>
          <a:ext cx="1262849" cy="615037"/>
        </p:xfrm>
        <a:graphic>
          <a:graphicData uri="http://schemas.openxmlformats.org/drawingml/2006/table">
            <a:tbl>
              <a:tblPr firstRow="1" bandRow="1">
                <a:tableStyleId>{5C22544A-7EE6-4342-B048-85BDC9FD1C3A}</a:tableStyleId>
              </a:tblPr>
              <a:tblGrid>
                <a:gridCol w="1262849">
                  <a:extLst>
                    <a:ext uri="{9D8B030D-6E8A-4147-A177-3AD203B41FA5}">
                      <a16:colId xmlns:a16="http://schemas.microsoft.com/office/drawing/2014/main" val="20000"/>
                    </a:ext>
                  </a:extLst>
                </a:gridCol>
              </a:tblGrid>
              <a:tr h="615037">
                <a:tc>
                  <a:txBody>
                    <a:bodyPr/>
                    <a:lstStyle/>
                    <a:p>
                      <a:r>
                        <a:rPr lang="en-GB" sz="2500" b="1" dirty="0">
                          <a:solidFill>
                            <a:srgbClr val="C00000"/>
                          </a:solidFill>
                          <a:latin typeface="Arial" panose="020B0604020202020204" pitchFamily="34" charset="0"/>
                        </a:rPr>
                        <a:t>54%</a:t>
                      </a:r>
                    </a:p>
                  </a:txBody>
                  <a:tcPr marL="228957" marR="228957" marT="114479" marB="11447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3" name="Table 42"/>
          <p:cNvGraphicFramePr>
            <a:graphicFrameLocks noGrp="1"/>
          </p:cNvGraphicFramePr>
          <p:nvPr>
            <p:extLst>
              <p:ext uri="{D42A27DB-BD31-4B8C-83A1-F6EECF244321}">
                <p14:modId xmlns:p14="http://schemas.microsoft.com/office/powerpoint/2010/main" val="311626303"/>
              </p:ext>
            </p:extLst>
          </p:nvPr>
        </p:nvGraphicFramePr>
        <p:xfrm>
          <a:off x="6912193" y="3849688"/>
          <a:ext cx="3157550" cy="436828"/>
        </p:xfrm>
        <a:graphic>
          <a:graphicData uri="http://schemas.openxmlformats.org/drawingml/2006/table">
            <a:tbl>
              <a:tblPr/>
              <a:tblGrid>
                <a:gridCol w="1578775">
                  <a:extLst>
                    <a:ext uri="{9D8B030D-6E8A-4147-A177-3AD203B41FA5}">
                      <a16:colId xmlns:a16="http://schemas.microsoft.com/office/drawing/2014/main" val="20000"/>
                    </a:ext>
                  </a:extLst>
                </a:gridCol>
                <a:gridCol w="1578775">
                  <a:extLst>
                    <a:ext uri="{9D8B030D-6E8A-4147-A177-3AD203B41FA5}">
                      <a16:colId xmlns:a16="http://schemas.microsoft.com/office/drawing/2014/main" val="20001"/>
                    </a:ext>
                  </a:extLst>
                </a:gridCol>
              </a:tblGrid>
              <a:tr h="436828">
                <a:tc>
                  <a:txBody>
                    <a:bodyPr/>
                    <a:lstStyle/>
                    <a:p>
                      <a:pPr algn="ctr" fontAlgn="b"/>
                      <a:r>
                        <a:rPr lang="en-US" sz="1400" b="1" i="0" u="none" strike="noStrike" dirty="0">
                          <a:solidFill>
                            <a:srgbClr val="FFFFFF"/>
                          </a:solidFill>
                          <a:effectLst/>
                          <a:latin typeface="Arial"/>
                        </a:rPr>
                        <a:t>PA</a:t>
                      </a:r>
                      <a:r>
                        <a:rPr lang="en-US" sz="1400" b="1" i="0" u="none" strike="noStrike" baseline="0" dirty="0">
                          <a:solidFill>
                            <a:srgbClr val="FFFFFF"/>
                          </a:solidFill>
                          <a:effectLst/>
                          <a:latin typeface="Arial"/>
                        </a:rPr>
                        <a:t> - 518</a:t>
                      </a:r>
                    </a:p>
                    <a:p>
                      <a:pPr algn="ctr" fontAlgn="b"/>
                      <a:r>
                        <a:rPr lang="en-US" sz="1400" b="1" i="0" u="none" strike="noStrike" baseline="0" dirty="0">
                          <a:solidFill>
                            <a:srgbClr val="FFFFFF"/>
                          </a:solidFill>
                          <a:effectLst/>
                          <a:latin typeface="Arial"/>
                        </a:rPr>
                        <a:t>(A)</a:t>
                      </a:r>
                      <a:endParaRPr lang="en-US" sz="1400" b="1" i="0" u="none" strike="noStrike" dirty="0">
                        <a:solidFill>
                          <a:srgbClr val="FFFFFF"/>
                        </a:solidFill>
                        <a:effectLst/>
                        <a:latin typeface="Arial"/>
                      </a:endParaRPr>
                    </a:p>
                  </a:txBody>
                  <a:tcPr marL="10108" marR="10108" marT="10108"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chemeClr val="tx1">
                        <a:lumMod val="60000"/>
                        <a:lumOff val="40000"/>
                      </a:schemeClr>
                    </a:solidFill>
                  </a:tcPr>
                </a:tc>
                <a:tc>
                  <a:txBody>
                    <a:bodyPr/>
                    <a:lstStyle/>
                    <a:p>
                      <a:pPr algn="ctr" fontAlgn="b"/>
                      <a:r>
                        <a:rPr lang="en-US" sz="1400" b="1" i="0" u="none" strike="noStrike" dirty="0">
                          <a:solidFill>
                            <a:srgbClr val="FFFFFF"/>
                          </a:solidFill>
                          <a:effectLst/>
                          <a:latin typeface="Arial"/>
                        </a:rPr>
                        <a:t>ZA</a:t>
                      </a:r>
                      <a:r>
                        <a:rPr lang="en-US" sz="1400" b="1" i="0" u="none" strike="noStrike" baseline="0" dirty="0">
                          <a:solidFill>
                            <a:srgbClr val="FFFFFF"/>
                          </a:solidFill>
                          <a:effectLst/>
                          <a:latin typeface="Arial"/>
                        </a:rPr>
                        <a:t> - 472 </a:t>
                      </a:r>
                    </a:p>
                    <a:p>
                      <a:pPr algn="ctr" fontAlgn="b"/>
                      <a:r>
                        <a:rPr lang="en-US" sz="1400" b="1" i="0" u="none" strike="noStrike" baseline="0" dirty="0">
                          <a:solidFill>
                            <a:srgbClr val="FFFFFF"/>
                          </a:solidFill>
                          <a:effectLst/>
                          <a:latin typeface="Arial"/>
                        </a:rPr>
                        <a:t>(B)</a:t>
                      </a:r>
                      <a:endParaRPr lang="en-US" sz="1400" b="1" i="0" u="none" strike="noStrike" dirty="0">
                        <a:solidFill>
                          <a:srgbClr val="FFFFFF"/>
                        </a:solidFill>
                        <a:effectLst/>
                        <a:latin typeface="Arial"/>
                      </a:endParaRPr>
                    </a:p>
                  </a:txBody>
                  <a:tcPr marL="10108" marR="10108" marT="10108" marB="0" anchor="ctr">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D9D9D9"/>
                      </a:solidFill>
                      <a:prstDash val="solid"/>
                      <a:round/>
                      <a:headEnd type="none" w="med" len="med"/>
                      <a:tailEnd type="none" w="med" len="med"/>
                    </a:lnB>
                    <a:solidFill>
                      <a:srgbClr val="C00000"/>
                    </a:solidFill>
                  </a:tcPr>
                </a:tc>
                <a:extLst>
                  <a:ext uri="{0D108BD9-81ED-4DB2-BD59-A6C34878D82A}">
                    <a16:rowId xmlns:a16="http://schemas.microsoft.com/office/drawing/2014/main" val="10000"/>
                  </a:ext>
                </a:extLst>
              </a:tr>
            </a:tbl>
          </a:graphicData>
        </a:graphic>
      </p:graphicFrame>
      <p:graphicFrame>
        <p:nvGraphicFramePr>
          <p:cNvPr id="44" name="Chart 43"/>
          <p:cNvGraphicFramePr/>
          <p:nvPr>
            <p:extLst>
              <p:ext uri="{D42A27DB-BD31-4B8C-83A1-F6EECF244321}">
                <p14:modId xmlns:p14="http://schemas.microsoft.com/office/powerpoint/2010/main" val="2923566481"/>
              </p:ext>
            </p:extLst>
          </p:nvPr>
        </p:nvGraphicFramePr>
        <p:xfrm>
          <a:off x="8520228" y="2524268"/>
          <a:ext cx="1465807" cy="1299419"/>
        </p:xfrm>
        <a:graphic>
          <a:graphicData uri="http://schemas.openxmlformats.org/drawingml/2006/chart">
            <c:chart xmlns:c="http://schemas.openxmlformats.org/drawingml/2006/chart" xmlns:r="http://schemas.openxmlformats.org/officeDocument/2006/relationships" r:id="rId6"/>
          </a:graphicData>
        </a:graphic>
      </p:graphicFrame>
      <p:sp>
        <p:nvSpPr>
          <p:cNvPr id="45" name="Rectangle 112"/>
          <p:cNvSpPr/>
          <p:nvPr/>
        </p:nvSpPr>
        <p:spPr bwMode="gray">
          <a:xfrm>
            <a:off x="8489107" y="2486823"/>
            <a:ext cx="1504003" cy="1334488"/>
          </a:xfrm>
          <a:custGeom>
            <a:avLst/>
            <a:gdLst/>
            <a:ahLst/>
            <a:cxnLst/>
            <a:rect l="l" t="t" r="r" b="b"/>
            <a:pathLst>
              <a:path w="4248472" h="4248472">
                <a:moveTo>
                  <a:pt x="3963192" y="3851992"/>
                </a:moveTo>
                <a:cubicBezTo>
                  <a:pt x="3883654" y="3851992"/>
                  <a:pt x="3819176" y="3916470"/>
                  <a:pt x="3819176" y="3996008"/>
                </a:cubicBezTo>
                <a:cubicBezTo>
                  <a:pt x="3819176" y="4075546"/>
                  <a:pt x="3883654" y="4140024"/>
                  <a:pt x="3963192" y="4140024"/>
                </a:cubicBezTo>
                <a:cubicBezTo>
                  <a:pt x="4042730" y="4140024"/>
                  <a:pt x="4107208" y="4075546"/>
                  <a:pt x="4107208" y="3996008"/>
                </a:cubicBezTo>
                <a:cubicBezTo>
                  <a:pt x="4107208" y="3916470"/>
                  <a:pt x="4042730" y="3851992"/>
                  <a:pt x="3963192" y="3851992"/>
                </a:cubicBezTo>
                <a:close/>
                <a:moveTo>
                  <a:pt x="3554050" y="3851992"/>
                </a:moveTo>
                <a:cubicBezTo>
                  <a:pt x="3474512" y="3851992"/>
                  <a:pt x="3410034" y="3916470"/>
                  <a:pt x="3410034" y="3996008"/>
                </a:cubicBezTo>
                <a:cubicBezTo>
                  <a:pt x="3410034" y="4075546"/>
                  <a:pt x="3474512" y="4140024"/>
                  <a:pt x="3554050" y="4140024"/>
                </a:cubicBezTo>
                <a:cubicBezTo>
                  <a:pt x="3633588" y="4140024"/>
                  <a:pt x="3698066" y="4075546"/>
                  <a:pt x="3698066" y="3996008"/>
                </a:cubicBezTo>
                <a:cubicBezTo>
                  <a:pt x="3698066" y="3916470"/>
                  <a:pt x="3633588" y="3851992"/>
                  <a:pt x="3554050" y="3851992"/>
                </a:cubicBezTo>
                <a:close/>
                <a:moveTo>
                  <a:pt x="3144907" y="3851992"/>
                </a:moveTo>
                <a:cubicBezTo>
                  <a:pt x="3065369" y="3851992"/>
                  <a:pt x="3000891" y="3916470"/>
                  <a:pt x="3000891" y="3996008"/>
                </a:cubicBezTo>
                <a:cubicBezTo>
                  <a:pt x="3000891" y="4075546"/>
                  <a:pt x="3065369" y="4140024"/>
                  <a:pt x="3144907" y="4140024"/>
                </a:cubicBezTo>
                <a:cubicBezTo>
                  <a:pt x="3224445" y="4140024"/>
                  <a:pt x="3288923" y="4075546"/>
                  <a:pt x="3288923" y="3996008"/>
                </a:cubicBezTo>
                <a:cubicBezTo>
                  <a:pt x="3288923" y="3916470"/>
                  <a:pt x="3224445" y="3851992"/>
                  <a:pt x="3144907" y="3851992"/>
                </a:cubicBezTo>
                <a:close/>
                <a:moveTo>
                  <a:pt x="2735764" y="3851992"/>
                </a:moveTo>
                <a:cubicBezTo>
                  <a:pt x="2656226" y="3851992"/>
                  <a:pt x="2591748" y="3916470"/>
                  <a:pt x="2591748" y="3996008"/>
                </a:cubicBezTo>
                <a:cubicBezTo>
                  <a:pt x="2591748" y="4075546"/>
                  <a:pt x="2656226" y="4140024"/>
                  <a:pt x="2735764" y="4140024"/>
                </a:cubicBezTo>
                <a:cubicBezTo>
                  <a:pt x="2815302" y="4140024"/>
                  <a:pt x="2879780" y="4075546"/>
                  <a:pt x="2879780" y="3996008"/>
                </a:cubicBezTo>
                <a:cubicBezTo>
                  <a:pt x="2879780" y="3916470"/>
                  <a:pt x="2815302" y="3851992"/>
                  <a:pt x="2735764" y="3851992"/>
                </a:cubicBezTo>
                <a:close/>
                <a:moveTo>
                  <a:pt x="2326621" y="3851992"/>
                </a:moveTo>
                <a:cubicBezTo>
                  <a:pt x="2247083" y="3851992"/>
                  <a:pt x="2182605" y="3916470"/>
                  <a:pt x="2182605" y="3996008"/>
                </a:cubicBezTo>
                <a:cubicBezTo>
                  <a:pt x="2182605" y="4075546"/>
                  <a:pt x="2247083" y="4140024"/>
                  <a:pt x="2326621" y="4140024"/>
                </a:cubicBezTo>
                <a:cubicBezTo>
                  <a:pt x="2406159" y="4140024"/>
                  <a:pt x="2470637" y="4075546"/>
                  <a:pt x="2470637" y="3996008"/>
                </a:cubicBezTo>
                <a:cubicBezTo>
                  <a:pt x="2470637" y="3916470"/>
                  <a:pt x="2406159" y="3851992"/>
                  <a:pt x="2326621" y="3851992"/>
                </a:cubicBezTo>
                <a:close/>
                <a:moveTo>
                  <a:pt x="1917478" y="3851992"/>
                </a:moveTo>
                <a:cubicBezTo>
                  <a:pt x="1837940" y="3851992"/>
                  <a:pt x="1773462" y="3916470"/>
                  <a:pt x="1773462" y="3996008"/>
                </a:cubicBezTo>
                <a:cubicBezTo>
                  <a:pt x="1773462" y="4075546"/>
                  <a:pt x="1837940" y="4140024"/>
                  <a:pt x="1917478" y="4140024"/>
                </a:cubicBezTo>
                <a:cubicBezTo>
                  <a:pt x="1997016" y="4140024"/>
                  <a:pt x="2061494" y="4075546"/>
                  <a:pt x="2061494" y="3996008"/>
                </a:cubicBezTo>
                <a:cubicBezTo>
                  <a:pt x="2061494" y="3916470"/>
                  <a:pt x="1997016" y="3851992"/>
                  <a:pt x="1917478" y="3851992"/>
                </a:cubicBezTo>
                <a:close/>
                <a:moveTo>
                  <a:pt x="1508335" y="3851992"/>
                </a:moveTo>
                <a:cubicBezTo>
                  <a:pt x="1428797" y="3851992"/>
                  <a:pt x="1364319" y="3916470"/>
                  <a:pt x="1364319" y="3996008"/>
                </a:cubicBezTo>
                <a:cubicBezTo>
                  <a:pt x="1364319" y="4075546"/>
                  <a:pt x="1428797" y="4140024"/>
                  <a:pt x="1508335" y="4140024"/>
                </a:cubicBezTo>
                <a:cubicBezTo>
                  <a:pt x="1587873" y="4140024"/>
                  <a:pt x="1652351" y="4075546"/>
                  <a:pt x="1652351" y="3996008"/>
                </a:cubicBezTo>
                <a:cubicBezTo>
                  <a:pt x="1652351" y="3916470"/>
                  <a:pt x="1587873" y="3851992"/>
                  <a:pt x="1508335" y="3851992"/>
                </a:cubicBezTo>
                <a:close/>
                <a:moveTo>
                  <a:pt x="1099192" y="3851992"/>
                </a:moveTo>
                <a:cubicBezTo>
                  <a:pt x="1019654" y="3851992"/>
                  <a:pt x="955176" y="3916470"/>
                  <a:pt x="955176" y="3996008"/>
                </a:cubicBezTo>
                <a:cubicBezTo>
                  <a:pt x="955176" y="4075546"/>
                  <a:pt x="1019654" y="4140024"/>
                  <a:pt x="1099192" y="4140024"/>
                </a:cubicBezTo>
                <a:cubicBezTo>
                  <a:pt x="1178730" y="4140024"/>
                  <a:pt x="1243208" y="4075546"/>
                  <a:pt x="1243208" y="3996008"/>
                </a:cubicBezTo>
                <a:cubicBezTo>
                  <a:pt x="1243208" y="3916470"/>
                  <a:pt x="1178730" y="3851992"/>
                  <a:pt x="1099192" y="3851992"/>
                </a:cubicBezTo>
                <a:close/>
                <a:moveTo>
                  <a:pt x="690049" y="3851992"/>
                </a:moveTo>
                <a:cubicBezTo>
                  <a:pt x="610511" y="3851992"/>
                  <a:pt x="546033" y="3916470"/>
                  <a:pt x="546033" y="3996008"/>
                </a:cubicBezTo>
                <a:cubicBezTo>
                  <a:pt x="546033" y="4075546"/>
                  <a:pt x="610511" y="4140024"/>
                  <a:pt x="690049" y="4140024"/>
                </a:cubicBezTo>
                <a:cubicBezTo>
                  <a:pt x="769587" y="4140024"/>
                  <a:pt x="834065" y="4075546"/>
                  <a:pt x="834065" y="3996008"/>
                </a:cubicBezTo>
                <a:cubicBezTo>
                  <a:pt x="834065" y="3916470"/>
                  <a:pt x="769587" y="3851992"/>
                  <a:pt x="690049" y="3851992"/>
                </a:cubicBezTo>
                <a:close/>
                <a:moveTo>
                  <a:pt x="280906" y="3851992"/>
                </a:moveTo>
                <a:cubicBezTo>
                  <a:pt x="201368" y="3851992"/>
                  <a:pt x="136890" y="3916470"/>
                  <a:pt x="136890" y="3996008"/>
                </a:cubicBezTo>
                <a:cubicBezTo>
                  <a:pt x="136890" y="4075546"/>
                  <a:pt x="201368" y="4140024"/>
                  <a:pt x="280906" y="4140024"/>
                </a:cubicBezTo>
                <a:cubicBezTo>
                  <a:pt x="360444" y="4140024"/>
                  <a:pt x="424922" y="4075546"/>
                  <a:pt x="424922" y="3996008"/>
                </a:cubicBezTo>
                <a:cubicBezTo>
                  <a:pt x="424922" y="3916470"/>
                  <a:pt x="360444" y="3851992"/>
                  <a:pt x="280906" y="3851992"/>
                </a:cubicBezTo>
                <a:close/>
                <a:moveTo>
                  <a:pt x="3970176" y="3436765"/>
                </a:moveTo>
                <a:cubicBezTo>
                  <a:pt x="3890638" y="3436765"/>
                  <a:pt x="3826160" y="3501243"/>
                  <a:pt x="3826160" y="3580781"/>
                </a:cubicBezTo>
                <a:cubicBezTo>
                  <a:pt x="3826160" y="3660319"/>
                  <a:pt x="3890638" y="3724797"/>
                  <a:pt x="3970176" y="3724797"/>
                </a:cubicBezTo>
                <a:cubicBezTo>
                  <a:pt x="4049714" y="3724797"/>
                  <a:pt x="4114192" y="3660319"/>
                  <a:pt x="4114192" y="3580781"/>
                </a:cubicBezTo>
                <a:cubicBezTo>
                  <a:pt x="4114192" y="3501243"/>
                  <a:pt x="4049714" y="3436765"/>
                  <a:pt x="3970176" y="3436765"/>
                </a:cubicBezTo>
                <a:close/>
                <a:moveTo>
                  <a:pt x="3561034" y="3436765"/>
                </a:moveTo>
                <a:cubicBezTo>
                  <a:pt x="3481496" y="3436765"/>
                  <a:pt x="3417018" y="3501243"/>
                  <a:pt x="3417018" y="3580781"/>
                </a:cubicBezTo>
                <a:cubicBezTo>
                  <a:pt x="3417018" y="3660319"/>
                  <a:pt x="3481496" y="3724797"/>
                  <a:pt x="3561034" y="3724797"/>
                </a:cubicBezTo>
                <a:cubicBezTo>
                  <a:pt x="3640572" y="3724797"/>
                  <a:pt x="3705050" y="3660319"/>
                  <a:pt x="3705050" y="3580781"/>
                </a:cubicBezTo>
                <a:cubicBezTo>
                  <a:pt x="3705050" y="3501243"/>
                  <a:pt x="3640572" y="3436765"/>
                  <a:pt x="3561034" y="3436765"/>
                </a:cubicBezTo>
                <a:close/>
                <a:moveTo>
                  <a:pt x="3151891" y="3436765"/>
                </a:moveTo>
                <a:cubicBezTo>
                  <a:pt x="3072353" y="3436765"/>
                  <a:pt x="3007875" y="3501243"/>
                  <a:pt x="3007875" y="3580781"/>
                </a:cubicBezTo>
                <a:cubicBezTo>
                  <a:pt x="3007875" y="3660319"/>
                  <a:pt x="3072353" y="3724797"/>
                  <a:pt x="3151891" y="3724797"/>
                </a:cubicBezTo>
                <a:cubicBezTo>
                  <a:pt x="3231429" y="3724797"/>
                  <a:pt x="3295907" y="3660319"/>
                  <a:pt x="3295907" y="3580781"/>
                </a:cubicBezTo>
                <a:cubicBezTo>
                  <a:pt x="3295907" y="3501243"/>
                  <a:pt x="3231429" y="3436765"/>
                  <a:pt x="3151891" y="3436765"/>
                </a:cubicBezTo>
                <a:close/>
                <a:moveTo>
                  <a:pt x="2742748" y="3436765"/>
                </a:moveTo>
                <a:cubicBezTo>
                  <a:pt x="2663210" y="3436765"/>
                  <a:pt x="2598732" y="3501243"/>
                  <a:pt x="2598732" y="3580781"/>
                </a:cubicBezTo>
                <a:cubicBezTo>
                  <a:pt x="2598732" y="3660319"/>
                  <a:pt x="2663210" y="3724797"/>
                  <a:pt x="2742748" y="3724797"/>
                </a:cubicBezTo>
                <a:cubicBezTo>
                  <a:pt x="2822286" y="3724797"/>
                  <a:pt x="2886764" y="3660319"/>
                  <a:pt x="2886764" y="3580781"/>
                </a:cubicBezTo>
                <a:cubicBezTo>
                  <a:pt x="2886764" y="3501243"/>
                  <a:pt x="2822286" y="3436765"/>
                  <a:pt x="2742748" y="3436765"/>
                </a:cubicBezTo>
                <a:close/>
                <a:moveTo>
                  <a:pt x="2333605" y="3436765"/>
                </a:moveTo>
                <a:cubicBezTo>
                  <a:pt x="2254067" y="3436765"/>
                  <a:pt x="2189589" y="3501243"/>
                  <a:pt x="2189589" y="3580781"/>
                </a:cubicBezTo>
                <a:cubicBezTo>
                  <a:pt x="2189589" y="3660319"/>
                  <a:pt x="2254067" y="3724797"/>
                  <a:pt x="2333605" y="3724797"/>
                </a:cubicBezTo>
                <a:cubicBezTo>
                  <a:pt x="2413143" y="3724797"/>
                  <a:pt x="2477621" y="3660319"/>
                  <a:pt x="2477621" y="3580781"/>
                </a:cubicBezTo>
                <a:cubicBezTo>
                  <a:pt x="2477621" y="3501243"/>
                  <a:pt x="2413143" y="3436765"/>
                  <a:pt x="2333605" y="3436765"/>
                </a:cubicBezTo>
                <a:close/>
                <a:moveTo>
                  <a:pt x="1924462" y="3436765"/>
                </a:moveTo>
                <a:cubicBezTo>
                  <a:pt x="1844924" y="3436765"/>
                  <a:pt x="1780446" y="3501243"/>
                  <a:pt x="1780446" y="3580781"/>
                </a:cubicBezTo>
                <a:cubicBezTo>
                  <a:pt x="1780446" y="3660319"/>
                  <a:pt x="1844924" y="3724797"/>
                  <a:pt x="1924462" y="3724797"/>
                </a:cubicBezTo>
                <a:cubicBezTo>
                  <a:pt x="2004000" y="3724797"/>
                  <a:pt x="2068478" y="3660319"/>
                  <a:pt x="2068478" y="3580781"/>
                </a:cubicBezTo>
                <a:cubicBezTo>
                  <a:pt x="2068478" y="3501243"/>
                  <a:pt x="2004000" y="3436765"/>
                  <a:pt x="1924462" y="3436765"/>
                </a:cubicBezTo>
                <a:close/>
                <a:moveTo>
                  <a:pt x="1515319" y="3436765"/>
                </a:moveTo>
                <a:cubicBezTo>
                  <a:pt x="1435781" y="3436765"/>
                  <a:pt x="1371303" y="3501243"/>
                  <a:pt x="1371303" y="3580781"/>
                </a:cubicBezTo>
                <a:cubicBezTo>
                  <a:pt x="1371303" y="3660319"/>
                  <a:pt x="1435781" y="3724797"/>
                  <a:pt x="1515319" y="3724797"/>
                </a:cubicBezTo>
                <a:cubicBezTo>
                  <a:pt x="1594857" y="3724797"/>
                  <a:pt x="1659335" y="3660319"/>
                  <a:pt x="1659335" y="3580781"/>
                </a:cubicBezTo>
                <a:cubicBezTo>
                  <a:pt x="1659335" y="3501243"/>
                  <a:pt x="1594857" y="3436765"/>
                  <a:pt x="1515319" y="3436765"/>
                </a:cubicBezTo>
                <a:close/>
                <a:moveTo>
                  <a:pt x="1106176" y="3436765"/>
                </a:moveTo>
                <a:cubicBezTo>
                  <a:pt x="1026638" y="3436765"/>
                  <a:pt x="962160" y="3501243"/>
                  <a:pt x="962160" y="3580781"/>
                </a:cubicBezTo>
                <a:cubicBezTo>
                  <a:pt x="962160" y="3660319"/>
                  <a:pt x="1026638" y="3724797"/>
                  <a:pt x="1106176" y="3724797"/>
                </a:cubicBezTo>
                <a:cubicBezTo>
                  <a:pt x="1185714" y="3724797"/>
                  <a:pt x="1250192" y="3660319"/>
                  <a:pt x="1250192" y="3580781"/>
                </a:cubicBezTo>
                <a:cubicBezTo>
                  <a:pt x="1250192" y="3501243"/>
                  <a:pt x="1185714" y="3436765"/>
                  <a:pt x="1106176" y="3436765"/>
                </a:cubicBezTo>
                <a:close/>
                <a:moveTo>
                  <a:pt x="697033" y="3436765"/>
                </a:moveTo>
                <a:cubicBezTo>
                  <a:pt x="617495" y="3436765"/>
                  <a:pt x="553017" y="3501243"/>
                  <a:pt x="553017" y="3580781"/>
                </a:cubicBezTo>
                <a:cubicBezTo>
                  <a:pt x="553017" y="3660319"/>
                  <a:pt x="617495" y="3724797"/>
                  <a:pt x="697033" y="3724797"/>
                </a:cubicBezTo>
                <a:cubicBezTo>
                  <a:pt x="776571" y="3724797"/>
                  <a:pt x="841049" y="3660319"/>
                  <a:pt x="841049" y="3580781"/>
                </a:cubicBezTo>
                <a:cubicBezTo>
                  <a:pt x="841049" y="3501243"/>
                  <a:pt x="776571" y="3436765"/>
                  <a:pt x="697033" y="3436765"/>
                </a:cubicBezTo>
                <a:close/>
                <a:moveTo>
                  <a:pt x="287890" y="3436765"/>
                </a:moveTo>
                <a:cubicBezTo>
                  <a:pt x="208352" y="3436765"/>
                  <a:pt x="143874" y="3501243"/>
                  <a:pt x="143874" y="3580781"/>
                </a:cubicBezTo>
                <a:cubicBezTo>
                  <a:pt x="143874" y="3660319"/>
                  <a:pt x="208352" y="3724797"/>
                  <a:pt x="287890" y="3724797"/>
                </a:cubicBezTo>
                <a:cubicBezTo>
                  <a:pt x="367428" y="3724797"/>
                  <a:pt x="431906" y="3660319"/>
                  <a:pt x="431906" y="3580781"/>
                </a:cubicBezTo>
                <a:cubicBezTo>
                  <a:pt x="431906" y="3501243"/>
                  <a:pt x="367428" y="3436765"/>
                  <a:pt x="287890" y="3436765"/>
                </a:cubicBezTo>
                <a:close/>
                <a:moveTo>
                  <a:pt x="3969476" y="3021542"/>
                </a:moveTo>
                <a:cubicBezTo>
                  <a:pt x="3889938" y="3021542"/>
                  <a:pt x="3825460" y="3086020"/>
                  <a:pt x="3825460" y="3165558"/>
                </a:cubicBezTo>
                <a:cubicBezTo>
                  <a:pt x="3825460" y="3245096"/>
                  <a:pt x="3889938" y="3309574"/>
                  <a:pt x="3969476" y="3309574"/>
                </a:cubicBezTo>
                <a:cubicBezTo>
                  <a:pt x="4049014" y="3309574"/>
                  <a:pt x="4113492" y="3245096"/>
                  <a:pt x="4113492" y="3165558"/>
                </a:cubicBezTo>
                <a:cubicBezTo>
                  <a:pt x="4113492" y="3086020"/>
                  <a:pt x="4049014" y="3021542"/>
                  <a:pt x="3969476" y="3021542"/>
                </a:cubicBezTo>
                <a:close/>
                <a:moveTo>
                  <a:pt x="3560334" y="3021542"/>
                </a:moveTo>
                <a:cubicBezTo>
                  <a:pt x="3480796" y="3021542"/>
                  <a:pt x="3416318" y="3086020"/>
                  <a:pt x="3416318" y="3165558"/>
                </a:cubicBezTo>
                <a:cubicBezTo>
                  <a:pt x="3416318" y="3245096"/>
                  <a:pt x="3480796" y="3309574"/>
                  <a:pt x="3560334" y="3309574"/>
                </a:cubicBezTo>
                <a:cubicBezTo>
                  <a:pt x="3639872" y="3309574"/>
                  <a:pt x="3704350" y="3245096"/>
                  <a:pt x="3704350" y="3165558"/>
                </a:cubicBezTo>
                <a:cubicBezTo>
                  <a:pt x="3704350" y="3086020"/>
                  <a:pt x="3639872" y="3021542"/>
                  <a:pt x="3560334" y="3021542"/>
                </a:cubicBezTo>
                <a:close/>
                <a:moveTo>
                  <a:pt x="3151191" y="3021542"/>
                </a:moveTo>
                <a:cubicBezTo>
                  <a:pt x="3071653" y="3021542"/>
                  <a:pt x="3007175" y="3086020"/>
                  <a:pt x="3007175" y="3165558"/>
                </a:cubicBezTo>
                <a:cubicBezTo>
                  <a:pt x="3007175" y="3245096"/>
                  <a:pt x="3071653" y="3309574"/>
                  <a:pt x="3151191" y="3309574"/>
                </a:cubicBezTo>
                <a:cubicBezTo>
                  <a:pt x="3230729" y="3309574"/>
                  <a:pt x="3295207" y="3245096"/>
                  <a:pt x="3295207" y="3165558"/>
                </a:cubicBezTo>
                <a:cubicBezTo>
                  <a:pt x="3295207" y="3086020"/>
                  <a:pt x="3230729" y="3021542"/>
                  <a:pt x="3151191" y="3021542"/>
                </a:cubicBezTo>
                <a:close/>
                <a:moveTo>
                  <a:pt x="2742048" y="3021542"/>
                </a:moveTo>
                <a:cubicBezTo>
                  <a:pt x="2662510" y="3021542"/>
                  <a:pt x="2598032" y="3086020"/>
                  <a:pt x="2598032" y="3165558"/>
                </a:cubicBezTo>
                <a:cubicBezTo>
                  <a:pt x="2598032" y="3245096"/>
                  <a:pt x="2662510" y="3309574"/>
                  <a:pt x="2742048" y="3309574"/>
                </a:cubicBezTo>
                <a:cubicBezTo>
                  <a:pt x="2821586" y="3309574"/>
                  <a:pt x="2886064" y="3245096"/>
                  <a:pt x="2886064" y="3165558"/>
                </a:cubicBezTo>
                <a:cubicBezTo>
                  <a:pt x="2886064" y="3086020"/>
                  <a:pt x="2821586" y="3021542"/>
                  <a:pt x="2742048" y="3021542"/>
                </a:cubicBezTo>
                <a:close/>
                <a:moveTo>
                  <a:pt x="2332905" y="3021542"/>
                </a:moveTo>
                <a:cubicBezTo>
                  <a:pt x="2253367" y="3021542"/>
                  <a:pt x="2188889" y="3086020"/>
                  <a:pt x="2188889" y="3165558"/>
                </a:cubicBezTo>
                <a:cubicBezTo>
                  <a:pt x="2188889" y="3245096"/>
                  <a:pt x="2253367" y="3309574"/>
                  <a:pt x="2332905" y="3309574"/>
                </a:cubicBezTo>
                <a:cubicBezTo>
                  <a:pt x="2412443" y="3309574"/>
                  <a:pt x="2476921" y="3245096"/>
                  <a:pt x="2476921" y="3165558"/>
                </a:cubicBezTo>
                <a:cubicBezTo>
                  <a:pt x="2476921" y="3086020"/>
                  <a:pt x="2412443" y="3021542"/>
                  <a:pt x="2332905" y="3021542"/>
                </a:cubicBezTo>
                <a:close/>
                <a:moveTo>
                  <a:pt x="1923762" y="3021542"/>
                </a:moveTo>
                <a:cubicBezTo>
                  <a:pt x="1844224" y="3021542"/>
                  <a:pt x="1779746" y="3086020"/>
                  <a:pt x="1779746" y="3165558"/>
                </a:cubicBezTo>
                <a:cubicBezTo>
                  <a:pt x="1779746" y="3245096"/>
                  <a:pt x="1844224" y="3309574"/>
                  <a:pt x="1923762" y="3309574"/>
                </a:cubicBezTo>
                <a:cubicBezTo>
                  <a:pt x="2003300" y="3309574"/>
                  <a:pt x="2067778" y="3245096"/>
                  <a:pt x="2067778" y="3165558"/>
                </a:cubicBezTo>
                <a:cubicBezTo>
                  <a:pt x="2067778" y="3086020"/>
                  <a:pt x="2003300" y="3021542"/>
                  <a:pt x="1923762" y="3021542"/>
                </a:cubicBezTo>
                <a:close/>
                <a:moveTo>
                  <a:pt x="1514619" y="3021542"/>
                </a:moveTo>
                <a:cubicBezTo>
                  <a:pt x="1435081" y="3021542"/>
                  <a:pt x="1370603" y="3086020"/>
                  <a:pt x="1370603" y="3165558"/>
                </a:cubicBezTo>
                <a:cubicBezTo>
                  <a:pt x="1370603" y="3245096"/>
                  <a:pt x="1435081" y="3309574"/>
                  <a:pt x="1514619" y="3309574"/>
                </a:cubicBezTo>
                <a:cubicBezTo>
                  <a:pt x="1594157" y="3309574"/>
                  <a:pt x="1658635" y="3245096"/>
                  <a:pt x="1658635" y="3165558"/>
                </a:cubicBezTo>
                <a:cubicBezTo>
                  <a:pt x="1658635" y="3086020"/>
                  <a:pt x="1594157" y="3021542"/>
                  <a:pt x="1514619" y="3021542"/>
                </a:cubicBezTo>
                <a:close/>
                <a:moveTo>
                  <a:pt x="1105476" y="3021542"/>
                </a:moveTo>
                <a:cubicBezTo>
                  <a:pt x="1025938" y="3021542"/>
                  <a:pt x="961460" y="3086020"/>
                  <a:pt x="961460" y="3165558"/>
                </a:cubicBezTo>
                <a:cubicBezTo>
                  <a:pt x="961460" y="3245096"/>
                  <a:pt x="1025938" y="3309574"/>
                  <a:pt x="1105476" y="3309574"/>
                </a:cubicBezTo>
                <a:cubicBezTo>
                  <a:pt x="1185014" y="3309574"/>
                  <a:pt x="1249492" y="3245096"/>
                  <a:pt x="1249492" y="3165558"/>
                </a:cubicBezTo>
                <a:cubicBezTo>
                  <a:pt x="1249492" y="3086020"/>
                  <a:pt x="1185014" y="3021542"/>
                  <a:pt x="1105476" y="3021542"/>
                </a:cubicBezTo>
                <a:close/>
                <a:moveTo>
                  <a:pt x="696333" y="3021542"/>
                </a:moveTo>
                <a:cubicBezTo>
                  <a:pt x="616795" y="3021542"/>
                  <a:pt x="552317" y="3086020"/>
                  <a:pt x="552317" y="3165558"/>
                </a:cubicBezTo>
                <a:cubicBezTo>
                  <a:pt x="552317" y="3245096"/>
                  <a:pt x="616795" y="3309574"/>
                  <a:pt x="696333" y="3309574"/>
                </a:cubicBezTo>
                <a:cubicBezTo>
                  <a:pt x="775871" y="3309574"/>
                  <a:pt x="840349" y="3245096"/>
                  <a:pt x="840349" y="3165558"/>
                </a:cubicBezTo>
                <a:cubicBezTo>
                  <a:pt x="840349" y="3086020"/>
                  <a:pt x="775871" y="3021542"/>
                  <a:pt x="696333" y="3021542"/>
                </a:cubicBezTo>
                <a:close/>
                <a:moveTo>
                  <a:pt x="287190" y="3021542"/>
                </a:moveTo>
                <a:cubicBezTo>
                  <a:pt x="207652" y="3021542"/>
                  <a:pt x="143174" y="3086020"/>
                  <a:pt x="143174" y="3165558"/>
                </a:cubicBezTo>
                <a:cubicBezTo>
                  <a:pt x="143174" y="3245096"/>
                  <a:pt x="207652" y="3309574"/>
                  <a:pt x="287190" y="3309574"/>
                </a:cubicBezTo>
                <a:cubicBezTo>
                  <a:pt x="366728" y="3309574"/>
                  <a:pt x="431206" y="3245096"/>
                  <a:pt x="431206" y="3165558"/>
                </a:cubicBezTo>
                <a:cubicBezTo>
                  <a:pt x="431206" y="3086020"/>
                  <a:pt x="366728" y="3021542"/>
                  <a:pt x="287190" y="3021542"/>
                </a:cubicBezTo>
                <a:close/>
                <a:moveTo>
                  <a:pt x="3968776" y="2606319"/>
                </a:moveTo>
                <a:cubicBezTo>
                  <a:pt x="3889238" y="2606319"/>
                  <a:pt x="3824760" y="2670797"/>
                  <a:pt x="3824760" y="2750335"/>
                </a:cubicBezTo>
                <a:cubicBezTo>
                  <a:pt x="3824760" y="2829873"/>
                  <a:pt x="3889238" y="2894351"/>
                  <a:pt x="3968776" y="2894351"/>
                </a:cubicBezTo>
                <a:cubicBezTo>
                  <a:pt x="4048314" y="2894351"/>
                  <a:pt x="4112792" y="2829873"/>
                  <a:pt x="4112792" y="2750335"/>
                </a:cubicBezTo>
                <a:cubicBezTo>
                  <a:pt x="4112792" y="2670797"/>
                  <a:pt x="4048314" y="2606319"/>
                  <a:pt x="3968776" y="2606319"/>
                </a:cubicBezTo>
                <a:close/>
                <a:moveTo>
                  <a:pt x="3559634" y="2606319"/>
                </a:moveTo>
                <a:cubicBezTo>
                  <a:pt x="3480096" y="2606319"/>
                  <a:pt x="3415618" y="2670797"/>
                  <a:pt x="3415618" y="2750335"/>
                </a:cubicBezTo>
                <a:cubicBezTo>
                  <a:pt x="3415618" y="2829873"/>
                  <a:pt x="3480096" y="2894351"/>
                  <a:pt x="3559634" y="2894351"/>
                </a:cubicBezTo>
                <a:cubicBezTo>
                  <a:pt x="3639172" y="2894351"/>
                  <a:pt x="3703650" y="2829873"/>
                  <a:pt x="3703650" y="2750335"/>
                </a:cubicBezTo>
                <a:cubicBezTo>
                  <a:pt x="3703650" y="2670797"/>
                  <a:pt x="3639172" y="2606319"/>
                  <a:pt x="3559634" y="2606319"/>
                </a:cubicBezTo>
                <a:close/>
                <a:moveTo>
                  <a:pt x="3150491" y="2606319"/>
                </a:moveTo>
                <a:cubicBezTo>
                  <a:pt x="3070953" y="2606319"/>
                  <a:pt x="3006475" y="2670797"/>
                  <a:pt x="3006475" y="2750335"/>
                </a:cubicBezTo>
                <a:cubicBezTo>
                  <a:pt x="3006475" y="2829873"/>
                  <a:pt x="3070953" y="2894351"/>
                  <a:pt x="3150491" y="2894351"/>
                </a:cubicBezTo>
                <a:cubicBezTo>
                  <a:pt x="3230029" y="2894351"/>
                  <a:pt x="3294507" y="2829873"/>
                  <a:pt x="3294507" y="2750335"/>
                </a:cubicBezTo>
                <a:cubicBezTo>
                  <a:pt x="3294507" y="2670797"/>
                  <a:pt x="3230029" y="2606319"/>
                  <a:pt x="3150491" y="2606319"/>
                </a:cubicBezTo>
                <a:close/>
                <a:moveTo>
                  <a:pt x="2741348" y="2606319"/>
                </a:moveTo>
                <a:cubicBezTo>
                  <a:pt x="2661810" y="2606319"/>
                  <a:pt x="2597332" y="2670797"/>
                  <a:pt x="2597332" y="2750335"/>
                </a:cubicBezTo>
                <a:cubicBezTo>
                  <a:pt x="2597332" y="2829873"/>
                  <a:pt x="2661810" y="2894351"/>
                  <a:pt x="2741348" y="2894351"/>
                </a:cubicBezTo>
                <a:cubicBezTo>
                  <a:pt x="2820886" y="2894351"/>
                  <a:pt x="2885364" y="2829873"/>
                  <a:pt x="2885364" y="2750335"/>
                </a:cubicBezTo>
                <a:cubicBezTo>
                  <a:pt x="2885364" y="2670797"/>
                  <a:pt x="2820886" y="2606319"/>
                  <a:pt x="2741348" y="2606319"/>
                </a:cubicBezTo>
                <a:close/>
                <a:moveTo>
                  <a:pt x="2332205" y="2606319"/>
                </a:moveTo>
                <a:cubicBezTo>
                  <a:pt x="2252667" y="2606319"/>
                  <a:pt x="2188189" y="2670797"/>
                  <a:pt x="2188189" y="2750335"/>
                </a:cubicBezTo>
                <a:cubicBezTo>
                  <a:pt x="2188189" y="2829873"/>
                  <a:pt x="2252667" y="2894351"/>
                  <a:pt x="2332205" y="2894351"/>
                </a:cubicBezTo>
                <a:cubicBezTo>
                  <a:pt x="2411743" y="2894351"/>
                  <a:pt x="2476221" y="2829873"/>
                  <a:pt x="2476221" y="2750335"/>
                </a:cubicBezTo>
                <a:cubicBezTo>
                  <a:pt x="2476221" y="2670797"/>
                  <a:pt x="2411743" y="2606319"/>
                  <a:pt x="2332205" y="2606319"/>
                </a:cubicBezTo>
                <a:close/>
                <a:moveTo>
                  <a:pt x="1923062" y="2606319"/>
                </a:moveTo>
                <a:cubicBezTo>
                  <a:pt x="1843524" y="2606319"/>
                  <a:pt x="1779046" y="2670797"/>
                  <a:pt x="1779046" y="2750335"/>
                </a:cubicBezTo>
                <a:cubicBezTo>
                  <a:pt x="1779046" y="2829873"/>
                  <a:pt x="1843524" y="2894351"/>
                  <a:pt x="1923062" y="2894351"/>
                </a:cubicBezTo>
                <a:cubicBezTo>
                  <a:pt x="2002600" y="2894351"/>
                  <a:pt x="2067078" y="2829873"/>
                  <a:pt x="2067078" y="2750335"/>
                </a:cubicBezTo>
                <a:cubicBezTo>
                  <a:pt x="2067078" y="2670797"/>
                  <a:pt x="2002600" y="2606319"/>
                  <a:pt x="1923062" y="2606319"/>
                </a:cubicBezTo>
                <a:close/>
                <a:moveTo>
                  <a:pt x="1513919" y="2606319"/>
                </a:moveTo>
                <a:cubicBezTo>
                  <a:pt x="1434381" y="2606319"/>
                  <a:pt x="1369903" y="2670797"/>
                  <a:pt x="1369903" y="2750335"/>
                </a:cubicBezTo>
                <a:cubicBezTo>
                  <a:pt x="1369903" y="2829873"/>
                  <a:pt x="1434381" y="2894351"/>
                  <a:pt x="1513919" y="2894351"/>
                </a:cubicBezTo>
                <a:cubicBezTo>
                  <a:pt x="1593457" y="2894351"/>
                  <a:pt x="1657935" y="2829873"/>
                  <a:pt x="1657935" y="2750335"/>
                </a:cubicBezTo>
                <a:cubicBezTo>
                  <a:pt x="1657935" y="2670797"/>
                  <a:pt x="1593457" y="2606319"/>
                  <a:pt x="1513919" y="2606319"/>
                </a:cubicBezTo>
                <a:close/>
                <a:moveTo>
                  <a:pt x="1104776" y="2606319"/>
                </a:moveTo>
                <a:cubicBezTo>
                  <a:pt x="1025238" y="2606319"/>
                  <a:pt x="960760" y="2670797"/>
                  <a:pt x="960760" y="2750335"/>
                </a:cubicBezTo>
                <a:cubicBezTo>
                  <a:pt x="960760" y="2829873"/>
                  <a:pt x="1025238" y="2894351"/>
                  <a:pt x="1104776" y="2894351"/>
                </a:cubicBezTo>
                <a:cubicBezTo>
                  <a:pt x="1184314" y="2894351"/>
                  <a:pt x="1248792" y="2829873"/>
                  <a:pt x="1248792" y="2750335"/>
                </a:cubicBezTo>
                <a:cubicBezTo>
                  <a:pt x="1248792" y="2670797"/>
                  <a:pt x="1184314" y="2606319"/>
                  <a:pt x="1104776" y="2606319"/>
                </a:cubicBezTo>
                <a:close/>
                <a:moveTo>
                  <a:pt x="695633" y="2606319"/>
                </a:moveTo>
                <a:cubicBezTo>
                  <a:pt x="616095" y="2606319"/>
                  <a:pt x="551617" y="2670797"/>
                  <a:pt x="551617" y="2750335"/>
                </a:cubicBezTo>
                <a:cubicBezTo>
                  <a:pt x="551617" y="2829873"/>
                  <a:pt x="616095" y="2894351"/>
                  <a:pt x="695633" y="2894351"/>
                </a:cubicBezTo>
                <a:cubicBezTo>
                  <a:pt x="775171" y="2894351"/>
                  <a:pt x="839649" y="2829873"/>
                  <a:pt x="839649" y="2750335"/>
                </a:cubicBezTo>
                <a:cubicBezTo>
                  <a:pt x="839649" y="2670797"/>
                  <a:pt x="775171" y="2606319"/>
                  <a:pt x="695633" y="2606319"/>
                </a:cubicBezTo>
                <a:close/>
                <a:moveTo>
                  <a:pt x="286490" y="2606319"/>
                </a:moveTo>
                <a:cubicBezTo>
                  <a:pt x="206952" y="2606319"/>
                  <a:pt x="142474" y="2670797"/>
                  <a:pt x="142474" y="2750335"/>
                </a:cubicBezTo>
                <a:cubicBezTo>
                  <a:pt x="142474" y="2829873"/>
                  <a:pt x="206952" y="2894351"/>
                  <a:pt x="286490" y="2894351"/>
                </a:cubicBezTo>
                <a:cubicBezTo>
                  <a:pt x="366028" y="2894351"/>
                  <a:pt x="430506" y="2829873"/>
                  <a:pt x="430506" y="2750335"/>
                </a:cubicBezTo>
                <a:cubicBezTo>
                  <a:pt x="430506" y="2670797"/>
                  <a:pt x="366028" y="2606319"/>
                  <a:pt x="286490" y="2606319"/>
                </a:cubicBezTo>
                <a:close/>
                <a:moveTo>
                  <a:pt x="3968076" y="2191096"/>
                </a:moveTo>
                <a:cubicBezTo>
                  <a:pt x="3888538" y="2191096"/>
                  <a:pt x="3824060" y="2255574"/>
                  <a:pt x="3824060" y="2335112"/>
                </a:cubicBezTo>
                <a:cubicBezTo>
                  <a:pt x="3824060" y="2414650"/>
                  <a:pt x="3888538" y="2479128"/>
                  <a:pt x="3968076" y="2479128"/>
                </a:cubicBezTo>
                <a:cubicBezTo>
                  <a:pt x="4047614" y="2479128"/>
                  <a:pt x="4112092" y="2414650"/>
                  <a:pt x="4112092" y="2335112"/>
                </a:cubicBezTo>
                <a:cubicBezTo>
                  <a:pt x="4112092" y="2255574"/>
                  <a:pt x="4047614" y="2191096"/>
                  <a:pt x="3968076" y="2191096"/>
                </a:cubicBezTo>
                <a:close/>
                <a:moveTo>
                  <a:pt x="3558934" y="2191096"/>
                </a:moveTo>
                <a:cubicBezTo>
                  <a:pt x="3479396" y="2191096"/>
                  <a:pt x="3414918" y="2255574"/>
                  <a:pt x="3414918" y="2335112"/>
                </a:cubicBezTo>
                <a:cubicBezTo>
                  <a:pt x="3414918" y="2414650"/>
                  <a:pt x="3479396" y="2479128"/>
                  <a:pt x="3558934" y="2479128"/>
                </a:cubicBezTo>
                <a:cubicBezTo>
                  <a:pt x="3638472" y="2479128"/>
                  <a:pt x="3702950" y="2414650"/>
                  <a:pt x="3702950" y="2335112"/>
                </a:cubicBezTo>
                <a:cubicBezTo>
                  <a:pt x="3702950" y="2255574"/>
                  <a:pt x="3638472" y="2191096"/>
                  <a:pt x="3558934" y="2191096"/>
                </a:cubicBezTo>
                <a:close/>
                <a:moveTo>
                  <a:pt x="3149791" y="2191096"/>
                </a:moveTo>
                <a:cubicBezTo>
                  <a:pt x="3070253" y="2191096"/>
                  <a:pt x="3005775" y="2255574"/>
                  <a:pt x="3005775" y="2335112"/>
                </a:cubicBezTo>
                <a:cubicBezTo>
                  <a:pt x="3005775" y="2414650"/>
                  <a:pt x="3070253" y="2479128"/>
                  <a:pt x="3149791" y="2479128"/>
                </a:cubicBezTo>
                <a:cubicBezTo>
                  <a:pt x="3229329" y="2479128"/>
                  <a:pt x="3293807" y="2414650"/>
                  <a:pt x="3293807" y="2335112"/>
                </a:cubicBezTo>
                <a:cubicBezTo>
                  <a:pt x="3293807" y="2255574"/>
                  <a:pt x="3229329" y="2191096"/>
                  <a:pt x="3149791" y="2191096"/>
                </a:cubicBezTo>
                <a:close/>
                <a:moveTo>
                  <a:pt x="2740648" y="2191096"/>
                </a:moveTo>
                <a:cubicBezTo>
                  <a:pt x="2661110" y="2191096"/>
                  <a:pt x="2596632" y="2255574"/>
                  <a:pt x="2596632" y="2335112"/>
                </a:cubicBezTo>
                <a:cubicBezTo>
                  <a:pt x="2596632" y="2414650"/>
                  <a:pt x="2661110" y="2479128"/>
                  <a:pt x="2740648" y="2479128"/>
                </a:cubicBezTo>
                <a:cubicBezTo>
                  <a:pt x="2820186" y="2479128"/>
                  <a:pt x="2884664" y="2414650"/>
                  <a:pt x="2884664" y="2335112"/>
                </a:cubicBezTo>
                <a:cubicBezTo>
                  <a:pt x="2884664" y="2255574"/>
                  <a:pt x="2820186" y="2191096"/>
                  <a:pt x="2740648" y="2191096"/>
                </a:cubicBezTo>
                <a:close/>
                <a:moveTo>
                  <a:pt x="2331505" y="2191096"/>
                </a:moveTo>
                <a:cubicBezTo>
                  <a:pt x="2251967" y="2191096"/>
                  <a:pt x="2187489" y="2255574"/>
                  <a:pt x="2187489" y="2335112"/>
                </a:cubicBezTo>
                <a:cubicBezTo>
                  <a:pt x="2187489" y="2414650"/>
                  <a:pt x="2251967" y="2479128"/>
                  <a:pt x="2331505" y="2479128"/>
                </a:cubicBezTo>
                <a:cubicBezTo>
                  <a:pt x="2411043" y="2479128"/>
                  <a:pt x="2475521" y="2414650"/>
                  <a:pt x="2475521" y="2335112"/>
                </a:cubicBezTo>
                <a:cubicBezTo>
                  <a:pt x="2475521" y="2255574"/>
                  <a:pt x="2411043" y="2191096"/>
                  <a:pt x="2331505" y="2191096"/>
                </a:cubicBezTo>
                <a:close/>
                <a:moveTo>
                  <a:pt x="1922362" y="2191096"/>
                </a:moveTo>
                <a:cubicBezTo>
                  <a:pt x="1842824" y="2191096"/>
                  <a:pt x="1778346" y="2255574"/>
                  <a:pt x="1778346" y="2335112"/>
                </a:cubicBezTo>
                <a:cubicBezTo>
                  <a:pt x="1778346" y="2414650"/>
                  <a:pt x="1842824" y="2479128"/>
                  <a:pt x="1922362" y="2479128"/>
                </a:cubicBezTo>
                <a:cubicBezTo>
                  <a:pt x="2001900" y="2479128"/>
                  <a:pt x="2066378" y="2414650"/>
                  <a:pt x="2066378" y="2335112"/>
                </a:cubicBezTo>
                <a:cubicBezTo>
                  <a:pt x="2066378" y="2255574"/>
                  <a:pt x="2001900" y="2191096"/>
                  <a:pt x="1922362" y="2191096"/>
                </a:cubicBezTo>
                <a:close/>
                <a:moveTo>
                  <a:pt x="1513219" y="2191096"/>
                </a:moveTo>
                <a:cubicBezTo>
                  <a:pt x="1433681" y="2191096"/>
                  <a:pt x="1369203" y="2255574"/>
                  <a:pt x="1369203" y="2335112"/>
                </a:cubicBezTo>
                <a:cubicBezTo>
                  <a:pt x="1369203" y="2414650"/>
                  <a:pt x="1433681" y="2479128"/>
                  <a:pt x="1513219" y="2479128"/>
                </a:cubicBezTo>
                <a:cubicBezTo>
                  <a:pt x="1592757" y="2479128"/>
                  <a:pt x="1657235" y="2414650"/>
                  <a:pt x="1657235" y="2335112"/>
                </a:cubicBezTo>
                <a:cubicBezTo>
                  <a:pt x="1657235" y="2255574"/>
                  <a:pt x="1592757" y="2191096"/>
                  <a:pt x="1513219" y="2191096"/>
                </a:cubicBezTo>
                <a:close/>
                <a:moveTo>
                  <a:pt x="1104076" y="2191096"/>
                </a:moveTo>
                <a:cubicBezTo>
                  <a:pt x="1024538" y="2191096"/>
                  <a:pt x="960060" y="2255574"/>
                  <a:pt x="960060" y="2335112"/>
                </a:cubicBezTo>
                <a:cubicBezTo>
                  <a:pt x="960060" y="2414650"/>
                  <a:pt x="1024538" y="2479128"/>
                  <a:pt x="1104076" y="2479128"/>
                </a:cubicBezTo>
                <a:cubicBezTo>
                  <a:pt x="1183614" y="2479128"/>
                  <a:pt x="1248092" y="2414650"/>
                  <a:pt x="1248092" y="2335112"/>
                </a:cubicBezTo>
                <a:cubicBezTo>
                  <a:pt x="1248092" y="2255574"/>
                  <a:pt x="1183614" y="2191096"/>
                  <a:pt x="1104076" y="2191096"/>
                </a:cubicBezTo>
                <a:close/>
                <a:moveTo>
                  <a:pt x="694933" y="2191096"/>
                </a:moveTo>
                <a:cubicBezTo>
                  <a:pt x="615395" y="2191096"/>
                  <a:pt x="550917" y="2255574"/>
                  <a:pt x="550917" y="2335112"/>
                </a:cubicBezTo>
                <a:cubicBezTo>
                  <a:pt x="550917" y="2414650"/>
                  <a:pt x="615395" y="2479128"/>
                  <a:pt x="694933" y="2479128"/>
                </a:cubicBezTo>
                <a:cubicBezTo>
                  <a:pt x="774471" y="2479128"/>
                  <a:pt x="838949" y="2414650"/>
                  <a:pt x="838949" y="2335112"/>
                </a:cubicBezTo>
                <a:cubicBezTo>
                  <a:pt x="838949" y="2255574"/>
                  <a:pt x="774471" y="2191096"/>
                  <a:pt x="694933" y="2191096"/>
                </a:cubicBezTo>
                <a:close/>
                <a:moveTo>
                  <a:pt x="285790" y="2191096"/>
                </a:moveTo>
                <a:cubicBezTo>
                  <a:pt x="206252" y="2191096"/>
                  <a:pt x="141774" y="2255574"/>
                  <a:pt x="141774" y="2335112"/>
                </a:cubicBezTo>
                <a:cubicBezTo>
                  <a:pt x="141774" y="2414650"/>
                  <a:pt x="206252" y="2479128"/>
                  <a:pt x="285790" y="2479128"/>
                </a:cubicBezTo>
                <a:cubicBezTo>
                  <a:pt x="365328" y="2479128"/>
                  <a:pt x="429806" y="2414650"/>
                  <a:pt x="429806" y="2335112"/>
                </a:cubicBezTo>
                <a:cubicBezTo>
                  <a:pt x="429806" y="2255574"/>
                  <a:pt x="365328" y="2191096"/>
                  <a:pt x="285790" y="2191096"/>
                </a:cubicBezTo>
                <a:close/>
                <a:moveTo>
                  <a:pt x="3967376" y="1775873"/>
                </a:moveTo>
                <a:cubicBezTo>
                  <a:pt x="3887838" y="1775873"/>
                  <a:pt x="3823360" y="1840351"/>
                  <a:pt x="3823360" y="1919889"/>
                </a:cubicBezTo>
                <a:cubicBezTo>
                  <a:pt x="3823360" y="1999427"/>
                  <a:pt x="3887838" y="2063905"/>
                  <a:pt x="3967376" y="2063905"/>
                </a:cubicBezTo>
                <a:cubicBezTo>
                  <a:pt x="4046914" y="2063905"/>
                  <a:pt x="4111392" y="1999427"/>
                  <a:pt x="4111392" y="1919889"/>
                </a:cubicBezTo>
                <a:cubicBezTo>
                  <a:pt x="4111392" y="1840351"/>
                  <a:pt x="4046914" y="1775873"/>
                  <a:pt x="3967376" y="1775873"/>
                </a:cubicBezTo>
                <a:close/>
                <a:moveTo>
                  <a:pt x="3558234" y="1775873"/>
                </a:moveTo>
                <a:cubicBezTo>
                  <a:pt x="3478696" y="1775873"/>
                  <a:pt x="3414218" y="1840351"/>
                  <a:pt x="3414218" y="1919889"/>
                </a:cubicBezTo>
                <a:cubicBezTo>
                  <a:pt x="3414218" y="1999427"/>
                  <a:pt x="3478696" y="2063905"/>
                  <a:pt x="3558234" y="2063905"/>
                </a:cubicBezTo>
                <a:cubicBezTo>
                  <a:pt x="3637772" y="2063905"/>
                  <a:pt x="3702250" y="1999427"/>
                  <a:pt x="3702250" y="1919889"/>
                </a:cubicBezTo>
                <a:cubicBezTo>
                  <a:pt x="3702250" y="1840351"/>
                  <a:pt x="3637772" y="1775873"/>
                  <a:pt x="3558234" y="1775873"/>
                </a:cubicBezTo>
                <a:close/>
                <a:moveTo>
                  <a:pt x="3149091" y="1775873"/>
                </a:moveTo>
                <a:cubicBezTo>
                  <a:pt x="3069553" y="1775873"/>
                  <a:pt x="3005075" y="1840351"/>
                  <a:pt x="3005075" y="1919889"/>
                </a:cubicBezTo>
                <a:cubicBezTo>
                  <a:pt x="3005075" y="1999427"/>
                  <a:pt x="3069553" y="2063905"/>
                  <a:pt x="3149091" y="2063905"/>
                </a:cubicBezTo>
                <a:cubicBezTo>
                  <a:pt x="3228629" y="2063905"/>
                  <a:pt x="3293107" y="1999427"/>
                  <a:pt x="3293107" y="1919889"/>
                </a:cubicBezTo>
                <a:cubicBezTo>
                  <a:pt x="3293107" y="1840351"/>
                  <a:pt x="3228629" y="1775873"/>
                  <a:pt x="3149091" y="1775873"/>
                </a:cubicBezTo>
                <a:close/>
                <a:moveTo>
                  <a:pt x="2739948" y="1775873"/>
                </a:moveTo>
                <a:cubicBezTo>
                  <a:pt x="2660410" y="1775873"/>
                  <a:pt x="2595932" y="1840351"/>
                  <a:pt x="2595932" y="1919889"/>
                </a:cubicBezTo>
                <a:cubicBezTo>
                  <a:pt x="2595932" y="1999427"/>
                  <a:pt x="2660410" y="2063905"/>
                  <a:pt x="2739948" y="2063905"/>
                </a:cubicBezTo>
                <a:cubicBezTo>
                  <a:pt x="2819486" y="2063905"/>
                  <a:pt x="2883964" y="1999427"/>
                  <a:pt x="2883964" y="1919889"/>
                </a:cubicBezTo>
                <a:cubicBezTo>
                  <a:pt x="2883964" y="1840351"/>
                  <a:pt x="2819486" y="1775873"/>
                  <a:pt x="2739948" y="1775873"/>
                </a:cubicBezTo>
                <a:close/>
                <a:moveTo>
                  <a:pt x="2330805" y="1775873"/>
                </a:moveTo>
                <a:cubicBezTo>
                  <a:pt x="2251267" y="1775873"/>
                  <a:pt x="2186789" y="1840351"/>
                  <a:pt x="2186789" y="1919889"/>
                </a:cubicBezTo>
                <a:cubicBezTo>
                  <a:pt x="2186789" y="1999427"/>
                  <a:pt x="2251267" y="2063905"/>
                  <a:pt x="2330805" y="2063905"/>
                </a:cubicBezTo>
                <a:cubicBezTo>
                  <a:pt x="2410343" y="2063905"/>
                  <a:pt x="2474821" y="1999427"/>
                  <a:pt x="2474821" y="1919889"/>
                </a:cubicBezTo>
                <a:cubicBezTo>
                  <a:pt x="2474821" y="1840351"/>
                  <a:pt x="2410343" y="1775873"/>
                  <a:pt x="2330805" y="1775873"/>
                </a:cubicBezTo>
                <a:close/>
                <a:moveTo>
                  <a:pt x="1921662" y="1775873"/>
                </a:moveTo>
                <a:cubicBezTo>
                  <a:pt x="1842124" y="1775873"/>
                  <a:pt x="1777646" y="1840351"/>
                  <a:pt x="1777646" y="1919889"/>
                </a:cubicBezTo>
                <a:cubicBezTo>
                  <a:pt x="1777646" y="1999427"/>
                  <a:pt x="1842124" y="2063905"/>
                  <a:pt x="1921662" y="2063905"/>
                </a:cubicBezTo>
                <a:cubicBezTo>
                  <a:pt x="2001200" y="2063905"/>
                  <a:pt x="2065678" y="1999427"/>
                  <a:pt x="2065678" y="1919889"/>
                </a:cubicBezTo>
                <a:cubicBezTo>
                  <a:pt x="2065678" y="1840351"/>
                  <a:pt x="2001200" y="1775873"/>
                  <a:pt x="1921662" y="1775873"/>
                </a:cubicBezTo>
                <a:close/>
                <a:moveTo>
                  <a:pt x="1512519" y="1775873"/>
                </a:moveTo>
                <a:cubicBezTo>
                  <a:pt x="1432981" y="1775873"/>
                  <a:pt x="1368503" y="1840351"/>
                  <a:pt x="1368503" y="1919889"/>
                </a:cubicBezTo>
                <a:cubicBezTo>
                  <a:pt x="1368503" y="1999427"/>
                  <a:pt x="1432981" y="2063905"/>
                  <a:pt x="1512519" y="2063905"/>
                </a:cubicBezTo>
                <a:cubicBezTo>
                  <a:pt x="1592057" y="2063905"/>
                  <a:pt x="1656535" y="1999427"/>
                  <a:pt x="1656535" y="1919889"/>
                </a:cubicBezTo>
                <a:cubicBezTo>
                  <a:pt x="1656535" y="1840351"/>
                  <a:pt x="1592057" y="1775873"/>
                  <a:pt x="1512519" y="1775873"/>
                </a:cubicBezTo>
                <a:close/>
                <a:moveTo>
                  <a:pt x="1103376" y="1775873"/>
                </a:moveTo>
                <a:cubicBezTo>
                  <a:pt x="1023838" y="1775873"/>
                  <a:pt x="959360" y="1840351"/>
                  <a:pt x="959360" y="1919889"/>
                </a:cubicBezTo>
                <a:cubicBezTo>
                  <a:pt x="959360" y="1999427"/>
                  <a:pt x="1023838" y="2063905"/>
                  <a:pt x="1103376" y="2063905"/>
                </a:cubicBezTo>
                <a:cubicBezTo>
                  <a:pt x="1182914" y="2063905"/>
                  <a:pt x="1247392" y="1999427"/>
                  <a:pt x="1247392" y="1919889"/>
                </a:cubicBezTo>
                <a:cubicBezTo>
                  <a:pt x="1247392" y="1840351"/>
                  <a:pt x="1182914" y="1775873"/>
                  <a:pt x="1103376" y="1775873"/>
                </a:cubicBezTo>
                <a:close/>
                <a:moveTo>
                  <a:pt x="694233" y="1775873"/>
                </a:moveTo>
                <a:cubicBezTo>
                  <a:pt x="614695" y="1775873"/>
                  <a:pt x="550217" y="1840351"/>
                  <a:pt x="550217" y="1919889"/>
                </a:cubicBezTo>
                <a:cubicBezTo>
                  <a:pt x="550217" y="1999427"/>
                  <a:pt x="614695" y="2063905"/>
                  <a:pt x="694233" y="2063905"/>
                </a:cubicBezTo>
                <a:cubicBezTo>
                  <a:pt x="773771" y="2063905"/>
                  <a:pt x="838249" y="1999427"/>
                  <a:pt x="838249" y="1919889"/>
                </a:cubicBezTo>
                <a:cubicBezTo>
                  <a:pt x="838249" y="1840351"/>
                  <a:pt x="773771" y="1775873"/>
                  <a:pt x="694233" y="1775873"/>
                </a:cubicBezTo>
                <a:close/>
                <a:moveTo>
                  <a:pt x="285090" y="1775873"/>
                </a:moveTo>
                <a:cubicBezTo>
                  <a:pt x="205552" y="1775873"/>
                  <a:pt x="141074" y="1840351"/>
                  <a:pt x="141074" y="1919889"/>
                </a:cubicBezTo>
                <a:cubicBezTo>
                  <a:pt x="141074" y="1999427"/>
                  <a:pt x="205552" y="2063905"/>
                  <a:pt x="285090" y="2063905"/>
                </a:cubicBezTo>
                <a:cubicBezTo>
                  <a:pt x="364628" y="2063905"/>
                  <a:pt x="429106" y="1999427"/>
                  <a:pt x="429106" y="1919889"/>
                </a:cubicBezTo>
                <a:cubicBezTo>
                  <a:pt x="429106" y="1840351"/>
                  <a:pt x="364628" y="1775873"/>
                  <a:pt x="285090" y="1775873"/>
                </a:cubicBezTo>
                <a:close/>
                <a:moveTo>
                  <a:pt x="3966676" y="1360650"/>
                </a:moveTo>
                <a:cubicBezTo>
                  <a:pt x="3887138" y="1360650"/>
                  <a:pt x="3822660" y="1425128"/>
                  <a:pt x="3822660" y="1504666"/>
                </a:cubicBezTo>
                <a:cubicBezTo>
                  <a:pt x="3822660" y="1584204"/>
                  <a:pt x="3887138" y="1648682"/>
                  <a:pt x="3966676" y="1648682"/>
                </a:cubicBezTo>
                <a:cubicBezTo>
                  <a:pt x="4046214" y="1648682"/>
                  <a:pt x="4110692" y="1584204"/>
                  <a:pt x="4110692" y="1504666"/>
                </a:cubicBezTo>
                <a:cubicBezTo>
                  <a:pt x="4110692" y="1425128"/>
                  <a:pt x="4046214" y="1360650"/>
                  <a:pt x="3966676" y="1360650"/>
                </a:cubicBezTo>
                <a:close/>
                <a:moveTo>
                  <a:pt x="3557534" y="1360650"/>
                </a:moveTo>
                <a:cubicBezTo>
                  <a:pt x="3477996" y="1360650"/>
                  <a:pt x="3413518" y="1425128"/>
                  <a:pt x="3413518" y="1504666"/>
                </a:cubicBezTo>
                <a:cubicBezTo>
                  <a:pt x="3413518" y="1584204"/>
                  <a:pt x="3477996" y="1648682"/>
                  <a:pt x="3557534" y="1648682"/>
                </a:cubicBezTo>
                <a:cubicBezTo>
                  <a:pt x="3637072" y="1648682"/>
                  <a:pt x="3701550" y="1584204"/>
                  <a:pt x="3701550" y="1504666"/>
                </a:cubicBezTo>
                <a:cubicBezTo>
                  <a:pt x="3701550" y="1425128"/>
                  <a:pt x="3637072" y="1360650"/>
                  <a:pt x="3557534" y="1360650"/>
                </a:cubicBezTo>
                <a:close/>
                <a:moveTo>
                  <a:pt x="3148391" y="1360650"/>
                </a:moveTo>
                <a:cubicBezTo>
                  <a:pt x="3068853" y="1360650"/>
                  <a:pt x="3004375" y="1425128"/>
                  <a:pt x="3004375" y="1504666"/>
                </a:cubicBezTo>
                <a:cubicBezTo>
                  <a:pt x="3004375" y="1584204"/>
                  <a:pt x="3068853" y="1648682"/>
                  <a:pt x="3148391" y="1648682"/>
                </a:cubicBezTo>
                <a:cubicBezTo>
                  <a:pt x="3227929" y="1648682"/>
                  <a:pt x="3292407" y="1584204"/>
                  <a:pt x="3292407" y="1504666"/>
                </a:cubicBezTo>
                <a:cubicBezTo>
                  <a:pt x="3292407" y="1425128"/>
                  <a:pt x="3227929" y="1360650"/>
                  <a:pt x="3148391" y="1360650"/>
                </a:cubicBezTo>
                <a:close/>
                <a:moveTo>
                  <a:pt x="2739248" y="1360650"/>
                </a:moveTo>
                <a:cubicBezTo>
                  <a:pt x="2659710" y="1360650"/>
                  <a:pt x="2595232" y="1425128"/>
                  <a:pt x="2595232" y="1504666"/>
                </a:cubicBezTo>
                <a:cubicBezTo>
                  <a:pt x="2595232" y="1584204"/>
                  <a:pt x="2659710" y="1648682"/>
                  <a:pt x="2739248" y="1648682"/>
                </a:cubicBezTo>
                <a:cubicBezTo>
                  <a:pt x="2818786" y="1648682"/>
                  <a:pt x="2883264" y="1584204"/>
                  <a:pt x="2883264" y="1504666"/>
                </a:cubicBezTo>
                <a:cubicBezTo>
                  <a:pt x="2883264" y="1425128"/>
                  <a:pt x="2818786" y="1360650"/>
                  <a:pt x="2739248" y="1360650"/>
                </a:cubicBezTo>
                <a:close/>
                <a:moveTo>
                  <a:pt x="2330105" y="1360650"/>
                </a:moveTo>
                <a:cubicBezTo>
                  <a:pt x="2250567" y="1360650"/>
                  <a:pt x="2186089" y="1425128"/>
                  <a:pt x="2186089" y="1504666"/>
                </a:cubicBezTo>
                <a:cubicBezTo>
                  <a:pt x="2186089" y="1584204"/>
                  <a:pt x="2250567" y="1648682"/>
                  <a:pt x="2330105" y="1648682"/>
                </a:cubicBezTo>
                <a:cubicBezTo>
                  <a:pt x="2409643" y="1648682"/>
                  <a:pt x="2474121" y="1584204"/>
                  <a:pt x="2474121" y="1504666"/>
                </a:cubicBezTo>
                <a:cubicBezTo>
                  <a:pt x="2474121" y="1425128"/>
                  <a:pt x="2409643" y="1360650"/>
                  <a:pt x="2330105" y="1360650"/>
                </a:cubicBezTo>
                <a:close/>
                <a:moveTo>
                  <a:pt x="1920962" y="1360650"/>
                </a:moveTo>
                <a:cubicBezTo>
                  <a:pt x="1841424" y="1360650"/>
                  <a:pt x="1776946" y="1425128"/>
                  <a:pt x="1776946" y="1504666"/>
                </a:cubicBezTo>
                <a:cubicBezTo>
                  <a:pt x="1776946" y="1584204"/>
                  <a:pt x="1841424" y="1648682"/>
                  <a:pt x="1920962" y="1648682"/>
                </a:cubicBezTo>
                <a:cubicBezTo>
                  <a:pt x="2000500" y="1648682"/>
                  <a:pt x="2064978" y="1584204"/>
                  <a:pt x="2064978" y="1504666"/>
                </a:cubicBezTo>
                <a:cubicBezTo>
                  <a:pt x="2064978" y="1425128"/>
                  <a:pt x="2000500" y="1360650"/>
                  <a:pt x="1920962" y="1360650"/>
                </a:cubicBezTo>
                <a:close/>
                <a:moveTo>
                  <a:pt x="1511819" y="1360650"/>
                </a:moveTo>
                <a:cubicBezTo>
                  <a:pt x="1432281" y="1360650"/>
                  <a:pt x="1367803" y="1425128"/>
                  <a:pt x="1367803" y="1504666"/>
                </a:cubicBezTo>
                <a:cubicBezTo>
                  <a:pt x="1367803" y="1584204"/>
                  <a:pt x="1432281" y="1648682"/>
                  <a:pt x="1511819" y="1648682"/>
                </a:cubicBezTo>
                <a:cubicBezTo>
                  <a:pt x="1591357" y="1648682"/>
                  <a:pt x="1655835" y="1584204"/>
                  <a:pt x="1655835" y="1504666"/>
                </a:cubicBezTo>
                <a:cubicBezTo>
                  <a:pt x="1655835" y="1425128"/>
                  <a:pt x="1591357" y="1360650"/>
                  <a:pt x="1511819" y="1360650"/>
                </a:cubicBezTo>
                <a:close/>
                <a:moveTo>
                  <a:pt x="1102676" y="1360650"/>
                </a:moveTo>
                <a:cubicBezTo>
                  <a:pt x="1023138" y="1360650"/>
                  <a:pt x="958660" y="1425128"/>
                  <a:pt x="958660" y="1504666"/>
                </a:cubicBezTo>
                <a:cubicBezTo>
                  <a:pt x="958660" y="1584204"/>
                  <a:pt x="1023138" y="1648682"/>
                  <a:pt x="1102676" y="1648682"/>
                </a:cubicBezTo>
                <a:cubicBezTo>
                  <a:pt x="1182214" y="1648682"/>
                  <a:pt x="1246692" y="1584204"/>
                  <a:pt x="1246692" y="1504666"/>
                </a:cubicBezTo>
                <a:cubicBezTo>
                  <a:pt x="1246692" y="1425128"/>
                  <a:pt x="1182214" y="1360650"/>
                  <a:pt x="1102676" y="1360650"/>
                </a:cubicBezTo>
                <a:close/>
                <a:moveTo>
                  <a:pt x="693533" y="1360650"/>
                </a:moveTo>
                <a:cubicBezTo>
                  <a:pt x="613995" y="1360650"/>
                  <a:pt x="549517" y="1425128"/>
                  <a:pt x="549517" y="1504666"/>
                </a:cubicBezTo>
                <a:cubicBezTo>
                  <a:pt x="549517" y="1584204"/>
                  <a:pt x="613995" y="1648682"/>
                  <a:pt x="693533" y="1648682"/>
                </a:cubicBezTo>
                <a:cubicBezTo>
                  <a:pt x="773071" y="1648682"/>
                  <a:pt x="837549" y="1584204"/>
                  <a:pt x="837549" y="1504666"/>
                </a:cubicBezTo>
                <a:cubicBezTo>
                  <a:pt x="837549" y="1425128"/>
                  <a:pt x="773071" y="1360650"/>
                  <a:pt x="693533" y="1360650"/>
                </a:cubicBezTo>
                <a:close/>
                <a:moveTo>
                  <a:pt x="284390" y="1360650"/>
                </a:moveTo>
                <a:cubicBezTo>
                  <a:pt x="204852" y="1360650"/>
                  <a:pt x="140374" y="1425128"/>
                  <a:pt x="140374" y="1504666"/>
                </a:cubicBezTo>
                <a:cubicBezTo>
                  <a:pt x="140374" y="1584204"/>
                  <a:pt x="204852" y="1648682"/>
                  <a:pt x="284390" y="1648682"/>
                </a:cubicBezTo>
                <a:cubicBezTo>
                  <a:pt x="363928" y="1648682"/>
                  <a:pt x="428406" y="1584204"/>
                  <a:pt x="428406" y="1504666"/>
                </a:cubicBezTo>
                <a:cubicBezTo>
                  <a:pt x="428406" y="1425128"/>
                  <a:pt x="363928" y="1360650"/>
                  <a:pt x="284390" y="1360650"/>
                </a:cubicBezTo>
                <a:close/>
                <a:moveTo>
                  <a:pt x="3965976" y="945427"/>
                </a:moveTo>
                <a:cubicBezTo>
                  <a:pt x="3886438" y="945427"/>
                  <a:pt x="3821960" y="1009905"/>
                  <a:pt x="3821960" y="1089443"/>
                </a:cubicBezTo>
                <a:cubicBezTo>
                  <a:pt x="3821960" y="1168981"/>
                  <a:pt x="3886438" y="1233459"/>
                  <a:pt x="3965976" y="1233459"/>
                </a:cubicBezTo>
                <a:cubicBezTo>
                  <a:pt x="4045514" y="1233459"/>
                  <a:pt x="4109992" y="1168981"/>
                  <a:pt x="4109992" y="1089443"/>
                </a:cubicBezTo>
                <a:cubicBezTo>
                  <a:pt x="4109992" y="1009905"/>
                  <a:pt x="4045514" y="945427"/>
                  <a:pt x="3965976" y="945427"/>
                </a:cubicBezTo>
                <a:close/>
                <a:moveTo>
                  <a:pt x="3556834" y="945427"/>
                </a:moveTo>
                <a:cubicBezTo>
                  <a:pt x="3477296" y="945427"/>
                  <a:pt x="3412818" y="1009905"/>
                  <a:pt x="3412818" y="1089443"/>
                </a:cubicBezTo>
                <a:cubicBezTo>
                  <a:pt x="3412818" y="1168981"/>
                  <a:pt x="3477296" y="1233459"/>
                  <a:pt x="3556834" y="1233459"/>
                </a:cubicBezTo>
                <a:cubicBezTo>
                  <a:pt x="3636372" y="1233459"/>
                  <a:pt x="3700850" y="1168981"/>
                  <a:pt x="3700850" y="1089443"/>
                </a:cubicBezTo>
                <a:cubicBezTo>
                  <a:pt x="3700850" y="1009905"/>
                  <a:pt x="3636372" y="945427"/>
                  <a:pt x="3556834" y="945427"/>
                </a:cubicBezTo>
                <a:close/>
                <a:moveTo>
                  <a:pt x="3147691" y="945427"/>
                </a:moveTo>
                <a:cubicBezTo>
                  <a:pt x="3068153" y="945427"/>
                  <a:pt x="3003675" y="1009905"/>
                  <a:pt x="3003675" y="1089443"/>
                </a:cubicBezTo>
                <a:cubicBezTo>
                  <a:pt x="3003675" y="1168981"/>
                  <a:pt x="3068153" y="1233459"/>
                  <a:pt x="3147691" y="1233459"/>
                </a:cubicBezTo>
                <a:cubicBezTo>
                  <a:pt x="3227229" y="1233459"/>
                  <a:pt x="3291707" y="1168981"/>
                  <a:pt x="3291707" y="1089443"/>
                </a:cubicBezTo>
                <a:cubicBezTo>
                  <a:pt x="3291707" y="1009905"/>
                  <a:pt x="3227229" y="945427"/>
                  <a:pt x="3147691" y="945427"/>
                </a:cubicBezTo>
                <a:close/>
                <a:moveTo>
                  <a:pt x="2738548" y="945427"/>
                </a:moveTo>
                <a:cubicBezTo>
                  <a:pt x="2659010" y="945427"/>
                  <a:pt x="2594532" y="1009905"/>
                  <a:pt x="2594532" y="1089443"/>
                </a:cubicBezTo>
                <a:cubicBezTo>
                  <a:pt x="2594532" y="1168981"/>
                  <a:pt x="2659010" y="1233459"/>
                  <a:pt x="2738548" y="1233459"/>
                </a:cubicBezTo>
                <a:cubicBezTo>
                  <a:pt x="2818086" y="1233459"/>
                  <a:pt x="2882564" y="1168981"/>
                  <a:pt x="2882564" y="1089443"/>
                </a:cubicBezTo>
                <a:cubicBezTo>
                  <a:pt x="2882564" y="1009905"/>
                  <a:pt x="2818086" y="945427"/>
                  <a:pt x="2738548" y="945427"/>
                </a:cubicBezTo>
                <a:close/>
                <a:moveTo>
                  <a:pt x="2329405" y="945427"/>
                </a:moveTo>
                <a:cubicBezTo>
                  <a:pt x="2249867" y="945427"/>
                  <a:pt x="2185389" y="1009905"/>
                  <a:pt x="2185389" y="1089443"/>
                </a:cubicBezTo>
                <a:cubicBezTo>
                  <a:pt x="2185389" y="1168981"/>
                  <a:pt x="2249867" y="1233459"/>
                  <a:pt x="2329405" y="1233459"/>
                </a:cubicBezTo>
                <a:cubicBezTo>
                  <a:pt x="2408943" y="1233459"/>
                  <a:pt x="2473421" y="1168981"/>
                  <a:pt x="2473421" y="1089443"/>
                </a:cubicBezTo>
                <a:cubicBezTo>
                  <a:pt x="2473421" y="1009905"/>
                  <a:pt x="2408943" y="945427"/>
                  <a:pt x="2329405" y="945427"/>
                </a:cubicBezTo>
                <a:close/>
                <a:moveTo>
                  <a:pt x="1920262" y="945427"/>
                </a:moveTo>
                <a:cubicBezTo>
                  <a:pt x="1840724" y="945427"/>
                  <a:pt x="1776246" y="1009905"/>
                  <a:pt x="1776246" y="1089443"/>
                </a:cubicBezTo>
                <a:cubicBezTo>
                  <a:pt x="1776246" y="1168981"/>
                  <a:pt x="1840724" y="1233459"/>
                  <a:pt x="1920262" y="1233459"/>
                </a:cubicBezTo>
                <a:cubicBezTo>
                  <a:pt x="1999800" y="1233459"/>
                  <a:pt x="2064278" y="1168981"/>
                  <a:pt x="2064278" y="1089443"/>
                </a:cubicBezTo>
                <a:cubicBezTo>
                  <a:pt x="2064278" y="1009905"/>
                  <a:pt x="1999800" y="945427"/>
                  <a:pt x="1920262" y="945427"/>
                </a:cubicBezTo>
                <a:close/>
                <a:moveTo>
                  <a:pt x="1511119" y="945427"/>
                </a:moveTo>
                <a:cubicBezTo>
                  <a:pt x="1431581" y="945427"/>
                  <a:pt x="1367103" y="1009905"/>
                  <a:pt x="1367103" y="1089443"/>
                </a:cubicBezTo>
                <a:cubicBezTo>
                  <a:pt x="1367103" y="1168981"/>
                  <a:pt x="1431581" y="1233459"/>
                  <a:pt x="1511119" y="1233459"/>
                </a:cubicBezTo>
                <a:cubicBezTo>
                  <a:pt x="1590657" y="1233459"/>
                  <a:pt x="1655135" y="1168981"/>
                  <a:pt x="1655135" y="1089443"/>
                </a:cubicBezTo>
                <a:cubicBezTo>
                  <a:pt x="1655135" y="1009905"/>
                  <a:pt x="1590657" y="945427"/>
                  <a:pt x="1511119" y="945427"/>
                </a:cubicBezTo>
                <a:close/>
                <a:moveTo>
                  <a:pt x="1101976" y="945427"/>
                </a:moveTo>
                <a:cubicBezTo>
                  <a:pt x="1022438" y="945427"/>
                  <a:pt x="957960" y="1009905"/>
                  <a:pt x="957960" y="1089443"/>
                </a:cubicBezTo>
                <a:cubicBezTo>
                  <a:pt x="957960" y="1168981"/>
                  <a:pt x="1022438" y="1233459"/>
                  <a:pt x="1101976" y="1233459"/>
                </a:cubicBezTo>
                <a:cubicBezTo>
                  <a:pt x="1181514" y="1233459"/>
                  <a:pt x="1245992" y="1168981"/>
                  <a:pt x="1245992" y="1089443"/>
                </a:cubicBezTo>
                <a:cubicBezTo>
                  <a:pt x="1245992" y="1009905"/>
                  <a:pt x="1181514" y="945427"/>
                  <a:pt x="1101976" y="945427"/>
                </a:cubicBezTo>
                <a:close/>
                <a:moveTo>
                  <a:pt x="692833" y="945427"/>
                </a:moveTo>
                <a:cubicBezTo>
                  <a:pt x="613295" y="945427"/>
                  <a:pt x="548817" y="1009905"/>
                  <a:pt x="548817" y="1089443"/>
                </a:cubicBezTo>
                <a:cubicBezTo>
                  <a:pt x="548817" y="1168981"/>
                  <a:pt x="613295" y="1233459"/>
                  <a:pt x="692833" y="1233459"/>
                </a:cubicBezTo>
                <a:cubicBezTo>
                  <a:pt x="772371" y="1233459"/>
                  <a:pt x="836849" y="1168981"/>
                  <a:pt x="836849" y="1089443"/>
                </a:cubicBezTo>
                <a:cubicBezTo>
                  <a:pt x="836849" y="1009905"/>
                  <a:pt x="772371" y="945427"/>
                  <a:pt x="692833" y="945427"/>
                </a:cubicBezTo>
                <a:close/>
                <a:moveTo>
                  <a:pt x="283690" y="945427"/>
                </a:moveTo>
                <a:cubicBezTo>
                  <a:pt x="204152" y="945427"/>
                  <a:pt x="139674" y="1009905"/>
                  <a:pt x="139674" y="1089443"/>
                </a:cubicBezTo>
                <a:cubicBezTo>
                  <a:pt x="139674" y="1168981"/>
                  <a:pt x="204152" y="1233459"/>
                  <a:pt x="283690" y="1233459"/>
                </a:cubicBezTo>
                <a:cubicBezTo>
                  <a:pt x="363228" y="1233459"/>
                  <a:pt x="427706" y="1168981"/>
                  <a:pt x="427706" y="1089443"/>
                </a:cubicBezTo>
                <a:cubicBezTo>
                  <a:pt x="427706" y="1009905"/>
                  <a:pt x="363228" y="945427"/>
                  <a:pt x="283690" y="945427"/>
                </a:cubicBezTo>
                <a:close/>
                <a:moveTo>
                  <a:pt x="3965276" y="530204"/>
                </a:moveTo>
                <a:cubicBezTo>
                  <a:pt x="3885738" y="530204"/>
                  <a:pt x="3821260" y="594682"/>
                  <a:pt x="3821260" y="674220"/>
                </a:cubicBezTo>
                <a:cubicBezTo>
                  <a:pt x="3821260" y="753758"/>
                  <a:pt x="3885738" y="818236"/>
                  <a:pt x="3965276" y="818236"/>
                </a:cubicBezTo>
                <a:cubicBezTo>
                  <a:pt x="4044814" y="818236"/>
                  <a:pt x="4109292" y="753758"/>
                  <a:pt x="4109292" y="674220"/>
                </a:cubicBezTo>
                <a:cubicBezTo>
                  <a:pt x="4109292" y="594682"/>
                  <a:pt x="4044814" y="530204"/>
                  <a:pt x="3965276" y="530204"/>
                </a:cubicBezTo>
                <a:close/>
                <a:moveTo>
                  <a:pt x="3556134" y="530204"/>
                </a:moveTo>
                <a:cubicBezTo>
                  <a:pt x="3476596" y="530204"/>
                  <a:pt x="3412118" y="594682"/>
                  <a:pt x="3412118" y="674220"/>
                </a:cubicBezTo>
                <a:cubicBezTo>
                  <a:pt x="3412118" y="753758"/>
                  <a:pt x="3476596" y="818236"/>
                  <a:pt x="3556134" y="818236"/>
                </a:cubicBezTo>
                <a:cubicBezTo>
                  <a:pt x="3635672" y="818236"/>
                  <a:pt x="3700150" y="753758"/>
                  <a:pt x="3700150" y="674220"/>
                </a:cubicBezTo>
                <a:cubicBezTo>
                  <a:pt x="3700150" y="594682"/>
                  <a:pt x="3635672" y="530204"/>
                  <a:pt x="3556134" y="530204"/>
                </a:cubicBezTo>
                <a:close/>
                <a:moveTo>
                  <a:pt x="3146991" y="530204"/>
                </a:moveTo>
                <a:cubicBezTo>
                  <a:pt x="3067453" y="530204"/>
                  <a:pt x="3002975" y="594682"/>
                  <a:pt x="3002975" y="674220"/>
                </a:cubicBezTo>
                <a:cubicBezTo>
                  <a:pt x="3002975" y="753758"/>
                  <a:pt x="3067453" y="818236"/>
                  <a:pt x="3146991" y="818236"/>
                </a:cubicBezTo>
                <a:cubicBezTo>
                  <a:pt x="3226529" y="818236"/>
                  <a:pt x="3291007" y="753758"/>
                  <a:pt x="3291007" y="674220"/>
                </a:cubicBezTo>
                <a:cubicBezTo>
                  <a:pt x="3291007" y="594682"/>
                  <a:pt x="3226529" y="530204"/>
                  <a:pt x="3146991" y="530204"/>
                </a:cubicBezTo>
                <a:close/>
                <a:moveTo>
                  <a:pt x="2737848" y="530204"/>
                </a:moveTo>
                <a:cubicBezTo>
                  <a:pt x="2658310" y="530204"/>
                  <a:pt x="2593832" y="594682"/>
                  <a:pt x="2593832" y="674220"/>
                </a:cubicBezTo>
                <a:cubicBezTo>
                  <a:pt x="2593832" y="753758"/>
                  <a:pt x="2658310" y="818236"/>
                  <a:pt x="2737848" y="818236"/>
                </a:cubicBezTo>
                <a:cubicBezTo>
                  <a:pt x="2817386" y="818236"/>
                  <a:pt x="2881864" y="753758"/>
                  <a:pt x="2881864" y="674220"/>
                </a:cubicBezTo>
                <a:cubicBezTo>
                  <a:pt x="2881864" y="594682"/>
                  <a:pt x="2817386" y="530204"/>
                  <a:pt x="2737848" y="530204"/>
                </a:cubicBezTo>
                <a:close/>
                <a:moveTo>
                  <a:pt x="2328705" y="530204"/>
                </a:moveTo>
                <a:cubicBezTo>
                  <a:pt x="2249167" y="530204"/>
                  <a:pt x="2184689" y="594682"/>
                  <a:pt x="2184689" y="674220"/>
                </a:cubicBezTo>
                <a:cubicBezTo>
                  <a:pt x="2184689" y="753758"/>
                  <a:pt x="2249167" y="818236"/>
                  <a:pt x="2328705" y="818236"/>
                </a:cubicBezTo>
                <a:cubicBezTo>
                  <a:pt x="2408243" y="818236"/>
                  <a:pt x="2472721" y="753758"/>
                  <a:pt x="2472721" y="674220"/>
                </a:cubicBezTo>
                <a:cubicBezTo>
                  <a:pt x="2472721" y="594682"/>
                  <a:pt x="2408243" y="530204"/>
                  <a:pt x="2328705" y="530204"/>
                </a:cubicBezTo>
                <a:close/>
                <a:moveTo>
                  <a:pt x="1919562" y="530204"/>
                </a:moveTo>
                <a:cubicBezTo>
                  <a:pt x="1840024" y="530204"/>
                  <a:pt x="1775546" y="594682"/>
                  <a:pt x="1775546" y="674220"/>
                </a:cubicBezTo>
                <a:cubicBezTo>
                  <a:pt x="1775546" y="753758"/>
                  <a:pt x="1840024" y="818236"/>
                  <a:pt x="1919562" y="818236"/>
                </a:cubicBezTo>
                <a:cubicBezTo>
                  <a:pt x="1999100" y="818236"/>
                  <a:pt x="2063578" y="753758"/>
                  <a:pt x="2063578" y="674220"/>
                </a:cubicBezTo>
                <a:cubicBezTo>
                  <a:pt x="2063578" y="594682"/>
                  <a:pt x="1999100" y="530204"/>
                  <a:pt x="1919562" y="530204"/>
                </a:cubicBezTo>
                <a:close/>
                <a:moveTo>
                  <a:pt x="1510419" y="530204"/>
                </a:moveTo>
                <a:cubicBezTo>
                  <a:pt x="1430881" y="530204"/>
                  <a:pt x="1366403" y="594682"/>
                  <a:pt x="1366403" y="674220"/>
                </a:cubicBezTo>
                <a:cubicBezTo>
                  <a:pt x="1366403" y="753758"/>
                  <a:pt x="1430881" y="818236"/>
                  <a:pt x="1510419" y="818236"/>
                </a:cubicBezTo>
                <a:cubicBezTo>
                  <a:pt x="1589957" y="818236"/>
                  <a:pt x="1654435" y="753758"/>
                  <a:pt x="1654435" y="674220"/>
                </a:cubicBezTo>
                <a:cubicBezTo>
                  <a:pt x="1654435" y="594682"/>
                  <a:pt x="1589957" y="530204"/>
                  <a:pt x="1510419" y="530204"/>
                </a:cubicBezTo>
                <a:close/>
                <a:moveTo>
                  <a:pt x="1101276" y="530204"/>
                </a:moveTo>
                <a:cubicBezTo>
                  <a:pt x="1021738" y="530204"/>
                  <a:pt x="957260" y="594682"/>
                  <a:pt x="957260" y="674220"/>
                </a:cubicBezTo>
                <a:cubicBezTo>
                  <a:pt x="957260" y="753758"/>
                  <a:pt x="1021738" y="818236"/>
                  <a:pt x="1101276" y="818236"/>
                </a:cubicBezTo>
                <a:cubicBezTo>
                  <a:pt x="1180814" y="818236"/>
                  <a:pt x="1245292" y="753758"/>
                  <a:pt x="1245292" y="674220"/>
                </a:cubicBezTo>
                <a:cubicBezTo>
                  <a:pt x="1245292" y="594682"/>
                  <a:pt x="1180814" y="530204"/>
                  <a:pt x="1101276" y="530204"/>
                </a:cubicBezTo>
                <a:close/>
                <a:moveTo>
                  <a:pt x="692133" y="530204"/>
                </a:moveTo>
                <a:cubicBezTo>
                  <a:pt x="612595" y="530204"/>
                  <a:pt x="548117" y="594682"/>
                  <a:pt x="548117" y="674220"/>
                </a:cubicBezTo>
                <a:cubicBezTo>
                  <a:pt x="548117" y="753758"/>
                  <a:pt x="612595" y="818236"/>
                  <a:pt x="692133" y="818236"/>
                </a:cubicBezTo>
                <a:cubicBezTo>
                  <a:pt x="771671" y="818236"/>
                  <a:pt x="836149" y="753758"/>
                  <a:pt x="836149" y="674220"/>
                </a:cubicBezTo>
                <a:cubicBezTo>
                  <a:pt x="836149" y="594682"/>
                  <a:pt x="771671" y="530204"/>
                  <a:pt x="692133" y="530204"/>
                </a:cubicBezTo>
                <a:close/>
                <a:moveTo>
                  <a:pt x="282990" y="530204"/>
                </a:moveTo>
                <a:cubicBezTo>
                  <a:pt x="203452" y="530204"/>
                  <a:pt x="138974" y="594682"/>
                  <a:pt x="138974" y="674220"/>
                </a:cubicBezTo>
                <a:cubicBezTo>
                  <a:pt x="138974" y="753758"/>
                  <a:pt x="203452" y="818236"/>
                  <a:pt x="282990" y="818236"/>
                </a:cubicBezTo>
                <a:cubicBezTo>
                  <a:pt x="362528" y="818236"/>
                  <a:pt x="427006" y="753758"/>
                  <a:pt x="427006" y="674220"/>
                </a:cubicBezTo>
                <a:cubicBezTo>
                  <a:pt x="427006" y="594682"/>
                  <a:pt x="362528" y="530204"/>
                  <a:pt x="282990" y="530204"/>
                </a:cubicBezTo>
                <a:close/>
                <a:moveTo>
                  <a:pt x="3964576" y="114981"/>
                </a:moveTo>
                <a:cubicBezTo>
                  <a:pt x="3885038" y="114981"/>
                  <a:pt x="3820560" y="179459"/>
                  <a:pt x="3820560" y="258997"/>
                </a:cubicBezTo>
                <a:cubicBezTo>
                  <a:pt x="3820560" y="338535"/>
                  <a:pt x="3885038" y="403013"/>
                  <a:pt x="3964576" y="403013"/>
                </a:cubicBezTo>
                <a:cubicBezTo>
                  <a:pt x="4044114" y="403013"/>
                  <a:pt x="4108592" y="338535"/>
                  <a:pt x="4108592" y="258997"/>
                </a:cubicBezTo>
                <a:cubicBezTo>
                  <a:pt x="4108592" y="179459"/>
                  <a:pt x="4044114" y="114981"/>
                  <a:pt x="3964576" y="114981"/>
                </a:cubicBezTo>
                <a:close/>
                <a:moveTo>
                  <a:pt x="3555434" y="114981"/>
                </a:moveTo>
                <a:cubicBezTo>
                  <a:pt x="3475896" y="114981"/>
                  <a:pt x="3411418" y="179459"/>
                  <a:pt x="3411418" y="258997"/>
                </a:cubicBezTo>
                <a:cubicBezTo>
                  <a:pt x="3411418" y="338535"/>
                  <a:pt x="3475896" y="403013"/>
                  <a:pt x="3555434" y="403013"/>
                </a:cubicBezTo>
                <a:cubicBezTo>
                  <a:pt x="3634972" y="403013"/>
                  <a:pt x="3699450" y="338535"/>
                  <a:pt x="3699450" y="258997"/>
                </a:cubicBezTo>
                <a:cubicBezTo>
                  <a:pt x="3699450" y="179459"/>
                  <a:pt x="3634972" y="114981"/>
                  <a:pt x="3555434" y="114981"/>
                </a:cubicBezTo>
                <a:close/>
                <a:moveTo>
                  <a:pt x="3146291" y="114981"/>
                </a:moveTo>
                <a:cubicBezTo>
                  <a:pt x="3066753" y="114981"/>
                  <a:pt x="3002275" y="179459"/>
                  <a:pt x="3002275" y="258997"/>
                </a:cubicBezTo>
                <a:cubicBezTo>
                  <a:pt x="3002275" y="338535"/>
                  <a:pt x="3066753" y="403013"/>
                  <a:pt x="3146291" y="403013"/>
                </a:cubicBezTo>
                <a:cubicBezTo>
                  <a:pt x="3225829" y="403013"/>
                  <a:pt x="3290307" y="338535"/>
                  <a:pt x="3290307" y="258997"/>
                </a:cubicBezTo>
                <a:cubicBezTo>
                  <a:pt x="3290307" y="179459"/>
                  <a:pt x="3225829" y="114981"/>
                  <a:pt x="3146291" y="114981"/>
                </a:cubicBezTo>
                <a:close/>
                <a:moveTo>
                  <a:pt x="2737148" y="114981"/>
                </a:moveTo>
                <a:cubicBezTo>
                  <a:pt x="2657610" y="114981"/>
                  <a:pt x="2593132" y="179459"/>
                  <a:pt x="2593132" y="258997"/>
                </a:cubicBezTo>
                <a:cubicBezTo>
                  <a:pt x="2593132" y="338535"/>
                  <a:pt x="2657610" y="403013"/>
                  <a:pt x="2737148" y="403013"/>
                </a:cubicBezTo>
                <a:cubicBezTo>
                  <a:pt x="2816686" y="403013"/>
                  <a:pt x="2881164" y="338535"/>
                  <a:pt x="2881164" y="258997"/>
                </a:cubicBezTo>
                <a:cubicBezTo>
                  <a:pt x="2881164" y="179459"/>
                  <a:pt x="2816686" y="114981"/>
                  <a:pt x="2737148" y="114981"/>
                </a:cubicBezTo>
                <a:close/>
                <a:moveTo>
                  <a:pt x="2328005" y="114981"/>
                </a:moveTo>
                <a:cubicBezTo>
                  <a:pt x="2248467" y="114981"/>
                  <a:pt x="2183989" y="179459"/>
                  <a:pt x="2183989" y="258997"/>
                </a:cubicBezTo>
                <a:cubicBezTo>
                  <a:pt x="2183989" y="338535"/>
                  <a:pt x="2248467" y="403013"/>
                  <a:pt x="2328005" y="403013"/>
                </a:cubicBezTo>
                <a:cubicBezTo>
                  <a:pt x="2407543" y="403013"/>
                  <a:pt x="2472021" y="338535"/>
                  <a:pt x="2472021" y="258997"/>
                </a:cubicBezTo>
                <a:cubicBezTo>
                  <a:pt x="2472021" y="179459"/>
                  <a:pt x="2407543" y="114981"/>
                  <a:pt x="2328005" y="114981"/>
                </a:cubicBezTo>
                <a:close/>
                <a:moveTo>
                  <a:pt x="1918862" y="114981"/>
                </a:moveTo>
                <a:cubicBezTo>
                  <a:pt x="1839324" y="114981"/>
                  <a:pt x="1774846" y="179459"/>
                  <a:pt x="1774846" y="258997"/>
                </a:cubicBezTo>
                <a:cubicBezTo>
                  <a:pt x="1774846" y="338535"/>
                  <a:pt x="1839324" y="403013"/>
                  <a:pt x="1918862" y="403013"/>
                </a:cubicBezTo>
                <a:cubicBezTo>
                  <a:pt x="1998400" y="403013"/>
                  <a:pt x="2062878" y="338535"/>
                  <a:pt x="2062878" y="258997"/>
                </a:cubicBezTo>
                <a:cubicBezTo>
                  <a:pt x="2062878" y="179459"/>
                  <a:pt x="1998400" y="114981"/>
                  <a:pt x="1918862" y="114981"/>
                </a:cubicBezTo>
                <a:close/>
                <a:moveTo>
                  <a:pt x="1509719" y="114981"/>
                </a:moveTo>
                <a:cubicBezTo>
                  <a:pt x="1430181" y="114981"/>
                  <a:pt x="1365703" y="179459"/>
                  <a:pt x="1365703" y="258997"/>
                </a:cubicBezTo>
                <a:cubicBezTo>
                  <a:pt x="1365703" y="338535"/>
                  <a:pt x="1430181" y="403013"/>
                  <a:pt x="1509719" y="403013"/>
                </a:cubicBezTo>
                <a:cubicBezTo>
                  <a:pt x="1589257" y="403013"/>
                  <a:pt x="1653735" y="338535"/>
                  <a:pt x="1653735" y="258997"/>
                </a:cubicBezTo>
                <a:cubicBezTo>
                  <a:pt x="1653735" y="179459"/>
                  <a:pt x="1589257" y="114981"/>
                  <a:pt x="1509719" y="114981"/>
                </a:cubicBezTo>
                <a:close/>
                <a:moveTo>
                  <a:pt x="1100576" y="114981"/>
                </a:moveTo>
                <a:cubicBezTo>
                  <a:pt x="1021038" y="114981"/>
                  <a:pt x="956560" y="179459"/>
                  <a:pt x="956560" y="258997"/>
                </a:cubicBezTo>
                <a:cubicBezTo>
                  <a:pt x="956560" y="338535"/>
                  <a:pt x="1021038" y="403013"/>
                  <a:pt x="1100576" y="403013"/>
                </a:cubicBezTo>
                <a:cubicBezTo>
                  <a:pt x="1180114" y="403013"/>
                  <a:pt x="1244592" y="338535"/>
                  <a:pt x="1244592" y="258997"/>
                </a:cubicBezTo>
                <a:cubicBezTo>
                  <a:pt x="1244592" y="179459"/>
                  <a:pt x="1180114" y="114981"/>
                  <a:pt x="1100576" y="114981"/>
                </a:cubicBezTo>
                <a:close/>
                <a:moveTo>
                  <a:pt x="691433" y="114981"/>
                </a:moveTo>
                <a:cubicBezTo>
                  <a:pt x="611895" y="114981"/>
                  <a:pt x="547417" y="179459"/>
                  <a:pt x="547417" y="258997"/>
                </a:cubicBezTo>
                <a:cubicBezTo>
                  <a:pt x="547417" y="338535"/>
                  <a:pt x="611895" y="403013"/>
                  <a:pt x="691433" y="403013"/>
                </a:cubicBezTo>
                <a:cubicBezTo>
                  <a:pt x="770971" y="403013"/>
                  <a:pt x="835449" y="338535"/>
                  <a:pt x="835449" y="258997"/>
                </a:cubicBezTo>
                <a:cubicBezTo>
                  <a:pt x="835449" y="179459"/>
                  <a:pt x="770971" y="114981"/>
                  <a:pt x="691433" y="114981"/>
                </a:cubicBezTo>
                <a:close/>
                <a:moveTo>
                  <a:pt x="282290" y="114981"/>
                </a:moveTo>
                <a:cubicBezTo>
                  <a:pt x="202752" y="114981"/>
                  <a:pt x="138274" y="179459"/>
                  <a:pt x="138274" y="258997"/>
                </a:cubicBezTo>
                <a:cubicBezTo>
                  <a:pt x="138274" y="338535"/>
                  <a:pt x="202752" y="403013"/>
                  <a:pt x="282290" y="403013"/>
                </a:cubicBezTo>
                <a:cubicBezTo>
                  <a:pt x="361828" y="403013"/>
                  <a:pt x="426306" y="338535"/>
                  <a:pt x="426306" y="258997"/>
                </a:cubicBezTo>
                <a:cubicBezTo>
                  <a:pt x="426306" y="179459"/>
                  <a:pt x="361828" y="114981"/>
                  <a:pt x="282290" y="114981"/>
                </a:cubicBezTo>
                <a:close/>
                <a:moveTo>
                  <a:pt x="0" y="0"/>
                </a:moveTo>
                <a:lnTo>
                  <a:pt x="4248472" y="0"/>
                </a:lnTo>
                <a:lnTo>
                  <a:pt x="4248472" y="4248472"/>
                </a:lnTo>
                <a:lnTo>
                  <a:pt x="0" y="424847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defTabSz="1219170"/>
            <a:endParaRPr lang="en-US" sz="1467" kern="0">
              <a:solidFill>
                <a:srgbClr val="FFFFFF"/>
              </a:solidFill>
              <a:latin typeface="Arial" panose="020B0604020202020204" pitchFamily="34" charset="0"/>
            </a:endParaRPr>
          </a:p>
        </p:txBody>
      </p:sp>
      <p:sp>
        <p:nvSpPr>
          <p:cNvPr id="46" name="Rectangle 45"/>
          <p:cNvSpPr/>
          <p:nvPr/>
        </p:nvSpPr>
        <p:spPr>
          <a:xfrm>
            <a:off x="6912193" y="1645335"/>
            <a:ext cx="3157550" cy="324126"/>
          </a:xfrm>
          <a:prstGeom prst="rect">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1600" b="1" kern="0" dirty="0">
                <a:solidFill>
                  <a:schemeClr val="bg1"/>
                </a:solidFill>
                <a:latin typeface="Arial" panose="020B0604020202020204" pitchFamily="34" charset="0"/>
                <a:cs typeface="Arial" panose="020B0604020202020204" pitchFamily="34" charset="0"/>
              </a:rPr>
              <a:t>Cell 2</a:t>
            </a:r>
          </a:p>
        </p:txBody>
      </p:sp>
      <p:sp>
        <p:nvSpPr>
          <p:cNvPr id="47" name="Rectangle 112"/>
          <p:cNvSpPr/>
          <p:nvPr/>
        </p:nvSpPr>
        <p:spPr bwMode="gray">
          <a:xfrm>
            <a:off x="6956416" y="2486823"/>
            <a:ext cx="1504003" cy="1334488"/>
          </a:xfrm>
          <a:custGeom>
            <a:avLst/>
            <a:gdLst/>
            <a:ahLst/>
            <a:cxnLst/>
            <a:rect l="l" t="t" r="r" b="b"/>
            <a:pathLst>
              <a:path w="4248472" h="4248472">
                <a:moveTo>
                  <a:pt x="3963192" y="3851992"/>
                </a:moveTo>
                <a:cubicBezTo>
                  <a:pt x="3883654" y="3851992"/>
                  <a:pt x="3819176" y="3916470"/>
                  <a:pt x="3819176" y="3996008"/>
                </a:cubicBezTo>
                <a:cubicBezTo>
                  <a:pt x="3819176" y="4075546"/>
                  <a:pt x="3883654" y="4140024"/>
                  <a:pt x="3963192" y="4140024"/>
                </a:cubicBezTo>
                <a:cubicBezTo>
                  <a:pt x="4042730" y="4140024"/>
                  <a:pt x="4107208" y="4075546"/>
                  <a:pt x="4107208" y="3996008"/>
                </a:cubicBezTo>
                <a:cubicBezTo>
                  <a:pt x="4107208" y="3916470"/>
                  <a:pt x="4042730" y="3851992"/>
                  <a:pt x="3963192" y="3851992"/>
                </a:cubicBezTo>
                <a:close/>
                <a:moveTo>
                  <a:pt x="3554050" y="3851992"/>
                </a:moveTo>
                <a:cubicBezTo>
                  <a:pt x="3474512" y="3851992"/>
                  <a:pt x="3410034" y="3916470"/>
                  <a:pt x="3410034" y="3996008"/>
                </a:cubicBezTo>
                <a:cubicBezTo>
                  <a:pt x="3410034" y="4075546"/>
                  <a:pt x="3474512" y="4140024"/>
                  <a:pt x="3554050" y="4140024"/>
                </a:cubicBezTo>
                <a:cubicBezTo>
                  <a:pt x="3633588" y="4140024"/>
                  <a:pt x="3698066" y="4075546"/>
                  <a:pt x="3698066" y="3996008"/>
                </a:cubicBezTo>
                <a:cubicBezTo>
                  <a:pt x="3698066" y="3916470"/>
                  <a:pt x="3633588" y="3851992"/>
                  <a:pt x="3554050" y="3851992"/>
                </a:cubicBezTo>
                <a:close/>
                <a:moveTo>
                  <a:pt x="3144907" y="3851992"/>
                </a:moveTo>
                <a:cubicBezTo>
                  <a:pt x="3065369" y="3851992"/>
                  <a:pt x="3000891" y="3916470"/>
                  <a:pt x="3000891" y="3996008"/>
                </a:cubicBezTo>
                <a:cubicBezTo>
                  <a:pt x="3000891" y="4075546"/>
                  <a:pt x="3065369" y="4140024"/>
                  <a:pt x="3144907" y="4140024"/>
                </a:cubicBezTo>
                <a:cubicBezTo>
                  <a:pt x="3224445" y="4140024"/>
                  <a:pt x="3288923" y="4075546"/>
                  <a:pt x="3288923" y="3996008"/>
                </a:cubicBezTo>
                <a:cubicBezTo>
                  <a:pt x="3288923" y="3916470"/>
                  <a:pt x="3224445" y="3851992"/>
                  <a:pt x="3144907" y="3851992"/>
                </a:cubicBezTo>
                <a:close/>
                <a:moveTo>
                  <a:pt x="2735764" y="3851992"/>
                </a:moveTo>
                <a:cubicBezTo>
                  <a:pt x="2656226" y="3851992"/>
                  <a:pt x="2591748" y="3916470"/>
                  <a:pt x="2591748" y="3996008"/>
                </a:cubicBezTo>
                <a:cubicBezTo>
                  <a:pt x="2591748" y="4075546"/>
                  <a:pt x="2656226" y="4140024"/>
                  <a:pt x="2735764" y="4140024"/>
                </a:cubicBezTo>
                <a:cubicBezTo>
                  <a:pt x="2815302" y="4140024"/>
                  <a:pt x="2879780" y="4075546"/>
                  <a:pt x="2879780" y="3996008"/>
                </a:cubicBezTo>
                <a:cubicBezTo>
                  <a:pt x="2879780" y="3916470"/>
                  <a:pt x="2815302" y="3851992"/>
                  <a:pt x="2735764" y="3851992"/>
                </a:cubicBezTo>
                <a:close/>
                <a:moveTo>
                  <a:pt x="2326621" y="3851992"/>
                </a:moveTo>
                <a:cubicBezTo>
                  <a:pt x="2247083" y="3851992"/>
                  <a:pt x="2182605" y="3916470"/>
                  <a:pt x="2182605" y="3996008"/>
                </a:cubicBezTo>
                <a:cubicBezTo>
                  <a:pt x="2182605" y="4075546"/>
                  <a:pt x="2247083" y="4140024"/>
                  <a:pt x="2326621" y="4140024"/>
                </a:cubicBezTo>
                <a:cubicBezTo>
                  <a:pt x="2406159" y="4140024"/>
                  <a:pt x="2470637" y="4075546"/>
                  <a:pt x="2470637" y="3996008"/>
                </a:cubicBezTo>
                <a:cubicBezTo>
                  <a:pt x="2470637" y="3916470"/>
                  <a:pt x="2406159" y="3851992"/>
                  <a:pt x="2326621" y="3851992"/>
                </a:cubicBezTo>
                <a:close/>
                <a:moveTo>
                  <a:pt x="1917478" y="3851992"/>
                </a:moveTo>
                <a:cubicBezTo>
                  <a:pt x="1837940" y="3851992"/>
                  <a:pt x="1773462" y="3916470"/>
                  <a:pt x="1773462" y="3996008"/>
                </a:cubicBezTo>
                <a:cubicBezTo>
                  <a:pt x="1773462" y="4075546"/>
                  <a:pt x="1837940" y="4140024"/>
                  <a:pt x="1917478" y="4140024"/>
                </a:cubicBezTo>
                <a:cubicBezTo>
                  <a:pt x="1997016" y="4140024"/>
                  <a:pt x="2061494" y="4075546"/>
                  <a:pt x="2061494" y="3996008"/>
                </a:cubicBezTo>
                <a:cubicBezTo>
                  <a:pt x="2061494" y="3916470"/>
                  <a:pt x="1997016" y="3851992"/>
                  <a:pt x="1917478" y="3851992"/>
                </a:cubicBezTo>
                <a:close/>
                <a:moveTo>
                  <a:pt x="1508335" y="3851992"/>
                </a:moveTo>
                <a:cubicBezTo>
                  <a:pt x="1428797" y="3851992"/>
                  <a:pt x="1364319" y="3916470"/>
                  <a:pt x="1364319" y="3996008"/>
                </a:cubicBezTo>
                <a:cubicBezTo>
                  <a:pt x="1364319" y="4075546"/>
                  <a:pt x="1428797" y="4140024"/>
                  <a:pt x="1508335" y="4140024"/>
                </a:cubicBezTo>
                <a:cubicBezTo>
                  <a:pt x="1587873" y="4140024"/>
                  <a:pt x="1652351" y="4075546"/>
                  <a:pt x="1652351" y="3996008"/>
                </a:cubicBezTo>
                <a:cubicBezTo>
                  <a:pt x="1652351" y="3916470"/>
                  <a:pt x="1587873" y="3851992"/>
                  <a:pt x="1508335" y="3851992"/>
                </a:cubicBezTo>
                <a:close/>
                <a:moveTo>
                  <a:pt x="1099192" y="3851992"/>
                </a:moveTo>
                <a:cubicBezTo>
                  <a:pt x="1019654" y="3851992"/>
                  <a:pt x="955176" y="3916470"/>
                  <a:pt x="955176" y="3996008"/>
                </a:cubicBezTo>
                <a:cubicBezTo>
                  <a:pt x="955176" y="4075546"/>
                  <a:pt x="1019654" y="4140024"/>
                  <a:pt x="1099192" y="4140024"/>
                </a:cubicBezTo>
                <a:cubicBezTo>
                  <a:pt x="1178730" y="4140024"/>
                  <a:pt x="1243208" y="4075546"/>
                  <a:pt x="1243208" y="3996008"/>
                </a:cubicBezTo>
                <a:cubicBezTo>
                  <a:pt x="1243208" y="3916470"/>
                  <a:pt x="1178730" y="3851992"/>
                  <a:pt x="1099192" y="3851992"/>
                </a:cubicBezTo>
                <a:close/>
                <a:moveTo>
                  <a:pt x="690049" y="3851992"/>
                </a:moveTo>
                <a:cubicBezTo>
                  <a:pt x="610511" y="3851992"/>
                  <a:pt x="546033" y="3916470"/>
                  <a:pt x="546033" y="3996008"/>
                </a:cubicBezTo>
                <a:cubicBezTo>
                  <a:pt x="546033" y="4075546"/>
                  <a:pt x="610511" y="4140024"/>
                  <a:pt x="690049" y="4140024"/>
                </a:cubicBezTo>
                <a:cubicBezTo>
                  <a:pt x="769587" y="4140024"/>
                  <a:pt x="834065" y="4075546"/>
                  <a:pt x="834065" y="3996008"/>
                </a:cubicBezTo>
                <a:cubicBezTo>
                  <a:pt x="834065" y="3916470"/>
                  <a:pt x="769587" y="3851992"/>
                  <a:pt x="690049" y="3851992"/>
                </a:cubicBezTo>
                <a:close/>
                <a:moveTo>
                  <a:pt x="280906" y="3851992"/>
                </a:moveTo>
                <a:cubicBezTo>
                  <a:pt x="201368" y="3851992"/>
                  <a:pt x="136890" y="3916470"/>
                  <a:pt x="136890" y="3996008"/>
                </a:cubicBezTo>
                <a:cubicBezTo>
                  <a:pt x="136890" y="4075546"/>
                  <a:pt x="201368" y="4140024"/>
                  <a:pt x="280906" y="4140024"/>
                </a:cubicBezTo>
                <a:cubicBezTo>
                  <a:pt x="360444" y="4140024"/>
                  <a:pt x="424922" y="4075546"/>
                  <a:pt x="424922" y="3996008"/>
                </a:cubicBezTo>
                <a:cubicBezTo>
                  <a:pt x="424922" y="3916470"/>
                  <a:pt x="360444" y="3851992"/>
                  <a:pt x="280906" y="3851992"/>
                </a:cubicBezTo>
                <a:close/>
                <a:moveTo>
                  <a:pt x="3970176" y="3436765"/>
                </a:moveTo>
                <a:cubicBezTo>
                  <a:pt x="3890638" y="3436765"/>
                  <a:pt x="3826160" y="3501243"/>
                  <a:pt x="3826160" y="3580781"/>
                </a:cubicBezTo>
                <a:cubicBezTo>
                  <a:pt x="3826160" y="3660319"/>
                  <a:pt x="3890638" y="3724797"/>
                  <a:pt x="3970176" y="3724797"/>
                </a:cubicBezTo>
                <a:cubicBezTo>
                  <a:pt x="4049714" y="3724797"/>
                  <a:pt x="4114192" y="3660319"/>
                  <a:pt x="4114192" y="3580781"/>
                </a:cubicBezTo>
                <a:cubicBezTo>
                  <a:pt x="4114192" y="3501243"/>
                  <a:pt x="4049714" y="3436765"/>
                  <a:pt x="3970176" y="3436765"/>
                </a:cubicBezTo>
                <a:close/>
                <a:moveTo>
                  <a:pt x="3561034" y="3436765"/>
                </a:moveTo>
                <a:cubicBezTo>
                  <a:pt x="3481496" y="3436765"/>
                  <a:pt x="3417018" y="3501243"/>
                  <a:pt x="3417018" y="3580781"/>
                </a:cubicBezTo>
                <a:cubicBezTo>
                  <a:pt x="3417018" y="3660319"/>
                  <a:pt x="3481496" y="3724797"/>
                  <a:pt x="3561034" y="3724797"/>
                </a:cubicBezTo>
                <a:cubicBezTo>
                  <a:pt x="3640572" y="3724797"/>
                  <a:pt x="3705050" y="3660319"/>
                  <a:pt x="3705050" y="3580781"/>
                </a:cubicBezTo>
                <a:cubicBezTo>
                  <a:pt x="3705050" y="3501243"/>
                  <a:pt x="3640572" y="3436765"/>
                  <a:pt x="3561034" y="3436765"/>
                </a:cubicBezTo>
                <a:close/>
                <a:moveTo>
                  <a:pt x="3151891" y="3436765"/>
                </a:moveTo>
                <a:cubicBezTo>
                  <a:pt x="3072353" y="3436765"/>
                  <a:pt x="3007875" y="3501243"/>
                  <a:pt x="3007875" y="3580781"/>
                </a:cubicBezTo>
                <a:cubicBezTo>
                  <a:pt x="3007875" y="3660319"/>
                  <a:pt x="3072353" y="3724797"/>
                  <a:pt x="3151891" y="3724797"/>
                </a:cubicBezTo>
                <a:cubicBezTo>
                  <a:pt x="3231429" y="3724797"/>
                  <a:pt x="3295907" y="3660319"/>
                  <a:pt x="3295907" y="3580781"/>
                </a:cubicBezTo>
                <a:cubicBezTo>
                  <a:pt x="3295907" y="3501243"/>
                  <a:pt x="3231429" y="3436765"/>
                  <a:pt x="3151891" y="3436765"/>
                </a:cubicBezTo>
                <a:close/>
                <a:moveTo>
                  <a:pt x="2742748" y="3436765"/>
                </a:moveTo>
                <a:cubicBezTo>
                  <a:pt x="2663210" y="3436765"/>
                  <a:pt x="2598732" y="3501243"/>
                  <a:pt x="2598732" y="3580781"/>
                </a:cubicBezTo>
                <a:cubicBezTo>
                  <a:pt x="2598732" y="3660319"/>
                  <a:pt x="2663210" y="3724797"/>
                  <a:pt x="2742748" y="3724797"/>
                </a:cubicBezTo>
                <a:cubicBezTo>
                  <a:pt x="2822286" y="3724797"/>
                  <a:pt x="2886764" y="3660319"/>
                  <a:pt x="2886764" y="3580781"/>
                </a:cubicBezTo>
                <a:cubicBezTo>
                  <a:pt x="2886764" y="3501243"/>
                  <a:pt x="2822286" y="3436765"/>
                  <a:pt x="2742748" y="3436765"/>
                </a:cubicBezTo>
                <a:close/>
                <a:moveTo>
                  <a:pt x="2333605" y="3436765"/>
                </a:moveTo>
                <a:cubicBezTo>
                  <a:pt x="2254067" y="3436765"/>
                  <a:pt x="2189589" y="3501243"/>
                  <a:pt x="2189589" y="3580781"/>
                </a:cubicBezTo>
                <a:cubicBezTo>
                  <a:pt x="2189589" y="3660319"/>
                  <a:pt x="2254067" y="3724797"/>
                  <a:pt x="2333605" y="3724797"/>
                </a:cubicBezTo>
                <a:cubicBezTo>
                  <a:pt x="2413143" y="3724797"/>
                  <a:pt x="2477621" y="3660319"/>
                  <a:pt x="2477621" y="3580781"/>
                </a:cubicBezTo>
                <a:cubicBezTo>
                  <a:pt x="2477621" y="3501243"/>
                  <a:pt x="2413143" y="3436765"/>
                  <a:pt x="2333605" y="3436765"/>
                </a:cubicBezTo>
                <a:close/>
                <a:moveTo>
                  <a:pt x="1924462" y="3436765"/>
                </a:moveTo>
                <a:cubicBezTo>
                  <a:pt x="1844924" y="3436765"/>
                  <a:pt x="1780446" y="3501243"/>
                  <a:pt x="1780446" y="3580781"/>
                </a:cubicBezTo>
                <a:cubicBezTo>
                  <a:pt x="1780446" y="3660319"/>
                  <a:pt x="1844924" y="3724797"/>
                  <a:pt x="1924462" y="3724797"/>
                </a:cubicBezTo>
                <a:cubicBezTo>
                  <a:pt x="2004000" y="3724797"/>
                  <a:pt x="2068478" y="3660319"/>
                  <a:pt x="2068478" y="3580781"/>
                </a:cubicBezTo>
                <a:cubicBezTo>
                  <a:pt x="2068478" y="3501243"/>
                  <a:pt x="2004000" y="3436765"/>
                  <a:pt x="1924462" y="3436765"/>
                </a:cubicBezTo>
                <a:close/>
                <a:moveTo>
                  <a:pt x="1515319" y="3436765"/>
                </a:moveTo>
                <a:cubicBezTo>
                  <a:pt x="1435781" y="3436765"/>
                  <a:pt x="1371303" y="3501243"/>
                  <a:pt x="1371303" y="3580781"/>
                </a:cubicBezTo>
                <a:cubicBezTo>
                  <a:pt x="1371303" y="3660319"/>
                  <a:pt x="1435781" y="3724797"/>
                  <a:pt x="1515319" y="3724797"/>
                </a:cubicBezTo>
                <a:cubicBezTo>
                  <a:pt x="1594857" y="3724797"/>
                  <a:pt x="1659335" y="3660319"/>
                  <a:pt x="1659335" y="3580781"/>
                </a:cubicBezTo>
                <a:cubicBezTo>
                  <a:pt x="1659335" y="3501243"/>
                  <a:pt x="1594857" y="3436765"/>
                  <a:pt x="1515319" y="3436765"/>
                </a:cubicBezTo>
                <a:close/>
                <a:moveTo>
                  <a:pt x="1106176" y="3436765"/>
                </a:moveTo>
                <a:cubicBezTo>
                  <a:pt x="1026638" y="3436765"/>
                  <a:pt x="962160" y="3501243"/>
                  <a:pt x="962160" y="3580781"/>
                </a:cubicBezTo>
                <a:cubicBezTo>
                  <a:pt x="962160" y="3660319"/>
                  <a:pt x="1026638" y="3724797"/>
                  <a:pt x="1106176" y="3724797"/>
                </a:cubicBezTo>
                <a:cubicBezTo>
                  <a:pt x="1185714" y="3724797"/>
                  <a:pt x="1250192" y="3660319"/>
                  <a:pt x="1250192" y="3580781"/>
                </a:cubicBezTo>
                <a:cubicBezTo>
                  <a:pt x="1250192" y="3501243"/>
                  <a:pt x="1185714" y="3436765"/>
                  <a:pt x="1106176" y="3436765"/>
                </a:cubicBezTo>
                <a:close/>
                <a:moveTo>
                  <a:pt x="697033" y="3436765"/>
                </a:moveTo>
                <a:cubicBezTo>
                  <a:pt x="617495" y="3436765"/>
                  <a:pt x="553017" y="3501243"/>
                  <a:pt x="553017" y="3580781"/>
                </a:cubicBezTo>
                <a:cubicBezTo>
                  <a:pt x="553017" y="3660319"/>
                  <a:pt x="617495" y="3724797"/>
                  <a:pt x="697033" y="3724797"/>
                </a:cubicBezTo>
                <a:cubicBezTo>
                  <a:pt x="776571" y="3724797"/>
                  <a:pt x="841049" y="3660319"/>
                  <a:pt x="841049" y="3580781"/>
                </a:cubicBezTo>
                <a:cubicBezTo>
                  <a:pt x="841049" y="3501243"/>
                  <a:pt x="776571" y="3436765"/>
                  <a:pt x="697033" y="3436765"/>
                </a:cubicBezTo>
                <a:close/>
                <a:moveTo>
                  <a:pt x="287890" y="3436765"/>
                </a:moveTo>
                <a:cubicBezTo>
                  <a:pt x="208352" y="3436765"/>
                  <a:pt x="143874" y="3501243"/>
                  <a:pt x="143874" y="3580781"/>
                </a:cubicBezTo>
                <a:cubicBezTo>
                  <a:pt x="143874" y="3660319"/>
                  <a:pt x="208352" y="3724797"/>
                  <a:pt x="287890" y="3724797"/>
                </a:cubicBezTo>
                <a:cubicBezTo>
                  <a:pt x="367428" y="3724797"/>
                  <a:pt x="431906" y="3660319"/>
                  <a:pt x="431906" y="3580781"/>
                </a:cubicBezTo>
                <a:cubicBezTo>
                  <a:pt x="431906" y="3501243"/>
                  <a:pt x="367428" y="3436765"/>
                  <a:pt x="287890" y="3436765"/>
                </a:cubicBezTo>
                <a:close/>
                <a:moveTo>
                  <a:pt x="3969476" y="3021542"/>
                </a:moveTo>
                <a:cubicBezTo>
                  <a:pt x="3889938" y="3021542"/>
                  <a:pt x="3825460" y="3086020"/>
                  <a:pt x="3825460" y="3165558"/>
                </a:cubicBezTo>
                <a:cubicBezTo>
                  <a:pt x="3825460" y="3245096"/>
                  <a:pt x="3889938" y="3309574"/>
                  <a:pt x="3969476" y="3309574"/>
                </a:cubicBezTo>
                <a:cubicBezTo>
                  <a:pt x="4049014" y="3309574"/>
                  <a:pt x="4113492" y="3245096"/>
                  <a:pt x="4113492" y="3165558"/>
                </a:cubicBezTo>
                <a:cubicBezTo>
                  <a:pt x="4113492" y="3086020"/>
                  <a:pt x="4049014" y="3021542"/>
                  <a:pt x="3969476" y="3021542"/>
                </a:cubicBezTo>
                <a:close/>
                <a:moveTo>
                  <a:pt x="3560334" y="3021542"/>
                </a:moveTo>
                <a:cubicBezTo>
                  <a:pt x="3480796" y="3021542"/>
                  <a:pt x="3416318" y="3086020"/>
                  <a:pt x="3416318" y="3165558"/>
                </a:cubicBezTo>
                <a:cubicBezTo>
                  <a:pt x="3416318" y="3245096"/>
                  <a:pt x="3480796" y="3309574"/>
                  <a:pt x="3560334" y="3309574"/>
                </a:cubicBezTo>
                <a:cubicBezTo>
                  <a:pt x="3639872" y="3309574"/>
                  <a:pt x="3704350" y="3245096"/>
                  <a:pt x="3704350" y="3165558"/>
                </a:cubicBezTo>
                <a:cubicBezTo>
                  <a:pt x="3704350" y="3086020"/>
                  <a:pt x="3639872" y="3021542"/>
                  <a:pt x="3560334" y="3021542"/>
                </a:cubicBezTo>
                <a:close/>
                <a:moveTo>
                  <a:pt x="3151191" y="3021542"/>
                </a:moveTo>
                <a:cubicBezTo>
                  <a:pt x="3071653" y="3021542"/>
                  <a:pt x="3007175" y="3086020"/>
                  <a:pt x="3007175" y="3165558"/>
                </a:cubicBezTo>
                <a:cubicBezTo>
                  <a:pt x="3007175" y="3245096"/>
                  <a:pt x="3071653" y="3309574"/>
                  <a:pt x="3151191" y="3309574"/>
                </a:cubicBezTo>
                <a:cubicBezTo>
                  <a:pt x="3230729" y="3309574"/>
                  <a:pt x="3295207" y="3245096"/>
                  <a:pt x="3295207" y="3165558"/>
                </a:cubicBezTo>
                <a:cubicBezTo>
                  <a:pt x="3295207" y="3086020"/>
                  <a:pt x="3230729" y="3021542"/>
                  <a:pt x="3151191" y="3021542"/>
                </a:cubicBezTo>
                <a:close/>
                <a:moveTo>
                  <a:pt x="2742048" y="3021542"/>
                </a:moveTo>
                <a:cubicBezTo>
                  <a:pt x="2662510" y="3021542"/>
                  <a:pt x="2598032" y="3086020"/>
                  <a:pt x="2598032" y="3165558"/>
                </a:cubicBezTo>
                <a:cubicBezTo>
                  <a:pt x="2598032" y="3245096"/>
                  <a:pt x="2662510" y="3309574"/>
                  <a:pt x="2742048" y="3309574"/>
                </a:cubicBezTo>
                <a:cubicBezTo>
                  <a:pt x="2821586" y="3309574"/>
                  <a:pt x="2886064" y="3245096"/>
                  <a:pt x="2886064" y="3165558"/>
                </a:cubicBezTo>
                <a:cubicBezTo>
                  <a:pt x="2886064" y="3086020"/>
                  <a:pt x="2821586" y="3021542"/>
                  <a:pt x="2742048" y="3021542"/>
                </a:cubicBezTo>
                <a:close/>
                <a:moveTo>
                  <a:pt x="2332905" y="3021542"/>
                </a:moveTo>
                <a:cubicBezTo>
                  <a:pt x="2253367" y="3021542"/>
                  <a:pt x="2188889" y="3086020"/>
                  <a:pt x="2188889" y="3165558"/>
                </a:cubicBezTo>
                <a:cubicBezTo>
                  <a:pt x="2188889" y="3245096"/>
                  <a:pt x="2253367" y="3309574"/>
                  <a:pt x="2332905" y="3309574"/>
                </a:cubicBezTo>
                <a:cubicBezTo>
                  <a:pt x="2412443" y="3309574"/>
                  <a:pt x="2476921" y="3245096"/>
                  <a:pt x="2476921" y="3165558"/>
                </a:cubicBezTo>
                <a:cubicBezTo>
                  <a:pt x="2476921" y="3086020"/>
                  <a:pt x="2412443" y="3021542"/>
                  <a:pt x="2332905" y="3021542"/>
                </a:cubicBezTo>
                <a:close/>
                <a:moveTo>
                  <a:pt x="1923762" y="3021542"/>
                </a:moveTo>
                <a:cubicBezTo>
                  <a:pt x="1844224" y="3021542"/>
                  <a:pt x="1779746" y="3086020"/>
                  <a:pt x="1779746" y="3165558"/>
                </a:cubicBezTo>
                <a:cubicBezTo>
                  <a:pt x="1779746" y="3245096"/>
                  <a:pt x="1844224" y="3309574"/>
                  <a:pt x="1923762" y="3309574"/>
                </a:cubicBezTo>
                <a:cubicBezTo>
                  <a:pt x="2003300" y="3309574"/>
                  <a:pt x="2067778" y="3245096"/>
                  <a:pt x="2067778" y="3165558"/>
                </a:cubicBezTo>
                <a:cubicBezTo>
                  <a:pt x="2067778" y="3086020"/>
                  <a:pt x="2003300" y="3021542"/>
                  <a:pt x="1923762" y="3021542"/>
                </a:cubicBezTo>
                <a:close/>
                <a:moveTo>
                  <a:pt x="1514619" y="3021542"/>
                </a:moveTo>
                <a:cubicBezTo>
                  <a:pt x="1435081" y="3021542"/>
                  <a:pt x="1370603" y="3086020"/>
                  <a:pt x="1370603" y="3165558"/>
                </a:cubicBezTo>
                <a:cubicBezTo>
                  <a:pt x="1370603" y="3245096"/>
                  <a:pt x="1435081" y="3309574"/>
                  <a:pt x="1514619" y="3309574"/>
                </a:cubicBezTo>
                <a:cubicBezTo>
                  <a:pt x="1594157" y="3309574"/>
                  <a:pt x="1658635" y="3245096"/>
                  <a:pt x="1658635" y="3165558"/>
                </a:cubicBezTo>
                <a:cubicBezTo>
                  <a:pt x="1658635" y="3086020"/>
                  <a:pt x="1594157" y="3021542"/>
                  <a:pt x="1514619" y="3021542"/>
                </a:cubicBezTo>
                <a:close/>
                <a:moveTo>
                  <a:pt x="1105476" y="3021542"/>
                </a:moveTo>
                <a:cubicBezTo>
                  <a:pt x="1025938" y="3021542"/>
                  <a:pt x="961460" y="3086020"/>
                  <a:pt x="961460" y="3165558"/>
                </a:cubicBezTo>
                <a:cubicBezTo>
                  <a:pt x="961460" y="3245096"/>
                  <a:pt x="1025938" y="3309574"/>
                  <a:pt x="1105476" y="3309574"/>
                </a:cubicBezTo>
                <a:cubicBezTo>
                  <a:pt x="1185014" y="3309574"/>
                  <a:pt x="1249492" y="3245096"/>
                  <a:pt x="1249492" y="3165558"/>
                </a:cubicBezTo>
                <a:cubicBezTo>
                  <a:pt x="1249492" y="3086020"/>
                  <a:pt x="1185014" y="3021542"/>
                  <a:pt x="1105476" y="3021542"/>
                </a:cubicBezTo>
                <a:close/>
                <a:moveTo>
                  <a:pt x="696333" y="3021542"/>
                </a:moveTo>
                <a:cubicBezTo>
                  <a:pt x="616795" y="3021542"/>
                  <a:pt x="552317" y="3086020"/>
                  <a:pt x="552317" y="3165558"/>
                </a:cubicBezTo>
                <a:cubicBezTo>
                  <a:pt x="552317" y="3245096"/>
                  <a:pt x="616795" y="3309574"/>
                  <a:pt x="696333" y="3309574"/>
                </a:cubicBezTo>
                <a:cubicBezTo>
                  <a:pt x="775871" y="3309574"/>
                  <a:pt x="840349" y="3245096"/>
                  <a:pt x="840349" y="3165558"/>
                </a:cubicBezTo>
                <a:cubicBezTo>
                  <a:pt x="840349" y="3086020"/>
                  <a:pt x="775871" y="3021542"/>
                  <a:pt x="696333" y="3021542"/>
                </a:cubicBezTo>
                <a:close/>
                <a:moveTo>
                  <a:pt x="287190" y="3021542"/>
                </a:moveTo>
                <a:cubicBezTo>
                  <a:pt x="207652" y="3021542"/>
                  <a:pt x="143174" y="3086020"/>
                  <a:pt x="143174" y="3165558"/>
                </a:cubicBezTo>
                <a:cubicBezTo>
                  <a:pt x="143174" y="3245096"/>
                  <a:pt x="207652" y="3309574"/>
                  <a:pt x="287190" y="3309574"/>
                </a:cubicBezTo>
                <a:cubicBezTo>
                  <a:pt x="366728" y="3309574"/>
                  <a:pt x="431206" y="3245096"/>
                  <a:pt x="431206" y="3165558"/>
                </a:cubicBezTo>
                <a:cubicBezTo>
                  <a:pt x="431206" y="3086020"/>
                  <a:pt x="366728" y="3021542"/>
                  <a:pt x="287190" y="3021542"/>
                </a:cubicBezTo>
                <a:close/>
                <a:moveTo>
                  <a:pt x="3968776" y="2606319"/>
                </a:moveTo>
                <a:cubicBezTo>
                  <a:pt x="3889238" y="2606319"/>
                  <a:pt x="3824760" y="2670797"/>
                  <a:pt x="3824760" y="2750335"/>
                </a:cubicBezTo>
                <a:cubicBezTo>
                  <a:pt x="3824760" y="2829873"/>
                  <a:pt x="3889238" y="2894351"/>
                  <a:pt x="3968776" y="2894351"/>
                </a:cubicBezTo>
                <a:cubicBezTo>
                  <a:pt x="4048314" y="2894351"/>
                  <a:pt x="4112792" y="2829873"/>
                  <a:pt x="4112792" y="2750335"/>
                </a:cubicBezTo>
                <a:cubicBezTo>
                  <a:pt x="4112792" y="2670797"/>
                  <a:pt x="4048314" y="2606319"/>
                  <a:pt x="3968776" y="2606319"/>
                </a:cubicBezTo>
                <a:close/>
                <a:moveTo>
                  <a:pt x="3559634" y="2606319"/>
                </a:moveTo>
                <a:cubicBezTo>
                  <a:pt x="3480096" y="2606319"/>
                  <a:pt x="3415618" y="2670797"/>
                  <a:pt x="3415618" y="2750335"/>
                </a:cubicBezTo>
                <a:cubicBezTo>
                  <a:pt x="3415618" y="2829873"/>
                  <a:pt x="3480096" y="2894351"/>
                  <a:pt x="3559634" y="2894351"/>
                </a:cubicBezTo>
                <a:cubicBezTo>
                  <a:pt x="3639172" y="2894351"/>
                  <a:pt x="3703650" y="2829873"/>
                  <a:pt x="3703650" y="2750335"/>
                </a:cubicBezTo>
                <a:cubicBezTo>
                  <a:pt x="3703650" y="2670797"/>
                  <a:pt x="3639172" y="2606319"/>
                  <a:pt x="3559634" y="2606319"/>
                </a:cubicBezTo>
                <a:close/>
                <a:moveTo>
                  <a:pt x="3150491" y="2606319"/>
                </a:moveTo>
                <a:cubicBezTo>
                  <a:pt x="3070953" y="2606319"/>
                  <a:pt x="3006475" y="2670797"/>
                  <a:pt x="3006475" y="2750335"/>
                </a:cubicBezTo>
                <a:cubicBezTo>
                  <a:pt x="3006475" y="2829873"/>
                  <a:pt x="3070953" y="2894351"/>
                  <a:pt x="3150491" y="2894351"/>
                </a:cubicBezTo>
                <a:cubicBezTo>
                  <a:pt x="3230029" y="2894351"/>
                  <a:pt x="3294507" y="2829873"/>
                  <a:pt x="3294507" y="2750335"/>
                </a:cubicBezTo>
                <a:cubicBezTo>
                  <a:pt x="3294507" y="2670797"/>
                  <a:pt x="3230029" y="2606319"/>
                  <a:pt x="3150491" y="2606319"/>
                </a:cubicBezTo>
                <a:close/>
                <a:moveTo>
                  <a:pt x="2741348" y="2606319"/>
                </a:moveTo>
                <a:cubicBezTo>
                  <a:pt x="2661810" y="2606319"/>
                  <a:pt x="2597332" y="2670797"/>
                  <a:pt x="2597332" y="2750335"/>
                </a:cubicBezTo>
                <a:cubicBezTo>
                  <a:pt x="2597332" y="2829873"/>
                  <a:pt x="2661810" y="2894351"/>
                  <a:pt x="2741348" y="2894351"/>
                </a:cubicBezTo>
                <a:cubicBezTo>
                  <a:pt x="2820886" y="2894351"/>
                  <a:pt x="2885364" y="2829873"/>
                  <a:pt x="2885364" y="2750335"/>
                </a:cubicBezTo>
                <a:cubicBezTo>
                  <a:pt x="2885364" y="2670797"/>
                  <a:pt x="2820886" y="2606319"/>
                  <a:pt x="2741348" y="2606319"/>
                </a:cubicBezTo>
                <a:close/>
                <a:moveTo>
                  <a:pt x="2332205" y="2606319"/>
                </a:moveTo>
                <a:cubicBezTo>
                  <a:pt x="2252667" y="2606319"/>
                  <a:pt x="2188189" y="2670797"/>
                  <a:pt x="2188189" y="2750335"/>
                </a:cubicBezTo>
                <a:cubicBezTo>
                  <a:pt x="2188189" y="2829873"/>
                  <a:pt x="2252667" y="2894351"/>
                  <a:pt x="2332205" y="2894351"/>
                </a:cubicBezTo>
                <a:cubicBezTo>
                  <a:pt x="2411743" y="2894351"/>
                  <a:pt x="2476221" y="2829873"/>
                  <a:pt x="2476221" y="2750335"/>
                </a:cubicBezTo>
                <a:cubicBezTo>
                  <a:pt x="2476221" y="2670797"/>
                  <a:pt x="2411743" y="2606319"/>
                  <a:pt x="2332205" y="2606319"/>
                </a:cubicBezTo>
                <a:close/>
                <a:moveTo>
                  <a:pt x="1923062" y="2606319"/>
                </a:moveTo>
                <a:cubicBezTo>
                  <a:pt x="1843524" y="2606319"/>
                  <a:pt x="1779046" y="2670797"/>
                  <a:pt x="1779046" y="2750335"/>
                </a:cubicBezTo>
                <a:cubicBezTo>
                  <a:pt x="1779046" y="2829873"/>
                  <a:pt x="1843524" y="2894351"/>
                  <a:pt x="1923062" y="2894351"/>
                </a:cubicBezTo>
                <a:cubicBezTo>
                  <a:pt x="2002600" y="2894351"/>
                  <a:pt x="2067078" y="2829873"/>
                  <a:pt x="2067078" y="2750335"/>
                </a:cubicBezTo>
                <a:cubicBezTo>
                  <a:pt x="2067078" y="2670797"/>
                  <a:pt x="2002600" y="2606319"/>
                  <a:pt x="1923062" y="2606319"/>
                </a:cubicBezTo>
                <a:close/>
                <a:moveTo>
                  <a:pt x="1513919" y="2606319"/>
                </a:moveTo>
                <a:cubicBezTo>
                  <a:pt x="1434381" y="2606319"/>
                  <a:pt x="1369903" y="2670797"/>
                  <a:pt x="1369903" y="2750335"/>
                </a:cubicBezTo>
                <a:cubicBezTo>
                  <a:pt x="1369903" y="2829873"/>
                  <a:pt x="1434381" y="2894351"/>
                  <a:pt x="1513919" y="2894351"/>
                </a:cubicBezTo>
                <a:cubicBezTo>
                  <a:pt x="1593457" y="2894351"/>
                  <a:pt x="1657935" y="2829873"/>
                  <a:pt x="1657935" y="2750335"/>
                </a:cubicBezTo>
                <a:cubicBezTo>
                  <a:pt x="1657935" y="2670797"/>
                  <a:pt x="1593457" y="2606319"/>
                  <a:pt x="1513919" y="2606319"/>
                </a:cubicBezTo>
                <a:close/>
                <a:moveTo>
                  <a:pt x="1104776" y="2606319"/>
                </a:moveTo>
                <a:cubicBezTo>
                  <a:pt x="1025238" y="2606319"/>
                  <a:pt x="960760" y="2670797"/>
                  <a:pt x="960760" y="2750335"/>
                </a:cubicBezTo>
                <a:cubicBezTo>
                  <a:pt x="960760" y="2829873"/>
                  <a:pt x="1025238" y="2894351"/>
                  <a:pt x="1104776" y="2894351"/>
                </a:cubicBezTo>
                <a:cubicBezTo>
                  <a:pt x="1184314" y="2894351"/>
                  <a:pt x="1248792" y="2829873"/>
                  <a:pt x="1248792" y="2750335"/>
                </a:cubicBezTo>
                <a:cubicBezTo>
                  <a:pt x="1248792" y="2670797"/>
                  <a:pt x="1184314" y="2606319"/>
                  <a:pt x="1104776" y="2606319"/>
                </a:cubicBezTo>
                <a:close/>
                <a:moveTo>
                  <a:pt x="695633" y="2606319"/>
                </a:moveTo>
                <a:cubicBezTo>
                  <a:pt x="616095" y="2606319"/>
                  <a:pt x="551617" y="2670797"/>
                  <a:pt x="551617" y="2750335"/>
                </a:cubicBezTo>
                <a:cubicBezTo>
                  <a:pt x="551617" y="2829873"/>
                  <a:pt x="616095" y="2894351"/>
                  <a:pt x="695633" y="2894351"/>
                </a:cubicBezTo>
                <a:cubicBezTo>
                  <a:pt x="775171" y="2894351"/>
                  <a:pt x="839649" y="2829873"/>
                  <a:pt x="839649" y="2750335"/>
                </a:cubicBezTo>
                <a:cubicBezTo>
                  <a:pt x="839649" y="2670797"/>
                  <a:pt x="775171" y="2606319"/>
                  <a:pt x="695633" y="2606319"/>
                </a:cubicBezTo>
                <a:close/>
                <a:moveTo>
                  <a:pt x="286490" y="2606319"/>
                </a:moveTo>
                <a:cubicBezTo>
                  <a:pt x="206952" y="2606319"/>
                  <a:pt x="142474" y="2670797"/>
                  <a:pt x="142474" y="2750335"/>
                </a:cubicBezTo>
                <a:cubicBezTo>
                  <a:pt x="142474" y="2829873"/>
                  <a:pt x="206952" y="2894351"/>
                  <a:pt x="286490" y="2894351"/>
                </a:cubicBezTo>
                <a:cubicBezTo>
                  <a:pt x="366028" y="2894351"/>
                  <a:pt x="430506" y="2829873"/>
                  <a:pt x="430506" y="2750335"/>
                </a:cubicBezTo>
                <a:cubicBezTo>
                  <a:pt x="430506" y="2670797"/>
                  <a:pt x="366028" y="2606319"/>
                  <a:pt x="286490" y="2606319"/>
                </a:cubicBezTo>
                <a:close/>
                <a:moveTo>
                  <a:pt x="3968076" y="2191096"/>
                </a:moveTo>
                <a:cubicBezTo>
                  <a:pt x="3888538" y="2191096"/>
                  <a:pt x="3824060" y="2255574"/>
                  <a:pt x="3824060" y="2335112"/>
                </a:cubicBezTo>
                <a:cubicBezTo>
                  <a:pt x="3824060" y="2414650"/>
                  <a:pt x="3888538" y="2479128"/>
                  <a:pt x="3968076" y="2479128"/>
                </a:cubicBezTo>
                <a:cubicBezTo>
                  <a:pt x="4047614" y="2479128"/>
                  <a:pt x="4112092" y="2414650"/>
                  <a:pt x="4112092" y="2335112"/>
                </a:cubicBezTo>
                <a:cubicBezTo>
                  <a:pt x="4112092" y="2255574"/>
                  <a:pt x="4047614" y="2191096"/>
                  <a:pt x="3968076" y="2191096"/>
                </a:cubicBezTo>
                <a:close/>
                <a:moveTo>
                  <a:pt x="3558934" y="2191096"/>
                </a:moveTo>
                <a:cubicBezTo>
                  <a:pt x="3479396" y="2191096"/>
                  <a:pt x="3414918" y="2255574"/>
                  <a:pt x="3414918" y="2335112"/>
                </a:cubicBezTo>
                <a:cubicBezTo>
                  <a:pt x="3414918" y="2414650"/>
                  <a:pt x="3479396" y="2479128"/>
                  <a:pt x="3558934" y="2479128"/>
                </a:cubicBezTo>
                <a:cubicBezTo>
                  <a:pt x="3638472" y="2479128"/>
                  <a:pt x="3702950" y="2414650"/>
                  <a:pt x="3702950" y="2335112"/>
                </a:cubicBezTo>
                <a:cubicBezTo>
                  <a:pt x="3702950" y="2255574"/>
                  <a:pt x="3638472" y="2191096"/>
                  <a:pt x="3558934" y="2191096"/>
                </a:cubicBezTo>
                <a:close/>
                <a:moveTo>
                  <a:pt x="3149791" y="2191096"/>
                </a:moveTo>
                <a:cubicBezTo>
                  <a:pt x="3070253" y="2191096"/>
                  <a:pt x="3005775" y="2255574"/>
                  <a:pt x="3005775" y="2335112"/>
                </a:cubicBezTo>
                <a:cubicBezTo>
                  <a:pt x="3005775" y="2414650"/>
                  <a:pt x="3070253" y="2479128"/>
                  <a:pt x="3149791" y="2479128"/>
                </a:cubicBezTo>
                <a:cubicBezTo>
                  <a:pt x="3229329" y="2479128"/>
                  <a:pt x="3293807" y="2414650"/>
                  <a:pt x="3293807" y="2335112"/>
                </a:cubicBezTo>
                <a:cubicBezTo>
                  <a:pt x="3293807" y="2255574"/>
                  <a:pt x="3229329" y="2191096"/>
                  <a:pt x="3149791" y="2191096"/>
                </a:cubicBezTo>
                <a:close/>
                <a:moveTo>
                  <a:pt x="2740648" y="2191096"/>
                </a:moveTo>
                <a:cubicBezTo>
                  <a:pt x="2661110" y="2191096"/>
                  <a:pt x="2596632" y="2255574"/>
                  <a:pt x="2596632" y="2335112"/>
                </a:cubicBezTo>
                <a:cubicBezTo>
                  <a:pt x="2596632" y="2414650"/>
                  <a:pt x="2661110" y="2479128"/>
                  <a:pt x="2740648" y="2479128"/>
                </a:cubicBezTo>
                <a:cubicBezTo>
                  <a:pt x="2820186" y="2479128"/>
                  <a:pt x="2884664" y="2414650"/>
                  <a:pt x="2884664" y="2335112"/>
                </a:cubicBezTo>
                <a:cubicBezTo>
                  <a:pt x="2884664" y="2255574"/>
                  <a:pt x="2820186" y="2191096"/>
                  <a:pt x="2740648" y="2191096"/>
                </a:cubicBezTo>
                <a:close/>
                <a:moveTo>
                  <a:pt x="2331505" y="2191096"/>
                </a:moveTo>
                <a:cubicBezTo>
                  <a:pt x="2251967" y="2191096"/>
                  <a:pt x="2187489" y="2255574"/>
                  <a:pt x="2187489" y="2335112"/>
                </a:cubicBezTo>
                <a:cubicBezTo>
                  <a:pt x="2187489" y="2414650"/>
                  <a:pt x="2251967" y="2479128"/>
                  <a:pt x="2331505" y="2479128"/>
                </a:cubicBezTo>
                <a:cubicBezTo>
                  <a:pt x="2411043" y="2479128"/>
                  <a:pt x="2475521" y="2414650"/>
                  <a:pt x="2475521" y="2335112"/>
                </a:cubicBezTo>
                <a:cubicBezTo>
                  <a:pt x="2475521" y="2255574"/>
                  <a:pt x="2411043" y="2191096"/>
                  <a:pt x="2331505" y="2191096"/>
                </a:cubicBezTo>
                <a:close/>
                <a:moveTo>
                  <a:pt x="1922362" y="2191096"/>
                </a:moveTo>
                <a:cubicBezTo>
                  <a:pt x="1842824" y="2191096"/>
                  <a:pt x="1778346" y="2255574"/>
                  <a:pt x="1778346" y="2335112"/>
                </a:cubicBezTo>
                <a:cubicBezTo>
                  <a:pt x="1778346" y="2414650"/>
                  <a:pt x="1842824" y="2479128"/>
                  <a:pt x="1922362" y="2479128"/>
                </a:cubicBezTo>
                <a:cubicBezTo>
                  <a:pt x="2001900" y="2479128"/>
                  <a:pt x="2066378" y="2414650"/>
                  <a:pt x="2066378" y="2335112"/>
                </a:cubicBezTo>
                <a:cubicBezTo>
                  <a:pt x="2066378" y="2255574"/>
                  <a:pt x="2001900" y="2191096"/>
                  <a:pt x="1922362" y="2191096"/>
                </a:cubicBezTo>
                <a:close/>
                <a:moveTo>
                  <a:pt x="1513219" y="2191096"/>
                </a:moveTo>
                <a:cubicBezTo>
                  <a:pt x="1433681" y="2191096"/>
                  <a:pt x="1369203" y="2255574"/>
                  <a:pt x="1369203" y="2335112"/>
                </a:cubicBezTo>
                <a:cubicBezTo>
                  <a:pt x="1369203" y="2414650"/>
                  <a:pt x="1433681" y="2479128"/>
                  <a:pt x="1513219" y="2479128"/>
                </a:cubicBezTo>
                <a:cubicBezTo>
                  <a:pt x="1592757" y="2479128"/>
                  <a:pt x="1657235" y="2414650"/>
                  <a:pt x="1657235" y="2335112"/>
                </a:cubicBezTo>
                <a:cubicBezTo>
                  <a:pt x="1657235" y="2255574"/>
                  <a:pt x="1592757" y="2191096"/>
                  <a:pt x="1513219" y="2191096"/>
                </a:cubicBezTo>
                <a:close/>
                <a:moveTo>
                  <a:pt x="1104076" y="2191096"/>
                </a:moveTo>
                <a:cubicBezTo>
                  <a:pt x="1024538" y="2191096"/>
                  <a:pt x="960060" y="2255574"/>
                  <a:pt x="960060" y="2335112"/>
                </a:cubicBezTo>
                <a:cubicBezTo>
                  <a:pt x="960060" y="2414650"/>
                  <a:pt x="1024538" y="2479128"/>
                  <a:pt x="1104076" y="2479128"/>
                </a:cubicBezTo>
                <a:cubicBezTo>
                  <a:pt x="1183614" y="2479128"/>
                  <a:pt x="1248092" y="2414650"/>
                  <a:pt x="1248092" y="2335112"/>
                </a:cubicBezTo>
                <a:cubicBezTo>
                  <a:pt x="1248092" y="2255574"/>
                  <a:pt x="1183614" y="2191096"/>
                  <a:pt x="1104076" y="2191096"/>
                </a:cubicBezTo>
                <a:close/>
                <a:moveTo>
                  <a:pt x="694933" y="2191096"/>
                </a:moveTo>
                <a:cubicBezTo>
                  <a:pt x="615395" y="2191096"/>
                  <a:pt x="550917" y="2255574"/>
                  <a:pt x="550917" y="2335112"/>
                </a:cubicBezTo>
                <a:cubicBezTo>
                  <a:pt x="550917" y="2414650"/>
                  <a:pt x="615395" y="2479128"/>
                  <a:pt x="694933" y="2479128"/>
                </a:cubicBezTo>
                <a:cubicBezTo>
                  <a:pt x="774471" y="2479128"/>
                  <a:pt x="838949" y="2414650"/>
                  <a:pt x="838949" y="2335112"/>
                </a:cubicBezTo>
                <a:cubicBezTo>
                  <a:pt x="838949" y="2255574"/>
                  <a:pt x="774471" y="2191096"/>
                  <a:pt x="694933" y="2191096"/>
                </a:cubicBezTo>
                <a:close/>
                <a:moveTo>
                  <a:pt x="285790" y="2191096"/>
                </a:moveTo>
                <a:cubicBezTo>
                  <a:pt x="206252" y="2191096"/>
                  <a:pt x="141774" y="2255574"/>
                  <a:pt x="141774" y="2335112"/>
                </a:cubicBezTo>
                <a:cubicBezTo>
                  <a:pt x="141774" y="2414650"/>
                  <a:pt x="206252" y="2479128"/>
                  <a:pt x="285790" y="2479128"/>
                </a:cubicBezTo>
                <a:cubicBezTo>
                  <a:pt x="365328" y="2479128"/>
                  <a:pt x="429806" y="2414650"/>
                  <a:pt x="429806" y="2335112"/>
                </a:cubicBezTo>
                <a:cubicBezTo>
                  <a:pt x="429806" y="2255574"/>
                  <a:pt x="365328" y="2191096"/>
                  <a:pt x="285790" y="2191096"/>
                </a:cubicBezTo>
                <a:close/>
                <a:moveTo>
                  <a:pt x="3967376" y="1775873"/>
                </a:moveTo>
                <a:cubicBezTo>
                  <a:pt x="3887838" y="1775873"/>
                  <a:pt x="3823360" y="1840351"/>
                  <a:pt x="3823360" y="1919889"/>
                </a:cubicBezTo>
                <a:cubicBezTo>
                  <a:pt x="3823360" y="1999427"/>
                  <a:pt x="3887838" y="2063905"/>
                  <a:pt x="3967376" y="2063905"/>
                </a:cubicBezTo>
                <a:cubicBezTo>
                  <a:pt x="4046914" y="2063905"/>
                  <a:pt x="4111392" y="1999427"/>
                  <a:pt x="4111392" y="1919889"/>
                </a:cubicBezTo>
                <a:cubicBezTo>
                  <a:pt x="4111392" y="1840351"/>
                  <a:pt x="4046914" y="1775873"/>
                  <a:pt x="3967376" y="1775873"/>
                </a:cubicBezTo>
                <a:close/>
                <a:moveTo>
                  <a:pt x="3558234" y="1775873"/>
                </a:moveTo>
                <a:cubicBezTo>
                  <a:pt x="3478696" y="1775873"/>
                  <a:pt x="3414218" y="1840351"/>
                  <a:pt x="3414218" y="1919889"/>
                </a:cubicBezTo>
                <a:cubicBezTo>
                  <a:pt x="3414218" y="1999427"/>
                  <a:pt x="3478696" y="2063905"/>
                  <a:pt x="3558234" y="2063905"/>
                </a:cubicBezTo>
                <a:cubicBezTo>
                  <a:pt x="3637772" y="2063905"/>
                  <a:pt x="3702250" y="1999427"/>
                  <a:pt x="3702250" y="1919889"/>
                </a:cubicBezTo>
                <a:cubicBezTo>
                  <a:pt x="3702250" y="1840351"/>
                  <a:pt x="3637772" y="1775873"/>
                  <a:pt x="3558234" y="1775873"/>
                </a:cubicBezTo>
                <a:close/>
                <a:moveTo>
                  <a:pt x="3149091" y="1775873"/>
                </a:moveTo>
                <a:cubicBezTo>
                  <a:pt x="3069553" y="1775873"/>
                  <a:pt x="3005075" y="1840351"/>
                  <a:pt x="3005075" y="1919889"/>
                </a:cubicBezTo>
                <a:cubicBezTo>
                  <a:pt x="3005075" y="1999427"/>
                  <a:pt x="3069553" y="2063905"/>
                  <a:pt x="3149091" y="2063905"/>
                </a:cubicBezTo>
                <a:cubicBezTo>
                  <a:pt x="3228629" y="2063905"/>
                  <a:pt x="3293107" y="1999427"/>
                  <a:pt x="3293107" y="1919889"/>
                </a:cubicBezTo>
                <a:cubicBezTo>
                  <a:pt x="3293107" y="1840351"/>
                  <a:pt x="3228629" y="1775873"/>
                  <a:pt x="3149091" y="1775873"/>
                </a:cubicBezTo>
                <a:close/>
                <a:moveTo>
                  <a:pt x="2739948" y="1775873"/>
                </a:moveTo>
                <a:cubicBezTo>
                  <a:pt x="2660410" y="1775873"/>
                  <a:pt x="2595932" y="1840351"/>
                  <a:pt x="2595932" y="1919889"/>
                </a:cubicBezTo>
                <a:cubicBezTo>
                  <a:pt x="2595932" y="1999427"/>
                  <a:pt x="2660410" y="2063905"/>
                  <a:pt x="2739948" y="2063905"/>
                </a:cubicBezTo>
                <a:cubicBezTo>
                  <a:pt x="2819486" y="2063905"/>
                  <a:pt x="2883964" y="1999427"/>
                  <a:pt x="2883964" y="1919889"/>
                </a:cubicBezTo>
                <a:cubicBezTo>
                  <a:pt x="2883964" y="1840351"/>
                  <a:pt x="2819486" y="1775873"/>
                  <a:pt x="2739948" y="1775873"/>
                </a:cubicBezTo>
                <a:close/>
                <a:moveTo>
                  <a:pt x="2330805" y="1775873"/>
                </a:moveTo>
                <a:cubicBezTo>
                  <a:pt x="2251267" y="1775873"/>
                  <a:pt x="2186789" y="1840351"/>
                  <a:pt x="2186789" y="1919889"/>
                </a:cubicBezTo>
                <a:cubicBezTo>
                  <a:pt x="2186789" y="1999427"/>
                  <a:pt x="2251267" y="2063905"/>
                  <a:pt x="2330805" y="2063905"/>
                </a:cubicBezTo>
                <a:cubicBezTo>
                  <a:pt x="2410343" y="2063905"/>
                  <a:pt x="2474821" y="1999427"/>
                  <a:pt x="2474821" y="1919889"/>
                </a:cubicBezTo>
                <a:cubicBezTo>
                  <a:pt x="2474821" y="1840351"/>
                  <a:pt x="2410343" y="1775873"/>
                  <a:pt x="2330805" y="1775873"/>
                </a:cubicBezTo>
                <a:close/>
                <a:moveTo>
                  <a:pt x="1921662" y="1775873"/>
                </a:moveTo>
                <a:cubicBezTo>
                  <a:pt x="1842124" y="1775873"/>
                  <a:pt x="1777646" y="1840351"/>
                  <a:pt x="1777646" y="1919889"/>
                </a:cubicBezTo>
                <a:cubicBezTo>
                  <a:pt x="1777646" y="1999427"/>
                  <a:pt x="1842124" y="2063905"/>
                  <a:pt x="1921662" y="2063905"/>
                </a:cubicBezTo>
                <a:cubicBezTo>
                  <a:pt x="2001200" y="2063905"/>
                  <a:pt x="2065678" y="1999427"/>
                  <a:pt x="2065678" y="1919889"/>
                </a:cubicBezTo>
                <a:cubicBezTo>
                  <a:pt x="2065678" y="1840351"/>
                  <a:pt x="2001200" y="1775873"/>
                  <a:pt x="1921662" y="1775873"/>
                </a:cubicBezTo>
                <a:close/>
                <a:moveTo>
                  <a:pt x="1512519" y="1775873"/>
                </a:moveTo>
                <a:cubicBezTo>
                  <a:pt x="1432981" y="1775873"/>
                  <a:pt x="1368503" y="1840351"/>
                  <a:pt x="1368503" y="1919889"/>
                </a:cubicBezTo>
                <a:cubicBezTo>
                  <a:pt x="1368503" y="1999427"/>
                  <a:pt x="1432981" y="2063905"/>
                  <a:pt x="1512519" y="2063905"/>
                </a:cubicBezTo>
                <a:cubicBezTo>
                  <a:pt x="1592057" y="2063905"/>
                  <a:pt x="1656535" y="1999427"/>
                  <a:pt x="1656535" y="1919889"/>
                </a:cubicBezTo>
                <a:cubicBezTo>
                  <a:pt x="1656535" y="1840351"/>
                  <a:pt x="1592057" y="1775873"/>
                  <a:pt x="1512519" y="1775873"/>
                </a:cubicBezTo>
                <a:close/>
                <a:moveTo>
                  <a:pt x="1103376" y="1775873"/>
                </a:moveTo>
                <a:cubicBezTo>
                  <a:pt x="1023838" y="1775873"/>
                  <a:pt x="959360" y="1840351"/>
                  <a:pt x="959360" y="1919889"/>
                </a:cubicBezTo>
                <a:cubicBezTo>
                  <a:pt x="959360" y="1999427"/>
                  <a:pt x="1023838" y="2063905"/>
                  <a:pt x="1103376" y="2063905"/>
                </a:cubicBezTo>
                <a:cubicBezTo>
                  <a:pt x="1182914" y="2063905"/>
                  <a:pt x="1247392" y="1999427"/>
                  <a:pt x="1247392" y="1919889"/>
                </a:cubicBezTo>
                <a:cubicBezTo>
                  <a:pt x="1247392" y="1840351"/>
                  <a:pt x="1182914" y="1775873"/>
                  <a:pt x="1103376" y="1775873"/>
                </a:cubicBezTo>
                <a:close/>
                <a:moveTo>
                  <a:pt x="694233" y="1775873"/>
                </a:moveTo>
                <a:cubicBezTo>
                  <a:pt x="614695" y="1775873"/>
                  <a:pt x="550217" y="1840351"/>
                  <a:pt x="550217" y="1919889"/>
                </a:cubicBezTo>
                <a:cubicBezTo>
                  <a:pt x="550217" y="1999427"/>
                  <a:pt x="614695" y="2063905"/>
                  <a:pt x="694233" y="2063905"/>
                </a:cubicBezTo>
                <a:cubicBezTo>
                  <a:pt x="773771" y="2063905"/>
                  <a:pt x="838249" y="1999427"/>
                  <a:pt x="838249" y="1919889"/>
                </a:cubicBezTo>
                <a:cubicBezTo>
                  <a:pt x="838249" y="1840351"/>
                  <a:pt x="773771" y="1775873"/>
                  <a:pt x="694233" y="1775873"/>
                </a:cubicBezTo>
                <a:close/>
                <a:moveTo>
                  <a:pt x="285090" y="1775873"/>
                </a:moveTo>
                <a:cubicBezTo>
                  <a:pt x="205552" y="1775873"/>
                  <a:pt x="141074" y="1840351"/>
                  <a:pt x="141074" y="1919889"/>
                </a:cubicBezTo>
                <a:cubicBezTo>
                  <a:pt x="141074" y="1999427"/>
                  <a:pt x="205552" y="2063905"/>
                  <a:pt x="285090" y="2063905"/>
                </a:cubicBezTo>
                <a:cubicBezTo>
                  <a:pt x="364628" y="2063905"/>
                  <a:pt x="429106" y="1999427"/>
                  <a:pt x="429106" y="1919889"/>
                </a:cubicBezTo>
                <a:cubicBezTo>
                  <a:pt x="429106" y="1840351"/>
                  <a:pt x="364628" y="1775873"/>
                  <a:pt x="285090" y="1775873"/>
                </a:cubicBezTo>
                <a:close/>
                <a:moveTo>
                  <a:pt x="3966676" y="1360650"/>
                </a:moveTo>
                <a:cubicBezTo>
                  <a:pt x="3887138" y="1360650"/>
                  <a:pt x="3822660" y="1425128"/>
                  <a:pt x="3822660" y="1504666"/>
                </a:cubicBezTo>
                <a:cubicBezTo>
                  <a:pt x="3822660" y="1584204"/>
                  <a:pt x="3887138" y="1648682"/>
                  <a:pt x="3966676" y="1648682"/>
                </a:cubicBezTo>
                <a:cubicBezTo>
                  <a:pt x="4046214" y="1648682"/>
                  <a:pt x="4110692" y="1584204"/>
                  <a:pt x="4110692" y="1504666"/>
                </a:cubicBezTo>
                <a:cubicBezTo>
                  <a:pt x="4110692" y="1425128"/>
                  <a:pt x="4046214" y="1360650"/>
                  <a:pt x="3966676" y="1360650"/>
                </a:cubicBezTo>
                <a:close/>
                <a:moveTo>
                  <a:pt x="3557534" y="1360650"/>
                </a:moveTo>
                <a:cubicBezTo>
                  <a:pt x="3477996" y="1360650"/>
                  <a:pt x="3413518" y="1425128"/>
                  <a:pt x="3413518" y="1504666"/>
                </a:cubicBezTo>
                <a:cubicBezTo>
                  <a:pt x="3413518" y="1584204"/>
                  <a:pt x="3477996" y="1648682"/>
                  <a:pt x="3557534" y="1648682"/>
                </a:cubicBezTo>
                <a:cubicBezTo>
                  <a:pt x="3637072" y="1648682"/>
                  <a:pt x="3701550" y="1584204"/>
                  <a:pt x="3701550" y="1504666"/>
                </a:cubicBezTo>
                <a:cubicBezTo>
                  <a:pt x="3701550" y="1425128"/>
                  <a:pt x="3637072" y="1360650"/>
                  <a:pt x="3557534" y="1360650"/>
                </a:cubicBezTo>
                <a:close/>
                <a:moveTo>
                  <a:pt x="3148391" y="1360650"/>
                </a:moveTo>
                <a:cubicBezTo>
                  <a:pt x="3068853" y="1360650"/>
                  <a:pt x="3004375" y="1425128"/>
                  <a:pt x="3004375" y="1504666"/>
                </a:cubicBezTo>
                <a:cubicBezTo>
                  <a:pt x="3004375" y="1584204"/>
                  <a:pt x="3068853" y="1648682"/>
                  <a:pt x="3148391" y="1648682"/>
                </a:cubicBezTo>
                <a:cubicBezTo>
                  <a:pt x="3227929" y="1648682"/>
                  <a:pt x="3292407" y="1584204"/>
                  <a:pt x="3292407" y="1504666"/>
                </a:cubicBezTo>
                <a:cubicBezTo>
                  <a:pt x="3292407" y="1425128"/>
                  <a:pt x="3227929" y="1360650"/>
                  <a:pt x="3148391" y="1360650"/>
                </a:cubicBezTo>
                <a:close/>
                <a:moveTo>
                  <a:pt x="2739248" y="1360650"/>
                </a:moveTo>
                <a:cubicBezTo>
                  <a:pt x="2659710" y="1360650"/>
                  <a:pt x="2595232" y="1425128"/>
                  <a:pt x="2595232" y="1504666"/>
                </a:cubicBezTo>
                <a:cubicBezTo>
                  <a:pt x="2595232" y="1584204"/>
                  <a:pt x="2659710" y="1648682"/>
                  <a:pt x="2739248" y="1648682"/>
                </a:cubicBezTo>
                <a:cubicBezTo>
                  <a:pt x="2818786" y="1648682"/>
                  <a:pt x="2883264" y="1584204"/>
                  <a:pt x="2883264" y="1504666"/>
                </a:cubicBezTo>
                <a:cubicBezTo>
                  <a:pt x="2883264" y="1425128"/>
                  <a:pt x="2818786" y="1360650"/>
                  <a:pt x="2739248" y="1360650"/>
                </a:cubicBezTo>
                <a:close/>
                <a:moveTo>
                  <a:pt x="2330105" y="1360650"/>
                </a:moveTo>
                <a:cubicBezTo>
                  <a:pt x="2250567" y="1360650"/>
                  <a:pt x="2186089" y="1425128"/>
                  <a:pt x="2186089" y="1504666"/>
                </a:cubicBezTo>
                <a:cubicBezTo>
                  <a:pt x="2186089" y="1584204"/>
                  <a:pt x="2250567" y="1648682"/>
                  <a:pt x="2330105" y="1648682"/>
                </a:cubicBezTo>
                <a:cubicBezTo>
                  <a:pt x="2409643" y="1648682"/>
                  <a:pt x="2474121" y="1584204"/>
                  <a:pt x="2474121" y="1504666"/>
                </a:cubicBezTo>
                <a:cubicBezTo>
                  <a:pt x="2474121" y="1425128"/>
                  <a:pt x="2409643" y="1360650"/>
                  <a:pt x="2330105" y="1360650"/>
                </a:cubicBezTo>
                <a:close/>
                <a:moveTo>
                  <a:pt x="1920962" y="1360650"/>
                </a:moveTo>
                <a:cubicBezTo>
                  <a:pt x="1841424" y="1360650"/>
                  <a:pt x="1776946" y="1425128"/>
                  <a:pt x="1776946" y="1504666"/>
                </a:cubicBezTo>
                <a:cubicBezTo>
                  <a:pt x="1776946" y="1584204"/>
                  <a:pt x="1841424" y="1648682"/>
                  <a:pt x="1920962" y="1648682"/>
                </a:cubicBezTo>
                <a:cubicBezTo>
                  <a:pt x="2000500" y="1648682"/>
                  <a:pt x="2064978" y="1584204"/>
                  <a:pt x="2064978" y="1504666"/>
                </a:cubicBezTo>
                <a:cubicBezTo>
                  <a:pt x="2064978" y="1425128"/>
                  <a:pt x="2000500" y="1360650"/>
                  <a:pt x="1920962" y="1360650"/>
                </a:cubicBezTo>
                <a:close/>
                <a:moveTo>
                  <a:pt x="1511819" y="1360650"/>
                </a:moveTo>
                <a:cubicBezTo>
                  <a:pt x="1432281" y="1360650"/>
                  <a:pt x="1367803" y="1425128"/>
                  <a:pt x="1367803" y="1504666"/>
                </a:cubicBezTo>
                <a:cubicBezTo>
                  <a:pt x="1367803" y="1584204"/>
                  <a:pt x="1432281" y="1648682"/>
                  <a:pt x="1511819" y="1648682"/>
                </a:cubicBezTo>
                <a:cubicBezTo>
                  <a:pt x="1591357" y="1648682"/>
                  <a:pt x="1655835" y="1584204"/>
                  <a:pt x="1655835" y="1504666"/>
                </a:cubicBezTo>
                <a:cubicBezTo>
                  <a:pt x="1655835" y="1425128"/>
                  <a:pt x="1591357" y="1360650"/>
                  <a:pt x="1511819" y="1360650"/>
                </a:cubicBezTo>
                <a:close/>
                <a:moveTo>
                  <a:pt x="1102676" y="1360650"/>
                </a:moveTo>
                <a:cubicBezTo>
                  <a:pt x="1023138" y="1360650"/>
                  <a:pt x="958660" y="1425128"/>
                  <a:pt x="958660" y="1504666"/>
                </a:cubicBezTo>
                <a:cubicBezTo>
                  <a:pt x="958660" y="1584204"/>
                  <a:pt x="1023138" y="1648682"/>
                  <a:pt x="1102676" y="1648682"/>
                </a:cubicBezTo>
                <a:cubicBezTo>
                  <a:pt x="1182214" y="1648682"/>
                  <a:pt x="1246692" y="1584204"/>
                  <a:pt x="1246692" y="1504666"/>
                </a:cubicBezTo>
                <a:cubicBezTo>
                  <a:pt x="1246692" y="1425128"/>
                  <a:pt x="1182214" y="1360650"/>
                  <a:pt x="1102676" y="1360650"/>
                </a:cubicBezTo>
                <a:close/>
                <a:moveTo>
                  <a:pt x="693533" y="1360650"/>
                </a:moveTo>
                <a:cubicBezTo>
                  <a:pt x="613995" y="1360650"/>
                  <a:pt x="549517" y="1425128"/>
                  <a:pt x="549517" y="1504666"/>
                </a:cubicBezTo>
                <a:cubicBezTo>
                  <a:pt x="549517" y="1584204"/>
                  <a:pt x="613995" y="1648682"/>
                  <a:pt x="693533" y="1648682"/>
                </a:cubicBezTo>
                <a:cubicBezTo>
                  <a:pt x="773071" y="1648682"/>
                  <a:pt x="837549" y="1584204"/>
                  <a:pt x="837549" y="1504666"/>
                </a:cubicBezTo>
                <a:cubicBezTo>
                  <a:pt x="837549" y="1425128"/>
                  <a:pt x="773071" y="1360650"/>
                  <a:pt x="693533" y="1360650"/>
                </a:cubicBezTo>
                <a:close/>
                <a:moveTo>
                  <a:pt x="284390" y="1360650"/>
                </a:moveTo>
                <a:cubicBezTo>
                  <a:pt x="204852" y="1360650"/>
                  <a:pt x="140374" y="1425128"/>
                  <a:pt x="140374" y="1504666"/>
                </a:cubicBezTo>
                <a:cubicBezTo>
                  <a:pt x="140374" y="1584204"/>
                  <a:pt x="204852" y="1648682"/>
                  <a:pt x="284390" y="1648682"/>
                </a:cubicBezTo>
                <a:cubicBezTo>
                  <a:pt x="363928" y="1648682"/>
                  <a:pt x="428406" y="1584204"/>
                  <a:pt x="428406" y="1504666"/>
                </a:cubicBezTo>
                <a:cubicBezTo>
                  <a:pt x="428406" y="1425128"/>
                  <a:pt x="363928" y="1360650"/>
                  <a:pt x="284390" y="1360650"/>
                </a:cubicBezTo>
                <a:close/>
                <a:moveTo>
                  <a:pt x="3965976" y="945427"/>
                </a:moveTo>
                <a:cubicBezTo>
                  <a:pt x="3886438" y="945427"/>
                  <a:pt x="3821960" y="1009905"/>
                  <a:pt x="3821960" y="1089443"/>
                </a:cubicBezTo>
                <a:cubicBezTo>
                  <a:pt x="3821960" y="1168981"/>
                  <a:pt x="3886438" y="1233459"/>
                  <a:pt x="3965976" y="1233459"/>
                </a:cubicBezTo>
                <a:cubicBezTo>
                  <a:pt x="4045514" y="1233459"/>
                  <a:pt x="4109992" y="1168981"/>
                  <a:pt x="4109992" y="1089443"/>
                </a:cubicBezTo>
                <a:cubicBezTo>
                  <a:pt x="4109992" y="1009905"/>
                  <a:pt x="4045514" y="945427"/>
                  <a:pt x="3965976" y="945427"/>
                </a:cubicBezTo>
                <a:close/>
                <a:moveTo>
                  <a:pt x="3556834" y="945427"/>
                </a:moveTo>
                <a:cubicBezTo>
                  <a:pt x="3477296" y="945427"/>
                  <a:pt x="3412818" y="1009905"/>
                  <a:pt x="3412818" y="1089443"/>
                </a:cubicBezTo>
                <a:cubicBezTo>
                  <a:pt x="3412818" y="1168981"/>
                  <a:pt x="3477296" y="1233459"/>
                  <a:pt x="3556834" y="1233459"/>
                </a:cubicBezTo>
                <a:cubicBezTo>
                  <a:pt x="3636372" y="1233459"/>
                  <a:pt x="3700850" y="1168981"/>
                  <a:pt x="3700850" y="1089443"/>
                </a:cubicBezTo>
                <a:cubicBezTo>
                  <a:pt x="3700850" y="1009905"/>
                  <a:pt x="3636372" y="945427"/>
                  <a:pt x="3556834" y="945427"/>
                </a:cubicBezTo>
                <a:close/>
                <a:moveTo>
                  <a:pt x="3147691" y="945427"/>
                </a:moveTo>
                <a:cubicBezTo>
                  <a:pt x="3068153" y="945427"/>
                  <a:pt x="3003675" y="1009905"/>
                  <a:pt x="3003675" y="1089443"/>
                </a:cubicBezTo>
                <a:cubicBezTo>
                  <a:pt x="3003675" y="1168981"/>
                  <a:pt x="3068153" y="1233459"/>
                  <a:pt x="3147691" y="1233459"/>
                </a:cubicBezTo>
                <a:cubicBezTo>
                  <a:pt x="3227229" y="1233459"/>
                  <a:pt x="3291707" y="1168981"/>
                  <a:pt x="3291707" y="1089443"/>
                </a:cubicBezTo>
                <a:cubicBezTo>
                  <a:pt x="3291707" y="1009905"/>
                  <a:pt x="3227229" y="945427"/>
                  <a:pt x="3147691" y="945427"/>
                </a:cubicBezTo>
                <a:close/>
                <a:moveTo>
                  <a:pt x="2738548" y="945427"/>
                </a:moveTo>
                <a:cubicBezTo>
                  <a:pt x="2659010" y="945427"/>
                  <a:pt x="2594532" y="1009905"/>
                  <a:pt x="2594532" y="1089443"/>
                </a:cubicBezTo>
                <a:cubicBezTo>
                  <a:pt x="2594532" y="1168981"/>
                  <a:pt x="2659010" y="1233459"/>
                  <a:pt x="2738548" y="1233459"/>
                </a:cubicBezTo>
                <a:cubicBezTo>
                  <a:pt x="2818086" y="1233459"/>
                  <a:pt x="2882564" y="1168981"/>
                  <a:pt x="2882564" y="1089443"/>
                </a:cubicBezTo>
                <a:cubicBezTo>
                  <a:pt x="2882564" y="1009905"/>
                  <a:pt x="2818086" y="945427"/>
                  <a:pt x="2738548" y="945427"/>
                </a:cubicBezTo>
                <a:close/>
                <a:moveTo>
                  <a:pt x="2329405" y="945427"/>
                </a:moveTo>
                <a:cubicBezTo>
                  <a:pt x="2249867" y="945427"/>
                  <a:pt x="2185389" y="1009905"/>
                  <a:pt x="2185389" y="1089443"/>
                </a:cubicBezTo>
                <a:cubicBezTo>
                  <a:pt x="2185389" y="1168981"/>
                  <a:pt x="2249867" y="1233459"/>
                  <a:pt x="2329405" y="1233459"/>
                </a:cubicBezTo>
                <a:cubicBezTo>
                  <a:pt x="2408943" y="1233459"/>
                  <a:pt x="2473421" y="1168981"/>
                  <a:pt x="2473421" y="1089443"/>
                </a:cubicBezTo>
                <a:cubicBezTo>
                  <a:pt x="2473421" y="1009905"/>
                  <a:pt x="2408943" y="945427"/>
                  <a:pt x="2329405" y="945427"/>
                </a:cubicBezTo>
                <a:close/>
                <a:moveTo>
                  <a:pt x="1920262" y="945427"/>
                </a:moveTo>
                <a:cubicBezTo>
                  <a:pt x="1840724" y="945427"/>
                  <a:pt x="1776246" y="1009905"/>
                  <a:pt x="1776246" y="1089443"/>
                </a:cubicBezTo>
                <a:cubicBezTo>
                  <a:pt x="1776246" y="1168981"/>
                  <a:pt x="1840724" y="1233459"/>
                  <a:pt x="1920262" y="1233459"/>
                </a:cubicBezTo>
                <a:cubicBezTo>
                  <a:pt x="1999800" y="1233459"/>
                  <a:pt x="2064278" y="1168981"/>
                  <a:pt x="2064278" y="1089443"/>
                </a:cubicBezTo>
                <a:cubicBezTo>
                  <a:pt x="2064278" y="1009905"/>
                  <a:pt x="1999800" y="945427"/>
                  <a:pt x="1920262" y="945427"/>
                </a:cubicBezTo>
                <a:close/>
                <a:moveTo>
                  <a:pt x="1511119" y="945427"/>
                </a:moveTo>
                <a:cubicBezTo>
                  <a:pt x="1431581" y="945427"/>
                  <a:pt x="1367103" y="1009905"/>
                  <a:pt x="1367103" y="1089443"/>
                </a:cubicBezTo>
                <a:cubicBezTo>
                  <a:pt x="1367103" y="1168981"/>
                  <a:pt x="1431581" y="1233459"/>
                  <a:pt x="1511119" y="1233459"/>
                </a:cubicBezTo>
                <a:cubicBezTo>
                  <a:pt x="1590657" y="1233459"/>
                  <a:pt x="1655135" y="1168981"/>
                  <a:pt x="1655135" y="1089443"/>
                </a:cubicBezTo>
                <a:cubicBezTo>
                  <a:pt x="1655135" y="1009905"/>
                  <a:pt x="1590657" y="945427"/>
                  <a:pt x="1511119" y="945427"/>
                </a:cubicBezTo>
                <a:close/>
                <a:moveTo>
                  <a:pt x="1101976" y="945427"/>
                </a:moveTo>
                <a:cubicBezTo>
                  <a:pt x="1022438" y="945427"/>
                  <a:pt x="957960" y="1009905"/>
                  <a:pt x="957960" y="1089443"/>
                </a:cubicBezTo>
                <a:cubicBezTo>
                  <a:pt x="957960" y="1168981"/>
                  <a:pt x="1022438" y="1233459"/>
                  <a:pt x="1101976" y="1233459"/>
                </a:cubicBezTo>
                <a:cubicBezTo>
                  <a:pt x="1181514" y="1233459"/>
                  <a:pt x="1245992" y="1168981"/>
                  <a:pt x="1245992" y="1089443"/>
                </a:cubicBezTo>
                <a:cubicBezTo>
                  <a:pt x="1245992" y="1009905"/>
                  <a:pt x="1181514" y="945427"/>
                  <a:pt x="1101976" y="945427"/>
                </a:cubicBezTo>
                <a:close/>
                <a:moveTo>
                  <a:pt x="692833" y="945427"/>
                </a:moveTo>
                <a:cubicBezTo>
                  <a:pt x="613295" y="945427"/>
                  <a:pt x="548817" y="1009905"/>
                  <a:pt x="548817" y="1089443"/>
                </a:cubicBezTo>
                <a:cubicBezTo>
                  <a:pt x="548817" y="1168981"/>
                  <a:pt x="613295" y="1233459"/>
                  <a:pt x="692833" y="1233459"/>
                </a:cubicBezTo>
                <a:cubicBezTo>
                  <a:pt x="772371" y="1233459"/>
                  <a:pt x="836849" y="1168981"/>
                  <a:pt x="836849" y="1089443"/>
                </a:cubicBezTo>
                <a:cubicBezTo>
                  <a:pt x="836849" y="1009905"/>
                  <a:pt x="772371" y="945427"/>
                  <a:pt x="692833" y="945427"/>
                </a:cubicBezTo>
                <a:close/>
                <a:moveTo>
                  <a:pt x="283690" y="945427"/>
                </a:moveTo>
                <a:cubicBezTo>
                  <a:pt x="204152" y="945427"/>
                  <a:pt x="139674" y="1009905"/>
                  <a:pt x="139674" y="1089443"/>
                </a:cubicBezTo>
                <a:cubicBezTo>
                  <a:pt x="139674" y="1168981"/>
                  <a:pt x="204152" y="1233459"/>
                  <a:pt x="283690" y="1233459"/>
                </a:cubicBezTo>
                <a:cubicBezTo>
                  <a:pt x="363228" y="1233459"/>
                  <a:pt x="427706" y="1168981"/>
                  <a:pt x="427706" y="1089443"/>
                </a:cubicBezTo>
                <a:cubicBezTo>
                  <a:pt x="427706" y="1009905"/>
                  <a:pt x="363228" y="945427"/>
                  <a:pt x="283690" y="945427"/>
                </a:cubicBezTo>
                <a:close/>
                <a:moveTo>
                  <a:pt x="3965276" y="530204"/>
                </a:moveTo>
                <a:cubicBezTo>
                  <a:pt x="3885738" y="530204"/>
                  <a:pt x="3821260" y="594682"/>
                  <a:pt x="3821260" y="674220"/>
                </a:cubicBezTo>
                <a:cubicBezTo>
                  <a:pt x="3821260" y="753758"/>
                  <a:pt x="3885738" y="818236"/>
                  <a:pt x="3965276" y="818236"/>
                </a:cubicBezTo>
                <a:cubicBezTo>
                  <a:pt x="4044814" y="818236"/>
                  <a:pt x="4109292" y="753758"/>
                  <a:pt x="4109292" y="674220"/>
                </a:cubicBezTo>
                <a:cubicBezTo>
                  <a:pt x="4109292" y="594682"/>
                  <a:pt x="4044814" y="530204"/>
                  <a:pt x="3965276" y="530204"/>
                </a:cubicBezTo>
                <a:close/>
                <a:moveTo>
                  <a:pt x="3556134" y="530204"/>
                </a:moveTo>
                <a:cubicBezTo>
                  <a:pt x="3476596" y="530204"/>
                  <a:pt x="3412118" y="594682"/>
                  <a:pt x="3412118" y="674220"/>
                </a:cubicBezTo>
                <a:cubicBezTo>
                  <a:pt x="3412118" y="753758"/>
                  <a:pt x="3476596" y="818236"/>
                  <a:pt x="3556134" y="818236"/>
                </a:cubicBezTo>
                <a:cubicBezTo>
                  <a:pt x="3635672" y="818236"/>
                  <a:pt x="3700150" y="753758"/>
                  <a:pt x="3700150" y="674220"/>
                </a:cubicBezTo>
                <a:cubicBezTo>
                  <a:pt x="3700150" y="594682"/>
                  <a:pt x="3635672" y="530204"/>
                  <a:pt x="3556134" y="530204"/>
                </a:cubicBezTo>
                <a:close/>
                <a:moveTo>
                  <a:pt x="3146991" y="530204"/>
                </a:moveTo>
                <a:cubicBezTo>
                  <a:pt x="3067453" y="530204"/>
                  <a:pt x="3002975" y="594682"/>
                  <a:pt x="3002975" y="674220"/>
                </a:cubicBezTo>
                <a:cubicBezTo>
                  <a:pt x="3002975" y="753758"/>
                  <a:pt x="3067453" y="818236"/>
                  <a:pt x="3146991" y="818236"/>
                </a:cubicBezTo>
                <a:cubicBezTo>
                  <a:pt x="3226529" y="818236"/>
                  <a:pt x="3291007" y="753758"/>
                  <a:pt x="3291007" y="674220"/>
                </a:cubicBezTo>
                <a:cubicBezTo>
                  <a:pt x="3291007" y="594682"/>
                  <a:pt x="3226529" y="530204"/>
                  <a:pt x="3146991" y="530204"/>
                </a:cubicBezTo>
                <a:close/>
                <a:moveTo>
                  <a:pt x="2737848" y="530204"/>
                </a:moveTo>
                <a:cubicBezTo>
                  <a:pt x="2658310" y="530204"/>
                  <a:pt x="2593832" y="594682"/>
                  <a:pt x="2593832" y="674220"/>
                </a:cubicBezTo>
                <a:cubicBezTo>
                  <a:pt x="2593832" y="753758"/>
                  <a:pt x="2658310" y="818236"/>
                  <a:pt x="2737848" y="818236"/>
                </a:cubicBezTo>
                <a:cubicBezTo>
                  <a:pt x="2817386" y="818236"/>
                  <a:pt x="2881864" y="753758"/>
                  <a:pt x="2881864" y="674220"/>
                </a:cubicBezTo>
                <a:cubicBezTo>
                  <a:pt x="2881864" y="594682"/>
                  <a:pt x="2817386" y="530204"/>
                  <a:pt x="2737848" y="530204"/>
                </a:cubicBezTo>
                <a:close/>
                <a:moveTo>
                  <a:pt x="2328705" y="530204"/>
                </a:moveTo>
                <a:cubicBezTo>
                  <a:pt x="2249167" y="530204"/>
                  <a:pt x="2184689" y="594682"/>
                  <a:pt x="2184689" y="674220"/>
                </a:cubicBezTo>
                <a:cubicBezTo>
                  <a:pt x="2184689" y="753758"/>
                  <a:pt x="2249167" y="818236"/>
                  <a:pt x="2328705" y="818236"/>
                </a:cubicBezTo>
                <a:cubicBezTo>
                  <a:pt x="2408243" y="818236"/>
                  <a:pt x="2472721" y="753758"/>
                  <a:pt x="2472721" y="674220"/>
                </a:cubicBezTo>
                <a:cubicBezTo>
                  <a:pt x="2472721" y="594682"/>
                  <a:pt x="2408243" y="530204"/>
                  <a:pt x="2328705" y="530204"/>
                </a:cubicBezTo>
                <a:close/>
                <a:moveTo>
                  <a:pt x="1919562" y="530204"/>
                </a:moveTo>
                <a:cubicBezTo>
                  <a:pt x="1840024" y="530204"/>
                  <a:pt x="1775546" y="594682"/>
                  <a:pt x="1775546" y="674220"/>
                </a:cubicBezTo>
                <a:cubicBezTo>
                  <a:pt x="1775546" y="753758"/>
                  <a:pt x="1840024" y="818236"/>
                  <a:pt x="1919562" y="818236"/>
                </a:cubicBezTo>
                <a:cubicBezTo>
                  <a:pt x="1999100" y="818236"/>
                  <a:pt x="2063578" y="753758"/>
                  <a:pt x="2063578" y="674220"/>
                </a:cubicBezTo>
                <a:cubicBezTo>
                  <a:pt x="2063578" y="594682"/>
                  <a:pt x="1999100" y="530204"/>
                  <a:pt x="1919562" y="530204"/>
                </a:cubicBezTo>
                <a:close/>
                <a:moveTo>
                  <a:pt x="1510419" y="530204"/>
                </a:moveTo>
                <a:cubicBezTo>
                  <a:pt x="1430881" y="530204"/>
                  <a:pt x="1366403" y="594682"/>
                  <a:pt x="1366403" y="674220"/>
                </a:cubicBezTo>
                <a:cubicBezTo>
                  <a:pt x="1366403" y="753758"/>
                  <a:pt x="1430881" y="818236"/>
                  <a:pt x="1510419" y="818236"/>
                </a:cubicBezTo>
                <a:cubicBezTo>
                  <a:pt x="1589957" y="818236"/>
                  <a:pt x="1654435" y="753758"/>
                  <a:pt x="1654435" y="674220"/>
                </a:cubicBezTo>
                <a:cubicBezTo>
                  <a:pt x="1654435" y="594682"/>
                  <a:pt x="1589957" y="530204"/>
                  <a:pt x="1510419" y="530204"/>
                </a:cubicBezTo>
                <a:close/>
                <a:moveTo>
                  <a:pt x="1101276" y="530204"/>
                </a:moveTo>
                <a:cubicBezTo>
                  <a:pt x="1021738" y="530204"/>
                  <a:pt x="957260" y="594682"/>
                  <a:pt x="957260" y="674220"/>
                </a:cubicBezTo>
                <a:cubicBezTo>
                  <a:pt x="957260" y="753758"/>
                  <a:pt x="1021738" y="818236"/>
                  <a:pt x="1101276" y="818236"/>
                </a:cubicBezTo>
                <a:cubicBezTo>
                  <a:pt x="1180814" y="818236"/>
                  <a:pt x="1245292" y="753758"/>
                  <a:pt x="1245292" y="674220"/>
                </a:cubicBezTo>
                <a:cubicBezTo>
                  <a:pt x="1245292" y="594682"/>
                  <a:pt x="1180814" y="530204"/>
                  <a:pt x="1101276" y="530204"/>
                </a:cubicBezTo>
                <a:close/>
                <a:moveTo>
                  <a:pt x="692133" y="530204"/>
                </a:moveTo>
                <a:cubicBezTo>
                  <a:pt x="612595" y="530204"/>
                  <a:pt x="548117" y="594682"/>
                  <a:pt x="548117" y="674220"/>
                </a:cubicBezTo>
                <a:cubicBezTo>
                  <a:pt x="548117" y="753758"/>
                  <a:pt x="612595" y="818236"/>
                  <a:pt x="692133" y="818236"/>
                </a:cubicBezTo>
                <a:cubicBezTo>
                  <a:pt x="771671" y="818236"/>
                  <a:pt x="836149" y="753758"/>
                  <a:pt x="836149" y="674220"/>
                </a:cubicBezTo>
                <a:cubicBezTo>
                  <a:pt x="836149" y="594682"/>
                  <a:pt x="771671" y="530204"/>
                  <a:pt x="692133" y="530204"/>
                </a:cubicBezTo>
                <a:close/>
                <a:moveTo>
                  <a:pt x="282990" y="530204"/>
                </a:moveTo>
                <a:cubicBezTo>
                  <a:pt x="203452" y="530204"/>
                  <a:pt x="138974" y="594682"/>
                  <a:pt x="138974" y="674220"/>
                </a:cubicBezTo>
                <a:cubicBezTo>
                  <a:pt x="138974" y="753758"/>
                  <a:pt x="203452" y="818236"/>
                  <a:pt x="282990" y="818236"/>
                </a:cubicBezTo>
                <a:cubicBezTo>
                  <a:pt x="362528" y="818236"/>
                  <a:pt x="427006" y="753758"/>
                  <a:pt x="427006" y="674220"/>
                </a:cubicBezTo>
                <a:cubicBezTo>
                  <a:pt x="427006" y="594682"/>
                  <a:pt x="362528" y="530204"/>
                  <a:pt x="282990" y="530204"/>
                </a:cubicBezTo>
                <a:close/>
                <a:moveTo>
                  <a:pt x="3964576" y="114981"/>
                </a:moveTo>
                <a:cubicBezTo>
                  <a:pt x="3885038" y="114981"/>
                  <a:pt x="3820560" y="179459"/>
                  <a:pt x="3820560" y="258997"/>
                </a:cubicBezTo>
                <a:cubicBezTo>
                  <a:pt x="3820560" y="338535"/>
                  <a:pt x="3885038" y="403013"/>
                  <a:pt x="3964576" y="403013"/>
                </a:cubicBezTo>
                <a:cubicBezTo>
                  <a:pt x="4044114" y="403013"/>
                  <a:pt x="4108592" y="338535"/>
                  <a:pt x="4108592" y="258997"/>
                </a:cubicBezTo>
                <a:cubicBezTo>
                  <a:pt x="4108592" y="179459"/>
                  <a:pt x="4044114" y="114981"/>
                  <a:pt x="3964576" y="114981"/>
                </a:cubicBezTo>
                <a:close/>
                <a:moveTo>
                  <a:pt x="3555434" y="114981"/>
                </a:moveTo>
                <a:cubicBezTo>
                  <a:pt x="3475896" y="114981"/>
                  <a:pt x="3411418" y="179459"/>
                  <a:pt x="3411418" y="258997"/>
                </a:cubicBezTo>
                <a:cubicBezTo>
                  <a:pt x="3411418" y="338535"/>
                  <a:pt x="3475896" y="403013"/>
                  <a:pt x="3555434" y="403013"/>
                </a:cubicBezTo>
                <a:cubicBezTo>
                  <a:pt x="3634972" y="403013"/>
                  <a:pt x="3699450" y="338535"/>
                  <a:pt x="3699450" y="258997"/>
                </a:cubicBezTo>
                <a:cubicBezTo>
                  <a:pt x="3699450" y="179459"/>
                  <a:pt x="3634972" y="114981"/>
                  <a:pt x="3555434" y="114981"/>
                </a:cubicBezTo>
                <a:close/>
                <a:moveTo>
                  <a:pt x="3146291" y="114981"/>
                </a:moveTo>
                <a:cubicBezTo>
                  <a:pt x="3066753" y="114981"/>
                  <a:pt x="3002275" y="179459"/>
                  <a:pt x="3002275" y="258997"/>
                </a:cubicBezTo>
                <a:cubicBezTo>
                  <a:pt x="3002275" y="338535"/>
                  <a:pt x="3066753" y="403013"/>
                  <a:pt x="3146291" y="403013"/>
                </a:cubicBezTo>
                <a:cubicBezTo>
                  <a:pt x="3225829" y="403013"/>
                  <a:pt x="3290307" y="338535"/>
                  <a:pt x="3290307" y="258997"/>
                </a:cubicBezTo>
                <a:cubicBezTo>
                  <a:pt x="3290307" y="179459"/>
                  <a:pt x="3225829" y="114981"/>
                  <a:pt x="3146291" y="114981"/>
                </a:cubicBezTo>
                <a:close/>
                <a:moveTo>
                  <a:pt x="2737148" y="114981"/>
                </a:moveTo>
                <a:cubicBezTo>
                  <a:pt x="2657610" y="114981"/>
                  <a:pt x="2593132" y="179459"/>
                  <a:pt x="2593132" y="258997"/>
                </a:cubicBezTo>
                <a:cubicBezTo>
                  <a:pt x="2593132" y="338535"/>
                  <a:pt x="2657610" y="403013"/>
                  <a:pt x="2737148" y="403013"/>
                </a:cubicBezTo>
                <a:cubicBezTo>
                  <a:pt x="2816686" y="403013"/>
                  <a:pt x="2881164" y="338535"/>
                  <a:pt x="2881164" y="258997"/>
                </a:cubicBezTo>
                <a:cubicBezTo>
                  <a:pt x="2881164" y="179459"/>
                  <a:pt x="2816686" y="114981"/>
                  <a:pt x="2737148" y="114981"/>
                </a:cubicBezTo>
                <a:close/>
                <a:moveTo>
                  <a:pt x="2328005" y="114981"/>
                </a:moveTo>
                <a:cubicBezTo>
                  <a:pt x="2248467" y="114981"/>
                  <a:pt x="2183989" y="179459"/>
                  <a:pt x="2183989" y="258997"/>
                </a:cubicBezTo>
                <a:cubicBezTo>
                  <a:pt x="2183989" y="338535"/>
                  <a:pt x="2248467" y="403013"/>
                  <a:pt x="2328005" y="403013"/>
                </a:cubicBezTo>
                <a:cubicBezTo>
                  <a:pt x="2407543" y="403013"/>
                  <a:pt x="2472021" y="338535"/>
                  <a:pt x="2472021" y="258997"/>
                </a:cubicBezTo>
                <a:cubicBezTo>
                  <a:pt x="2472021" y="179459"/>
                  <a:pt x="2407543" y="114981"/>
                  <a:pt x="2328005" y="114981"/>
                </a:cubicBezTo>
                <a:close/>
                <a:moveTo>
                  <a:pt x="1918862" y="114981"/>
                </a:moveTo>
                <a:cubicBezTo>
                  <a:pt x="1839324" y="114981"/>
                  <a:pt x="1774846" y="179459"/>
                  <a:pt x="1774846" y="258997"/>
                </a:cubicBezTo>
                <a:cubicBezTo>
                  <a:pt x="1774846" y="338535"/>
                  <a:pt x="1839324" y="403013"/>
                  <a:pt x="1918862" y="403013"/>
                </a:cubicBezTo>
                <a:cubicBezTo>
                  <a:pt x="1998400" y="403013"/>
                  <a:pt x="2062878" y="338535"/>
                  <a:pt x="2062878" y="258997"/>
                </a:cubicBezTo>
                <a:cubicBezTo>
                  <a:pt x="2062878" y="179459"/>
                  <a:pt x="1998400" y="114981"/>
                  <a:pt x="1918862" y="114981"/>
                </a:cubicBezTo>
                <a:close/>
                <a:moveTo>
                  <a:pt x="1509719" y="114981"/>
                </a:moveTo>
                <a:cubicBezTo>
                  <a:pt x="1430181" y="114981"/>
                  <a:pt x="1365703" y="179459"/>
                  <a:pt x="1365703" y="258997"/>
                </a:cubicBezTo>
                <a:cubicBezTo>
                  <a:pt x="1365703" y="338535"/>
                  <a:pt x="1430181" y="403013"/>
                  <a:pt x="1509719" y="403013"/>
                </a:cubicBezTo>
                <a:cubicBezTo>
                  <a:pt x="1589257" y="403013"/>
                  <a:pt x="1653735" y="338535"/>
                  <a:pt x="1653735" y="258997"/>
                </a:cubicBezTo>
                <a:cubicBezTo>
                  <a:pt x="1653735" y="179459"/>
                  <a:pt x="1589257" y="114981"/>
                  <a:pt x="1509719" y="114981"/>
                </a:cubicBezTo>
                <a:close/>
                <a:moveTo>
                  <a:pt x="1100576" y="114981"/>
                </a:moveTo>
                <a:cubicBezTo>
                  <a:pt x="1021038" y="114981"/>
                  <a:pt x="956560" y="179459"/>
                  <a:pt x="956560" y="258997"/>
                </a:cubicBezTo>
                <a:cubicBezTo>
                  <a:pt x="956560" y="338535"/>
                  <a:pt x="1021038" y="403013"/>
                  <a:pt x="1100576" y="403013"/>
                </a:cubicBezTo>
                <a:cubicBezTo>
                  <a:pt x="1180114" y="403013"/>
                  <a:pt x="1244592" y="338535"/>
                  <a:pt x="1244592" y="258997"/>
                </a:cubicBezTo>
                <a:cubicBezTo>
                  <a:pt x="1244592" y="179459"/>
                  <a:pt x="1180114" y="114981"/>
                  <a:pt x="1100576" y="114981"/>
                </a:cubicBezTo>
                <a:close/>
                <a:moveTo>
                  <a:pt x="691433" y="114981"/>
                </a:moveTo>
                <a:cubicBezTo>
                  <a:pt x="611895" y="114981"/>
                  <a:pt x="547417" y="179459"/>
                  <a:pt x="547417" y="258997"/>
                </a:cubicBezTo>
                <a:cubicBezTo>
                  <a:pt x="547417" y="338535"/>
                  <a:pt x="611895" y="403013"/>
                  <a:pt x="691433" y="403013"/>
                </a:cubicBezTo>
                <a:cubicBezTo>
                  <a:pt x="770971" y="403013"/>
                  <a:pt x="835449" y="338535"/>
                  <a:pt x="835449" y="258997"/>
                </a:cubicBezTo>
                <a:cubicBezTo>
                  <a:pt x="835449" y="179459"/>
                  <a:pt x="770971" y="114981"/>
                  <a:pt x="691433" y="114981"/>
                </a:cubicBezTo>
                <a:close/>
                <a:moveTo>
                  <a:pt x="282290" y="114981"/>
                </a:moveTo>
                <a:cubicBezTo>
                  <a:pt x="202752" y="114981"/>
                  <a:pt x="138274" y="179459"/>
                  <a:pt x="138274" y="258997"/>
                </a:cubicBezTo>
                <a:cubicBezTo>
                  <a:pt x="138274" y="338535"/>
                  <a:pt x="202752" y="403013"/>
                  <a:pt x="282290" y="403013"/>
                </a:cubicBezTo>
                <a:cubicBezTo>
                  <a:pt x="361828" y="403013"/>
                  <a:pt x="426306" y="338535"/>
                  <a:pt x="426306" y="258997"/>
                </a:cubicBezTo>
                <a:cubicBezTo>
                  <a:pt x="426306" y="179459"/>
                  <a:pt x="361828" y="114981"/>
                  <a:pt x="282290" y="114981"/>
                </a:cubicBezTo>
                <a:close/>
                <a:moveTo>
                  <a:pt x="0" y="0"/>
                </a:moveTo>
                <a:lnTo>
                  <a:pt x="4248472" y="0"/>
                </a:lnTo>
                <a:lnTo>
                  <a:pt x="4248472" y="4248472"/>
                </a:lnTo>
                <a:lnTo>
                  <a:pt x="0" y="424847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defTabSz="1219170"/>
            <a:endParaRPr lang="en-US" sz="1467" kern="0" dirty="0">
              <a:solidFill>
                <a:srgbClr val="FFFFFF"/>
              </a:solidFill>
              <a:latin typeface="Arial" panose="020B0604020202020204" pitchFamily="34" charset="0"/>
            </a:endParaRPr>
          </a:p>
        </p:txBody>
      </p:sp>
      <p:sp>
        <p:nvSpPr>
          <p:cNvPr id="48" name="TextBox 47"/>
          <p:cNvSpPr txBox="1"/>
          <p:nvPr/>
        </p:nvSpPr>
        <p:spPr>
          <a:xfrm>
            <a:off x="2014654" y="4305349"/>
            <a:ext cx="2575148" cy="297454"/>
          </a:xfrm>
          <a:prstGeom prst="rect">
            <a:avLst/>
          </a:prstGeom>
          <a:noFill/>
        </p:spPr>
        <p:txBody>
          <a:bodyPr wrap="square" rtlCol="0">
            <a:spAutoFit/>
          </a:bodyPr>
          <a:lstStyle/>
          <a:p>
            <a:pPr defTabSz="1219170"/>
            <a:r>
              <a:rPr lang="en-US" sz="1333" kern="0" dirty="0">
                <a:solidFill>
                  <a:schemeClr val="tx2"/>
                </a:solidFill>
                <a:latin typeface="Arial" panose="020B0604020202020204" pitchFamily="34" charset="0"/>
                <a:cs typeface="Arial" panose="020B0604020202020204" pitchFamily="34" charset="0"/>
              </a:rPr>
              <a:t>Base: 100</a:t>
            </a:r>
          </a:p>
        </p:txBody>
      </p:sp>
      <p:sp>
        <p:nvSpPr>
          <p:cNvPr id="49" name="TextBox 48"/>
          <p:cNvSpPr txBox="1"/>
          <p:nvPr/>
        </p:nvSpPr>
        <p:spPr>
          <a:xfrm>
            <a:off x="6934486" y="4301279"/>
            <a:ext cx="2575148" cy="297454"/>
          </a:xfrm>
          <a:prstGeom prst="rect">
            <a:avLst/>
          </a:prstGeom>
          <a:noFill/>
        </p:spPr>
        <p:txBody>
          <a:bodyPr wrap="square" rtlCol="0">
            <a:spAutoFit/>
          </a:bodyPr>
          <a:lstStyle/>
          <a:p>
            <a:pPr defTabSz="1219170"/>
            <a:r>
              <a:rPr lang="en-US" sz="1333" kern="0" dirty="0">
                <a:solidFill>
                  <a:schemeClr val="tx2"/>
                </a:solidFill>
                <a:latin typeface="Arial" panose="020B0604020202020204" pitchFamily="34" charset="0"/>
                <a:cs typeface="Arial" panose="020B0604020202020204" pitchFamily="34" charset="0"/>
              </a:rPr>
              <a:t>Base: 100</a:t>
            </a:r>
          </a:p>
        </p:txBody>
      </p:sp>
      <p:sp>
        <p:nvSpPr>
          <p:cNvPr id="33" name="Rectangle 32">
            <a:extLst>
              <a:ext uri="{FF2B5EF4-FFF2-40B4-BE49-F238E27FC236}">
                <a16:creationId xmlns:a16="http://schemas.microsoft.com/office/drawing/2014/main" id="{8618E683-9924-4F67-9FF3-D04CEB9CE9DF}"/>
              </a:ext>
            </a:extLst>
          </p:cNvPr>
          <p:cNvSpPr/>
          <p:nvPr/>
        </p:nvSpPr>
        <p:spPr>
          <a:xfrm>
            <a:off x="430296" y="5794669"/>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spTree>
    <p:extLst>
      <p:ext uri="{BB962C8B-B14F-4D97-AF65-F5344CB8AC3E}">
        <p14:creationId xmlns:p14="http://schemas.microsoft.com/office/powerpoint/2010/main" val="5121415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static1.squarespace.com/static/5429f04de4b054905b30b280/543c62e1e4b08aef4382522c/545e6bbbe4b076fac26cec4d/1415474265592/151419575.jpg?format=150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830"/>
            <a:ext cx="12230100" cy="69098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1" y="4338851"/>
            <a:ext cx="12230100" cy="1625600"/>
          </a:xfrm>
          <a:prstGeom prst="rect">
            <a:avLst/>
          </a:prstGeom>
          <a:solidFill>
            <a:srgbClr val="000000">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10" name="TextBox 9"/>
          <p:cNvSpPr txBox="1"/>
          <p:nvPr/>
        </p:nvSpPr>
        <p:spPr>
          <a:xfrm>
            <a:off x="4497698" y="4889423"/>
            <a:ext cx="6878320" cy="584775"/>
          </a:xfrm>
          <a:prstGeom prst="rect">
            <a:avLst/>
          </a:prstGeom>
          <a:noFill/>
        </p:spPr>
        <p:txBody>
          <a:bodyPr wrap="square" rtlCol="0">
            <a:spAutoFit/>
          </a:bodyPr>
          <a:lstStyle/>
          <a:p>
            <a:pPr algn="ctr" defTabSz="1219170"/>
            <a:r>
              <a:rPr lang="en-US" sz="3200" b="1" kern="0" dirty="0">
                <a:solidFill>
                  <a:schemeClr val="bg1"/>
                </a:solidFill>
              </a:rPr>
              <a:t>Concept Evaluation</a:t>
            </a:r>
          </a:p>
        </p:txBody>
      </p:sp>
      <p:sp>
        <p:nvSpPr>
          <p:cNvPr id="6" name="TextBox 5"/>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24</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1372092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Overall Liking of Products vs. Concept</a:t>
            </a:r>
            <a:endParaRPr lang="en-GB" sz="3200" dirty="0"/>
          </a:p>
        </p:txBody>
      </p:sp>
      <p:sp>
        <p:nvSpPr>
          <p:cNvPr id="22" name="Rectangle 21"/>
          <p:cNvSpPr/>
          <p:nvPr/>
        </p:nvSpPr>
        <p:spPr>
          <a:xfrm>
            <a:off x="372220" y="6318557"/>
            <a:ext cx="4564273" cy="246221"/>
          </a:xfrm>
          <a:prstGeom prst="rect">
            <a:avLst/>
          </a:prstGeom>
        </p:spPr>
        <p:txBody>
          <a:bodyPr wrap="square">
            <a:spAutoFit/>
          </a:bodyPr>
          <a:lstStyle/>
          <a:p>
            <a:pPr defTabSz="1219170">
              <a:lnSpc>
                <a:spcPts val="1200"/>
              </a:lnSpc>
            </a:pPr>
            <a:r>
              <a:rPr lang="en-US" sz="1067" kern="0" dirty="0">
                <a:solidFill>
                  <a:srgbClr val="58595B">
                    <a:lumMod val="50000"/>
                  </a:srgbClr>
                </a:solidFill>
                <a:latin typeface="Arial" panose="020B0604020202020204" pitchFamily="34" charset="0"/>
                <a:cs typeface="Arial" panose="020B0604020202020204" pitchFamily="34" charset="0"/>
              </a:rPr>
              <a:t>P.14a/b: How do you LIKE OR DISLIKE this drink in overall? </a:t>
            </a:r>
          </a:p>
        </p:txBody>
      </p:sp>
      <p:graphicFrame>
        <p:nvGraphicFramePr>
          <p:cNvPr id="23" name="Chart 22"/>
          <p:cNvGraphicFramePr/>
          <p:nvPr>
            <p:extLst>
              <p:ext uri="{D42A27DB-BD31-4B8C-83A1-F6EECF244321}">
                <p14:modId xmlns:p14="http://schemas.microsoft.com/office/powerpoint/2010/main" val="1610585224"/>
              </p:ext>
            </p:extLst>
          </p:nvPr>
        </p:nvGraphicFramePr>
        <p:xfrm>
          <a:off x="921074" y="2653474"/>
          <a:ext cx="5059667" cy="3458668"/>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353421" y="1379084"/>
            <a:ext cx="5359400" cy="374571"/>
          </a:xfrm>
          <a:prstGeom prst="roundRect">
            <a:avLst/>
          </a:prstGeom>
          <a:solidFill>
            <a:srgbClr val="A8CCDD">
              <a:lumMod val="20000"/>
              <a:lumOff val="80000"/>
            </a:srgbClr>
          </a:solidFill>
          <a:ln w="25400" cap="flat" cmpd="sng" algn="ctr">
            <a:solidFill>
              <a:srgbClr val="A8CCDD"/>
            </a:solidFill>
            <a:prstDash val="solid"/>
          </a:ln>
          <a:effectLst/>
        </p:spPr>
        <p:txBody>
          <a:bodyPr wrap="square" rtlCol="0" anchor="ctr">
            <a:spAutoFit/>
          </a:bodyPr>
          <a:lstStyle>
            <a:defPPr>
              <a:defRPr lang="en-US"/>
            </a:defPPr>
            <a:lvl1pPr algn="ct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F497D"/>
                </a:solidFill>
                <a:effectLst/>
                <a:uLnTx/>
                <a:uFillTx/>
                <a:latin typeface="Calibri"/>
                <a:ea typeface="+mn-ea"/>
                <a:cs typeface="Arial" panose="020B0604020202020204" pitchFamily="34" charset="0"/>
              </a:rPr>
              <a:t>Product Liking</a:t>
            </a:r>
          </a:p>
        </p:txBody>
      </p:sp>
      <p:graphicFrame>
        <p:nvGraphicFramePr>
          <p:cNvPr id="25" name="Table 24"/>
          <p:cNvGraphicFramePr>
            <a:graphicFrameLocks noGrp="1"/>
          </p:cNvGraphicFramePr>
          <p:nvPr>
            <p:extLst>
              <p:ext uri="{D42A27DB-BD31-4B8C-83A1-F6EECF244321}">
                <p14:modId xmlns:p14="http://schemas.microsoft.com/office/powerpoint/2010/main" val="4004051752"/>
              </p:ext>
            </p:extLst>
          </p:nvPr>
        </p:nvGraphicFramePr>
        <p:xfrm>
          <a:off x="352422" y="1796532"/>
          <a:ext cx="5461999" cy="975647"/>
        </p:xfrm>
        <a:graphic>
          <a:graphicData uri="http://schemas.openxmlformats.org/drawingml/2006/table">
            <a:tbl>
              <a:tblPr firstRow="1" bandRow="1"/>
              <a:tblGrid>
                <a:gridCol w="885665">
                  <a:extLst>
                    <a:ext uri="{9D8B030D-6E8A-4147-A177-3AD203B41FA5}">
                      <a16:colId xmlns:a16="http://schemas.microsoft.com/office/drawing/2014/main" val="20000"/>
                    </a:ext>
                  </a:extLst>
                </a:gridCol>
                <a:gridCol w="1475712">
                  <a:extLst>
                    <a:ext uri="{9D8B030D-6E8A-4147-A177-3AD203B41FA5}">
                      <a16:colId xmlns:a16="http://schemas.microsoft.com/office/drawing/2014/main" val="20001"/>
                    </a:ext>
                  </a:extLst>
                </a:gridCol>
                <a:gridCol w="1550311">
                  <a:extLst>
                    <a:ext uri="{9D8B030D-6E8A-4147-A177-3AD203B41FA5}">
                      <a16:colId xmlns:a16="http://schemas.microsoft.com/office/drawing/2014/main" val="20002"/>
                    </a:ext>
                  </a:extLst>
                </a:gridCol>
                <a:gridCol w="1550311">
                  <a:extLst>
                    <a:ext uri="{9D8B030D-6E8A-4147-A177-3AD203B41FA5}">
                      <a16:colId xmlns:a16="http://schemas.microsoft.com/office/drawing/2014/main" val="20003"/>
                    </a:ext>
                  </a:extLst>
                </a:gridCol>
              </a:tblGrid>
              <a:tr h="332259">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Arial" panose="020B0604020202020204" pitchFamily="34" charset="0"/>
                        <a:cs typeface="Arial" panose="020B0604020202020204" pitchFamily="34" charset="0"/>
                      </a:endParaRPr>
                    </a:p>
                  </a:txBody>
                  <a:tcPr marL="121920" marR="1219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PA – 396</a:t>
                      </a:r>
                    </a:p>
                    <a:p>
                      <a:pPr algn="ctr" fontAlgn="ctr"/>
                      <a:r>
                        <a:rPr lang="en-US" sz="1100" b="1" i="0" u="none" strike="noStrike" dirty="0">
                          <a:solidFill>
                            <a:srgbClr val="FFFFFF"/>
                          </a:solidFill>
                          <a:effectLst/>
                          <a:latin typeface="Arial"/>
                        </a:rPr>
                        <a:t>(B)</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PB – 518</a:t>
                      </a:r>
                    </a:p>
                    <a:p>
                      <a:pPr algn="ctr" fontAlgn="ctr"/>
                      <a:r>
                        <a:rPr lang="en-US" sz="1100" b="1" i="0" u="none" strike="noStrike" dirty="0">
                          <a:solidFill>
                            <a:srgbClr val="FFFFFF"/>
                          </a:solidFill>
                          <a:effectLst/>
                          <a:latin typeface="Arial"/>
                        </a:rPr>
                        <a:t>(C)</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ZA – 472</a:t>
                      </a:r>
                    </a:p>
                    <a:p>
                      <a:pPr algn="ctr" fontAlgn="ctr"/>
                      <a:r>
                        <a:rPr lang="en-US" sz="1100" b="1" i="0" u="none" strike="noStrike" dirty="0">
                          <a:solidFill>
                            <a:srgbClr val="FFFFFF"/>
                          </a:solidFill>
                          <a:effectLst/>
                          <a:latin typeface="Arial"/>
                        </a:rPr>
                        <a:t>(D)</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0000"/>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Base:</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200</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Mean</a:t>
                      </a:r>
                    </a:p>
                  </a:txBody>
                  <a:tcPr marL="121920" marR="1219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4.06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4.39</a:t>
                      </a:r>
                      <a:r>
                        <a:rPr lang="en-US" sz="1200" b="0" i="0" u="none" strike="noStrike" dirty="0">
                          <a:solidFill>
                            <a:srgbClr val="FF0000"/>
                          </a:solidFill>
                          <a:effectLst/>
                          <a:latin typeface="Arial" panose="020B0604020202020204" pitchFamily="34" charset="0"/>
                          <a:cs typeface="Arial" panose="020B0604020202020204" pitchFamily="34" charset="0"/>
                        </a:rPr>
                        <a:t>B</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4.31</a:t>
                      </a:r>
                      <a:r>
                        <a:rPr lang="en-US" sz="1200" b="0" i="0" u="none" strike="noStrike" dirty="0">
                          <a:solidFill>
                            <a:srgbClr val="FF0000"/>
                          </a:solidFill>
                          <a:effectLst/>
                          <a:latin typeface="Arial" panose="020B0604020202020204" pitchFamily="34" charset="0"/>
                          <a:cs typeface="Arial" panose="020B0604020202020204" pitchFamily="34" charset="0"/>
                        </a:rPr>
                        <a:t>b</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2"/>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Top 2 Boxes</a:t>
                      </a:r>
                    </a:p>
                  </a:txBody>
                  <a:tcPr marL="12700" marR="12700"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33%</a:t>
                      </a:r>
                    </a:p>
                  </a:txBody>
                  <a:tcPr marL="12700" marR="12700" marT="1270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50%</a:t>
                      </a:r>
                      <a:r>
                        <a:rPr lang="en-US" sz="1200" b="0" i="0" u="none" strike="noStrike" dirty="0">
                          <a:solidFill>
                            <a:srgbClr val="FF0000"/>
                          </a:solidFill>
                          <a:effectLst/>
                          <a:latin typeface="Arial" panose="020B0604020202020204" pitchFamily="34" charset="0"/>
                          <a:cs typeface="Arial" panose="020B0604020202020204" pitchFamily="34" charset="0"/>
                        </a:rPr>
                        <a:t>B</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2700" marR="12700" marT="1270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43%</a:t>
                      </a:r>
                    </a:p>
                  </a:txBody>
                  <a:tcPr marL="12700" marR="12700" marT="1270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bl>
          </a:graphicData>
        </a:graphic>
      </p:graphicFrame>
      <p:sp>
        <p:nvSpPr>
          <p:cNvPr id="26" name="TextBox 25"/>
          <p:cNvSpPr txBox="1"/>
          <p:nvPr/>
        </p:nvSpPr>
        <p:spPr>
          <a:xfrm>
            <a:off x="4821861" y="4935616"/>
            <a:ext cx="288862" cy="318100"/>
          </a:xfrm>
          <a:prstGeom prst="rect">
            <a:avLst/>
          </a:prstGeom>
          <a:noFill/>
        </p:spPr>
        <p:txBody>
          <a:bodyPr wrap="none" rtlCol="0">
            <a:spAutoFit/>
          </a:bodyPr>
          <a:lstStyle/>
          <a:p>
            <a:pPr defTabSz="1219170"/>
            <a:r>
              <a:rPr lang="en-US" sz="1467" b="1" kern="0" dirty="0">
                <a:solidFill>
                  <a:srgbClr val="FFFFFF"/>
                </a:solidFill>
                <a:latin typeface="Arial" panose="020B0604020202020204" pitchFamily="34" charset="0"/>
                <a:cs typeface="Arial" panose="020B0604020202020204" pitchFamily="34" charset="0"/>
              </a:rPr>
              <a:t>a</a:t>
            </a:r>
          </a:p>
        </p:txBody>
      </p:sp>
      <p:sp>
        <p:nvSpPr>
          <p:cNvPr id="28" name="TextBox 27"/>
          <p:cNvSpPr txBox="1"/>
          <p:nvPr/>
        </p:nvSpPr>
        <p:spPr>
          <a:xfrm>
            <a:off x="3490321" y="3360821"/>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B</a:t>
            </a:r>
          </a:p>
        </p:txBody>
      </p:sp>
      <p:sp>
        <p:nvSpPr>
          <p:cNvPr id="29" name="TextBox 28"/>
          <p:cNvSpPr txBox="1"/>
          <p:nvPr/>
        </p:nvSpPr>
        <p:spPr>
          <a:xfrm>
            <a:off x="1944760" y="4601663"/>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d</a:t>
            </a:r>
          </a:p>
        </p:txBody>
      </p:sp>
      <p:sp>
        <p:nvSpPr>
          <p:cNvPr id="30" name="Rectangle 29"/>
          <p:cNvSpPr/>
          <p:nvPr/>
        </p:nvSpPr>
        <p:spPr>
          <a:xfrm>
            <a:off x="367976" y="6480054"/>
            <a:ext cx="8264813" cy="256545"/>
          </a:xfrm>
          <a:prstGeom prst="rect">
            <a:avLst/>
          </a:prstGeom>
        </p:spPr>
        <p:txBody>
          <a:bodyPr wrap="square">
            <a:spAutoFit/>
          </a:bodyPr>
          <a:lstStyle/>
          <a:p>
            <a:pPr defTabSz="1219170"/>
            <a:r>
              <a:rPr lang="en-US" sz="1067" kern="0" dirty="0">
                <a:solidFill>
                  <a:srgbClr val="58595B">
                    <a:lumMod val="50000"/>
                  </a:srgbClr>
                </a:solidFill>
                <a:latin typeface="Arial" panose="020B0604020202020204" pitchFamily="34" charset="0"/>
                <a:cs typeface="Arial" panose="020B0604020202020204" pitchFamily="34" charset="0"/>
              </a:rPr>
              <a:t>C.3: Which of these phrases best describes your opinion of the product concept board you just read?</a:t>
            </a:r>
          </a:p>
        </p:txBody>
      </p:sp>
      <p:sp>
        <p:nvSpPr>
          <p:cNvPr id="31" name="Right Arrow 7"/>
          <p:cNvSpPr/>
          <p:nvPr/>
        </p:nvSpPr>
        <p:spPr>
          <a:xfrm>
            <a:off x="6007808" y="3056022"/>
            <a:ext cx="508000" cy="633095"/>
          </a:xfrm>
          <a:prstGeom prst="rightArrow">
            <a:avLst/>
          </a:prstGeom>
          <a:solidFill>
            <a:srgbClr val="FFFFFF">
              <a:lumMod val="5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graphicFrame>
        <p:nvGraphicFramePr>
          <p:cNvPr id="32" name="Chart 31"/>
          <p:cNvGraphicFramePr/>
          <p:nvPr>
            <p:extLst>
              <p:ext uri="{D42A27DB-BD31-4B8C-83A1-F6EECF244321}">
                <p14:modId xmlns:p14="http://schemas.microsoft.com/office/powerpoint/2010/main" val="319239541"/>
              </p:ext>
            </p:extLst>
          </p:nvPr>
        </p:nvGraphicFramePr>
        <p:xfrm>
          <a:off x="6855821" y="2649621"/>
          <a:ext cx="5059667" cy="36322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47835999"/>
              </p:ext>
            </p:extLst>
          </p:nvPr>
        </p:nvGraphicFramePr>
        <p:xfrm>
          <a:off x="6346823" y="1798722"/>
          <a:ext cx="5461999" cy="975647"/>
        </p:xfrm>
        <a:graphic>
          <a:graphicData uri="http://schemas.openxmlformats.org/drawingml/2006/table">
            <a:tbl>
              <a:tblPr firstRow="1" bandRow="1"/>
              <a:tblGrid>
                <a:gridCol w="885665">
                  <a:extLst>
                    <a:ext uri="{9D8B030D-6E8A-4147-A177-3AD203B41FA5}">
                      <a16:colId xmlns:a16="http://schemas.microsoft.com/office/drawing/2014/main" val="20000"/>
                    </a:ext>
                  </a:extLst>
                </a:gridCol>
                <a:gridCol w="1475712">
                  <a:extLst>
                    <a:ext uri="{9D8B030D-6E8A-4147-A177-3AD203B41FA5}">
                      <a16:colId xmlns:a16="http://schemas.microsoft.com/office/drawing/2014/main" val="20001"/>
                    </a:ext>
                  </a:extLst>
                </a:gridCol>
                <a:gridCol w="1550311">
                  <a:extLst>
                    <a:ext uri="{9D8B030D-6E8A-4147-A177-3AD203B41FA5}">
                      <a16:colId xmlns:a16="http://schemas.microsoft.com/office/drawing/2014/main" val="20002"/>
                    </a:ext>
                  </a:extLst>
                </a:gridCol>
                <a:gridCol w="1550311">
                  <a:extLst>
                    <a:ext uri="{9D8B030D-6E8A-4147-A177-3AD203B41FA5}">
                      <a16:colId xmlns:a16="http://schemas.microsoft.com/office/drawing/2014/main" val="20003"/>
                    </a:ext>
                  </a:extLst>
                </a:gridCol>
              </a:tblGrid>
              <a:tr h="332259">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Arial" panose="020B0604020202020204" pitchFamily="34" charset="0"/>
                        <a:cs typeface="Arial" panose="020B0604020202020204" pitchFamily="34" charset="0"/>
                      </a:endParaRPr>
                    </a:p>
                  </a:txBody>
                  <a:tcPr marL="121920" marR="1219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PA – 396</a:t>
                      </a:r>
                    </a:p>
                    <a:p>
                      <a:pPr algn="ctr" fontAlgn="ctr"/>
                      <a:r>
                        <a:rPr lang="en-US" sz="1100" b="1" i="0" u="none" strike="noStrike" dirty="0">
                          <a:solidFill>
                            <a:srgbClr val="FFFFFF"/>
                          </a:solidFill>
                          <a:effectLst/>
                          <a:latin typeface="Arial"/>
                        </a:rPr>
                        <a:t>(B)</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PB – 518</a:t>
                      </a:r>
                    </a:p>
                    <a:p>
                      <a:pPr algn="ctr" fontAlgn="ctr"/>
                      <a:r>
                        <a:rPr lang="en-US" sz="1100" b="1" i="0" u="none" strike="noStrike" dirty="0">
                          <a:solidFill>
                            <a:srgbClr val="FFFFFF"/>
                          </a:solidFill>
                          <a:effectLst/>
                          <a:latin typeface="Arial"/>
                        </a:rPr>
                        <a:t>(C)</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Total</a:t>
                      </a:r>
                    </a:p>
                    <a:p>
                      <a:pPr algn="ctr" fontAlgn="ctr"/>
                      <a:r>
                        <a:rPr lang="en-US" sz="1100" b="1" i="0" u="none" strike="noStrike" dirty="0">
                          <a:solidFill>
                            <a:srgbClr val="FFFFFF"/>
                          </a:solidFill>
                          <a:effectLst/>
                          <a:latin typeface="Arial"/>
                        </a:rPr>
                        <a:t>(D)</a:t>
                      </a:r>
                    </a:p>
                  </a:txBody>
                  <a:tcPr marL="9519" marR="9519" marT="7139"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0066"/>
                    </a:solidFill>
                  </a:tcPr>
                </a:tc>
                <a:extLst>
                  <a:ext uri="{0D108BD9-81ED-4DB2-BD59-A6C34878D82A}">
                    <a16:rowId xmlns:a16="http://schemas.microsoft.com/office/drawing/2014/main" val="10000"/>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Base:</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200</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Mean</a:t>
                      </a:r>
                    </a:p>
                  </a:txBody>
                  <a:tcPr marL="121920" marR="12192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4.55</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4.55</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4.55</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2"/>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Top 2 Boxes</a:t>
                      </a:r>
                    </a:p>
                  </a:txBody>
                  <a:tcPr marL="12700" marR="12700"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49%</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56%</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53%</a:t>
                      </a:r>
                    </a:p>
                  </a:txBody>
                  <a:tcPr marL="12700" marR="12700" marT="1270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bl>
          </a:graphicData>
        </a:graphic>
      </p:graphicFrame>
      <p:sp>
        <p:nvSpPr>
          <p:cNvPr id="34" name="TextBox 33"/>
          <p:cNvSpPr txBox="1"/>
          <p:nvPr/>
        </p:nvSpPr>
        <p:spPr>
          <a:xfrm>
            <a:off x="6449421" y="1380546"/>
            <a:ext cx="5359400" cy="374571"/>
          </a:xfrm>
          <a:prstGeom prst="roundRect">
            <a:avLst/>
          </a:prstGeom>
          <a:solidFill>
            <a:srgbClr val="FFFFCC"/>
          </a:solidFill>
          <a:ln w="25400" cap="flat" cmpd="sng" algn="ctr">
            <a:solidFill>
              <a:srgbClr val="FFC000"/>
            </a:solidFill>
            <a:prstDash val="solid"/>
          </a:ln>
          <a:effectLst/>
        </p:spPr>
        <p:txBody>
          <a:bodyPr wrap="square" rtlCol="0" anchor="ctr">
            <a:spAutoFit/>
          </a:bodyPr>
          <a:lstStyle>
            <a:defPPr>
              <a:defRPr lang="en-US"/>
            </a:defPPr>
            <a:lvl1pPr algn="ct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F497D"/>
                </a:solidFill>
                <a:effectLst/>
                <a:uLnTx/>
                <a:uFillTx/>
                <a:latin typeface="Calibri"/>
                <a:ea typeface="+mn-ea"/>
                <a:cs typeface="Arial" panose="020B0604020202020204" pitchFamily="34" charset="0"/>
              </a:rPr>
              <a:t>Concept Liking</a:t>
            </a:r>
          </a:p>
        </p:txBody>
      </p:sp>
      <p:sp>
        <p:nvSpPr>
          <p:cNvPr id="35" name="TextBox 34"/>
          <p:cNvSpPr txBox="1"/>
          <p:nvPr/>
        </p:nvSpPr>
        <p:spPr>
          <a:xfrm>
            <a:off x="7871821" y="4073927"/>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C</a:t>
            </a:r>
          </a:p>
        </p:txBody>
      </p:sp>
      <p:sp>
        <p:nvSpPr>
          <p:cNvPr id="36" name="Left Brace 35"/>
          <p:cNvSpPr/>
          <p:nvPr/>
        </p:nvSpPr>
        <p:spPr>
          <a:xfrm>
            <a:off x="1344022" y="2852822"/>
            <a:ext cx="60959" cy="1221105"/>
          </a:xfrm>
          <a:prstGeom prst="leftBrace">
            <a:avLst/>
          </a:prstGeom>
          <a:noFill/>
          <a:ln w="9525" cap="flat" cmpd="sng" algn="ctr">
            <a:solidFill>
              <a:srgbClr val="FFFFFF">
                <a:lumMod val="50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37" name="TextBox 36"/>
          <p:cNvSpPr txBox="1"/>
          <p:nvPr/>
        </p:nvSpPr>
        <p:spPr>
          <a:xfrm>
            <a:off x="836021" y="3297321"/>
            <a:ext cx="711201" cy="297454"/>
          </a:xfrm>
          <a:prstGeom prst="rect">
            <a:avLst/>
          </a:prstGeom>
          <a:noFill/>
        </p:spPr>
        <p:txBody>
          <a:bodyPr wrap="square" rtlCol="0">
            <a:spAutoFit/>
          </a:bodyPr>
          <a:lstStyle/>
          <a:p>
            <a:pPr defTabSz="1219170"/>
            <a:r>
              <a:rPr lang="en-US" sz="1333" b="1" kern="0" dirty="0">
                <a:solidFill>
                  <a:srgbClr val="BCBEC0">
                    <a:lumMod val="50000"/>
                  </a:srgbClr>
                </a:solidFill>
                <a:latin typeface="Arial" panose="020B0604020202020204" pitchFamily="34" charset="0"/>
                <a:cs typeface="Arial" panose="020B0604020202020204" pitchFamily="34" charset="0"/>
              </a:rPr>
              <a:t>68%</a:t>
            </a:r>
          </a:p>
        </p:txBody>
      </p:sp>
      <p:sp>
        <p:nvSpPr>
          <p:cNvPr id="38" name="Left Brace 37"/>
          <p:cNvSpPr/>
          <p:nvPr/>
        </p:nvSpPr>
        <p:spPr>
          <a:xfrm>
            <a:off x="2934063" y="2878222"/>
            <a:ext cx="60959" cy="1221105"/>
          </a:xfrm>
          <a:prstGeom prst="leftBrace">
            <a:avLst/>
          </a:prstGeom>
          <a:noFill/>
          <a:ln w="9525" cap="flat" cmpd="sng" algn="ctr">
            <a:solidFill>
              <a:srgbClr val="FFFFFF">
                <a:lumMod val="50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39" name="TextBox 38"/>
          <p:cNvSpPr txBox="1"/>
          <p:nvPr/>
        </p:nvSpPr>
        <p:spPr>
          <a:xfrm>
            <a:off x="2474322" y="3324625"/>
            <a:ext cx="711201" cy="297454"/>
          </a:xfrm>
          <a:prstGeom prst="rect">
            <a:avLst/>
          </a:prstGeom>
          <a:noFill/>
        </p:spPr>
        <p:txBody>
          <a:bodyPr wrap="square" rtlCol="0">
            <a:spAutoFit/>
          </a:bodyPr>
          <a:lstStyle/>
          <a:p>
            <a:pPr defTabSz="1219170"/>
            <a:r>
              <a:rPr lang="en-US" sz="1333" b="1" kern="0" dirty="0">
                <a:solidFill>
                  <a:srgbClr val="BCBEC0">
                    <a:lumMod val="50000"/>
                  </a:srgbClr>
                </a:solidFill>
                <a:latin typeface="Arial" panose="020B0604020202020204" pitchFamily="34" charset="0"/>
                <a:cs typeface="Arial" panose="020B0604020202020204" pitchFamily="34" charset="0"/>
              </a:rPr>
              <a:t>76%</a:t>
            </a:r>
          </a:p>
        </p:txBody>
      </p:sp>
      <p:sp>
        <p:nvSpPr>
          <p:cNvPr id="40" name="Left Brace 39"/>
          <p:cNvSpPr/>
          <p:nvPr/>
        </p:nvSpPr>
        <p:spPr>
          <a:xfrm>
            <a:off x="4524104" y="2914415"/>
            <a:ext cx="60959" cy="1221105"/>
          </a:xfrm>
          <a:prstGeom prst="leftBrace">
            <a:avLst/>
          </a:prstGeom>
          <a:noFill/>
          <a:ln w="9525" cap="flat" cmpd="sng" algn="ctr">
            <a:solidFill>
              <a:srgbClr val="FFFFFF">
                <a:lumMod val="50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1" name="TextBox 40"/>
          <p:cNvSpPr txBox="1"/>
          <p:nvPr/>
        </p:nvSpPr>
        <p:spPr>
          <a:xfrm>
            <a:off x="4290421" y="3360819"/>
            <a:ext cx="711201" cy="297454"/>
          </a:xfrm>
          <a:prstGeom prst="rect">
            <a:avLst/>
          </a:prstGeom>
          <a:noFill/>
        </p:spPr>
        <p:txBody>
          <a:bodyPr wrap="square" rtlCol="0">
            <a:spAutoFit/>
          </a:bodyPr>
          <a:lstStyle/>
          <a:p>
            <a:pPr defTabSz="1219170"/>
            <a:r>
              <a:rPr lang="en-US" sz="1333" b="1" kern="0" dirty="0">
                <a:solidFill>
                  <a:srgbClr val="BCBEC0">
                    <a:lumMod val="50000"/>
                  </a:srgbClr>
                </a:solidFill>
                <a:latin typeface="Arial" panose="020B0604020202020204" pitchFamily="34" charset="0"/>
                <a:cs typeface="Arial" panose="020B0604020202020204" pitchFamily="34" charset="0"/>
              </a:rPr>
              <a:t>74%</a:t>
            </a:r>
          </a:p>
        </p:txBody>
      </p:sp>
      <p:sp>
        <p:nvSpPr>
          <p:cNvPr id="42" name="Left Brace 41"/>
          <p:cNvSpPr/>
          <p:nvPr/>
        </p:nvSpPr>
        <p:spPr>
          <a:xfrm>
            <a:off x="7313023" y="2890922"/>
            <a:ext cx="60959" cy="1221105"/>
          </a:xfrm>
          <a:prstGeom prst="leftBrace">
            <a:avLst/>
          </a:prstGeom>
          <a:noFill/>
          <a:ln w="9525" cap="flat" cmpd="sng" algn="ctr">
            <a:solidFill>
              <a:srgbClr val="FFFFFF">
                <a:lumMod val="50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3" name="TextBox 42"/>
          <p:cNvSpPr txBox="1"/>
          <p:nvPr/>
        </p:nvSpPr>
        <p:spPr>
          <a:xfrm>
            <a:off x="6805022" y="3335421"/>
            <a:ext cx="711201" cy="297454"/>
          </a:xfrm>
          <a:prstGeom prst="rect">
            <a:avLst/>
          </a:prstGeom>
          <a:noFill/>
        </p:spPr>
        <p:txBody>
          <a:bodyPr wrap="square" rtlCol="0">
            <a:spAutoFit/>
          </a:bodyPr>
          <a:lstStyle/>
          <a:p>
            <a:pPr defTabSz="1219170"/>
            <a:r>
              <a:rPr lang="en-US" sz="1333" b="1" kern="0" dirty="0">
                <a:solidFill>
                  <a:srgbClr val="BCBEC0">
                    <a:lumMod val="50000"/>
                  </a:srgbClr>
                </a:solidFill>
                <a:latin typeface="Arial" panose="020B0604020202020204" pitchFamily="34" charset="0"/>
                <a:cs typeface="Arial" panose="020B0604020202020204" pitchFamily="34" charset="0"/>
              </a:rPr>
              <a:t>87%</a:t>
            </a:r>
          </a:p>
        </p:txBody>
      </p:sp>
      <p:sp>
        <p:nvSpPr>
          <p:cNvPr id="44" name="Left Brace 43"/>
          <p:cNvSpPr/>
          <p:nvPr/>
        </p:nvSpPr>
        <p:spPr>
          <a:xfrm>
            <a:off x="8890364" y="2916322"/>
            <a:ext cx="60959" cy="1221105"/>
          </a:xfrm>
          <a:prstGeom prst="leftBrace">
            <a:avLst/>
          </a:prstGeom>
          <a:noFill/>
          <a:ln w="9525" cap="flat" cmpd="sng" algn="ctr">
            <a:solidFill>
              <a:srgbClr val="FFFFFF">
                <a:lumMod val="50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5" name="TextBox 44"/>
          <p:cNvSpPr txBox="1"/>
          <p:nvPr/>
        </p:nvSpPr>
        <p:spPr>
          <a:xfrm>
            <a:off x="8430623" y="3362725"/>
            <a:ext cx="711201" cy="297454"/>
          </a:xfrm>
          <a:prstGeom prst="rect">
            <a:avLst/>
          </a:prstGeom>
          <a:noFill/>
        </p:spPr>
        <p:txBody>
          <a:bodyPr wrap="square" rtlCol="0">
            <a:spAutoFit/>
          </a:bodyPr>
          <a:lstStyle/>
          <a:p>
            <a:pPr defTabSz="1219170"/>
            <a:r>
              <a:rPr lang="en-US" sz="1333" b="1" kern="0" dirty="0">
                <a:solidFill>
                  <a:srgbClr val="BCBEC0">
                    <a:lumMod val="50000"/>
                  </a:srgbClr>
                </a:solidFill>
                <a:latin typeface="Arial" panose="020B0604020202020204" pitchFamily="34" charset="0"/>
                <a:cs typeface="Arial" panose="020B0604020202020204" pitchFamily="34" charset="0"/>
              </a:rPr>
              <a:t>79%</a:t>
            </a:r>
          </a:p>
        </p:txBody>
      </p:sp>
      <p:sp>
        <p:nvSpPr>
          <p:cNvPr id="46" name="Left Brace 45"/>
          <p:cNvSpPr/>
          <p:nvPr/>
        </p:nvSpPr>
        <p:spPr>
          <a:xfrm>
            <a:off x="10455006" y="2952515"/>
            <a:ext cx="60959" cy="1221105"/>
          </a:xfrm>
          <a:prstGeom prst="leftBrace">
            <a:avLst/>
          </a:prstGeom>
          <a:noFill/>
          <a:ln w="9525" cap="flat" cmpd="sng" algn="ctr">
            <a:solidFill>
              <a:srgbClr val="FFFFFF">
                <a:lumMod val="50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7" name="TextBox 46"/>
          <p:cNvSpPr txBox="1"/>
          <p:nvPr/>
        </p:nvSpPr>
        <p:spPr>
          <a:xfrm>
            <a:off x="10183221" y="3398919"/>
            <a:ext cx="711201" cy="297454"/>
          </a:xfrm>
          <a:prstGeom prst="rect">
            <a:avLst/>
          </a:prstGeom>
          <a:noFill/>
        </p:spPr>
        <p:txBody>
          <a:bodyPr wrap="square" rtlCol="0">
            <a:spAutoFit/>
          </a:bodyPr>
          <a:lstStyle/>
          <a:p>
            <a:pPr defTabSz="1219170"/>
            <a:r>
              <a:rPr lang="en-US" sz="1333" b="1" kern="0" dirty="0">
                <a:solidFill>
                  <a:srgbClr val="BCBEC0">
                    <a:lumMod val="50000"/>
                  </a:srgbClr>
                </a:solidFill>
                <a:latin typeface="Arial" panose="020B0604020202020204" pitchFamily="34" charset="0"/>
                <a:cs typeface="Arial" panose="020B0604020202020204" pitchFamily="34" charset="0"/>
              </a:rPr>
              <a:t>84%</a:t>
            </a:r>
          </a:p>
        </p:txBody>
      </p:sp>
      <p:sp>
        <p:nvSpPr>
          <p:cNvPr id="48" name="Rectangle 47">
            <a:extLst>
              <a:ext uri="{FF2B5EF4-FFF2-40B4-BE49-F238E27FC236}">
                <a16:creationId xmlns:a16="http://schemas.microsoft.com/office/drawing/2014/main" id="{3C326524-5A76-4556-B59E-6D18BACCD6F4}"/>
              </a:ext>
            </a:extLst>
          </p:cNvPr>
          <p:cNvSpPr/>
          <p:nvPr/>
        </p:nvSpPr>
        <p:spPr>
          <a:xfrm>
            <a:off x="362405" y="6051709"/>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spTree>
    <p:extLst>
      <p:ext uri="{BB962C8B-B14F-4D97-AF65-F5344CB8AC3E}">
        <p14:creationId xmlns:p14="http://schemas.microsoft.com/office/powerpoint/2010/main" val="2606965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Reasons for </a:t>
            </a:r>
            <a:r>
              <a:rPr lang="en-US" sz="3200" dirty="0">
                <a:solidFill>
                  <a:srgbClr val="00B050"/>
                </a:solidFill>
              </a:rPr>
              <a:t>Liking</a:t>
            </a:r>
            <a:r>
              <a:rPr lang="en-US" sz="3200" dirty="0"/>
              <a:t> / </a:t>
            </a:r>
            <a:r>
              <a:rPr lang="en-US" sz="3200" dirty="0">
                <a:solidFill>
                  <a:srgbClr val="FF0000"/>
                </a:solidFill>
              </a:rPr>
              <a:t>Disliking</a:t>
            </a:r>
            <a:r>
              <a:rPr lang="en-US" sz="3200" dirty="0"/>
              <a:t> the Concept</a:t>
            </a:r>
          </a:p>
        </p:txBody>
      </p:sp>
      <p:graphicFrame>
        <p:nvGraphicFramePr>
          <p:cNvPr id="48" name="Table 47"/>
          <p:cNvGraphicFramePr>
            <a:graphicFrameLocks noGrp="1"/>
          </p:cNvGraphicFramePr>
          <p:nvPr>
            <p:extLst>
              <p:ext uri="{D42A27DB-BD31-4B8C-83A1-F6EECF244321}">
                <p14:modId xmlns:p14="http://schemas.microsoft.com/office/powerpoint/2010/main" val="1958407901"/>
              </p:ext>
            </p:extLst>
          </p:nvPr>
        </p:nvGraphicFramePr>
        <p:xfrm>
          <a:off x="790075" y="1101213"/>
          <a:ext cx="10408638" cy="2968360"/>
        </p:xfrm>
        <a:graphic>
          <a:graphicData uri="http://schemas.openxmlformats.org/drawingml/2006/table">
            <a:tbl>
              <a:tblPr/>
              <a:tblGrid>
                <a:gridCol w="6043725">
                  <a:extLst>
                    <a:ext uri="{9D8B030D-6E8A-4147-A177-3AD203B41FA5}">
                      <a16:colId xmlns:a16="http://schemas.microsoft.com/office/drawing/2014/main" val="20000"/>
                    </a:ext>
                  </a:extLst>
                </a:gridCol>
                <a:gridCol w="1454971">
                  <a:extLst>
                    <a:ext uri="{9D8B030D-6E8A-4147-A177-3AD203B41FA5}">
                      <a16:colId xmlns:a16="http://schemas.microsoft.com/office/drawing/2014/main" val="20001"/>
                    </a:ext>
                  </a:extLst>
                </a:gridCol>
                <a:gridCol w="1454971">
                  <a:extLst>
                    <a:ext uri="{9D8B030D-6E8A-4147-A177-3AD203B41FA5}">
                      <a16:colId xmlns:a16="http://schemas.microsoft.com/office/drawing/2014/main" val="20002"/>
                    </a:ext>
                  </a:extLst>
                </a:gridCol>
                <a:gridCol w="1454971">
                  <a:extLst>
                    <a:ext uri="{9D8B030D-6E8A-4147-A177-3AD203B41FA5}">
                      <a16:colId xmlns:a16="http://schemas.microsoft.com/office/drawing/2014/main" val="20003"/>
                    </a:ext>
                  </a:extLst>
                </a:gridCol>
              </a:tblGrid>
              <a:tr h="203200">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chemeClr val="bg2">
                            <a:lumMod val="50000"/>
                          </a:schemeClr>
                        </a:solidFill>
                        <a:effectLst/>
                        <a:latin typeface="Arial" panose="020B0604020202020204" pitchFamily="34" charset="0"/>
                        <a:cs typeface="Arial" panose="020B0604020202020204" pitchFamily="34" charset="0"/>
                      </a:endParaRPr>
                    </a:p>
                  </a:txBody>
                  <a:tcPr marL="1464" marR="1464" marT="1464" marB="0" anchor="b">
                    <a:lnL>
                      <a:noFill/>
                    </a:lnL>
                    <a:lnR w="63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1"/>
                          </a:solidFill>
                          <a:effectLst/>
                          <a:latin typeface="Arial" panose="020B0604020202020204" pitchFamily="34" charset="0"/>
                          <a:cs typeface="Arial" panose="020B0604020202020204" pitchFamily="34" charset="0"/>
                        </a:rPr>
                        <a:t>PA - 396</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1"/>
                          </a:solidFill>
                          <a:effectLst/>
                          <a:latin typeface="Arial" panose="020B0604020202020204" pitchFamily="34" charset="0"/>
                          <a:cs typeface="Arial" panose="020B0604020202020204" pitchFamily="34" charset="0"/>
                        </a:rPr>
                        <a:t>PB - 518</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60000"/>
                        <a:lumOff val="4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1"/>
                          </a:solidFill>
                          <a:effectLst/>
                          <a:latin typeface="Arial" panose="020B0604020202020204" pitchFamily="34" charset="0"/>
                          <a:cs typeface="Arial" panose="020B0604020202020204" pitchFamily="34" charset="0"/>
                        </a:rPr>
                        <a:t>Total</a:t>
                      </a:r>
                    </a:p>
                  </a:txBody>
                  <a:tcPr marL="1464" marR="1464" marT="1464" marB="0" anchor="ctr">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0066"/>
                    </a:solidFill>
                  </a:tcPr>
                </a:tc>
                <a:extLst>
                  <a:ext uri="{0D108BD9-81ED-4DB2-BD59-A6C34878D82A}">
                    <a16:rowId xmlns:a16="http://schemas.microsoft.com/office/drawing/2014/main" val="10000"/>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Base:</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100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100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200</a:t>
                      </a:r>
                    </a:p>
                  </a:txBody>
                  <a:tcPr marL="1464" marR="1464" marT="1464" marB="0" anchor="b">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1"/>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chemeClr val="bg2">
                            <a:lumMod val="50000"/>
                          </a:schemeClr>
                        </a:solidFill>
                        <a:effectLst/>
                        <a:latin typeface="Arial" panose="020B0604020202020204" pitchFamily="34" charset="0"/>
                        <a:cs typeface="Arial" panose="020B0604020202020204" pitchFamily="34" charset="0"/>
                      </a:endParaRPr>
                    </a:p>
                  </a:txBody>
                  <a:tcPr marL="1464" marR="1464" marT="1464" marB="0" anchor="b">
                    <a:lnL>
                      <a:noFill/>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2"/>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Taste of pomegranate fruit</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31</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29</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30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3"/>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Refreshing feeling after drinking</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27</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30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29</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4"/>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Bottle color is beautifully red</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13</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38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26</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5"/>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Pomegranate flavor</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a:solidFill>
                            <a:schemeClr val="bg2">
                              <a:lumMod val="50000"/>
                            </a:schemeClr>
                          </a:solidFill>
                          <a:effectLst/>
                          <a:latin typeface="Arial" panose="020B0604020202020204" pitchFamily="34" charset="0"/>
                          <a:cs typeface="Arial" panose="020B0604020202020204" pitchFamily="34" charset="0"/>
                        </a:rPr>
                        <a:t>28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19</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24</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6"/>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Delicious taste</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17</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a:solidFill>
                            <a:schemeClr val="bg2">
                              <a:lumMod val="50000"/>
                            </a:schemeClr>
                          </a:solidFill>
                          <a:effectLst/>
                          <a:latin typeface="Arial" panose="020B0604020202020204" pitchFamily="34" charset="0"/>
                          <a:cs typeface="Arial" panose="020B0604020202020204" pitchFamily="34" charset="0"/>
                        </a:rPr>
                        <a:t>28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23</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7"/>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a:solidFill>
                            <a:schemeClr val="bg2">
                              <a:lumMod val="50000"/>
                            </a:schemeClr>
                          </a:solidFill>
                          <a:effectLst/>
                          <a:latin typeface="Arial" panose="020B0604020202020204" pitchFamily="34" charset="0"/>
                          <a:cs typeface="Arial" panose="020B0604020202020204" pitchFamily="34" charset="0"/>
                        </a:rPr>
                        <a:t>Packaging design is attractive</a:t>
                      </a:r>
                      <a:endParaRPr lang="en-US" sz="1200" b="0" i="0" u="none" strike="noStrike" dirty="0">
                        <a:solidFill>
                          <a:schemeClr val="bg2">
                            <a:lumMod val="50000"/>
                          </a:schemeClr>
                        </a:solidFill>
                        <a:effectLst/>
                        <a:latin typeface="Arial" panose="020B0604020202020204" pitchFamily="34" charset="0"/>
                        <a:cs typeface="Arial" panose="020B0604020202020204" pitchFamily="34" charset="0"/>
                      </a:endParaRP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12</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30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21</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8"/>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Delicious pomegranate aroma</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20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19</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9"/>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New product</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15</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15</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15</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2"/>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Reasonable price</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9</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17</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13</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3"/>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Picture of pomegranate fruit is pretty</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7</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5"/>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Delicious pomegranate aroma</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8</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a:solidFill>
                            <a:schemeClr val="bg2">
                              <a:lumMod val="50000"/>
                            </a:schemeClr>
                          </a:solidFill>
                          <a:effectLst/>
                          <a:latin typeface="Arial" panose="020B0604020202020204" pitchFamily="34" charset="0"/>
                          <a:cs typeface="Arial" panose="020B0604020202020204" pitchFamily="34" charset="0"/>
                        </a:rPr>
                        <a:t>5</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7</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6"/>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a:solidFill>
                            <a:schemeClr val="bg2">
                              <a:lumMod val="50000"/>
                            </a:schemeClr>
                          </a:solidFill>
                          <a:effectLst/>
                          <a:latin typeface="Arial" panose="020B0604020202020204" pitchFamily="34" charset="0"/>
                          <a:cs typeface="Arial" panose="020B0604020202020204" pitchFamily="34" charset="0"/>
                        </a:rPr>
                        <a:t>Natural color</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4</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10</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7</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7"/>
                  </a:ext>
                </a:extLst>
              </a:tr>
              <a:tr h="184344">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Thirst quenching</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3</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9</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6</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8"/>
                  </a:ext>
                </a:extLst>
              </a:tr>
            </a:tbl>
          </a:graphicData>
        </a:graphic>
      </p:graphicFrame>
      <p:graphicFrame>
        <p:nvGraphicFramePr>
          <p:cNvPr id="49" name="Table 48"/>
          <p:cNvGraphicFramePr>
            <a:graphicFrameLocks noGrp="1"/>
          </p:cNvGraphicFramePr>
          <p:nvPr>
            <p:extLst>
              <p:ext uri="{D42A27DB-BD31-4B8C-83A1-F6EECF244321}">
                <p14:modId xmlns:p14="http://schemas.microsoft.com/office/powerpoint/2010/main" val="169878107"/>
              </p:ext>
            </p:extLst>
          </p:nvPr>
        </p:nvGraphicFramePr>
        <p:xfrm>
          <a:off x="790075" y="4310166"/>
          <a:ext cx="10413999" cy="925692"/>
        </p:xfrm>
        <a:graphic>
          <a:graphicData uri="http://schemas.openxmlformats.org/drawingml/2006/table">
            <a:tbl>
              <a:tblPr/>
              <a:tblGrid>
                <a:gridCol w="6046839">
                  <a:extLst>
                    <a:ext uri="{9D8B030D-6E8A-4147-A177-3AD203B41FA5}">
                      <a16:colId xmlns:a16="http://schemas.microsoft.com/office/drawing/2014/main" val="20000"/>
                    </a:ext>
                  </a:extLst>
                </a:gridCol>
                <a:gridCol w="1455720">
                  <a:extLst>
                    <a:ext uri="{9D8B030D-6E8A-4147-A177-3AD203B41FA5}">
                      <a16:colId xmlns:a16="http://schemas.microsoft.com/office/drawing/2014/main" val="20001"/>
                    </a:ext>
                  </a:extLst>
                </a:gridCol>
                <a:gridCol w="1455720">
                  <a:extLst>
                    <a:ext uri="{9D8B030D-6E8A-4147-A177-3AD203B41FA5}">
                      <a16:colId xmlns:a16="http://schemas.microsoft.com/office/drawing/2014/main" val="20002"/>
                    </a:ext>
                  </a:extLst>
                </a:gridCol>
                <a:gridCol w="1455720">
                  <a:extLst>
                    <a:ext uri="{9D8B030D-6E8A-4147-A177-3AD203B41FA5}">
                      <a16:colId xmlns:a16="http://schemas.microsoft.com/office/drawing/2014/main" val="20003"/>
                    </a:ext>
                  </a:extLst>
                </a:gridCol>
              </a:tblGrid>
              <a:tr h="231423">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chemeClr val="bg2">
                            <a:lumMod val="50000"/>
                          </a:schemeClr>
                        </a:solidFill>
                        <a:effectLst/>
                        <a:latin typeface="Arial" panose="020B0604020202020204" pitchFamily="34" charset="0"/>
                        <a:cs typeface="Arial" panose="020B0604020202020204" pitchFamily="34" charset="0"/>
                      </a:endParaRPr>
                    </a:p>
                  </a:txBody>
                  <a:tcPr marL="1464" marR="1464" marT="1464" marB="0" anchor="b">
                    <a:lnL>
                      <a:noFill/>
                    </a:lnL>
                    <a:lnR w="63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1"/>
                          </a:solidFill>
                          <a:effectLst/>
                          <a:latin typeface="Arial" panose="020B0604020202020204" pitchFamily="34" charset="0"/>
                          <a:cs typeface="Arial" panose="020B0604020202020204" pitchFamily="34" charset="0"/>
                        </a:rPr>
                        <a:t>PA - 396</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1"/>
                          </a:solidFill>
                          <a:effectLst/>
                          <a:latin typeface="Arial" panose="020B0604020202020204" pitchFamily="34" charset="0"/>
                          <a:cs typeface="Arial" panose="020B0604020202020204" pitchFamily="34" charset="0"/>
                        </a:rPr>
                        <a:t>PB - 518</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60000"/>
                        <a:lumOff val="4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1"/>
                          </a:solidFill>
                          <a:effectLst/>
                          <a:latin typeface="Arial" panose="020B0604020202020204" pitchFamily="34" charset="0"/>
                          <a:cs typeface="Arial" panose="020B0604020202020204" pitchFamily="34" charset="0"/>
                        </a:rPr>
                        <a:t>Total</a:t>
                      </a:r>
                    </a:p>
                  </a:txBody>
                  <a:tcPr marL="1464" marR="1464" marT="1464" marB="0" anchor="ctr">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0066"/>
                    </a:solidFill>
                  </a:tcPr>
                </a:tc>
                <a:extLst>
                  <a:ext uri="{0D108BD9-81ED-4DB2-BD59-A6C34878D82A}">
                    <a16:rowId xmlns:a16="http://schemas.microsoft.com/office/drawing/2014/main" val="10000"/>
                  </a:ext>
                </a:extLst>
              </a:tr>
              <a:tr h="231423">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Base:</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100</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100</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200</a:t>
                      </a:r>
                    </a:p>
                  </a:txBody>
                  <a:tcPr marL="1464" marR="1464" marT="1464" marB="0" anchor="ctr">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1"/>
                  </a:ext>
                </a:extLst>
              </a:tr>
              <a:tr h="231423">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200" b="0" i="0" u="none" strike="noStrike" dirty="0">
                        <a:solidFill>
                          <a:schemeClr val="bg2">
                            <a:lumMod val="50000"/>
                          </a:schemeClr>
                        </a:solidFill>
                        <a:effectLst/>
                        <a:latin typeface="Arial" panose="020B0604020202020204" pitchFamily="34" charset="0"/>
                        <a:cs typeface="Arial" panose="020B0604020202020204" pitchFamily="34" charset="0"/>
                      </a:endParaRPr>
                    </a:p>
                  </a:txBody>
                  <a:tcPr marL="1464" marR="1464" marT="1464" marB="0" anchor="b">
                    <a:lnL>
                      <a:noFill/>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0" i="0" u="none" strike="noStrike" dirty="0">
                          <a:solidFill>
                            <a:schemeClr val="bg2">
                              <a:lumMod val="50000"/>
                            </a:schemeClr>
                          </a:solidFill>
                          <a:effectLst/>
                          <a:latin typeface="Arial" panose="020B0604020202020204" pitchFamily="34" charset="0"/>
                          <a:cs typeface="Arial" panose="020B0604020202020204" pitchFamily="34" charset="0"/>
                        </a:rPr>
                        <a:t>%</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2"/>
                  </a:ext>
                </a:extLst>
              </a:tr>
              <a:tr h="231423">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NONE</a:t>
                      </a:r>
                    </a:p>
                  </a:txBody>
                  <a:tcPr marL="1464" marR="1464" marT="1464"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90</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91</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200" b="1" i="0" u="none" strike="noStrike" dirty="0">
                          <a:solidFill>
                            <a:schemeClr val="bg2">
                              <a:lumMod val="50000"/>
                            </a:schemeClr>
                          </a:solidFill>
                          <a:effectLst/>
                          <a:latin typeface="Arial" panose="020B0604020202020204" pitchFamily="34" charset="0"/>
                          <a:cs typeface="Arial" panose="020B0604020202020204" pitchFamily="34" charset="0"/>
                        </a:rPr>
                        <a:t>91</a:t>
                      </a:r>
                    </a:p>
                  </a:txBody>
                  <a:tcPr marL="1464" marR="1464" marT="1464"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extLst>
                  <a:ext uri="{0D108BD9-81ED-4DB2-BD59-A6C34878D82A}">
                    <a16:rowId xmlns:a16="http://schemas.microsoft.com/office/drawing/2014/main" val="10003"/>
                  </a:ext>
                </a:extLst>
              </a:tr>
            </a:tbl>
          </a:graphicData>
        </a:graphic>
      </p:graphicFrame>
      <p:sp>
        <p:nvSpPr>
          <p:cNvPr id="52" name="Rectangle 51"/>
          <p:cNvSpPr/>
          <p:nvPr/>
        </p:nvSpPr>
        <p:spPr>
          <a:xfrm>
            <a:off x="828881" y="1101213"/>
            <a:ext cx="5549194" cy="297454"/>
          </a:xfrm>
          <a:prstGeom prst="rect">
            <a:avLst/>
          </a:prstGeom>
          <a:solidFill>
            <a:schemeClr val="accent6"/>
          </a:solidFill>
        </p:spPr>
        <p:txBody>
          <a:bodyPr wrap="square">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333" b="1" i="0" u="none" strike="noStrike" kern="0" cap="none" spc="0" normalizeH="0" baseline="0" noProof="0" dirty="0">
                <a:ln>
                  <a:noFill/>
                </a:ln>
                <a:solidFill>
                  <a:schemeClr val="bg1"/>
                </a:solidFill>
                <a:effectLst/>
                <a:uLnTx/>
                <a:uFillTx/>
                <a:latin typeface="Arial"/>
              </a:rPr>
              <a:t>C.4  What do you like about this concept? </a:t>
            </a:r>
            <a:endParaRPr kumimoji="0" lang="en-US" sz="1333" b="1" i="0" u="none" strike="noStrike" kern="0" cap="none" spc="0" normalizeH="0" baseline="0" noProof="0" dirty="0">
              <a:ln>
                <a:noFill/>
              </a:ln>
              <a:solidFill>
                <a:schemeClr val="bg1"/>
              </a:solidFill>
              <a:effectLst/>
              <a:uLnTx/>
              <a:uFillTx/>
            </a:endParaRPr>
          </a:p>
        </p:txBody>
      </p:sp>
      <p:sp>
        <p:nvSpPr>
          <p:cNvPr id="53" name="Rectangle 52"/>
          <p:cNvSpPr/>
          <p:nvPr/>
        </p:nvSpPr>
        <p:spPr>
          <a:xfrm>
            <a:off x="794795" y="4332073"/>
            <a:ext cx="5486400" cy="297454"/>
          </a:xfrm>
          <a:prstGeom prst="rect">
            <a:avLst/>
          </a:prstGeom>
          <a:solidFill>
            <a:srgbClr val="C00000"/>
          </a:solidFill>
        </p:spPr>
        <p:txBody>
          <a:bodyPr wrap="square">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333" b="1" i="0" u="none" strike="noStrike" kern="0" cap="none" spc="0" normalizeH="0" baseline="0" noProof="0" dirty="0">
                <a:ln>
                  <a:noFill/>
                </a:ln>
                <a:solidFill>
                  <a:schemeClr val="bg1"/>
                </a:solidFill>
                <a:effectLst/>
                <a:uLnTx/>
                <a:uFillTx/>
                <a:latin typeface="Arial"/>
              </a:rPr>
              <a:t>C.5  What do you dislike about this concept? </a:t>
            </a:r>
            <a:endParaRPr kumimoji="0" lang="en-US" sz="1333" b="1" i="0" u="none" strike="noStrike" kern="0"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2935716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Overall Purchase Intention of Products vs. Concept</a:t>
            </a:r>
            <a:endParaRPr lang="en-GB" sz="3200" dirty="0"/>
          </a:p>
        </p:txBody>
      </p:sp>
      <p:sp>
        <p:nvSpPr>
          <p:cNvPr id="48" name="TextBox 47"/>
          <p:cNvSpPr txBox="1"/>
          <p:nvPr/>
        </p:nvSpPr>
        <p:spPr>
          <a:xfrm>
            <a:off x="4609638" y="5019837"/>
            <a:ext cx="288862" cy="318100"/>
          </a:xfrm>
          <a:prstGeom prst="rect">
            <a:avLst/>
          </a:prstGeom>
          <a:noFill/>
        </p:spPr>
        <p:txBody>
          <a:bodyPr wrap="none" rtlCol="0">
            <a:spAutoFit/>
          </a:bodyPr>
          <a:lstStyle/>
          <a:p>
            <a:pPr defTabSz="1219170"/>
            <a:r>
              <a:rPr lang="en-US" sz="1467" b="1" kern="0" dirty="0">
                <a:solidFill>
                  <a:srgbClr val="FFFFFF"/>
                </a:solidFill>
                <a:latin typeface="Arial" panose="020B0604020202020204" pitchFamily="34" charset="0"/>
                <a:cs typeface="Arial" panose="020B0604020202020204" pitchFamily="34" charset="0"/>
              </a:rPr>
              <a:t>a</a:t>
            </a:r>
          </a:p>
        </p:txBody>
      </p:sp>
      <p:sp>
        <p:nvSpPr>
          <p:cNvPr id="49" name="TextBox 48"/>
          <p:cNvSpPr txBox="1"/>
          <p:nvPr/>
        </p:nvSpPr>
        <p:spPr>
          <a:xfrm>
            <a:off x="372153" y="1394609"/>
            <a:ext cx="5359400" cy="374571"/>
          </a:xfrm>
          <a:prstGeom prst="roundRect">
            <a:avLst/>
          </a:prstGeom>
          <a:solidFill>
            <a:srgbClr val="ED6737">
              <a:lumMod val="20000"/>
              <a:lumOff val="80000"/>
            </a:srgbClr>
          </a:solidFill>
          <a:ln w="25400" cap="flat" cmpd="sng" algn="ctr">
            <a:solidFill>
              <a:srgbClr val="ED6737">
                <a:lumMod val="40000"/>
                <a:lumOff val="60000"/>
              </a:srgbClr>
            </a:solidFill>
            <a:prstDash val="solid"/>
          </a:ln>
          <a:effectLst/>
        </p:spPr>
        <p:txBody>
          <a:bodyPr wrap="square" rtlCol="0" anchor="ctr">
            <a:spAutoFit/>
          </a:bodyPr>
          <a:lstStyle>
            <a:defPPr>
              <a:defRPr lang="en-US"/>
            </a:defPPr>
            <a:lvl1pPr algn="ct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F497D"/>
                </a:solidFill>
                <a:effectLst/>
                <a:uLnTx/>
                <a:uFillTx/>
                <a:latin typeface="Calibri"/>
                <a:ea typeface="+mn-ea"/>
                <a:cs typeface="Arial" panose="020B0604020202020204" pitchFamily="34" charset="0"/>
              </a:rPr>
              <a:t>Purchase Intention at the Product Stage</a:t>
            </a:r>
          </a:p>
        </p:txBody>
      </p:sp>
      <p:graphicFrame>
        <p:nvGraphicFramePr>
          <p:cNvPr id="51" name="Chart 50"/>
          <p:cNvGraphicFramePr/>
          <p:nvPr>
            <p:extLst>
              <p:ext uri="{D42A27DB-BD31-4B8C-83A1-F6EECF244321}">
                <p14:modId xmlns:p14="http://schemas.microsoft.com/office/powerpoint/2010/main" val="280285129"/>
              </p:ext>
            </p:extLst>
          </p:nvPr>
        </p:nvGraphicFramePr>
        <p:xfrm>
          <a:off x="644945" y="2664889"/>
          <a:ext cx="5262053" cy="34680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Table 51"/>
          <p:cNvGraphicFramePr>
            <a:graphicFrameLocks noGrp="1"/>
          </p:cNvGraphicFramePr>
          <p:nvPr>
            <p:extLst>
              <p:ext uri="{D42A27DB-BD31-4B8C-83A1-F6EECF244321}">
                <p14:modId xmlns:p14="http://schemas.microsoft.com/office/powerpoint/2010/main" val="1803934877"/>
              </p:ext>
            </p:extLst>
          </p:nvPr>
        </p:nvGraphicFramePr>
        <p:xfrm>
          <a:off x="269555" y="1788847"/>
          <a:ext cx="5461999" cy="975647"/>
        </p:xfrm>
        <a:graphic>
          <a:graphicData uri="http://schemas.openxmlformats.org/drawingml/2006/table">
            <a:tbl>
              <a:tblPr firstRow="1" bandRow="1"/>
              <a:tblGrid>
                <a:gridCol w="885665">
                  <a:extLst>
                    <a:ext uri="{9D8B030D-6E8A-4147-A177-3AD203B41FA5}">
                      <a16:colId xmlns:a16="http://schemas.microsoft.com/office/drawing/2014/main" val="20000"/>
                    </a:ext>
                  </a:extLst>
                </a:gridCol>
                <a:gridCol w="1475712">
                  <a:extLst>
                    <a:ext uri="{9D8B030D-6E8A-4147-A177-3AD203B41FA5}">
                      <a16:colId xmlns:a16="http://schemas.microsoft.com/office/drawing/2014/main" val="20001"/>
                    </a:ext>
                  </a:extLst>
                </a:gridCol>
                <a:gridCol w="1550311">
                  <a:extLst>
                    <a:ext uri="{9D8B030D-6E8A-4147-A177-3AD203B41FA5}">
                      <a16:colId xmlns:a16="http://schemas.microsoft.com/office/drawing/2014/main" val="20002"/>
                    </a:ext>
                  </a:extLst>
                </a:gridCol>
                <a:gridCol w="1550311">
                  <a:extLst>
                    <a:ext uri="{9D8B030D-6E8A-4147-A177-3AD203B41FA5}">
                      <a16:colId xmlns:a16="http://schemas.microsoft.com/office/drawing/2014/main" val="20003"/>
                    </a:ext>
                  </a:extLst>
                </a:gridCol>
              </a:tblGrid>
              <a:tr h="332259">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Arial" panose="020B0604020202020204" pitchFamily="34" charset="0"/>
                        <a:cs typeface="Arial" panose="020B0604020202020204" pitchFamily="34" charset="0"/>
                      </a:endParaRPr>
                    </a:p>
                  </a:txBody>
                  <a:tcPr marL="121920" marR="12192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PA – 396</a:t>
                      </a:r>
                    </a:p>
                    <a:p>
                      <a:pPr algn="ctr" fontAlgn="ctr"/>
                      <a:r>
                        <a:rPr lang="en-US" sz="1100" b="1" i="0" u="none" strike="noStrike" dirty="0">
                          <a:solidFill>
                            <a:srgbClr val="FFFFFF"/>
                          </a:solidFill>
                          <a:effectLst/>
                          <a:latin typeface="Arial"/>
                        </a:rPr>
                        <a:t>(B)</a:t>
                      </a:r>
                    </a:p>
                  </a:txBody>
                  <a:tcPr marL="9519" marR="9519" marT="7139"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PB – 518</a:t>
                      </a:r>
                    </a:p>
                    <a:p>
                      <a:pPr algn="ctr" fontAlgn="ctr"/>
                      <a:r>
                        <a:rPr lang="en-US" sz="1100" b="1" i="0" u="none" strike="noStrike" dirty="0">
                          <a:solidFill>
                            <a:srgbClr val="FFFFFF"/>
                          </a:solidFill>
                          <a:effectLst/>
                          <a:latin typeface="Arial"/>
                        </a:rPr>
                        <a:t>(C)</a:t>
                      </a:r>
                    </a:p>
                  </a:txBody>
                  <a:tcPr marL="9519" marR="9519" marT="7139"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ZA – 472</a:t>
                      </a:r>
                    </a:p>
                    <a:p>
                      <a:pPr algn="ctr" fontAlgn="ctr"/>
                      <a:r>
                        <a:rPr lang="en-US" sz="1100" b="1" i="0" u="none" strike="noStrike" dirty="0">
                          <a:solidFill>
                            <a:srgbClr val="FFFFFF"/>
                          </a:solidFill>
                          <a:effectLst/>
                          <a:latin typeface="Arial"/>
                        </a:rPr>
                        <a:t>(D)</a:t>
                      </a:r>
                    </a:p>
                  </a:txBody>
                  <a:tcPr marL="9519" marR="9519" marT="7139"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C00000"/>
                    </a:solidFill>
                  </a:tcPr>
                </a:tc>
                <a:extLst>
                  <a:ext uri="{0D108BD9-81ED-4DB2-BD59-A6C34878D82A}">
                    <a16:rowId xmlns:a16="http://schemas.microsoft.com/office/drawing/2014/main" val="10000"/>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Base:</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200</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Mean</a:t>
                      </a:r>
                    </a:p>
                  </a:txBody>
                  <a:tcPr marL="121920" marR="12192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4.45</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4.51</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4.57</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2"/>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Top 2 Boxes</a:t>
                      </a:r>
                    </a:p>
                  </a:txBody>
                  <a:tcPr marL="12700" marR="12700" marT="9525"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89%</a:t>
                      </a:r>
                    </a:p>
                  </a:txBody>
                  <a:tcPr marL="12700" marR="12700" marT="1270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91%</a:t>
                      </a:r>
                    </a:p>
                  </a:txBody>
                  <a:tcPr marL="12700" marR="12700" marT="1270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97%</a:t>
                      </a:r>
                      <a:r>
                        <a:rPr lang="en-US" sz="1200" b="0" i="0" u="none" strike="noStrike" dirty="0">
                          <a:solidFill>
                            <a:srgbClr val="FF0000"/>
                          </a:solidFill>
                          <a:effectLst/>
                          <a:latin typeface="Arial" panose="020B0604020202020204" pitchFamily="34" charset="0"/>
                          <a:cs typeface="Arial" panose="020B0604020202020204" pitchFamily="34" charset="0"/>
                        </a:rPr>
                        <a:t>BC</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2700" marR="12700" marT="12700" marB="0" anchor="b">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bl>
          </a:graphicData>
        </a:graphic>
      </p:graphicFrame>
      <p:sp>
        <p:nvSpPr>
          <p:cNvPr id="53" name="TextBox 52"/>
          <p:cNvSpPr txBox="1"/>
          <p:nvPr/>
        </p:nvSpPr>
        <p:spPr>
          <a:xfrm>
            <a:off x="1946953" y="4493689"/>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D</a:t>
            </a:r>
          </a:p>
        </p:txBody>
      </p:sp>
      <p:sp>
        <p:nvSpPr>
          <p:cNvPr id="54" name="TextBox 53"/>
          <p:cNvSpPr txBox="1"/>
          <p:nvPr/>
        </p:nvSpPr>
        <p:spPr>
          <a:xfrm>
            <a:off x="3445553" y="4569889"/>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D</a:t>
            </a:r>
          </a:p>
        </p:txBody>
      </p:sp>
      <p:sp>
        <p:nvSpPr>
          <p:cNvPr id="55" name="Rectangle 54"/>
          <p:cNvSpPr/>
          <p:nvPr/>
        </p:nvSpPr>
        <p:spPr>
          <a:xfrm>
            <a:off x="213676" y="6377135"/>
            <a:ext cx="8264813" cy="256545"/>
          </a:xfrm>
          <a:prstGeom prst="rect">
            <a:avLst/>
          </a:prstGeom>
        </p:spPr>
        <p:txBody>
          <a:bodyPr wrap="square">
            <a:spAutoFit/>
          </a:bodyPr>
          <a:lstStyle/>
          <a:p>
            <a:pPr defTabSz="1219170"/>
            <a:r>
              <a:rPr lang="en-US" sz="1067" kern="0" dirty="0">
                <a:solidFill>
                  <a:srgbClr val="58595B">
                    <a:lumMod val="50000"/>
                  </a:srgbClr>
                </a:solidFill>
                <a:latin typeface="Arial" panose="020B0604020202020204" pitchFamily="34" charset="0"/>
                <a:cs typeface="Arial" panose="020B0604020202020204" pitchFamily="34" charset="0"/>
              </a:rPr>
              <a:t>P.13a/b: Which statement best describes how likely you would be to buy this product if it is available at the shop you regularly shop?</a:t>
            </a:r>
          </a:p>
        </p:txBody>
      </p:sp>
      <p:sp>
        <p:nvSpPr>
          <p:cNvPr id="56" name="TextBox 55"/>
          <p:cNvSpPr txBox="1"/>
          <p:nvPr/>
        </p:nvSpPr>
        <p:spPr>
          <a:xfrm>
            <a:off x="6282388" y="1414276"/>
            <a:ext cx="5359400" cy="374571"/>
          </a:xfrm>
          <a:prstGeom prst="roundRect">
            <a:avLst/>
          </a:prstGeom>
          <a:solidFill>
            <a:srgbClr val="FFFFCC"/>
          </a:solidFill>
          <a:ln w="25400" cap="flat" cmpd="sng" algn="ctr">
            <a:solidFill>
              <a:srgbClr val="FFC000"/>
            </a:solidFill>
            <a:prstDash val="solid"/>
          </a:ln>
          <a:effectLst/>
        </p:spPr>
        <p:txBody>
          <a:bodyPr wrap="square" rtlCol="0" anchor="ctr">
            <a:spAutoFit/>
          </a:bodyPr>
          <a:lstStyle>
            <a:defPPr>
              <a:defRPr lang="en-US"/>
            </a:defPPr>
            <a:lvl1pPr algn="ct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F497D"/>
                </a:solidFill>
                <a:effectLst/>
                <a:uLnTx/>
                <a:uFillTx/>
                <a:latin typeface="Calibri"/>
                <a:ea typeface="+mn-ea"/>
                <a:cs typeface="Arial" panose="020B0604020202020204" pitchFamily="34" charset="0"/>
              </a:rPr>
              <a:t>Purchase Intention at the Concept Stage</a:t>
            </a:r>
          </a:p>
        </p:txBody>
      </p:sp>
      <p:graphicFrame>
        <p:nvGraphicFramePr>
          <p:cNvPr id="57" name="Chart 56"/>
          <p:cNvGraphicFramePr/>
          <p:nvPr>
            <p:extLst>
              <p:ext uri="{D42A27DB-BD31-4B8C-83A1-F6EECF244321}">
                <p14:modId xmlns:p14="http://schemas.microsoft.com/office/powerpoint/2010/main" val="1235507720"/>
              </p:ext>
            </p:extLst>
          </p:nvPr>
        </p:nvGraphicFramePr>
        <p:xfrm>
          <a:off x="6555180" y="2684556"/>
          <a:ext cx="5262053" cy="346801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8" name="Table 57"/>
          <p:cNvGraphicFramePr>
            <a:graphicFrameLocks noGrp="1"/>
          </p:cNvGraphicFramePr>
          <p:nvPr>
            <p:extLst>
              <p:ext uri="{D42A27DB-BD31-4B8C-83A1-F6EECF244321}">
                <p14:modId xmlns:p14="http://schemas.microsoft.com/office/powerpoint/2010/main" val="3548712701"/>
              </p:ext>
            </p:extLst>
          </p:nvPr>
        </p:nvGraphicFramePr>
        <p:xfrm>
          <a:off x="6179790" y="1808513"/>
          <a:ext cx="5461999" cy="975647"/>
        </p:xfrm>
        <a:graphic>
          <a:graphicData uri="http://schemas.openxmlformats.org/drawingml/2006/table">
            <a:tbl>
              <a:tblPr firstRow="1" bandRow="1"/>
              <a:tblGrid>
                <a:gridCol w="885665">
                  <a:extLst>
                    <a:ext uri="{9D8B030D-6E8A-4147-A177-3AD203B41FA5}">
                      <a16:colId xmlns:a16="http://schemas.microsoft.com/office/drawing/2014/main" val="20000"/>
                    </a:ext>
                  </a:extLst>
                </a:gridCol>
                <a:gridCol w="1475712">
                  <a:extLst>
                    <a:ext uri="{9D8B030D-6E8A-4147-A177-3AD203B41FA5}">
                      <a16:colId xmlns:a16="http://schemas.microsoft.com/office/drawing/2014/main" val="20001"/>
                    </a:ext>
                  </a:extLst>
                </a:gridCol>
                <a:gridCol w="1550311">
                  <a:extLst>
                    <a:ext uri="{9D8B030D-6E8A-4147-A177-3AD203B41FA5}">
                      <a16:colId xmlns:a16="http://schemas.microsoft.com/office/drawing/2014/main" val="20002"/>
                    </a:ext>
                  </a:extLst>
                </a:gridCol>
                <a:gridCol w="1550311">
                  <a:extLst>
                    <a:ext uri="{9D8B030D-6E8A-4147-A177-3AD203B41FA5}">
                      <a16:colId xmlns:a16="http://schemas.microsoft.com/office/drawing/2014/main" val="20003"/>
                    </a:ext>
                  </a:extLst>
                </a:gridCol>
              </a:tblGrid>
              <a:tr h="332259">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a:endParaRPr lang="en-US" sz="1100" dirty="0">
                        <a:solidFill>
                          <a:schemeClr val="bg1"/>
                        </a:solidFill>
                        <a:latin typeface="Arial" panose="020B0604020202020204" pitchFamily="34" charset="0"/>
                        <a:cs typeface="Arial" panose="020B0604020202020204" pitchFamily="34" charset="0"/>
                      </a:endParaRPr>
                    </a:p>
                  </a:txBody>
                  <a:tcPr marL="121920" marR="12192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FFFFFF">
                        <a:lumMod val="85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PA – 396</a:t>
                      </a:r>
                    </a:p>
                    <a:p>
                      <a:pPr algn="ctr" fontAlgn="ctr"/>
                      <a:r>
                        <a:rPr lang="en-US" sz="1100" b="1" i="0" u="none" strike="noStrike" dirty="0">
                          <a:solidFill>
                            <a:srgbClr val="FFFFFF"/>
                          </a:solidFill>
                          <a:effectLst/>
                          <a:latin typeface="Arial"/>
                        </a:rPr>
                        <a:t>(B)</a:t>
                      </a:r>
                    </a:p>
                  </a:txBody>
                  <a:tcPr marL="9519" marR="9519" marT="7139"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PB – 518</a:t>
                      </a:r>
                    </a:p>
                    <a:p>
                      <a:pPr algn="ctr" fontAlgn="ctr"/>
                      <a:r>
                        <a:rPr lang="en-US" sz="1100" b="1" i="0" u="none" strike="noStrike" dirty="0">
                          <a:solidFill>
                            <a:srgbClr val="FFFFFF"/>
                          </a:solidFill>
                          <a:effectLst/>
                          <a:latin typeface="Arial"/>
                        </a:rPr>
                        <a:t>(C)</a:t>
                      </a:r>
                    </a:p>
                  </a:txBody>
                  <a:tcPr marL="9519" marR="9519" marT="7139"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1F497D">
                        <a:lumMod val="60000"/>
                        <a:lumOff val="40000"/>
                      </a:srgbClr>
                    </a:solidFill>
                  </a:tcPr>
                </a:tc>
                <a:tc>
                  <a:txBody>
                    <a:bodyPr/>
                    <a:lstStyle>
                      <a:lvl1pPr marL="0" algn="l" defTabSz="1232345" rtl="0" eaLnBrk="1" latinLnBrk="0" hangingPunct="1">
                        <a:defRPr sz="2400" b="1" kern="1200">
                          <a:solidFill>
                            <a:schemeClr val="lt1"/>
                          </a:solidFill>
                          <a:latin typeface="Calibri"/>
                        </a:defRPr>
                      </a:lvl1pPr>
                      <a:lvl2pPr marL="616171" algn="l" defTabSz="1232345" rtl="0" eaLnBrk="1" latinLnBrk="0" hangingPunct="1">
                        <a:defRPr sz="2400" b="1" kern="1200">
                          <a:solidFill>
                            <a:schemeClr val="lt1"/>
                          </a:solidFill>
                          <a:latin typeface="Calibri"/>
                        </a:defRPr>
                      </a:lvl2pPr>
                      <a:lvl3pPr marL="1232345" algn="l" defTabSz="1232345" rtl="0" eaLnBrk="1" latinLnBrk="0" hangingPunct="1">
                        <a:defRPr sz="2400" b="1" kern="1200">
                          <a:solidFill>
                            <a:schemeClr val="lt1"/>
                          </a:solidFill>
                          <a:latin typeface="Calibri"/>
                        </a:defRPr>
                      </a:lvl3pPr>
                      <a:lvl4pPr marL="1848516" algn="l" defTabSz="1232345" rtl="0" eaLnBrk="1" latinLnBrk="0" hangingPunct="1">
                        <a:defRPr sz="2400" b="1" kern="1200">
                          <a:solidFill>
                            <a:schemeClr val="lt1"/>
                          </a:solidFill>
                          <a:latin typeface="Calibri"/>
                        </a:defRPr>
                      </a:lvl4pPr>
                      <a:lvl5pPr marL="2464690" algn="l" defTabSz="1232345" rtl="0" eaLnBrk="1" latinLnBrk="0" hangingPunct="1">
                        <a:defRPr sz="2400" b="1" kern="1200">
                          <a:solidFill>
                            <a:schemeClr val="lt1"/>
                          </a:solidFill>
                          <a:latin typeface="Calibri"/>
                        </a:defRPr>
                      </a:lvl5pPr>
                      <a:lvl6pPr marL="3080862" algn="l" defTabSz="1232345" rtl="0" eaLnBrk="1" latinLnBrk="0" hangingPunct="1">
                        <a:defRPr sz="2400" b="1" kern="1200">
                          <a:solidFill>
                            <a:schemeClr val="lt1"/>
                          </a:solidFill>
                          <a:latin typeface="Calibri"/>
                        </a:defRPr>
                      </a:lvl6pPr>
                      <a:lvl7pPr marL="3697036" algn="l" defTabSz="1232345" rtl="0" eaLnBrk="1" latinLnBrk="0" hangingPunct="1">
                        <a:defRPr sz="2400" b="1" kern="1200">
                          <a:solidFill>
                            <a:schemeClr val="lt1"/>
                          </a:solidFill>
                          <a:latin typeface="Calibri"/>
                        </a:defRPr>
                      </a:lvl7pPr>
                      <a:lvl8pPr marL="4313207" algn="l" defTabSz="1232345" rtl="0" eaLnBrk="1" latinLnBrk="0" hangingPunct="1">
                        <a:defRPr sz="2400" b="1" kern="1200">
                          <a:solidFill>
                            <a:schemeClr val="lt1"/>
                          </a:solidFill>
                          <a:latin typeface="Calibri"/>
                        </a:defRPr>
                      </a:lvl8pPr>
                      <a:lvl9pPr marL="4929378" algn="l" defTabSz="1232345" rtl="0" eaLnBrk="1" latinLnBrk="0" hangingPunct="1">
                        <a:defRPr sz="2400" b="1" kern="1200">
                          <a:solidFill>
                            <a:schemeClr val="lt1"/>
                          </a:solidFill>
                          <a:latin typeface="Calibri"/>
                        </a:defRPr>
                      </a:lvl9pPr>
                    </a:lstStyle>
                    <a:p>
                      <a:pPr algn="ctr" fontAlgn="ctr"/>
                      <a:r>
                        <a:rPr lang="en-US" sz="1100" b="1" i="0" u="none" strike="noStrike" dirty="0">
                          <a:solidFill>
                            <a:srgbClr val="FFFFFF"/>
                          </a:solidFill>
                          <a:effectLst/>
                          <a:latin typeface="Arial"/>
                        </a:rPr>
                        <a:t>Total</a:t>
                      </a:r>
                    </a:p>
                    <a:p>
                      <a:pPr algn="ctr" fontAlgn="ctr"/>
                      <a:r>
                        <a:rPr lang="en-US" sz="1100" b="1" i="0" u="none" strike="noStrike" dirty="0">
                          <a:solidFill>
                            <a:srgbClr val="FFFFFF"/>
                          </a:solidFill>
                          <a:effectLst/>
                          <a:latin typeface="Arial"/>
                        </a:rPr>
                        <a:t>(D)</a:t>
                      </a:r>
                    </a:p>
                  </a:txBody>
                  <a:tcPr marL="9519" marR="9519" marT="7139"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000066"/>
                    </a:solidFill>
                  </a:tcPr>
                </a:tc>
                <a:extLst>
                  <a:ext uri="{0D108BD9-81ED-4DB2-BD59-A6C34878D82A}">
                    <a16:rowId xmlns:a16="http://schemas.microsoft.com/office/drawing/2014/main" val="10000"/>
                  </a:ext>
                </a:extLst>
              </a:tr>
              <a:tr h="16764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Base:</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100</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kern="1200" dirty="0">
                          <a:solidFill>
                            <a:schemeClr val="tx2"/>
                          </a:solidFill>
                          <a:latin typeface="Arial" panose="020B0604020202020204" pitchFamily="34" charset="0"/>
                          <a:ea typeface="+mn-ea"/>
                          <a:cs typeface="Arial" panose="020B0604020202020204" pitchFamily="34" charset="0"/>
                        </a:rPr>
                        <a:t>200</a:t>
                      </a:r>
                    </a:p>
                  </a:txBody>
                  <a:tcPr marL="0" marR="0" marT="0" marB="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9080">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Mean</a:t>
                      </a:r>
                    </a:p>
                  </a:txBody>
                  <a:tcPr marL="121920" marR="12192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4.53</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4.52</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4.53</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20000"/>
                      </a:srgbClr>
                    </a:solidFill>
                  </a:tcPr>
                </a:tc>
                <a:extLst>
                  <a:ext uri="{0D108BD9-81ED-4DB2-BD59-A6C34878D82A}">
                    <a16:rowId xmlns:a16="http://schemas.microsoft.com/office/drawing/2014/main" val="10002"/>
                  </a:ext>
                </a:extLst>
              </a:tr>
              <a:tr h="206508">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marL="0" algn="ctr" defTabSz="914400" rtl="0" eaLnBrk="1" fontAlgn="t" latinLnBrk="0" hangingPunct="1"/>
                      <a:r>
                        <a:rPr lang="en-US" sz="1100" b="0" kern="1200" dirty="0">
                          <a:solidFill>
                            <a:schemeClr val="tx2">
                              <a:lumMod val="50000"/>
                            </a:schemeClr>
                          </a:solidFill>
                          <a:latin typeface="Arial" panose="020B0604020202020204" pitchFamily="34" charset="0"/>
                          <a:ea typeface="+mn-ea"/>
                          <a:cs typeface="Arial" panose="020B0604020202020204" pitchFamily="34" charset="0"/>
                        </a:rPr>
                        <a:t>Top 2 Boxes</a:t>
                      </a:r>
                    </a:p>
                  </a:txBody>
                  <a:tcPr marL="12700" marR="12700" marT="9525"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94%</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89%</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tc>
                  <a:txBody>
                    <a:bodyPr/>
                    <a:lstStyle>
                      <a:lvl1pPr marL="0" algn="l" defTabSz="1232345" rtl="0" eaLnBrk="1" latinLnBrk="0" hangingPunct="1">
                        <a:defRPr sz="2400" kern="1200">
                          <a:solidFill>
                            <a:schemeClr val="dk1"/>
                          </a:solidFill>
                          <a:latin typeface="Calibri"/>
                        </a:defRPr>
                      </a:lvl1pPr>
                      <a:lvl2pPr marL="616171" algn="l" defTabSz="1232345" rtl="0" eaLnBrk="1" latinLnBrk="0" hangingPunct="1">
                        <a:defRPr sz="2400" kern="1200">
                          <a:solidFill>
                            <a:schemeClr val="dk1"/>
                          </a:solidFill>
                          <a:latin typeface="Calibri"/>
                        </a:defRPr>
                      </a:lvl2pPr>
                      <a:lvl3pPr marL="1232345" algn="l" defTabSz="1232345" rtl="0" eaLnBrk="1" latinLnBrk="0" hangingPunct="1">
                        <a:defRPr sz="2400" kern="1200">
                          <a:solidFill>
                            <a:schemeClr val="dk1"/>
                          </a:solidFill>
                          <a:latin typeface="Calibri"/>
                        </a:defRPr>
                      </a:lvl3pPr>
                      <a:lvl4pPr marL="1848516" algn="l" defTabSz="1232345" rtl="0" eaLnBrk="1" latinLnBrk="0" hangingPunct="1">
                        <a:defRPr sz="2400" kern="1200">
                          <a:solidFill>
                            <a:schemeClr val="dk1"/>
                          </a:solidFill>
                          <a:latin typeface="Calibri"/>
                        </a:defRPr>
                      </a:lvl4pPr>
                      <a:lvl5pPr marL="2464690" algn="l" defTabSz="1232345" rtl="0" eaLnBrk="1" latinLnBrk="0" hangingPunct="1">
                        <a:defRPr sz="2400" kern="1200">
                          <a:solidFill>
                            <a:schemeClr val="dk1"/>
                          </a:solidFill>
                          <a:latin typeface="Calibri"/>
                        </a:defRPr>
                      </a:lvl5pPr>
                      <a:lvl6pPr marL="3080862" algn="l" defTabSz="1232345" rtl="0" eaLnBrk="1" latinLnBrk="0" hangingPunct="1">
                        <a:defRPr sz="2400" kern="1200">
                          <a:solidFill>
                            <a:schemeClr val="dk1"/>
                          </a:solidFill>
                          <a:latin typeface="Calibri"/>
                        </a:defRPr>
                      </a:lvl6pPr>
                      <a:lvl7pPr marL="3697036" algn="l" defTabSz="1232345" rtl="0" eaLnBrk="1" latinLnBrk="0" hangingPunct="1">
                        <a:defRPr sz="2400" kern="1200">
                          <a:solidFill>
                            <a:schemeClr val="dk1"/>
                          </a:solidFill>
                          <a:latin typeface="Calibri"/>
                        </a:defRPr>
                      </a:lvl7pPr>
                      <a:lvl8pPr marL="4313207" algn="l" defTabSz="1232345" rtl="0" eaLnBrk="1" latinLnBrk="0" hangingPunct="1">
                        <a:defRPr sz="2400" kern="1200">
                          <a:solidFill>
                            <a:schemeClr val="dk1"/>
                          </a:solidFill>
                          <a:latin typeface="Calibri"/>
                        </a:defRPr>
                      </a:lvl8pPr>
                      <a:lvl9pPr marL="4929378" algn="l" defTabSz="1232345" rtl="0" eaLnBrk="1" latinLnBrk="0" hangingPunct="1">
                        <a:defRPr sz="2400" kern="1200">
                          <a:solidFill>
                            <a:schemeClr val="dk1"/>
                          </a:solidFill>
                          <a:latin typeface="Calibri"/>
                        </a:defRPr>
                      </a:lvl9p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92%</a:t>
                      </a:r>
                    </a:p>
                  </a:txBody>
                  <a:tcPr marL="12700" marR="12700" marT="1270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008E94">
                        <a:tint val="40000"/>
                      </a:srgbClr>
                    </a:solidFill>
                  </a:tcPr>
                </a:tc>
                <a:extLst>
                  <a:ext uri="{0D108BD9-81ED-4DB2-BD59-A6C34878D82A}">
                    <a16:rowId xmlns:a16="http://schemas.microsoft.com/office/drawing/2014/main" val="10003"/>
                  </a:ext>
                </a:extLst>
              </a:tr>
            </a:tbl>
          </a:graphicData>
        </a:graphic>
      </p:graphicFrame>
      <p:sp>
        <p:nvSpPr>
          <p:cNvPr id="59" name="Right Arrow 29"/>
          <p:cNvSpPr/>
          <p:nvPr/>
        </p:nvSpPr>
        <p:spPr>
          <a:xfrm>
            <a:off x="5731553" y="3156664"/>
            <a:ext cx="508000" cy="633095"/>
          </a:xfrm>
          <a:prstGeom prst="rightArrow">
            <a:avLst/>
          </a:prstGeom>
          <a:solidFill>
            <a:srgbClr val="FFFFFF">
              <a:lumMod val="5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60" name="TextBox 59"/>
          <p:cNvSpPr txBox="1"/>
          <p:nvPr/>
        </p:nvSpPr>
        <p:spPr>
          <a:xfrm>
            <a:off x="7868889" y="4182835"/>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C</a:t>
            </a:r>
          </a:p>
        </p:txBody>
      </p:sp>
      <p:sp>
        <p:nvSpPr>
          <p:cNvPr id="61" name="TextBox 60"/>
          <p:cNvSpPr txBox="1"/>
          <p:nvPr/>
        </p:nvSpPr>
        <p:spPr>
          <a:xfrm>
            <a:off x="9621489" y="4625429"/>
            <a:ext cx="609600" cy="297454"/>
          </a:xfrm>
          <a:prstGeom prst="rect">
            <a:avLst/>
          </a:prstGeom>
          <a:noFill/>
        </p:spPr>
        <p:txBody>
          <a:bodyPr wrap="square" rtlCol="0">
            <a:spAutoFit/>
          </a:bodyPr>
          <a:lstStyle/>
          <a:p>
            <a:pPr defTabSz="1219170"/>
            <a:r>
              <a:rPr lang="en-US" sz="1333" b="1" kern="0" dirty="0">
                <a:solidFill>
                  <a:srgbClr val="FF0000"/>
                </a:solidFill>
                <a:latin typeface="Arial" panose="020B0604020202020204" pitchFamily="34" charset="0"/>
                <a:cs typeface="Arial" panose="020B0604020202020204" pitchFamily="34" charset="0"/>
              </a:rPr>
              <a:t>B</a:t>
            </a:r>
          </a:p>
        </p:txBody>
      </p:sp>
      <p:sp>
        <p:nvSpPr>
          <p:cNvPr id="62" name="Rectangle 61"/>
          <p:cNvSpPr/>
          <p:nvPr/>
        </p:nvSpPr>
        <p:spPr>
          <a:xfrm>
            <a:off x="198089" y="6575494"/>
            <a:ext cx="8264813" cy="256545"/>
          </a:xfrm>
          <a:prstGeom prst="rect">
            <a:avLst/>
          </a:prstGeom>
        </p:spPr>
        <p:txBody>
          <a:bodyPr wrap="square">
            <a:spAutoFit/>
          </a:bodyPr>
          <a:lstStyle/>
          <a:p>
            <a:pPr defTabSz="1219170"/>
            <a:r>
              <a:rPr lang="en-US" sz="1067" kern="0" dirty="0">
                <a:solidFill>
                  <a:srgbClr val="58595B">
                    <a:lumMod val="50000"/>
                  </a:srgbClr>
                </a:solidFill>
                <a:latin typeface="Arial" panose="020B0604020202020204" pitchFamily="34" charset="0"/>
                <a:cs typeface="Arial" panose="020B0604020202020204" pitchFamily="34" charset="0"/>
              </a:rPr>
              <a:t>C.1: How likely you would be to buy this product if it is available at the shop you regularly shop in?</a:t>
            </a:r>
          </a:p>
        </p:txBody>
      </p:sp>
      <p:sp>
        <p:nvSpPr>
          <p:cNvPr id="18" name="Rectangle 17">
            <a:extLst>
              <a:ext uri="{FF2B5EF4-FFF2-40B4-BE49-F238E27FC236}">
                <a16:creationId xmlns:a16="http://schemas.microsoft.com/office/drawing/2014/main" id="{00644B7A-4D25-4D88-B055-6A432420DF17}"/>
              </a:ext>
            </a:extLst>
          </p:cNvPr>
          <p:cNvSpPr/>
          <p:nvPr/>
        </p:nvSpPr>
        <p:spPr>
          <a:xfrm>
            <a:off x="198089" y="6136251"/>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spTree>
    <p:extLst>
      <p:ext uri="{BB962C8B-B14F-4D97-AF65-F5344CB8AC3E}">
        <p14:creationId xmlns:p14="http://schemas.microsoft.com/office/powerpoint/2010/main" val="24178323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Reasons for Purchase Intention</a:t>
            </a:r>
          </a:p>
        </p:txBody>
      </p:sp>
      <p:graphicFrame>
        <p:nvGraphicFramePr>
          <p:cNvPr id="7" name="Table 6"/>
          <p:cNvGraphicFramePr>
            <a:graphicFrameLocks noGrp="1"/>
          </p:cNvGraphicFramePr>
          <p:nvPr>
            <p:extLst>
              <p:ext uri="{D42A27DB-BD31-4B8C-83A1-F6EECF244321}">
                <p14:modId xmlns:p14="http://schemas.microsoft.com/office/powerpoint/2010/main" val="3628913353"/>
              </p:ext>
            </p:extLst>
          </p:nvPr>
        </p:nvGraphicFramePr>
        <p:xfrm>
          <a:off x="863944" y="1083050"/>
          <a:ext cx="10337802" cy="4052413"/>
        </p:xfrm>
        <a:graphic>
          <a:graphicData uri="http://schemas.openxmlformats.org/drawingml/2006/table">
            <a:tbl>
              <a:tblPr/>
              <a:tblGrid>
                <a:gridCol w="5308599">
                  <a:extLst>
                    <a:ext uri="{9D8B030D-6E8A-4147-A177-3AD203B41FA5}">
                      <a16:colId xmlns:a16="http://schemas.microsoft.com/office/drawing/2014/main" val="20000"/>
                    </a:ext>
                  </a:extLst>
                </a:gridCol>
                <a:gridCol w="1676401">
                  <a:extLst>
                    <a:ext uri="{9D8B030D-6E8A-4147-A177-3AD203B41FA5}">
                      <a16:colId xmlns:a16="http://schemas.microsoft.com/office/drawing/2014/main" val="20001"/>
                    </a:ext>
                  </a:extLst>
                </a:gridCol>
                <a:gridCol w="1676401">
                  <a:extLst>
                    <a:ext uri="{9D8B030D-6E8A-4147-A177-3AD203B41FA5}">
                      <a16:colId xmlns:a16="http://schemas.microsoft.com/office/drawing/2014/main" val="20002"/>
                    </a:ext>
                  </a:extLst>
                </a:gridCol>
                <a:gridCol w="1676401">
                  <a:extLst>
                    <a:ext uri="{9D8B030D-6E8A-4147-A177-3AD203B41FA5}">
                      <a16:colId xmlns:a16="http://schemas.microsoft.com/office/drawing/2014/main" val="20003"/>
                    </a:ext>
                  </a:extLst>
                </a:gridCol>
              </a:tblGrid>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2928" marR="2928" marT="2928" marB="0" anchor="ctr">
                    <a:lnL>
                      <a:noFill/>
                    </a:lnL>
                    <a:lnR w="63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1" i="0" u="none" strike="noStrike" dirty="0">
                          <a:solidFill>
                            <a:schemeClr val="bg1"/>
                          </a:solidFill>
                          <a:effectLst/>
                          <a:latin typeface="Arial" panose="020B0604020202020204" pitchFamily="34" charset="0"/>
                          <a:cs typeface="Arial" panose="020B0604020202020204" pitchFamily="34" charset="0"/>
                        </a:rPr>
                        <a:t>PA - 396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1" i="0" u="none" strike="noStrike" dirty="0">
                          <a:solidFill>
                            <a:schemeClr val="bg1"/>
                          </a:solidFill>
                          <a:effectLst/>
                          <a:latin typeface="Arial" panose="020B0604020202020204" pitchFamily="34" charset="0"/>
                          <a:cs typeface="Arial" panose="020B0604020202020204" pitchFamily="34" charset="0"/>
                        </a:rPr>
                        <a:t>PB - 518</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6699FF"/>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1" i="0" u="none" strike="noStrike" dirty="0">
                          <a:solidFill>
                            <a:schemeClr val="bg1"/>
                          </a:solidFill>
                          <a:effectLst/>
                          <a:latin typeface="Arial" panose="020B0604020202020204" pitchFamily="34" charset="0"/>
                          <a:cs typeface="Arial" panose="020B0604020202020204" pitchFamily="34" charset="0"/>
                        </a:rPr>
                        <a:t>Total</a:t>
                      </a:r>
                    </a:p>
                  </a:txBody>
                  <a:tcPr marL="2928" marR="2928" marT="2928" marB="0" anchor="ctr">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0066"/>
                    </a:solidFill>
                  </a:tcPr>
                </a:tc>
                <a:extLst>
                  <a:ext uri="{0D108BD9-81ED-4DB2-BD59-A6C34878D82A}">
                    <a16:rowId xmlns:a16="http://schemas.microsoft.com/office/drawing/2014/main" val="10000"/>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r" fontAlgn="b"/>
                      <a:r>
                        <a:rPr lang="en-US" sz="1300" b="1" i="0" u="none" strike="noStrike" dirty="0">
                          <a:solidFill>
                            <a:schemeClr val="tx2">
                              <a:lumMod val="50000"/>
                            </a:schemeClr>
                          </a:solidFill>
                          <a:effectLst/>
                          <a:latin typeface="Arial" panose="020B0604020202020204" pitchFamily="34" charset="0"/>
                          <a:cs typeface="Arial" panose="020B0604020202020204" pitchFamily="34" charset="0"/>
                        </a:rPr>
                        <a:t>Base:</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1" i="0" u="none" strike="noStrike" dirty="0">
                          <a:solidFill>
                            <a:schemeClr val="tx2">
                              <a:lumMod val="50000"/>
                            </a:schemeClr>
                          </a:solidFill>
                          <a:effectLst/>
                          <a:latin typeface="Arial" panose="020B0604020202020204" pitchFamily="34" charset="0"/>
                          <a:cs typeface="Arial" panose="020B0604020202020204" pitchFamily="34" charset="0"/>
                        </a:rPr>
                        <a:t>100</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1" i="0" u="none" strike="noStrike" dirty="0">
                          <a:solidFill>
                            <a:schemeClr val="tx2">
                              <a:lumMod val="50000"/>
                            </a:schemeClr>
                          </a:solidFill>
                          <a:effectLst/>
                          <a:latin typeface="Arial" panose="020B0604020202020204" pitchFamily="34" charset="0"/>
                          <a:cs typeface="Arial" panose="020B0604020202020204" pitchFamily="34" charset="0"/>
                        </a:rPr>
                        <a:t>100</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1" i="0" u="none" strike="noStrike" dirty="0">
                          <a:solidFill>
                            <a:schemeClr val="tx2">
                              <a:lumMod val="50000"/>
                            </a:schemeClr>
                          </a:solidFill>
                          <a:effectLst/>
                          <a:latin typeface="Arial" panose="020B0604020202020204" pitchFamily="34" charset="0"/>
                          <a:cs typeface="Arial" panose="020B0604020202020204" pitchFamily="34" charset="0"/>
                        </a:rPr>
                        <a:t>200</a:t>
                      </a:r>
                    </a:p>
                  </a:txBody>
                  <a:tcPr marL="2928" marR="2928" marT="2928" marB="0" anchor="ctr">
                    <a:lnL w="6350" cap="flat" cmpd="sng" algn="ctr">
                      <a:noFill/>
                      <a:prstDash val="solid"/>
                      <a:round/>
                      <a:headEnd type="none" w="med" len="med"/>
                      <a:tailEnd type="none" w="med" len="med"/>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1"/>
                  </a:ext>
                </a:extLst>
              </a:tr>
              <a:tr h="206128">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endParaRPr lang="en-US" sz="1300" b="0" i="0" u="none" strike="noStrike" dirty="0">
                        <a:solidFill>
                          <a:schemeClr val="tx2">
                            <a:lumMod val="50000"/>
                          </a:schemeClr>
                        </a:solidFill>
                        <a:effectLst/>
                        <a:latin typeface="Arial" panose="020B0604020202020204" pitchFamily="34" charset="0"/>
                        <a:cs typeface="Arial" panose="020B0604020202020204" pitchFamily="34" charset="0"/>
                      </a:endParaRPr>
                    </a:p>
                  </a:txBody>
                  <a:tcPr marL="2928" marR="2928" marT="2928" marB="0" anchor="ctr">
                    <a:lnL>
                      <a:noFill/>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2"/>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Pomegranate taste</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41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30</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36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3"/>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New product</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23</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31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27</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4"/>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Refreshing feeling after drinking</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17</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34</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26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5"/>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Bottle color is beautifully red</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22</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19</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7"/>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Reasonable price</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15</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21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18</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8"/>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Delicious taste</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22</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17</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09"/>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Want to taste it again</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14</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0"/>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Pomegranate color is beautifully red</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1"/>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a:solidFill>
                            <a:schemeClr val="tx2">
                              <a:lumMod val="50000"/>
                            </a:schemeClr>
                          </a:solidFill>
                          <a:effectLst/>
                          <a:latin typeface="Arial" panose="020B0604020202020204" pitchFamily="34" charset="0"/>
                          <a:cs typeface="Arial" panose="020B0604020202020204" pitchFamily="34" charset="0"/>
                        </a:rPr>
                        <a:t>Delicious pomegranate aroma</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8</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14</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3"/>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Thirst quenching</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12</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9</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4"/>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Natural</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5</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8</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7</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6"/>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No bad impact on health</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4</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7</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6</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8"/>
                  </a:ext>
                </a:extLst>
              </a:tr>
              <a:tr h="256419">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l"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Packaging is attractive</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7</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70AD47">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1</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1232345" rtl="0" eaLnBrk="1" latinLnBrk="0" hangingPunct="1">
                        <a:defRPr sz="2400" kern="1200">
                          <a:solidFill>
                            <a:schemeClr val="tx1"/>
                          </a:solidFill>
                          <a:latin typeface="Calibri" panose="020F0502020204030204"/>
                        </a:defRPr>
                      </a:lvl1pPr>
                      <a:lvl2pPr marL="616171" algn="l" defTabSz="1232345" rtl="0" eaLnBrk="1" latinLnBrk="0" hangingPunct="1">
                        <a:defRPr sz="2400" kern="1200">
                          <a:solidFill>
                            <a:schemeClr val="tx1"/>
                          </a:solidFill>
                          <a:latin typeface="Calibri" panose="020F0502020204030204"/>
                        </a:defRPr>
                      </a:lvl2pPr>
                      <a:lvl3pPr marL="1232345" algn="l" defTabSz="1232345" rtl="0" eaLnBrk="1" latinLnBrk="0" hangingPunct="1">
                        <a:defRPr sz="2400" kern="1200">
                          <a:solidFill>
                            <a:schemeClr val="tx1"/>
                          </a:solidFill>
                          <a:latin typeface="Calibri" panose="020F0502020204030204"/>
                        </a:defRPr>
                      </a:lvl3pPr>
                      <a:lvl4pPr marL="1848516" algn="l" defTabSz="1232345" rtl="0" eaLnBrk="1" latinLnBrk="0" hangingPunct="1">
                        <a:defRPr sz="2400" kern="1200">
                          <a:solidFill>
                            <a:schemeClr val="tx1"/>
                          </a:solidFill>
                          <a:latin typeface="Calibri" panose="020F0502020204030204"/>
                        </a:defRPr>
                      </a:lvl4pPr>
                      <a:lvl5pPr marL="2464690" algn="l" defTabSz="1232345" rtl="0" eaLnBrk="1" latinLnBrk="0" hangingPunct="1">
                        <a:defRPr sz="2400" kern="1200">
                          <a:solidFill>
                            <a:schemeClr val="tx1"/>
                          </a:solidFill>
                          <a:latin typeface="Calibri" panose="020F0502020204030204"/>
                        </a:defRPr>
                      </a:lvl5pPr>
                      <a:lvl6pPr marL="3080862" algn="l" defTabSz="1232345" rtl="0" eaLnBrk="1" latinLnBrk="0" hangingPunct="1">
                        <a:defRPr sz="2400" kern="1200">
                          <a:solidFill>
                            <a:schemeClr val="tx1"/>
                          </a:solidFill>
                          <a:latin typeface="Calibri" panose="020F0502020204030204"/>
                        </a:defRPr>
                      </a:lvl6pPr>
                      <a:lvl7pPr marL="3697036" algn="l" defTabSz="1232345" rtl="0" eaLnBrk="1" latinLnBrk="0" hangingPunct="1">
                        <a:defRPr sz="2400" kern="1200">
                          <a:solidFill>
                            <a:schemeClr val="tx1"/>
                          </a:solidFill>
                          <a:latin typeface="Calibri" panose="020F0502020204030204"/>
                        </a:defRPr>
                      </a:lvl7pPr>
                      <a:lvl8pPr marL="4313207" algn="l" defTabSz="1232345" rtl="0" eaLnBrk="1" latinLnBrk="0" hangingPunct="1">
                        <a:defRPr sz="2400" kern="1200">
                          <a:solidFill>
                            <a:schemeClr val="tx1"/>
                          </a:solidFill>
                          <a:latin typeface="Calibri" panose="020F0502020204030204"/>
                        </a:defRPr>
                      </a:lvl8pPr>
                      <a:lvl9pPr marL="4929378" algn="l" defTabSz="1232345" rtl="0" eaLnBrk="1" latinLnBrk="0" hangingPunct="1">
                        <a:defRPr sz="2400" kern="1200">
                          <a:solidFill>
                            <a:schemeClr val="tx1"/>
                          </a:solidFill>
                          <a:latin typeface="Calibri" panose="020F0502020204030204"/>
                        </a:defRPr>
                      </a:lvl9pPr>
                    </a:lstStyle>
                    <a:p>
                      <a:pPr algn="ctr" fontAlgn="b"/>
                      <a:r>
                        <a:rPr lang="en-US" sz="1300" b="0" i="0" u="none" strike="noStrike" dirty="0">
                          <a:solidFill>
                            <a:schemeClr val="tx2">
                              <a:lumMod val="50000"/>
                            </a:schemeClr>
                          </a:solidFill>
                          <a:effectLst/>
                          <a:latin typeface="Arial" panose="020B0604020202020204" pitchFamily="34" charset="0"/>
                          <a:cs typeface="Arial" panose="020B0604020202020204" pitchFamily="34" charset="0"/>
                        </a:rPr>
                        <a:t>4</a:t>
                      </a:r>
                    </a:p>
                  </a:txBody>
                  <a:tcPr marL="2928" marR="2928" marT="292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D7D31">
                        <a:lumMod val="20000"/>
                        <a:lumOff val="80000"/>
                      </a:srgbClr>
                    </a:solidFill>
                  </a:tcPr>
                </a:tc>
                <a:extLst>
                  <a:ext uri="{0D108BD9-81ED-4DB2-BD59-A6C34878D82A}">
                    <a16:rowId xmlns:a16="http://schemas.microsoft.com/office/drawing/2014/main" val="10019"/>
                  </a:ext>
                </a:extLst>
              </a:tr>
            </a:tbl>
          </a:graphicData>
        </a:graphic>
      </p:graphicFrame>
    </p:spTree>
    <p:extLst>
      <p:ext uri="{BB962C8B-B14F-4D97-AF65-F5344CB8AC3E}">
        <p14:creationId xmlns:p14="http://schemas.microsoft.com/office/powerpoint/2010/main" val="31440185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Concept Suitability with the Fizzy Foo Brand</a:t>
            </a:r>
          </a:p>
        </p:txBody>
      </p:sp>
      <p:graphicFrame>
        <p:nvGraphicFramePr>
          <p:cNvPr id="12" name="Chart 11"/>
          <p:cNvGraphicFramePr/>
          <p:nvPr>
            <p:extLst>
              <p:ext uri="{D42A27DB-BD31-4B8C-83A1-F6EECF244321}">
                <p14:modId xmlns:p14="http://schemas.microsoft.com/office/powerpoint/2010/main" val="3998200979"/>
              </p:ext>
            </p:extLst>
          </p:nvPr>
        </p:nvGraphicFramePr>
        <p:xfrm>
          <a:off x="1084324" y="2070099"/>
          <a:ext cx="9399192" cy="284289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4242743378"/>
              </p:ext>
            </p:extLst>
          </p:nvPr>
        </p:nvGraphicFramePr>
        <p:xfrm>
          <a:off x="2495217" y="4991101"/>
          <a:ext cx="7823201" cy="647700"/>
        </p:xfrm>
        <a:graphic>
          <a:graphicData uri="http://schemas.openxmlformats.org/drawingml/2006/table">
            <a:tbl>
              <a:tblPr/>
              <a:tblGrid>
                <a:gridCol w="2184773">
                  <a:extLst>
                    <a:ext uri="{9D8B030D-6E8A-4147-A177-3AD203B41FA5}">
                      <a16:colId xmlns:a16="http://schemas.microsoft.com/office/drawing/2014/main" val="20000"/>
                    </a:ext>
                  </a:extLst>
                </a:gridCol>
                <a:gridCol w="1879476">
                  <a:extLst>
                    <a:ext uri="{9D8B030D-6E8A-4147-A177-3AD203B41FA5}">
                      <a16:colId xmlns:a16="http://schemas.microsoft.com/office/drawing/2014/main" val="20001"/>
                    </a:ext>
                  </a:extLst>
                </a:gridCol>
                <a:gridCol w="1879476">
                  <a:extLst>
                    <a:ext uri="{9D8B030D-6E8A-4147-A177-3AD203B41FA5}">
                      <a16:colId xmlns:a16="http://schemas.microsoft.com/office/drawing/2014/main" val="20002"/>
                    </a:ext>
                  </a:extLst>
                </a:gridCol>
                <a:gridCol w="1879476">
                  <a:extLst>
                    <a:ext uri="{9D8B030D-6E8A-4147-A177-3AD203B41FA5}">
                      <a16:colId xmlns:a16="http://schemas.microsoft.com/office/drawing/2014/main" val="20003"/>
                    </a:ext>
                  </a:extLst>
                </a:gridCol>
              </a:tblGrid>
              <a:tr h="215900">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r" fontAlgn="b"/>
                      <a:r>
                        <a:rPr lang="en-US" sz="1300" b="1" i="0" u="none" strike="noStrike" dirty="0">
                          <a:solidFill>
                            <a:schemeClr val="bg2">
                              <a:lumMod val="50000"/>
                            </a:schemeClr>
                          </a:solidFill>
                          <a:effectLst/>
                          <a:latin typeface="+mn-lt"/>
                        </a:rPr>
                        <a:t>Top 2 boxes </a:t>
                      </a:r>
                      <a:endParaRPr lang="en-US" sz="1300" b="1" i="0" u="none" strike="noStrike" dirty="0">
                        <a:solidFill>
                          <a:schemeClr val="bg2">
                            <a:lumMod val="50000"/>
                          </a:schemeClr>
                        </a:solidFill>
                        <a:effectLst/>
                        <a:latin typeface="Calibri"/>
                      </a:endParaRPr>
                    </a:p>
                  </a:txBody>
                  <a:tcPr marL="12700" marR="12700" marT="1270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47</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66</a:t>
                      </a:r>
                      <a:r>
                        <a:rPr lang="en-US" sz="1300" b="1" u="none" strike="noStrike" kern="1200" dirty="0">
                          <a:solidFill>
                            <a:srgbClr val="FF0000"/>
                          </a:solidFill>
                          <a:effectLst/>
                          <a:latin typeface="+mn-lt"/>
                          <a:ea typeface="+mn-ea"/>
                          <a:cs typeface="+mn-cs"/>
                        </a:rPr>
                        <a:t>B</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57</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15900">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r" fontAlgn="b"/>
                      <a:r>
                        <a:rPr lang="en-US" sz="1300" b="1" u="none" strike="noStrike" dirty="0">
                          <a:solidFill>
                            <a:schemeClr val="bg2">
                              <a:lumMod val="50000"/>
                            </a:schemeClr>
                          </a:solidFill>
                          <a:effectLst/>
                        </a:rPr>
                        <a:t>Mean</a:t>
                      </a:r>
                      <a:endParaRPr lang="en-US" sz="1300" b="1" i="0" u="none" strike="noStrike" dirty="0">
                        <a:solidFill>
                          <a:schemeClr val="bg2">
                            <a:lumMod val="50000"/>
                          </a:schemeClr>
                        </a:solidFill>
                        <a:effectLst/>
                        <a:latin typeface="Calibri"/>
                      </a:endParaRPr>
                    </a:p>
                  </a:txBody>
                  <a:tcPr marL="12700" marR="12700" marT="1270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3.67</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3.92</a:t>
                      </a:r>
                      <a:r>
                        <a:rPr lang="en-US" sz="1300" b="1" u="none" strike="noStrike" kern="1200" dirty="0">
                          <a:solidFill>
                            <a:srgbClr val="FF0000"/>
                          </a:solidFill>
                          <a:effectLst/>
                          <a:latin typeface="+mn-lt"/>
                          <a:ea typeface="+mn-ea"/>
                          <a:cs typeface="+mn-cs"/>
                        </a:rPr>
                        <a:t>B</a:t>
                      </a:r>
                      <a:endParaRPr lang="en-US" sz="1300" b="1" u="none" strike="noStrike" kern="1200" dirty="0">
                        <a:solidFill>
                          <a:schemeClr val="bg2">
                            <a:lumMod val="50000"/>
                          </a:schemeClr>
                        </a:solidFill>
                        <a:effectLst/>
                        <a:latin typeface="+mn-lt"/>
                        <a:ea typeface="+mn-ea"/>
                        <a:cs typeface="+mn-cs"/>
                      </a:endParaRP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3.8</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15900">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r" fontAlgn="b"/>
                      <a:r>
                        <a:rPr lang="en-US" sz="1300" b="1" u="none" strike="noStrike" dirty="0">
                          <a:solidFill>
                            <a:schemeClr val="bg2">
                              <a:lumMod val="50000"/>
                            </a:schemeClr>
                          </a:solidFill>
                          <a:effectLst/>
                        </a:rPr>
                        <a:t>Base:</a:t>
                      </a:r>
                      <a:endParaRPr lang="en-US" sz="1300" b="1" i="0" u="none" strike="noStrike" dirty="0">
                        <a:solidFill>
                          <a:schemeClr val="bg2">
                            <a:lumMod val="50000"/>
                          </a:schemeClr>
                        </a:solidFill>
                        <a:effectLst/>
                        <a:latin typeface="Calibri"/>
                      </a:endParaRPr>
                    </a:p>
                  </a:txBody>
                  <a:tcPr marL="12700" marR="12700" marT="1270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marL="0" algn="ctr" defTabSz="914157" rtl="0" eaLnBrk="1" fontAlgn="b" latinLnBrk="0" hangingPunct="1"/>
                      <a:r>
                        <a:rPr lang="en-US" sz="1300" b="1" u="none" strike="noStrike" kern="1200" dirty="0">
                          <a:solidFill>
                            <a:schemeClr val="bg2">
                              <a:lumMod val="50000"/>
                            </a:schemeClr>
                          </a:solidFill>
                          <a:effectLst/>
                          <a:latin typeface="+mn-lt"/>
                          <a:ea typeface="+mn-ea"/>
                          <a:cs typeface="+mn-cs"/>
                        </a:rPr>
                        <a:t>100</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marL="0" algn="ctr" defTabSz="914157" rtl="0" eaLnBrk="1" fontAlgn="b" latinLnBrk="0" hangingPunct="1"/>
                      <a:r>
                        <a:rPr lang="en-US" sz="1300" b="1" u="none" strike="noStrike" kern="1200" dirty="0">
                          <a:solidFill>
                            <a:schemeClr val="bg2">
                              <a:lumMod val="50000"/>
                            </a:schemeClr>
                          </a:solidFill>
                          <a:effectLst/>
                          <a:latin typeface="+mn-lt"/>
                          <a:ea typeface="+mn-ea"/>
                          <a:cs typeface="+mn-cs"/>
                        </a:rPr>
                        <a:t>100</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marL="0" algn="ctr" defTabSz="914157" rtl="0" eaLnBrk="1" fontAlgn="b" latinLnBrk="0" hangingPunct="1"/>
                      <a:r>
                        <a:rPr lang="en-US" sz="1300" b="1" u="none" strike="noStrike" kern="1200" dirty="0">
                          <a:solidFill>
                            <a:schemeClr val="bg2">
                              <a:lumMod val="50000"/>
                            </a:schemeClr>
                          </a:solidFill>
                          <a:effectLst/>
                          <a:latin typeface="+mn-lt"/>
                          <a:ea typeface="+mn-ea"/>
                          <a:cs typeface="+mn-cs"/>
                        </a:rPr>
                        <a:t>200</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14" name="Rectangle 13"/>
          <p:cNvSpPr/>
          <p:nvPr/>
        </p:nvSpPr>
        <p:spPr>
          <a:xfrm>
            <a:off x="911747" y="1879177"/>
            <a:ext cx="10217169" cy="276999"/>
          </a:xfrm>
          <a:prstGeom prst="rect">
            <a:avLst/>
          </a:prstGeom>
          <a:solidFill>
            <a:srgbClr val="5B9BD5">
              <a:lumMod val="50000"/>
            </a:srgbClr>
          </a:solidFill>
        </p:spPr>
        <p:txBody>
          <a:bodyPr wrap="square" anchor="ctr">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Arial"/>
              </a:rPr>
              <a:t>C.9a: Which of the following phrases best describes your opinion on the SUITABILITY of the concept you just read with Fizzy Foo brand ?</a:t>
            </a:r>
            <a:endParaRPr kumimoji="0" lang="en-US" sz="1200" b="1" i="0" u="none" strike="noStrike" kern="0" cap="none" spc="0" normalizeH="0" baseline="0" noProof="0" dirty="0">
              <a:ln>
                <a:noFill/>
              </a:ln>
              <a:solidFill>
                <a:srgbClr val="FFFFFF"/>
              </a:solidFill>
              <a:effectLst/>
              <a:uLnTx/>
              <a:uFillTx/>
            </a:endParaRPr>
          </a:p>
        </p:txBody>
      </p:sp>
      <p:sp>
        <p:nvSpPr>
          <p:cNvPr id="15" name="TextBox 14"/>
          <p:cNvSpPr txBox="1"/>
          <p:nvPr/>
        </p:nvSpPr>
        <p:spPr>
          <a:xfrm>
            <a:off x="5632236" y="3748406"/>
            <a:ext cx="301619" cy="297454"/>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333" b="1" i="0" u="none" strike="noStrike" kern="0" cap="none" spc="0" normalizeH="0" baseline="0" noProof="0" dirty="0">
                <a:ln>
                  <a:noFill/>
                </a:ln>
                <a:solidFill>
                  <a:srgbClr val="FF0000"/>
                </a:solidFill>
                <a:effectLst/>
                <a:uLnTx/>
                <a:uFillTx/>
              </a:rPr>
              <a:t>C</a:t>
            </a:r>
          </a:p>
        </p:txBody>
      </p:sp>
      <p:sp>
        <p:nvSpPr>
          <p:cNvPr id="16" name="TextBox 15"/>
          <p:cNvSpPr txBox="1"/>
          <p:nvPr/>
        </p:nvSpPr>
        <p:spPr>
          <a:xfrm>
            <a:off x="5597197" y="4267200"/>
            <a:ext cx="301619" cy="297454"/>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333" b="1" i="0" u="none" strike="noStrike" kern="0" cap="none" spc="0" normalizeH="0" baseline="0" noProof="0" dirty="0">
                <a:ln>
                  <a:noFill/>
                </a:ln>
                <a:solidFill>
                  <a:srgbClr val="FF0000"/>
                </a:solidFill>
                <a:effectLst/>
                <a:uLnTx/>
                <a:uFillTx/>
              </a:rPr>
              <a:t>c</a:t>
            </a:r>
          </a:p>
        </p:txBody>
      </p:sp>
      <p:sp>
        <p:nvSpPr>
          <p:cNvPr id="17" name="TextBox 16"/>
          <p:cNvSpPr txBox="1"/>
          <p:nvPr/>
        </p:nvSpPr>
        <p:spPr>
          <a:xfrm>
            <a:off x="7562516" y="3162300"/>
            <a:ext cx="301619" cy="297454"/>
          </a:xfrm>
          <a:prstGeom prst="rect">
            <a:avLst/>
          </a:prstGeom>
          <a:noFill/>
        </p:spPr>
        <p:txBody>
          <a:bodyPr wrap="square" rtlCol="0">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333" b="1" i="0" u="none" strike="noStrike" kern="0" cap="none" spc="0" normalizeH="0" baseline="0" noProof="0" dirty="0">
                <a:ln>
                  <a:noFill/>
                </a:ln>
                <a:solidFill>
                  <a:srgbClr val="FF0000"/>
                </a:solidFill>
                <a:effectLst/>
                <a:uLnTx/>
                <a:uFillTx/>
              </a:rPr>
              <a:t>B</a:t>
            </a:r>
          </a:p>
        </p:txBody>
      </p:sp>
      <p:sp>
        <p:nvSpPr>
          <p:cNvPr id="9" name="Rectangle 8">
            <a:extLst>
              <a:ext uri="{FF2B5EF4-FFF2-40B4-BE49-F238E27FC236}">
                <a16:creationId xmlns:a16="http://schemas.microsoft.com/office/drawing/2014/main" id="{D57F3DFB-A201-47DE-BD2B-171D73B92851}"/>
              </a:ext>
            </a:extLst>
          </p:cNvPr>
          <p:cNvSpPr/>
          <p:nvPr/>
        </p:nvSpPr>
        <p:spPr>
          <a:xfrm>
            <a:off x="68692" y="6472681"/>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spTree>
    <p:extLst>
      <p:ext uri="{BB962C8B-B14F-4D97-AF65-F5344CB8AC3E}">
        <p14:creationId xmlns:p14="http://schemas.microsoft.com/office/powerpoint/2010/main" val="32656489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Concept Comparison with ZA Pomegranate</a:t>
            </a:r>
          </a:p>
        </p:txBody>
      </p:sp>
      <p:graphicFrame>
        <p:nvGraphicFramePr>
          <p:cNvPr id="9" name="Chart 8"/>
          <p:cNvGraphicFramePr/>
          <p:nvPr>
            <p:extLst>
              <p:ext uri="{D42A27DB-BD31-4B8C-83A1-F6EECF244321}">
                <p14:modId xmlns:p14="http://schemas.microsoft.com/office/powerpoint/2010/main" val="3816353727"/>
              </p:ext>
            </p:extLst>
          </p:nvPr>
        </p:nvGraphicFramePr>
        <p:xfrm>
          <a:off x="919200" y="2265217"/>
          <a:ext cx="10515600" cy="284289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Table 9"/>
          <p:cNvGraphicFramePr>
            <a:graphicFrameLocks noGrp="1"/>
          </p:cNvGraphicFramePr>
          <p:nvPr>
            <p:extLst/>
          </p:nvPr>
        </p:nvGraphicFramePr>
        <p:xfrm>
          <a:off x="3352801" y="5160818"/>
          <a:ext cx="8005828" cy="647700"/>
        </p:xfrm>
        <a:graphic>
          <a:graphicData uri="http://schemas.openxmlformats.org/drawingml/2006/table">
            <a:tbl>
              <a:tblPr/>
              <a:tblGrid>
                <a:gridCol w="2235775">
                  <a:extLst>
                    <a:ext uri="{9D8B030D-6E8A-4147-A177-3AD203B41FA5}">
                      <a16:colId xmlns:a16="http://schemas.microsoft.com/office/drawing/2014/main" val="20000"/>
                    </a:ext>
                  </a:extLst>
                </a:gridCol>
                <a:gridCol w="1923351">
                  <a:extLst>
                    <a:ext uri="{9D8B030D-6E8A-4147-A177-3AD203B41FA5}">
                      <a16:colId xmlns:a16="http://schemas.microsoft.com/office/drawing/2014/main" val="20001"/>
                    </a:ext>
                  </a:extLst>
                </a:gridCol>
                <a:gridCol w="1923351">
                  <a:extLst>
                    <a:ext uri="{9D8B030D-6E8A-4147-A177-3AD203B41FA5}">
                      <a16:colId xmlns:a16="http://schemas.microsoft.com/office/drawing/2014/main" val="20002"/>
                    </a:ext>
                  </a:extLst>
                </a:gridCol>
                <a:gridCol w="1923351">
                  <a:extLst>
                    <a:ext uri="{9D8B030D-6E8A-4147-A177-3AD203B41FA5}">
                      <a16:colId xmlns:a16="http://schemas.microsoft.com/office/drawing/2014/main" val="20003"/>
                    </a:ext>
                  </a:extLst>
                </a:gridCol>
              </a:tblGrid>
              <a:tr h="215900">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r" fontAlgn="b"/>
                      <a:r>
                        <a:rPr lang="en-US" sz="1300" b="1" i="0" u="none" strike="noStrike" dirty="0">
                          <a:solidFill>
                            <a:schemeClr val="bg2">
                              <a:lumMod val="50000"/>
                            </a:schemeClr>
                          </a:solidFill>
                          <a:effectLst/>
                          <a:latin typeface="+mn-lt"/>
                        </a:rPr>
                        <a:t>Top 2 boxes </a:t>
                      </a:r>
                      <a:endParaRPr lang="en-US" sz="1300" b="1" i="0" u="none" strike="noStrike" dirty="0">
                        <a:solidFill>
                          <a:schemeClr val="bg2">
                            <a:lumMod val="50000"/>
                          </a:schemeClr>
                        </a:solidFill>
                        <a:effectLst/>
                        <a:latin typeface="Calibri"/>
                      </a:endParaRPr>
                    </a:p>
                  </a:txBody>
                  <a:tcPr marL="12700" marR="12700" marT="1270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69%</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65%</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67%</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15900">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r" fontAlgn="b"/>
                      <a:r>
                        <a:rPr lang="en-US" sz="1300" b="1" u="none" strike="noStrike" dirty="0">
                          <a:solidFill>
                            <a:schemeClr val="bg2">
                              <a:lumMod val="50000"/>
                            </a:schemeClr>
                          </a:solidFill>
                          <a:effectLst/>
                        </a:rPr>
                        <a:t>Mean</a:t>
                      </a:r>
                      <a:endParaRPr lang="en-US" sz="1300" b="1" i="0" u="none" strike="noStrike" dirty="0">
                        <a:solidFill>
                          <a:schemeClr val="bg2">
                            <a:lumMod val="50000"/>
                          </a:schemeClr>
                        </a:solidFill>
                        <a:effectLst/>
                        <a:latin typeface="Calibri"/>
                      </a:endParaRPr>
                    </a:p>
                  </a:txBody>
                  <a:tcPr marL="12700" marR="12700" marT="1270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3.9</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3.92</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ctr" fontAlgn="b"/>
                      <a:r>
                        <a:rPr lang="en-US" sz="1300" b="1" u="none" strike="noStrike" kern="1200" dirty="0">
                          <a:solidFill>
                            <a:schemeClr val="bg2">
                              <a:lumMod val="50000"/>
                            </a:schemeClr>
                          </a:solidFill>
                          <a:effectLst/>
                          <a:latin typeface="+mn-lt"/>
                          <a:ea typeface="+mn-ea"/>
                          <a:cs typeface="+mn-cs"/>
                        </a:rPr>
                        <a:t>3.91</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15900">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algn="r" fontAlgn="b"/>
                      <a:r>
                        <a:rPr lang="en-US" sz="1300" b="0" u="none" strike="noStrike" dirty="0">
                          <a:solidFill>
                            <a:schemeClr val="bg2">
                              <a:lumMod val="50000"/>
                            </a:schemeClr>
                          </a:solidFill>
                          <a:effectLst/>
                        </a:rPr>
                        <a:t>Base:</a:t>
                      </a:r>
                      <a:endParaRPr lang="en-US" sz="1300" b="0" i="0" u="none" strike="noStrike" dirty="0">
                        <a:solidFill>
                          <a:schemeClr val="bg2">
                            <a:lumMod val="50000"/>
                          </a:schemeClr>
                        </a:solidFill>
                        <a:effectLst/>
                        <a:latin typeface="Calibri"/>
                      </a:endParaRPr>
                    </a:p>
                  </a:txBody>
                  <a:tcPr marL="12700" marR="12700" marT="1270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marL="0" algn="ctr" defTabSz="914157" rtl="0" eaLnBrk="1" fontAlgn="b" latinLnBrk="0" hangingPunct="1"/>
                      <a:r>
                        <a:rPr lang="en-US" sz="1300" b="0" u="none" strike="noStrike" kern="1200" dirty="0">
                          <a:solidFill>
                            <a:schemeClr val="bg2">
                              <a:lumMod val="50000"/>
                            </a:schemeClr>
                          </a:solidFill>
                          <a:effectLst/>
                          <a:latin typeface="+mn-lt"/>
                          <a:ea typeface="+mn-ea"/>
                          <a:cs typeface="+mn-cs"/>
                        </a:rPr>
                        <a:t>100</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marL="0" algn="ctr" defTabSz="914157" rtl="0" eaLnBrk="1" fontAlgn="b" latinLnBrk="0" hangingPunct="1"/>
                      <a:r>
                        <a:rPr lang="en-US" sz="1300" b="0" u="none" strike="noStrike" kern="1200" dirty="0">
                          <a:solidFill>
                            <a:schemeClr val="bg2">
                              <a:lumMod val="50000"/>
                            </a:schemeClr>
                          </a:solidFill>
                          <a:effectLst/>
                          <a:latin typeface="+mn-lt"/>
                          <a:ea typeface="+mn-ea"/>
                          <a:cs typeface="+mn-cs"/>
                        </a:rPr>
                        <a:t>100</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1232345" rtl="0" eaLnBrk="1" latinLnBrk="0" hangingPunct="1">
                        <a:defRPr sz="2400" kern="1200">
                          <a:solidFill>
                            <a:schemeClr val="dk1"/>
                          </a:solidFill>
                          <a:latin typeface="Calibri" panose="020F0502020204030204"/>
                        </a:defRPr>
                      </a:lvl1pPr>
                      <a:lvl2pPr marL="616171" algn="l" defTabSz="1232345" rtl="0" eaLnBrk="1" latinLnBrk="0" hangingPunct="1">
                        <a:defRPr sz="2400" kern="1200">
                          <a:solidFill>
                            <a:schemeClr val="dk1"/>
                          </a:solidFill>
                          <a:latin typeface="Calibri" panose="020F0502020204030204"/>
                        </a:defRPr>
                      </a:lvl2pPr>
                      <a:lvl3pPr marL="1232345" algn="l" defTabSz="1232345" rtl="0" eaLnBrk="1" latinLnBrk="0" hangingPunct="1">
                        <a:defRPr sz="2400" kern="1200">
                          <a:solidFill>
                            <a:schemeClr val="dk1"/>
                          </a:solidFill>
                          <a:latin typeface="Calibri" panose="020F0502020204030204"/>
                        </a:defRPr>
                      </a:lvl3pPr>
                      <a:lvl4pPr marL="1848516" algn="l" defTabSz="1232345" rtl="0" eaLnBrk="1" latinLnBrk="0" hangingPunct="1">
                        <a:defRPr sz="2400" kern="1200">
                          <a:solidFill>
                            <a:schemeClr val="dk1"/>
                          </a:solidFill>
                          <a:latin typeface="Calibri" panose="020F0502020204030204"/>
                        </a:defRPr>
                      </a:lvl4pPr>
                      <a:lvl5pPr marL="2464690" algn="l" defTabSz="1232345" rtl="0" eaLnBrk="1" latinLnBrk="0" hangingPunct="1">
                        <a:defRPr sz="2400" kern="1200">
                          <a:solidFill>
                            <a:schemeClr val="dk1"/>
                          </a:solidFill>
                          <a:latin typeface="Calibri" panose="020F0502020204030204"/>
                        </a:defRPr>
                      </a:lvl5pPr>
                      <a:lvl6pPr marL="3080862" algn="l" defTabSz="1232345" rtl="0" eaLnBrk="1" latinLnBrk="0" hangingPunct="1">
                        <a:defRPr sz="2400" kern="1200">
                          <a:solidFill>
                            <a:schemeClr val="dk1"/>
                          </a:solidFill>
                          <a:latin typeface="Calibri" panose="020F0502020204030204"/>
                        </a:defRPr>
                      </a:lvl6pPr>
                      <a:lvl7pPr marL="3697036" algn="l" defTabSz="1232345" rtl="0" eaLnBrk="1" latinLnBrk="0" hangingPunct="1">
                        <a:defRPr sz="2400" kern="1200">
                          <a:solidFill>
                            <a:schemeClr val="dk1"/>
                          </a:solidFill>
                          <a:latin typeface="Calibri" panose="020F0502020204030204"/>
                        </a:defRPr>
                      </a:lvl7pPr>
                      <a:lvl8pPr marL="4313207" algn="l" defTabSz="1232345" rtl="0" eaLnBrk="1" latinLnBrk="0" hangingPunct="1">
                        <a:defRPr sz="2400" kern="1200">
                          <a:solidFill>
                            <a:schemeClr val="dk1"/>
                          </a:solidFill>
                          <a:latin typeface="Calibri" panose="020F0502020204030204"/>
                        </a:defRPr>
                      </a:lvl8pPr>
                      <a:lvl9pPr marL="4929378" algn="l" defTabSz="1232345" rtl="0" eaLnBrk="1" latinLnBrk="0" hangingPunct="1">
                        <a:defRPr sz="2400" kern="1200">
                          <a:solidFill>
                            <a:schemeClr val="dk1"/>
                          </a:solidFill>
                          <a:latin typeface="Calibri" panose="020F0502020204030204"/>
                        </a:defRPr>
                      </a:lvl9pPr>
                    </a:lstStyle>
                    <a:p>
                      <a:pPr marL="0" algn="ctr" defTabSz="914157" rtl="0" eaLnBrk="1" fontAlgn="b" latinLnBrk="0" hangingPunct="1"/>
                      <a:r>
                        <a:rPr lang="en-US" sz="1300" b="0" u="none" strike="noStrike" kern="1200" dirty="0">
                          <a:solidFill>
                            <a:schemeClr val="bg2">
                              <a:lumMod val="50000"/>
                            </a:schemeClr>
                          </a:solidFill>
                          <a:effectLst/>
                          <a:latin typeface="+mn-lt"/>
                          <a:ea typeface="+mn-ea"/>
                          <a:cs typeface="+mn-cs"/>
                        </a:rPr>
                        <a:t>200</a:t>
                      </a:r>
                    </a:p>
                  </a:txBody>
                  <a:tcPr marL="12700" marR="12700" marT="1270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11" name="Rectangle 10"/>
          <p:cNvSpPr/>
          <p:nvPr/>
        </p:nvSpPr>
        <p:spPr>
          <a:xfrm>
            <a:off x="914401" y="1760076"/>
            <a:ext cx="10261600" cy="461665"/>
          </a:xfrm>
          <a:prstGeom prst="rect">
            <a:avLst/>
          </a:prstGeom>
          <a:solidFill>
            <a:srgbClr val="5B9BD5">
              <a:lumMod val="50000"/>
            </a:srgbClr>
          </a:solidFill>
        </p:spPr>
        <p:txBody>
          <a:bodyPr wrap="square">
            <a:spAutoFit/>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Arial"/>
              </a:rPr>
              <a:t>C.11a: Compared to the "Super Fruit" juice - Pomegranate that you currently drink, which statement best describes how you feel about the product in the concept board?</a:t>
            </a:r>
            <a:endParaRPr kumimoji="0" lang="en-US" sz="1200" b="1" i="0" u="none" strike="noStrike" kern="0" cap="none" spc="0" normalizeH="0" baseline="0" noProof="0" dirty="0">
              <a:ln>
                <a:noFill/>
              </a:ln>
              <a:solidFill>
                <a:srgbClr val="FFFFFF"/>
              </a:solidFill>
              <a:effectLst/>
              <a:uLnTx/>
              <a:uFillTx/>
            </a:endParaRPr>
          </a:p>
        </p:txBody>
      </p:sp>
      <p:sp>
        <p:nvSpPr>
          <p:cNvPr id="18" name="Left Brace 17"/>
          <p:cNvSpPr/>
          <p:nvPr/>
        </p:nvSpPr>
        <p:spPr>
          <a:xfrm>
            <a:off x="5664200" y="2616200"/>
            <a:ext cx="203200" cy="1320800"/>
          </a:xfrm>
          <a:prstGeom prst="leftBrace">
            <a:avLst/>
          </a:prstGeom>
          <a:noFill/>
          <a:ln w="6350" cap="flat" cmpd="sng" algn="ctr">
            <a:solidFill>
              <a:sysClr val="window" lastClr="FFFFFF">
                <a:lumMod val="50000"/>
              </a:sysClr>
            </a:solidFill>
            <a:prstDash val="solid"/>
            <a:miter lim="800000"/>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9" name="Left Brace 18"/>
          <p:cNvSpPr/>
          <p:nvPr/>
        </p:nvSpPr>
        <p:spPr>
          <a:xfrm>
            <a:off x="7543800" y="2638138"/>
            <a:ext cx="203200" cy="1200727"/>
          </a:xfrm>
          <a:prstGeom prst="leftBrace">
            <a:avLst/>
          </a:prstGeom>
          <a:noFill/>
          <a:ln w="6350" cap="flat" cmpd="sng" algn="ctr">
            <a:solidFill>
              <a:sysClr val="window" lastClr="FFFFFF">
                <a:lumMod val="50000"/>
              </a:sysClr>
            </a:solidFill>
            <a:prstDash val="solid"/>
            <a:miter lim="800000"/>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20" name="Left Brace 19"/>
          <p:cNvSpPr/>
          <p:nvPr/>
        </p:nvSpPr>
        <p:spPr>
          <a:xfrm>
            <a:off x="9474200" y="2616201"/>
            <a:ext cx="203200" cy="1200727"/>
          </a:xfrm>
          <a:prstGeom prst="leftBrace">
            <a:avLst/>
          </a:prstGeom>
          <a:noFill/>
          <a:ln w="6350" cap="flat" cmpd="sng" algn="ctr">
            <a:solidFill>
              <a:sysClr val="window" lastClr="FFFFFF">
                <a:lumMod val="50000"/>
              </a:sysClr>
            </a:solidFill>
            <a:prstDash val="solid"/>
            <a:miter lim="800000"/>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21" name="TextBox 20"/>
          <p:cNvSpPr txBox="1"/>
          <p:nvPr/>
        </p:nvSpPr>
        <p:spPr>
          <a:xfrm>
            <a:off x="5130800" y="3105587"/>
            <a:ext cx="685800" cy="318100"/>
          </a:xfrm>
          <a:prstGeom prst="rect">
            <a:avLst/>
          </a:prstGeom>
          <a:noFill/>
        </p:spPr>
        <p:txBody>
          <a:bodyPr wrap="square" rtlCol="0">
            <a:spAutoFit/>
          </a:bodyPr>
          <a:lstStyle/>
          <a:p>
            <a:pPr defTabSz="1219170"/>
            <a:r>
              <a:rPr lang="en-US" sz="1467" b="1" kern="0" dirty="0">
                <a:solidFill>
                  <a:srgbClr val="E7E6E6">
                    <a:lumMod val="25000"/>
                  </a:srgbClr>
                </a:solidFill>
                <a:latin typeface="Arial" panose="020B0604020202020204" pitchFamily="34" charset="0"/>
                <a:cs typeface="Arial" panose="020B0604020202020204" pitchFamily="34" charset="0"/>
              </a:rPr>
              <a:t>69%</a:t>
            </a:r>
          </a:p>
        </p:txBody>
      </p:sp>
      <p:sp>
        <p:nvSpPr>
          <p:cNvPr id="22" name="TextBox 21"/>
          <p:cNvSpPr txBox="1"/>
          <p:nvPr/>
        </p:nvSpPr>
        <p:spPr>
          <a:xfrm>
            <a:off x="7086600" y="3076794"/>
            <a:ext cx="685800" cy="318100"/>
          </a:xfrm>
          <a:prstGeom prst="rect">
            <a:avLst/>
          </a:prstGeom>
          <a:noFill/>
        </p:spPr>
        <p:txBody>
          <a:bodyPr wrap="square" rtlCol="0">
            <a:spAutoFit/>
          </a:bodyPr>
          <a:lstStyle/>
          <a:p>
            <a:pPr defTabSz="1219170"/>
            <a:r>
              <a:rPr lang="en-US" sz="1467" b="1" kern="0" dirty="0">
                <a:solidFill>
                  <a:srgbClr val="E7E6E6">
                    <a:lumMod val="25000"/>
                  </a:srgbClr>
                </a:solidFill>
                <a:latin typeface="Arial" panose="020B0604020202020204" pitchFamily="34" charset="0"/>
                <a:cs typeface="Arial" panose="020B0604020202020204" pitchFamily="34" charset="0"/>
              </a:rPr>
              <a:t>65%</a:t>
            </a:r>
          </a:p>
        </p:txBody>
      </p:sp>
      <p:sp>
        <p:nvSpPr>
          <p:cNvPr id="23" name="TextBox 22"/>
          <p:cNvSpPr txBox="1"/>
          <p:nvPr/>
        </p:nvSpPr>
        <p:spPr>
          <a:xfrm>
            <a:off x="9004300" y="3060701"/>
            <a:ext cx="685800" cy="318100"/>
          </a:xfrm>
          <a:prstGeom prst="rect">
            <a:avLst/>
          </a:prstGeom>
          <a:noFill/>
        </p:spPr>
        <p:txBody>
          <a:bodyPr wrap="square" rtlCol="0">
            <a:spAutoFit/>
          </a:bodyPr>
          <a:lstStyle/>
          <a:p>
            <a:pPr defTabSz="1219170"/>
            <a:r>
              <a:rPr lang="en-US" sz="1467" b="1" kern="0" dirty="0">
                <a:solidFill>
                  <a:srgbClr val="E7E6E6">
                    <a:lumMod val="25000"/>
                  </a:srgbClr>
                </a:solidFill>
                <a:latin typeface="Arial" panose="020B0604020202020204" pitchFamily="34" charset="0"/>
                <a:cs typeface="Arial" panose="020B0604020202020204" pitchFamily="34" charset="0"/>
              </a:rPr>
              <a:t>67%</a:t>
            </a:r>
          </a:p>
        </p:txBody>
      </p:sp>
      <p:sp>
        <p:nvSpPr>
          <p:cNvPr id="13" name="Rectangle 12">
            <a:extLst>
              <a:ext uri="{FF2B5EF4-FFF2-40B4-BE49-F238E27FC236}">
                <a16:creationId xmlns:a16="http://schemas.microsoft.com/office/drawing/2014/main" id="{422057F1-4C82-4DBF-8C18-8AF334BE1CD8}"/>
              </a:ext>
            </a:extLst>
          </p:cNvPr>
          <p:cNvSpPr/>
          <p:nvPr/>
        </p:nvSpPr>
        <p:spPr>
          <a:xfrm>
            <a:off x="68692" y="6472681"/>
            <a:ext cx="4528868" cy="299056"/>
          </a:xfrm>
          <a:prstGeom prst="rect">
            <a:avLst/>
          </a:prstGeom>
        </p:spPr>
        <p:txBody>
          <a:bodyPr wrap="square">
            <a:spAutoFit/>
          </a:bodyPr>
          <a:lstStyle/>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*Upper case alphabets denote significant difference at 95% 2-tailed. </a:t>
            </a:r>
          </a:p>
          <a:p>
            <a:pPr defTabSz="1219170">
              <a:lnSpc>
                <a:spcPts val="800"/>
              </a:lnSpc>
            </a:pPr>
            <a:r>
              <a:rPr lang="en-US" sz="933" kern="0" dirty="0">
                <a:solidFill>
                  <a:srgbClr val="FF0000"/>
                </a:solidFill>
                <a:latin typeface="Arial" panose="020B0604020202020204" pitchFamily="34" charset="0"/>
                <a:cs typeface="Arial" panose="020B0604020202020204" pitchFamily="34" charset="0"/>
              </a:rPr>
              <a:t>*Lower case alphabets denote significant difference at 90% 2-tailed.</a:t>
            </a:r>
          </a:p>
        </p:txBody>
      </p:sp>
    </p:spTree>
    <p:extLst>
      <p:ext uri="{BB962C8B-B14F-4D97-AF65-F5344CB8AC3E}">
        <p14:creationId xmlns:p14="http://schemas.microsoft.com/office/powerpoint/2010/main" val="1692625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Concept Imagery Ratings</a:t>
            </a:r>
          </a:p>
        </p:txBody>
      </p:sp>
      <p:graphicFrame>
        <p:nvGraphicFramePr>
          <p:cNvPr id="12" name="Object 12"/>
          <p:cNvGraphicFramePr>
            <a:graphicFrameLocks/>
          </p:cNvGraphicFramePr>
          <p:nvPr>
            <p:extLst>
              <p:ext uri="{D42A27DB-BD31-4B8C-83A1-F6EECF244321}">
                <p14:modId xmlns:p14="http://schemas.microsoft.com/office/powerpoint/2010/main" val="2014997519"/>
              </p:ext>
            </p:extLst>
          </p:nvPr>
        </p:nvGraphicFramePr>
        <p:xfrm>
          <a:off x="4290609" y="1235241"/>
          <a:ext cx="3612864" cy="528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4097024494"/>
              </p:ext>
            </p:extLst>
          </p:nvPr>
        </p:nvGraphicFramePr>
        <p:xfrm>
          <a:off x="463886" y="1336837"/>
          <a:ext cx="3781988" cy="4204120"/>
        </p:xfrm>
        <a:graphic>
          <a:graphicData uri="http://schemas.openxmlformats.org/drawingml/2006/table">
            <a:tbl>
              <a:tblPr>
                <a:tableStyleId>{5C22544A-7EE6-4342-B048-85BDC9FD1C3A}</a:tableStyleId>
              </a:tblPr>
              <a:tblGrid>
                <a:gridCol w="3781988">
                  <a:extLst>
                    <a:ext uri="{9D8B030D-6E8A-4147-A177-3AD203B41FA5}">
                      <a16:colId xmlns:a16="http://schemas.microsoft.com/office/drawing/2014/main" val="20000"/>
                    </a:ext>
                  </a:extLst>
                </a:gridCol>
              </a:tblGrid>
              <a:tr h="525515">
                <a:tc>
                  <a:txBody>
                    <a:bodyPr/>
                    <a:lstStyle/>
                    <a:p>
                      <a:pPr algn="r" rtl="0" fontAlgn="b"/>
                      <a:r>
                        <a:rPr lang="en-US" sz="1300" b="1" i="0" u="none" strike="noStrike" dirty="0">
                          <a:solidFill>
                            <a:srgbClr val="767171"/>
                          </a:solidFill>
                          <a:effectLst/>
                          <a:latin typeface="Arial"/>
                        </a:rPr>
                        <a:t> Is the cool brand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25515">
                <a:tc>
                  <a:txBody>
                    <a:bodyPr/>
                    <a:lstStyle/>
                    <a:p>
                      <a:pPr algn="r" rtl="0" fontAlgn="b"/>
                      <a:r>
                        <a:rPr lang="en-US" sz="1300" b="1" i="0" u="none" strike="noStrike">
                          <a:solidFill>
                            <a:srgbClr val="767171"/>
                          </a:solidFill>
                          <a:effectLst/>
                          <a:latin typeface="Arial"/>
                        </a:rPr>
                        <a:t> Is premium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25515">
                <a:tc>
                  <a:txBody>
                    <a:bodyPr/>
                    <a:lstStyle/>
                    <a:p>
                      <a:pPr algn="r" rtl="0" fontAlgn="b"/>
                      <a:r>
                        <a:rPr lang="en-US" sz="1300" b="1" i="0" u="none" strike="noStrike" dirty="0">
                          <a:solidFill>
                            <a:srgbClr val="767171"/>
                          </a:solidFill>
                          <a:effectLst/>
                          <a:latin typeface="Arial"/>
                        </a:rPr>
                        <a:t> Is modern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25515">
                <a:tc>
                  <a:txBody>
                    <a:bodyPr/>
                    <a:lstStyle/>
                    <a:p>
                      <a:pPr algn="r" rtl="0" fontAlgn="b"/>
                      <a:r>
                        <a:rPr lang="en-US" sz="1300" b="1" i="0" u="none" strike="noStrike" dirty="0">
                          <a:solidFill>
                            <a:srgbClr val="767171"/>
                          </a:solidFill>
                          <a:effectLst/>
                          <a:latin typeface="Arial"/>
                        </a:rPr>
                        <a:t> Is a brand for me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25515">
                <a:tc>
                  <a:txBody>
                    <a:bodyPr/>
                    <a:lstStyle/>
                    <a:p>
                      <a:pPr algn="r" rtl="0" fontAlgn="b"/>
                      <a:r>
                        <a:rPr lang="en-US" sz="1300" b="1" i="0" u="none" strike="noStrike">
                          <a:solidFill>
                            <a:srgbClr val="767171"/>
                          </a:solidFill>
                          <a:effectLst/>
                          <a:latin typeface="Arial"/>
                        </a:rPr>
                        <a:t> Is suitable with teens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525515">
                <a:tc>
                  <a:txBody>
                    <a:bodyPr/>
                    <a:lstStyle/>
                    <a:p>
                      <a:pPr algn="r" rtl="0" fontAlgn="b"/>
                      <a:r>
                        <a:rPr lang="en-US" sz="1300" b="1" i="0" u="none" strike="noStrike">
                          <a:solidFill>
                            <a:srgbClr val="767171"/>
                          </a:solidFill>
                          <a:effectLst/>
                          <a:latin typeface="Arial"/>
                        </a:rPr>
                        <a:t> Is refreshing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525515">
                <a:tc>
                  <a:txBody>
                    <a:bodyPr/>
                    <a:lstStyle/>
                    <a:p>
                      <a:pPr algn="r" rtl="0" fontAlgn="b"/>
                      <a:r>
                        <a:rPr lang="en-US" sz="1300" b="1" i="0" u="none" strike="noStrike">
                          <a:solidFill>
                            <a:srgbClr val="767171"/>
                          </a:solidFill>
                          <a:effectLst/>
                          <a:latin typeface="Arial"/>
                        </a:rPr>
                        <a:t> Is delicious/ has a nice taste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525515">
                <a:tc>
                  <a:txBody>
                    <a:bodyPr/>
                    <a:lstStyle/>
                    <a:p>
                      <a:pPr algn="r" rtl="0" fontAlgn="b"/>
                      <a:r>
                        <a:rPr lang="en-US" sz="1300" b="1" i="0" u="none" strike="noStrike" dirty="0">
                          <a:solidFill>
                            <a:srgbClr val="767171"/>
                          </a:solidFill>
                          <a:effectLst/>
                          <a:latin typeface="Arial"/>
                        </a:rPr>
                        <a:t> Is the enjoyable brand  </a:t>
                      </a:r>
                    </a:p>
                  </a:txBody>
                  <a:tcPr marL="12700" marR="12700" marT="1270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bl>
          </a:graphicData>
        </a:graphic>
      </p:graphicFrame>
      <p:sp>
        <p:nvSpPr>
          <p:cNvPr id="14" name="Rectangle 13"/>
          <p:cNvSpPr/>
          <p:nvPr/>
        </p:nvSpPr>
        <p:spPr>
          <a:xfrm>
            <a:off x="6379473" y="1396570"/>
            <a:ext cx="1219200" cy="276999"/>
          </a:xfrm>
          <a:prstGeom prst="rect">
            <a:avLst/>
          </a:prstGeom>
        </p:spPr>
        <p:txBody>
          <a:bodyPr wrap="square">
            <a:spAutoFit/>
          </a:bodyPr>
          <a:lstStyle/>
          <a:p>
            <a:pPr algn="r" defTabSz="1219170" fontAlgn="b">
              <a:spcBef>
                <a:spcPct val="0"/>
              </a:spcBef>
              <a:spcAft>
                <a:spcPct val="0"/>
              </a:spcAft>
            </a:pPr>
            <a:r>
              <a:rPr lang="en-US" sz="1200" b="1" kern="0" dirty="0">
                <a:solidFill>
                  <a:schemeClr val="bg2">
                    <a:lumMod val="50000"/>
                  </a:schemeClr>
                </a:solidFill>
                <a:latin typeface="Arial"/>
                <a:cs typeface="Angsana New" pitchFamily="18" charset="-34"/>
              </a:rPr>
              <a:t>Mean Score</a:t>
            </a:r>
          </a:p>
        </p:txBody>
      </p:sp>
      <p:graphicFrame>
        <p:nvGraphicFramePr>
          <p:cNvPr id="15" name="Object 12"/>
          <p:cNvGraphicFramePr>
            <a:graphicFrameLocks/>
          </p:cNvGraphicFramePr>
          <p:nvPr>
            <p:extLst>
              <p:ext uri="{D42A27DB-BD31-4B8C-83A1-F6EECF244321}">
                <p14:modId xmlns:p14="http://schemas.microsoft.com/office/powerpoint/2010/main" val="1162639531"/>
              </p:ext>
            </p:extLst>
          </p:nvPr>
        </p:nvGraphicFramePr>
        <p:xfrm>
          <a:off x="8005073" y="1235241"/>
          <a:ext cx="3612864" cy="5283200"/>
        </p:xfrm>
        <a:graphic>
          <a:graphicData uri="http://schemas.openxmlformats.org/drawingml/2006/chart">
            <c:chart xmlns:c="http://schemas.openxmlformats.org/drawingml/2006/chart" xmlns:r="http://schemas.openxmlformats.org/officeDocument/2006/relationships" r:id="rId4"/>
          </a:graphicData>
        </a:graphic>
      </p:graphicFrame>
      <p:sp>
        <p:nvSpPr>
          <p:cNvPr id="16" name="Rectangle 15"/>
          <p:cNvSpPr/>
          <p:nvPr/>
        </p:nvSpPr>
        <p:spPr>
          <a:xfrm>
            <a:off x="10321297" y="1390258"/>
            <a:ext cx="1219200" cy="276999"/>
          </a:xfrm>
          <a:prstGeom prst="rect">
            <a:avLst/>
          </a:prstGeom>
        </p:spPr>
        <p:txBody>
          <a:bodyPr wrap="square">
            <a:spAutoFit/>
          </a:bodyPr>
          <a:lstStyle/>
          <a:p>
            <a:pPr algn="r" defTabSz="1219170" fontAlgn="b">
              <a:spcBef>
                <a:spcPct val="0"/>
              </a:spcBef>
              <a:spcAft>
                <a:spcPct val="0"/>
              </a:spcAft>
            </a:pPr>
            <a:r>
              <a:rPr lang="en-US" sz="1200" b="1" kern="0" dirty="0">
                <a:solidFill>
                  <a:schemeClr val="bg2">
                    <a:lumMod val="50000"/>
                  </a:schemeClr>
                </a:solidFill>
                <a:latin typeface="Arial"/>
                <a:cs typeface="Angsana New" pitchFamily="18" charset="-34"/>
              </a:rPr>
              <a:t>Top box %</a:t>
            </a:r>
          </a:p>
        </p:txBody>
      </p:sp>
      <p:sp>
        <p:nvSpPr>
          <p:cNvPr id="17" name="TextBox 16"/>
          <p:cNvSpPr txBox="1"/>
          <p:nvPr/>
        </p:nvSpPr>
        <p:spPr>
          <a:xfrm>
            <a:off x="268198" y="2929024"/>
            <a:ext cx="1336076" cy="1354602"/>
          </a:xfrm>
          <a:prstGeom prst="rect">
            <a:avLst/>
          </a:prstGeom>
          <a:noFill/>
        </p:spPr>
        <p:txBody>
          <a:bodyPr wrap="square" lIns="0" tIns="0" rIns="0" bIns="0" rtlCol="0">
            <a:spAutoFit/>
          </a:bodyPr>
          <a:lstStyle/>
          <a:p>
            <a:pPr algn="ctr" defTabSz="1219170"/>
            <a:r>
              <a:rPr lang="en-US" sz="1467" b="1" kern="0" dirty="0">
                <a:solidFill>
                  <a:sysClr val="windowText" lastClr="000000"/>
                </a:solidFill>
                <a:latin typeface="Arial" panose="020B0604020202020204" pitchFamily="34" charset="0"/>
                <a:cs typeface="Arial" panose="020B0604020202020204" pitchFamily="34" charset="0"/>
              </a:rPr>
              <a:t>Increasing correlation with </a:t>
            </a:r>
          </a:p>
          <a:p>
            <a:pPr algn="ctr" defTabSz="1219170"/>
            <a:r>
              <a:rPr lang="en-US" sz="1467" b="1" kern="0" dirty="0">
                <a:solidFill>
                  <a:sysClr val="windowText" lastClr="000000"/>
                </a:solidFill>
                <a:latin typeface="Arial" panose="020B0604020202020204" pitchFamily="34" charset="0"/>
                <a:cs typeface="Arial" panose="020B0604020202020204" pitchFamily="34" charset="0"/>
              </a:rPr>
              <a:t>purchase intention </a:t>
            </a:r>
          </a:p>
          <a:p>
            <a:pPr algn="ctr" defTabSz="1219170"/>
            <a:r>
              <a:rPr lang="en-US" sz="1467" b="1" kern="0" dirty="0">
                <a:solidFill>
                  <a:sysClr val="windowText" lastClr="000000"/>
                </a:solidFill>
                <a:latin typeface="Arial" panose="020B0604020202020204" pitchFamily="34" charset="0"/>
                <a:cs typeface="Arial" panose="020B0604020202020204" pitchFamily="34" charset="0"/>
              </a:rPr>
              <a:t>(PI)</a:t>
            </a:r>
          </a:p>
        </p:txBody>
      </p:sp>
      <p:sp>
        <p:nvSpPr>
          <p:cNvPr id="24" name="Up Arrow 8"/>
          <p:cNvSpPr/>
          <p:nvPr/>
        </p:nvSpPr>
        <p:spPr>
          <a:xfrm>
            <a:off x="1604275" y="1704345"/>
            <a:ext cx="195688" cy="3836612"/>
          </a:xfrm>
          <a:prstGeom prst="upArrow">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2" name="Rectangle 1"/>
          <p:cNvSpPr/>
          <p:nvPr/>
        </p:nvSpPr>
        <p:spPr>
          <a:xfrm>
            <a:off x="4104167" y="5847347"/>
            <a:ext cx="7628021" cy="6710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0676890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static1.squarespace.com/static/5429f04de4b054905b30b280/543c62e1e4b08aef4382522c/545e6bbbe4b076fac26cec4d/1415474265592/151419575.jpg?format=1500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830"/>
            <a:ext cx="12230100" cy="69098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1" y="4134852"/>
            <a:ext cx="12230100" cy="1625600"/>
          </a:xfrm>
          <a:prstGeom prst="rect">
            <a:avLst/>
          </a:prstGeom>
          <a:solidFill>
            <a:srgbClr val="000000">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2400" kern="0">
              <a:solidFill>
                <a:sysClr val="windowText" lastClr="000000"/>
              </a:solidFill>
            </a:endParaRPr>
          </a:p>
        </p:txBody>
      </p:sp>
      <p:sp>
        <p:nvSpPr>
          <p:cNvPr id="10" name="TextBox 9"/>
          <p:cNvSpPr txBox="1"/>
          <p:nvPr/>
        </p:nvSpPr>
        <p:spPr>
          <a:xfrm>
            <a:off x="4638844" y="4679678"/>
            <a:ext cx="6878320" cy="584775"/>
          </a:xfrm>
          <a:prstGeom prst="rect">
            <a:avLst/>
          </a:prstGeom>
          <a:noFill/>
        </p:spPr>
        <p:txBody>
          <a:bodyPr wrap="square" rtlCol="0">
            <a:spAutoFit/>
          </a:bodyPr>
          <a:lstStyle/>
          <a:p>
            <a:pPr algn="ctr" defTabSz="1219170"/>
            <a:r>
              <a:rPr lang="en-US" sz="3200" b="1" kern="0" dirty="0">
                <a:solidFill>
                  <a:schemeClr val="bg1"/>
                </a:solidFill>
              </a:rPr>
              <a:t>Conclusions &amp; Recommendations</a:t>
            </a:r>
          </a:p>
        </p:txBody>
      </p:sp>
      <p:sp>
        <p:nvSpPr>
          <p:cNvPr id="6" name="TextBox 5"/>
          <p:cNvSpPr txBox="1"/>
          <p:nvPr/>
        </p:nvSpPr>
        <p:spPr>
          <a:xfrm>
            <a:off x="10862655" y="6301648"/>
            <a:ext cx="341499" cy="341913"/>
          </a:xfrm>
          <a:prstGeom prst="rect">
            <a:avLst/>
          </a:prstGeom>
        </p:spPr>
        <p:txBody>
          <a:bodyPr vert="horz" wrap="none" lIns="0" tIns="0" rIns="0" bIns="0" rtlCol="0" anchor="b">
            <a:normAutofit/>
          </a:bodyPr>
          <a:lstStyle/>
          <a:p>
            <a:pPr marL="0" algn="l" defTabSz="1232345" rtl="0" eaLnBrk="1" latinLnBrk="0" hangingPunct="1">
              <a:lnSpc>
                <a:spcPct val="85000"/>
              </a:lnSpc>
              <a:spcBef>
                <a:spcPts val="272"/>
              </a:spcBef>
            </a:pPr>
            <a:fld id="{01990C03-C3A3-48FE-AF6D-3AE397C89625}" type="slidenum">
              <a:rPr lang="en-GB" sz="1067" kern="1200" smtClean="0">
                <a:solidFill>
                  <a:schemeClr val="bg1"/>
                </a:solidFill>
                <a:latin typeface="+mn-lt"/>
                <a:ea typeface="+mn-ea"/>
                <a:cs typeface="+mn-cs"/>
              </a:rPr>
              <a:pPr marL="0" algn="l" defTabSz="1232345" rtl="0" eaLnBrk="1" latinLnBrk="0" hangingPunct="1">
                <a:lnSpc>
                  <a:spcPct val="85000"/>
                </a:lnSpc>
                <a:spcBef>
                  <a:spcPts val="272"/>
                </a:spcBef>
              </a:pPr>
              <a:t>32</a:t>
            </a:fld>
            <a:endParaRPr lang="en-GB" sz="1067" kern="1200" dirty="0">
              <a:solidFill>
                <a:schemeClr val="bg1"/>
              </a:solidFill>
              <a:latin typeface="+mn-lt"/>
              <a:ea typeface="+mn-ea"/>
              <a:cs typeface="+mn-cs"/>
            </a:endParaRPr>
          </a:p>
        </p:txBody>
      </p:sp>
    </p:spTree>
    <p:extLst>
      <p:ext uri="{BB962C8B-B14F-4D97-AF65-F5344CB8AC3E}">
        <p14:creationId xmlns:p14="http://schemas.microsoft.com/office/powerpoint/2010/main" val="27389393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8198" y="306220"/>
            <a:ext cx="11529295" cy="443198"/>
          </a:xfrm>
        </p:spPr>
        <p:txBody>
          <a:bodyPr/>
          <a:lstStyle/>
          <a:p>
            <a:r>
              <a:rPr lang="en-US" sz="3200" dirty="0"/>
              <a:t>Pyramid Principle</a:t>
            </a:r>
          </a:p>
        </p:txBody>
      </p:sp>
      <p:grpSp>
        <p:nvGrpSpPr>
          <p:cNvPr id="16" name="Group 15"/>
          <p:cNvGrpSpPr/>
          <p:nvPr/>
        </p:nvGrpSpPr>
        <p:grpSpPr>
          <a:xfrm>
            <a:off x="-314767" y="-131683"/>
            <a:ext cx="11868139" cy="7388996"/>
            <a:chOff x="-314767" y="-131683"/>
            <a:chExt cx="11868139" cy="7388996"/>
          </a:xfrm>
        </p:grpSpPr>
        <p:grpSp>
          <p:nvGrpSpPr>
            <p:cNvPr id="14" name="Group 13"/>
            <p:cNvGrpSpPr/>
            <p:nvPr/>
          </p:nvGrpSpPr>
          <p:grpSpPr>
            <a:xfrm>
              <a:off x="767315" y="1083248"/>
              <a:ext cx="10786057" cy="5064777"/>
              <a:chOff x="3286538" y="4587865"/>
              <a:chExt cx="8905461" cy="4181711"/>
            </a:xfrm>
          </p:grpSpPr>
          <p:sp>
            <p:nvSpPr>
              <p:cNvPr id="12" name="Flowchart: Manual Operation 11"/>
              <p:cNvSpPr/>
              <p:nvPr/>
            </p:nvSpPr>
            <p:spPr>
              <a:xfrm rot="10800000">
                <a:off x="3286538" y="6885019"/>
                <a:ext cx="8905461" cy="1884556"/>
              </a:xfrm>
              <a:prstGeom prst="flowChartManualOperation">
                <a:avLst/>
              </a:prstGeom>
              <a:gradFill flip="none" rotWithShape="1">
                <a:gsLst>
                  <a:gs pos="45000">
                    <a:srgbClr val="FBB040"/>
                  </a:gs>
                  <a:gs pos="61000">
                    <a:srgbClr val="1F497D"/>
                  </a:gs>
                  <a:gs pos="0">
                    <a:srgbClr val="FBB040"/>
                  </a:gs>
                  <a:gs pos="100000">
                    <a:srgbClr val="1F497D"/>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6" name="Isosceles Triangle 5"/>
              <p:cNvSpPr/>
              <p:nvPr/>
            </p:nvSpPr>
            <p:spPr>
              <a:xfrm>
                <a:off x="5075583" y="4587865"/>
                <a:ext cx="5340626" cy="2297152"/>
              </a:xfrm>
              <a:prstGeom prst="triangle">
                <a:avLst>
                  <a:gd name="adj" fmla="val 50705"/>
                </a:avLst>
              </a:prstGeom>
              <a:solidFill>
                <a:srgbClr val="C94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4000" b="1" kern="0" dirty="0">
                    <a:solidFill>
                      <a:schemeClr val="bg1"/>
                    </a:solidFill>
                  </a:rPr>
                  <a:t>Key Insight</a:t>
                </a:r>
              </a:p>
            </p:txBody>
          </p:sp>
          <p:sp>
            <p:nvSpPr>
              <p:cNvPr id="7" name="Rectangle 6"/>
              <p:cNvSpPr/>
              <p:nvPr/>
            </p:nvSpPr>
            <p:spPr>
              <a:xfrm>
                <a:off x="6440557" y="6885020"/>
                <a:ext cx="2491408" cy="1884556"/>
              </a:xfrm>
              <a:prstGeom prst="rect">
                <a:avLst/>
              </a:prstGeom>
              <a:solidFill>
                <a:srgbClr val="008E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Rectangle 12"/>
              <p:cNvSpPr/>
              <p:nvPr/>
            </p:nvSpPr>
            <p:spPr>
              <a:xfrm>
                <a:off x="4114691" y="7531651"/>
                <a:ext cx="2633586" cy="584463"/>
              </a:xfrm>
              <a:prstGeom prst="rect">
                <a:avLst/>
              </a:prstGeom>
            </p:spPr>
            <p:txBody>
              <a:bodyPr wrap="square">
                <a:spAutoFit/>
              </a:bodyPr>
              <a:lstStyle/>
              <a:p>
                <a:pPr lvl="0" algn="ctr" defTabSz="1219170">
                  <a:defRPr/>
                </a:pPr>
                <a:r>
                  <a:rPr lang="en-US" sz="2000" b="1" kern="0" dirty="0">
                    <a:solidFill>
                      <a:schemeClr val="bg1"/>
                    </a:solidFill>
                  </a:rPr>
                  <a:t>Support / </a:t>
                </a:r>
              </a:p>
              <a:p>
                <a:pPr lvl="0" algn="ctr" defTabSz="1219170">
                  <a:defRPr/>
                </a:pPr>
                <a:r>
                  <a:rPr lang="en-US" sz="2000" b="1" kern="0" dirty="0">
                    <a:solidFill>
                      <a:schemeClr val="bg1"/>
                    </a:solidFill>
                  </a:rPr>
                  <a:t>Recommendation #1</a:t>
                </a:r>
              </a:p>
            </p:txBody>
          </p:sp>
          <p:sp>
            <p:nvSpPr>
              <p:cNvPr id="17" name="Rectangle 16"/>
              <p:cNvSpPr/>
              <p:nvPr/>
            </p:nvSpPr>
            <p:spPr>
              <a:xfrm>
                <a:off x="6369468" y="7531651"/>
                <a:ext cx="2633586" cy="584463"/>
              </a:xfrm>
              <a:prstGeom prst="rect">
                <a:avLst/>
              </a:prstGeom>
            </p:spPr>
            <p:txBody>
              <a:bodyPr wrap="square">
                <a:spAutoFit/>
              </a:bodyPr>
              <a:lstStyle/>
              <a:p>
                <a:pPr lvl="0" algn="ctr" defTabSz="1219170">
                  <a:defRPr/>
                </a:pPr>
                <a:r>
                  <a:rPr lang="en-US" sz="2000" b="1" kern="0" dirty="0">
                    <a:solidFill>
                      <a:schemeClr val="bg1"/>
                    </a:solidFill>
                  </a:rPr>
                  <a:t>Support / </a:t>
                </a:r>
              </a:p>
              <a:p>
                <a:pPr lvl="0" algn="ctr" defTabSz="1219170">
                  <a:defRPr/>
                </a:pPr>
                <a:r>
                  <a:rPr lang="en-US" sz="2000" b="1" kern="0" dirty="0">
                    <a:solidFill>
                      <a:schemeClr val="bg1"/>
                    </a:solidFill>
                  </a:rPr>
                  <a:t>Recommendation #2</a:t>
                </a:r>
              </a:p>
            </p:txBody>
          </p:sp>
          <p:sp>
            <p:nvSpPr>
              <p:cNvPr id="21" name="Rectangle 20"/>
              <p:cNvSpPr/>
              <p:nvPr/>
            </p:nvSpPr>
            <p:spPr>
              <a:xfrm>
                <a:off x="8695334" y="7531651"/>
                <a:ext cx="2633586" cy="584463"/>
              </a:xfrm>
              <a:prstGeom prst="rect">
                <a:avLst/>
              </a:prstGeom>
            </p:spPr>
            <p:txBody>
              <a:bodyPr wrap="square">
                <a:spAutoFit/>
              </a:bodyPr>
              <a:lstStyle/>
              <a:p>
                <a:pPr lvl="0" algn="ctr" defTabSz="1219170">
                  <a:defRPr/>
                </a:pPr>
                <a:r>
                  <a:rPr lang="en-US" sz="2000" b="1" kern="0" dirty="0">
                    <a:solidFill>
                      <a:schemeClr val="bg1"/>
                    </a:solidFill>
                  </a:rPr>
                  <a:t>Support / </a:t>
                </a:r>
              </a:p>
              <a:p>
                <a:pPr lvl="0" algn="ctr" defTabSz="1219170">
                  <a:defRPr/>
                </a:pPr>
                <a:r>
                  <a:rPr lang="en-US" sz="2000" b="1" kern="0" dirty="0">
                    <a:solidFill>
                      <a:schemeClr val="bg1"/>
                    </a:solidFill>
                  </a:rPr>
                  <a:t>Recommendation #3</a:t>
                </a:r>
              </a:p>
            </p:txBody>
          </p:sp>
        </p:grpSp>
        <p:sp>
          <p:nvSpPr>
            <p:cNvPr id="15" name="Rectangle 14"/>
            <p:cNvSpPr/>
            <p:nvPr/>
          </p:nvSpPr>
          <p:spPr>
            <a:xfrm rot="18960140">
              <a:off x="-314767" y="3266923"/>
              <a:ext cx="7388996" cy="457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Rectangle 21"/>
            <p:cNvSpPr/>
            <p:nvPr/>
          </p:nvSpPr>
          <p:spPr>
            <a:xfrm rot="2733564">
              <a:off x="5285174" y="3334010"/>
              <a:ext cx="7388996" cy="457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extLst>
      <p:ext uri="{BB962C8B-B14F-4D97-AF65-F5344CB8AC3E}">
        <p14:creationId xmlns:p14="http://schemas.microsoft.com/office/powerpoint/2010/main" val="4132431786"/>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_Ipsos Template 2012">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psos Template 2012">
  <a:themeElements>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stretch>
            <a:fillRect/>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0" tIns="0" rIns="0" bIns="0" rtlCol="0">
        <a:spAutoFit/>
      </a:bodyPr>
      <a:lstStyle>
        <a:defPPr>
          <a:defRPr dirty="0" err="1" smtClean="0"/>
        </a:defPPr>
      </a:lstStyle>
    </a:txDef>
  </a:objectDefaults>
  <a:extraClrSchemeLst/>
</a:theme>
</file>

<file path=ppt/theme/theme3.xml><?xml version="1.0" encoding="utf-8"?>
<a:theme xmlns:a="http://schemas.openxmlformats.org/drawingml/2006/main" name="Custom Design">
  <a:themeElements>
    <a:clrScheme name="Custom Design 3">
      <a:dk1>
        <a:srgbClr val="415A9C"/>
      </a:dk1>
      <a:lt1>
        <a:srgbClr val="FFFFFF"/>
      </a:lt1>
      <a:dk2>
        <a:srgbClr val="003366"/>
      </a:dk2>
      <a:lt2>
        <a:srgbClr val="97CC64"/>
      </a:lt2>
      <a:accent1>
        <a:srgbClr val="415A9C"/>
      </a:accent1>
      <a:accent2>
        <a:srgbClr val="EB8439"/>
      </a:accent2>
      <a:accent3>
        <a:srgbClr val="FFFFFF"/>
      </a:accent3>
      <a:accent4>
        <a:srgbClr val="364C85"/>
      </a:accent4>
      <a:accent5>
        <a:srgbClr val="B0B5CB"/>
      </a:accent5>
      <a:accent6>
        <a:srgbClr val="D57733"/>
      </a:accent6>
      <a:hlink>
        <a:srgbClr val="BBE0E3"/>
      </a:hlink>
      <a:folHlink>
        <a:srgbClr val="7D62A1"/>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bg1"/>
            </a:solidFill>
            <a:effectLst/>
            <a:latin typeface="Arial" charset="0"/>
          </a:defRPr>
        </a:defPPr>
      </a:lstStyle>
    </a:lnDef>
  </a:objectDefaults>
  <a:extraClrSchemeLst>
    <a:extraClrScheme>
      <a:clrScheme name="Custom Design 1">
        <a:dk1>
          <a:srgbClr val="415A9C"/>
        </a:dk1>
        <a:lt1>
          <a:srgbClr val="FFFFFF"/>
        </a:lt1>
        <a:dk2>
          <a:srgbClr val="415A9C"/>
        </a:dk2>
        <a:lt2>
          <a:srgbClr val="808080"/>
        </a:lt2>
        <a:accent1>
          <a:srgbClr val="EB8439"/>
        </a:accent1>
        <a:accent2>
          <a:srgbClr val="E5BE31"/>
        </a:accent2>
        <a:accent3>
          <a:srgbClr val="FFFFFF"/>
        </a:accent3>
        <a:accent4>
          <a:srgbClr val="364C85"/>
        </a:accent4>
        <a:accent5>
          <a:srgbClr val="F3C2AE"/>
        </a:accent5>
        <a:accent6>
          <a:srgbClr val="CFAC2B"/>
        </a:accent6>
        <a:hlink>
          <a:srgbClr val="97CC64"/>
        </a:hlink>
        <a:folHlink>
          <a:srgbClr val="009999"/>
        </a:folHlink>
      </a:clrScheme>
      <a:clrMap bg1="lt1" tx1="dk1" bg2="lt2" tx2="dk2" accent1="accent1" accent2="accent2" accent3="accent3" accent4="accent4" accent5="accent5" accent6="accent6" hlink="hlink" folHlink="folHlink"/>
    </a:extraClrScheme>
    <a:extraClrScheme>
      <a:clrScheme name="Custom Design 2">
        <a:dk1>
          <a:srgbClr val="FFFFFF"/>
        </a:dk1>
        <a:lt1>
          <a:srgbClr val="FFFFFF"/>
        </a:lt1>
        <a:dk2>
          <a:srgbClr val="FFFFFF"/>
        </a:dk2>
        <a:lt2>
          <a:srgbClr val="808080"/>
        </a:lt2>
        <a:accent1>
          <a:srgbClr val="EB8439"/>
        </a:accent1>
        <a:accent2>
          <a:srgbClr val="E5BE31"/>
        </a:accent2>
        <a:accent3>
          <a:srgbClr val="FFFFFF"/>
        </a:accent3>
        <a:accent4>
          <a:srgbClr val="DADADA"/>
        </a:accent4>
        <a:accent5>
          <a:srgbClr val="F3C2AE"/>
        </a:accent5>
        <a:accent6>
          <a:srgbClr val="CFAC2B"/>
        </a:accent6>
        <a:hlink>
          <a:srgbClr val="97CC64"/>
        </a:hlink>
        <a:folHlink>
          <a:srgbClr val="009999"/>
        </a:folHlink>
      </a:clrScheme>
      <a:clrMap bg1="lt1" tx1="dk1" bg2="lt2" tx2="dk2" accent1="accent1" accent2="accent2" accent3="accent3" accent4="accent4" accent5="accent5" accent6="accent6" hlink="hlink" folHlink="folHlink"/>
    </a:extraClrScheme>
    <a:extraClrScheme>
      <a:clrScheme name="Custom Design 3">
        <a:dk1>
          <a:srgbClr val="415A9C"/>
        </a:dk1>
        <a:lt1>
          <a:srgbClr val="FFFFFF"/>
        </a:lt1>
        <a:dk2>
          <a:srgbClr val="003366"/>
        </a:dk2>
        <a:lt2>
          <a:srgbClr val="97CC64"/>
        </a:lt2>
        <a:accent1>
          <a:srgbClr val="415A9C"/>
        </a:accent1>
        <a:accent2>
          <a:srgbClr val="EB8439"/>
        </a:accent2>
        <a:accent3>
          <a:srgbClr val="FFFFFF"/>
        </a:accent3>
        <a:accent4>
          <a:srgbClr val="364C85"/>
        </a:accent4>
        <a:accent5>
          <a:srgbClr val="B0B5CB"/>
        </a:accent5>
        <a:accent6>
          <a:srgbClr val="D57733"/>
        </a:accent6>
        <a:hlink>
          <a:srgbClr val="BBE0E3"/>
        </a:hlink>
        <a:folHlink>
          <a:srgbClr val="7D62A1"/>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cDonald-2017">
  <a:themeElements>
    <a:clrScheme name="Personnalisé 44">
      <a:dk1>
        <a:srgbClr val="292929"/>
      </a:dk1>
      <a:lt1>
        <a:srgbClr val="FFFFFF"/>
      </a:lt1>
      <a:dk2>
        <a:srgbClr val="292929"/>
      </a:dk2>
      <a:lt2>
        <a:srgbClr val="5E5E5E"/>
      </a:lt2>
      <a:accent1>
        <a:srgbClr val="F65083"/>
      </a:accent1>
      <a:accent2>
        <a:srgbClr val="FA9CB9"/>
      </a:accent2>
      <a:accent3>
        <a:srgbClr val="949494"/>
      </a:accent3>
      <a:accent4>
        <a:srgbClr val="D8D8D8"/>
      </a:accent4>
      <a:accent5>
        <a:srgbClr val="F2F2F2"/>
      </a:accent5>
      <a:accent6>
        <a:srgbClr val="AB093B"/>
      </a:accent6>
      <a:hlink>
        <a:srgbClr val="00075B"/>
      </a:hlink>
      <a:folHlink>
        <a:srgbClr val="1D5E95"/>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Ipsos Office Template 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Custom Design">
  <a:themeElements>
    <a:clrScheme name="Custom Design 4">
      <a:dk1>
        <a:srgbClr val="415A9C"/>
      </a:dk1>
      <a:lt1>
        <a:srgbClr val="FFFFFF"/>
      </a:lt1>
      <a:dk2>
        <a:srgbClr val="003366"/>
      </a:dk2>
      <a:lt2>
        <a:srgbClr val="97CC64"/>
      </a:lt2>
      <a:accent1>
        <a:srgbClr val="415A9C"/>
      </a:accent1>
      <a:accent2>
        <a:srgbClr val="EB8439"/>
      </a:accent2>
      <a:accent3>
        <a:srgbClr val="FFFFFF"/>
      </a:accent3>
      <a:accent4>
        <a:srgbClr val="364C85"/>
      </a:accent4>
      <a:accent5>
        <a:srgbClr val="B0B5CB"/>
      </a:accent5>
      <a:accent6>
        <a:srgbClr val="D57733"/>
      </a:accent6>
      <a:hlink>
        <a:srgbClr val="009999"/>
      </a:hlink>
      <a:folHlink>
        <a:srgbClr val="7D62A1"/>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bg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bg1"/>
            </a:solidFill>
            <a:effectLst/>
            <a:latin typeface="Arial" pitchFamily="34" charset="0"/>
          </a:defRPr>
        </a:defPPr>
      </a:lstStyle>
    </a:lnDef>
  </a:objectDefaults>
  <a:extraClrSchemeLst>
    <a:extraClrScheme>
      <a:clrScheme name="Custom Design 1">
        <a:dk1>
          <a:srgbClr val="415A9C"/>
        </a:dk1>
        <a:lt1>
          <a:srgbClr val="FFFFFF"/>
        </a:lt1>
        <a:dk2>
          <a:srgbClr val="415A9C"/>
        </a:dk2>
        <a:lt2>
          <a:srgbClr val="808080"/>
        </a:lt2>
        <a:accent1>
          <a:srgbClr val="EB8439"/>
        </a:accent1>
        <a:accent2>
          <a:srgbClr val="E5BE31"/>
        </a:accent2>
        <a:accent3>
          <a:srgbClr val="FFFFFF"/>
        </a:accent3>
        <a:accent4>
          <a:srgbClr val="364C85"/>
        </a:accent4>
        <a:accent5>
          <a:srgbClr val="F3C2AE"/>
        </a:accent5>
        <a:accent6>
          <a:srgbClr val="CFAC2B"/>
        </a:accent6>
        <a:hlink>
          <a:srgbClr val="97CC64"/>
        </a:hlink>
        <a:folHlink>
          <a:srgbClr val="009999"/>
        </a:folHlink>
      </a:clrScheme>
      <a:clrMap bg1="lt1" tx1="dk1" bg2="lt2" tx2="dk2" accent1="accent1" accent2="accent2" accent3="accent3" accent4="accent4" accent5="accent5" accent6="accent6" hlink="hlink" folHlink="folHlink"/>
    </a:extraClrScheme>
    <a:extraClrScheme>
      <a:clrScheme name="Custom Design 2">
        <a:dk1>
          <a:srgbClr val="FFFFFF"/>
        </a:dk1>
        <a:lt1>
          <a:srgbClr val="FFFFFF"/>
        </a:lt1>
        <a:dk2>
          <a:srgbClr val="FFFFFF"/>
        </a:dk2>
        <a:lt2>
          <a:srgbClr val="808080"/>
        </a:lt2>
        <a:accent1>
          <a:srgbClr val="EB8439"/>
        </a:accent1>
        <a:accent2>
          <a:srgbClr val="E5BE31"/>
        </a:accent2>
        <a:accent3>
          <a:srgbClr val="FFFFFF"/>
        </a:accent3>
        <a:accent4>
          <a:srgbClr val="DADADA"/>
        </a:accent4>
        <a:accent5>
          <a:srgbClr val="F3C2AE"/>
        </a:accent5>
        <a:accent6>
          <a:srgbClr val="CFAC2B"/>
        </a:accent6>
        <a:hlink>
          <a:srgbClr val="97CC64"/>
        </a:hlink>
        <a:folHlink>
          <a:srgbClr val="009999"/>
        </a:folHlink>
      </a:clrScheme>
      <a:clrMap bg1="lt1" tx1="dk1" bg2="lt2" tx2="dk2" accent1="accent1" accent2="accent2" accent3="accent3" accent4="accent4" accent5="accent5" accent6="accent6" hlink="hlink" folHlink="folHlink"/>
    </a:extraClrScheme>
    <a:extraClrScheme>
      <a:clrScheme name="Custom Design 3">
        <a:dk1>
          <a:srgbClr val="415A9C"/>
        </a:dk1>
        <a:lt1>
          <a:srgbClr val="FFFFFF"/>
        </a:lt1>
        <a:dk2>
          <a:srgbClr val="003366"/>
        </a:dk2>
        <a:lt2>
          <a:srgbClr val="97CC64"/>
        </a:lt2>
        <a:accent1>
          <a:srgbClr val="415A9C"/>
        </a:accent1>
        <a:accent2>
          <a:srgbClr val="EB8439"/>
        </a:accent2>
        <a:accent3>
          <a:srgbClr val="FFFFFF"/>
        </a:accent3>
        <a:accent4>
          <a:srgbClr val="364C85"/>
        </a:accent4>
        <a:accent5>
          <a:srgbClr val="B0B5CB"/>
        </a:accent5>
        <a:accent6>
          <a:srgbClr val="D57733"/>
        </a:accent6>
        <a:hlink>
          <a:srgbClr val="BBE0E3"/>
        </a:hlink>
        <a:folHlink>
          <a:srgbClr val="7D62A1"/>
        </a:folHlink>
      </a:clrScheme>
      <a:clrMap bg1="lt1" tx1="dk1" bg2="lt2" tx2="dk2" accent1="accent1" accent2="accent2" accent3="accent3" accent4="accent4" accent5="accent5" accent6="accent6" hlink="hlink" folHlink="folHlink"/>
    </a:extraClrScheme>
    <a:extraClrScheme>
      <a:clrScheme name="Custom Design 4">
        <a:dk1>
          <a:srgbClr val="415A9C"/>
        </a:dk1>
        <a:lt1>
          <a:srgbClr val="FFFFFF"/>
        </a:lt1>
        <a:dk2>
          <a:srgbClr val="003366"/>
        </a:dk2>
        <a:lt2>
          <a:srgbClr val="97CC64"/>
        </a:lt2>
        <a:accent1>
          <a:srgbClr val="415A9C"/>
        </a:accent1>
        <a:accent2>
          <a:srgbClr val="EB8439"/>
        </a:accent2>
        <a:accent3>
          <a:srgbClr val="FFFFFF"/>
        </a:accent3>
        <a:accent4>
          <a:srgbClr val="364C85"/>
        </a:accent4>
        <a:accent5>
          <a:srgbClr val="B0B5CB"/>
        </a:accent5>
        <a:accent6>
          <a:srgbClr val="D57733"/>
        </a:accent6>
        <a:hlink>
          <a:srgbClr val="009999"/>
        </a:hlink>
        <a:folHlink>
          <a:srgbClr val="7D62A1"/>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blank">
  <a:themeElements>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3">
            <a:lumMod val="20000"/>
            <a:lumOff val="8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8.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3_IpsosGlobalTemplate">
  <a:themeElements>
    <a:clrScheme name="IpsosCURRENT">
      <a:dk1>
        <a:srgbClr val="222223"/>
      </a:dk1>
      <a:lt1>
        <a:sysClr val="window" lastClr="FFFFFF"/>
      </a:lt1>
      <a:dk2>
        <a:srgbClr val="1B365D"/>
      </a:dk2>
      <a:lt2>
        <a:srgbClr val="888B8D"/>
      </a:lt2>
      <a:accent1>
        <a:srgbClr val="E87722"/>
      </a:accent1>
      <a:accent2>
        <a:srgbClr val="F1BE48"/>
      </a:accent2>
      <a:accent3>
        <a:srgbClr val="B7BF12"/>
      </a:accent3>
      <a:accent4>
        <a:srgbClr val="C8C9C7"/>
      </a:accent4>
      <a:accent5>
        <a:srgbClr val="71B2C9"/>
      </a:accent5>
      <a:accent6>
        <a:srgbClr val="007681"/>
      </a:accent6>
      <a:hlink>
        <a:srgbClr val="485CC7"/>
      </a:hlink>
      <a:folHlink>
        <a:srgbClr val="00B2A9"/>
      </a:folHlink>
    </a:clrScheme>
    <a:fontScheme name="Ipsos MORI">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noFill/>
        <a:ln w="12700">
          <a:solidFill>
            <a:schemeClr val="bg2"/>
          </a:solidFill>
          <a:round/>
          <a:headEnd/>
          <a:tailEnd/>
        </a:ln>
        <a:effectLst/>
        <a:extLst>
          <a:ext uri="{909E8E84-426E-40DD-AFC4-6F175D3DCCD1}">
            <a14:hiddenFill xmlns:a14="http://schemas.microsoft.com/office/drawing/2010/main">
              <a:noFill/>
            </a14:hiddenFill>
          </a:ext>
        </a:extLst>
      </a:spPr>
      <a:bodyPr/>
      <a:lstStyle/>
    </a:lnDef>
    <a:txDef>
      <a:spPr/>
      <a:bodyPr vert="horz" wrap="square" lIns="0" tIns="0" rIns="0" bIns="0" rtlCol="0">
        <a:spAutoFit/>
      </a:bodyPr>
      <a:lstStyle>
        <a:defPPr marL="4763">
          <a:defRPr sz="1100" dirty="0" smtClean="0"/>
        </a:defPPr>
      </a:lstStyle>
    </a:tx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3.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5.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6.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8.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6.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7.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8.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9.xml><?xml version="1.0" encoding="utf-8"?>
<a:themeOverride xmlns:a="http://schemas.openxmlformats.org/drawingml/2006/main">
  <a:clrScheme name="Ipsos">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008E94"/>
    </a:hlink>
    <a:folHlink>
      <a:srgbClr val="1F497D"/>
    </a:folHlink>
  </a:clrScheme>
  <a:fontScheme name="Fieldwork International">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0.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2524</TotalTime>
  <Words>3730</Words>
  <Application>Microsoft Office PowerPoint</Application>
  <PresentationFormat>Widescreen</PresentationFormat>
  <Paragraphs>1221</Paragraphs>
  <Slides>33</Slides>
  <Notes>23</Notes>
  <HiddenSlides>0</HiddenSlides>
  <MMClips>0</MMClips>
  <ScaleCrop>false</ScaleCrop>
  <HeadingPairs>
    <vt:vector size="6" baseType="variant">
      <vt:variant>
        <vt:lpstr>Fonts Used</vt:lpstr>
      </vt:variant>
      <vt:variant>
        <vt:i4>16</vt:i4>
      </vt:variant>
      <vt:variant>
        <vt:lpstr>Theme</vt:lpstr>
      </vt:variant>
      <vt:variant>
        <vt:i4>9</vt:i4>
      </vt:variant>
      <vt:variant>
        <vt:lpstr>Slide Titles</vt:lpstr>
      </vt:variant>
      <vt:variant>
        <vt:i4>33</vt:i4>
      </vt:variant>
    </vt:vector>
  </HeadingPairs>
  <TitlesOfParts>
    <vt:vector size="58" baseType="lpstr">
      <vt:lpstr>ＭＳ Ｐゴシック</vt:lpstr>
      <vt:lpstr>ＭＳ Ｐゴシック</vt:lpstr>
      <vt:lpstr>Angsana New</vt:lpstr>
      <vt:lpstr>Arial</vt:lpstr>
      <vt:lpstr>Arial Black</vt:lpstr>
      <vt:lpstr>Arial Unicode MS</vt:lpstr>
      <vt:lpstr>Calibri</vt:lpstr>
      <vt:lpstr>Calibri (Body)</vt:lpstr>
      <vt:lpstr>Calibri Light</vt:lpstr>
      <vt:lpstr>Calibri Regular</vt:lpstr>
      <vt:lpstr>Cordia New</vt:lpstr>
      <vt:lpstr>Lucida Grande</vt:lpstr>
      <vt:lpstr>Segoe UI</vt:lpstr>
      <vt:lpstr>Segoe UI Light</vt:lpstr>
      <vt:lpstr>Symbol</vt:lpstr>
      <vt:lpstr>Wingdings</vt:lpstr>
      <vt:lpstr>2_Ipsos Template 2012</vt:lpstr>
      <vt:lpstr>Ipsos Template 2012</vt:lpstr>
      <vt:lpstr>Custom Design</vt:lpstr>
      <vt:lpstr>McDonald-2017</vt:lpstr>
      <vt:lpstr>Ipsos Office Template CA</vt:lpstr>
      <vt:lpstr>2_Custom Design</vt:lpstr>
      <vt:lpstr>2_blank</vt:lpstr>
      <vt:lpstr>1_Office Theme</vt:lpstr>
      <vt:lpstr>3_IpsosGlobalTemplate</vt:lpstr>
      <vt:lpstr>PowerPoint Presentation</vt:lpstr>
      <vt:lpstr>PowerPoint Presentation</vt:lpstr>
      <vt:lpstr>Study Background</vt:lpstr>
      <vt:lpstr>PowerPoint Presentation</vt:lpstr>
      <vt:lpstr>Research Design</vt:lpstr>
      <vt:lpstr>Sample Design</vt:lpstr>
      <vt:lpstr>PowerPoint Presentation</vt:lpstr>
      <vt:lpstr>Product Appearance Rating – Before Tasting the Product Comparing Within Each Cell </vt:lpstr>
      <vt:lpstr>PowerPoint Presentation</vt:lpstr>
      <vt:lpstr>Overall Product Likeability &amp; Purchase Intention:  After Trial Comparing Within Each Cell </vt:lpstr>
      <vt:lpstr>Reasons for Liking / Disliking the Products</vt:lpstr>
      <vt:lpstr>PowerPoint Presentation</vt:lpstr>
      <vt:lpstr>T-Plot – Prototype 396 vs. ZA Pomegranate (Sensory Rating)</vt:lpstr>
      <vt:lpstr>PowerPoint Presentation</vt:lpstr>
      <vt:lpstr>Penalty Analysis for Prototype 396 </vt:lpstr>
      <vt:lpstr>Sensory Rating (Just-Right Score) of  Prototype 396 vs. ZA Pomegranate (ZA – 472)</vt:lpstr>
      <vt:lpstr>T-Plot – Prototype 518 vs. ZA Pomegranate (Sensory Rating)</vt:lpstr>
      <vt:lpstr>Penalty Analysis for Prototype 518</vt:lpstr>
      <vt:lpstr>Penalty Analysis for Prototype 518</vt:lpstr>
      <vt:lpstr>T-Plot – Prototype 396 vs. ZA Pomegranate (Imagery Rating)</vt:lpstr>
      <vt:lpstr>T-Plot – Prototype 518 vs. ZA Pomegranate (Imagery Rating)</vt:lpstr>
      <vt:lpstr>PowerPoint Presentation</vt:lpstr>
      <vt:lpstr>Forced Preference</vt:lpstr>
      <vt:lpstr>PowerPoint Presentation</vt:lpstr>
      <vt:lpstr>Overall Liking of Products vs. Concept</vt:lpstr>
      <vt:lpstr>Reasons for Liking / Disliking the Concept</vt:lpstr>
      <vt:lpstr>Overall Purchase Intention of Products vs. Concept</vt:lpstr>
      <vt:lpstr>Reasons for Purchase Intention</vt:lpstr>
      <vt:lpstr>Concept Suitability with the Fizzy Foo Brand</vt:lpstr>
      <vt:lpstr>Concept Comparison with ZA Pomegranate</vt:lpstr>
      <vt:lpstr>Concept Imagery Ratings</vt:lpstr>
      <vt:lpstr>PowerPoint Presentation</vt:lpstr>
      <vt:lpstr>Pyramid Principle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Kulinthorn Kleephun</dc:creator>
  <cp:lastModifiedBy>Trassa Lertjeraprasert</cp:lastModifiedBy>
  <cp:revision>207</cp:revision>
  <cp:lastPrinted>2019-09-19T12:06:30Z</cp:lastPrinted>
  <dcterms:created xsi:type="dcterms:W3CDTF">2019-03-27T04:16:28Z</dcterms:created>
  <dcterms:modified xsi:type="dcterms:W3CDTF">2019-09-22T07:36:58Z</dcterms:modified>
</cp:coreProperties>
</file>