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07B19-A57B-4B09-A787-5D377945AD4F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408EA-A273-445B-96DD-FFC5B16EA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8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large machine in a field&#10;&#10;Description generated with high confidence">
            <a:extLst>
              <a:ext uri="{FF2B5EF4-FFF2-40B4-BE49-F238E27FC236}">
                <a16:creationId xmlns:a16="http://schemas.microsoft.com/office/drawing/2014/main" id="{79227DE9-86A0-45FC-8021-FA8E68C1E4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466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19" y="4903942"/>
            <a:ext cx="8666922" cy="178435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sz="2000" dirty="0">
                <a:latin typeface="+mn-lt"/>
              </a:rPr>
              <a:t>EE390 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Economics of Agricultural and Rural Development </a:t>
            </a:r>
            <a:br>
              <a:rPr lang="en-US" sz="2000" dirty="0">
                <a:latin typeface="+mn-lt"/>
              </a:rPr>
            </a:br>
            <a:r>
              <a:rPr lang="en-US" sz="2000" dirty="0">
                <a:latin typeface="+mn-lt"/>
              </a:rPr>
              <a:t>Lecture 6: Agricultural supply chain in developing countries</a:t>
            </a:r>
            <a:br>
              <a:rPr lang="en-US" sz="2000" dirty="0">
                <a:latin typeface="+mn-lt"/>
              </a:rPr>
            </a:br>
            <a:br>
              <a:rPr lang="en-US" sz="2000" dirty="0">
                <a:latin typeface="+mn-lt"/>
              </a:rPr>
            </a:br>
            <a:br>
              <a:rPr lang="en-US" sz="2400" dirty="0"/>
            </a:br>
            <a:endParaRPr lang="en-US" sz="2400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2974207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1600" dirty="0"/>
              <a:t>Kiatanantha Lounkaew</a:t>
            </a:r>
          </a:p>
          <a:p>
            <a:pPr algn="l"/>
            <a:r>
              <a:rPr lang="en-US" sz="1600" u="sng" dirty="0">
                <a:hlinkClick r:id="rId3"/>
              </a:rPr>
              <a:t>Email: klounkaew@econ.tu.ac.th</a:t>
            </a:r>
            <a:endParaRPr lang="en-US" sz="1600" u="sng" dirty="0"/>
          </a:p>
          <a:p>
            <a:pPr algn="l"/>
            <a:r>
              <a:rPr lang="en-US" sz="1600" dirty="0"/>
              <a:t>Line: </a:t>
            </a:r>
            <a:r>
              <a:rPr lang="en-US" sz="1600" dirty="0" err="1"/>
              <a:t>k_lounkaew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731FE-5F14-403D-AC98-D2E8B7214504}"/>
              </a:ext>
            </a:extLst>
          </p:cNvPr>
          <p:cNvSpPr/>
          <p:nvPr/>
        </p:nvSpPr>
        <p:spPr>
          <a:xfrm>
            <a:off x="132519" y="6580991"/>
            <a:ext cx="1121551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https://www.hexagongeospatial.com/industries/natural-resources/agriculture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FEDF6-4778-4E4E-A60A-181E80A6D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Challenges Faced in Developing Countries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FD3E1-A17C-4C6E-87D6-92940C67C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How can developing country producers become more efficient and value adding and collaborate with parties in value chains that are able to capture new market opportunities?</a:t>
            </a:r>
          </a:p>
          <a:p>
            <a:endParaRPr lang="en-US" dirty="0"/>
          </a:p>
          <a:p>
            <a:r>
              <a:rPr lang="en-US" dirty="0"/>
              <a:t>How can value chains, as embedded in the international, domestic and local economic, legal and social-cultural environment, optimally use their business environment?</a:t>
            </a:r>
          </a:p>
          <a:p>
            <a:endParaRPr lang="en-US" dirty="0"/>
          </a:p>
          <a:p>
            <a:r>
              <a:rPr lang="en-US" dirty="0"/>
              <a:t>What major upgrading opportunities are available and which parties are most suited </a:t>
            </a:r>
            <a:r>
              <a:rPr lang="en-US" dirty="0" err="1"/>
              <a:t>tofacilitate</a:t>
            </a:r>
            <a:r>
              <a:rPr lang="en-US" dirty="0"/>
              <a:t> value chain upgrading?</a:t>
            </a:r>
          </a:p>
        </p:txBody>
      </p:sp>
    </p:spTree>
    <p:extLst>
      <p:ext uri="{BB962C8B-B14F-4D97-AF65-F5344CB8AC3E}">
        <p14:creationId xmlns:p14="http://schemas.microsoft.com/office/powerpoint/2010/main" val="2276948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76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636B2665-B81A-447B-ACD8-F95C345CB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134023"/>
            <a:ext cx="10905066" cy="258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26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1D981-BF71-4515-8D7C-670A078D9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Three Types of Economic Systems </a:t>
            </a:r>
            <a:br>
              <a:rPr lang="en-US" dirty="0"/>
            </a:br>
            <a:r>
              <a:rPr lang="en-US" dirty="0"/>
              <a:t>(Reuben </a:t>
            </a:r>
            <a:r>
              <a:rPr lang="en-US" i="1" dirty="0"/>
              <a:t>et al</a:t>
            </a:r>
            <a:r>
              <a:rPr lang="en-US" dirty="0"/>
              <a:t>. 2007)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7919F-4FE5-463D-B1F6-C6323BAC7D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2F0710-7955-48FF-A3FA-7E688929C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410" y="1690688"/>
            <a:ext cx="7839179" cy="509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036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753252F-4873-4F63-801D-CC719279A7D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Content Placeholder 3">
            <a:extLst>
              <a:ext uri="{FF2B5EF4-FFF2-40B4-BE49-F238E27FC236}">
                <a16:creationId xmlns:a16="http://schemas.microsoft.com/office/drawing/2014/main" id="{FC53A1B2-4840-4D35-80A7-89C4B1CC3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4266" y="641791"/>
            <a:ext cx="8735902" cy="59840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DA726B-13ED-4F52-9DA0-D6D828D1B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Value Chain Framework in Developing Countries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F39BFC-7BCA-4256-9AA7-70215DD21A00}"/>
              </a:ext>
            </a:extLst>
          </p:cNvPr>
          <p:cNvSpPr txBox="1"/>
          <p:nvPr/>
        </p:nvSpPr>
        <p:spPr>
          <a:xfrm>
            <a:off x="2152357" y="6443003"/>
            <a:ext cx="3545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(</a:t>
            </a:r>
            <a:r>
              <a:rPr lang="en-US" dirty="0" err="1"/>
              <a:t>Trienekens</a:t>
            </a:r>
            <a:r>
              <a:rPr lang="en-US" dirty="0"/>
              <a:t>, 2011)</a:t>
            </a:r>
          </a:p>
        </p:txBody>
      </p:sp>
    </p:spTree>
    <p:extLst>
      <p:ext uri="{BB962C8B-B14F-4D97-AF65-F5344CB8AC3E}">
        <p14:creationId xmlns:p14="http://schemas.microsoft.com/office/powerpoint/2010/main" val="3835112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753252F-4873-4F63-801D-CC719279A7D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8F015D31-62EA-402A-AE8F-8523B55128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0912" y="886264"/>
            <a:ext cx="9026770" cy="54160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F1158B-6F83-49B6-950B-D516334E0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Analysis of Value Chain Development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A13205-7132-4E05-842D-AF5EAACF4A9D}"/>
              </a:ext>
            </a:extLst>
          </p:cNvPr>
          <p:cNvSpPr txBox="1"/>
          <p:nvPr/>
        </p:nvSpPr>
        <p:spPr>
          <a:xfrm>
            <a:off x="2152357" y="6443003"/>
            <a:ext cx="3545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(</a:t>
            </a:r>
            <a:r>
              <a:rPr lang="en-US" dirty="0" err="1"/>
              <a:t>Trienekens</a:t>
            </a:r>
            <a:r>
              <a:rPr lang="en-US" dirty="0"/>
              <a:t>, 2011)</a:t>
            </a:r>
          </a:p>
        </p:txBody>
      </p:sp>
    </p:spTree>
    <p:extLst>
      <p:ext uri="{BB962C8B-B14F-4D97-AF65-F5344CB8AC3E}">
        <p14:creationId xmlns:p14="http://schemas.microsoft.com/office/powerpoint/2010/main" val="4222909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53252F-4873-4F63-801D-CC719279A7D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DC023F42-D95B-4490-BE10-9812A10B53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9323" y="309490"/>
            <a:ext cx="7895272" cy="62741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5CD93B6-2132-4A4A-B64E-0358F824F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Network Structure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94F4B7-6B9D-412A-A1EE-E3675BEE5F23}"/>
              </a:ext>
            </a:extLst>
          </p:cNvPr>
          <p:cNvSpPr txBox="1"/>
          <p:nvPr/>
        </p:nvSpPr>
        <p:spPr>
          <a:xfrm>
            <a:off x="2152357" y="6443003"/>
            <a:ext cx="3545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(</a:t>
            </a:r>
            <a:r>
              <a:rPr lang="en-US" dirty="0" err="1"/>
              <a:t>Lazzarini</a:t>
            </a:r>
            <a:r>
              <a:rPr lang="en-US" dirty="0"/>
              <a:t> et al., 2001)</a:t>
            </a:r>
          </a:p>
        </p:txBody>
      </p:sp>
    </p:spTree>
    <p:extLst>
      <p:ext uri="{BB962C8B-B14F-4D97-AF65-F5344CB8AC3E}">
        <p14:creationId xmlns:p14="http://schemas.microsoft.com/office/powerpoint/2010/main" val="2098271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753252F-4873-4F63-801D-CC719279A7D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Content Placeholder 7">
            <a:extLst>
              <a:ext uri="{FF2B5EF4-FFF2-40B4-BE49-F238E27FC236}">
                <a16:creationId xmlns:a16="http://schemas.microsoft.com/office/drawing/2014/main" id="{850F62BA-C243-4016-8E3F-C52FC77C6E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07432" y="594360"/>
            <a:ext cx="8249778" cy="566927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245CE7B-976D-4EC2-8000-3DB462DEC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Adding Value via CSR </a:t>
            </a:r>
            <a:endParaRPr lang="en-US" sz="2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91714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53252F-4873-4F63-801D-CC719279A7D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DDDC228B-ABCD-4699-A601-608321CB06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14978" y="1020418"/>
            <a:ext cx="8502152" cy="5271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9243A4-0EBB-40B9-B1F1-48A3CAE58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Value Chain Upgrading Options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399EF8-4448-45D5-8993-46F3C50DF2E7}"/>
              </a:ext>
            </a:extLst>
          </p:cNvPr>
          <p:cNvSpPr txBox="1"/>
          <p:nvPr/>
        </p:nvSpPr>
        <p:spPr>
          <a:xfrm>
            <a:off x="2152357" y="6443003"/>
            <a:ext cx="3545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(</a:t>
            </a:r>
            <a:r>
              <a:rPr lang="en-US" dirty="0" err="1"/>
              <a:t>Trienekens</a:t>
            </a:r>
            <a:r>
              <a:rPr lang="en-US" dirty="0"/>
              <a:t>, 2011)</a:t>
            </a:r>
          </a:p>
        </p:txBody>
      </p:sp>
    </p:spTree>
    <p:extLst>
      <p:ext uri="{BB962C8B-B14F-4D97-AF65-F5344CB8AC3E}">
        <p14:creationId xmlns:p14="http://schemas.microsoft.com/office/powerpoint/2010/main" val="145445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53252F-4873-4F63-801D-CC719279A7D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E8BAB4E6-4F19-4BDE-95AA-702B6090EA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92434" y="934036"/>
            <a:ext cx="8675539" cy="55089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ADB40F-8527-48EB-8A70-5C6E7B0F1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Philippine Case Study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9F2508-E95A-4533-B0A7-ADE03027196C}"/>
              </a:ext>
            </a:extLst>
          </p:cNvPr>
          <p:cNvSpPr txBox="1"/>
          <p:nvPr/>
        </p:nvSpPr>
        <p:spPr>
          <a:xfrm>
            <a:off x="2152357" y="6443003"/>
            <a:ext cx="3545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(</a:t>
            </a:r>
            <a:r>
              <a:rPr lang="en-US" dirty="0" err="1"/>
              <a:t>Trienekens</a:t>
            </a:r>
            <a:r>
              <a:rPr lang="en-US" dirty="0"/>
              <a:t>, 2011)</a:t>
            </a:r>
          </a:p>
        </p:txBody>
      </p:sp>
    </p:spTree>
    <p:extLst>
      <p:ext uri="{BB962C8B-B14F-4D97-AF65-F5344CB8AC3E}">
        <p14:creationId xmlns:p14="http://schemas.microsoft.com/office/powerpoint/2010/main" val="647602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177</Words>
  <Application>Microsoft Office PowerPoint</Application>
  <PresentationFormat>Widescreen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Cordia New</vt:lpstr>
      <vt:lpstr>Office Theme</vt:lpstr>
      <vt:lpstr>EE390  Economics of Agricultural and Rural Development  Lecture 6: Agricultural supply chain in developing countries   </vt:lpstr>
      <vt:lpstr>Challenges Faced in Developing Countries</vt:lpstr>
      <vt:lpstr>PowerPoint Presentation</vt:lpstr>
      <vt:lpstr>Three Types of Economic Systems  (Reuben et al. 2007)</vt:lpstr>
      <vt:lpstr>Value Chain Framework in Developing Countries</vt:lpstr>
      <vt:lpstr>Analysis of Value Chain Development</vt:lpstr>
      <vt:lpstr>Network Structure</vt:lpstr>
      <vt:lpstr>Adding Value via CSR </vt:lpstr>
      <vt:lpstr>Value Chain Upgrading Options</vt:lpstr>
      <vt:lpstr>Philippine Case Study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 Lounkaew</cp:lastModifiedBy>
  <cp:revision>41</cp:revision>
  <dcterms:created xsi:type="dcterms:W3CDTF">2018-01-08T07:28:28Z</dcterms:created>
  <dcterms:modified xsi:type="dcterms:W3CDTF">2018-04-23T02:24:44Z</dcterms:modified>
</cp:coreProperties>
</file>