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5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6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8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</p:sldMasterIdLst>
  <p:notesMasterIdLst>
    <p:notesMasterId r:id="rId12"/>
  </p:notesMasterIdLst>
  <p:handoutMasterIdLst>
    <p:handoutMasterId r:id="rId13"/>
  </p:handoutMasterIdLst>
  <p:sldIdLst>
    <p:sldId id="408" r:id="rId10"/>
    <p:sldId id="40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78" autoAdjust="0"/>
    <p:restoredTop sz="86369" autoAdjust="0"/>
  </p:normalViewPr>
  <p:slideViewPr>
    <p:cSldViewPr>
      <p:cViewPr varScale="1">
        <p:scale>
          <a:sx n="75" d="100"/>
          <a:sy n="75" d="100"/>
        </p:scale>
        <p:origin x="1133" y="48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3828" y="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B235776-79C6-40B2-BC72-E78A0E6798C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381000" y="381000"/>
            <a:ext cx="8382000" cy="5943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1738745" y="1447800"/>
            <a:ext cx="2133600" cy="0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381000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4000" b="1">
                <a:solidFill>
                  <a:schemeClr val="accent5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F0000"/>
              </a:buClr>
              <a:buFont typeface="Wingdings" pitchFamily="2" charset="2"/>
              <a:buChar char="§"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742950" indent="-285750">
              <a:buClr>
                <a:schemeClr val="accent5">
                  <a:lumMod val="75000"/>
                </a:schemeClr>
              </a:buClr>
              <a:buFont typeface="Arial" pitchFamily="34" charset="0"/>
              <a:buChar char="•"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B84DD-1B13-4F73-8994-F948FEAB3D1D}" type="datetimeFigureOut">
              <a:rPr lang="en-US" smtClean="0"/>
              <a:pPr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28E9F-1E70-4F4C-9477-56C6AE87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98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025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.gif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66" r:id="rId11"/>
    <p:sldLayoutId id="2147483971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Group Assignment 2</a:t>
            </a:r>
          </a:p>
          <a:p>
            <a:r>
              <a:rPr lang="en-US" dirty="0"/>
              <a:t>Retail  Entrepreneurial Opportunities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450" y="2783180"/>
            <a:ext cx="7095058" cy="3381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21961" y="342275"/>
            <a:ext cx="7772400" cy="114300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dirty="0">
                <a:solidFill>
                  <a:schemeClr val="hlink"/>
                </a:solidFill>
              </a:rPr>
              <a:t>Entrepreneurial opportunities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Group Assignment: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98654" y="1556792"/>
            <a:ext cx="8128296" cy="3949283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do they have in common?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differences do they have?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vision did each one have?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makes their retail businesses so successful?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one page ppt. slide to be due next Tuesday January 25</a:t>
            </a:r>
            <a:r>
              <a:rPr lang="en-US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Please design the one page by using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050" y="5416124"/>
            <a:ext cx="1983698" cy="1115830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1952" y="5301208"/>
            <a:ext cx="2281699" cy="1274068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7959" y="5294061"/>
            <a:ext cx="2035536" cy="127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955</TotalTime>
  <Words>74</Words>
  <Application>Microsoft Office PowerPoint</Application>
  <PresentationFormat>นำเสนอทางหน้าจอ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9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18" baseType="lpstr">
      <vt:lpstr>Arial</vt:lpstr>
      <vt:lpstr>ArumSans Bold</vt:lpstr>
      <vt:lpstr>ArumSans Regular</vt:lpstr>
      <vt:lpstr>Calibri</vt:lpstr>
      <vt:lpstr>Times New Roman</vt:lpstr>
      <vt:lpstr>Vectipede Rg</vt:lpstr>
      <vt:lpstr>Wingdings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Group Assignment 2 Retail  Entrepreneurial Opportunities</vt:lpstr>
      <vt:lpstr>Entrepreneurial opportunities Group Assignment: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160</cp:revision>
  <dcterms:created xsi:type="dcterms:W3CDTF">2018-06-26T19:27:50Z</dcterms:created>
  <dcterms:modified xsi:type="dcterms:W3CDTF">2022-01-18T02:17:05Z</dcterms:modified>
</cp:coreProperties>
</file>