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60" r:id="rId4"/>
    <p:sldId id="259" r:id="rId5"/>
    <p:sldId id="261" r:id="rId6"/>
    <p:sldId id="264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1236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6FCCC1D-69F6-5640-A77D-0B0D5733E4A7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97CF2ED-CCF1-CB4E-802A-73BF6797B5F9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rbes.com/sites/mikepatton/2015/04/24/national-debt-tops-18-trillion-guess-how-much-you-owe/" TargetMode="External"/><Relationship Id="rId2" Type="http://schemas.openxmlformats.org/officeDocument/2006/relationships/hyperlink" Target="http://www.usgovernmentdebt.us/federal_budget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nbc.com/id/43840296" TargetMode="External"/><Relationship Id="rId4" Type="http://schemas.openxmlformats.org/officeDocument/2006/relationships/hyperlink" Target="http://www.investopedia.com/articles/investing/102914/top-reasons-behind-us-national-debt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/>
              <a:t>USA’s Public Debt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Miles Fidino</a:t>
            </a:r>
            <a:endParaRPr lang="en-US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900" b="0" i="0" u="none" strike="noStrike" cap="none" normalizeH="0" baseline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ngsana New" pitchFamily="18" charset="-34"/>
              </a:rPr>
              <a:t>ลางวันกินอะไรคะ</a:t>
            </a:r>
            <a:endParaRPr kumimoji="0" lang="en-US" alt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900" b="0" i="0" u="none" strike="noStrike" cap="none" normalizeH="0" baseline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ngsana New" pitchFamily="18" charset="-34"/>
              </a:rPr>
              <a:t>จ้อยกินมาม่าเกาหลีซุปกิมจิหมูที่ </a:t>
            </a:r>
            <a:r>
              <a:rPr kumimoji="0" lang="en-US" altLang="en-US" sz="900" b="0" i="0" u="none" strike="noStrike" cap="none" normalizeH="0" baseline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ngsana New" pitchFamily="18" charset="-34"/>
              </a:rPr>
              <a:t>food court emquartier</a:t>
            </a:r>
            <a:endParaRPr kumimoji="0" lang="en-US" alt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900" b="0" i="0" u="none" strike="noStrike" cap="none" normalizeH="0" baseline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ngsana New" pitchFamily="18" charset="-34"/>
              </a:rPr>
              <a:t>เค็มไปหน่อยค่ะ</a:t>
            </a:r>
            <a:endParaRPr kumimoji="0" lang="en-US" alt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900" b="0" i="0" u="none" strike="noStrike" cap="none" normalizeH="0" baseline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ngsana New" pitchFamily="18" charset="-34"/>
              </a:rPr>
              <a:t>เลยกินไม่หมดจ้ะ</a:t>
            </a:r>
            <a:endParaRPr kumimoji="0" lang="en-US" alt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900" b="0" i="0" u="none" strike="noStrike" cap="none" normalizeH="0" baseline="0" smtClean="0">
                <a:ln>
                  <a:noFill/>
                </a:ln>
                <a:solidFill>
                  <a:srgbClr val="222222"/>
                </a:solidFill>
                <a:effectLst/>
                <a:latin typeface="Arial" pitchFamily="34" charset="0"/>
                <a:cs typeface="Angsana New" pitchFamily="18" charset="-34"/>
              </a:rPr>
              <a:t>มาซื้อสับปะรดกับชาดำใส่เฉาก๊วยกินต่อ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103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it??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188" y="3213485"/>
            <a:ext cx="5700751" cy="33184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29735"/>
            <a:ext cx="7467600" cy="4525963"/>
          </a:xfrm>
        </p:spPr>
        <p:txBody>
          <a:bodyPr/>
          <a:lstStyle/>
          <a:p>
            <a:r>
              <a:rPr lang="en-US" dirty="0" smtClean="0"/>
              <a:t>A Deficit, Receipts to Expenses of government spending</a:t>
            </a:r>
          </a:p>
          <a:p>
            <a:r>
              <a:rPr lang="en-US" dirty="0" smtClean="0"/>
              <a:t>2015 Topping </a:t>
            </a:r>
            <a:r>
              <a:rPr lang="en-US" dirty="0"/>
              <a:t>18 trillion ($18,000,000,000)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39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Common Misconceptions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International spending makes up most of the public debt.</a:t>
            </a:r>
          </a:p>
          <a:p>
            <a:pPr lvl="1"/>
            <a:r>
              <a:rPr lang="en-US" dirty="0" smtClean="0"/>
              <a:t>Many US citizens believe this notion (Due to media as well as statements from politicians)</a:t>
            </a:r>
          </a:p>
          <a:p>
            <a:pPr lvl="1"/>
            <a:r>
              <a:rPr lang="en-US" dirty="0" smtClean="0"/>
              <a:t>In actuality most expenditures are domestic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84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Major contributing factors: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Medicare/ Medicaid</a:t>
            </a:r>
          </a:p>
          <a:p>
            <a:r>
              <a:rPr lang="en-US" dirty="0" smtClean="0"/>
              <a:t>SSA</a:t>
            </a:r>
          </a:p>
          <a:p>
            <a:r>
              <a:rPr lang="en-US" dirty="0" smtClean="0"/>
              <a:t>Defense Spending</a:t>
            </a:r>
          </a:p>
          <a:p>
            <a:r>
              <a:rPr lang="en-US" dirty="0" smtClean="0"/>
              <a:t>Income Security</a:t>
            </a:r>
          </a:p>
          <a:p>
            <a:r>
              <a:rPr lang="en-US" dirty="0" smtClean="0"/>
              <a:t>National Interest on Debt</a:t>
            </a:r>
          </a:p>
          <a:p>
            <a:r>
              <a:rPr lang="en-US" dirty="0" smtClean="0"/>
              <a:t>Federal Pensions</a:t>
            </a:r>
          </a:p>
          <a:p>
            <a:pPr marL="36576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770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Domestic Expenditures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837" r="9070"/>
          <a:stretch/>
        </p:blipFill>
        <p:spPr>
          <a:xfrm>
            <a:off x="235932" y="1417638"/>
            <a:ext cx="8707416" cy="4167995"/>
          </a:xfrm>
        </p:spPr>
      </p:pic>
    </p:spTree>
    <p:extLst>
      <p:ext uri="{BB962C8B-B14F-4D97-AF65-F5344CB8AC3E}">
        <p14:creationId xmlns:p14="http://schemas.microsoft.com/office/powerpoint/2010/main" val="119045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Reasons For Public Debt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Overburdened Social Security system</a:t>
            </a:r>
          </a:p>
          <a:p>
            <a:r>
              <a:rPr lang="en-US" sz="3600" dirty="0" smtClean="0"/>
              <a:t>Tax Cuts</a:t>
            </a:r>
          </a:p>
          <a:p>
            <a:r>
              <a:rPr lang="en-US" sz="3600" dirty="0" smtClean="0"/>
              <a:t>Healthcare Entitlements</a:t>
            </a:r>
          </a:p>
          <a:p>
            <a:r>
              <a:rPr lang="en-US" sz="3600" dirty="0" smtClean="0"/>
              <a:t>Wars</a:t>
            </a:r>
          </a:p>
          <a:p>
            <a:pPr marL="36576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83209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Debt Per Citizen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rcRect l="1978" r="197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78108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Fun Internet Site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http://</a:t>
            </a:r>
            <a:r>
              <a:rPr lang="en-US" dirty="0" err="1"/>
              <a:t>www.usdebtclock.org</a:t>
            </a:r>
            <a:r>
              <a:rPr lang="en-US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2875103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hlinkClick r:id="rId2"/>
              </a:rPr>
              <a:t>http://www.usgovernmentdebt.us/</a:t>
            </a:r>
            <a:r>
              <a:rPr lang="en-US" sz="2000" dirty="0" smtClean="0">
                <a:hlinkClick r:id="rId2"/>
              </a:rPr>
              <a:t>federal_budget</a:t>
            </a:r>
            <a:endParaRPr lang="en-US" sz="2000" dirty="0" smtClean="0"/>
          </a:p>
          <a:p>
            <a:r>
              <a:rPr lang="en-US" sz="2000" dirty="0">
                <a:hlinkClick r:id="rId3"/>
              </a:rPr>
              <a:t>http://www.forbes.com/sites/mikepatton/2015/04/24/national-debt-tops-18-trillion-guess-how-much-you-owe</a:t>
            </a:r>
            <a:r>
              <a:rPr lang="en-US" sz="2000" dirty="0" smtClean="0">
                <a:hlinkClick r:id="rId3"/>
              </a:rPr>
              <a:t>/</a:t>
            </a:r>
            <a:endParaRPr lang="en-US" sz="2000" dirty="0" smtClean="0"/>
          </a:p>
          <a:p>
            <a:r>
              <a:rPr lang="en-US" sz="2000" dirty="0">
                <a:hlinkClick r:id="rId4"/>
              </a:rPr>
              <a:t>http://www.investopedia.com/articles/investing/102914/top-reasons-behind-us-national-</a:t>
            </a:r>
            <a:r>
              <a:rPr lang="en-US" sz="2000" dirty="0" smtClean="0">
                <a:hlinkClick r:id="rId4"/>
              </a:rPr>
              <a:t>debt.asp</a:t>
            </a:r>
            <a:endParaRPr lang="en-US" sz="2000" dirty="0" smtClean="0"/>
          </a:p>
          <a:p>
            <a:r>
              <a:rPr lang="en-US" sz="2000" dirty="0">
                <a:hlinkClick r:id="rId5"/>
              </a:rPr>
              <a:t>http://www.cnbc.com/id/</a:t>
            </a:r>
            <a:r>
              <a:rPr lang="en-US" sz="2000" dirty="0" smtClean="0">
                <a:hlinkClick r:id="rId5"/>
              </a:rPr>
              <a:t>43840296</a:t>
            </a:r>
            <a:endParaRPr lang="en-US" sz="20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96336528"/>
      </p:ext>
    </p:extLst>
  </p:cSld>
  <p:clrMapOvr>
    <a:masterClrMapping/>
  </p:clrMapOvr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ゴシック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Technic.thmx</Template>
  <TotalTime>973</TotalTime>
  <Words>154</Words>
  <Application>Microsoft Office PowerPoint</Application>
  <PresentationFormat>On-screen Show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Technic</vt:lpstr>
      <vt:lpstr>USA’s Public Debt</vt:lpstr>
      <vt:lpstr>What is it??</vt:lpstr>
      <vt:lpstr>Common Misconceptions</vt:lpstr>
      <vt:lpstr>Major contributing factors:</vt:lpstr>
      <vt:lpstr>Domestic Expenditures</vt:lpstr>
      <vt:lpstr>Reasons For Public Debt</vt:lpstr>
      <vt:lpstr>Public Debt Per Citizen</vt:lpstr>
      <vt:lpstr>Fun Internet Site</vt:lpstr>
      <vt:lpstr>Sources</vt:lpstr>
    </vt:vector>
  </TitlesOfParts>
  <Company>Lockheed Martin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USA’s Public Debt</dc:title>
  <dc:creator>Kurt Fidino</dc:creator>
  <cp:lastModifiedBy>samsung</cp:lastModifiedBy>
  <cp:revision>15</cp:revision>
  <dcterms:created xsi:type="dcterms:W3CDTF">2015-11-25T10:38:44Z</dcterms:created>
  <dcterms:modified xsi:type="dcterms:W3CDTF">2015-12-02T07:32:09Z</dcterms:modified>
</cp:coreProperties>
</file>