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64" r:id="rId1"/>
  </p:sldMasterIdLst>
  <p:sldIdLst>
    <p:sldId id="256" r:id="rId2"/>
    <p:sldId id="257" r:id="rId3"/>
    <p:sldId id="262" r:id="rId4"/>
    <p:sldId id="258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4"/>
    <p:restoredTop sz="92954"/>
  </p:normalViewPr>
  <p:slideViewPr>
    <p:cSldViewPr snapToGrid="0" snapToObjects="1">
      <p:cViewPr varScale="1">
        <p:scale>
          <a:sx n="119" d="100"/>
          <a:sy n="119" d="100"/>
        </p:scale>
        <p:origin x="87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6026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6336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2217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8/11/17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39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8/11/17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2536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8/11/17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7623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8/11/17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8659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586B75A-687E-405C-8A0B-8D00578BA2C3}" type="datetimeFigureOut">
              <a:rPr lang="en-US" smtClean="0"/>
              <a:pPr/>
              <a:t>8/11/17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435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8/11/17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4519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2567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799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8/11/17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3641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600" b="1" dirty="0" smtClean="0"/>
              <a:t>Guideline on your paper and presentation </a:t>
            </a:r>
            <a:endParaRPr lang="en-US" sz="6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EE473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842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charset="2"/>
              <a:buChar char="v"/>
            </a:pPr>
            <a:r>
              <a:rPr lang="en-US" sz="2800" dirty="0"/>
              <a:t>Topic of your paper 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Objective </a:t>
            </a:r>
            <a:r>
              <a:rPr lang="en-US" sz="2800" dirty="0"/>
              <a:t>of your paper 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Literature </a:t>
            </a:r>
            <a:r>
              <a:rPr lang="en-US" sz="2800" dirty="0"/>
              <a:t>reviews </a:t>
            </a:r>
          </a:p>
          <a:p>
            <a:pPr lvl="1">
              <a:buFont typeface="Wingdings" charset="2"/>
              <a:buChar char="v"/>
            </a:pPr>
            <a:r>
              <a:rPr lang="en-US" sz="2800" dirty="0" smtClean="0"/>
              <a:t>What have been done already? </a:t>
            </a:r>
          </a:p>
          <a:p>
            <a:pPr lvl="1">
              <a:buFont typeface="Wingdings" charset="2"/>
              <a:buChar char="v"/>
            </a:pPr>
            <a:r>
              <a:rPr lang="en-US" sz="2800" dirty="0" smtClean="0"/>
              <a:t>What do you learn from their papers? </a:t>
            </a:r>
          </a:p>
          <a:p>
            <a:pPr lvl="1">
              <a:buFont typeface="Wingdings" charset="2"/>
              <a:buChar char="v"/>
            </a:pPr>
            <a:r>
              <a:rPr lang="en-US" sz="2800" dirty="0" smtClean="0"/>
              <a:t>What methodology and results that they get on their paper? </a:t>
            </a:r>
          </a:p>
          <a:p>
            <a:pPr lvl="1">
              <a:buFont typeface="Wingdings" charset="2"/>
              <a:buChar char="v"/>
            </a:pPr>
            <a:r>
              <a:rPr lang="en-US" sz="2800" dirty="0" smtClean="0"/>
              <a:t>Is there anything that you think your paper will fill the gap on existing paper?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02854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Lists of Journal related to Economics of </a:t>
            </a:r>
            <a:r>
              <a:rPr lang="en-US" dirty="0" smtClean="0"/>
              <a:t>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tx1"/>
                </a:solidFill>
              </a:rPr>
              <a:t>The Journal of Economic Education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Economics of Education Review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Journal of Economics and Economic Education Research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Research report from UN, ADB and WORLD BANK 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181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Economics Theoretical Framework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charset="2"/>
              <a:buChar char="v"/>
            </a:pPr>
            <a:r>
              <a:rPr lang="en-US" sz="2800" dirty="0" smtClean="0"/>
              <a:t>How </a:t>
            </a:r>
            <a:r>
              <a:rPr lang="en-US" sz="2800" dirty="0"/>
              <a:t>does it apply to your study? </a:t>
            </a:r>
            <a:endParaRPr lang="en-US" sz="2800" dirty="0" smtClean="0"/>
          </a:p>
          <a:p>
            <a:pPr>
              <a:buFont typeface="Wingdings" charset="2"/>
              <a:buChar char="v"/>
            </a:pPr>
            <a:r>
              <a:rPr lang="en-US" sz="2800" dirty="0" smtClean="0"/>
              <a:t>Any Implication ?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Assumption?</a:t>
            </a:r>
            <a:endParaRPr lang="en-US" sz="2800" dirty="0"/>
          </a:p>
          <a:p>
            <a:pPr>
              <a:buFont typeface="Wingdings" charset="2"/>
              <a:buChar char="v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1225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charset="2"/>
              <a:buChar char="v"/>
            </a:pPr>
            <a:r>
              <a:rPr lang="en-US" sz="2800" dirty="0" smtClean="0"/>
              <a:t>Format on your references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Must </a:t>
            </a:r>
            <a:r>
              <a:rPr lang="en-US" sz="2800" dirty="0" smtClean="0"/>
              <a:t>have </a:t>
            </a:r>
            <a:r>
              <a:rPr lang="en-US" sz="2800" dirty="0" smtClean="0"/>
              <a:t>at </a:t>
            </a:r>
            <a:r>
              <a:rPr lang="en-US" sz="2800" dirty="0" smtClean="0"/>
              <a:t>least 15 </a:t>
            </a:r>
            <a:r>
              <a:rPr lang="en-US" sz="2800" dirty="0" smtClean="0"/>
              <a:t>articles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865940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</TotalTime>
  <Words>119</Words>
  <Application>Microsoft Macintosh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Calibri Light</vt:lpstr>
      <vt:lpstr>Wingdings</vt:lpstr>
      <vt:lpstr>Retrospect</vt:lpstr>
      <vt:lpstr>Guideline on your paper and presentation </vt:lpstr>
      <vt:lpstr>Introduction </vt:lpstr>
      <vt:lpstr>Lists of Journal related to Economics of Education</vt:lpstr>
      <vt:lpstr>Economics Theoretical Framework</vt:lpstr>
      <vt:lpstr>References </vt:lpstr>
    </vt:vector>
  </TitlesOfParts>
  <Company/>
  <LinksUpToDate>false</LinksUpToDate>
  <SharedDoc>false</SharedDoc>
  <HyperlinksChanged>false</HyperlinksChanged>
  <AppVersion>15.0023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Guideline on your paper and presentation </dc:title>
  <dc:creator>Microsoft Office User</dc:creator>
  <cp:lastModifiedBy>Microsoft Office User</cp:lastModifiedBy>
  <cp:revision>5</cp:revision>
  <dcterms:created xsi:type="dcterms:W3CDTF">2016-10-19T23:23:41Z</dcterms:created>
  <dcterms:modified xsi:type="dcterms:W3CDTF">2017-08-11T02:42:44Z</dcterms:modified>
</cp:coreProperties>
</file>