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797675" cy="9928225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0D2"/>
    <a:srgbClr val="D49482"/>
    <a:srgbClr val="FF7C80"/>
    <a:srgbClr val="9AB7D2"/>
    <a:srgbClr val="F0D9D3"/>
    <a:srgbClr val="FEEFDA"/>
    <a:srgbClr val="FF6565"/>
    <a:srgbClr val="CC9E90"/>
    <a:srgbClr val="53ABE7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4" d="100"/>
          <a:sy n="94" d="100"/>
        </p:scale>
        <p:origin x="-38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" name="Shape 2478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79" name="Shape 2479"/>
          <p:cNvSpPr>
            <a:spLocks noGrp="1"/>
          </p:cNvSpPr>
          <p:nvPr>
            <p:ph type="body" sz="quarter" idx="1"/>
          </p:nvPr>
        </p:nvSpPr>
        <p:spPr>
          <a:xfrm>
            <a:off x="906357" y="4715907"/>
            <a:ext cx="4984962" cy="446770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69070566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13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bg>
      <p:bgPr>
        <a:blipFill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" name="Group 7"/>
          <p:cNvGrpSpPr/>
          <p:nvPr/>
        </p:nvGrpSpPr>
        <p:grpSpPr>
          <a:xfrm>
            <a:off x="4650" y="3616325"/>
            <a:ext cx="12183838" cy="8003496"/>
            <a:chOff x="0" y="0"/>
            <a:chExt cx="12183836" cy="8003495"/>
          </a:xfrm>
        </p:grpSpPr>
        <p:grpSp>
          <p:nvGrpSpPr>
            <p:cNvPr id="292" name="Group 205"/>
            <p:cNvGrpSpPr/>
            <p:nvPr/>
          </p:nvGrpSpPr>
          <p:grpSpPr>
            <a:xfrm>
              <a:off x="4690" y="4221417"/>
              <a:ext cx="12178094" cy="3782079"/>
              <a:chOff x="0" y="0"/>
              <a:chExt cx="12178093" cy="3782077"/>
            </a:xfrm>
          </p:grpSpPr>
          <p:sp>
            <p:nvSpPr>
              <p:cNvPr id="92" name="Freeform 5"/>
              <p:cNvSpPr/>
              <p:nvPr/>
            </p:nvSpPr>
            <p:spPr>
              <a:xfrm>
                <a:off x="0" y="497248"/>
                <a:ext cx="12178094" cy="32848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5" h="21538" extrusionOk="0">
                    <a:moveTo>
                      <a:pt x="21492" y="3100"/>
                    </a:moveTo>
                    <a:cubicBezTo>
                      <a:pt x="21535" y="2940"/>
                      <a:pt x="21528" y="2940"/>
                      <a:pt x="21564" y="3100"/>
                    </a:cubicBezTo>
                    <a:cubicBezTo>
                      <a:pt x="21571" y="3126"/>
                      <a:pt x="21578" y="3126"/>
                      <a:pt x="21578" y="3126"/>
                    </a:cubicBezTo>
                    <a:cubicBezTo>
                      <a:pt x="21586" y="3126"/>
                      <a:pt x="21593" y="3100"/>
                      <a:pt x="21593" y="3073"/>
                    </a:cubicBezTo>
                    <a:cubicBezTo>
                      <a:pt x="21593" y="2914"/>
                      <a:pt x="21593" y="2728"/>
                      <a:pt x="21593" y="2542"/>
                    </a:cubicBezTo>
                    <a:cubicBezTo>
                      <a:pt x="21593" y="2462"/>
                      <a:pt x="21600" y="2329"/>
                      <a:pt x="21586" y="2329"/>
                    </a:cubicBezTo>
                    <a:cubicBezTo>
                      <a:pt x="21557" y="2303"/>
                      <a:pt x="21557" y="2462"/>
                      <a:pt x="21535" y="2489"/>
                    </a:cubicBezTo>
                    <a:cubicBezTo>
                      <a:pt x="21535" y="2489"/>
                      <a:pt x="21535" y="2542"/>
                      <a:pt x="21528" y="2568"/>
                    </a:cubicBezTo>
                    <a:cubicBezTo>
                      <a:pt x="21528" y="2542"/>
                      <a:pt x="21528" y="2515"/>
                      <a:pt x="21521" y="2515"/>
                    </a:cubicBezTo>
                    <a:cubicBezTo>
                      <a:pt x="21507" y="2409"/>
                      <a:pt x="21485" y="2303"/>
                      <a:pt x="21456" y="2249"/>
                    </a:cubicBezTo>
                    <a:cubicBezTo>
                      <a:pt x="21427" y="2196"/>
                      <a:pt x="21391" y="2090"/>
                      <a:pt x="21348" y="2196"/>
                    </a:cubicBezTo>
                    <a:cubicBezTo>
                      <a:pt x="21298" y="2196"/>
                      <a:pt x="21276" y="2382"/>
                      <a:pt x="21248" y="2489"/>
                    </a:cubicBezTo>
                    <a:cubicBezTo>
                      <a:pt x="21240" y="2515"/>
                      <a:pt x="21240" y="2542"/>
                      <a:pt x="21240" y="2568"/>
                    </a:cubicBezTo>
                    <a:cubicBezTo>
                      <a:pt x="21240" y="2542"/>
                      <a:pt x="21233" y="2515"/>
                      <a:pt x="21233" y="2515"/>
                    </a:cubicBezTo>
                    <a:cubicBezTo>
                      <a:pt x="21212" y="2409"/>
                      <a:pt x="21197" y="2303"/>
                      <a:pt x="21169" y="2249"/>
                    </a:cubicBezTo>
                    <a:cubicBezTo>
                      <a:pt x="21133" y="2196"/>
                      <a:pt x="21104" y="2117"/>
                      <a:pt x="21061" y="2196"/>
                    </a:cubicBezTo>
                    <a:cubicBezTo>
                      <a:pt x="21010" y="2276"/>
                      <a:pt x="20982" y="2356"/>
                      <a:pt x="20960" y="2515"/>
                    </a:cubicBezTo>
                    <a:cubicBezTo>
                      <a:pt x="20953" y="2568"/>
                      <a:pt x="20946" y="2568"/>
                      <a:pt x="20946" y="2515"/>
                    </a:cubicBezTo>
                    <a:cubicBezTo>
                      <a:pt x="20931" y="2409"/>
                      <a:pt x="20910" y="2303"/>
                      <a:pt x="20874" y="2249"/>
                    </a:cubicBezTo>
                    <a:cubicBezTo>
                      <a:pt x="20845" y="2196"/>
                      <a:pt x="20809" y="2090"/>
                      <a:pt x="20773" y="2196"/>
                    </a:cubicBezTo>
                    <a:cubicBezTo>
                      <a:pt x="20716" y="2196"/>
                      <a:pt x="20694" y="2382"/>
                      <a:pt x="20665" y="2489"/>
                    </a:cubicBezTo>
                    <a:cubicBezTo>
                      <a:pt x="20658" y="2542"/>
                      <a:pt x="20658" y="2595"/>
                      <a:pt x="20651" y="2489"/>
                    </a:cubicBezTo>
                    <a:cubicBezTo>
                      <a:pt x="20644" y="2462"/>
                      <a:pt x="20636" y="2409"/>
                      <a:pt x="20622" y="2356"/>
                    </a:cubicBezTo>
                    <a:cubicBezTo>
                      <a:pt x="20601" y="2249"/>
                      <a:pt x="20529" y="2117"/>
                      <a:pt x="20500" y="2170"/>
                    </a:cubicBezTo>
                    <a:cubicBezTo>
                      <a:pt x="20442" y="2223"/>
                      <a:pt x="20392" y="2329"/>
                      <a:pt x="20378" y="2568"/>
                    </a:cubicBezTo>
                    <a:cubicBezTo>
                      <a:pt x="20378" y="2595"/>
                      <a:pt x="20370" y="2621"/>
                      <a:pt x="20363" y="2621"/>
                    </a:cubicBezTo>
                    <a:cubicBezTo>
                      <a:pt x="20356" y="2621"/>
                      <a:pt x="20349" y="2595"/>
                      <a:pt x="20349" y="2568"/>
                    </a:cubicBezTo>
                    <a:cubicBezTo>
                      <a:pt x="20349" y="2409"/>
                      <a:pt x="20313" y="2303"/>
                      <a:pt x="20277" y="2249"/>
                    </a:cubicBezTo>
                    <a:cubicBezTo>
                      <a:pt x="20248" y="2170"/>
                      <a:pt x="20212" y="2063"/>
                      <a:pt x="20176" y="2196"/>
                    </a:cubicBezTo>
                    <a:cubicBezTo>
                      <a:pt x="20119" y="2223"/>
                      <a:pt x="20097" y="2356"/>
                      <a:pt x="20076" y="2515"/>
                    </a:cubicBezTo>
                    <a:cubicBezTo>
                      <a:pt x="20068" y="2568"/>
                      <a:pt x="20061" y="2568"/>
                      <a:pt x="20061" y="2515"/>
                    </a:cubicBezTo>
                    <a:cubicBezTo>
                      <a:pt x="20047" y="2409"/>
                      <a:pt x="20025" y="2303"/>
                      <a:pt x="19989" y="2249"/>
                    </a:cubicBezTo>
                    <a:cubicBezTo>
                      <a:pt x="19961" y="2196"/>
                      <a:pt x="19932" y="2117"/>
                      <a:pt x="19889" y="2196"/>
                    </a:cubicBezTo>
                    <a:cubicBezTo>
                      <a:pt x="19838" y="2249"/>
                      <a:pt x="19802" y="2356"/>
                      <a:pt x="19781" y="2515"/>
                    </a:cubicBezTo>
                    <a:cubicBezTo>
                      <a:pt x="19774" y="2568"/>
                      <a:pt x="19774" y="2568"/>
                      <a:pt x="19766" y="2515"/>
                    </a:cubicBezTo>
                    <a:cubicBezTo>
                      <a:pt x="19759" y="2409"/>
                      <a:pt x="19730" y="2303"/>
                      <a:pt x="19702" y="2249"/>
                    </a:cubicBezTo>
                    <a:cubicBezTo>
                      <a:pt x="19673" y="2196"/>
                      <a:pt x="19644" y="2117"/>
                      <a:pt x="19601" y="2196"/>
                    </a:cubicBezTo>
                    <a:cubicBezTo>
                      <a:pt x="19551" y="2249"/>
                      <a:pt x="19522" y="2356"/>
                      <a:pt x="19493" y="2489"/>
                    </a:cubicBezTo>
                    <a:cubicBezTo>
                      <a:pt x="19493" y="2515"/>
                      <a:pt x="19486" y="2542"/>
                      <a:pt x="19486" y="2568"/>
                    </a:cubicBezTo>
                    <a:cubicBezTo>
                      <a:pt x="19486" y="2542"/>
                      <a:pt x="19479" y="2515"/>
                      <a:pt x="19479" y="2489"/>
                    </a:cubicBezTo>
                    <a:cubicBezTo>
                      <a:pt x="19472" y="2435"/>
                      <a:pt x="19450" y="2409"/>
                      <a:pt x="19450" y="2329"/>
                    </a:cubicBezTo>
                    <a:cubicBezTo>
                      <a:pt x="19450" y="2303"/>
                      <a:pt x="19428" y="2276"/>
                      <a:pt x="19414" y="2249"/>
                    </a:cubicBezTo>
                    <a:cubicBezTo>
                      <a:pt x="19385" y="2196"/>
                      <a:pt x="19349" y="2117"/>
                      <a:pt x="19321" y="2170"/>
                    </a:cubicBezTo>
                    <a:cubicBezTo>
                      <a:pt x="19263" y="2249"/>
                      <a:pt x="19213" y="2329"/>
                      <a:pt x="19206" y="2568"/>
                    </a:cubicBezTo>
                    <a:cubicBezTo>
                      <a:pt x="19198" y="2595"/>
                      <a:pt x="19191" y="2621"/>
                      <a:pt x="19191" y="2621"/>
                    </a:cubicBezTo>
                    <a:cubicBezTo>
                      <a:pt x="19184" y="2621"/>
                      <a:pt x="19177" y="2568"/>
                      <a:pt x="19177" y="2568"/>
                    </a:cubicBezTo>
                    <a:cubicBezTo>
                      <a:pt x="19184" y="2462"/>
                      <a:pt x="19162" y="2435"/>
                      <a:pt x="19148" y="2382"/>
                    </a:cubicBezTo>
                    <a:cubicBezTo>
                      <a:pt x="19098" y="2143"/>
                      <a:pt x="19040" y="2090"/>
                      <a:pt x="18961" y="2249"/>
                    </a:cubicBezTo>
                    <a:cubicBezTo>
                      <a:pt x="18932" y="2303"/>
                      <a:pt x="18918" y="2409"/>
                      <a:pt x="18896" y="2515"/>
                    </a:cubicBezTo>
                    <a:cubicBezTo>
                      <a:pt x="18896" y="2515"/>
                      <a:pt x="18896" y="2542"/>
                      <a:pt x="18889" y="2568"/>
                    </a:cubicBezTo>
                    <a:cubicBezTo>
                      <a:pt x="18889" y="2542"/>
                      <a:pt x="18889" y="2515"/>
                      <a:pt x="18882" y="2489"/>
                    </a:cubicBezTo>
                    <a:cubicBezTo>
                      <a:pt x="18875" y="2435"/>
                      <a:pt x="18868" y="2382"/>
                      <a:pt x="18853" y="2329"/>
                    </a:cubicBezTo>
                    <a:cubicBezTo>
                      <a:pt x="18846" y="2303"/>
                      <a:pt x="18832" y="2276"/>
                      <a:pt x="18817" y="2249"/>
                    </a:cubicBezTo>
                    <a:cubicBezTo>
                      <a:pt x="18767" y="2117"/>
                      <a:pt x="18674" y="2170"/>
                      <a:pt x="18638" y="2382"/>
                    </a:cubicBezTo>
                    <a:cubicBezTo>
                      <a:pt x="18623" y="2435"/>
                      <a:pt x="18616" y="2489"/>
                      <a:pt x="18609" y="2542"/>
                    </a:cubicBezTo>
                    <a:cubicBezTo>
                      <a:pt x="18594" y="2489"/>
                      <a:pt x="18573" y="2435"/>
                      <a:pt x="18573" y="2382"/>
                    </a:cubicBezTo>
                    <a:cubicBezTo>
                      <a:pt x="18566" y="2276"/>
                      <a:pt x="18544" y="2303"/>
                      <a:pt x="18530" y="2249"/>
                    </a:cubicBezTo>
                    <a:cubicBezTo>
                      <a:pt x="18508" y="2170"/>
                      <a:pt x="18479" y="2143"/>
                      <a:pt x="18451" y="2170"/>
                    </a:cubicBezTo>
                    <a:cubicBezTo>
                      <a:pt x="18407" y="2170"/>
                      <a:pt x="18379" y="2249"/>
                      <a:pt x="18350" y="2356"/>
                    </a:cubicBezTo>
                    <a:cubicBezTo>
                      <a:pt x="18343" y="2382"/>
                      <a:pt x="18336" y="2409"/>
                      <a:pt x="18328" y="2435"/>
                    </a:cubicBezTo>
                    <a:cubicBezTo>
                      <a:pt x="18328" y="2489"/>
                      <a:pt x="18321" y="2515"/>
                      <a:pt x="18314" y="2542"/>
                    </a:cubicBezTo>
                    <a:cubicBezTo>
                      <a:pt x="18307" y="2515"/>
                      <a:pt x="18300" y="2489"/>
                      <a:pt x="18300" y="2462"/>
                    </a:cubicBezTo>
                    <a:cubicBezTo>
                      <a:pt x="18292" y="2409"/>
                      <a:pt x="18285" y="2382"/>
                      <a:pt x="18278" y="2356"/>
                    </a:cubicBezTo>
                    <a:cubicBezTo>
                      <a:pt x="18256" y="2249"/>
                      <a:pt x="18221" y="2223"/>
                      <a:pt x="18192" y="2170"/>
                    </a:cubicBezTo>
                    <a:cubicBezTo>
                      <a:pt x="18170" y="2143"/>
                      <a:pt x="18156" y="2170"/>
                      <a:pt x="18134" y="2196"/>
                    </a:cubicBezTo>
                    <a:cubicBezTo>
                      <a:pt x="18084" y="2223"/>
                      <a:pt x="18055" y="2356"/>
                      <a:pt x="18034" y="2515"/>
                    </a:cubicBezTo>
                    <a:cubicBezTo>
                      <a:pt x="18019" y="2568"/>
                      <a:pt x="18026" y="2595"/>
                      <a:pt x="18012" y="2515"/>
                    </a:cubicBezTo>
                    <a:cubicBezTo>
                      <a:pt x="18005" y="2435"/>
                      <a:pt x="17998" y="2382"/>
                      <a:pt x="17983" y="2303"/>
                    </a:cubicBezTo>
                    <a:cubicBezTo>
                      <a:pt x="17976" y="2276"/>
                      <a:pt x="17962" y="2249"/>
                      <a:pt x="17947" y="2249"/>
                    </a:cubicBezTo>
                    <a:cubicBezTo>
                      <a:pt x="17911" y="2196"/>
                      <a:pt x="17890" y="2117"/>
                      <a:pt x="17847" y="2196"/>
                    </a:cubicBezTo>
                    <a:cubicBezTo>
                      <a:pt x="17789" y="2276"/>
                      <a:pt x="17746" y="2356"/>
                      <a:pt x="17739" y="2595"/>
                    </a:cubicBezTo>
                    <a:cubicBezTo>
                      <a:pt x="17739" y="2595"/>
                      <a:pt x="17732" y="2621"/>
                      <a:pt x="17724" y="2621"/>
                    </a:cubicBezTo>
                    <a:cubicBezTo>
                      <a:pt x="17717" y="2621"/>
                      <a:pt x="17710" y="2595"/>
                      <a:pt x="17710" y="2595"/>
                    </a:cubicBezTo>
                    <a:cubicBezTo>
                      <a:pt x="17717" y="2489"/>
                      <a:pt x="17696" y="2462"/>
                      <a:pt x="17688" y="2382"/>
                    </a:cubicBezTo>
                    <a:cubicBezTo>
                      <a:pt x="17681" y="2303"/>
                      <a:pt x="17660" y="2303"/>
                      <a:pt x="17645" y="2249"/>
                    </a:cubicBezTo>
                    <a:cubicBezTo>
                      <a:pt x="17602" y="2117"/>
                      <a:pt x="17552" y="2117"/>
                      <a:pt x="17501" y="2249"/>
                    </a:cubicBezTo>
                    <a:cubicBezTo>
                      <a:pt x="17501" y="2329"/>
                      <a:pt x="17466" y="2249"/>
                      <a:pt x="17458" y="2382"/>
                    </a:cubicBezTo>
                    <a:cubicBezTo>
                      <a:pt x="17458" y="2435"/>
                      <a:pt x="17444" y="2489"/>
                      <a:pt x="17430" y="2542"/>
                    </a:cubicBezTo>
                    <a:cubicBezTo>
                      <a:pt x="17422" y="2489"/>
                      <a:pt x="17401" y="2435"/>
                      <a:pt x="17394" y="2382"/>
                    </a:cubicBezTo>
                    <a:cubicBezTo>
                      <a:pt x="17394" y="2249"/>
                      <a:pt x="17358" y="2329"/>
                      <a:pt x="17358" y="2223"/>
                    </a:cubicBezTo>
                    <a:cubicBezTo>
                      <a:pt x="17279" y="2090"/>
                      <a:pt x="17228" y="2143"/>
                      <a:pt x="17171" y="2382"/>
                    </a:cubicBezTo>
                    <a:cubicBezTo>
                      <a:pt x="17164" y="2435"/>
                      <a:pt x="17142" y="2462"/>
                      <a:pt x="17149" y="2542"/>
                    </a:cubicBezTo>
                    <a:cubicBezTo>
                      <a:pt x="17142" y="2542"/>
                      <a:pt x="17135" y="2542"/>
                      <a:pt x="17135" y="2542"/>
                    </a:cubicBezTo>
                    <a:cubicBezTo>
                      <a:pt x="17120" y="2489"/>
                      <a:pt x="17113" y="2435"/>
                      <a:pt x="17106" y="2382"/>
                    </a:cubicBezTo>
                    <a:cubicBezTo>
                      <a:pt x="17041" y="2063"/>
                      <a:pt x="16941" y="2090"/>
                      <a:pt x="16883" y="2409"/>
                    </a:cubicBezTo>
                    <a:cubicBezTo>
                      <a:pt x="16869" y="2462"/>
                      <a:pt x="16862" y="2515"/>
                      <a:pt x="16854" y="2568"/>
                    </a:cubicBezTo>
                    <a:cubicBezTo>
                      <a:pt x="16840" y="2515"/>
                      <a:pt x="16826" y="2462"/>
                      <a:pt x="16826" y="2409"/>
                    </a:cubicBezTo>
                    <a:cubicBezTo>
                      <a:pt x="16811" y="2303"/>
                      <a:pt x="16790" y="2276"/>
                      <a:pt x="16775" y="2249"/>
                    </a:cubicBezTo>
                    <a:cubicBezTo>
                      <a:pt x="16739" y="2196"/>
                      <a:pt x="16711" y="2063"/>
                      <a:pt x="16667" y="2196"/>
                    </a:cubicBezTo>
                    <a:cubicBezTo>
                      <a:pt x="16617" y="2223"/>
                      <a:pt x="16588" y="2356"/>
                      <a:pt x="16567" y="2515"/>
                    </a:cubicBezTo>
                    <a:cubicBezTo>
                      <a:pt x="16560" y="2542"/>
                      <a:pt x="16560" y="2568"/>
                      <a:pt x="16552" y="2542"/>
                    </a:cubicBezTo>
                    <a:cubicBezTo>
                      <a:pt x="16545" y="2489"/>
                      <a:pt x="16538" y="2409"/>
                      <a:pt x="16524" y="2382"/>
                    </a:cubicBezTo>
                    <a:cubicBezTo>
                      <a:pt x="16502" y="2249"/>
                      <a:pt x="16444" y="2117"/>
                      <a:pt x="16401" y="2170"/>
                    </a:cubicBezTo>
                    <a:cubicBezTo>
                      <a:pt x="16344" y="2223"/>
                      <a:pt x="16286" y="2303"/>
                      <a:pt x="16279" y="2568"/>
                    </a:cubicBezTo>
                    <a:cubicBezTo>
                      <a:pt x="16272" y="2595"/>
                      <a:pt x="16272" y="2621"/>
                      <a:pt x="16265" y="2621"/>
                    </a:cubicBezTo>
                    <a:cubicBezTo>
                      <a:pt x="16258" y="2621"/>
                      <a:pt x="16250" y="2595"/>
                      <a:pt x="16250" y="2568"/>
                    </a:cubicBezTo>
                    <a:cubicBezTo>
                      <a:pt x="16250" y="2409"/>
                      <a:pt x="16214" y="2329"/>
                      <a:pt x="16186" y="2249"/>
                    </a:cubicBezTo>
                    <a:cubicBezTo>
                      <a:pt x="16150" y="2196"/>
                      <a:pt x="16114" y="2090"/>
                      <a:pt x="16078" y="2196"/>
                    </a:cubicBezTo>
                    <a:cubicBezTo>
                      <a:pt x="16020" y="2196"/>
                      <a:pt x="15999" y="2382"/>
                      <a:pt x="15970" y="2489"/>
                    </a:cubicBezTo>
                    <a:cubicBezTo>
                      <a:pt x="15970" y="2515"/>
                      <a:pt x="15970" y="2542"/>
                      <a:pt x="15970" y="2568"/>
                    </a:cubicBezTo>
                    <a:cubicBezTo>
                      <a:pt x="15963" y="2542"/>
                      <a:pt x="15963" y="2515"/>
                      <a:pt x="15956" y="2515"/>
                    </a:cubicBezTo>
                    <a:cubicBezTo>
                      <a:pt x="15941" y="2409"/>
                      <a:pt x="15927" y="2303"/>
                      <a:pt x="15891" y="2249"/>
                    </a:cubicBezTo>
                    <a:cubicBezTo>
                      <a:pt x="15862" y="2196"/>
                      <a:pt x="15826" y="2090"/>
                      <a:pt x="15783" y="2196"/>
                    </a:cubicBezTo>
                    <a:cubicBezTo>
                      <a:pt x="15733" y="2196"/>
                      <a:pt x="15711" y="2382"/>
                      <a:pt x="15682" y="2489"/>
                    </a:cubicBezTo>
                    <a:cubicBezTo>
                      <a:pt x="15682" y="2515"/>
                      <a:pt x="15675" y="2542"/>
                      <a:pt x="15675" y="2568"/>
                    </a:cubicBezTo>
                    <a:cubicBezTo>
                      <a:pt x="15675" y="2542"/>
                      <a:pt x="15675" y="2515"/>
                      <a:pt x="15668" y="2489"/>
                    </a:cubicBezTo>
                    <a:cubicBezTo>
                      <a:pt x="15654" y="2409"/>
                      <a:pt x="15632" y="2303"/>
                      <a:pt x="15603" y="2249"/>
                    </a:cubicBezTo>
                    <a:cubicBezTo>
                      <a:pt x="15567" y="2196"/>
                      <a:pt x="15538" y="2090"/>
                      <a:pt x="15495" y="2196"/>
                    </a:cubicBezTo>
                    <a:cubicBezTo>
                      <a:pt x="15438" y="2196"/>
                      <a:pt x="15423" y="2382"/>
                      <a:pt x="15395" y="2489"/>
                    </a:cubicBezTo>
                    <a:cubicBezTo>
                      <a:pt x="15380" y="2542"/>
                      <a:pt x="15387" y="2595"/>
                      <a:pt x="15380" y="2489"/>
                    </a:cubicBezTo>
                    <a:cubicBezTo>
                      <a:pt x="15373" y="2462"/>
                      <a:pt x="15359" y="2409"/>
                      <a:pt x="15352" y="2356"/>
                    </a:cubicBezTo>
                    <a:cubicBezTo>
                      <a:pt x="15330" y="2249"/>
                      <a:pt x="15258" y="2117"/>
                      <a:pt x="15229" y="2170"/>
                    </a:cubicBezTo>
                    <a:cubicBezTo>
                      <a:pt x="15172" y="2223"/>
                      <a:pt x="15114" y="2329"/>
                      <a:pt x="15100" y="2568"/>
                    </a:cubicBezTo>
                    <a:cubicBezTo>
                      <a:pt x="15100" y="2595"/>
                      <a:pt x="15093" y="2621"/>
                      <a:pt x="15093" y="2621"/>
                    </a:cubicBezTo>
                    <a:cubicBezTo>
                      <a:pt x="15085" y="2621"/>
                      <a:pt x="15078" y="2595"/>
                      <a:pt x="15078" y="2568"/>
                    </a:cubicBezTo>
                    <a:cubicBezTo>
                      <a:pt x="15071" y="2409"/>
                      <a:pt x="15035" y="2303"/>
                      <a:pt x="15006" y="2249"/>
                    </a:cubicBezTo>
                    <a:cubicBezTo>
                      <a:pt x="14978" y="2170"/>
                      <a:pt x="14942" y="2063"/>
                      <a:pt x="14899" y="2196"/>
                    </a:cubicBezTo>
                    <a:cubicBezTo>
                      <a:pt x="14848" y="2223"/>
                      <a:pt x="14819" y="2356"/>
                      <a:pt x="14798" y="2515"/>
                    </a:cubicBezTo>
                    <a:cubicBezTo>
                      <a:pt x="14791" y="2568"/>
                      <a:pt x="14791" y="2568"/>
                      <a:pt x="14783" y="2515"/>
                    </a:cubicBezTo>
                    <a:cubicBezTo>
                      <a:pt x="14776" y="2409"/>
                      <a:pt x="14748" y="2303"/>
                      <a:pt x="14719" y="2249"/>
                    </a:cubicBezTo>
                    <a:cubicBezTo>
                      <a:pt x="14690" y="2196"/>
                      <a:pt x="14661" y="2117"/>
                      <a:pt x="14625" y="2170"/>
                    </a:cubicBezTo>
                    <a:cubicBezTo>
                      <a:pt x="14575" y="2223"/>
                      <a:pt x="14517" y="2329"/>
                      <a:pt x="14510" y="2568"/>
                    </a:cubicBezTo>
                    <a:cubicBezTo>
                      <a:pt x="14510" y="2595"/>
                      <a:pt x="14503" y="2595"/>
                      <a:pt x="14503" y="2621"/>
                    </a:cubicBezTo>
                    <a:cubicBezTo>
                      <a:pt x="14503" y="2595"/>
                      <a:pt x="14496" y="2595"/>
                      <a:pt x="14496" y="2568"/>
                    </a:cubicBezTo>
                    <a:cubicBezTo>
                      <a:pt x="14503" y="2435"/>
                      <a:pt x="14467" y="2409"/>
                      <a:pt x="14453" y="2329"/>
                    </a:cubicBezTo>
                    <a:cubicBezTo>
                      <a:pt x="14438" y="2249"/>
                      <a:pt x="14417" y="2223"/>
                      <a:pt x="14388" y="2196"/>
                    </a:cubicBezTo>
                    <a:cubicBezTo>
                      <a:pt x="14345" y="2170"/>
                      <a:pt x="14309" y="2170"/>
                      <a:pt x="14287" y="2249"/>
                    </a:cubicBezTo>
                    <a:cubicBezTo>
                      <a:pt x="14259" y="2329"/>
                      <a:pt x="14215" y="2409"/>
                      <a:pt x="14215" y="2595"/>
                    </a:cubicBezTo>
                    <a:cubicBezTo>
                      <a:pt x="14215" y="2595"/>
                      <a:pt x="14215" y="2595"/>
                      <a:pt x="14208" y="2595"/>
                    </a:cubicBezTo>
                    <a:cubicBezTo>
                      <a:pt x="14208" y="2595"/>
                      <a:pt x="14208" y="2595"/>
                      <a:pt x="14208" y="2595"/>
                    </a:cubicBezTo>
                    <a:cubicBezTo>
                      <a:pt x="14215" y="2435"/>
                      <a:pt x="14179" y="2409"/>
                      <a:pt x="14158" y="2329"/>
                    </a:cubicBezTo>
                    <a:cubicBezTo>
                      <a:pt x="14129" y="2196"/>
                      <a:pt x="14093" y="2196"/>
                      <a:pt x="14043" y="2196"/>
                    </a:cubicBezTo>
                    <a:cubicBezTo>
                      <a:pt x="14007" y="2196"/>
                      <a:pt x="13993" y="2249"/>
                      <a:pt x="13971" y="2329"/>
                    </a:cubicBezTo>
                    <a:cubicBezTo>
                      <a:pt x="13957" y="2409"/>
                      <a:pt x="13921" y="2435"/>
                      <a:pt x="13928" y="2568"/>
                    </a:cubicBezTo>
                    <a:cubicBezTo>
                      <a:pt x="13928" y="2595"/>
                      <a:pt x="13928" y="2595"/>
                      <a:pt x="13921" y="2621"/>
                    </a:cubicBezTo>
                    <a:cubicBezTo>
                      <a:pt x="13921" y="2595"/>
                      <a:pt x="13913" y="2595"/>
                      <a:pt x="13913" y="2568"/>
                    </a:cubicBezTo>
                    <a:cubicBezTo>
                      <a:pt x="13913" y="2542"/>
                      <a:pt x="13921" y="2489"/>
                      <a:pt x="13913" y="2489"/>
                    </a:cubicBezTo>
                    <a:cubicBezTo>
                      <a:pt x="13877" y="2382"/>
                      <a:pt x="13863" y="2170"/>
                      <a:pt x="13798" y="2196"/>
                    </a:cubicBezTo>
                    <a:cubicBezTo>
                      <a:pt x="13784" y="2143"/>
                      <a:pt x="13770" y="2170"/>
                      <a:pt x="13755" y="2196"/>
                    </a:cubicBezTo>
                    <a:cubicBezTo>
                      <a:pt x="13741" y="2223"/>
                      <a:pt x="13719" y="2170"/>
                      <a:pt x="13705" y="2249"/>
                    </a:cubicBezTo>
                    <a:cubicBezTo>
                      <a:pt x="13676" y="2356"/>
                      <a:pt x="13633" y="2462"/>
                      <a:pt x="13633" y="2648"/>
                    </a:cubicBezTo>
                    <a:cubicBezTo>
                      <a:pt x="13619" y="2701"/>
                      <a:pt x="13633" y="2754"/>
                      <a:pt x="13640" y="2807"/>
                    </a:cubicBezTo>
                    <a:cubicBezTo>
                      <a:pt x="13647" y="2861"/>
                      <a:pt x="13633" y="2940"/>
                      <a:pt x="13647" y="2993"/>
                    </a:cubicBezTo>
                    <a:cubicBezTo>
                      <a:pt x="13676" y="3073"/>
                      <a:pt x="13698" y="3153"/>
                      <a:pt x="13726" y="3232"/>
                    </a:cubicBezTo>
                    <a:cubicBezTo>
                      <a:pt x="13734" y="3259"/>
                      <a:pt x="13741" y="3259"/>
                      <a:pt x="13726" y="3286"/>
                    </a:cubicBezTo>
                    <a:cubicBezTo>
                      <a:pt x="13676" y="3339"/>
                      <a:pt x="13640" y="3445"/>
                      <a:pt x="13640" y="3658"/>
                    </a:cubicBezTo>
                    <a:cubicBezTo>
                      <a:pt x="13640" y="3658"/>
                      <a:pt x="13626" y="3684"/>
                      <a:pt x="13619" y="3684"/>
                    </a:cubicBezTo>
                    <a:cubicBezTo>
                      <a:pt x="13619" y="3684"/>
                      <a:pt x="13611" y="3658"/>
                      <a:pt x="13611" y="3658"/>
                    </a:cubicBezTo>
                    <a:cubicBezTo>
                      <a:pt x="13611" y="3445"/>
                      <a:pt x="13576" y="3339"/>
                      <a:pt x="13525" y="3286"/>
                    </a:cubicBezTo>
                    <a:cubicBezTo>
                      <a:pt x="13511" y="3259"/>
                      <a:pt x="13518" y="3232"/>
                      <a:pt x="13525" y="3206"/>
                    </a:cubicBezTo>
                    <a:cubicBezTo>
                      <a:pt x="13532" y="3206"/>
                      <a:pt x="13540" y="3179"/>
                      <a:pt x="13547" y="3179"/>
                    </a:cubicBezTo>
                    <a:cubicBezTo>
                      <a:pt x="13604" y="3020"/>
                      <a:pt x="13626" y="2728"/>
                      <a:pt x="13604" y="2489"/>
                    </a:cubicBezTo>
                    <a:cubicBezTo>
                      <a:pt x="13561" y="2143"/>
                      <a:pt x="13417" y="2117"/>
                      <a:pt x="13374" y="2356"/>
                    </a:cubicBezTo>
                    <a:cubicBezTo>
                      <a:pt x="13360" y="2409"/>
                      <a:pt x="13345" y="2489"/>
                      <a:pt x="13338" y="2568"/>
                    </a:cubicBezTo>
                    <a:cubicBezTo>
                      <a:pt x="13331" y="2568"/>
                      <a:pt x="13331" y="2595"/>
                      <a:pt x="13324" y="2595"/>
                    </a:cubicBezTo>
                    <a:cubicBezTo>
                      <a:pt x="13324" y="2595"/>
                      <a:pt x="13324" y="2568"/>
                      <a:pt x="13324" y="2568"/>
                    </a:cubicBezTo>
                    <a:cubicBezTo>
                      <a:pt x="13309" y="2435"/>
                      <a:pt x="13288" y="2329"/>
                      <a:pt x="13252" y="2249"/>
                    </a:cubicBezTo>
                    <a:cubicBezTo>
                      <a:pt x="13180" y="2143"/>
                      <a:pt x="13072" y="2196"/>
                      <a:pt x="13043" y="2621"/>
                    </a:cubicBezTo>
                    <a:cubicBezTo>
                      <a:pt x="13043" y="2621"/>
                      <a:pt x="13036" y="2648"/>
                      <a:pt x="13036" y="2648"/>
                    </a:cubicBezTo>
                    <a:cubicBezTo>
                      <a:pt x="13036" y="2648"/>
                      <a:pt x="13029" y="2621"/>
                      <a:pt x="13029" y="2621"/>
                    </a:cubicBezTo>
                    <a:cubicBezTo>
                      <a:pt x="13029" y="2435"/>
                      <a:pt x="13000" y="2329"/>
                      <a:pt x="12957" y="2249"/>
                    </a:cubicBezTo>
                    <a:cubicBezTo>
                      <a:pt x="12892" y="2117"/>
                      <a:pt x="12777" y="2196"/>
                      <a:pt x="12756" y="2621"/>
                    </a:cubicBezTo>
                    <a:cubicBezTo>
                      <a:pt x="12756" y="2621"/>
                      <a:pt x="12756" y="2648"/>
                      <a:pt x="12749" y="2648"/>
                    </a:cubicBezTo>
                    <a:cubicBezTo>
                      <a:pt x="12749" y="2648"/>
                      <a:pt x="12741" y="2621"/>
                      <a:pt x="12741" y="2621"/>
                    </a:cubicBezTo>
                    <a:cubicBezTo>
                      <a:pt x="12713" y="2249"/>
                      <a:pt x="12634" y="2117"/>
                      <a:pt x="12547" y="2223"/>
                    </a:cubicBezTo>
                    <a:cubicBezTo>
                      <a:pt x="12447" y="2382"/>
                      <a:pt x="12439" y="2887"/>
                      <a:pt x="12504" y="3100"/>
                    </a:cubicBezTo>
                    <a:cubicBezTo>
                      <a:pt x="12526" y="3153"/>
                      <a:pt x="12540" y="3179"/>
                      <a:pt x="12562" y="3232"/>
                    </a:cubicBezTo>
                    <a:cubicBezTo>
                      <a:pt x="12569" y="3232"/>
                      <a:pt x="12569" y="3259"/>
                      <a:pt x="12576" y="3259"/>
                    </a:cubicBezTo>
                    <a:cubicBezTo>
                      <a:pt x="12569" y="3259"/>
                      <a:pt x="12569" y="3286"/>
                      <a:pt x="12562" y="3286"/>
                    </a:cubicBezTo>
                    <a:cubicBezTo>
                      <a:pt x="12526" y="3312"/>
                      <a:pt x="12475" y="3498"/>
                      <a:pt x="12468" y="3631"/>
                    </a:cubicBezTo>
                    <a:cubicBezTo>
                      <a:pt x="12461" y="3631"/>
                      <a:pt x="12461" y="3658"/>
                      <a:pt x="12461" y="3684"/>
                    </a:cubicBezTo>
                    <a:cubicBezTo>
                      <a:pt x="12454" y="3658"/>
                      <a:pt x="12454" y="3631"/>
                      <a:pt x="12454" y="3631"/>
                    </a:cubicBezTo>
                    <a:cubicBezTo>
                      <a:pt x="12425" y="3445"/>
                      <a:pt x="12396" y="3312"/>
                      <a:pt x="12339" y="3286"/>
                    </a:cubicBezTo>
                    <a:cubicBezTo>
                      <a:pt x="12339" y="3286"/>
                      <a:pt x="12332" y="3259"/>
                      <a:pt x="12332" y="3259"/>
                    </a:cubicBezTo>
                    <a:cubicBezTo>
                      <a:pt x="12332" y="3259"/>
                      <a:pt x="12339" y="3232"/>
                      <a:pt x="12346" y="3232"/>
                    </a:cubicBezTo>
                    <a:cubicBezTo>
                      <a:pt x="12454" y="3126"/>
                      <a:pt x="12475" y="2728"/>
                      <a:pt x="12439" y="2462"/>
                    </a:cubicBezTo>
                    <a:cubicBezTo>
                      <a:pt x="12411" y="2276"/>
                      <a:pt x="12368" y="2196"/>
                      <a:pt x="12303" y="2196"/>
                    </a:cubicBezTo>
                    <a:cubicBezTo>
                      <a:pt x="12252" y="2196"/>
                      <a:pt x="12209" y="2303"/>
                      <a:pt x="12188" y="2462"/>
                    </a:cubicBezTo>
                    <a:cubicBezTo>
                      <a:pt x="12152" y="2781"/>
                      <a:pt x="12181" y="3126"/>
                      <a:pt x="12281" y="3232"/>
                    </a:cubicBezTo>
                    <a:cubicBezTo>
                      <a:pt x="12288" y="3232"/>
                      <a:pt x="12288" y="3232"/>
                      <a:pt x="12296" y="3232"/>
                    </a:cubicBezTo>
                    <a:cubicBezTo>
                      <a:pt x="12288" y="3259"/>
                      <a:pt x="12288" y="3259"/>
                      <a:pt x="12281" y="3286"/>
                    </a:cubicBezTo>
                    <a:cubicBezTo>
                      <a:pt x="12224" y="3339"/>
                      <a:pt x="12181" y="3498"/>
                      <a:pt x="12173" y="3684"/>
                    </a:cubicBezTo>
                    <a:cubicBezTo>
                      <a:pt x="12173" y="3923"/>
                      <a:pt x="12181" y="4136"/>
                      <a:pt x="12252" y="4242"/>
                    </a:cubicBezTo>
                    <a:cubicBezTo>
                      <a:pt x="12260" y="4269"/>
                      <a:pt x="12274" y="4295"/>
                      <a:pt x="12281" y="4322"/>
                    </a:cubicBezTo>
                    <a:cubicBezTo>
                      <a:pt x="12274" y="4322"/>
                      <a:pt x="12260" y="4322"/>
                      <a:pt x="12252" y="4348"/>
                    </a:cubicBezTo>
                    <a:cubicBezTo>
                      <a:pt x="12224" y="4455"/>
                      <a:pt x="12181" y="4534"/>
                      <a:pt x="12173" y="4720"/>
                    </a:cubicBezTo>
                    <a:cubicBezTo>
                      <a:pt x="12173" y="4720"/>
                      <a:pt x="12166" y="4747"/>
                      <a:pt x="12159" y="4747"/>
                    </a:cubicBezTo>
                    <a:cubicBezTo>
                      <a:pt x="12159" y="4747"/>
                      <a:pt x="12152" y="4720"/>
                      <a:pt x="12152" y="4720"/>
                    </a:cubicBezTo>
                    <a:cubicBezTo>
                      <a:pt x="12130" y="4508"/>
                      <a:pt x="12101" y="4401"/>
                      <a:pt x="12051" y="4348"/>
                    </a:cubicBezTo>
                    <a:cubicBezTo>
                      <a:pt x="12051" y="4348"/>
                      <a:pt x="12044" y="4348"/>
                      <a:pt x="12037" y="4322"/>
                    </a:cubicBezTo>
                    <a:cubicBezTo>
                      <a:pt x="12044" y="4322"/>
                      <a:pt x="12051" y="4295"/>
                      <a:pt x="12051" y="4295"/>
                    </a:cubicBezTo>
                    <a:cubicBezTo>
                      <a:pt x="12058" y="4269"/>
                      <a:pt x="12073" y="4269"/>
                      <a:pt x="12080" y="4242"/>
                    </a:cubicBezTo>
                    <a:cubicBezTo>
                      <a:pt x="12137" y="4109"/>
                      <a:pt x="12166" y="3817"/>
                      <a:pt x="12137" y="3578"/>
                    </a:cubicBezTo>
                    <a:cubicBezTo>
                      <a:pt x="12116" y="3339"/>
                      <a:pt x="12066" y="3259"/>
                      <a:pt x="11979" y="3286"/>
                    </a:cubicBezTo>
                    <a:cubicBezTo>
                      <a:pt x="11936" y="3286"/>
                      <a:pt x="11893" y="3445"/>
                      <a:pt x="11871" y="3684"/>
                    </a:cubicBezTo>
                    <a:cubicBezTo>
                      <a:pt x="11871" y="3684"/>
                      <a:pt x="11864" y="3711"/>
                      <a:pt x="11864" y="3737"/>
                    </a:cubicBezTo>
                    <a:cubicBezTo>
                      <a:pt x="11864" y="3711"/>
                      <a:pt x="11857" y="3684"/>
                      <a:pt x="11857" y="3658"/>
                    </a:cubicBezTo>
                    <a:cubicBezTo>
                      <a:pt x="11828" y="3259"/>
                      <a:pt x="11735" y="3206"/>
                      <a:pt x="11663" y="3312"/>
                    </a:cubicBezTo>
                    <a:cubicBezTo>
                      <a:pt x="11613" y="3392"/>
                      <a:pt x="11584" y="3525"/>
                      <a:pt x="11584" y="3711"/>
                    </a:cubicBezTo>
                    <a:cubicBezTo>
                      <a:pt x="11577" y="3950"/>
                      <a:pt x="11591" y="4136"/>
                      <a:pt x="11656" y="4242"/>
                    </a:cubicBezTo>
                    <a:cubicBezTo>
                      <a:pt x="11670" y="4269"/>
                      <a:pt x="11677" y="4295"/>
                      <a:pt x="11692" y="4322"/>
                    </a:cubicBezTo>
                    <a:cubicBezTo>
                      <a:pt x="11677" y="4348"/>
                      <a:pt x="11663" y="4322"/>
                      <a:pt x="11656" y="4348"/>
                    </a:cubicBezTo>
                    <a:cubicBezTo>
                      <a:pt x="11634" y="4481"/>
                      <a:pt x="11584" y="4534"/>
                      <a:pt x="11584" y="4720"/>
                    </a:cubicBezTo>
                    <a:cubicBezTo>
                      <a:pt x="11584" y="4720"/>
                      <a:pt x="11577" y="4747"/>
                      <a:pt x="11577" y="4747"/>
                    </a:cubicBezTo>
                    <a:cubicBezTo>
                      <a:pt x="11569" y="4747"/>
                      <a:pt x="11569" y="4720"/>
                      <a:pt x="11569" y="4720"/>
                    </a:cubicBezTo>
                    <a:cubicBezTo>
                      <a:pt x="11555" y="4534"/>
                      <a:pt x="11519" y="4401"/>
                      <a:pt x="11469" y="4348"/>
                    </a:cubicBezTo>
                    <a:cubicBezTo>
                      <a:pt x="11462" y="4348"/>
                      <a:pt x="11454" y="4348"/>
                      <a:pt x="11447" y="4322"/>
                    </a:cubicBezTo>
                    <a:cubicBezTo>
                      <a:pt x="11454" y="4322"/>
                      <a:pt x="11462" y="4295"/>
                      <a:pt x="11469" y="4295"/>
                    </a:cubicBezTo>
                    <a:cubicBezTo>
                      <a:pt x="11548" y="4215"/>
                      <a:pt x="11598" y="3870"/>
                      <a:pt x="11562" y="3604"/>
                    </a:cubicBezTo>
                    <a:cubicBezTo>
                      <a:pt x="11541" y="3392"/>
                      <a:pt x="11490" y="3259"/>
                      <a:pt x="11426" y="3286"/>
                    </a:cubicBezTo>
                    <a:cubicBezTo>
                      <a:pt x="11318" y="3286"/>
                      <a:pt x="11267" y="3658"/>
                      <a:pt x="11303" y="4003"/>
                    </a:cubicBezTo>
                    <a:cubicBezTo>
                      <a:pt x="11318" y="4162"/>
                      <a:pt x="11354" y="4269"/>
                      <a:pt x="11397" y="4295"/>
                    </a:cubicBezTo>
                    <a:cubicBezTo>
                      <a:pt x="11404" y="4295"/>
                      <a:pt x="11411" y="4322"/>
                      <a:pt x="11418" y="4322"/>
                    </a:cubicBezTo>
                    <a:cubicBezTo>
                      <a:pt x="11411" y="4322"/>
                      <a:pt x="11404" y="4348"/>
                      <a:pt x="11397" y="4348"/>
                    </a:cubicBezTo>
                    <a:cubicBezTo>
                      <a:pt x="11390" y="4348"/>
                      <a:pt x="11382" y="4375"/>
                      <a:pt x="11375" y="4375"/>
                    </a:cubicBezTo>
                    <a:cubicBezTo>
                      <a:pt x="11339" y="4428"/>
                      <a:pt x="11318" y="4534"/>
                      <a:pt x="11296" y="4667"/>
                    </a:cubicBezTo>
                    <a:cubicBezTo>
                      <a:pt x="11296" y="4694"/>
                      <a:pt x="11289" y="4720"/>
                      <a:pt x="11282" y="4747"/>
                    </a:cubicBezTo>
                    <a:cubicBezTo>
                      <a:pt x="11282" y="4720"/>
                      <a:pt x="11282" y="4694"/>
                      <a:pt x="11275" y="4667"/>
                    </a:cubicBezTo>
                    <a:cubicBezTo>
                      <a:pt x="11253" y="4508"/>
                      <a:pt x="11217" y="4375"/>
                      <a:pt x="11167" y="4348"/>
                    </a:cubicBezTo>
                    <a:cubicBezTo>
                      <a:pt x="11160" y="4348"/>
                      <a:pt x="11160" y="4322"/>
                      <a:pt x="11152" y="4322"/>
                    </a:cubicBezTo>
                    <a:cubicBezTo>
                      <a:pt x="11160" y="4322"/>
                      <a:pt x="11167" y="4295"/>
                      <a:pt x="11174" y="4295"/>
                    </a:cubicBezTo>
                    <a:cubicBezTo>
                      <a:pt x="11260" y="4189"/>
                      <a:pt x="11303" y="3897"/>
                      <a:pt x="11275" y="3604"/>
                    </a:cubicBezTo>
                    <a:cubicBezTo>
                      <a:pt x="11246" y="3312"/>
                      <a:pt x="11152" y="3179"/>
                      <a:pt x="11080" y="3312"/>
                    </a:cubicBezTo>
                    <a:cubicBezTo>
                      <a:pt x="11016" y="3445"/>
                      <a:pt x="10994" y="3604"/>
                      <a:pt x="11001" y="3923"/>
                    </a:cubicBezTo>
                    <a:cubicBezTo>
                      <a:pt x="11009" y="4083"/>
                      <a:pt x="11052" y="4242"/>
                      <a:pt x="11109" y="4295"/>
                    </a:cubicBezTo>
                    <a:cubicBezTo>
                      <a:pt x="11116" y="4295"/>
                      <a:pt x="11116" y="4322"/>
                      <a:pt x="11124" y="4322"/>
                    </a:cubicBezTo>
                    <a:cubicBezTo>
                      <a:pt x="11124" y="4322"/>
                      <a:pt x="11116" y="4348"/>
                      <a:pt x="11109" y="4348"/>
                    </a:cubicBezTo>
                    <a:cubicBezTo>
                      <a:pt x="11059" y="4375"/>
                      <a:pt x="11016" y="4534"/>
                      <a:pt x="11001" y="4747"/>
                    </a:cubicBezTo>
                    <a:cubicBezTo>
                      <a:pt x="11001" y="4773"/>
                      <a:pt x="10994" y="4773"/>
                      <a:pt x="10994" y="4800"/>
                    </a:cubicBezTo>
                    <a:cubicBezTo>
                      <a:pt x="10994" y="4773"/>
                      <a:pt x="10987" y="4773"/>
                      <a:pt x="10987" y="4747"/>
                    </a:cubicBezTo>
                    <a:cubicBezTo>
                      <a:pt x="10980" y="4587"/>
                      <a:pt x="10958" y="4481"/>
                      <a:pt x="10915" y="4401"/>
                    </a:cubicBezTo>
                    <a:cubicBezTo>
                      <a:pt x="10879" y="4322"/>
                      <a:pt x="10836" y="4322"/>
                      <a:pt x="10793" y="4375"/>
                    </a:cubicBezTo>
                    <a:cubicBezTo>
                      <a:pt x="10750" y="4428"/>
                      <a:pt x="10721" y="4561"/>
                      <a:pt x="10714" y="4747"/>
                    </a:cubicBezTo>
                    <a:cubicBezTo>
                      <a:pt x="10707" y="4986"/>
                      <a:pt x="10721" y="5199"/>
                      <a:pt x="10786" y="5305"/>
                    </a:cubicBezTo>
                    <a:cubicBezTo>
                      <a:pt x="10793" y="5331"/>
                      <a:pt x="10800" y="5358"/>
                      <a:pt x="10814" y="5358"/>
                    </a:cubicBezTo>
                    <a:cubicBezTo>
                      <a:pt x="10814" y="5384"/>
                      <a:pt x="10822" y="5384"/>
                      <a:pt x="10822" y="5384"/>
                    </a:cubicBezTo>
                    <a:cubicBezTo>
                      <a:pt x="10822" y="5411"/>
                      <a:pt x="10814" y="5411"/>
                      <a:pt x="10814" y="5411"/>
                    </a:cubicBezTo>
                    <a:cubicBezTo>
                      <a:pt x="10771" y="5411"/>
                      <a:pt x="10764" y="5544"/>
                      <a:pt x="10735" y="5597"/>
                    </a:cubicBezTo>
                    <a:cubicBezTo>
                      <a:pt x="10699" y="5677"/>
                      <a:pt x="10721" y="5836"/>
                      <a:pt x="10699" y="5942"/>
                    </a:cubicBezTo>
                    <a:cubicBezTo>
                      <a:pt x="10721" y="6022"/>
                      <a:pt x="10707" y="6208"/>
                      <a:pt x="10742" y="6288"/>
                    </a:cubicBezTo>
                    <a:cubicBezTo>
                      <a:pt x="10764" y="6314"/>
                      <a:pt x="10778" y="6447"/>
                      <a:pt x="10807" y="6447"/>
                    </a:cubicBezTo>
                    <a:cubicBezTo>
                      <a:pt x="10786" y="6500"/>
                      <a:pt x="10764" y="6527"/>
                      <a:pt x="10750" y="6607"/>
                    </a:cubicBezTo>
                    <a:cubicBezTo>
                      <a:pt x="10728" y="6660"/>
                      <a:pt x="10721" y="6766"/>
                      <a:pt x="10707" y="6846"/>
                    </a:cubicBezTo>
                    <a:cubicBezTo>
                      <a:pt x="10707" y="6872"/>
                      <a:pt x="10699" y="6872"/>
                      <a:pt x="10692" y="6899"/>
                    </a:cubicBezTo>
                    <a:cubicBezTo>
                      <a:pt x="10692" y="6872"/>
                      <a:pt x="10685" y="6846"/>
                      <a:pt x="10685" y="6846"/>
                    </a:cubicBezTo>
                    <a:cubicBezTo>
                      <a:pt x="10671" y="6660"/>
                      <a:pt x="10642" y="6527"/>
                      <a:pt x="10591" y="6500"/>
                    </a:cubicBezTo>
                    <a:cubicBezTo>
                      <a:pt x="10584" y="6500"/>
                      <a:pt x="10584" y="6474"/>
                      <a:pt x="10577" y="6474"/>
                    </a:cubicBezTo>
                    <a:cubicBezTo>
                      <a:pt x="10584" y="6474"/>
                      <a:pt x="10584" y="6447"/>
                      <a:pt x="10591" y="6447"/>
                    </a:cubicBezTo>
                    <a:cubicBezTo>
                      <a:pt x="10620" y="6394"/>
                      <a:pt x="10656" y="6314"/>
                      <a:pt x="10671" y="6182"/>
                    </a:cubicBezTo>
                    <a:cubicBezTo>
                      <a:pt x="10707" y="5916"/>
                      <a:pt x="10685" y="5517"/>
                      <a:pt x="10577" y="5411"/>
                    </a:cubicBezTo>
                    <a:cubicBezTo>
                      <a:pt x="10570" y="5411"/>
                      <a:pt x="10570" y="5384"/>
                      <a:pt x="10563" y="5384"/>
                    </a:cubicBezTo>
                    <a:cubicBezTo>
                      <a:pt x="10570" y="5384"/>
                      <a:pt x="10570" y="5384"/>
                      <a:pt x="10577" y="5358"/>
                    </a:cubicBezTo>
                    <a:cubicBezTo>
                      <a:pt x="10685" y="5278"/>
                      <a:pt x="10707" y="4880"/>
                      <a:pt x="10671" y="4614"/>
                    </a:cubicBezTo>
                    <a:cubicBezTo>
                      <a:pt x="10642" y="4428"/>
                      <a:pt x="10599" y="4348"/>
                      <a:pt x="10541" y="4348"/>
                    </a:cubicBezTo>
                    <a:cubicBezTo>
                      <a:pt x="10484" y="4348"/>
                      <a:pt x="10448" y="4428"/>
                      <a:pt x="10419" y="4641"/>
                    </a:cubicBezTo>
                    <a:cubicBezTo>
                      <a:pt x="10405" y="4800"/>
                      <a:pt x="10405" y="5039"/>
                      <a:pt x="10433" y="5172"/>
                    </a:cubicBezTo>
                    <a:cubicBezTo>
                      <a:pt x="10448" y="5225"/>
                      <a:pt x="10469" y="5278"/>
                      <a:pt x="10491" y="5358"/>
                    </a:cubicBezTo>
                    <a:cubicBezTo>
                      <a:pt x="10498" y="5358"/>
                      <a:pt x="10498" y="5411"/>
                      <a:pt x="10491" y="5438"/>
                    </a:cubicBezTo>
                    <a:cubicBezTo>
                      <a:pt x="10469" y="5491"/>
                      <a:pt x="10448" y="5544"/>
                      <a:pt x="10433" y="5624"/>
                    </a:cubicBezTo>
                    <a:cubicBezTo>
                      <a:pt x="10419" y="5677"/>
                      <a:pt x="10419" y="5730"/>
                      <a:pt x="10412" y="5783"/>
                    </a:cubicBezTo>
                    <a:cubicBezTo>
                      <a:pt x="10405" y="5810"/>
                      <a:pt x="10405" y="5810"/>
                      <a:pt x="10405" y="5836"/>
                    </a:cubicBezTo>
                    <a:cubicBezTo>
                      <a:pt x="10397" y="5810"/>
                      <a:pt x="10397" y="5810"/>
                      <a:pt x="10397" y="5783"/>
                    </a:cubicBezTo>
                    <a:cubicBezTo>
                      <a:pt x="10376" y="5597"/>
                      <a:pt x="10340" y="5464"/>
                      <a:pt x="10282" y="5411"/>
                    </a:cubicBezTo>
                    <a:cubicBezTo>
                      <a:pt x="10282" y="5411"/>
                      <a:pt x="10275" y="5411"/>
                      <a:pt x="10275" y="5411"/>
                    </a:cubicBezTo>
                    <a:cubicBezTo>
                      <a:pt x="10275" y="5384"/>
                      <a:pt x="10282" y="5384"/>
                      <a:pt x="10289" y="5358"/>
                    </a:cubicBezTo>
                    <a:cubicBezTo>
                      <a:pt x="10376" y="5278"/>
                      <a:pt x="10419" y="4986"/>
                      <a:pt x="10390" y="4667"/>
                    </a:cubicBezTo>
                    <a:cubicBezTo>
                      <a:pt x="10369" y="4428"/>
                      <a:pt x="10275" y="4269"/>
                      <a:pt x="10203" y="4375"/>
                    </a:cubicBezTo>
                    <a:cubicBezTo>
                      <a:pt x="10131" y="4481"/>
                      <a:pt x="10095" y="4800"/>
                      <a:pt x="10124" y="5066"/>
                    </a:cubicBezTo>
                    <a:cubicBezTo>
                      <a:pt x="10146" y="5252"/>
                      <a:pt x="10189" y="5358"/>
                      <a:pt x="10239" y="5384"/>
                    </a:cubicBezTo>
                    <a:cubicBezTo>
                      <a:pt x="10196" y="5464"/>
                      <a:pt x="10146" y="5517"/>
                      <a:pt x="10124" y="5730"/>
                    </a:cubicBezTo>
                    <a:cubicBezTo>
                      <a:pt x="10124" y="5756"/>
                      <a:pt x="10124" y="5810"/>
                      <a:pt x="10117" y="5836"/>
                    </a:cubicBezTo>
                    <a:cubicBezTo>
                      <a:pt x="10117" y="5863"/>
                      <a:pt x="10117" y="5863"/>
                      <a:pt x="10110" y="5889"/>
                    </a:cubicBezTo>
                    <a:cubicBezTo>
                      <a:pt x="10110" y="5863"/>
                      <a:pt x="10103" y="5836"/>
                      <a:pt x="10103" y="5836"/>
                    </a:cubicBezTo>
                    <a:cubicBezTo>
                      <a:pt x="10103" y="5677"/>
                      <a:pt x="10074" y="5544"/>
                      <a:pt x="10038" y="5464"/>
                    </a:cubicBezTo>
                    <a:cubicBezTo>
                      <a:pt x="9959" y="5331"/>
                      <a:pt x="9865" y="5411"/>
                      <a:pt x="9829" y="5783"/>
                    </a:cubicBezTo>
                    <a:cubicBezTo>
                      <a:pt x="9829" y="5810"/>
                      <a:pt x="9822" y="5836"/>
                      <a:pt x="9822" y="5863"/>
                    </a:cubicBezTo>
                    <a:cubicBezTo>
                      <a:pt x="9822" y="5836"/>
                      <a:pt x="9815" y="5810"/>
                      <a:pt x="9815" y="5783"/>
                    </a:cubicBezTo>
                    <a:cubicBezTo>
                      <a:pt x="9793" y="5491"/>
                      <a:pt x="9700" y="5331"/>
                      <a:pt x="9621" y="5438"/>
                    </a:cubicBezTo>
                    <a:cubicBezTo>
                      <a:pt x="9520" y="5597"/>
                      <a:pt x="9513" y="6102"/>
                      <a:pt x="9578" y="6288"/>
                    </a:cubicBezTo>
                    <a:cubicBezTo>
                      <a:pt x="9592" y="6368"/>
                      <a:pt x="9614" y="6394"/>
                      <a:pt x="9635" y="6447"/>
                    </a:cubicBezTo>
                    <a:cubicBezTo>
                      <a:pt x="9642" y="6447"/>
                      <a:pt x="9642" y="6447"/>
                      <a:pt x="9650" y="6474"/>
                    </a:cubicBezTo>
                    <a:cubicBezTo>
                      <a:pt x="9642" y="6474"/>
                      <a:pt x="9642" y="6474"/>
                      <a:pt x="9635" y="6500"/>
                    </a:cubicBezTo>
                    <a:cubicBezTo>
                      <a:pt x="9628" y="6500"/>
                      <a:pt x="9614" y="6474"/>
                      <a:pt x="9614" y="6500"/>
                    </a:cubicBezTo>
                    <a:cubicBezTo>
                      <a:pt x="9585" y="6633"/>
                      <a:pt x="9527" y="6686"/>
                      <a:pt x="9542" y="6925"/>
                    </a:cubicBezTo>
                    <a:cubicBezTo>
                      <a:pt x="9506" y="7032"/>
                      <a:pt x="9556" y="7138"/>
                      <a:pt x="9542" y="7244"/>
                    </a:cubicBezTo>
                    <a:cubicBezTo>
                      <a:pt x="9578" y="7324"/>
                      <a:pt x="9592" y="7537"/>
                      <a:pt x="9657" y="7510"/>
                    </a:cubicBezTo>
                    <a:cubicBezTo>
                      <a:pt x="9657" y="7510"/>
                      <a:pt x="9657" y="7537"/>
                      <a:pt x="9664" y="7537"/>
                    </a:cubicBezTo>
                    <a:cubicBezTo>
                      <a:pt x="9657" y="7563"/>
                      <a:pt x="9657" y="7563"/>
                      <a:pt x="9650" y="7563"/>
                    </a:cubicBezTo>
                    <a:cubicBezTo>
                      <a:pt x="9650" y="7590"/>
                      <a:pt x="9642" y="7616"/>
                      <a:pt x="9635" y="7616"/>
                    </a:cubicBezTo>
                    <a:cubicBezTo>
                      <a:pt x="9578" y="7643"/>
                      <a:pt x="9549" y="7776"/>
                      <a:pt x="9542" y="7962"/>
                    </a:cubicBezTo>
                    <a:cubicBezTo>
                      <a:pt x="9534" y="7988"/>
                      <a:pt x="9534" y="8015"/>
                      <a:pt x="9527" y="8015"/>
                    </a:cubicBezTo>
                    <a:cubicBezTo>
                      <a:pt x="9520" y="8015"/>
                      <a:pt x="9513" y="7988"/>
                      <a:pt x="9513" y="7988"/>
                    </a:cubicBezTo>
                    <a:cubicBezTo>
                      <a:pt x="9513" y="7829"/>
                      <a:pt x="9477" y="7723"/>
                      <a:pt x="9448" y="7669"/>
                    </a:cubicBezTo>
                    <a:cubicBezTo>
                      <a:pt x="9412" y="7590"/>
                      <a:pt x="9376" y="7483"/>
                      <a:pt x="9340" y="7616"/>
                    </a:cubicBezTo>
                    <a:cubicBezTo>
                      <a:pt x="9283" y="7616"/>
                      <a:pt x="9268" y="7776"/>
                      <a:pt x="9232" y="7908"/>
                    </a:cubicBezTo>
                    <a:cubicBezTo>
                      <a:pt x="9232" y="7908"/>
                      <a:pt x="9232" y="7935"/>
                      <a:pt x="9232" y="7962"/>
                    </a:cubicBezTo>
                    <a:cubicBezTo>
                      <a:pt x="9225" y="7935"/>
                      <a:pt x="9225" y="7935"/>
                      <a:pt x="9218" y="7908"/>
                    </a:cubicBezTo>
                    <a:cubicBezTo>
                      <a:pt x="9204" y="7802"/>
                      <a:pt x="9189" y="7696"/>
                      <a:pt x="9153" y="7669"/>
                    </a:cubicBezTo>
                    <a:cubicBezTo>
                      <a:pt x="9125" y="7616"/>
                      <a:pt x="9096" y="7510"/>
                      <a:pt x="9046" y="7616"/>
                    </a:cubicBezTo>
                    <a:cubicBezTo>
                      <a:pt x="8995" y="7696"/>
                      <a:pt x="8974" y="7723"/>
                      <a:pt x="8945" y="7908"/>
                    </a:cubicBezTo>
                    <a:cubicBezTo>
                      <a:pt x="8945" y="7908"/>
                      <a:pt x="8945" y="7935"/>
                      <a:pt x="8938" y="7962"/>
                    </a:cubicBezTo>
                    <a:cubicBezTo>
                      <a:pt x="8938" y="7935"/>
                      <a:pt x="8938" y="7935"/>
                      <a:pt x="8930" y="7908"/>
                    </a:cubicBezTo>
                    <a:cubicBezTo>
                      <a:pt x="8916" y="7802"/>
                      <a:pt x="8895" y="7696"/>
                      <a:pt x="8866" y="7669"/>
                    </a:cubicBezTo>
                    <a:cubicBezTo>
                      <a:pt x="8830" y="7616"/>
                      <a:pt x="8801" y="7483"/>
                      <a:pt x="8758" y="7616"/>
                    </a:cubicBezTo>
                    <a:cubicBezTo>
                      <a:pt x="8700" y="7616"/>
                      <a:pt x="8686" y="7776"/>
                      <a:pt x="8657" y="7908"/>
                    </a:cubicBezTo>
                    <a:cubicBezTo>
                      <a:pt x="8650" y="7962"/>
                      <a:pt x="8650" y="8015"/>
                      <a:pt x="8643" y="7908"/>
                    </a:cubicBezTo>
                    <a:cubicBezTo>
                      <a:pt x="8636" y="7855"/>
                      <a:pt x="8621" y="7829"/>
                      <a:pt x="8614" y="7776"/>
                    </a:cubicBezTo>
                    <a:cubicBezTo>
                      <a:pt x="8593" y="7669"/>
                      <a:pt x="8521" y="7537"/>
                      <a:pt x="8492" y="7563"/>
                    </a:cubicBezTo>
                    <a:cubicBezTo>
                      <a:pt x="8434" y="7643"/>
                      <a:pt x="8377" y="7723"/>
                      <a:pt x="8362" y="7988"/>
                    </a:cubicBezTo>
                    <a:cubicBezTo>
                      <a:pt x="8362" y="7988"/>
                      <a:pt x="8362" y="8015"/>
                      <a:pt x="8362" y="8015"/>
                    </a:cubicBezTo>
                    <a:cubicBezTo>
                      <a:pt x="8355" y="8015"/>
                      <a:pt x="8355" y="7988"/>
                      <a:pt x="8355" y="7988"/>
                    </a:cubicBezTo>
                    <a:cubicBezTo>
                      <a:pt x="8326" y="7749"/>
                      <a:pt x="8298" y="7696"/>
                      <a:pt x="8233" y="7616"/>
                    </a:cubicBezTo>
                    <a:cubicBezTo>
                      <a:pt x="8197" y="7537"/>
                      <a:pt x="8175" y="7669"/>
                      <a:pt x="8147" y="7643"/>
                    </a:cubicBezTo>
                    <a:cubicBezTo>
                      <a:pt x="8118" y="7776"/>
                      <a:pt x="8068" y="7829"/>
                      <a:pt x="8075" y="8041"/>
                    </a:cubicBezTo>
                    <a:cubicBezTo>
                      <a:pt x="8075" y="8041"/>
                      <a:pt x="8068" y="8068"/>
                      <a:pt x="8060" y="8068"/>
                    </a:cubicBezTo>
                    <a:cubicBezTo>
                      <a:pt x="8053" y="8068"/>
                      <a:pt x="8046" y="8041"/>
                      <a:pt x="8046" y="8015"/>
                    </a:cubicBezTo>
                    <a:cubicBezTo>
                      <a:pt x="8046" y="7988"/>
                      <a:pt x="8053" y="7908"/>
                      <a:pt x="8046" y="7882"/>
                    </a:cubicBezTo>
                    <a:cubicBezTo>
                      <a:pt x="8017" y="7776"/>
                      <a:pt x="7996" y="7669"/>
                      <a:pt x="7967" y="7616"/>
                    </a:cubicBezTo>
                    <a:cubicBezTo>
                      <a:pt x="7945" y="7590"/>
                      <a:pt x="7909" y="7510"/>
                      <a:pt x="7881" y="7616"/>
                    </a:cubicBezTo>
                    <a:cubicBezTo>
                      <a:pt x="7845" y="7590"/>
                      <a:pt x="7830" y="7669"/>
                      <a:pt x="7816" y="7749"/>
                    </a:cubicBezTo>
                    <a:cubicBezTo>
                      <a:pt x="7802" y="7802"/>
                      <a:pt x="7766" y="7855"/>
                      <a:pt x="7773" y="7962"/>
                    </a:cubicBezTo>
                    <a:cubicBezTo>
                      <a:pt x="7773" y="7988"/>
                      <a:pt x="7766" y="8015"/>
                      <a:pt x="7766" y="8015"/>
                    </a:cubicBezTo>
                    <a:cubicBezTo>
                      <a:pt x="7766" y="8015"/>
                      <a:pt x="7758" y="7988"/>
                      <a:pt x="7758" y="7988"/>
                    </a:cubicBezTo>
                    <a:cubicBezTo>
                      <a:pt x="7766" y="7855"/>
                      <a:pt x="7723" y="7829"/>
                      <a:pt x="7715" y="7723"/>
                    </a:cubicBezTo>
                    <a:cubicBezTo>
                      <a:pt x="7694" y="7590"/>
                      <a:pt x="7651" y="7669"/>
                      <a:pt x="7629" y="7563"/>
                    </a:cubicBezTo>
                    <a:cubicBezTo>
                      <a:pt x="7607" y="7590"/>
                      <a:pt x="7586" y="7643"/>
                      <a:pt x="7557" y="7616"/>
                    </a:cubicBezTo>
                    <a:cubicBezTo>
                      <a:pt x="7536" y="7749"/>
                      <a:pt x="7485" y="7802"/>
                      <a:pt x="7485" y="7988"/>
                    </a:cubicBezTo>
                    <a:cubicBezTo>
                      <a:pt x="7478" y="7988"/>
                      <a:pt x="7478" y="8015"/>
                      <a:pt x="7478" y="8015"/>
                    </a:cubicBezTo>
                    <a:cubicBezTo>
                      <a:pt x="7471" y="8015"/>
                      <a:pt x="7471" y="7988"/>
                      <a:pt x="7471" y="7988"/>
                    </a:cubicBezTo>
                    <a:cubicBezTo>
                      <a:pt x="7464" y="7935"/>
                      <a:pt x="7471" y="7908"/>
                      <a:pt x="7464" y="7882"/>
                    </a:cubicBezTo>
                    <a:cubicBezTo>
                      <a:pt x="7428" y="7776"/>
                      <a:pt x="7406" y="7590"/>
                      <a:pt x="7349" y="7616"/>
                    </a:cubicBezTo>
                    <a:cubicBezTo>
                      <a:pt x="7334" y="7616"/>
                      <a:pt x="7270" y="7616"/>
                      <a:pt x="7262" y="7643"/>
                    </a:cubicBezTo>
                    <a:cubicBezTo>
                      <a:pt x="7241" y="7749"/>
                      <a:pt x="7190" y="7802"/>
                      <a:pt x="7190" y="7988"/>
                    </a:cubicBezTo>
                    <a:cubicBezTo>
                      <a:pt x="7190" y="7988"/>
                      <a:pt x="7190" y="8015"/>
                      <a:pt x="7190" y="8015"/>
                    </a:cubicBezTo>
                    <a:cubicBezTo>
                      <a:pt x="7183" y="8015"/>
                      <a:pt x="7176" y="7988"/>
                      <a:pt x="7176" y="7988"/>
                    </a:cubicBezTo>
                    <a:cubicBezTo>
                      <a:pt x="7183" y="7829"/>
                      <a:pt x="7140" y="7776"/>
                      <a:pt x="7119" y="7669"/>
                    </a:cubicBezTo>
                    <a:cubicBezTo>
                      <a:pt x="7097" y="7563"/>
                      <a:pt x="7061" y="7643"/>
                      <a:pt x="7032" y="7563"/>
                    </a:cubicBezTo>
                    <a:cubicBezTo>
                      <a:pt x="7018" y="7669"/>
                      <a:pt x="6982" y="7563"/>
                      <a:pt x="6968" y="7643"/>
                    </a:cubicBezTo>
                    <a:cubicBezTo>
                      <a:pt x="6946" y="7749"/>
                      <a:pt x="6903" y="7802"/>
                      <a:pt x="6903" y="7988"/>
                    </a:cubicBezTo>
                    <a:cubicBezTo>
                      <a:pt x="6903" y="7988"/>
                      <a:pt x="6896" y="8015"/>
                      <a:pt x="6896" y="8015"/>
                    </a:cubicBezTo>
                    <a:cubicBezTo>
                      <a:pt x="6896" y="8015"/>
                      <a:pt x="6888" y="7988"/>
                      <a:pt x="6888" y="7988"/>
                    </a:cubicBezTo>
                    <a:cubicBezTo>
                      <a:pt x="6888" y="7802"/>
                      <a:pt x="6845" y="7776"/>
                      <a:pt x="6824" y="7643"/>
                    </a:cubicBezTo>
                    <a:cubicBezTo>
                      <a:pt x="6809" y="7616"/>
                      <a:pt x="6752" y="7616"/>
                      <a:pt x="6723" y="7616"/>
                    </a:cubicBezTo>
                    <a:cubicBezTo>
                      <a:pt x="6687" y="7590"/>
                      <a:pt x="6673" y="7669"/>
                      <a:pt x="6651" y="7749"/>
                    </a:cubicBezTo>
                    <a:cubicBezTo>
                      <a:pt x="6630" y="7829"/>
                      <a:pt x="6601" y="7882"/>
                      <a:pt x="6615" y="8015"/>
                    </a:cubicBezTo>
                    <a:cubicBezTo>
                      <a:pt x="6615" y="8041"/>
                      <a:pt x="6608" y="8041"/>
                      <a:pt x="6601" y="8068"/>
                    </a:cubicBezTo>
                    <a:cubicBezTo>
                      <a:pt x="6601" y="8041"/>
                      <a:pt x="6594" y="8041"/>
                      <a:pt x="6586" y="8015"/>
                    </a:cubicBezTo>
                    <a:cubicBezTo>
                      <a:pt x="6586" y="7908"/>
                      <a:pt x="6572" y="7855"/>
                      <a:pt x="6558" y="7776"/>
                    </a:cubicBezTo>
                    <a:cubicBezTo>
                      <a:pt x="6522" y="7590"/>
                      <a:pt x="6435" y="7510"/>
                      <a:pt x="6385" y="7643"/>
                    </a:cubicBezTo>
                    <a:cubicBezTo>
                      <a:pt x="6364" y="7669"/>
                      <a:pt x="6342" y="7696"/>
                      <a:pt x="6335" y="7776"/>
                    </a:cubicBezTo>
                    <a:cubicBezTo>
                      <a:pt x="6328" y="7855"/>
                      <a:pt x="6313" y="7908"/>
                      <a:pt x="6306" y="7962"/>
                    </a:cubicBezTo>
                    <a:cubicBezTo>
                      <a:pt x="6292" y="7908"/>
                      <a:pt x="6277" y="7855"/>
                      <a:pt x="6270" y="7776"/>
                    </a:cubicBezTo>
                    <a:cubicBezTo>
                      <a:pt x="6256" y="7696"/>
                      <a:pt x="6234" y="7696"/>
                      <a:pt x="6220" y="7616"/>
                    </a:cubicBezTo>
                    <a:cubicBezTo>
                      <a:pt x="6191" y="7643"/>
                      <a:pt x="6155" y="7483"/>
                      <a:pt x="6126" y="7616"/>
                    </a:cubicBezTo>
                    <a:cubicBezTo>
                      <a:pt x="6069" y="7616"/>
                      <a:pt x="6047" y="7776"/>
                      <a:pt x="6018" y="7935"/>
                    </a:cubicBezTo>
                    <a:cubicBezTo>
                      <a:pt x="6011" y="7962"/>
                      <a:pt x="6011" y="7988"/>
                      <a:pt x="6004" y="7935"/>
                    </a:cubicBezTo>
                    <a:cubicBezTo>
                      <a:pt x="5997" y="7882"/>
                      <a:pt x="5990" y="7855"/>
                      <a:pt x="5982" y="7802"/>
                    </a:cubicBezTo>
                    <a:cubicBezTo>
                      <a:pt x="5911" y="7483"/>
                      <a:pt x="5817" y="7510"/>
                      <a:pt x="5752" y="7802"/>
                    </a:cubicBezTo>
                    <a:cubicBezTo>
                      <a:pt x="5745" y="7855"/>
                      <a:pt x="5731" y="7908"/>
                      <a:pt x="5724" y="7962"/>
                    </a:cubicBezTo>
                    <a:cubicBezTo>
                      <a:pt x="5716" y="7908"/>
                      <a:pt x="5709" y="7855"/>
                      <a:pt x="5702" y="7802"/>
                    </a:cubicBezTo>
                    <a:cubicBezTo>
                      <a:pt x="5688" y="7696"/>
                      <a:pt x="5659" y="7643"/>
                      <a:pt x="5630" y="7616"/>
                    </a:cubicBezTo>
                    <a:cubicBezTo>
                      <a:pt x="5623" y="7590"/>
                      <a:pt x="5609" y="7590"/>
                      <a:pt x="5601" y="7590"/>
                    </a:cubicBezTo>
                    <a:cubicBezTo>
                      <a:pt x="5601" y="7563"/>
                      <a:pt x="5594" y="7563"/>
                      <a:pt x="5594" y="7537"/>
                    </a:cubicBezTo>
                    <a:cubicBezTo>
                      <a:pt x="5594" y="7537"/>
                      <a:pt x="5601" y="7510"/>
                      <a:pt x="5601" y="7510"/>
                    </a:cubicBezTo>
                    <a:cubicBezTo>
                      <a:pt x="5659" y="7483"/>
                      <a:pt x="5695" y="7351"/>
                      <a:pt x="5716" y="7138"/>
                    </a:cubicBezTo>
                    <a:cubicBezTo>
                      <a:pt x="5716" y="7138"/>
                      <a:pt x="5716" y="7111"/>
                      <a:pt x="5724" y="7111"/>
                    </a:cubicBezTo>
                    <a:cubicBezTo>
                      <a:pt x="5724" y="7111"/>
                      <a:pt x="5724" y="7138"/>
                      <a:pt x="5731" y="7138"/>
                    </a:cubicBezTo>
                    <a:cubicBezTo>
                      <a:pt x="5731" y="7165"/>
                      <a:pt x="5738" y="7191"/>
                      <a:pt x="5738" y="7218"/>
                    </a:cubicBezTo>
                    <a:cubicBezTo>
                      <a:pt x="5774" y="7590"/>
                      <a:pt x="5925" y="7616"/>
                      <a:pt x="5975" y="7324"/>
                    </a:cubicBezTo>
                    <a:cubicBezTo>
                      <a:pt x="5990" y="7271"/>
                      <a:pt x="5997" y="7218"/>
                      <a:pt x="6004" y="7165"/>
                    </a:cubicBezTo>
                    <a:cubicBezTo>
                      <a:pt x="6011" y="7138"/>
                      <a:pt x="6011" y="7138"/>
                      <a:pt x="6011" y="7111"/>
                    </a:cubicBezTo>
                    <a:cubicBezTo>
                      <a:pt x="6011" y="7138"/>
                      <a:pt x="6018" y="7138"/>
                      <a:pt x="6018" y="7165"/>
                    </a:cubicBezTo>
                    <a:cubicBezTo>
                      <a:pt x="6026" y="7191"/>
                      <a:pt x="6026" y="7191"/>
                      <a:pt x="6033" y="7218"/>
                    </a:cubicBezTo>
                    <a:cubicBezTo>
                      <a:pt x="6054" y="7430"/>
                      <a:pt x="6097" y="7510"/>
                      <a:pt x="6155" y="7510"/>
                    </a:cubicBezTo>
                    <a:cubicBezTo>
                      <a:pt x="6220" y="7510"/>
                      <a:pt x="6256" y="7430"/>
                      <a:pt x="6284" y="7218"/>
                    </a:cubicBezTo>
                    <a:cubicBezTo>
                      <a:pt x="6284" y="7191"/>
                      <a:pt x="6292" y="7165"/>
                      <a:pt x="6292" y="7138"/>
                    </a:cubicBezTo>
                    <a:cubicBezTo>
                      <a:pt x="6299" y="7138"/>
                      <a:pt x="6299" y="7111"/>
                      <a:pt x="6299" y="7111"/>
                    </a:cubicBezTo>
                    <a:cubicBezTo>
                      <a:pt x="6306" y="7111"/>
                      <a:pt x="6306" y="7138"/>
                      <a:pt x="6306" y="7138"/>
                    </a:cubicBezTo>
                    <a:cubicBezTo>
                      <a:pt x="6313" y="7165"/>
                      <a:pt x="6313" y="7191"/>
                      <a:pt x="6313" y="7218"/>
                    </a:cubicBezTo>
                    <a:cubicBezTo>
                      <a:pt x="6356" y="7457"/>
                      <a:pt x="6421" y="7590"/>
                      <a:pt x="6493" y="7510"/>
                    </a:cubicBezTo>
                    <a:cubicBezTo>
                      <a:pt x="6565" y="7430"/>
                      <a:pt x="6608" y="7058"/>
                      <a:pt x="6579" y="6793"/>
                    </a:cubicBezTo>
                    <a:cubicBezTo>
                      <a:pt x="6558" y="6633"/>
                      <a:pt x="6529" y="6527"/>
                      <a:pt x="6471" y="6500"/>
                    </a:cubicBezTo>
                    <a:cubicBezTo>
                      <a:pt x="6407" y="6474"/>
                      <a:pt x="6356" y="6527"/>
                      <a:pt x="6320" y="6739"/>
                    </a:cubicBezTo>
                    <a:cubicBezTo>
                      <a:pt x="6320" y="6793"/>
                      <a:pt x="6313" y="6819"/>
                      <a:pt x="6306" y="6846"/>
                    </a:cubicBezTo>
                    <a:cubicBezTo>
                      <a:pt x="6306" y="6872"/>
                      <a:pt x="6306" y="6872"/>
                      <a:pt x="6299" y="6899"/>
                    </a:cubicBezTo>
                    <a:cubicBezTo>
                      <a:pt x="6299" y="6899"/>
                      <a:pt x="6299" y="6872"/>
                      <a:pt x="6292" y="6872"/>
                    </a:cubicBezTo>
                    <a:cubicBezTo>
                      <a:pt x="6277" y="6660"/>
                      <a:pt x="6241" y="6500"/>
                      <a:pt x="6177" y="6500"/>
                    </a:cubicBezTo>
                    <a:cubicBezTo>
                      <a:pt x="6177" y="6500"/>
                      <a:pt x="6177" y="6474"/>
                      <a:pt x="6169" y="6474"/>
                    </a:cubicBezTo>
                    <a:cubicBezTo>
                      <a:pt x="6177" y="6474"/>
                      <a:pt x="6184" y="6447"/>
                      <a:pt x="6184" y="6447"/>
                    </a:cubicBezTo>
                    <a:cubicBezTo>
                      <a:pt x="6299" y="6341"/>
                      <a:pt x="6313" y="5942"/>
                      <a:pt x="6277" y="5677"/>
                    </a:cubicBezTo>
                    <a:cubicBezTo>
                      <a:pt x="6248" y="5438"/>
                      <a:pt x="6169" y="5331"/>
                      <a:pt x="6105" y="5438"/>
                    </a:cubicBezTo>
                    <a:cubicBezTo>
                      <a:pt x="6026" y="5544"/>
                      <a:pt x="5990" y="5942"/>
                      <a:pt x="6033" y="6208"/>
                    </a:cubicBezTo>
                    <a:cubicBezTo>
                      <a:pt x="6054" y="6314"/>
                      <a:pt x="6083" y="6421"/>
                      <a:pt x="6126" y="6447"/>
                    </a:cubicBezTo>
                    <a:cubicBezTo>
                      <a:pt x="6133" y="6447"/>
                      <a:pt x="6133" y="6474"/>
                      <a:pt x="6141" y="6474"/>
                    </a:cubicBezTo>
                    <a:cubicBezTo>
                      <a:pt x="6133" y="6474"/>
                      <a:pt x="6133" y="6500"/>
                      <a:pt x="6126" y="6500"/>
                    </a:cubicBezTo>
                    <a:cubicBezTo>
                      <a:pt x="6119" y="6500"/>
                      <a:pt x="6112" y="6500"/>
                      <a:pt x="6105" y="6500"/>
                    </a:cubicBezTo>
                    <a:cubicBezTo>
                      <a:pt x="6062" y="6580"/>
                      <a:pt x="6040" y="6686"/>
                      <a:pt x="6018" y="6846"/>
                    </a:cubicBezTo>
                    <a:cubicBezTo>
                      <a:pt x="6018" y="6846"/>
                      <a:pt x="6011" y="6872"/>
                      <a:pt x="6011" y="6899"/>
                    </a:cubicBezTo>
                    <a:cubicBezTo>
                      <a:pt x="6011" y="6872"/>
                      <a:pt x="6011" y="6846"/>
                      <a:pt x="6004" y="6819"/>
                    </a:cubicBezTo>
                    <a:cubicBezTo>
                      <a:pt x="5975" y="6660"/>
                      <a:pt x="5954" y="6500"/>
                      <a:pt x="5896" y="6500"/>
                    </a:cubicBezTo>
                    <a:cubicBezTo>
                      <a:pt x="5889" y="6500"/>
                      <a:pt x="5889" y="6474"/>
                      <a:pt x="5882" y="6474"/>
                    </a:cubicBezTo>
                    <a:cubicBezTo>
                      <a:pt x="5889" y="6474"/>
                      <a:pt x="5889" y="6447"/>
                      <a:pt x="5896" y="6447"/>
                    </a:cubicBezTo>
                    <a:cubicBezTo>
                      <a:pt x="5990" y="6341"/>
                      <a:pt x="6033" y="6049"/>
                      <a:pt x="5997" y="5730"/>
                    </a:cubicBezTo>
                    <a:cubicBezTo>
                      <a:pt x="5975" y="5517"/>
                      <a:pt x="5932" y="5411"/>
                      <a:pt x="5860" y="5411"/>
                    </a:cubicBezTo>
                    <a:cubicBezTo>
                      <a:pt x="5752" y="5438"/>
                      <a:pt x="5702" y="5810"/>
                      <a:pt x="5738" y="6128"/>
                    </a:cubicBezTo>
                    <a:cubicBezTo>
                      <a:pt x="5752" y="6288"/>
                      <a:pt x="5788" y="6394"/>
                      <a:pt x="5831" y="6447"/>
                    </a:cubicBezTo>
                    <a:cubicBezTo>
                      <a:pt x="5839" y="6447"/>
                      <a:pt x="5846" y="6447"/>
                      <a:pt x="5853" y="6447"/>
                    </a:cubicBezTo>
                    <a:cubicBezTo>
                      <a:pt x="5846" y="6474"/>
                      <a:pt x="5839" y="6474"/>
                      <a:pt x="5831" y="6500"/>
                    </a:cubicBezTo>
                    <a:cubicBezTo>
                      <a:pt x="5824" y="6500"/>
                      <a:pt x="5817" y="6500"/>
                      <a:pt x="5810" y="6527"/>
                    </a:cubicBezTo>
                    <a:cubicBezTo>
                      <a:pt x="5774" y="6580"/>
                      <a:pt x="5745" y="6686"/>
                      <a:pt x="5731" y="6846"/>
                    </a:cubicBezTo>
                    <a:cubicBezTo>
                      <a:pt x="5724" y="6846"/>
                      <a:pt x="5724" y="6872"/>
                      <a:pt x="5724" y="6899"/>
                    </a:cubicBezTo>
                    <a:cubicBezTo>
                      <a:pt x="5716" y="6872"/>
                      <a:pt x="5716" y="6872"/>
                      <a:pt x="5716" y="6846"/>
                    </a:cubicBezTo>
                    <a:cubicBezTo>
                      <a:pt x="5702" y="6686"/>
                      <a:pt x="5666" y="6553"/>
                      <a:pt x="5616" y="6500"/>
                    </a:cubicBezTo>
                    <a:cubicBezTo>
                      <a:pt x="5616" y="6474"/>
                      <a:pt x="5609" y="6474"/>
                      <a:pt x="5609" y="6474"/>
                    </a:cubicBezTo>
                    <a:cubicBezTo>
                      <a:pt x="5609" y="6447"/>
                      <a:pt x="5609" y="6447"/>
                      <a:pt x="5616" y="6447"/>
                    </a:cubicBezTo>
                    <a:cubicBezTo>
                      <a:pt x="5623" y="6421"/>
                      <a:pt x="5637" y="6421"/>
                      <a:pt x="5644" y="6394"/>
                    </a:cubicBezTo>
                    <a:cubicBezTo>
                      <a:pt x="5709" y="6261"/>
                      <a:pt x="5738" y="5969"/>
                      <a:pt x="5709" y="5730"/>
                    </a:cubicBezTo>
                    <a:cubicBezTo>
                      <a:pt x="5680" y="5491"/>
                      <a:pt x="5594" y="5331"/>
                      <a:pt x="5522" y="5438"/>
                    </a:cubicBezTo>
                    <a:cubicBezTo>
                      <a:pt x="5422" y="5597"/>
                      <a:pt x="5414" y="6075"/>
                      <a:pt x="5479" y="6314"/>
                    </a:cubicBezTo>
                    <a:cubicBezTo>
                      <a:pt x="5493" y="6368"/>
                      <a:pt x="5515" y="6394"/>
                      <a:pt x="5537" y="6447"/>
                    </a:cubicBezTo>
                    <a:cubicBezTo>
                      <a:pt x="5544" y="6447"/>
                      <a:pt x="5544" y="6447"/>
                      <a:pt x="5551" y="6474"/>
                    </a:cubicBezTo>
                    <a:cubicBezTo>
                      <a:pt x="5544" y="6474"/>
                      <a:pt x="5544" y="6500"/>
                      <a:pt x="5537" y="6500"/>
                    </a:cubicBezTo>
                    <a:cubicBezTo>
                      <a:pt x="5493" y="6500"/>
                      <a:pt x="5479" y="6660"/>
                      <a:pt x="5443" y="6766"/>
                    </a:cubicBezTo>
                    <a:cubicBezTo>
                      <a:pt x="5443" y="6766"/>
                      <a:pt x="5443" y="6793"/>
                      <a:pt x="5436" y="6819"/>
                    </a:cubicBezTo>
                    <a:cubicBezTo>
                      <a:pt x="5436" y="6872"/>
                      <a:pt x="5450" y="6952"/>
                      <a:pt x="5422" y="6952"/>
                    </a:cubicBezTo>
                    <a:cubicBezTo>
                      <a:pt x="5400" y="6952"/>
                      <a:pt x="5414" y="6872"/>
                      <a:pt x="5414" y="6819"/>
                    </a:cubicBezTo>
                    <a:cubicBezTo>
                      <a:pt x="5407" y="6819"/>
                      <a:pt x="5414" y="6766"/>
                      <a:pt x="5414" y="6766"/>
                    </a:cubicBezTo>
                    <a:cubicBezTo>
                      <a:pt x="5378" y="6686"/>
                      <a:pt x="5364" y="6500"/>
                      <a:pt x="5314" y="6500"/>
                    </a:cubicBezTo>
                    <a:cubicBezTo>
                      <a:pt x="5307" y="6500"/>
                      <a:pt x="5307" y="6474"/>
                      <a:pt x="5299" y="6474"/>
                    </a:cubicBezTo>
                    <a:cubicBezTo>
                      <a:pt x="5307" y="6447"/>
                      <a:pt x="5307" y="6447"/>
                      <a:pt x="5314" y="6447"/>
                    </a:cubicBezTo>
                    <a:cubicBezTo>
                      <a:pt x="5321" y="6421"/>
                      <a:pt x="5321" y="6421"/>
                      <a:pt x="5328" y="6421"/>
                    </a:cubicBezTo>
                    <a:cubicBezTo>
                      <a:pt x="5400" y="6261"/>
                      <a:pt x="5429" y="6022"/>
                      <a:pt x="5414" y="5756"/>
                    </a:cubicBezTo>
                    <a:cubicBezTo>
                      <a:pt x="5393" y="5491"/>
                      <a:pt x="5285" y="5331"/>
                      <a:pt x="5220" y="5438"/>
                    </a:cubicBezTo>
                    <a:cubicBezTo>
                      <a:pt x="5170" y="5517"/>
                      <a:pt x="5141" y="5677"/>
                      <a:pt x="5134" y="5863"/>
                    </a:cubicBezTo>
                    <a:cubicBezTo>
                      <a:pt x="5112" y="5703"/>
                      <a:pt x="5091" y="5517"/>
                      <a:pt x="5040" y="5438"/>
                    </a:cubicBezTo>
                    <a:cubicBezTo>
                      <a:pt x="5033" y="5438"/>
                      <a:pt x="5019" y="5438"/>
                      <a:pt x="5012" y="5411"/>
                    </a:cubicBezTo>
                    <a:cubicBezTo>
                      <a:pt x="5012" y="5411"/>
                      <a:pt x="5005" y="5411"/>
                      <a:pt x="4997" y="5384"/>
                    </a:cubicBezTo>
                    <a:cubicBezTo>
                      <a:pt x="5005" y="5384"/>
                      <a:pt x="5012" y="5384"/>
                      <a:pt x="5019" y="5358"/>
                    </a:cubicBezTo>
                    <a:cubicBezTo>
                      <a:pt x="5105" y="5278"/>
                      <a:pt x="5148" y="4959"/>
                      <a:pt x="5112" y="4667"/>
                    </a:cubicBezTo>
                    <a:cubicBezTo>
                      <a:pt x="5076" y="4322"/>
                      <a:pt x="4990" y="4269"/>
                      <a:pt x="4918" y="4401"/>
                    </a:cubicBezTo>
                    <a:cubicBezTo>
                      <a:pt x="4868" y="4481"/>
                      <a:pt x="4846" y="4641"/>
                      <a:pt x="4846" y="4853"/>
                    </a:cubicBezTo>
                    <a:cubicBezTo>
                      <a:pt x="4846" y="5066"/>
                      <a:pt x="4868" y="5225"/>
                      <a:pt x="4918" y="5305"/>
                    </a:cubicBezTo>
                    <a:cubicBezTo>
                      <a:pt x="4933" y="5331"/>
                      <a:pt x="4947" y="5358"/>
                      <a:pt x="4961" y="5358"/>
                    </a:cubicBezTo>
                    <a:cubicBezTo>
                      <a:pt x="4961" y="5384"/>
                      <a:pt x="4969" y="5384"/>
                      <a:pt x="4969" y="5384"/>
                    </a:cubicBezTo>
                    <a:cubicBezTo>
                      <a:pt x="4969" y="5411"/>
                      <a:pt x="4961" y="5411"/>
                      <a:pt x="4954" y="5411"/>
                    </a:cubicBezTo>
                    <a:cubicBezTo>
                      <a:pt x="4897" y="5438"/>
                      <a:pt x="4875" y="5597"/>
                      <a:pt x="4846" y="5756"/>
                    </a:cubicBezTo>
                    <a:cubicBezTo>
                      <a:pt x="4839" y="5783"/>
                      <a:pt x="4839" y="5810"/>
                      <a:pt x="4839" y="5836"/>
                    </a:cubicBezTo>
                    <a:cubicBezTo>
                      <a:pt x="4839" y="5810"/>
                      <a:pt x="4832" y="5756"/>
                      <a:pt x="4832" y="5756"/>
                    </a:cubicBezTo>
                    <a:cubicBezTo>
                      <a:pt x="4803" y="5597"/>
                      <a:pt x="4782" y="5411"/>
                      <a:pt x="4724" y="5411"/>
                    </a:cubicBezTo>
                    <a:cubicBezTo>
                      <a:pt x="4717" y="5411"/>
                      <a:pt x="4717" y="5411"/>
                      <a:pt x="4710" y="5384"/>
                    </a:cubicBezTo>
                    <a:cubicBezTo>
                      <a:pt x="4717" y="5384"/>
                      <a:pt x="4724" y="5384"/>
                      <a:pt x="4724" y="5358"/>
                    </a:cubicBezTo>
                    <a:cubicBezTo>
                      <a:pt x="4839" y="5252"/>
                      <a:pt x="4854" y="4906"/>
                      <a:pt x="4818" y="4641"/>
                    </a:cubicBezTo>
                    <a:cubicBezTo>
                      <a:pt x="4789" y="4401"/>
                      <a:pt x="4746" y="4322"/>
                      <a:pt x="4659" y="4348"/>
                    </a:cubicBezTo>
                    <a:cubicBezTo>
                      <a:pt x="4616" y="4375"/>
                      <a:pt x="4573" y="4534"/>
                      <a:pt x="4559" y="4747"/>
                    </a:cubicBezTo>
                    <a:cubicBezTo>
                      <a:pt x="4552" y="4773"/>
                      <a:pt x="4552" y="4773"/>
                      <a:pt x="4552" y="4800"/>
                    </a:cubicBezTo>
                    <a:cubicBezTo>
                      <a:pt x="4544" y="4773"/>
                      <a:pt x="4544" y="4773"/>
                      <a:pt x="4544" y="4747"/>
                    </a:cubicBezTo>
                    <a:cubicBezTo>
                      <a:pt x="4523" y="4481"/>
                      <a:pt x="4480" y="4348"/>
                      <a:pt x="4408" y="4348"/>
                    </a:cubicBezTo>
                    <a:cubicBezTo>
                      <a:pt x="4329" y="4348"/>
                      <a:pt x="4285" y="4481"/>
                      <a:pt x="4264" y="4747"/>
                    </a:cubicBezTo>
                    <a:cubicBezTo>
                      <a:pt x="4264" y="4773"/>
                      <a:pt x="4264" y="4773"/>
                      <a:pt x="4257" y="4800"/>
                    </a:cubicBezTo>
                    <a:cubicBezTo>
                      <a:pt x="4257" y="4773"/>
                      <a:pt x="4250" y="4773"/>
                      <a:pt x="4250" y="4747"/>
                    </a:cubicBezTo>
                    <a:cubicBezTo>
                      <a:pt x="4235" y="4534"/>
                      <a:pt x="4199" y="4401"/>
                      <a:pt x="4142" y="4348"/>
                    </a:cubicBezTo>
                    <a:cubicBezTo>
                      <a:pt x="4134" y="4348"/>
                      <a:pt x="4134" y="4322"/>
                      <a:pt x="4127" y="4322"/>
                    </a:cubicBezTo>
                    <a:cubicBezTo>
                      <a:pt x="4134" y="4322"/>
                      <a:pt x="4134" y="4295"/>
                      <a:pt x="4142" y="4295"/>
                    </a:cubicBezTo>
                    <a:cubicBezTo>
                      <a:pt x="4257" y="4215"/>
                      <a:pt x="4271" y="3817"/>
                      <a:pt x="4235" y="3551"/>
                    </a:cubicBezTo>
                    <a:cubicBezTo>
                      <a:pt x="4214" y="3365"/>
                      <a:pt x="4178" y="3286"/>
                      <a:pt x="4120" y="3286"/>
                    </a:cubicBezTo>
                    <a:cubicBezTo>
                      <a:pt x="4063" y="3259"/>
                      <a:pt x="4019" y="3339"/>
                      <a:pt x="3991" y="3551"/>
                    </a:cubicBezTo>
                    <a:cubicBezTo>
                      <a:pt x="3955" y="3817"/>
                      <a:pt x="3969" y="4215"/>
                      <a:pt x="4084" y="4295"/>
                    </a:cubicBezTo>
                    <a:cubicBezTo>
                      <a:pt x="4091" y="4295"/>
                      <a:pt x="4091" y="4322"/>
                      <a:pt x="4099" y="4322"/>
                    </a:cubicBezTo>
                    <a:cubicBezTo>
                      <a:pt x="4091" y="4348"/>
                      <a:pt x="4091" y="4348"/>
                      <a:pt x="4084" y="4348"/>
                    </a:cubicBezTo>
                    <a:cubicBezTo>
                      <a:pt x="4027" y="4375"/>
                      <a:pt x="3991" y="4508"/>
                      <a:pt x="3976" y="4720"/>
                    </a:cubicBezTo>
                    <a:cubicBezTo>
                      <a:pt x="3962" y="4933"/>
                      <a:pt x="3976" y="5145"/>
                      <a:pt x="4034" y="5305"/>
                    </a:cubicBezTo>
                    <a:cubicBezTo>
                      <a:pt x="4041" y="5331"/>
                      <a:pt x="4055" y="5331"/>
                      <a:pt x="4070" y="5358"/>
                    </a:cubicBezTo>
                    <a:cubicBezTo>
                      <a:pt x="4077" y="5384"/>
                      <a:pt x="4077" y="5384"/>
                      <a:pt x="4084" y="5411"/>
                    </a:cubicBezTo>
                    <a:cubicBezTo>
                      <a:pt x="4077" y="5411"/>
                      <a:pt x="4077" y="5411"/>
                      <a:pt x="4070" y="5411"/>
                    </a:cubicBezTo>
                    <a:cubicBezTo>
                      <a:pt x="4027" y="5464"/>
                      <a:pt x="3991" y="5597"/>
                      <a:pt x="3976" y="5756"/>
                    </a:cubicBezTo>
                    <a:cubicBezTo>
                      <a:pt x="3976" y="5783"/>
                      <a:pt x="3969" y="5810"/>
                      <a:pt x="3962" y="5836"/>
                    </a:cubicBezTo>
                    <a:cubicBezTo>
                      <a:pt x="3955" y="5810"/>
                      <a:pt x="3948" y="5783"/>
                      <a:pt x="3948" y="5756"/>
                    </a:cubicBezTo>
                    <a:cubicBezTo>
                      <a:pt x="3933" y="5597"/>
                      <a:pt x="3904" y="5464"/>
                      <a:pt x="3854" y="5411"/>
                    </a:cubicBezTo>
                    <a:cubicBezTo>
                      <a:pt x="3847" y="5411"/>
                      <a:pt x="3847" y="5411"/>
                      <a:pt x="3840" y="5384"/>
                    </a:cubicBezTo>
                    <a:cubicBezTo>
                      <a:pt x="3840" y="5384"/>
                      <a:pt x="3847" y="5384"/>
                      <a:pt x="3854" y="5358"/>
                    </a:cubicBezTo>
                    <a:cubicBezTo>
                      <a:pt x="3890" y="5305"/>
                      <a:pt x="3919" y="5252"/>
                      <a:pt x="3933" y="5119"/>
                    </a:cubicBezTo>
                    <a:cubicBezTo>
                      <a:pt x="3969" y="4800"/>
                      <a:pt x="3948" y="4455"/>
                      <a:pt x="3847" y="4348"/>
                    </a:cubicBezTo>
                    <a:cubicBezTo>
                      <a:pt x="3840" y="4348"/>
                      <a:pt x="3832" y="4322"/>
                      <a:pt x="3825" y="4322"/>
                    </a:cubicBezTo>
                    <a:cubicBezTo>
                      <a:pt x="3832" y="4322"/>
                      <a:pt x="3840" y="4295"/>
                      <a:pt x="3847" y="4295"/>
                    </a:cubicBezTo>
                    <a:cubicBezTo>
                      <a:pt x="3948" y="4189"/>
                      <a:pt x="3969" y="3844"/>
                      <a:pt x="3933" y="3551"/>
                    </a:cubicBezTo>
                    <a:cubicBezTo>
                      <a:pt x="3912" y="3339"/>
                      <a:pt x="3861" y="3259"/>
                      <a:pt x="3804" y="3286"/>
                    </a:cubicBezTo>
                    <a:cubicBezTo>
                      <a:pt x="3746" y="3286"/>
                      <a:pt x="3710" y="3365"/>
                      <a:pt x="3681" y="3551"/>
                    </a:cubicBezTo>
                    <a:cubicBezTo>
                      <a:pt x="3667" y="3711"/>
                      <a:pt x="3667" y="3976"/>
                      <a:pt x="3696" y="4083"/>
                    </a:cubicBezTo>
                    <a:cubicBezTo>
                      <a:pt x="3717" y="4215"/>
                      <a:pt x="3753" y="4269"/>
                      <a:pt x="3797" y="4322"/>
                    </a:cubicBezTo>
                    <a:cubicBezTo>
                      <a:pt x="3753" y="4348"/>
                      <a:pt x="3717" y="4428"/>
                      <a:pt x="3696" y="4534"/>
                    </a:cubicBezTo>
                    <a:cubicBezTo>
                      <a:pt x="3689" y="4587"/>
                      <a:pt x="3681" y="4641"/>
                      <a:pt x="3674" y="4694"/>
                    </a:cubicBezTo>
                    <a:cubicBezTo>
                      <a:pt x="3667" y="4720"/>
                      <a:pt x="3667" y="4747"/>
                      <a:pt x="3667" y="4747"/>
                    </a:cubicBezTo>
                    <a:cubicBezTo>
                      <a:pt x="3660" y="4747"/>
                      <a:pt x="3660" y="4720"/>
                      <a:pt x="3660" y="4694"/>
                    </a:cubicBezTo>
                    <a:cubicBezTo>
                      <a:pt x="3646" y="4561"/>
                      <a:pt x="3602" y="4401"/>
                      <a:pt x="3559" y="4348"/>
                    </a:cubicBezTo>
                    <a:cubicBezTo>
                      <a:pt x="3559" y="4348"/>
                      <a:pt x="3552" y="4348"/>
                      <a:pt x="3552" y="4322"/>
                    </a:cubicBezTo>
                    <a:cubicBezTo>
                      <a:pt x="3552" y="4322"/>
                      <a:pt x="3559" y="4295"/>
                      <a:pt x="3559" y="4295"/>
                    </a:cubicBezTo>
                    <a:cubicBezTo>
                      <a:pt x="3624" y="4189"/>
                      <a:pt x="3667" y="4030"/>
                      <a:pt x="3660" y="3737"/>
                    </a:cubicBezTo>
                    <a:cubicBezTo>
                      <a:pt x="3653" y="3551"/>
                      <a:pt x="3631" y="3418"/>
                      <a:pt x="3588" y="3339"/>
                    </a:cubicBezTo>
                    <a:cubicBezTo>
                      <a:pt x="3516" y="3206"/>
                      <a:pt x="3408" y="3259"/>
                      <a:pt x="3379" y="3684"/>
                    </a:cubicBezTo>
                    <a:cubicBezTo>
                      <a:pt x="3379" y="3684"/>
                      <a:pt x="3379" y="3711"/>
                      <a:pt x="3372" y="3737"/>
                    </a:cubicBezTo>
                    <a:cubicBezTo>
                      <a:pt x="3372" y="3711"/>
                      <a:pt x="3372" y="3684"/>
                      <a:pt x="3365" y="3658"/>
                    </a:cubicBezTo>
                    <a:cubicBezTo>
                      <a:pt x="3351" y="3472"/>
                      <a:pt x="3308" y="3286"/>
                      <a:pt x="3264" y="3286"/>
                    </a:cubicBezTo>
                    <a:cubicBezTo>
                      <a:pt x="3178" y="3259"/>
                      <a:pt x="3142" y="3312"/>
                      <a:pt x="3106" y="3578"/>
                    </a:cubicBezTo>
                    <a:cubicBezTo>
                      <a:pt x="3099" y="3604"/>
                      <a:pt x="3099" y="3631"/>
                      <a:pt x="3092" y="3658"/>
                    </a:cubicBezTo>
                    <a:cubicBezTo>
                      <a:pt x="3092" y="3658"/>
                      <a:pt x="3085" y="3684"/>
                      <a:pt x="3085" y="3684"/>
                    </a:cubicBezTo>
                    <a:cubicBezTo>
                      <a:pt x="3085" y="3658"/>
                      <a:pt x="3077" y="3658"/>
                      <a:pt x="3077" y="3631"/>
                    </a:cubicBezTo>
                    <a:cubicBezTo>
                      <a:pt x="3063" y="3472"/>
                      <a:pt x="3027" y="3339"/>
                      <a:pt x="2977" y="3286"/>
                    </a:cubicBezTo>
                    <a:cubicBezTo>
                      <a:pt x="2970" y="3259"/>
                      <a:pt x="2962" y="3259"/>
                      <a:pt x="2955" y="3259"/>
                    </a:cubicBezTo>
                    <a:cubicBezTo>
                      <a:pt x="2962" y="3259"/>
                      <a:pt x="2970" y="3232"/>
                      <a:pt x="2977" y="3232"/>
                    </a:cubicBezTo>
                    <a:cubicBezTo>
                      <a:pt x="3056" y="3126"/>
                      <a:pt x="3106" y="2807"/>
                      <a:pt x="3077" y="2515"/>
                    </a:cubicBezTo>
                    <a:cubicBezTo>
                      <a:pt x="3049" y="2249"/>
                      <a:pt x="2955" y="2143"/>
                      <a:pt x="2883" y="2249"/>
                    </a:cubicBezTo>
                    <a:cubicBezTo>
                      <a:pt x="2790" y="2382"/>
                      <a:pt x="2775" y="2887"/>
                      <a:pt x="2840" y="3073"/>
                    </a:cubicBezTo>
                    <a:cubicBezTo>
                      <a:pt x="2862" y="3153"/>
                      <a:pt x="2883" y="3232"/>
                      <a:pt x="2912" y="3232"/>
                    </a:cubicBezTo>
                    <a:cubicBezTo>
                      <a:pt x="2919" y="3232"/>
                      <a:pt x="2919" y="3232"/>
                      <a:pt x="2926" y="3259"/>
                    </a:cubicBezTo>
                    <a:cubicBezTo>
                      <a:pt x="2919" y="3259"/>
                      <a:pt x="2912" y="3259"/>
                      <a:pt x="2912" y="3286"/>
                    </a:cubicBezTo>
                    <a:cubicBezTo>
                      <a:pt x="2905" y="3286"/>
                      <a:pt x="2891" y="3286"/>
                      <a:pt x="2883" y="3312"/>
                    </a:cubicBezTo>
                    <a:cubicBezTo>
                      <a:pt x="2847" y="3365"/>
                      <a:pt x="2819" y="3472"/>
                      <a:pt x="2804" y="3631"/>
                    </a:cubicBezTo>
                    <a:cubicBezTo>
                      <a:pt x="2797" y="3658"/>
                      <a:pt x="2797" y="3658"/>
                      <a:pt x="2797" y="3684"/>
                    </a:cubicBezTo>
                    <a:cubicBezTo>
                      <a:pt x="2790" y="3658"/>
                      <a:pt x="2790" y="3658"/>
                      <a:pt x="2790" y="3631"/>
                    </a:cubicBezTo>
                    <a:cubicBezTo>
                      <a:pt x="2775" y="3472"/>
                      <a:pt x="2740" y="3339"/>
                      <a:pt x="2689" y="3286"/>
                    </a:cubicBezTo>
                    <a:cubicBezTo>
                      <a:pt x="2682" y="3259"/>
                      <a:pt x="2682" y="3259"/>
                      <a:pt x="2675" y="3259"/>
                    </a:cubicBezTo>
                    <a:cubicBezTo>
                      <a:pt x="2682" y="3232"/>
                      <a:pt x="2682" y="3232"/>
                      <a:pt x="2689" y="3232"/>
                    </a:cubicBezTo>
                    <a:cubicBezTo>
                      <a:pt x="2696" y="3206"/>
                      <a:pt x="2704" y="3206"/>
                      <a:pt x="2704" y="3206"/>
                    </a:cubicBezTo>
                    <a:cubicBezTo>
                      <a:pt x="2775" y="3046"/>
                      <a:pt x="2811" y="2807"/>
                      <a:pt x="2790" y="2542"/>
                    </a:cubicBezTo>
                    <a:cubicBezTo>
                      <a:pt x="2768" y="2303"/>
                      <a:pt x="2660" y="2117"/>
                      <a:pt x="2596" y="2223"/>
                    </a:cubicBezTo>
                    <a:cubicBezTo>
                      <a:pt x="2495" y="2382"/>
                      <a:pt x="2488" y="2887"/>
                      <a:pt x="2553" y="3073"/>
                    </a:cubicBezTo>
                    <a:cubicBezTo>
                      <a:pt x="2567" y="3126"/>
                      <a:pt x="2589" y="3179"/>
                      <a:pt x="2603" y="3232"/>
                    </a:cubicBezTo>
                    <a:cubicBezTo>
                      <a:pt x="2610" y="3232"/>
                      <a:pt x="2617" y="3232"/>
                      <a:pt x="2625" y="3259"/>
                    </a:cubicBezTo>
                    <a:cubicBezTo>
                      <a:pt x="2617" y="3259"/>
                      <a:pt x="2610" y="3286"/>
                      <a:pt x="2603" y="3286"/>
                    </a:cubicBezTo>
                    <a:cubicBezTo>
                      <a:pt x="2567" y="3286"/>
                      <a:pt x="2553" y="3445"/>
                      <a:pt x="2524" y="3525"/>
                    </a:cubicBezTo>
                    <a:cubicBezTo>
                      <a:pt x="2509" y="3551"/>
                      <a:pt x="2517" y="3631"/>
                      <a:pt x="2509" y="3684"/>
                    </a:cubicBezTo>
                    <a:cubicBezTo>
                      <a:pt x="2509" y="3711"/>
                      <a:pt x="2509" y="3711"/>
                      <a:pt x="2509" y="3737"/>
                    </a:cubicBezTo>
                    <a:cubicBezTo>
                      <a:pt x="2502" y="3711"/>
                      <a:pt x="2495" y="3711"/>
                      <a:pt x="2495" y="3684"/>
                    </a:cubicBezTo>
                    <a:cubicBezTo>
                      <a:pt x="2488" y="3658"/>
                      <a:pt x="2488" y="3631"/>
                      <a:pt x="2488" y="3604"/>
                    </a:cubicBezTo>
                    <a:cubicBezTo>
                      <a:pt x="2466" y="3445"/>
                      <a:pt x="2438" y="3339"/>
                      <a:pt x="2394" y="3286"/>
                    </a:cubicBezTo>
                    <a:cubicBezTo>
                      <a:pt x="2387" y="3259"/>
                      <a:pt x="2380" y="3259"/>
                      <a:pt x="2373" y="3259"/>
                    </a:cubicBezTo>
                    <a:cubicBezTo>
                      <a:pt x="2380" y="3232"/>
                      <a:pt x="2387" y="3232"/>
                      <a:pt x="2394" y="3232"/>
                    </a:cubicBezTo>
                    <a:cubicBezTo>
                      <a:pt x="2402" y="3206"/>
                      <a:pt x="2409" y="3179"/>
                      <a:pt x="2416" y="3179"/>
                    </a:cubicBezTo>
                    <a:cubicBezTo>
                      <a:pt x="2488" y="3020"/>
                      <a:pt x="2502" y="2781"/>
                      <a:pt x="2474" y="2489"/>
                    </a:cubicBezTo>
                    <a:cubicBezTo>
                      <a:pt x="2445" y="2143"/>
                      <a:pt x="2294" y="2117"/>
                      <a:pt x="2243" y="2356"/>
                    </a:cubicBezTo>
                    <a:cubicBezTo>
                      <a:pt x="2229" y="2435"/>
                      <a:pt x="2222" y="2489"/>
                      <a:pt x="2207" y="2568"/>
                    </a:cubicBezTo>
                    <a:cubicBezTo>
                      <a:pt x="2207" y="2568"/>
                      <a:pt x="2207" y="2595"/>
                      <a:pt x="2200" y="2595"/>
                    </a:cubicBezTo>
                    <a:cubicBezTo>
                      <a:pt x="2200" y="2595"/>
                      <a:pt x="2200" y="2568"/>
                      <a:pt x="2193" y="2568"/>
                    </a:cubicBezTo>
                    <a:cubicBezTo>
                      <a:pt x="2193" y="2515"/>
                      <a:pt x="2186" y="2489"/>
                      <a:pt x="2179" y="2462"/>
                    </a:cubicBezTo>
                    <a:cubicBezTo>
                      <a:pt x="2136" y="2143"/>
                      <a:pt x="2006" y="2117"/>
                      <a:pt x="1956" y="2329"/>
                    </a:cubicBezTo>
                    <a:cubicBezTo>
                      <a:pt x="1941" y="2409"/>
                      <a:pt x="1927" y="2489"/>
                      <a:pt x="1920" y="2568"/>
                    </a:cubicBezTo>
                    <a:cubicBezTo>
                      <a:pt x="1920" y="2568"/>
                      <a:pt x="1913" y="2595"/>
                      <a:pt x="1913" y="2595"/>
                    </a:cubicBezTo>
                    <a:cubicBezTo>
                      <a:pt x="1913" y="2595"/>
                      <a:pt x="1905" y="2595"/>
                      <a:pt x="1905" y="2595"/>
                    </a:cubicBezTo>
                    <a:cubicBezTo>
                      <a:pt x="1913" y="2435"/>
                      <a:pt x="1870" y="2409"/>
                      <a:pt x="1862" y="2329"/>
                    </a:cubicBezTo>
                    <a:cubicBezTo>
                      <a:pt x="1841" y="2170"/>
                      <a:pt x="1798" y="2249"/>
                      <a:pt x="1776" y="2170"/>
                    </a:cubicBezTo>
                    <a:cubicBezTo>
                      <a:pt x="1754" y="2196"/>
                      <a:pt x="1733" y="2223"/>
                      <a:pt x="1704" y="2196"/>
                    </a:cubicBezTo>
                    <a:cubicBezTo>
                      <a:pt x="1683" y="2329"/>
                      <a:pt x="1632" y="2382"/>
                      <a:pt x="1625" y="2568"/>
                    </a:cubicBezTo>
                    <a:cubicBezTo>
                      <a:pt x="1625" y="2595"/>
                      <a:pt x="1625" y="2595"/>
                      <a:pt x="1625" y="2621"/>
                    </a:cubicBezTo>
                    <a:cubicBezTo>
                      <a:pt x="1618" y="2595"/>
                      <a:pt x="1618" y="2595"/>
                      <a:pt x="1618" y="2568"/>
                    </a:cubicBezTo>
                    <a:cubicBezTo>
                      <a:pt x="1611" y="2382"/>
                      <a:pt x="1560" y="2329"/>
                      <a:pt x="1539" y="2196"/>
                    </a:cubicBezTo>
                    <a:cubicBezTo>
                      <a:pt x="1510" y="2223"/>
                      <a:pt x="1488" y="2143"/>
                      <a:pt x="1467" y="2170"/>
                    </a:cubicBezTo>
                    <a:cubicBezTo>
                      <a:pt x="1445" y="2223"/>
                      <a:pt x="1409" y="2170"/>
                      <a:pt x="1388" y="2303"/>
                    </a:cubicBezTo>
                    <a:cubicBezTo>
                      <a:pt x="1366" y="2409"/>
                      <a:pt x="1330" y="2462"/>
                      <a:pt x="1337" y="2648"/>
                    </a:cubicBezTo>
                    <a:cubicBezTo>
                      <a:pt x="1337" y="2648"/>
                      <a:pt x="1323" y="2648"/>
                      <a:pt x="1323" y="2648"/>
                    </a:cubicBezTo>
                    <a:cubicBezTo>
                      <a:pt x="1323" y="2595"/>
                      <a:pt x="1316" y="2568"/>
                      <a:pt x="1309" y="2542"/>
                    </a:cubicBezTo>
                    <a:cubicBezTo>
                      <a:pt x="1287" y="2303"/>
                      <a:pt x="1244" y="2196"/>
                      <a:pt x="1179" y="2170"/>
                    </a:cubicBezTo>
                    <a:cubicBezTo>
                      <a:pt x="1143" y="2143"/>
                      <a:pt x="1079" y="2276"/>
                      <a:pt x="1057" y="2409"/>
                    </a:cubicBezTo>
                    <a:cubicBezTo>
                      <a:pt x="1050" y="2462"/>
                      <a:pt x="1043" y="2515"/>
                      <a:pt x="1028" y="2568"/>
                    </a:cubicBezTo>
                    <a:cubicBezTo>
                      <a:pt x="1021" y="2515"/>
                      <a:pt x="1007" y="2462"/>
                      <a:pt x="999" y="2409"/>
                    </a:cubicBezTo>
                    <a:cubicBezTo>
                      <a:pt x="992" y="2303"/>
                      <a:pt x="971" y="2276"/>
                      <a:pt x="949" y="2249"/>
                    </a:cubicBezTo>
                    <a:cubicBezTo>
                      <a:pt x="920" y="2196"/>
                      <a:pt x="884" y="2063"/>
                      <a:pt x="848" y="2196"/>
                    </a:cubicBezTo>
                    <a:cubicBezTo>
                      <a:pt x="798" y="2196"/>
                      <a:pt x="777" y="2382"/>
                      <a:pt x="748" y="2489"/>
                    </a:cubicBezTo>
                    <a:cubicBezTo>
                      <a:pt x="741" y="2515"/>
                      <a:pt x="741" y="2542"/>
                      <a:pt x="741" y="2568"/>
                    </a:cubicBezTo>
                    <a:cubicBezTo>
                      <a:pt x="733" y="2542"/>
                      <a:pt x="733" y="2515"/>
                      <a:pt x="733" y="2515"/>
                    </a:cubicBezTo>
                    <a:cubicBezTo>
                      <a:pt x="712" y="2409"/>
                      <a:pt x="697" y="2303"/>
                      <a:pt x="669" y="2249"/>
                    </a:cubicBezTo>
                    <a:cubicBezTo>
                      <a:pt x="633" y="2196"/>
                      <a:pt x="604" y="2143"/>
                      <a:pt x="561" y="2196"/>
                    </a:cubicBezTo>
                    <a:cubicBezTo>
                      <a:pt x="511" y="2249"/>
                      <a:pt x="482" y="2382"/>
                      <a:pt x="453" y="2489"/>
                    </a:cubicBezTo>
                    <a:cubicBezTo>
                      <a:pt x="453" y="2515"/>
                      <a:pt x="453" y="2542"/>
                      <a:pt x="446" y="2568"/>
                    </a:cubicBezTo>
                    <a:cubicBezTo>
                      <a:pt x="446" y="2542"/>
                      <a:pt x="446" y="2515"/>
                      <a:pt x="439" y="2515"/>
                    </a:cubicBezTo>
                    <a:cubicBezTo>
                      <a:pt x="424" y="2356"/>
                      <a:pt x="395" y="2223"/>
                      <a:pt x="345" y="2196"/>
                    </a:cubicBezTo>
                    <a:cubicBezTo>
                      <a:pt x="338" y="2196"/>
                      <a:pt x="331" y="2143"/>
                      <a:pt x="316" y="2117"/>
                    </a:cubicBezTo>
                    <a:cubicBezTo>
                      <a:pt x="331" y="2117"/>
                      <a:pt x="338" y="2117"/>
                      <a:pt x="352" y="2117"/>
                    </a:cubicBezTo>
                    <a:cubicBezTo>
                      <a:pt x="352" y="2117"/>
                      <a:pt x="360" y="2117"/>
                      <a:pt x="360" y="2117"/>
                    </a:cubicBezTo>
                    <a:cubicBezTo>
                      <a:pt x="388" y="2010"/>
                      <a:pt x="424" y="1931"/>
                      <a:pt x="439" y="1771"/>
                    </a:cubicBezTo>
                    <a:cubicBezTo>
                      <a:pt x="446" y="1745"/>
                      <a:pt x="446" y="1718"/>
                      <a:pt x="446" y="1692"/>
                    </a:cubicBezTo>
                    <a:cubicBezTo>
                      <a:pt x="453" y="1718"/>
                      <a:pt x="453" y="1745"/>
                      <a:pt x="453" y="1771"/>
                    </a:cubicBezTo>
                    <a:cubicBezTo>
                      <a:pt x="460" y="1771"/>
                      <a:pt x="467" y="1798"/>
                      <a:pt x="467" y="1824"/>
                    </a:cubicBezTo>
                    <a:cubicBezTo>
                      <a:pt x="503" y="2170"/>
                      <a:pt x="647" y="2196"/>
                      <a:pt x="705" y="1931"/>
                    </a:cubicBezTo>
                    <a:cubicBezTo>
                      <a:pt x="712" y="1877"/>
                      <a:pt x="719" y="1824"/>
                      <a:pt x="733" y="1771"/>
                    </a:cubicBezTo>
                    <a:cubicBezTo>
                      <a:pt x="733" y="1745"/>
                      <a:pt x="733" y="1718"/>
                      <a:pt x="741" y="1692"/>
                    </a:cubicBezTo>
                    <a:cubicBezTo>
                      <a:pt x="741" y="1718"/>
                      <a:pt x="741" y="1745"/>
                      <a:pt x="748" y="1771"/>
                    </a:cubicBezTo>
                    <a:cubicBezTo>
                      <a:pt x="748" y="1771"/>
                      <a:pt x="755" y="1798"/>
                      <a:pt x="755" y="1824"/>
                    </a:cubicBezTo>
                    <a:cubicBezTo>
                      <a:pt x="784" y="2037"/>
                      <a:pt x="827" y="2117"/>
                      <a:pt x="884" y="2117"/>
                    </a:cubicBezTo>
                    <a:cubicBezTo>
                      <a:pt x="942" y="2117"/>
                      <a:pt x="985" y="2010"/>
                      <a:pt x="1007" y="1824"/>
                    </a:cubicBezTo>
                    <a:cubicBezTo>
                      <a:pt x="1014" y="1798"/>
                      <a:pt x="1014" y="1771"/>
                      <a:pt x="1021" y="1745"/>
                    </a:cubicBezTo>
                    <a:cubicBezTo>
                      <a:pt x="1021" y="1718"/>
                      <a:pt x="1028" y="1718"/>
                      <a:pt x="1028" y="1692"/>
                    </a:cubicBezTo>
                    <a:cubicBezTo>
                      <a:pt x="1028" y="1718"/>
                      <a:pt x="1035" y="1718"/>
                      <a:pt x="1035" y="1745"/>
                    </a:cubicBezTo>
                    <a:cubicBezTo>
                      <a:pt x="1064" y="1984"/>
                      <a:pt x="1107" y="2117"/>
                      <a:pt x="1179" y="2117"/>
                    </a:cubicBezTo>
                    <a:cubicBezTo>
                      <a:pt x="1287" y="2090"/>
                      <a:pt x="1337" y="1718"/>
                      <a:pt x="1301" y="1399"/>
                    </a:cubicBezTo>
                    <a:cubicBezTo>
                      <a:pt x="1287" y="1213"/>
                      <a:pt x="1251" y="1107"/>
                      <a:pt x="1201" y="1080"/>
                    </a:cubicBezTo>
                    <a:cubicBezTo>
                      <a:pt x="1136" y="1054"/>
                      <a:pt x="1079" y="1107"/>
                      <a:pt x="1050" y="1346"/>
                    </a:cubicBezTo>
                    <a:cubicBezTo>
                      <a:pt x="1043" y="1373"/>
                      <a:pt x="1043" y="1426"/>
                      <a:pt x="1035" y="1452"/>
                    </a:cubicBezTo>
                    <a:cubicBezTo>
                      <a:pt x="1035" y="1479"/>
                      <a:pt x="1028" y="1479"/>
                      <a:pt x="1028" y="1479"/>
                    </a:cubicBezTo>
                    <a:cubicBezTo>
                      <a:pt x="1028" y="1479"/>
                      <a:pt x="1021" y="1452"/>
                      <a:pt x="1021" y="1452"/>
                    </a:cubicBezTo>
                    <a:cubicBezTo>
                      <a:pt x="999" y="1266"/>
                      <a:pt x="971" y="1107"/>
                      <a:pt x="913" y="1080"/>
                    </a:cubicBezTo>
                    <a:cubicBezTo>
                      <a:pt x="906" y="1080"/>
                      <a:pt x="899" y="1080"/>
                      <a:pt x="899" y="1054"/>
                    </a:cubicBezTo>
                    <a:cubicBezTo>
                      <a:pt x="906" y="1054"/>
                      <a:pt x="906" y="1027"/>
                      <a:pt x="913" y="1027"/>
                    </a:cubicBezTo>
                    <a:cubicBezTo>
                      <a:pt x="971" y="1001"/>
                      <a:pt x="1007" y="868"/>
                      <a:pt x="1021" y="682"/>
                    </a:cubicBezTo>
                    <a:cubicBezTo>
                      <a:pt x="1028" y="496"/>
                      <a:pt x="1028" y="283"/>
                      <a:pt x="978" y="124"/>
                    </a:cubicBezTo>
                    <a:cubicBezTo>
                      <a:pt x="949" y="44"/>
                      <a:pt x="913" y="18"/>
                      <a:pt x="877" y="18"/>
                    </a:cubicBezTo>
                    <a:cubicBezTo>
                      <a:pt x="820" y="18"/>
                      <a:pt x="784" y="97"/>
                      <a:pt x="762" y="283"/>
                    </a:cubicBezTo>
                    <a:cubicBezTo>
                      <a:pt x="719" y="576"/>
                      <a:pt x="748" y="921"/>
                      <a:pt x="848" y="1027"/>
                    </a:cubicBezTo>
                    <a:cubicBezTo>
                      <a:pt x="856" y="1027"/>
                      <a:pt x="863" y="1054"/>
                      <a:pt x="870" y="1054"/>
                    </a:cubicBezTo>
                    <a:cubicBezTo>
                      <a:pt x="863" y="1054"/>
                      <a:pt x="856" y="1080"/>
                      <a:pt x="848" y="1080"/>
                    </a:cubicBezTo>
                    <a:cubicBezTo>
                      <a:pt x="841" y="1080"/>
                      <a:pt x="834" y="1107"/>
                      <a:pt x="827" y="1107"/>
                    </a:cubicBezTo>
                    <a:cubicBezTo>
                      <a:pt x="791" y="1160"/>
                      <a:pt x="762" y="1293"/>
                      <a:pt x="748" y="1426"/>
                    </a:cubicBezTo>
                    <a:cubicBezTo>
                      <a:pt x="741" y="1452"/>
                      <a:pt x="741" y="1479"/>
                      <a:pt x="741" y="1479"/>
                    </a:cubicBezTo>
                    <a:cubicBezTo>
                      <a:pt x="733" y="1479"/>
                      <a:pt x="733" y="1452"/>
                      <a:pt x="733" y="1426"/>
                    </a:cubicBezTo>
                    <a:cubicBezTo>
                      <a:pt x="705" y="1266"/>
                      <a:pt x="676" y="1107"/>
                      <a:pt x="618" y="1080"/>
                    </a:cubicBezTo>
                    <a:cubicBezTo>
                      <a:pt x="618" y="1080"/>
                      <a:pt x="611" y="1080"/>
                      <a:pt x="611" y="1054"/>
                    </a:cubicBezTo>
                    <a:cubicBezTo>
                      <a:pt x="611" y="1054"/>
                      <a:pt x="618" y="1027"/>
                      <a:pt x="626" y="1027"/>
                    </a:cubicBezTo>
                    <a:cubicBezTo>
                      <a:pt x="712" y="948"/>
                      <a:pt x="762" y="629"/>
                      <a:pt x="726" y="337"/>
                    </a:cubicBezTo>
                    <a:cubicBezTo>
                      <a:pt x="690" y="18"/>
                      <a:pt x="618" y="-62"/>
                      <a:pt x="532" y="44"/>
                    </a:cubicBezTo>
                    <a:cubicBezTo>
                      <a:pt x="439" y="177"/>
                      <a:pt x="431" y="708"/>
                      <a:pt x="489" y="894"/>
                    </a:cubicBezTo>
                    <a:cubicBezTo>
                      <a:pt x="518" y="974"/>
                      <a:pt x="532" y="1027"/>
                      <a:pt x="568" y="1027"/>
                    </a:cubicBezTo>
                    <a:cubicBezTo>
                      <a:pt x="568" y="1027"/>
                      <a:pt x="575" y="1054"/>
                      <a:pt x="575" y="1054"/>
                    </a:cubicBezTo>
                    <a:cubicBezTo>
                      <a:pt x="575" y="1054"/>
                      <a:pt x="575" y="1080"/>
                      <a:pt x="568" y="1080"/>
                    </a:cubicBezTo>
                    <a:cubicBezTo>
                      <a:pt x="561" y="1080"/>
                      <a:pt x="554" y="1080"/>
                      <a:pt x="546" y="1080"/>
                    </a:cubicBezTo>
                    <a:cubicBezTo>
                      <a:pt x="503" y="1160"/>
                      <a:pt x="475" y="1266"/>
                      <a:pt x="453" y="1426"/>
                    </a:cubicBezTo>
                    <a:cubicBezTo>
                      <a:pt x="453" y="1452"/>
                      <a:pt x="446" y="1479"/>
                      <a:pt x="446" y="1479"/>
                    </a:cubicBezTo>
                    <a:cubicBezTo>
                      <a:pt x="446" y="1479"/>
                      <a:pt x="439" y="1479"/>
                      <a:pt x="439" y="1479"/>
                    </a:cubicBezTo>
                    <a:cubicBezTo>
                      <a:pt x="446" y="1320"/>
                      <a:pt x="410" y="1266"/>
                      <a:pt x="388" y="1160"/>
                    </a:cubicBezTo>
                    <a:cubicBezTo>
                      <a:pt x="374" y="1107"/>
                      <a:pt x="360" y="1080"/>
                      <a:pt x="338" y="1080"/>
                    </a:cubicBezTo>
                    <a:cubicBezTo>
                      <a:pt x="331" y="1080"/>
                      <a:pt x="324" y="1080"/>
                      <a:pt x="316" y="1054"/>
                    </a:cubicBezTo>
                    <a:cubicBezTo>
                      <a:pt x="324" y="1054"/>
                      <a:pt x="331" y="1027"/>
                      <a:pt x="338" y="1027"/>
                    </a:cubicBezTo>
                    <a:cubicBezTo>
                      <a:pt x="424" y="948"/>
                      <a:pt x="475" y="629"/>
                      <a:pt x="439" y="337"/>
                    </a:cubicBezTo>
                    <a:cubicBezTo>
                      <a:pt x="395" y="18"/>
                      <a:pt x="316" y="-62"/>
                      <a:pt x="237" y="71"/>
                    </a:cubicBezTo>
                    <a:cubicBezTo>
                      <a:pt x="187" y="151"/>
                      <a:pt x="165" y="283"/>
                      <a:pt x="165" y="496"/>
                    </a:cubicBezTo>
                    <a:cubicBezTo>
                      <a:pt x="165" y="708"/>
                      <a:pt x="180" y="868"/>
                      <a:pt x="237" y="974"/>
                    </a:cubicBezTo>
                    <a:cubicBezTo>
                      <a:pt x="252" y="1001"/>
                      <a:pt x="266" y="1027"/>
                      <a:pt x="280" y="1027"/>
                    </a:cubicBezTo>
                    <a:cubicBezTo>
                      <a:pt x="280" y="1027"/>
                      <a:pt x="288" y="1054"/>
                      <a:pt x="288" y="1054"/>
                    </a:cubicBezTo>
                    <a:cubicBezTo>
                      <a:pt x="288" y="1054"/>
                      <a:pt x="280" y="1080"/>
                      <a:pt x="280" y="1080"/>
                    </a:cubicBezTo>
                    <a:cubicBezTo>
                      <a:pt x="266" y="1107"/>
                      <a:pt x="244" y="1080"/>
                      <a:pt x="237" y="1107"/>
                    </a:cubicBezTo>
                    <a:cubicBezTo>
                      <a:pt x="216" y="1160"/>
                      <a:pt x="201" y="1240"/>
                      <a:pt x="187" y="1293"/>
                    </a:cubicBezTo>
                    <a:cubicBezTo>
                      <a:pt x="165" y="1346"/>
                      <a:pt x="165" y="1426"/>
                      <a:pt x="158" y="1479"/>
                    </a:cubicBezTo>
                    <a:cubicBezTo>
                      <a:pt x="144" y="1426"/>
                      <a:pt x="151" y="1346"/>
                      <a:pt x="129" y="1293"/>
                    </a:cubicBezTo>
                    <a:cubicBezTo>
                      <a:pt x="115" y="1240"/>
                      <a:pt x="101" y="1160"/>
                      <a:pt x="79" y="1107"/>
                    </a:cubicBezTo>
                    <a:cubicBezTo>
                      <a:pt x="72" y="1080"/>
                      <a:pt x="50" y="1107"/>
                      <a:pt x="36" y="1080"/>
                    </a:cubicBezTo>
                    <a:cubicBezTo>
                      <a:pt x="36" y="1080"/>
                      <a:pt x="29" y="1054"/>
                      <a:pt x="29" y="1054"/>
                    </a:cubicBezTo>
                    <a:cubicBezTo>
                      <a:pt x="29" y="1054"/>
                      <a:pt x="36" y="1027"/>
                      <a:pt x="36" y="1027"/>
                    </a:cubicBezTo>
                    <a:cubicBezTo>
                      <a:pt x="122" y="921"/>
                      <a:pt x="151" y="815"/>
                      <a:pt x="151" y="496"/>
                    </a:cubicBezTo>
                    <a:cubicBezTo>
                      <a:pt x="151" y="257"/>
                      <a:pt x="122" y="124"/>
                      <a:pt x="65" y="44"/>
                    </a:cubicBezTo>
                    <a:cubicBezTo>
                      <a:pt x="50" y="18"/>
                      <a:pt x="22" y="18"/>
                      <a:pt x="7" y="44"/>
                    </a:cubicBezTo>
                    <a:cubicBezTo>
                      <a:pt x="0" y="44"/>
                      <a:pt x="0" y="151"/>
                      <a:pt x="0" y="204"/>
                    </a:cubicBezTo>
                    <a:cubicBezTo>
                      <a:pt x="0" y="230"/>
                      <a:pt x="0" y="257"/>
                      <a:pt x="0" y="283"/>
                    </a:cubicBezTo>
                    <a:cubicBezTo>
                      <a:pt x="0" y="7271"/>
                      <a:pt x="0" y="14258"/>
                      <a:pt x="0" y="21272"/>
                    </a:cubicBezTo>
                    <a:cubicBezTo>
                      <a:pt x="0" y="21352"/>
                      <a:pt x="0" y="21432"/>
                      <a:pt x="7" y="21538"/>
                    </a:cubicBezTo>
                    <a:cubicBezTo>
                      <a:pt x="29" y="21538"/>
                      <a:pt x="50" y="21538"/>
                      <a:pt x="72" y="21538"/>
                    </a:cubicBezTo>
                    <a:cubicBezTo>
                      <a:pt x="3646" y="21538"/>
                      <a:pt x="7219" y="21538"/>
                      <a:pt x="10793" y="21538"/>
                    </a:cubicBezTo>
                    <a:cubicBezTo>
                      <a:pt x="14374" y="21538"/>
                      <a:pt x="17947" y="21538"/>
                      <a:pt x="21528" y="21538"/>
                    </a:cubicBezTo>
                    <a:cubicBezTo>
                      <a:pt x="21593" y="21538"/>
                      <a:pt x="21593" y="21538"/>
                      <a:pt x="21593" y="21299"/>
                    </a:cubicBezTo>
                    <a:cubicBezTo>
                      <a:pt x="21593" y="16809"/>
                      <a:pt x="21593" y="12319"/>
                      <a:pt x="21593" y="7829"/>
                    </a:cubicBezTo>
                    <a:cubicBezTo>
                      <a:pt x="21593" y="7776"/>
                      <a:pt x="21593" y="7723"/>
                      <a:pt x="21593" y="7669"/>
                    </a:cubicBezTo>
                    <a:cubicBezTo>
                      <a:pt x="21593" y="7616"/>
                      <a:pt x="21586" y="7616"/>
                      <a:pt x="21578" y="7643"/>
                    </a:cubicBezTo>
                    <a:cubicBezTo>
                      <a:pt x="21571" y="7669"/>
                      <a:pt x="21557" y="7669"/>
                      <a:pt x="21550" y="7723"/>
                    </a:cubicBezTo>
                    <a:cubicBezTo>
                      <a:pt x="21535" y="7829"/>
                      <a:pt x="21528" y="7829"/>
                      <a:pt x="21507" y="7723"/>
                    </a:cubicBezTo>
                    <a:cubicBezTo>
                      <a:pt x="21499" y="7669"/>
                      <a:pt x="21492" y="7669"/>
                      <a:pt x="21485" y="7643"/>
                    </a:cubicBezTo>
                    <a:cubicBezTo>
                      <a:pt x="21456" y="7590"/>
                      <a:pt x="21456" y="7563"/>
                      <a:pt x="21492" y="7457"/>
                    </a:cubicBezTo>
                    <a:cubicBezTo>
                      <a:pt x="21492" y="7430"/>
                      <a:pt x="21499" y="7404"/>
                      <a:pt x="21507" y="7377"/>
                    </a:cubicBezTo>
                    <a:cubicBezTo>
                      <a:pt x="21528" y="7297"/>
                      <a:pt x="21528" y="7297"/>
                      <a:pt x="21550" y="7404"/>
                    </a:cubicBezTo>
                    <a:cubicBezTo>
                      <a:pt x="21557" y="7430"/>
                      <a:pt x="21571" y="7457"/>
                      <a:pt x="21578" y="7483"/>
                    </a:cubicBezTo>
                    <a:cubicBezTo>
                      <a:pt x="21578" y="7483"/>
                      <a:pt x="21586" y="7510"/>
                      <a:pt x="21586" y="7510"/>
                    </a:cubicBezTo>
                    <a:cubicBezTo>
                      <a:pt x="21586" y="7483"/>
                      <a:pt x="21593" y="7483"/>
                      <a:pt x="21593" y="7457"/>
                    </a:cubicBezTo>
                    <a:cubicBezTo>
                      <a:pt x="21593" y="7165"/>
                      <a:pt x="21593" y="6846"/>
                      <a:pt x="21593" y="6553"/>
                    </a:cubicBezTo>
                    <a:cubicBezTo>
                      <a:pt x="21593" y="6527"/>
                      <a:pt x="21586" y="6527"/>
                      <a:pt x="21586" y="6500"/>
                    </a:cubicBezTo>
                    <a:cubicBezTo>
                      <a:pt x="21586" y="6500"/>
                      <a:pt x="21578" y="6500"/>
                      <a:pt x="21578" y="6527"/>
                    </a:cubicBezTo>
                    <a:cubicBezTo>
                      <a:pt x="21571" y="6527"/>
                      <a:pt x="21564" y="6553"/>
                      <a:pt x="21564" y="6580"/>
                    </a:cubicBezTo>
                    <a:cubicBezTo>
                      <a:pt x="21550" y="6607"/>
                      <a:pt x="21542" y="6686"/>
                      <a:pt x="21535" y="6686"/>
                    </a:cubicBezTo>
                    <a:cubicBezTo>
                      <a:pt x="21521" y="6660"/>
                      <a:pt x="21507" y="6607"/>
                      <a:pt x="21499" y="6580"/>
                    </a:cubicBezTo>
                    <a:cubicBezTo>
                      <a:pt x="21463" y="6474"/>
                      <a:pt x="21463" y="6474"/>
                      <a:pt x="21499" y="6341"/>
                    </a:cubicBezTo>
                    <a:cubicBezTo>
                      <a:pt x="21507" y="6314"/>
                      <a:pt x="21507" y="6288"/>
                      <a:pt x="21507" y="6261"/>
                    </a:cubicBezTo>
                    <a:cubicBezTo>
                      <a:pt x="21521" y="6182"/>
                      <a:pt x="21535" y="6182"/>
                      <a:pt x="21550" y="6261"/>
                    </a:cubicBezTo>
                    <a:cubicBezTo>
                      <a:pt x="21550" y="6288"/>
                      <a:pt x="21557" y="6314"/>
                      <a:pt x="21564" y="6368"/>
                    </a:cubicBezTo>
                    <a:cubicBezTo>
                      <a:pt x="21564" y="6368"/>
                      <a:pt x="21578" y="6394"/>
                      <a:pt x="21578" y="6394"/>
                    </a:cubicBezTo>
                    <a:cubicBezTo>
                      <a:pt x="21586" y="6368"/>
                      <a:pt x="21593" y="6341"/>
                      <a:pt x="21593" y="6314"/>
                    </a:cubicBezTo>
                    <a:cubicBezTo>
                      <a:pt x="21593" y="6049"/>
                      <a:pt x="21593" y="5810"/>
                      <a:pt x="21593" y="5544"/>
                    </a:cubicBezTo>
                    <a:cubicBezTo>
                      <a:pt x="21593" y="5517"/>
                      <a:pt x="21586" y="5491"/>
                      <a:pt x="21578" y="5464"/>
                    </a:cubicBezTo>
                    <a:cubicBezTo>
                      <a:pt x="21571" y="5491"/>
                      <a:pt x="21564" y="5491"/>
                      <a:pt x="21557" y="5517"/>
                    </a:cubicBezTo>
                    <a:cubicBezTo>
                      <a:pt x="21557" y="5544"/>
                      <a:pt x="21550" y="5570"/>
                      <a:pt x="21550" y="5570"/>
                    </a:cubicBezTo>
                    <a:cubicBezTo>
                      <a:pt x="21528" y="5703"/>
                      <a:pt x="21528" y="5703"/>
                      <a:pt x="21507" y="5570"/>
                    </a:cubicBezTo>
                    <a:cubicBezTo>
                      <a:pt x="21507" y="5544"/>
                      <a:pt x="21499" y="5517"/>
                      <a:pt x="21492" y="5491"/>
                    </a:cubicBezTo>
                    <a:cubicBezTo>
                      <a:pt x="21485" y="5464"/>
                      <a:pt x="21471" y="5438"/>
                      <a:pt x="21456" y="5384"/>
                    </a:cubicBezTo>
                    <a:cubicBezTo>
                      <a:pt x="21471" y="5331"/>
                      <a:pt x="21478" y="5305"/>
                      <a:pt x="21492" y="5252"/>
                    </a:cubicBezTo>
                    <a:cubicBezTo>
                      <a:pt x="21507" y="5199"/>
                      <a:pt x="21514" y="5172"/>
                      <a:pt x="21521" y="5119"/>
                    </a:cubicBezTo>
                    <a:cubicBezTo>
                      <a:pt x="21528" y="5066"/>
                      <a:pt x="21535" y="5039"/>
                      <a:pt x="21535" y="5092"/>
                    </a:cubicBezTo>
                    <a:cubicBezTo>
                      <a:pt x="21542" y="5199"/>
                      <a:pt x="21564" y="5225"/>
                      <a:pt x="21578" y="5278"/>
                    </a:cubicBezTo>
                    <a:cubicBezTo>
                      <a:pt x="21578" y="5305"/>
                      <a:pt x="21586" y="5305"/>
                      <a:pt x="21586" y="5305"/>
                    </a:cubicBezTo>
                    <a:cubicBezTo>
                      <a:pt x="21586" y="5305"/>
                      <a:pt x="21593" y="5278"/>
                      <a:pt x="21593" y="5278"/>
                    </a:cubicBezTo>
                    <a:cubicBezTo>
                      <a:pt x="21593" y="4986"/>
                      <a:pt x="21593" y="4720"/>
                      <a:pt x="21593" y="4455"/>
                    </a:cubicBezTo>
                    <a:cubicBezTo>
                      <a:pt x="21593" y="4428"/>
                      <a:pt x="21586" y="4428"/>
                      <a:pt x="21586" y="4401"/>
                    </a:cubicBezTo>
                    <a:cubicBezTo>
                      <a:pt x="21586" y="4401"/>
                      <a:pt x="21578" y="4428"/>
                      <a:pt x="21578" y="4428"/>
                    </a:cubicBezTo>
                    <a:cubicBezTo>
                      <a:pt x="21528" y="4587"/>
                      <a:pt x="21528" y="4587"/>
                      <a:pt x="21478" y="4428"/>
                    </a:cubicBezTo>
                    <a:cubicBezTo>
                      <a:pt x="21471" y="4401"/>
                      <a:pt x="21463" y="4375"/>
                      <a:pt x="21449" y="4348"/>
                    </a:cubicBezTo>
                    <a:cubicBezTo>
                      <a:pt x="21442" y="4348"/>
                      <a:pt x="21435" y="4322"/>
                      <a:pt x="21449" y="4295"/>
                    </a:cubicBezTo>
                    <a:cubicBezTo>
                      <a:pt x="21478" y="4242"/>
                      <a:pt x="21507" y="4162"/>
                      <a:pt x="21521" y="4030"/>
                    </a:cubicBezTo>
                    <a:cubicBezTo>
                      <a:pt x="21528" y="3976"/>
                      <a:pt x="21535" y="4003"/>
                      <a:pt x="21542" y="4030"/>
                    </a:cubicBezTo>
                    <a:cubicBezTo>
                      <a:pt x="21542" y="4056"/>
                      <a:pt x="21550" y="4109"/>
                      <a:pt x="21557" y="4136"/>
                    </a:cubicBezTo>
                    <a:cubicBezTo>
                      <a:pt x="21564" y="4162"/>
                      <a:pt x="21571" y="4215"/>
                      <a:pt x="21586" y="4242"/>
                    </a:cubicBezTo>
                    <a:cubicBezTo>
                      <a:pt x="21586" y="4189"/>
                      <a:pt x="21593" y="4136"/>
                      <a:pt x="21593" y="4083"/>
                    </a:cubicBezTo>
                    <a:cubicBezTo>
                      <a:pt x="21593" y="3844"/>
                      <a:pt x="21593" y="3631"/>
                      <a:pt x="21593" y="3392"/>
                    </a:cubicBezTo>
                    <a:cubicBezTo>
                      <a:pt x="21593" y="3365"/>
                      <a:pt x="21586" y="3339"/>
                      <a:pt x="21586" y="3339"/>
                    </a:cubicBezTo>
                    <a:cubicBezTo>
                      <a:pt x="21578" y="3339"/>
                      <a:pt x="21578" y="3365"/>
                      <a:pt x="21571" y="3365"/>
                    </a:cubicBezTo>
                    <a:cubicBezTo>
                      <a:pt x="21571" y="3392"/>
                      <a:pt x="21564" y="3418"/>
                      <a:pt x="21557" y="3445"/>
                    </a:cubicBezTo>
                    <a:cubicBezTo>
                      <a:pt x="21550" y="3472"/>
                      <a:pt x="21542" y="3525"/>
                      <a:pt x="21528" y="3578"/>
                    </a:cubicBezTo>
                    <a:cubicBezTo>
                      <a:pt x="21521" y="3525"/>
                      <a:pt x="21514" y="3472"/>
                      <a:pt x="21499" y="3445"/>
                    </a:cubicBezTo>
                    <a:cubicBezTo>
                      <a:pt x="21492" y="3392"/>
                      <a:pt x="21478" y="3365"/>
                      <a:pt x="21463" y="3339"/>
                    </a:cubicBezTo>
                    <a:cubicBezTo>
                      <a:pt x="21449" y="3312"/>
                      <a:pt x="21442" y="3286"/>
                      <a:pt x="21427" y="3259"/>
                    </a:cubicBezTo>
                    <a:cubicBezTo>
                      <a:pt x="21442" y="3232"/>
                      <a:pt x="21449" y="3179"/>
                      <a:pt x="21463" y="3153"/>
                    </a:cubicBezTo>
                    <a:cubicBezTo>
                      <a:pt x="21471" y="3153"/>
                      <a:pt x="21485" y="3126"/>
                      <a:pt x="21492" y="3100"/>
                    </a:cubicBezTo>
                    <a:close/>
                    <a:moveTo>
                      <a:pt x="93" y="6421"/>
                    </a:moveTo>
                    <a:cubicBezTo>
                      <a:pt x="122" y="6394"/>
                      <a:pt x="137" y="6341"/>
                      <a:pt x="144" y="6235"/>
                    </a:cubicBezTo>
                    <a:cubicBezTo>
                      <a:pt x="151" y="6182"/>
                      <a:pt x="165" y="6182"/>
                      <a:pt x="173" y="6235"/>
                    </a:cubicBezTo>
                    <a:cubicBezTo>
                      <a:pt x="180" y="6341"/>
                      <a:pt x="201" y="6368"/>
                      <a:pt x="223" y="6421"/>
                    </a:cubicBezTo>
                    <a:cubicBezTo>
                      <a:pt x="237" y="6447"/>
                      <a:pt x="237" y="6474"/>
                      <a:pt x="216" y="6500"/>
                    </a:cubicBezTo>
                    <a:cubicBezTo>
                      <a:pt x="194" y="6527"/>
                      <a:pt x="173" y="6633"/>
                      <a:pt x="158" y="6686"/>
                    </a:cubicBezTo>
                    <a:cubicBezTo>
                      <a:pt x="137" y="6633"/>
                      <a:pt x="122" y="6553"/>
                      <a:pt x="101" y="6500"/>
                    </a:cubicBezTo>
                    <a:cubicBezTo>
                      <a:pt x="93" y="6474"/>
                      <a:pt x="86" y="6474"/>
                      <a:pt x="79" y="6474"/>
                    </a:cubicBezTo>
                    <a:cubicBezTo>
                      <a:pt x="86" y="6447"/>
                      <a:pt x="93" y="6421"/>
                      <a:pt x="93" y="6421"/>
                    </a:cubicBezTo>
                    <a:close/>
                    <a:moveTo>
                      <a:pt x="93" y="5358"/>
                    </a:moveTo>
                    <a:cubicBezTo>
                      <a:pt x="115" y="5278"/>
                      <a:pt x="129" y="5199"/>
                      <a:pt x="151" y="5092"/>
                    </a:cubicBezTo>
                    <a:cubicBezTo>
                      <a:pt x="151" y="5092"/>
                      <a:pt x="158" y="5066"/>
                      <a:pt x="158" y="5066"/>
                    </a:cubicBezTo>
                    <a:cubicBezTo>
                      <a:pt x="158" y="5066"/>
                      <a:pt x="165" y="5066"/>
                      <a:pt x="165" y="5092"/>
                    </a:cubicBezTo>
                    <a:cubicBezTo>
                      <a:pt x="173" y="5225"/>
                      <a:pt x="201" y="5252"/>
                      <a:pt x="223" y="5358"/>
                    </a:cubicBezTo>
                    <a:cubicBezTo>
                      <a:pt x="230" y="5384"/>
                      <a:pt x="237" y="5411"/>
                      <a:pt x="223" y="5438"/>
                    </a:cubicBezTo>
                    <a:cubicBezTo>
                      <a:pt x="209" y="5491"/>
                      <a:pt x="180" y="5491"/>
                      <a:pt x="180" y="5597"/>
                    </a:cubicBezTo>
                    <a:cubicBezTo>
                      <a:pt x="173" y="5677"/>
                      <a:pt x="144" y="5677"/>
                      <a:pt x="137" y="5597"/>
                    </a:cubicBezTo>
                    <a:cubicBezTo>
                      <a:pt x="129" y="5491"/>
                      <a:pt x="108" y="5491"/>
                      <a:pt x="93" y="5438"/>
                    </a:cubicBezTo>
                    <a:cubicBezTo>
                      <a:pt x="86" y="5411"/>
                      <a:pt x="79" y="5384"/>
                      <a:pt x="93" y="5358"/>
                    </a:cubicBezTo>
                    <a:close/>
                    <a:moveTo>
                      <a:pt x="158" y="19492"/>
                    </a:moveTo>
                    <a:cubicBezTo>
                      <a:pt x="158" y="19492"/>
                      <a:pt x="151" y="19466"/>
                      <a:pt x="151" y="19466"/>
                    </a:cubicBezTo>
                    <a:cubicBezTo>
                      <a:pt x="151" y="19439"/>
                      <a:pt x="158" y="19413"/>
                      <a:pt x="158" y="19386"/>
                    </a:cubicBezTo>
                    <a:cubicBezTo>
                      <a:pt x="158" y="19413"/>
                      <a:pt x="165" y="19413"/>
                      <a:pt x="165" y="19439"/>
                    </a:cubicBezTo>
                    <a:cubicBezTo>
                      <a:pt x="165" y="19466"/>
                      <a:pt x="158" y="19466"/>
                      <a:pt x="158" y="19492"/>
                    </a:cubicBezTo>
                    <a:close/>
                    <a:moveTo>
                      <a:pt x="158" y="18483"/>
                    </a:moveTo>
                    <a:cubicBezTo>
                      <a:pt x="151" y="18430"/>
                      <a:pt x="144" y="18403"/>
                      <a:pt x="129" y="18376"/>
                    </a:cubicBezTo>
                    <a:cubicBezTo>
                      <a:pt x="144" y="18323"/>
                      <a:pt x="151" y="18297"/>
                      <a:pt x="158" y="18270"/>
                    </a:cubicBezTo>
                    <a:cubicBezTo>
                      <a:pt x="165" y="18297"/>
                      <a:pt x="180" y="18350"/>
                      <a:pt x="180" y="18376"/>
                    </a:cubicBezTo>
                    <a:cubicBezTo>
                      <a:pt x="173" y="18403"/>
                      <a:pt x="165" y="18430"/>
                      <a:pt x="158" y="18483"/>
                    </a:cubicBezTo>
                    <a:close/>
                    <a:moveTo>
                      <a:pt x="180" y="17261"/>
                    </a:moveTo>
                    <a:cubicBezTo>
                      <a:pt x="180" y="17287"/>
                      <a:pt x="165" y="17314"/>
                      <a:pt x="158" y="17340"/>
                    </a:cubicBezTo>
                    <a:cubicBezTo>
                      <a:pt x="151" y="17314"/>
                      <a:pt x="144" y="17287"/>
                      <a:pt x="129" y="17234"/>
                    </a:cubicBezTo>
                    <a:cubicBezTo>
                      <a:pt x="144" y="17234"/>
                      <a:pt x="151" y="17207"/>
                      <a:pt x="158" y="17207"/>
                    </a:cubicBezTo>
                    <a:cubicBezTo>
                      <a:pt x="165" y="17207"/>
                      <a:pt x="180" y="17181"/>
                      <a:pt x="180" y="17261"/>
                    </a:cubicBezTo>
                    <a:close/>
                    <a:moveTo>
                      <a:pt x="158" y="16277"/>
                    </a:moveTo>
                    <a:cubicBezTo>
                      <a:pt x="144" y="16277"/>
                      <a:pt x="137" y="16224"/>
                      <a:pt x="122" y="16198"/>
                    </a:cubicBezTo>
                    <a:cubicBezTo>
                      <a:pt x="137" y="16171"/>
                      <a:pt x="151" y="16118"/>
                      <a:pt x="158" y="16092"/>
                    </a:cubicBezTo>
                    <a:cubicBezTo>
                      <a:pt x="173" y="16092"/>
                      <a:pt x="180" y="16171"/>
                      <a:pt x="194" y="16224"/>
                    </a:cubicBezTo>
                    <a:cubicBezTo>
                      <a:pt x="180" y="16251"/>
                      <a:pt x="165" y="16277"/>
                      <a:pt x="158" y="16277"/>
                    </a:cubicBezTo>
                    <a:close/>
                    <a:moveTo>
                      <a:pt x="129" y="15135"/>
                    </a:moveTo>
                    <a:cubicBezTo>
                      <a:pt x="129" y="15108"/>
                      <a:pt x="144" y="15055"/>
                      <a:pt x="158" y="15002"/>
                    </a:cubicBezTo>
                    <a:cubicBezTo>
                      <a:pt x="173" y="15055"/>
                      <a:pt x="187" y="15082"/>
                      <a:pt x="187" y="15135"/>
                    </a:cubicBezTo>
                    <a:cubicBezTo>
                      <a:pt x="187" y="15162"/>
                      <a:pt x="173" y="15215"/>
                      <a:pt x="158" y="15268"/>
                    </a:cubicBezTo>
                    <a:cubicBezTo>
                      <a:pt x="151" y="15215"/>
                      <a:pt x="129" y="15188"/>
                      <a:pt x="129" y="15135"/>
                    </a:cubicBezTo>
                    <a:close/>
                    <a:moveTo>
                      <a:pt x="158" y="14179"/>
                    </a:moveTo>
                    <a:cubicBezTo>
                      <a:pt x="144" y="14179"/>
                      <a:pt x="129" y="14125"/>
                      <a:pt x="115" y="14099"/>
                    </a:cubicBezTo>
                    <a:cubicBezTo>
                      <a:pt x="137" y="14019"/>
                      <a:pt x="151" y="13939"/>
                      <a:pt x="158" y="13939"/>
                    </a:cubicBezTo>
                    <a:cubicBezTo>
                      <a:pt x="173" y="13966"/>
                      <a:pt x="180" y="14019"/>
                      <a:pt x="194" y="14072"/>
                    </a:cubicBezTo>
                    <a:cubicBezTo>
                      <a:pt x="180" y="14099"/>
                      <a:pt x="165" y="14179"/>
                      <a:pt x="158" y="14179"/>
                    </a:cubicBezTo>
                    <a:close/>
                    <a:moveTo>
                      <a:pt x="158" y="13116"/>
                    </a:moveTo>
                    <a:cubicBezTo>
                      <a:pt x="144" y="13063"/>
                      <a:pt x="129" y="13010"/>
                      <a:pt x="108" y="12983"/>
                    </a:cubicBezTo>
                    <a:cubicBezTo>
                      <a:pt x="129" y="12903"/>
                      <a:pt x="144" y="12824"/>
                      <a:pt x="158" y="12770"/>
                    </a:cubicBezTo>
                    <a:cubicBezTo>
                      <a:pt x="173" y="12824"/>
                      <a:pt x="187" y="12903"/>
                      <a:pt x="209" y="12983"/>
                    </a:cubicBezTo>
                    <a:cubicBezTo>
                      <a:pt x="187" y="13010"/>
                      <a:pt x="173" y="13063"/>
                      <a:pt x="158" y="13116"/>
                    </a:cubicBezTo>
                    <a:close/>
                    <a:moveTo>
                      <a:pt x="187" y="9795"/>
                    </a:moveTo>
                    <a:cubicBezTo>
                      <a:pt x="180" y="9821"/>
                      <a:pt x="173" y="9875"/>
                      <a:pt x="158" y="9901"/>
                    </a:cubicBezTo>
                    <a:cubicBezTo>
                      <a:pt x="158" y="9901"/>
                      <a:pt x="151" y="9901"/>
                      <a:pt x="151" y="9875"/>
                    </a:cubicBezTo>
                    <a:cubicBezTo>
                      <a:pt x="144" y="9848"/>
                      <a:pt x="129" y="9795"/>
                      <a:pt x="122" y="9768"/>
                    </a:cubicBezTo>
                    <a:cubicBezTo>
                      <a:pt x="108" y="9742"/>
                      <a:pt x="115" y="9715"/>
                      <a:pt x="122" y="9689"/>
                    </a:cubicBezTo>
                    <a:cubicBezTo>
                      <a:pt x="129" y="9662"/>
                      <a:pt x="137" y="9635"/>
                      <a:pt x="144" y="9582"/>
                    </a:cubicBezTo>
                    <a:cubicBezTo>
                      <a:pt x="158" y="9556"/>
                      <a:pt x="165" y="9556"/>
                      <a:pt x="173" y="9609"/>
                    </a:cubicBezTo>
                    <a:cubicBezTo>
                      <a:pt x="180" y="9635"/>
                      <a:pt x="180" y="9662"/>
                      <a:pt x="187" y="9662"/>
                    </a:cubicBezTo>
                    <a:cubicBezTo>
                      <a:pt x="209" y="9715"/>
                      <a:pt x="201" y="9742"/>
                      <a:pt x="187" y="9795"/>
                    </a:cubicBezTo>
                    <a:close/>
                    <a:moveTo>
                      <a:pt x="201" y="10804"/>
                    </a:moveTo>
                    <a:cubicBezTo>
                      <a:pt x="201" y="10831"/>
                      <a:pt x="180" y="10884"/>
                      <a:pt x="165" y="10937"/>
                    </a:cubicBezTo>
                    <a:cubicBezTo>
                      <a:pt x="158" y="10990"/>
                      <a:pt x="151" y="10964"/>
                      <a:pt x="144" y="10937"/>
                    </a:cubicBezTo>
                    <a:cubicBezTo>
                      <a:pt x="144" y="10911"/>
                      <a:pt x="137" y="10884"/>
                      <a:pt x="129" y="10858"/>
                    </a:cubicBezTo>
                    <a:cubicBezTo>
                      <a:pt x="122" y="10831"/>
                      <a:pt x="115" y="10804"/>
                      <a:pt x="115" y="10778"/>
                    </a:cubicBezTo>
                    <a:cubicBezTo>
                      <a:pt x="129" y="10725"/>
                      <a:pt x="144" y="10672"/>
                      <a:pt x="158" y="10618"/>
                    </a:cubicBezTo>
                    <a:cubicBezTo>
                      <a:pt x="173" y="10672"/>
                      <a:pt x="194" y="10725"/>
                      <a:pt x="201" y="10804"/>
                    </a:cubicBezTo>
                    <a:close/>
                    <a:moveTo>
                      <a:pt x="115" y="11841"/>
                    </a:moveTo>
                    <a:cubicBezTo>
                      <a:pt x="129" y="11814"/>
                      <a:pt x="137" y="11787"/>
                      <a:pt x="144" y="11734"/>
                    </a:cubicBezTo>
                    <a:cubicBezTo>
                      <a:pt x="151" y="11708"/>
                      <a:pt x="158" y="11681"/>
                      <a:pt x="173" y="11734"/>
                    </a:cubicBezTo>
                    <a:cubicBezTo>
                      <a:pt x="180" y="11761"/>
                      <a:pt x="187" y="11787"/>
                      <a:pt x="194" y="11814"/>
                    </a:cubicBezTo>
                    <a:cubicBezTo>
                      <a:pt x="201" y="11867"/>
                      <a:pt x="209" y="11867"/>
                      <a:pt x="194" y="11920"/>
                    </a:cubicBezTo>
                    <a:cubicBezTo>
                      <a:pt x="180" y="11973"/>
                      <a:pt x="173" y="12027"/>
                      <a:pt x="165" y="12053"/>
                    </a:cubicBezTo>
                    <a:cubicBezTo>
                      <a:pt x="144" y="12000"/>
                      <a:pt x="129" y="11947"/>
                      <a:pt x="115" y="11894"/>
                    </a:cubicBezTo>
                    <a:cubicBezTo>
                      <a:pt x="115" y="11867"/>
                      <a:pt x="115" y="11867"/>
                      <a:pt x="115" y="11841"/>
                    </a:cubicBezTo>
                    <a:close/>
                    <a:moveTo>
                      <a:pt x="201" y="8706"/>
                    </a:moveTo>
                    <a:cubicBezTo>
                      <a:pt x="180" y="8706"/>
                      <a:pt x="173" y="8812"/>
                      <a:pt x="158" y="8838"/>
                    </a:cubicBezTo>
                    <a:cubicBezTo>
                      <a:pt x="144" y="8838"/>
                      <a:pt x="137" y="8732"/>
                      <a:pt x="122" y="8706"/>
                    </a:cubicBezTo>
                    <a:cubicBezTo>
                      <a:pt x="115" y="8679"/>
                      <a:pt x="101" y="8679"/>
                      <a:pt x="93" y="8652"/>
                    </a:cubicBezTo>
                    <a:cubicBezTo>
                      <a:pt x="101" y="8652"/>
                      <a:pt x="101" y="8626"/>
                      <a:pt x="108" y="8626"/>
                    </a:cubicBezTo>
                    <a:cubicBezTo>
                      <a:pt x="115" y="8599"/>
                      <a:pt x="129" y="8573"/>
                      <a:pt x="137" y="8520"/>
                    </a:cubicBezTo>
                    <a:cubicBezTo>
                      <a:pt x="158" y="8413"/>
                      <a:pt x="165" y="8413"/>
                      <a:pt x="180" y="8520"/>
                    </a:cubicBezTo>
                    <a:cubicBezTo>
                      <a:pt x="187" y="8573"/>
                      <a:pt x="194" y="8573"/>
                      <a:pt x="201" y="8599"/>
                    </a:cubicBezTo>
                    <a:cubicBezTo>
                      <a:pt x="209" y="8599"/>
                      <a:pt x="237" y="8652"/>
                      <a:pt x="201" y="8706"/>
                    </a:cubicBezTo>
                    <a:close/>
                    <a:moveTo>
                      <a:pt x="223" y="7590"/>
                    </a:moveTo>
                    <a:cubicBezTo>
                      <a:pt x="216" y="7616"/>
                      <a:pt x="209" y="7669"/>
                      <a:pt x="201" y="7669"/>
                    </a:cubicBezTo>
                    <a:cubicBezTo>
                      <a:pt x="173" y="7643"/>
                      <a:pt x="180" y="7749"/>
                      <a:pt x="173" y="7776"/>
                    </a:cubicBezTo>
                    <a:cubicBezTo>
                      <a:pt x="158" y="7802"/>
                      <a:pt x="151" y="7829"/>
                      <a:pt x="144" y="7776"/>
                    </a:cubicBezTo>
                    <a:cubicBezTo>
                      <a:pt x="137" y="7669"/>
                      <a:pt x="108" y="7643"/>
                      <a:pt x="93" y="7590"/>
                    </a:cubicBezTo>
                    <a:cubicBezTo>
                      <a:pt x="93" y="7563"/>
                      <a:pt x="86" y="7563"/>
                      <a:pt x="86" y="7537"/>
                    </a:cubicBezTo>
                    <a:cubicBezTo>
                      <a:pt x="86" y="7537"/>
                      <a:pt x="86" y="7510"/>
                      <a:pt x="93" y="7510"/>
                    </a:cubicBezTo>
                    <a:cubicBezTo>
                      <a:pt x="101" y="7483"/>
                      <a:pt x="108" y="7483"/>
                      <a:pt x="115" y="7457"/>
                    </a:cubicBezTo>
                    <a:cubicBezTo>
                      <a:pt x="129" y="7430"/>
                      <a:pt x="144" y="7324"/>
                      <a:pt x="158" y="7324"/>
                    </a:cubicBezTo>
                    <a:cubicBezTo>
                      <a:pt x="173" y="7324"/>
                      <a:pt x="187" y="7404"/>
                      <a:pt x="201" y="7457"/>
                    </a:cubicBezTo>
                    <a:cubicBezTo>
                      <a:pt x="209" y="7483"/>
                      <a:pt x="216" y="7510"/>
                      <a:pt x="216" y="7510"/>
                    </a:cubicBezTo>
                    <a:cubicBezTo>
                      <a:pt x="237" y="7510"/>
                      <a:pt x="237" y="7537"/>
                      <a:pt x="223" y="7590"/>
                    </a:cubicBezTo>
                    <a:close/>
                    <a:moveTo>
                      <a:pt x="237" y="4348"/>
                    </a:moveTo>
                    <a:cubicBezTo>
                      <a:pt x="209" y="4455"/>
                      <a:pt x="180" y="4561"/>
                      <a:pt x="158" y="4641"/>
                    </a:cubicBezTo>
                    <a:cubicBezTo>
                      <a:pt x="144" y="4508"/>
                      <a:pt x="115" y="4428"/>
                      <a:pt x="79" y="4348"/>
                    </a:cubicBezTo>
                    <a:cubicBezTo>
                      <a:pt x="79" y="4348"/>
                      <a:pt x="72" y="4348"/>
                      <a:pt x="72" y="4322"/>
                    </a:cubicBezTo>
                    <a:cubicBezTo>
                      <a:pt x="72" y="4322"/>
                      <a:pt x="72" y="4295"/>
                      <a:pt x="79" y="4295"/>
                    </a:cubicBezTo>
                    <a:cubicBezTo>
                      <a:pt x="108" y="4242"/>
                      <a:pt x="137" y="4162"/>
                      <a:pt x="151" y="4030"/>
                    </a:cubicBezTo>
                    <a:cubicBezTo>
                      <a:pt x="151" y="4003"/>
                      <a:pt x="165" y="3976"/>
                      <a:pt x="165" y="4030"/>
                    </a:cubicBezTo>
                    <a:cubicBezTo>
                      <a:pt x="180" y="4136"/>
                      <a:pt x="209" y="4242"/>
                      <a:pt x="237" y="4295"/>
                    </a:cubicBezTo>
                    <a:cubicBezTo>
                      <a:pt x="252" y="4322"/>
                      <a:pt x="244" y="4322"/>
                      <a:pt x="237" y="4348"/>
                    </a:cubicBezTo>
                    <a:close/>
                    <a:moveTo>
                      <a:pt x="252" y="3286"/>
                    </a:moveTo>
                    <a:cubicBezTo>
                      <a:pt x="209" y="3312"/>
                      <a:pt x="187" y="3418"/>
                      <a:pt x="165" y="3551"/>
                    </a:cubicBezTo>
                    <a:cubicBezTo>
                      <a:pt x="165" y="3578"/>
                      <a:pt x="151" y="3578"/>
                      <a:pt x="151" y="3551"/>
                    </a:cubicBezTo>
                    <a:cubicBezTo>
                      <a:pt x="129" y="3418"/>
                      <a:pt x="108" y="3312"/>
                      <a:pt x="65" y="3286"/>
                    </a:cubicBezTo>
                    <a:cubicBezTo>
                      <a:pt x="58" y="3286"/>
                      <a:pt x="58" y="3259"/>
                      <a:pt x="58" y="3259"/>
                    </a:cubicBezTo>
                    <a:cubicBezTo>
                      <a:pt x="58" y="3232"/>
                      <a:pt x="65" y="3232"/>
                      <a:pt x="65" y="3232"/>
                    </a:cubicBezTo>
                    <a:cubicBezTo>
                      <a:pt x="72" y="3232"/>
                      <a:pt x="72" y="3232"/>
                      <a:pt x="72" y="3232"/>
                    </a:cubicBezTo>
                    <a:cubicBezTo>
                      <a:pt x="122" y="3179"/>
                      <a:pt x="137" y="3020"/>
                      <a:pt x="158" y="2887"/>
                    </a:cubicBezTo>
                    <a:cubicBezTo>
                      <a:pt x="173" y="3046"/>
                      <a:pt x="201" y="3179"/>
                      <a:pt x="252" y="3232"/>
                    </a:cubicBezTo>
                    <a:cubicBezTo>
                      <a:pt x="252" y="3232"/>
                      <a:pt x="259" y="3232"/>
                      <a:pt x="259" y="3259"/>
                    </a:cubicBezTo>
                    <a:cubicBezTo>
                      <a:pt x="259" y="3259"/>
                      <a:pt x="259" y="3286"/>
                      <a:pt x="252" y="3286"/>
                    </a:cubicBezTo>
                    <a:close/>
                    <a:moveTo>
                      <a:pt x="280" y="2170"/>
                    </a:moveTo>
                    <a:cubicBezTo>
                      <a:pt x="273" y="2170"/>
                      <a:pt x="266" y="2196"/>
                      <a:pt x="266" y="2196"/>
                    </a:cubicBezTo>
                    <a:cubicBezTo>
                      <a:pt x="209" y="2223"/>
                      <a:pt x="180" y="2356"/>
                      <a:pt x="165" y="2515"/>
                    </a:cubicBezTo>
                    <a:cubicBezTo>
                      <a:pt x="165" y="2515"/>
                      <a:pt x="158" y="2542"/>
                      <a:pt x="158" y="2568"/>
                    </a:cubicBezTo>
                    <a:cubicBezTo>
                      <a:pt x="158" y="2542"/>
                      <a:pt x="151" y="2515"/>
                      <a:pt x="151" y="2515"/>
                    </a:cubicBezTo>
                    <a:cubicBezTo>
                      <a:pt x="129" y="2356"/>
                      <a:pt x="108" y="2223"/>
                      <a:pt x="50" y="2196"/>
                    </a:cubicBezTo>
                    <a:cubicBezTo>
                      <a:pt x="43" y="2196"/>
                      <a:pt x="36" y="2170"/>
                      <a:pt x="29" y="2143"/>
                    </a:cubicBezTo>
                    <a:cubicBezTo>
                      <a:pt x="29" y="2117"/>
                      <a:pt x="36" y="2090"/>
                      <a:pt x="36" y="2117"/>
                    </a:cubicBezTo>
                    <a:cubicBezTo>
                      <a:pt x="72" y="2143"/>
                      <a:pt x="93" y="2063"/>
                      <a:pt x="108" y="1984"/>
                    </a:cubicBezTo>
                    <a:cubicBezTo>
                      <a:pt x="122" y="1904"/>
                      <a:pt x="158" y="1851"/>
                      <a:pt x="151" y="1718"/>
                    </a:cubicBezTo>
                    <a:cubicBezTo>
                      <a:pt x="151" y="1718"/>
                      <a:pt x="158" y="1692"/>
                      <a:pt x="158" y="1692"/>
                    </a:cubicBezTo>
                    <a:cubicBezTo>
                      <a:pt x="158" y="1718"/>
                      <a:pt x="165" y="1718"/>
                      <a:pt x="165" y="1718"/>
                    </a:cubicBezTo>
                    <a:cubicBezTo>
                      <a:pt x="165" y="1904"/>
                      <a:pt x="209" y="1957"/>
                      <a:pt x="237" y="2063"/>
                    </a:cubicBezTo>
                    <a:cubicBezTo>
                      <a:pt x="244" y="2117"/>
                      <a:pt x="266" y="2090"/>
                      <a:pt x="280" y="2117"/>
                    </a:cubicBezTo>
                    <a:cubicBezTo>
                      <a:pt x="280" y="2117"/>
                      <a:pt x="288" y="2117"/>
                      <a:pt x="288" y="2143"/>
                    </a:cubicBezTo>
                    <a:cubicBezTo>
                      <a:pt x="288" y="2143"/>
                      <a:pt x="280" y="2170"/>
                      <a:pt x="280" y="2170"/>
                    </a:cubicBezTo>
                    <a:close/>
                    <a:moveTo>
                      <a:pt x="453" y="19492"/>
                    </a:moveTo>
                    <a:cubicBezTo>
                      <a:pt x="446" y="19492"/>
                      <a:pt x="439" y="19466"/>
                      <a:pt x="439" y="19466"/>
                    </a:cubicBezTo>
                    <a:cubicBezTo>
                      <a:pt x="439" y="19439"/>
                      <a:pt x="446" y="19439"/>
                      <a:pt x="446" y="19386"/>
                    </a:cubicBezTo>
                    <a:cubicBezTo>
                      <a:pt x="446" y="19413"/>
                      <a:pt x="453" y="19413"/>
                      <a:pt x="453" y="19413"/>
                    </a:cubicBezTo>
                    <a:cubicBezTo>
                      <a:pt x="453" y="19439"/>
                      <a:pt x="453" y="19466"/>
                      <a:pt x="453" y="19492"/>
                    </a:cubicBezTo>
                    <a:close/>
                    <a:moveTo>
                      <a:pt x="446" y="18483"/>
                    </a:moveTo>
                    <a:cubicBezTo>
                      <a:pt x="439" y="18430"/>
                      <a:pt x="431" y="18403"/>
                      <a:pt x="424" y="18376"/>
                    </a:cubicBezTo>
                    <a:cubicBezTo>
                      <a:pt x="431" y="18323"/>
                      <a:pt x="439" y="18297"/>
                      <a:pt x="446" y="18270"/>
                    </a:cubicBezTo>
                    <a:cubicBezTo>
                      <a:pt x="453" y="18297"/>
                      <a:pt x="467" y="18350"/>
                      <a:pt x="467" y="18376"/>
                    </a:cubicBezTo>
                    <a:cubicBezTo>
                      <a:pt x="467" y="18403"/>
                      <a:pt x="453" y="18430"/>
                      <a:pt x="446" y="18483"/>
                    </a:cubicBezTo>
                    <a:close/>
                    <a:moveTo>
                      <a:pt x="446" y="17367"/>
                    </a:moveTo>
                    <a:cubicBezTo>
                      <a:pt x="439" y="17314"/>
                      <a:pt x="431" y="17287"/>
                      <a:pt x="431" y="17261"/>
                    </a:cubicBezTo>
                    <a:cubicBezTo>
                      <a:pt x="424" y="17261"/>
                      <a:pt x="439" y="17207"/>
                      <a:pt x="439" y="17207"/>
                    </a:cubicBezTo>
                    <a:cubicBezTo>
                      <a:pt x="453" y="17207"/>
                      <a:pt x="460" y="17207"/>
                      <a:pt x="475" y="17234"/>
                    </a:cubicBezTo>
                    <a:cubicBezTo>
                      <a:pt x="467" y="17287"/>
                      <a:pt x="453" y="17314"/>
                      <a:pt x="446" y="17367"/>
                    </a:cubicBezTo>
                    <a:close/>
                    <a:moveTo>
                      <a:pt x="446" y="16304"/>
                    </a:moveTo>
                    <a:cubicBezTo>
                      <a:pt x="431" y="16277"/>
                      <a:pt x="424" y="16251"/>
                      <a:pt x="417" y="16198"/>
                    </a:cubicBezTo>
                    <a:cubicBezTo>
                      <a:pt x="424" y="16171"/>
                      <a:pt x="439" y="16118"/>
                      <a:pt x="446" y="16092"/>
                    </a:cubicBezTo>
                    <a:cubicBezTo>
                      <a:pt x="460" y="16118"/>
                      <a:pt x="467" y="16171"/>
                      <a:pt x="482" y="16224"/>
                    </a:cubicBezTo>
                    <a:cubicBezTo>
                      <a:pt x="467" y="16251"/>
                      <a:pt x="460" y="16277"/>
                      <a:pt x="446" y="16304"/>
                    </a:cubicBezTo>
                    <a:close/>
                    <a:moveTo>
                      <a:pt x="446" y="15241"/>
                    </a:moveTo>
                    <a:cubicBezTo>
                      <a:pt x="431" y="15241"/>
                      <a:pt x="417" y="15188"/>
                      <a:pt x="410" y="15162"/>
                    </a:cubicBezTo>
                    <a:cubicBezTo>
                      <a:pt x="424" y="15082"/>
                      <a:pt x="439" y="15029"/>
                      <a:pt x="446" y="15029"/>
                    </a:cubicBezTo>
                    <a:cubicBezTo>
                      <a:pt x="460" y="15029"/>
                      <a:pt x="475" y="15082"/>
                      <a:pt x="482" y="15135"/>
                    </a:cubicBezTo>
                    <a:cubicBezTo>
                      <a:pt x="467" y="15188"/>
                      <a:pt x="460" y="15241"/>
                      <a:pt x="446" y="15241"/>
                    </a:cubicBezTo>
                    <a:close/>
                    <a:moveTo>
                      <a:pt x="410" y="14072"/>
                    </a:moveTo>
                    <a:cubicBezTo>
                      <a:pt x="424" y="14019"/>
                      <a:pt x="439" y="13993"/>
                      <a:pt x="446" y="13939"/>
                    </a:cubicBezTo>
                    <a:cubicBezTo>
                      <a:pt x="460" y="13993"/>
                      <a:pt x="467" y="14019"/>
                      <a:pt x="482" y="14072"/>
                    </a:cubicBezTo>
                    <a:cubicBezTo>
                      <a:pt x="467" y="14099"/>
                      <a:pt x="460" y="14179"/>
                      <a:pt x="446" y="14179"/>
                    </a:cubicBezTo>
                    <a:cubicBezTo>
                      <a:pt x="439" y="14179"/>
                      <a:pt x="424" y="14125"/>
                      <a:pt x="410" y="14072"/>
                    </a:cubicBezTo>
                    <a:close/>
                    <a:moveTo>
                      <a:pt x="446" y="13116"/>
                    </a:moveTo>
                    <a:cubicBezTo>
                      <a:pt x="431" y="13063"/>
                      <a:pt x="417" y="13010"/>
                      <a:pt x="403" y="12983"/>
                    </a:cubicBezTo>
                    <a:cubicBezTo>
                      <a:pt x="417" y="12903"/>
                      <a:pt x="431" y="12824"/>
                      <a:pt x="446" y="12770"/>
                    </a:cubicBezTo>
                    <a:cubicBezTo>
                      <a:pt x="467" y="12824"/>
                      <a:pt x="482" y="12903"/>
                      <a:pt x="496" y="12956"/>
                    </a:cubicBezTo>
                    <a:cubicBezTo>
                      <a:pt x="482" y="13010"/>
                      <a:pt x="467" y="13063"/>
                      <a:pt x="446" y="13116"/>
                    </a:cubicBezTo>
                    <a:close/>
                    <a:moveTo>
                      <a:pt x="417" y="11814"/>
                    </a:moveTo>
                    <a:cubicBezTo>
                      <a:pt x="424" y="11787"/>
                      <a:pt x="439" y="11734"/>
                      <a:pt x="446" y="11708"/>
                    </a:cubicBezTo>
                    <a:cubicBezTo>
                      <a:pt x="446" y="11708"/>
                      <a:pt x="453" y="11708"/>
                      <a:pt x="453" y="11734"/>
                    </a:cubicBezTo>
                    <a:cubicBezTo>
                      <a:pt x="467" y="11761"/>
                      <a:pt x="475" y="11787"/>
                      <a:pt x="482" y="11841"/>
                    </a:cubicBezTo>
                    <a:cubicBezTo>
                      <a:pt x="496" y="11867"/>
                      <a:pt x="496" y="11894"/>
                      <a:pt x="482" y="11920"/>
                    </a:cubicBezTo>
                    <a:cubicBezTo>
                      <a:pt x="475" y="11947"/>
                      <a:pt x="467" y="11973"/>
                      <a:pt x="460" y="12000"/>
                    </a:cubicBezTo>
                    <a:cubicBezTo>
                      <a:pt x="453" y="12053"/>
                      <a:pt x="446" y="12053"/>
                      <a:pt x="439" y="12000"/>
                    </a:cubicBezTo>
                    <a:cubicBezTo>
                      <a:pt x="431" y="11973"/>
                      <a:pt x="424" y="11947"/>
                      <a:pt x="417" y="11947"/>
                    </a:cubicBezTo>
                    <a:cubicBezTo>
                      <a:pt x="395" y="11894"/>
                      <a:pt x="403" y="11841"/>
                      <a:pt x="417" y="11814"/>
                    </a:cubicBezTo>
                    <a:close/>
                    <a:moveTo>
                      <a:pt x="403" y="10831"/>
                    </a:moveTo>
                    <a:cubicBezTo>
                      <a:pt x="417" y="10751"/>
                      <a:pt x="431" y="10698"/>
                      <a:pt x="446" y="10618"/>
                    </a:cubicBezTo>
                    <a:cubicBezTo>
                      <a:pt x="467" y="10698"/>
                      <a:pt x="489" y="10751"/>
                      <a:pt x="489" y="10804"/>
                    </a:cubicBezTo>
                    <a:cubicBezTo>
                      <a:pt x="489" y="10858"/>
                      <a:pt x="460" y="10964"/>
                      <a:pt x="446" y="10964"/>
                    </a:cubicBezTo>
                    <a:cubicBezTo>
                      <a:pt x="431" y="10964"/>
                      <a:pt x="417" y="10858"/>
                      <a:pt x="403" y="10831"/>
                    </a:cubicBezTo>
                    <a:close/>
                    <a:moveTo>
                      <a:pt x="482" y="9795"/>
                    </a:moveTo>
                    <a:cubicBezTo>
                      <a:pt x="475" y="9795"/>
                      <a:pt x="467" y="9848"/>
                      <a:pt x="460" y="9875"/>
                    </a:cubicBezTo>
                    <a:cubicBezTo>
                      <a:pt x="453" y="9901"/>
                      <a:pt x="446" y="9928"/>
                      <a:pt x="439" y="9875"/>
                    </a:cubicBezTo>
                    <a:cubicBezTo>
                      <a:pt x="431" y="9848"/>
                      <a:pt x="417" y="9795"/>
                      <a:pt x="410" y="9768"/>
                    </a:cubicBezTo>
                    <a:cubicBezTo>
                      <a:pt x="410" y="9768"/>
                      <a:pt x="403" y="9742"/>
                      <a:pt x="403" y="9742"/>
                    </a:cubicBezTo>
                    <a:cubicBezTo>
                      <a:pt x="403" y="9715"/>
                      <a:pt x="410" y="9689"/>
                      <a:pt x="417" y="9689"/>
                    </a:cubicBezTo>
                    <a:cubicBezTo>
                      <a:pt x="424" y="9609"/>
                      <a:pt x="439" y="9556"/>
                      <a:pt x="446" y="9503"/>
                    </a:cubicBezTo>
                    <a:cubicBezTo>
                      <a:pt x="460" y="9556"/>
                      <a:pt x="467" y="9609"/>
                      <a:pt x="482" y="9662"/>
                    </a:cubicBezTo>
                    <a:cubicBezTo>
                      <a:pt x="489" y="9715"/>
                      <a:pt x="503" y="9742"/>
                      <a:pt x="482" y="9795"/>
                    </a:cubicBezTo>
                    <a:close/>
                    <a:moveTo>
                      <a:pt x="496" y="8679"/>
                    </a:moveTo>
                    <a:cubicBezTo>
                      <a:pt x="467" y="8706"/>
                      <a:pt x="460" y="8812"/>
                      <a:pt x="446" y="8892"/>
                    </a:cubicBezTo>
                    <a:cubicBezTo>
                      <a:pt x="439" y="8785"/>
                      <a:pt x="424" y="8706"/>
                      <a:pt x="395" y="8679"/>
                    </a:cubicBezTo>
                    <a:cubicBezTo>
                      <a:pt x="395" y="8679"/>
                      <a:pt x="388" y="8652"/>
                      <a:pt x="388" y="8652"/>
                    </a:cubicBezTo>
                    <a:cubicBezTo>
                      <a:pt x="388" y="8652"/>
                      <a:pt x="395" y="8626"/>
                      <a:pt x="395" y="8626"/>
                    </a:cubicBezTo>
                    <a:cubicBezTo>
                      <a:pt x="403" y="8599"/>
                      <a:pt x="417" y="8599"/>
                      <a:pt x="417" y="8573"/>
                    </a:cubicBezTo>
                    <a:cubicBezTo>
                      <a:pt x="431" y="8546"/>
                      <a:pt x="439" y="8493"/>
                      <a:pt x="446" y="8440"/>
                    </a:cubicBezTo>
                    <a:cubicBezTo>
                      <a:pt x="460" y="8493"/>
                      <a:pt x="475" y="8520"/>
                      <a:pt x="489" y="8573"/>
                    </a:cubicBezTo>
                    <a:cubicBezTo>
                      <a:pt x="496" y="8599"/>
                      <a:pt x="496" y="8599"/>
                      <a:pt x="503" y="8626"/>
                    </a:cubicBezTo>
                    <a:cubicBezTo>
                      <a:pt x="511" y="8652"/>
                      <a:pt x="511" y="8679"/>
                      <a:pt x="496" y="8679"/>
                    </a:cubicBezTo>
                    <a:close/>
                    <a:moveTo>
                      <a:pt x="518" y="7563"/>
                    </a:moveTo>
                    <a:cubicBezTo>
                      <a:pt x="503" y="7616"/>
                      <a:pt x="489" y="7669"/>
                      <a:pt x="475" y="7723"/>
                    </a:cubicBezTo>
                    <a:cubicBezTo>
                      <a:pt x="453" y="7802"/>
                      <a:pt x="453" y="7802"/>
                      <a:pt x="424" y="7696"/>
                    </a:cubicBezTo>
                    <a:cubicBezTo>
                      <a:pt x="417" y="7643"/>
                      <a:pt x="395" y="7616"/>
                      <a:pt x="381" y="7563"/>
                    </a:cubicBezTo>
                    <a:cubicBezTo>
                      <a:pt x="381" y="7563"/>
                      <a:pt x="374" y="7537"/>
                      <a:pt x="374" y="7537"/>
                    </a:cubicBezTo>
                    <a:cubicBezTo>
                      <a:pt x="374" y="7537"/>
                      <a:pt x="381" y="7510"/>
                      <a:pt x="388" y="7510"/>
                    </a:cubicBezTo>
                    <a:cubicBezTo>
                      <a:pt x="410" y="7457"/>
                      <a:pt x="431" y="7377"/>
                      <a:pt x="453" y="7324"/>
                    </a:cubicBezTo>
                    <a:cubicBezTo>
                      <a:pt x="467" y="7377"/>
                      <a:pt x="489" y="7457"/>
                      <a:pt x="511" y="7510"/>
                    </a:cubicBezTo>
                    <a:cubicBezTo>
                      <a:pt x="525" y="7537"/>
                      <a:pt x="525" y="7537"/>
                      <a:pt x="518" y="7563"/>
                    </a:cubicBezTo>
                    <a:close/>
                    <a:moveTo>
                      <a:pt x="374" y="5384"/>
                    </a:moveTo>
                    <a:cubicBezTo>
                      <a:pt x="374" y="5384"/>
                      <a:pt x="381" y="5358"/>
                      <a:pt x="388" y="5331"/>
                    </a:cubicBezTo>
                    <a:cubicBezTo>
                      <a:pt x="403" y="5252"/>
                      <a:pt x="431" y="5199"/>
                      <a:pt x="439" y="5092"/>
                    </a:cubicBezTo>
                    <a:cubicBezTo>
                      <a:pt x="446" y="5092"/>
                      <a:pt x="453" y="5092"/>
                      <a:pt x="453" y="5092"/>
                    </a:cubicBezTo>
                    <a:cubicBezTo>
                      <a:pt x="460" y="5225"/>
                      <a:pt x="489" y="5278"/>
                      <a:pt x="511" y="5358"/>
                    </a:cubicBezTo>
                    <a:cubicBezTo>
                      <a:pt x="532" y="5411"/>
                      <a:pt x="518" y="5438"/>
                      <a:pt x="503" y="5464"/>
                    </a:cubicBezTo>
                    <a:cubicBezTo>
                      <a:pt x="482" y="5491"/>
                      <a:pt x="475" y="5544"/>
                      <a:pt x="460" y="5624"/>
                    </a:cubicBezTo>
                    <a:cubicBezTo>
                      <a:pt x="460" y="5650"/>
                      <a:pt x="446" y="5703"/>
                      <a:pt x="439" y="5624"/>
                    </a:cubicBezTo>
                    <a:cubicBezTo>
                      <a:pt x="424" y="5517"/>
                      <a:pt x="410" y="5464"/>
                      <a:pt x="381" y="5438"/>
                    </a:cubicBezTo>
                    <a:cubicBezTo>
                      <a:pt x="381" y="5438"/>
                      <a:pt x="374" y="5411"/>
                      <a:pt x="374" y="5384"/>
                    </a:cubicBezTo>
                    <a:close/>
                    <a:moveTo>
                      <a:pt x="482" y="6553"/>
                    </a:moveTo>
                    <a:cubicBezTo>
                      <a:pt x="475" y="6580"/>
                      <a:pt x="467" y="6633"/>
                      <a:pt x="460" y="6660"/>
                    </a:cubicBezTo>
                    <a:cubicBezTo>
                      <a:pt x="453" y="6686"/>
                      <a:pt x="453" y="6713"/>
                      <a:pt x="439" y="6660"/>
                    </a:cubicBezTo>
                    <a:cubicBezTo>
                      <a:pt x="417" y="6607"/>
                      <a:pt x="410" y="6500"/>
                      <a:pt x="374" y="6474"/>
                    </a:cubicBezTo>
                    <a:cubicBezTo>
                      <a:pt x="381" y="6474"/>
                      <a:pt x="381" y="6447"/>
                      <a:pt x="381" y="6421"/>
                    </a:cubicBezTo>
                    <a:cubicBezTo>
                      <a:pt x="410" y="6394"/>
                      <a:pt x="431" y="6314"/>
                      <a:pt x="439" y="6208"/>
                    </a:cubicBezTo>
                    <a:cubicBezTo>
                      <a:pt x="439" y="6208"/>
                      <a:pt x="446" y="6208"/>
                      <a:pt x="446" y="6182"/>
                    </a:cubicBezTo>
                    <a:cubicBezTo>
                      <a:pt x="453" y="6208"/>
                      <a:pt x="460" y="6235"/>
                      <a:pt x="460" y="6235"/>
                    </a:cubicBezTo>
                    <a:cubicBezTo>
                      <a:pt x="467" y="6288"/>
                      <a:pt x="475" y="6341"/>
                      <a:pt x="482" y="6368"/>
                    </a:cubicBezTo>
                    <a:cubicBezTo>
                      <a:pt x="496" y="6394"/>
                      <a:pt x="511" y="6447"/>
                      <a:pt x="525" y="6474"/>
                    </a:cubicBezTo>
                    <a:cubicBezTo>
                      <a:pt x="511" y="6500"/>
                      <a:pt x="496" y="6527"/>
                      <a:pt x="482" y="6553"/>
                    </a:cubicBezTo>
                    <a:close/>
                    <a:moveTo>
                      <a:pt x="525" y="4348"/>
                    </a:moveTo>
                    <a:cubicBezTo>
                      <a:pt x="496" y="4401"/>
                      <a:pt x="467" y="4508"/>
                      <a:pt x="453" y="4614"/>
                    </a:cubicBezTo>
                    <a:cubicBezTo>
                      <a:pt x="446" y="4667"/>
                      <a:pt x="446" y="4641"/>
                      <a:pt x="439" y="4614"/>
                    </a:cubicBezTo>
                    <a:cubicBezTo>
                      <a:pt x="417" y="4508"/>
                      <a:pt x="395" y="4428"/>
                      <a:pt x="374" y="4348"/>
                    </a:cubicBezTo>
                    <a:cubicBezTo>
                      <a:pt x="367" y="4348"/>
                      <a:pt x="367" y="4322"/>
                      <a:pt x="360" y="4322"/>
                    </a:cubicBezTo>
                    <a:cubicBezTo>
                      <a:pt x="367" y="4295"/>
                      <a:pt x="367" y="4295"/>
                      <a:pt x="367" y="4269"/>
                    </a:cubicBezTo>
                    <a:cubicBezTo>
                      <a:pt x="403" y="4242"/>
                      <a:pt x="424" y="4162"/>
                      <a:pt x="439" y="4030"/>
                    </a:cubicBezTo>
                    <a:cubicBezTo>
                      <a:pt x="446" y="3976"/>
                      <a:pt x="453" y="4003"/>
                      <a:pt x="460" y="4030"/>
                    </a:cubicBezTo>
                    <a:cubicBezTo>
                      <a:pt x="475" y="4162"/>
                      <a:pt x="496" y="4242"/>
                      <a:pt x="525" y="4295"/>
                    </a:cubicBezTo>
                    <a:cubicBezTo>
                      <a:pt x="532" y="4295"/>
                      <a:pt x="546" y="4322"/>
                      <a:pt x="525" y="4348"/>
                    </a:cubicBezTo>
                    <a:close/>
                    <a:moveTo>
                      <a:pt x="511" y="3339"/>
                    </a:moveTo>
                    <a:cubicBezTo>
                      <a:pt x="482" y="3365"/>
                      <a:pt x="475" y="3445"/>
                      <a:pt x="460" y="3525"/>
                    </a:cubicBezTo>
                    <a:cubicBezTo>
                      <a:pt x="460" y="3551"/>
                      <a:pt x="446" y="3604"/>
                      <a:pt x="439" y="3551"/>
                    </a:cubicBezTo>
                    <a:cubicBezTo>
                      <a:pt x="417" y="3418"/>
                      <a:pt x="395" y="3312"/>
                      <a:pt x="352" y="3286"/>
                    </a:cubicBezTo>
                    <a:cubicBezTo>
                      <a:pt x="352" y="3286"/>
                      <a:pt x="345" y="3259"/>
                      <a:pt x="345" y="3232"/>
                    </a:cubicBezTo>
                    <a:cubicBezTo>
                      <a:pt x="352" y="3232"/>
                      <a:pt x="352" y="3232"/>
                      <a:pt x="360" y="3232"/>
                    </a:cubicBezTo>
                    <a:cubicBezTo>
                      <a:pt x="403" y="3179"/>
                      <a:pt x="424" y="3073"/>
                      <a:pt x="439" y="2914"/>
                    </a:cubicBezTo>
                    <a:cubicBezTo>
                      <a:pt x="446" y="2887"/>
                      <a:pt x="446" y="2887"/>
                      <a:pt x="453" y="2914"/>
                    </a:cubicBezTo>
                    <a:cubicBezTo>
                      <a:pt x="475" y="3020"/>
                      <a:pt x="482" y="3126"/>
                      <a:pt x="511" y="3153"/>
                    </a:cubicBezTo>
                    <a:cubicBezTo>
                      <a:pt x="525" y="3179"/>
                      <a:pt x="539" y="3232"/>
                      <a:pt x="554" y="3259"/>
                    </a:cubicBezTo>
                    <a:cubicBezTo>
                      <a:pt x="539" y="3286"/>
                      <a:pt x="525" y="3312"/>
                      <a:pt x="511" y="3339"/>
                    </a:cubicBezTo>
                    <a:close/>
                    <a:moveTo>
                      <a:pt x="662" y="6474"/>
                    </a:moveTo>
                    <a:cubicBezTo>
                      <a:pt x="669" y="6447"/>
                      <a:pt x="669" y="6421"/>
                      <a:pt x="676" y="6421"/>
                    </a:cubicBezTo>
                    <a:cubicBezTo>
                      <a:pt x="697" y="6368"/>
                      <a:pt x="712" y="6341"/>
                      <a:pt x="719" y="6261"/>
                    </a:cubicBezTo>
                    <a:cubicBezTo>
                      <a:pt x="726" y="6182"/>
                      <a:pt x="748" y="6182"/>
                      <a:pt x="755" y="6261"/>
                    </a:cubicBezTo>
                    <a:cubicBezTo>
                      <a:pt x="762" y="6288"/>
                      <a:pt x="762" y="6341"/>
                      <a:pt x="769" y="6341"/>
                    </a:cubicBezTo>
                    <a:cubicBezTo>
                      <a:pt x="798" y="6474"/>
                      <a:pt x="798" y="6474"/>
                      <a:pt x="769" y="6580"/>
                    </a:cubicBezTo>
                    <a:cubicBezTo>
                      <a:pt x="762" y="6607"/>
                      <a:pt x="755" y="6633"/>
                      <a:pt x="741" y="6686"/>
                    </a:cubicBezTo>
                    <a:cubicBezTo>
                      <a:pt x="741" y="6686"/>
                      <a:pt x="733" y="6686"/>
                      <a:pt x="733" y="6686"/>
                    </a:cubicBezTo>
                    <a:cubicBezTo>
                      <a:pt x="712" y="6607"/>
                      <a:pt x="697" y="6500"/>
                      <a:pt x="669" y="6474"/>
                    </a:cubicBezTo>
                    <a:cubicBezTo>
                      <a:pt x="662" y="6474"/>
                      <a:pt x="662" y="6474"/>
                      <a:pt x="662" y="6474"/>
                    </a:cubicBezTo>
                    <a:close/>
                    <a:moveTo>
                      <a:pt x="662" y="5384"/>
                    </a:moveTo>
                    <a:cubicBezTo>
                      <a:pt x="669" y="5384"/>
                      <a:pt x="669" y="5358"/>
                      <a:pt x="676" y="5358"/>
                    </a:cubicBezTo>
                    <a:cubicBezTo>
                      <a:pt x="697" y="5278"/>
                      <a:pt x="719" y="5199"/>
                      <a:pt x="726" y="5119"/>
                    </a:cubicBezTo>
                    <a:cubicBezTo>
                      <a:pt x="741" y="5039"/>
                      <a:pt x="733" y="5066"/>
                      <a:pt x="748" y="5119"/>
                    </a:cubicBezTo>
                    <a:cubicBezTo>
                      <a:pt x="762" y="5225"/>
                      <a:pt x="784" y="5278"/>
                      <a:pt x="805" y="5358"/>
                    </a:cubicBezTo>
                    <a:cubicBezTo>
                      <a:pt x="820" y="5411"/>
                      <a:pt x="805" y="5438"/>
                      <a:pt x="798" y="5464"/>
                    </a:cubicBezTo>
                    <a:cubicBezTo>
                      <a:pt x="784" y="5491"/>
                      <a:pt x="769" y="5517"/>
                      <a:pt x="762" y="5544"/>
                    </a:cubicBezTo>
                    <a:cubicBezTo>
                      <a:pt x="755" y="5597"/>
                      <a:pt x="748" y="5677"/>
                      <a:pt x="733" y="5650"/>
                    </a:cubicBezTo>
                    <a:cubicBezTo>
                      <a:pt x="726" y="5650"/>
                      <a:pt x="719" y="5570"/>
                      <a:pt x="712" y="5517"/>
                    </a:cubicBezTo>
                    <a:cubicBezTo>
                      <a:pt x="697" y="5491"/>
                      <a:pt x="683" y="5464"/>
                      <a:pt x="676" y="5438"/>
                    </a:cubicBezTo>
                    <a:cubicBezTo>
                      <a:pt x="669" y="5438"/>
                      <a:pt x="669" y="5411"/>
                      <a:pt x="662" y="5384"/>
                    </a:cubicBezTo>
                    <a:close/>
                    <a:moveTo>
                      <a:pt x="741" y="10645"/>
                    </a:moveTo>
                    <a:cubicBezTo>
                      <a:pt x="755" y="10672"/>
                      <a:pt x="769" y="10751"/>
                      <a:pt x="784" y="10831"/>
                    </a:cubicBezTo>
                    <a:cubicBezTo>
                      <a:pt x="762" y="10858"/>
                      <a:pt x="748" y="10964"/>
                      <a:pt x="733" y="10964"/>
                    </a:cubicBezTo>
                    <a:cubicBezTo>
                      <a:pt x="719" y="10937"/>
                      <a:pt x="705" y="10858"/>
                      <a:pt x="690" y="10778"/>
                    </a:cubicBezTo>
                    <a:cubicBezTo>
                      <a:pt x="712" y="10725"/>
                      <a:pt x="726" y="10645"/>
                      <a:pt x="741" y="10645"/>
                    </a:cubicBezTo>
                    <a:close/>
                    <a:moveTo>
                      <a:pt x="697" y="9715"/>
                    </a:moveTo>
                    <a:cubicBezTo>
                      <a:pt x="712" y="9635"/>
                      <a:pt x="733" y="9609"/>
                      <a:pt x="733" y="9529"/>
                    </a:cubicBezTo>
                    <a:cubicBezTo>
                      <a:pt x="733" y="9503"/>
                      <a:pt x="741" y="9503"/>
                      <a:pt x="741" y="9503"/>
                    </a:cubicBezTo>
                    <a:cubicBezTo>
                      <a:pt x="741" y="9529"/>
                      <a:pt x="741" y="9529"/>
                      <a:pt x="748" y="9556"/>
                    </a:cubicBezTo>
                    <a:cubicBezTo>
                      <a:pt x="755" y="9582"/>
                      <a:pt x="755" y="9635"/>
                      <a:pt x="769" y="9662"/>
                    </a:cubicBezTo>
                    <a:cubicBezTo>
                      <a:pt x="791" y="9715"/>
                      <a:pt x="784" y="9768"/>
                      <a:pt x="769" y="9795"/>
                    </a:cubicBezTo>
                    <a:cubicBezTo>
                      <a:pt x="755" y="9848"/>
                      <a:pt x="741" y="9901"/>
                      <a:pt x="741" y="9901"/>
                    </a:cubicBezTo>
                    <a:cubicBezTo>
                      <a:pt x="719" y="9848"/>
                      <a:pt x="705" y="9795"/>
                      <a:pt x="697" y="9742"/>
                    </a:cubicBezTo>
                    <a:cubicBezTo>
                      <a:pt x="690" y="9742"/>
                      <a:pt x="690" y="9715"/>
                      <a:pt x="697" y="9715"/>
                    </a:cubicBezTo>
                    <a:close/>
                    <a:moveTo>
                      <a:pt x="755" y="11973"/>
                    </a:moveTo>
                    <a:cubicBezTo>
                      <a:pt x="748" y="12027"/>
                      <a:pt x="733" y="12080"/>
                      <a:pt x="719" y="11973"/>
                    </a:cubicBezTo>
                    <a:cubicBezTo>
                      <a:pt x="712" y="11947"/>
                      <a:pt x="697" y="11920"/>
                      <a:pt x="690" y="11867"/>
                    </a:cubicBezTo>
                    <a:cubicBezTo>
                      <a:pt x="690" y="11867"/>
                      <a:pt x="697" y="11841"/>
                      <a:pt x="697" y="11841"/>
                    </a:cubicBezTo>
                    <a:cubicBezTo>
                      <a:pt x="712" y="11814"/>
                      <a:pt x="719" y="11761"/>
                      <a:pt x="726" y="11734"/>
                    </a:cubicBezTo>
                    <a:cubicBezTo>
                      <a:pt x="733" y="11708"/>
                      <a:pt x="741" y="11681"/>
                      <a:pt x="748" y="11734"/>
                    </a:cubicBezTo>
                    <a:cubicBezTo>
                      <a:pt x="748" y="11734"/>
                      <a:pt x="755" y="11761"/>
                      <a:pt x="755" y="11761"/>
                    </a:cubicBezTo>
                    <a:cubicBezTo>
                      <a:pt x="784" y="11867"/>
                      <a:pt x="784" y="11867"/>
                      <a:pt x="755" y="11973"/>
                    </a:cubicBezTo>
                    <a:close/>
                    <a:moveTo>
                      <a:pt x="733" y="19519"/>
                    </a:moveTo>
                    <a:cubicBezTo>
                      <a:pt x="733" y="19492"/>
                      <a:pt x="733" y="19466"/>
                      <a:pt x="733" y="19439"/>
                    </a:cubicBezTo>
                    <a:cubicBezTo>
                      <a:pt x="733" y="19413"/>
                      <a:pt x="733" y="19413"/>
                      <a:pt x="741" y="19386"/>
                    </a:cubicBezTo>
                    <a:cubicBezTo>
                      <a:pt x="741" y="19413"/>
                      <a:pt x="741" y="19439"/>
                      <a:pt x="748" y="19466"/>
                    </a:cubicBezTo>
                    <a:cubicBezTo>
                      <a:pt x="748" y="19466"/>
                      <a:pt x="741" y="19492"/>
                      <a:pt x="733" y="19519"/>
                    </a:cubicBezTo>
                    <a:close/>
                    <a:moveTo>
                      <a:pt x="733" y="18456"/>
                    </a:moveTo>
                    <a:cubicBezTo>
                      <a:pt x="726" y="18430"/>
                      <a:pt x="719" y="18403"/>
                      <a:pt x="712" y="18376"/>
                    </a:cubicBezTo>
                    <a:cubicBezTo>
                      <a:pt x="726" y="18323"/>
                      <a:pt x="733" y="18297"/>
                      <a:pt x="741" y="18270"/>
                    </a:cubicBezTo>
                    <a:cubicBezTo>
                      <a:pt x="748" y="18297"/>
                      <a:pt x="755" y="18350"/>
                      <a:pt x="755" y="18376"/>
                    </a:cubicBezTo>
                    <a:cubicBezTo>
                      <a:pt x="755" y="18403"/>
                      <a:pt x="741" y="18430"/>
                      <a:pt x="733" y="18456"/>
                    </a:cubicBezTo>
                    <a:close/>
                    <a:moveTo>
                      <a:pt x="741" y="17367"/>
                    </a:moveTo>
                    <a:cubicBezTo>
                      <a:pt x="733" y="17314"/>
                      <a:pt x="719" y="17287"/>
                      <a:pt x="712" y="17234"/>
                    </a:cubicBezTo>
                    <a:cubicBezTo>
                      <a:pt x="726" y="17207"/>
                      <a:pt x="733" y="17207"/>
                      <a:pt x="748" y="17207"/>
                    </a:cubicBezTo>
                    <a:cubicBezTo>
                      <a:pt x="748" y="17207"/>
                      <a:pt x="762" y="17261"/>
                      <a:pt x="755" y="17261"/>
                    </a:cubicBezTo>
                    <a:cubicBezTo>
                      <a:pt x="755" y="17287"/>
                      <a:pt x="748" y="17314"/>
                      <a:pt x="741" y="17367"/>
                    </a:cubicBezTo>
                    <a:close/>
                    <a:moveTo>
                      <a:pt x="741" y="16277"/>
                    </a:moveTo>
                    <a:cubicBezTo>
                      <a:pt x="733" y="16304"/>
                      <a:pt x="697" y="16224"/>
                      <a:pt x="705" y="16198"/>
                    </a:cubicBezTo>
                    <a:cubicBezTo>
                      <a:pt x="712" y="16171"/>
                      <a:pt x="726" y="16118"/>
                      <a:pt x="741" y="16065"/>
                    </a:cubicBezTo>
                    <a:cubicBezTo>
                      <a:pt x="748" y="16118"/>
                      <a:pt x="762" y="16171"/>
                      <a:pt x="769" y="16198"/>
                    </a:cubicBezTo>
                    <a:cubicBezTo>
                      <a:pt x="762" y="16224"/>
                      <a:pt x="755" y="16277"/>
                      <a:pt x="741" y="16277"/>
                    </a:cubicBezTo>
                    <a:close/>
                    <a:moveTo>
                      <a:pt x="741" y="14205"/>
                    </a:moveTo>
                    <a:cubicBezTo>
                      <a:pt x="726" y="14152"/>
                      <a:pt x="705" y="14099"/>
                      <a:pt x="705" y="14072"/>
                    </a:cubicBezTo>
                    <a:cubicBezTo>
                      <a:pt x="712" y="14019"/>
                      <a:pt x="726" y="13993"/>
                      <a:pt x="741" y="13939"/>
                    </a:cubicBezTo>
                    <a:cubicBezTo>
                      <a:pt x="748" y="13993"/>
                      <a:pt x="762" y="14019"/>
                      <a:pt x="769" y="14072"/>
                    </a:cubicBezTo>
                    <a:cubicBezTo>
                      <a:pt x="769" y="14125"/>
                      <a:pt x="755" y="14179"/>
                      <a:pt x="741" y="14205"/>
                    </a:cubicBezTo>
                    <a:close/>
                    <a:moveTo>
                      <a:pt x="769" y="15135"/>
                    </a:moveTo>
                    <a:cubicBezTo>
                      <a:pt x="769" y="15188"/>
                      <a:pt x="748" y="15215"/>
                      <a:pt x="741" y="15268"/>
                    </a:cubicBezTo>
                    <a:cubicBezTo>
                      <a:pt x="726" y="15215"/>
                      <a:pt x="705" y="15188"/>
                      <a:pt x="705" y="15135"/>
                    </a:cubicBezTo>
                    <a:cubicBezTo>
                      <a:pt x="712" y="15108"/>
                      <a:pt x="726" y="15055"/>
                      <a:pt x="741" y="15029"/>
                    </a:cubicBezTo>
                    <a:cubicBezTo>
                      <a:pt x="748" y="15055"/>
                      <a:pt x="769" y="15108"/>
                      <a:pt x="769" y="15135"/>
                    </a:cubicBezTo>
                    <a:close/>
                    <a:moveTo>
                      <a:pt x="762" y="13036"/>
                    </a:moveTo>
                    <a:cubicBezTo>
                      <a:pt x="755" y="13063"/>
                      <a:pt x="741" y="13116"/>
                      <a:pt x="741" y="13116"/>
                    </a:cubicBezTo>
                    <a:cubicBezTo>
                      <a:pt x="719" y="13089"/>
                      <a:pt x="705" y="13036"/>
                      <a:pt x="690" y="12983"/>
                    </a:cubicBezTo>
                    <a:cubicBezTo>
                      <a:pt x="690" y="12983"/>
                      <a:pt x="690" y="12983"/>
                      <a:pt x="690" y="12930"/>
                    </a:cubicBezTo>
                    <a:cubicBezTo>
                      <a:pt x="705" y="12903"/>
                      <a:pt x="719" y="12824"/>
                      <a:pt x="741" y="12770"/>
                    </a:cubicBezTo>
                    <a:cubicBezTo>
                      <a:pt x="755" y="12850"/>
                      <a:pt x="769" y="12903"/>
                      <a:pt x="784" y="12983"/>
                    </a:cubicBezTo>
                    <a:cubicBezTo>
                      <a:pt x="777" y="13010"/>
                      <a:pt x="769" y="13010"/>
                      <a:pt x="762" y="13036"/>
                    </a:cubicBezTo>
                    <a:close/>
                    <a:moveTo>
                      <a:pt x="777" y="8706"/>
                    </a:moveTo>
                    <a:cubicBezTo>
                      <a:pt x="741" y="8812"/>
                      <a:pt x="741" y="8812"/>
                      <a:pt x="697" y="8679"/>
                    </a:cubicBezTo>
                    <a:cubicBezTo>
                      <a:pt x="690" y="8679"/>
                      <a:pt x="683" y="8679"/>
                      <a:pt x="676" y="8679"/>
                    </a:cubicBezTo>
                    <a:cubicBezTo>
                      <a:pt x="683" y="8652"/>
                      <a:pt x="683" y="8626"/>
                      <a:pt x="683" y="8626"/>
                    </a:cubicBezTo>
                    <a:cubicBezTo>
                      <a:pt x="697" y="8573"/>
                      <a:pt x="712" y="8520"/>
                      <a:pt x="726" y="8466"/>
                    </a:cubicBezTo>
                    <a:cubicBezTo>
                      <a:pt x="733" y="8440"/>
                      <a:pt x="741" y="8413"/>
                      <a:pt x="748" y="8466"/>
                    </a:cubicBezTo>
                    <a:cubicBezTo>
                      <a:pt x="762" y="8520"/>
                      <a:pt x="769" y="8573"/>
                      <a:pt x="784" y="8599"/>
                    </a:cubicBezTo>
                    <a:cubicBezTo>
                      <a:pt x="813" y="8679"/>
                      <a:pt x="784" y="8679"/>
                      <a:pt x="777" y="8706"/>
                    </a:cubicBezTo>
                    <a:close/>
                    <a:moveTo>
                      <a:pt x="755" y="7776"/>
                    </a:moveTo>
                    <a:cubicBezTo>
                      <a:pt x="741" y="7829"/>
                      <a:pt x="733" y="7802"/>
                      <a:pt x="726" y="7776"/>
                    </a:cubicBezTo>
                    <a:cubicBezTo>
                      <a:pt x="712" y="7696"/>
                      <a:pt x="697" y="7643"/>
                      <a:pt x="676" y="7590"/>
                    </a:cubicBezTo>
                    <a:cubicBezTo>
                      <a:pt x="647" y="7537"/>
                      <a:pt x="676" y="7537"/>
                      <a:pt x="690" y="7483"/>
                    </a:cubicBezTo>
                    <a:cubicBezTo>
                      <a:pt x="705" y="7457"/>
                      <a:pt x="712" y="7404"/>
                      <a:pt x="726" y="7351"/>
                    </a:cubicBezTo>
                    <a:cubicBezTo>
                      <a:pt x="726" y="7351"/>
                      <a:pt x="733" y="7324"/>
                      <a:pt x="733" y="7324"/>
                    </a:cubicBezTo>
                    <a:cubicBezTo>
                      <a:pt x="741" y="7324"/>
                      <a:pt x="741" y="7324"/>
                      <a:pt x="748" y="7324"/>
                    </a:cubicBezTo>
                    <a:cubicBezTo>
                      <a:pt x="769" y="7404"/>
                      <a:pt x="784" y="7510"/>
                      <a:pt x="813" y="7537"/>
                    </a:cubicBezTo>
                    <a:cubicBezTo>
                      <a:pt x="791" y="7616"/>
                      <a:pt x="769" y="7696"/>
                      <a:pt x="755" y="7776"/>
                    </a:cubicBezTo>
                    <a:close/>
                    <a:moveTo>
                      <a:pt x="813" y="4348"/>
                    </a:moveTo>
                    <a:cubicBezTo>
                      <a:pt x="777" y="4428"/>
                      <a:pt x="762" y="4534"/>
                      <a:pt x="733" y="4641"/>
                    </a:cubicBezTo>
                    <a:cubicBezTo>
                      <a:pt x="726" y="4508"/>
                      <a:pt x="690" y="4455"/>
                      <a:pt x="669" y="4348"/>
                    </a:cubicBezTo>
                    <a:cubicBezTo>
                      <a:pt x="662" y="4348"/>
                      <a:pt x="654" y="4348"/>
                      <a:pt x="647" y="4322"/>
                    </a:cubicBezTo>
                    <a:cubicBezTo>
                      <a:pt x="654" y="4295"/>
                      <a:pt x="654" y="4295"/>
                      <a:pt x="662" y="4269"/>
                    </a:cubicBezTo>
                    <a:cubicBezTo>
                      <a:pt x="690" y="4242"/>
                      <a:pt x="712" y="4162"/>
                      <a:pt x="726" y="4056"/>
                    </a:cubicBezTo>
                    <a:cubicBezTo>
                      <a:pt x="733" y="3976"/>
                      <a:pt x="748" y="3976"/>
                      <a:pt x="755" y="4056"/>
                    </a:cubicBezTo>
                    <a:cubicBezTo>
                      <a:pt x="762" y="4162"/>
                      <a:pt x="784" y="4215"/>
                      <a:pt x="813" y="4269"/>
                    </a:cubicBezTo>
                    <a:cubicBezTo>
                      <a:pt x="834" y="4322"/>
                      <a:pt x="827" y="4322"/>
                      <a:pt x="813" y="4348"/>
                    </a:cubicBezTo>
                    <a:close/>
                    <a:moveTo>
                      <a:pt x="834" y="3286"/>
                    </a:moveTo>
                    <a:cubicBezTo>
                      <a:pt x="791" y="3312"/>
                      <a:pt x="762" y="3418"/>
                      <a:pt x="748" y="3551"/>
                    </a:cubicBezTo>
                    <a:cubicBezTo>
                      <a:pt x="741" y="3604"/>
                      <a:pt x="733" y="3578"/>
                      <a:pt x="726" y="3551"/>
                    </a:cubicBezTo>
                    <a:cubicBezTo>
                      <a:pt x="712" y="3418"/>
                      <a:pt x="683" y="3312"/>
                      <a:pt x="640" y="3286"/>
                    </a:cubicBezTo>
                    <a:cubicBezTo>
                      <a:pt x="633" y="3259"/>
                      <a:pt x="640" y="3232"/>
                      <a:pt x="647" y="3232"/>
                    </a:cubicBezTo>
                    <a:cubicBezTo>
                      <a:pt x="669" y="3179"/>
                      <a:pt x="690" y="3153"/>
                      <a:pt x="705" y="3100"/>
                    </a:cubicBezTo>
                    <a:cubicBezTo>
                      <a:pt x="719" y="3046"/>
                      <a:pt x="726" y="2967"/>
                      <a:pt x="741" y="2887"/>
                    </a:cubicBezTo>
                    <a:cubicBezTo>
                      <a:pt x="755" y="2967"/>
                      <a:pt x="762" y="3046"/>
                      <a:pt x="777" y="3100"/>
                    </a:cubicBezTo>
                    <a:cubicBezTo>
                      <a:pt x="791" y="3153"/>
                      <a:pt x="813" y="3179"/>
                      <a:pt x="827" y="3232"/>
                    </a:cubicBezTo>
                    <a:cubicBezTo>
                      <a:pt x="834" y="3232"/>
                      <a:pt x="834" y="3232"/>
                      <a:pt x="841" y="3259"/>
                    </a:cubicBezTo>
                    <a:cubicBezTo>
                      <a:pt x="841" y="3259"/>
                      <a:pt x="834" y="3286"/>
                      <a:pt x="834" y="3286"/>
                    </a:cubicBezTo>
                    <a:close/>
                    <a:moveTo>
                      <a:pt x="1021" y="19492"/>
                    </a:moveTo>
                    <a:cubicBezTo>
                      <a:pt x="1021" y="19466"/>
                      <a:pt x="1021" y="19439"/>
                      <a:pt x="1021" y="19413"/>
                    </a:cubicBezTo>
                    <a:cubicBezTo>
                      <a:pt x="1021" y="19413"/>
                      <a:pt x="1028" y="19413"/>
                      <a:pt x="1028" y="19413"/>
                    </a:cubicBezTo>
                    <a:cubicBezTo>
                      <a:pt x="1028" y="19439"/>
                      <a:pt x="1035" y="19439"/>
                      <a:pt x="1035" y="19466"/>
                    </a:cubicBezTo>
                    <a:cubicBezTo>
                      <a:pt x="1035" y="19466"/>
                      <a:pt x="1028" y="19492"/>
                      <a:pt x="1021" y="19492"/>
                    </a:cubicBezTo>
                    <a:close/>
                    <a:moveTo>
                      <a:pt x="1028" y="18483"/>
                    </a:moveTo>
                    <a:cubicBezTo>
                      <a:pt x="1021" y="18430"/>
                      <a:pt x="1007" y="18403"/>
                      <a:pt x="1007" y="18376"/>
                    </a:cubicBezTo>
                    <a:cubicBezTo>
                      <a:pt x="1007" y="18350"/>
                      <a:pt x="1021" y="18297"/>
                      <a:pt x="1028" y="18270"/>
                    </a:cubicBezTo>
                    <a:cubicBezTo>
                      <a:pt x="1035" y="18297"/>
                      <a:pt x="1043" y="18323"/>
                      <a:pt x="1057" y="18376"/>
                    </a:cubicBezTo>
                    <a:cubicBezTo>
                      <a:pt x="1043" y="18403"/>
                      <a:pt x="1035" y="18430"/>
                      <a:pt x="1028" y="18483"/>
                    </a:cubicBezTo>
                    <a:close/>
                    <a:moveTo>
                      <a:pt x="1007" y="17234"/>
                    </a:moveTo>
                    <a:cubicBezTo>
                      <a:pt x="1007" y="17234"/>
                      <a:pt x="1021" y="17207"/>
                      <a:pt x="1028" y="17181"/>
                    </a:cubicBezTo>
                    <a:cubicBezTo>
                      <a:pt x="1035" y="17207"/>
                      <a:pt x="1050" y="17234"/>
                      <a:pt x="1050" y="17261"/>
                    </a:cubicBezTo>
                    <a:cubicBezTo>
                      <a:pt x="1043" y="17287"/>
                      <a:pt x="1035" y="17314"/>
                      <a:pt x="1028" y="17367"/>
                    </a:cubicBezTo>
                    <a:cubicBezTo>
                      <a:pt x="1021" y="17314"/>
                      <a:pt x="1014" y="17287"/>
                      <a:pt x="1007" y="17234"/>
                    </a:cubicBezTo>
                    <a:close/>
                    <a:moveTo>
                      <a:pt x="1057" y="16224"/>
                    </a:moveTo>
                    <a:cubicBezTo>
                      <a:pt x="1050" y="16304"/>
                      <a:pt x="1028" y="16304"/>
                      <a:pt x="1014" y="16277"/>
                    </a:cubicBezTo>
                    <a:cubicBezTo>
                      <a:pt x="1007" y="16277"/>
                      <a:pt x="999" y="16251"/>
                      <a:pt x="992" y="16198"/>
                    </a:cubicBezTo>
                    <a:cubicBezTo>
                      <a:pt x="999" y="16171"/>
                      <a:pt x="1014" y="16118"/>
                      <a:pt x="1028" y="16092"/>
                    </a:cubicBezTo>
                    <a:cubicBezTo>
                      <a:pt x="1028" y="16092"/>
                      <a:pt x="1043" y="16145"/>
                      <a:pt x="1050" y="16171"/>
                    </a:cubicBezTo>
                    <a:cubicBezTo>
                      <a:pt x="1057" y="16171"/>
                      <a:pt x="1057" y="16224"/>
                      <a:pt x="1057" y="16224"/>
                    </a:cubicBezTo>
                    <a:close/>
                    <a:moveTo>
                      <a:pt x="1028" y="15241"/>
                    </a:moveTo>
                    <a:cubicBezTo>
                      <a:pt x="1014" y="15268"/>
                      <a:pt x="999" y="15188"/>
                      <a:pt x="992" y="15135"/>
                    </a:cubicBezTo>
                    <a:cubicBezTo>
                      <a:pt x="1007" y="15082"/>
                      <a:pt x="1014" y="15029"/>
                      <a:pt x="1028" y="15029"/>
                    </a:cubicBezTo>
                    <a:cubicBezTo>
                      <a:pt x="1035" y="15029"/>
                      <a:pt x="1050" y="15082"/>
                      <a:pt x="1064" y="15135"/>
                    </a:cubicBezTo>
                    <a:cubicBezTo>
                      <a:pt x="1050" y="15162"/>
                      <a:pt x="1035" y="15241"/>
                      <a:pt x="1028" y="15241"/>
                    </a:cubicBezTo>
                    <a:close/>
                    <a:moveTo>
                      <a:pt x="1028" y="14179"/>
                    </a:moveTo>
                    <a:cubicBezTo>
                      <a:pt x="1021" y="14179"/>
                      <a:pt x="1007" y="14125"/>
                      <a:pt x="985" y="14046"/>
                    </a:cubicBezTo>
                    <a:cubicBezTo>
                      <a:pt x="999" y="14019"/>
                      <a:pt x="1014" y="13966"/>
                      <a:pt x="1021" y="13966"/>
                    </a:cubicBezTo>
                    <a:cubicBezTo>
                      <a:pt x="1035" y="13966"/>
                      <a:pt x="1050" y="14019"/>
                      <a:pt x="1064" y="14072"/>
                    </a:cubicBezTo>
                    <a:cubicBezTo>
                      <a:pt x="1050" y="14099"/>
                      <a:pt x="1043" y="14179"/>
                      <a:pt x="1028" y="14179"/>
                    </a:cubicBezTo>
                    <a:close/>
                    <a:moveTo>
                      <a:pt x="1064" y="13010"/>
                    </a:moveTo>
                    <a:cubicBezTo>
                      <a:pt x="1057" y="13036"/>
                      <a:pt x="1050" y="13036"/>
                      <a:pt x="1043" y="13063"/>
                    </a:cubicBezTo>
                    <a:cubicBezTo>
                      <a:pt x="1035" y="13116"/>
                      <a:pt x="1028" y="13142"/>
                      <a:pt x="1014" y="13063"/>
                    </a:cubicBezTo>
                    <a:cubicBezTo>
                      <a:pt x="1007" y="13036"/>
                      <a:pt x="992" y="13010"/>
                      <a:pt x="971" y="12983"/>
                    </a:cubicBezTo>
                    <a:cubicBezTo>
                      <a:pt x="985" y="12930"/>
                      <a:pt x="999" y="12877"/>
                      <a:pt x="1007" y="12850"/>
                    </a:cubicBezTo>
                    <a:cubicBezTo>
                      <a:pt x="1021" y="12770"/>
                      <a:pt x="1035" y="12744"/>
                      <a:pt x="1050" y="12824"/>
                    </a:cubicBezTo>
                    <a:cubicBezTo>
                      <a:pt x="1057" y="12877"/>
                      <a:pt x="1064" y="12903"/>
                      <a:pt x="1071" y="12930"/>
                    </a:cubicBezTo>
                    <a:cubicBezTo>
                      <a:pt x="1079" y="12956"/>
                      <a:pt x="1079" y="13010"/>
                      <a:pt x="1064" y="13010"/>
                    </a:cubicBezTo>
                    <a:close/>
                    <a:moveTo>
                      <a:pt x="985" y="11841"/>
                    </a:moveTo>
                    <a:cubicBezTo>
                      <a:pt x="999" y="11814"/>
                      <a:pt x="1007" y="11787"/>
                      <a:pt x="1014" y="11734"/>
                    </a:cubicBezTo>
                    <a:cubicBezTo>
                      <a:pt x="1028" y="11681"/>
                      <a:pt x="1035" y="11708"/>
                      <a:pt x="1043" y="11734"/>
                    </a:cubicBezTo>
                    <a:cubicBezTo>
                      <a:pt x="1050" y="11761"/>
                      <a:pt x="1057" y="11814"/>
                      <a:pt x="1064" y="11841"/>
                    </a:cubicBezTo>
                    <a:cubicBezTo>
                      <a:pt x="1079" y="11867"/>
                      <a:pt x="1071" y="11894"/>
                      <a:pt x="1064" y="11920"/>
                    </a:cubicBezTo>
                    <a:cubicBezTo>
                      <a:pt x="1057" y="11947"/>
                      <a:pt x="1050" y="11973"/>
                      <a:pt x="1043" y="12000"/>
                    </a:cubicBezTo>
                    <a:cubicBezTo>
                      <a:pt x="1035" y="12053"/>
                      <a:pt x="1021" y="12053"/>
                      <a:pt x="1014" y="12000"/>
                    </a:cubicBezTo>
                    <a:cubicBezTo>
                      <a:pt x="999" y="11947"/>
                      <a:pt x="992" y="11920"/>
                      <a:pt x="978" y="11867"/>
                    </a:cubicBezTo>
                    <a:cubicBezTo>
                      <a:pt x="985" y="11867"/>
                      <a:pt x="985" y="11867"/>
                      <a:pt x="985" y="11841"/>
                    </a:cubicBezTo>
                    <a:close/>
                    <a:moveTo>
                      <a:pt x="992" y="10751"/>
                    </a:moveTo>
                    <a:cubicBezTo>
                      <a:pt x="999" y="10725"/>
                      <a:pt x="1007" y="10698"/>
                      <a:pt x="1014" y="10672"/>
                    </a:cubicBezTo>
                    <a:cubicBezTo>
                      <a:pt x="1028" y="10618"/>
                      <a:pt x="1035" y="10645"/>
                      <a:pt x="1043" y="10672"/>
                    </a:cubicBezTo>
                    <a:cubicBezTo>
                      <a:pt x="1050" y="10698"/>
                      <a:pt x="1057" y="10725"/>
                      <a:pt x="1064" y="10751"/>
                    </a:cubicBezTo>
                    <a:cubicBezTo>
                      <a:pt x="1079" y="10804"/>
                      <a:pt x="1071" y="10831"/>
                      <a:pt x="1064" y="10858"/>
                    </a:cubicBezTo>
                    <a:cubicBezTo>
                      <a:pt x="1050" y="10884"/>
                      <a:pt x="1043" y="10937"/>
                      <a:pt x="1028" y="10964"/>
                    </a:cubicBezTo>
                    <a:cubicBezTo>
                      <a:pt x="1028" y="10964"/>
                      <a:pt x="1021" y="10964"/>
                      <a:pt x="1021" y="10937"/>
                    </a:cubicBezTo>
                    <a:cubicBezTo>
                      <a:pt x="1007" y="10911"/>
                      <a:pt x="999" y="10884"/>
                      <a:pt x="992" y="10831"/>
                    </a:cubicBezTo>
                    <a:cubicBezTo>
                      <a:pt x="978" y="10804"/>
                      <a:pt x="985" y="10778"/>
                      <a:pt x="992" y="10751"/>
                    </a:cubicBezTo>
                    <a:close/>
                    <a:moveTo>
                      <a:pt x="1071" y="9742"/>
                    </a:moveTo>
                    <a:cubicBezTo>
                      <a:pt x="1064" y="9795"/>
                      <a:pt x="1050" y="9821"/>
                      <a:pt x="1035" y="9875"/>
                    </a:cubicBezTo>
                    <a:cubicBezTo>
                      <a:pt x="1035" y="9875"/>
                      <a:pt x="1028" y="9901"/>
                      <a:pt x="1028" y="9901"/>
                    </a:cubicBezTo>
                    <a:cubicBezTo>
                      <a:pt x="1014" y="9875"/>
                      <a:pt x="1007" y="9821"/>
                      <a:pt x="992" y="9795"/>
                    </a:cubicBezTo>
                    <a:cubicBezTo>
                      <a:pt x="978" y="9742"/>
                      <a:pt x="985" y="9715"/>
                      <a:pt x="992" y="9662"/>
                    </a:cubicBezTo>
                    <a:cubicBezTo>
                      <a:pt x="999" y="9662"/>
                      <a:pt x="1007" y="9635"/>
                      <a:pt x="1007" y="9609"/>
                    </a:cubicBezTo>
                    <a:cubicBezTo>
                      <a:pt x="1021" y="9556"/>
                      <a:pt x="1035" y="9556"/>
                      <a:pt x="1050" y="9635"/>
                    </a:cubicBezTo>
                    <a:cubicBezTo>
                      <a:pt x="1050" y="9635"/>
                      <a:pt x="1057" y="9635"/>
                      <a:pt x="1064" y="9662"/>
                    </a:cubicBezTo>
                    <a:cubicBezTo>
                      <a:pt x="1079" y="9662"/>
                      <a:pt x="1079" y="9715"/>
                      <a:pt x="1071" y="9742"/>
                    </a:cubicBezTo>
                    <a:close/>
                    <a:moveTo>
                      <a:pt x="1079" y="8706"/>
                    </a:moveTo>
                    <a:cubicBezTo>
                      <a:pt x="1057" y="8732"/>
                      <a:pt x="1050" y="8785"/>
                      <a:pt x="1043" y="8838"/>
                    </a:cubicBezTo>
                    <a:cubicBezTo>
                      <a:pt x="1035" y="8865"/>
                      <a:pt x="1028" y="8865"/>
                      <a:pt x="1028" y="8892"/>
                    </a:cubicBezTo>
                    <a:cubicBezTo>
                      <a:pt x="1021" y="8865"/>
                      <a:pt x="1021" y="8838"/>
                      <a:pt x="1021" y="8838"/>
                    </a:cubicBezTo>
                    <a:cubicBezTo>
                      <a:pt x="1014" y="8812"/>
                      <a:pt x="1007" y="8759"/>
                      <a:pt x="999" y="8732"/>
                    </a:cubicBezTo>
                    <a:cubicBezTo>
                      <a:pt x="971" y="8626"/>
                      <a:pt x="971" y="8626"/>
                      <a:pt x="999" y="8520"/>
                    </a:cubicBezTo>
                    <a:cubicBezTo>
                      <a:pt x="1028" y="8440"/>
                      <a:pt x="1028" y="8440"/>
                      <a:pt x="1057" y="8520"/>
                    </a:cubicBezTo>
                    <a:cubicBezTo>
                      <a:pt x="1064" y="8546"/>
                      <a:pt x="1071" y="8599"/>
                      <a:pt x="1079" y="8626"/>
                    </a:cubicBezTo>
                    <a:cubicBezTo>
                      <a:pt x="1093" y="8652"/>
                      <a:pt x="1093" y="8679"/>
                      <a:pt x="1079" y="8706"/>
                    </a:cubicBezTo>
                    <a:close/>
                    <a:moveTo>
                      <a:pt x="1093" y="7563"/>
                    </a:moveTo>
                    <a:cubicBezTo>
                      <a:pt x="1071" y="7643"/>
                      <a:pt x="1050" y="7723"/>
                      <a:pt x="1028" y="7829"/>
                    </a:cubicBezTo>
                    <a:cubicBezTo>
                      <a:pt x="1007" y="7723"/>
                      <a:pt x="985" y="7643"/>
                      <a:pt x="964" y="7563"/>
                    </a:cubicBezTo>
                    <a:cubicBezTo>
                      <a:pt x="956" y="7563"/>
                      <a:pt x="956" y="7537"/>
                      <a:pt x="956" y="7537"/>
                    </a:cubicBezTo>
                    <a:cubicBezTo>
                      <a:pt x="956" y="7537"/>
                      <a:pt x="964" y="7510"/>
                      <a:pt x="964" y="7510"/>
                    </a:cubicBezTo>
                    <a:cubicBezTo>
                      <a:pt x="1021" y="7377"/>
                      <a:pt x="1035" y="7377"/>
                      <a:pt x="1093" y="7510"/>
                    </a:cubicBezTo>
                    <a:cubicBezTo>
                      <a:pt x="1100" y="7537"/>
                      <a:pt x="1107" y="7537"/>
                      <a:pt x="1093" y="7563"/>
                    </a:cubicBezTo>
                    <a:close/>
                    <a:moveTo>
                      <a:pt x="1071" y="6553"/>
                    </a:moveTo>
                    <a:cubicBezTo>
                      <a:pt x="1028" y="6686"/>
                      <a:pt x="1028" y="6686"/>
                      <a:pt x="985" y="6553"/>
                    </a:cubicBezTo>
                    <a:cubicBezTo>
                      <a:pt x="978" y="6527"/>
                      <a:pt x="971" y="6500"/>
                      <a:pt x="964" y="6500"/>
                    </a:cubicBezTo>
                    <a:cubicBezTo>
                      <a:pt x="964" y="6474"/>
                      <a:pt x="956" y="6474"/>
                      <a:pt x="956" y="6447"/>
                    </a:cubicBezTo>
                    <a:cubicBezTo>
                      <a:pt x="956" y="6447"/>
                      <a:pt x="956" y="6447"/>
                      <a:pt x="964" y="6447"/>
                    </a:cubicBezTo>
                    <a:cubicBezTo>
                      <a:pt x="992" y="6394"/>
                      <a:pt x="1007" y="6288"/>
                      <a:pt x="1021" y="6208"/>
                    </a:cubicBezTo>
                    <a:cubicBezTo>
                      <a:pt x="1021" y="6208"/>
                      <a:pt x="1028" y="6182"/>
                      <a:pt x="1028" y="6182"/>
                    </a:cubicBezTo>
                    <a:cubicBezTo>
                      <a:pt x="1028" y="6208"/>
                      <a:pt x="1035" y="6208"/>
                      <a:pt x="1035" y="6208"/>
                    </a:cubicBezTo>
                    <a:cubicBezTo>
                      <a:pt x="1050" y="6261"/>
                      <a:pt x="1064" y="6314"/>
                      <a:pt x="1079" y="6368"/>
                    </a:cubicBezTo>
                    <a:cubicBezTo>
                      <a:pt x="1086" y="6394"/>
                      <a:pt x="1093" y="6447"/>
                      <a:pt x="1100" y="6474"/>
                    </a:cubicBezTo>
                    <a:cubicBezTo>
                      <a:pt x="1093" y="6500"/>
                      <a:pt x="1079" y="6500"/>
                      <a:pt x="1071" y="6553"/>
                    </a:cubicBezTo>
                    <a:close/>
                    <a:moveTo>
                      <a:pt x="1057" y="5570"/>
                    </a:moveTo>
                    <a:cubicBezTo>
                      <a:pt x="1050" y="5597"/>
                      <a:pt x="1035" y="5624"/>
                      <a:pt x="1021" y="5650"/>
                    </a:cubicBezTo>
                    <a:cubicBezTo>
                      <a:pt x="1014" y="5624"/>
                      <a:pt x="1014" y="5570"/>
                      <a:pt x="1007" y="5544"/>
                    </a:cubicBezTo>
                    <a:cubicBezTo>
                      <a:pt x="999" y="5517"/>
                      <a:pt x="992" y="5491"/>
                      <a:pt x="992" y="5491"/>
                    </a:cubicBezTo>
                    <a:cubicBezTo>
                      <a:pt x="978" y="5464"/>
                      <a:pt x="964" y="5411"/>
                      <a:pt x="949" y="5384"/>
                    </a:cubicBezTo>
                    <a:cubicBezTo>
                      <a:pt x="964" y="5358"/>
                      <a:pt x="978" y="5305"/>
                      <a:pt x="985" y="5278"/>
                    </a:cubicBezTo>
                    <a:cubicBezTo>
                      <a:pt x="999" y="5225"/>
                      <a:pt x="1007" y="5145"/>
                      <a:pt x="1021" y="5092"/>
                    </a:cubicBezTo>
                    <a:cubicBezTo>
                      <a:pt x="1021" y="5092"/>
                      <a:pt x="1028" y="5066"/>
                      <a:pt x="1028" y="5066"/>
                    </a:cubicBezTo>
                    <a:cubicBezTo>
                      <a:pt x="1028" y="5092"/>
                      <a:pt x="1035" y="5092"/>
                      <a:pt x="1035" y="5119"/>
                    </a:cubicBezTo>
                    <a:cubicBezTo>
                      <a:pt x="1043" y="5145"/>
                      <a:pt x="1050" y="5199"/>
                      <a:pt x="1057" y="5225"/>
                    </a:cubicBezTo>
                    <a:cubicBezTo>
                      <a:pt x="1079" y="5278"/>
                      <a:pt x="1093" y="5358"/>
                      <a:pt x="1115" y="5411"/>
                    </a:cubicBezTo>
                    <a:cubicBezTo>
                      <a:pt x="1086" y="5411"/>
                      <a:pt x="1079" y="5517"/>
                      <a:pt x="1057" y="5570"/>
                    </a:cubicBezTo>
                    <a:close/>
                    <a:moveTo>
                      <a:pt x="1107" y="4348"/>
                    </a:moveTo>
                    <a:cubicBezTo>
                      <a:pt x="1093" y="4375"/>
                      <a:pt x="1086" y="4401"/>
                      <a:pt x="1079" y="4428"/>
                    </a:cubicBezTo>
                    <a:cubicBezTo>
                      <a:pt x="1057" y="4508"/>
                      <a:pt x="1043" y="4587"/>
                      <a:pt x="1028" y="4641"/>
                    </a:cubicBezTo>
                    <a:cubicBezTo>
                      <a:pt x="1021" y="4561"/>
                      <a:pt x="999" y="4481"/>
                      <a:pt x="978" y="4428"/>
                    </a:cubicBezTo>
                    <a:cubicBezTo>
                      <a:pt x="971" y="4401"/>
                      <a:pt x="964" y="4375"/>
                      <a:pt x="949" y="4348"/>
                    </a:cubicBezTo>
                    <a:cubicBezTo>
                      <a:pt x="942" y="4348"/>
                      <a:pt x="935" y="4322"/>
                      <a:pt x="949" y="4295"/>
                    </a:cubicBezTo>
                    <a:cubicBezTo>
                      <a:pt x="985" y="4215"/>
                      <a:pt x="1014" y="4136"/>
                      <a:pt x="1021" y="3950"/>
                    </a:cubicBezTo>
                    <a:cubicBezTo>
                      <a:pt x="1021" y="3950"/>
                      <a:pt x="1028" y="3950"/>
                      <a:pt x="1028" y="3950"/>
                    </a:cubicBezTo>
                    <a:cubicBezTo>
                      <a:pt x="1028" y="3950"/>
                      <a:pt x="1035" y="3976"/>
                      <a:pt x="1035" y="3976"/>
                    </a:cubicBezTo>
                    <a:cubicBezTo>
                      <a:pt x="1043" y="4136"/>
                      <a:pt x="1071" y="4215"/>
                      <a:pt x="1107" y="4295"/>
                    </a:cubicBezTo>
                    <a:cubicBezTo>
                      <a:pt x="1115" y="4295"/>
                      <a:pt x="1122" y="4322"/>
                      <a:pt x="1107" y="4348"/>
                    </a:cubicBezTo>
                    <a:close/>
                    <a:moveTo>
                      <a:pt x="1086" y="3339"/>
                    </a:moveTo>
                    <a:cubicBezTo>
                      <a:pt x="1057" y="3392"/>
                      <a:pt x="1043" y="3472"/>
                      <a:pt x="1035" y="3578"/>
                    </a:cubicBezTo>
                    <a:cubicBezTo>
                      <a:pt x="1035" y="3604"/>
                      <a:pt x="1028" y="3604"/>
                      <a:pt x="1028" y="3631"/>
                    </a:cubicBezTo>
                    <a:cubicBezTo>
                      <a:pt x="1028" y="3631"/>
                      <a:pt x="1021" y="3604"/>
                      <a:pt x="1021" y="3604"/>
                    </a:cubicBezTo>
                    <a:cubicBezTo>
                      <a:pt x="1007" y="3445"/>
                      <a:pt x="978" y="3339"/>
                      <a:pt x="935" y="3286"/>
                    </a:cubicBezTo>
                    <a:cubicBezTo>
                      <a:pt x="920" y="3259"/>
                      <a:pt x="920" y="3259"/>
                      <a:pt x="935" y="3232"/>
                    </a:cubicBezTo>
                    <a:cubicBezTo>
                      <a:pt x="978" y="3153"/>
                      <a:pt x="1007" y="3046"/>
                      <a:pt x="1021" y="2914"/>
                    </a:cubicBezTo>
                    <a:cubicBezTo>
                      <a:pt x="1021" y="2887"/>
                      <a:pt x="1028" y="2887"/>
                      <a:pt x="1028" y="2861"/>
                    </a:cubicBezTo>
                    <a:cubicBezTo>
                      <a:pt x="1028" y="2887"/>
                      <a:pt x="1035" y="2914"/>
                      <a:pt x="1035" y="2914"/>
                    </a:cubicBezTo>
                    <a:cubicBezTo>
                      <a:pt x="1050" y="2993"/>
                      <a:pt x="1057" y="3100"/>
                      <a:pt x="1086" y="3153"/>
                    </a:cubicBezTo>
                    <a:cubicBezTo>
                      <a:pt x="1100" y="3153"/>
                      <a:pt x="1115" y="3232"/>
                      <a:pt x="1129" y="3259"/>
                    </a:cubicBezTo>
                    <a:cubicBezTo>
                      <a:pt x="1115" y="3286"/>
                      <a:pt x="1093" y="3286"/>
                      <a:pt x="1086" y="3339"/>
                    </a:cubicBezTo>
                    <a:close/>
                    <a:moveTo>
                      <a:pt x="1287" y="11814"/>
                    </a:moveTo>
                    <a:cubicBezTo>
                      <a:pt x="1294" y="11787"/>
                      <a:pt x="1301" y="11734"/>
                      <a:pt x="1316" y="11708"/>
                    </a:cubicBezTo>
                    <a:cubicBezTo>
                      <a:pt x="1316" y="11708"/>
                      <a:pt x="1323" y="11708"/>
                      <a:pt x="1330" y="11681"/>
                    </a:cubicBezTo>
                    <a:cubicBezTo>
                      <a:pt x="1345" y="11734"/>
                      <a:pt x="1352" y="11787"/>
                      <a:pt x="1366" y="11814"/>
                    </a:cubicBezTo>
                    <a:cubicBezTo>
                      <a:pt x="1381" y="11867"/>
                      <a:pt x="1373" y="11894"/>
                      <a:pt x="1366" y="11920"/>
                    </a:cubicBezTo>
                    <a:cubicBezTo>
                      <a:pt x="1316" y="12106"/>
                      <a:pt x="1330" y="12106"/>
                      <a:pt x="1280" y="11920"/>
                    </a:cubicBezTo>
                    <a:cubicBezTo>
                      <a:pt x="1266" y="11867"/>
                      <a:pt x="1273" y="11841"/>
                      <a:pt x="1287" y="11814"/>
                    </a:cubicBezTo>
                    <a:close/>
                    <a:moveTo>
                      <a:pt x="1273" y="10804"/>
                    </a:moveTo>
                    <a:cubicBezTo>
                      <a:pt x="1273" y="10804"/>
                      <a:pt x="1273" y="10804"/>
                      <a:pt x="1273" y="10804"/>
                    </a:cubicBezTo>
                    <a:cubicBezTo>
                      <a:pt x="1273" y="10778"/>
                      <a:pt x="1280" y="10778"/>
                      <a:pt x="1280" y="10751"/>
                    </a:cubicBezTo>
                    <a:cubicBezTo>
                      <a:pt x="1287" y="10725"/>
                      <a:pt x="1301" y="10672"/>
                      <a:pt x="1309" y="10618"/>
                    </a:cubicBezTo>
                    <a:cubicBezTo>
                      <a:pt x="1323" y="10565"/>
                      <a:pt x="1330" y="10565"/>
                      <a:pt x="1337" y="10618"/>
                    </a:cubicBezTo>
                    <a:cubicBezTo>
                      <a:pt x="1345" y="10645"/>
                      <a:pt x="1352" y="10698"/>
                      <a:pt x="1359" y="10725"/>
                    </a:cubicBezTo>
                    <a:cubicBezTo>
                      <a:pt x="1388" y="10778"/>
                      <a:pt x="1381" y="10831"/>
                      <a:pt x="1359" y="10884"/>
                    </a:cubicBezTo>
                    <a:cubicBezTo>
                      <a:pt x="1345" y="10911"/>
                      <a:pt x="1330" y="10990"/>
                      <a:pt x="1323" y="10964"/>
                    </a:cubicBezTo>
                    <a:cubicBezTo>
                      <a:pt x="1309" y="10937"/>
                      <a:pt x="1287" y="10884"/>
                      <a:pt x="1273" y="10804"/>
                    </a:cubicBezTo>
                    <a:close/>
                    <a:moveTo>
                      <a:pt x="1330" y="9954"/>
                    </a:moveTo>
                    <a:cubicBezTo>
                      <a:pt x="1309" y="9901"/>
                      <a:pt x="1301" y="9821"/>
                      <a:pt x="1280" y="9768"/>
                    </a:cubicBezTo>
                    <a:cubicBezTo>
                      <a:pt x="1258" y="9715"/>
                      <a:pt x="1266" y="9689"/>
                      <a:pt x="1294" y="9635"/>
                    </a:cubicBezTo>
                    <a:cubicBezTo>
                      <a:pt x="1301" y="9609"/>
                      <a:pt x="1301" y="9476"/>
                      <a:pt x="1330" y="9503"/>
                    </a:cubicBezTo>
                    <a:cubicBezTo>
                      <a:pt x="1345" y="9529"/>
                      <a:pt x="1352" y="9609"/>
                      <a:pt x="1359" y="9662"/>
                    </a:cubicBezTo>
                    <a:cubicBezTo>
                      <a:pt x="1366" y="9662"/>
                      <a:pt x="1373" y="9662"/>
                      <a:pt x="1381" y="9689"/>
                    </a:cubicBezTo>
                    <a:cubicBezTo>
                      <a:pt x="1381" y="9715"/>
                      <a:pt x="1381" y="9742"/>
                      <a:pt x="1373" y="9742"/>
                    </a:cubicBezTo>
                    <a:cubicBezTo>
                      <a:pt x="1359" y="9821"/>
                      <a:pt x="1345" y="9875"/>
                      <a:pt x="1330" y="9954"/>
                    </a:cubicBezTo>
                    <a:close/>
                    <a:moveTo>
                      <a:pt x="1323" y="15029"/>
                    </a:moveTo>
                    <a:cubicBezTo>
                      <a:pt x="1337" y="15029"/>
                      <a:pt x="1352" y="15082"/>
                      <a:pt x="1366" y="15135"/>
                    </a:cubicBezTo>
                    <a:cubicBezTo>
                      <a:pt x="1352" y="15188"/>
                      <a:pt x="1337" y="15241"/>
                      <a:pt x="1323" y="15268"/>
                    </a:cubicBezTo>
                    <a:cubicBezTo>
                      <a:pt x="1309" y="15268"/>
                      <a:pt x="1294" y="15188"/>
                      <a:pt x="1280" y="15135"/>
                    </a:cubicBezTo>
                    <a:cubicBezTo>
                      <a:pt x="1294" y="15082"/>
                      <a:pt x="1309" y="15029"/>
                      <a:pt x="1323" y="15029"/>
                    </a:cubicBezTo>
                    <a:close/>
                    <a:moveTo>
                      <a:pt x="1287" y="14072"/>
                    </a:moveTo>
                    <a:cubicBezTo>
                      <a:pt x="1301" y="13993"/>
                      <a:pt x="1309" y="13939"/>
                      <a:pt x="1323" y="13886"/>
                    </a:cubicBezTo>
                    <a:cubicBezTo>
                      <a:pt x="1323" y="13886"/>
                      <a:pt x="1330" y="13886"/>
                      <a:pt x="1330" y="13886"/>
                    </a:cubicBezTo>
                    <a:cubicBezTo>
                      <a:pt x="1345" y="13939"/>
                      <a:pt x="1359" y="13993"/>
                      <a:pt x="1359" y="14046"/>
                    </a:cubicBezTo>
                    <a:cubicBezTo>
                      <a:pt x="1359" y="14099"/>
                      <a:pt x="1345" y="14152"/>
                      <a:pt x="1330" y="14179"/>
                    </a:cubicBezTo>
                    <a:cubicBezTo>
                      <a:pt x="1330" y="14205"/>
                      <a:pt x="1316" y="14179"/>
                      <a:pt x="1309" y="14152"/>
                    </a:cubicBezTo>
                    <a:cubicBezTo>
                      <a:pt x="1301" y="14125"/>
                      <a:pt x="1294" y="14099"/>
                      <a:pt x="1287" y="14072"/>
                    </a:cubicBezTo>
                    <a:close/>
                    <a:moveTo>
                      <a:pt x="1330" y="20528"/>
                    </a:moveTo>
                    <a:cubicBezTo>
                      <a:pt x="1323" y="20528"/>
                      <a:pt x="1316" y="20502"/>
                      <a:pt x="1309" y="20502"/>
                    </a:cubicBezTo>
                    <a:cubicBezTo>
                      <a:pt x="1316" y="20475"/>
                      <a:pt x="1316" y="20475"/>
                      <a:pt x="1323" y="20475"/>
                    </a:cubicBezTo>
                    <a:cubicBezTo>
                      <a:pt x="1330" y="20475"/>
                      <a:pt x="1330" y="20475"/>
                      <a:pt x="1337" y="20502"/>
                    </a:cubicBezTo>
                    <a:cubicBezTo>
                      <a:pt x="1337" y="20502"/>
                      <a:pt x="1330" y="20528"/>
                      <a:pt x="1330" y="20528"/>
                    </a:cubicBezTo>
                    <a:close/>
                    <a:moveTo>
                      <a:pt x="1330" y="19545"/>
                    </a:moveTo>
                    <a:cubicBezTo>
                      <a:pt x="1323" y="19545"/>
                      <a:pt x="1309" y="19519"/>
                      <a:pt x="1309" y="19519"/>
                    </a:cubicBezTo>
                    <a:cubicBezTo>
                      <a:pt x="1309" y="19492"/>
                      <a:pt x="1316" y="19439"/>
                      <a:pt x="1316" y="19386"/>
                    </a:cubicBezTo>
                    <a:cubicBezTo>
                      <a:pt x="1330" y="19413"/>
                      <a:pt x="1337" y="19413"/>
                      <a:pt x="1337" y="19413"/>
                    </a:cubicBezTo>
                    <a:cubicBezTo>
                      <a:pt x="1337" y="19466"/>
                      <a:pt x="1345" y="19519"/>
                      <a:pt x="1330" y="19545"/>
                    </a:cubicBezTo>
                    <a:close/>
                    <a:moveTo>
                      <a:pt x="1352" y="18376"/>
                    </a:moveTo>
                    <a:cubicBezTo>
                      <a:pt x="1345" y="18403"/>
                      <a:pt x="1337" y="18456"/>
                      <a:pt x="1323" y="18483"/>
                    </a:cubicBezTo>
                    <a:cubicBezTo>
                      <a:pt x="1316" y="18483"/>
                      <a:pt x="1309" y="18430"/>
                      <a:pt x="1294" y="18376"/>
                    </a:cubicBezTo>
                    <a:cubicBezTo>
                      <a:pt x="1301" y="18350"/>
                      <a:pt x="1309" y="18297"/>
                      <a:pt x="1323" y="18270"/>
                    </a:cubicBezTo>
                    <a:cubicBezTo>
                      <a:pt x="1330" y="18244"/>
                      <a:pt x="1359" y="18323"/>
                      <a:pt x="1352" y="18376"/>
                    </a:cubicBezTo>
                    <a:close/>
                    <a:moveTo>
                      <a:pt x="1301" y="17261"/>
                    </a:moveTo>
                    <a:cubicBezTo>
                      <a:pt x="1301" y="17234"/>
                      <a:pt x="1316" y="17181"/>
                      <a:pt x="1330" y="17154"/>
                    </a:cubicBezTo>
                    <a:cubicBezTo>
                      <a:pt x="1337" y="17181"/>
                      <a:pt x="1352" y="17234"/>
                      <a:pt x="1352" y="17261"/>
                    </a:cubicBezTo>
                    <a:cubicBezTo>
                      <a:pt x="1352" y="17287"/>
                      <a:pt x="1337" y="17340"/>
                      <a:pt x="1323" y="17393"/>
                    </a:cubicBezTo>
                    <a:cubicBezTo>
                      <a:pt x="1316" y="17340"/>
                      <a:pt x="1294" y="17287"/>
                      <a:pt x="1301" y="17261"/>
                    </a:cubicBezTo>
                    <a:close/>
                    <a:moveTo>
                      <a:pt x="1323" y="16357"/>
                    </a:moveTo>
                    <a:cubicBezTo>
                      <a:pt x="1309" y="16304"/>
                      <a:pt x="1294" y="16251"/>
                      <a:pt x="1287" y="16224"/>
                    </a:cubicBezTo>
                    <a:cubicBezTo>
                      <a:pt x="1301" y="16171"/>
                      <a:pt x="1316" y="16092"/>
                      <a:pt x="1330" y="16092"/>
                    </a:cubicBezTo>
                    <a:cubicBezTo>
                      <a:pt x="1337" y="16092"/>
                      <a:pt x="1352" y="16171"/>
                      <a:pt x="1366" y="16224"/>
                    </a:cubicBezTo>
                    <a:cubicBezTo>
                      <a:pt x="1352" y="16251"/>
                      <a:pt x="1337" y="16304"/>
                      <a:pt x="1323" y="16357"/>
                    </a:cubicBezTo>
                    <a:close/>
                    <a:moveTo>
                      <a:pt x="1359" y="13036"/>
                    </a:moveTo>
                    <a:cubicBezTo>
                      <a:pt x="1352" y="13036"/>
                      <a:pt x="1345" y="13089"/>
                      <a:pt x="1337" y="13142"/>
                    </a:cubicBezTo>
                    <a:cubicBezTo>
                      <a:pt x="1337" y="13169"/>
                      <a:pt x="1337" y="13169"/>
                      <a:pt x="1330" y="13222"/>
                    </a:cubicBezTo>
                    <a:cubicBezTo>
                      <a:pt x="1316" y="13169"/>
                      <a:pt x="1316" y="13142"/>
                      <a:pt x="1309" y="13142"/>
                    </a:cubicBezTo>
                    <a:cubicBezTo>
                      <a:pt x="1301" y="13089"/>
                      <a:pt x="1294" y="13036"/>
                      <a:pt x="1280" y="13036"/>
                    </a:cubicBezTo>
                    <a:cubicBezTo>
                      <a:pt x="1266" y="12983"/>
                      <a:pt x="1266" y="12956"/>
                      <a:pt x="1273" y="12930"/>
                    </a:cubicBezTo>
                    <a:cubicBezTo>
                      <a:pt x="1280" y="12903"/>
                      <a:pt x="1280" y="12903"/>
                      <a:pt x="1287" y="12903"/>
                    </a:cubicBezTo>
                    <a:cubicBezTo>
                      <a:pt x="1330" y="12717"/>
                      <a:pt x="1316" y="12717"/>
                      <a:pt x="1366" y="12903"/>
                    </a:cubicBezTo>
                    <a:cubicBezTo>
                      <a:pt x="1381" y="12956"/>
                      <a:pt x="1395" y="12983"/>
                      <a:pt x="1359" y="13036"/>
                    </a:cubicBezTo>
                    <a:close/>
                    <a:moveTo>
                      <a:pt x="1352" y="8759"/>
                    </a:moveTo>
                    <a:cubicBezTo>
                      <a:pt x="1345" y="8812"/>
                      <a:pt x="1337" y="8865"/>
                      <a:pt x="1330" y="8918"/>
                    </a:cubicBezTo>
                    <a:cubicBezTo>
                      <a:pt x="1323" y="8892"/>
                      <a:pt x="1316" y="8865"/>
                      <a:pt x="1309" y="8865"/>
                    </a:cubicBezTo>
                    <a:cubicBezTo>
                      <a:pt x="1301" y="8812"/>
                      <a:pt x="1301" y="8759"/>
                      <a:pt x="1287" y="8732"/>
                    </a:cubicBezTo>
                    <a:cubicBezTo>
                      <a:pt x="1273" y="8732"/>
                      <a:pt x="1251" y="8679"/>
                      <a:pt x="1258" y="8652"/>
                    </a:cubicBezTo>
                    <a:cubicBezTo>
                      <a:pt x="1280" y="8573"/>
                      <a:pt x="1301" y="8493"/>
                      <a:pt x="1323" y="8440"/>
                    </a:cubicBezTo>
                    <a:cubicBezTo>
                      <a:pt x="1323" y="8413"/>
                      <a:pt x="1330" y="8440"/>
                      <a:pt x="1337" y="8440"/>
                    </a:cubicBezTo>
                    <a:cubicBezTo>
                      <a:pt x="1345" y="8466"/>
                      <a:pt x="1345" y="8493"/>
                      <a:pt x="1352" y="8520"/>
                    </a:cubicBezTo>
                    <a:cubicBezTo>
                      <a:pt x="1366" y="8546"/>
                      <a:pt x="1381" y="8599"/>
                      <a:pt x="1395" y="8652"/>
                    </a:cubicBezTo>
                    <a:cubicBezTo>
                      <a:pt x="1381" y="8679"/>
                      <a:pt x="1366" y="8706"/>
                      <a:pt x="1352" y="8759"/>
                    </a:cubicBezTo>
                    <a:close/>
                    <a:moveTo>
                      <a:pt x="1359" y="7696"/>
                    </a:moveTo>
                    <a:cubicBezTo>
                      <a:pt x="1352" y="7749"/>
                      <a:pt x="1345" y="7776"/>
                      <a:pt x="1337" y="7802"/>
                    </a:cubicBezTo>
                    <a:cubicBezTo>
                      <a:pt x="1330" y="7802"/>
                      <a:pt x="1316" y="7802"/>
                      <a:pt x="1316" y="7802"/>
                    </a:cubicBezTo>
                    <a:cubicBezTo>
                      <a:pt x="1294" y="7723"/>
                      <a:pt x="1266" y="7643"/>
                      <a:pt x="1244" y="7563"/>
                    </a:cubicBezTo>
                    <a:cubicBezTo>
                      <a:pt x="1244" y="7537"/>
                      <a:pt x="1244" y="7537"/>
                      <a:pt x="1244" y="7537"/>
                    </a:cubicBezTo>
                    <a:cubicBezTo>
                      <a:pt x="1244" y="7537"/>
                      <a:pt x="1251" y="7510"/>
                      <a:pt x="1251" y="7510"/>
                    </a:cubicBezTo>
                    <a:cubicBezTo>
                      <a:pt x="1280" y="7457"/>
                      <a:pt x="1301" y="7404"/>
                      <a:pt x="1309" y="7297"/>
                    </a:cubicBezTo>
                    <a:cubicBezTo>
                      <a:pt x="1316" y="7244"/>
                      <a:pt x="1330" y="7244"/>
                      <a:pt x="1337" y="7297"/>
                    </a:cubicBezTo>
                    <a:cubicBezTo>
                      <a:pt x="1345" y="7351"/>
                      <a:pt x="1352" y="7377"/>
                      <a:pt x="1359" y="7430"/>
                    </a:cubicBezTo>
                    <a:cubicBezTo>
                      <a:pt x="1373" y="7457"/>
                      <a:pt x="1388" y="7483"/>
                      <a:pt x="1402" y="7537"/>
                    </a:cubicBezTo>
                    <a:cubicBezTo>
                      <a:pt x="1388" y="7590"/>
                      <a:pt x="1373" y="7643"/>
                      <a:pt x="1359" y="7696"/>
                    </a:cubicBezTo>
                    <a:close/>
                    <a:moveTo>
                      <a:pt x="1345" y="6633"/>
                    </a:moveTo>
                    <a:cubicBezTo>
                      <a:pt x="1345" y="6660"/>
                      <a:pt x="1345" y="6686"/>
                      <a:pt x="1337" y="6713"/>
                    </a:cubicBezTo>
                    <a:cubicBezTo>
                      <a:pt x="1330" y="6766"/>
                      <a:pt x="1316" y="6766"/>
                      <a:pt x="1309" y="6713"/>
                    </a:cubicBezTo>
                    <a:cubicBezTo>
                      <a:pt x="1301" y="6607"/>
                      <a:pt x="1280" y="6527"/>
                      <a:pt x="1251" y="6500"/>
                    </a:cubicBezTo>
                    <a:cubicBezTo>
                      <a:pt x="1237" y="6474"/>
                      <a:pt x="1244" y="6447"/>
                      <a:pt x="1251" y="6421"/>
                    </a:cubicBezTo>
                    <a:cubicBezTo>
                      <a:pt x="1273" y="6341"/>
                      <a:pt x="1309" y="6288"/>
                      <a:pt x="1316" y="6155"/>
                    </a:cubicBezTo>
                    <a:cubicBezTo>
                      <a:pt x="1316" y="6128"/>
                      <a:pt x="1323" y="6128"/>
                      <a:pt x="1330" y="6128"/>
                    </a:cubicBezTo>
                    <a:cubicBezTo>
                      <a:pt x="1330" y="6155"/>
                      <a:pt x="1337" y="6155"/>
                      <a:pt x="1337" y="6155"/>
                    </a:cubicBezTo>
                    <a:cubicBezTo>
                      <a:pt x="1345" y="6182"/>
                      <a:pt x="1345" y="6235"/>
                      <a:pt x="1345" y="6235"/>
                    </a:cubicBezTo>
                    <a:cubicBezTo>
                      <a:pt x="1366" y="6314"/>
                      <a:pt x="1388" y="6394"/>
                      <a:pt x="1409" y="6447"/>
                    </a:cubicBezTo>
                    <a:cubicBezTo>
                      <a:pt x="1388" y="6527"/>
                      <a:pt x="1366" y="6580"/>
                      <a:pt x="1345" y="6633"/>
                    </a:cubicBezTo>
                    <a:close/>
                    <a:moveTo>
                      <a:pt x="1417" y="5411"/>
                    </a:moveTo>
                    <a:cubicBezTo>
                      <a:pt x="1373" y="5491"/>
                      <a:pt x="1352" y="5597"/>
                      <a:pt x="1330" y="5730"/>
                    </a:cubicBezTo>
                    <a:cubicBezTo>
                      <a:pt x="1330" y="5730"/>
                      <a:pt x="1330" y="5730"/>
                      <a:pt x="1323" y="5730"/>
                    </a:cubicBezTo>
                    <a:cubicBezTo>
                      <a:pt x="1323" y="5730"/>
                      <a:pt x="1316" y="5703"/>
                      <a:pt x="1309" y="5677"/>
                    </a:cubicBezTo>
                    <a:cubicBezTo>
                      <a:pt x="1301" y="5570"/>
                      <a:pt x="1266" y="5491"/>
                      <a:pt x="1244" y="5411"/>
                    </a:cubicBezTo>
                    <a:cubicBezTo>
                      <a:pt x="1244" y="5411"/>
                      <a:pt x="1237" y="5411"/>
                      <a:pt x="1230" y="5384"/>
                    </a:cubicBezTo>
                    <a:cubicBezTo>
                      <a:pt x="1237" y="5384"/>
                      <a:pt x="1244" y="5384"/>
                      <a:pt x="1244" y="5358"/>
                    </a:cubicBezTo>
                    <a:cubicBezTo>
                      <a:pt x="1266" y="5305"/>
                      <a:pt x="1287" y="5225"/>
                      <a:pt x="1309" y="5145"/>
                    </a:cubicBezTo>
                    <a:cubicBezTo>
                      <a:pt x="1316" y="5119"/>
                      <a:pt x="1323" y="5039"/>
                      <a:pt x="1330" y="5039"/>
                    </a:cubicBezTo>
                    <a:cubicBezTo>
                      <a:pt x="1352" y="5039"/>
                      <a:pt x="1330" y="5092"/>
                      <a:pt x="1337" y="5145"/>
                    </a:cubicBezTo>
                    <a:cubicBezTo>
                      <a:pt x="1337" y="5145"/>
                      <a:pt x="1345" y="5172"/>
                      <a:pt x="1345" y="5172"/>
                    </a:cubicBezTo>
                    <a:cubicBezTo>
                      <a:pt x="1373" y="5252"/>
                      <a:pt x="1388" y="5358"/>
                      <a:pt x="1417" y="5384"/>
                    </a:cubicBezTo>
                    <a:cubicBezTo>
                      <a:pt x="1417" y="5411"/>
                      <a:pt x="1417" y="5411"/>
                      <a:pt x="1417" y="5411"/>
                    </a:cubicBezTo>
                    <a:close/>
                    <a:moveTo>
                      <a:pt x="1230" y="4322"/>
                    </a:moveTo>
                    <a:cubicBezTo>
                      <a:pt x="1230" y="4322"/>
                      <a:pt x="1237" y="4295"/>
                      <a:pt x="1237" y="4295"/>
                    </a:cubicBezTo>
                    <a:cubicBezTo>
                      <a:pt x="1273" y="4215"/>
                      <a:pt x="1301" y="4136"/>
                      <a:pt x="1309" y="3976"/>
                    </a:cubicBezTo>
                    <a:cubicBezTo>
                      <a:pt x="1316" y="3950"/>
                      <a:pt x="1323" y="3950"/>
                      <a:pt x="1323" y="3950"/>
                    </a:cubicBezTo>
                    <a:cubicBezTo>
                      <a:pt x="1330" y="3950"/>
                      <a:pt x="1337" y="3976"/>
                      <a:pt x="1337" y="3976"/>
                    </a:cubicBezTo>
                    <a:cubicBezTo>
                      <a:pt x="1352" y="4056"/>
                      <a:pt x="1359" y="4136"/>
                      <a:pt x="1373" y="4189"/>
                    </a:cubicBezTo>
                    <a:cubicBezTo>
                      <a:pt x="1388" y="4242"/>
                      <a:pt x="1402" y="4295"/>
                      <a:pt x="1417" y="4322"/>
                    </a:cubicBezTo>
                    <a:cubicBezTo>
                      <a:pt x="1395" y="4348"/>
                      <a:pt x="1381" y="4428"/>
                      <a:pt x="1366" y="4481"/>
                    </a:cubicBezTo>
                    <a:cubicBezTo>
                      <a:pt x="1359" y="4508"/>
                      <a:pt x="1352" y="4534"/>
                      <a:pt x="1345" y="4561"/>
                    </a:cubicBezTo>
                    <a:cubicBezTo>
                      <a:pt x="1330" y="4614"/>
                      <a:pt x="1316" y="4587"/>
                      <a:pt x="1301" y="4561"/>
                    </a:cubicBezTo>
                    <a:cubicBezTo>
                      <a:pt x="1280" y="4481"/>
                      <a:pt x="1258" y="4428"/>
                      <a:pt x="1237" y="4348"/>
                    </a:cubicBezTo>
                    <a:cubicBezTo>
                      <a:pt x="1237" y="4348"/>
                      <a:pt x="1230" y="4322"/>
                      <a:pt x="1230" y="4322"/>
                    </a:cubicBezTo>
                    <a:close/>
                    <a:moveTo>
                      <a:pt x="1381" y="3365"/>
                    </a:moveTo>
                    <a:cubicBezTo>
                      <a:pt x="1359" y="3418"/>
                      <a:pt x="1345" y="3498"/>
                      <a:pt x="1337" y="3604"/>
                    </a:cubicBezTo>
                    <a:cubicBezTo>
                      <a:pt x="1337" y="3604"/>
                      <a:pt x="1330" y="3631"/>
                      <a:pt x="1323" y="3631"/>
                    </a:cubicBezTo>
                    <a:cubicBezTo>
                      <a:pt x="1323" y="3631"/>
                      <a:pt x="1316" y="3604"/>
                      <a:pt x="1309" y="3604"/>
                    </a:cubicBezTo>
                    <a:cubicBezTo>
                      <a:pt x="1309" y="3472"/>
                      <a:pt x="1287" y="3392"/>
                      <a:pt x="1266" y="3339"/>
                    </a:cubicBezTo>
                    <a:cubicBezTo>
                      <a:pt x="1251" y="3286"/>
                      <a:pt x="1230" y="3286"/>
                      <a:pt x="1215" y="3232"/>
                    </a:cubicBezTo>
                    <a:cubicBezTo>
                      <a:pt x="1230" y="3206"/>
                      <a:pt x="1244" y="3179"/>
                      <a:pt x="1258" y="3126"/>
                    </a:cubicBezTo>
                    <a:cubicBezTo>
                      <a:pt x="1280" y="3073"/>
                      <a:pt x="1294" y="2993"/>
                      <a:pt x="1309" y="2861"/>
                    </a:cubicBezTo>
                    <a:cubicBezTo>
                      <a:pt x="1316" y="2834"/>
                      <a:pt x="1323" y="2807"/>
                      <a:pt x="1330" y="2754"/>
                    </a:cubicBezTo>
                    <a:cubicBezTo>
                      <a:pt x="1337" y="2781"/>
                      <a:pt x="1337" y="2807"/>
                      <a:pt x="1337" y="2807"/>
                    </a:cubicBezTo>
                    <a:cubicBezTo>
                      <a:pt x="1330" y="2940"/>
                      <a:pt x="1352" y="2993"/>
                      <a:pt x="1373" y="3073"/>
                    </a:cubicBezTo>
                    <a:cubicBezTo>
                      <a:pt x="1373" y="3073"/>
                      <a:pt x="1381" y="3100"/>
                      <a:pt x="1381" y="3100"/>
                    </a:cubicBezTo>
                    <a:cubicBezTo>
                      <a:pt x="1395" y="3153"/>
                      <a:pt x="1417" y="3206"/>
                      <a:pt x="1431" y="3259"/>
                    </a:cubicBezTo>
                    <a:cubicBezTo>
                      <a:pt x="1417" y="3286"/>
                      <a:pt x="1395" y="3312"/>
                      <a:pt x="1381" y="3365"/>
                    </a:cubicBezTo>
                    <a:close/>
                    <a:moveTo>
                      <a:pt x="1575" y="3073"/>
                    </a:moveTo>
                    <a:cubicBezTo>
                      <a:pt x="1596" y="3020"/>
                      <a:pt x="1625" y="2967"/>
                      <a:pt x="1618" y="2861"/>
                    </a:cubicBezTo>
                    <a:cubicBezTo>
                      <a:pt x="1618" y="2834"/>
                      <a:pt x="1618" y="2834"/>
                      <a:pt x="1625" y="2834"/>
                    </a:cubicBezTo>
                    <a:cubicBezTo>
                      <a:pt x="1625" y="2834"/>
                      <a:pt x="1625" y="2834"/>
                      <a:pt x="1625" y="2834"/>
                    </a:cubicBezTo>
                    <a:cubicBezTo>
                      <a:pt x="1632" y="3046"/>
                      <a:pt x="1675" y="3126"/>
                      <a:pt x="1719" y="3232"/>
                    </a:cubicBezTo>
                    <a:cubicBezTo>
                      <a:pt x="1719" y="3232"/>
                      <a:pt x="1719" y="3286"/>
                      <a:pt x="1719" y="3286"/>
                    </a:cubicBezTo>
                    <a:cubicBezTo>
                      <a:pt x="1668" y="3312"/>
                      <a:pt x="1639" y="3418"/>
                      <a:pt x="1625" y="3604"/>
                    </a:cubicBezTo>
                    <a:cubicBezTo>
                      <a:pt x="1625" y="3604"/>
                      <a:pt x="1625" y="3631"/>
                      <a:pt x="1618" y="3631"/>
                    </a:cubicBezTo>
                    <a:cubicBezTo>
                      <a:pt x="1618" y="3631"/>
                      <a:pt x="1618" y="3604"/>
                      <a:pt x="1618" y="3578"/>
                    </a:cubicBezTo>
                    <a:cubicBezTo>
                      <a:pt x="1603" y="3525"/>
                      <a:pt x="1596" y="3418"/>
                      <a:pt x="1575" y="3365"/>
                    </a:cubicBezTo>
                    <a:cubicBezTo>
                      <a:pt x="1560" y="3312"/>
                      <a:pt x="1539" y="3286"/>
                      <a:pt x="1524" y="3232"/>
                    </a:cubicBezTo>
                    <a:cubicBezTo>
                      <a:pt x="1546" y="3232"/>
                      <a:pt x="1560" y="3153"/>
                      <a:pt x="1575" y="3073"/>
                    </a:cubicBezTo>
                    <a:close/>
                    <a:moveTo>
                      <a:pt x="1661" y="10831"/>
                    </a:moveTo>
                    <a:cubicBezTo>
                      <a:pt x="1654" y="10858"/>
                      <a:pt x="1654" y="10858"/>
                      <a:pt x="1654" y="10858"/>
                    </a:cubicBezTo>
                    <a:cubicBezTo>
                      <a:pt x="1625" y="10990"/>
                      <a:pt x="1625" y="10990"/>
                      <a:pt x="1596" y="10884"/>
                    </a:cubicBezTo>
                    <a:cubicBezTo>
                      <a:pt x="1575" y="10831"/>
                      <a:pt x="1568" y="10778"/>
                      <a:pt x="1589" y="10725"/>
                    </a:cubicBezTo>
                    <a:cubicBezTo>
                      <a:pt x="1603" y="10698"/>
                      <a:pt x="1611" y="10672"/>
                      <a:pt x="1618" y="10618"/>
                    </a:cubicBezTo>
                    <a:cubicBezTo>
                      <a:pt x="1625" y="10645"/>
                      <a:pt x="1625" y="10645"/>
                      <a:pt x="1632" y="10645"/>
                    </a:cubicBezTo>
                    <a:cubicBezTo>
                      <a:pt x="1639" y="10698"/>
                      <a:pt x="1647" y="10725"/>
                      <a:pt x="1661" y="10751"/>
                    </a:cubicBezTo>
                    <a:cubicBezTo>
                      <a:pt x="1668" y="10778"/>
                      <a:pt x="1675" y="10804"/>
                      <a:pt x="1661" y="10831"/>
                    </a:cubicBezTo>
                    <a:close/>
                    <a:moveTo>
                      <a:pt x="1661" y="11894"/>
                    </a:moveTo>
                    <a:cubicBezTo>
                      <a:pt x="1654" y="11947"/>
                      <a:pt x="1639" y="12000"/>
                      <a:pt x="1625" y="12053"/>
                    </a:cubicBezTo>
                    <a:cubicBezTo>
                      <a:pt x="1603" y="12000"/>
                      <a:pt x="1582" y="11947"/>
                      <a:pt x="1582" y="11894"/>
                    </a:cubicBezTo>
                    <a:cubicBezTo>
                      <a:pt x="1575" y="11841"/>
                      <a:pt x="1603" y="11787"/>
                      <a:pt x="1611" y="11734"/>
                    </a:cubicBezTo>
                    <a:cubicBezTo>
                      <a:pt x="1625" y="11681"/>
                      <a:pt x="1625" y="11708"/>
                      <a:pt x="1632" y="11734"/>
                    </a:cubicBezTo>
                    <a:cubicBezTo>
                      <a:pt x="1639" y="11761"/>
                      <a:pt x="1647" y="11787"/>
                      <a:pt x="1654" y="11814"/>
                    </a:cubicBezTo>
                    <a:cubicBezTo>
                      <a:pt x="1654" y="11841"/>
                      <a:pt x="1668" y="11867"/>
                      <a:pt x="1661" y="11894"/>
                    </a:cubicBezTo>
                    <a:close/>
                    <a:moveTo>
                      <a:pt x="1639" y="9848"/>
                    </a:moveTo>
                    <a:cubicBezTo>
                      <a:pt x="1625" y="9928"/>
                      <a:pt x="1618" y="9901"/>
                      <a:pt x="1603" y="9848"/>
                    </a:cubicBezTo>
                    <a:cubicBezTo>
                      <a:pt x="1596" y="9795"/>
                      <a:pt x="1582" y="9768"/>
                      <a:pt x="1568" y="9715"/>
                    </a:cubicBezTo>
                    <a:cubicBezTo>
                      <a:pt x="1575" y="9689"/>
                      <a:pt x="1582" y="9662"/>
                      <a:pt x="1582" y="9662"/>
                    </a:cubicBezTo>
                    <a:cubicBezTo>
                      <a:pt x="1589" y="9635"/>
                      <a:pt x="1596" y="9635"/>
                      <a:pt x="1603" y="9609"/>
                    </a:cubicBezTo>
                    <a:cubicBezTo>
                      <a:pt x="1611" y="9582"/>
                      <a:pt x="1618" y="9556"/>
                      <a:pt x="1625" y="9503"/>
                    </a:cubicBezTo>
                    <a:cubicBezTo>
                      <a:pt x="1632" y="9556"/>
                      <a:pt x="1639" y="9582"/>
                      <a:pt x="1639" y="9609"/>
                    </a:cubicBezTo>
                    <a:cubicBezTo>
                      <a:pt x="1668" y="9742"/>
                      <a:pt x="1668" y="9742"/>
                      <a:pt x="1639" y="9848"/>
                    </a:cubicBezTo>
                    <a:close/>
                    <a:moveTo>
                      <a:pt x="1618" y="14179"/>
                    </a:moveTo>
                    <a:cubicBezTo>
                      <a:pt x="1611" y="14179"/>
                      <a:pt x="1596" y="14099"/>
                      <a:pt x="1589" y="14072"/>
                    </a:cubicBezTo>
                    <a:cubicBezTo>
                      <a:pt x="1596" y="14019"/>
                      <a:pt x="1611" y="13939"/>
                      <a:pt x="1618" y="13966"/>
                    </a:cubicBezTo>
                    <a:cubicBezTo>
                      <a:pt x="1632" y="13966"/>
                      <a:pt x="1639" y="14019"/>
                      <a:pt x="1654" y="14072"/>
                    </a:cubicBezTo>
                    <a:cubicBezTo>
                      <a:pt x="1639" y="14125"/>
                      <a:pt x="1632" y="14179"/>
                      <a:pt x="1618" y="14179"/>
                    </a:cubicBezTo>
                    <a:close/>
                    <a:moveTo>
                      <a:pt x="1654" y="15135"/>
                    </a:moveTo>
                    <a:cubicBezTo>
                      <a:pt x="1647" y="15188"/>
                      <a:pt x="1632" y="15215"/>
                      <a:pt x="1618" y="15268"/>
                    </a:cubicBezTo>
                    <a:cubicBezTo>
                      <a:pt x="1611" y="15215"/>
                      <a:pt x="1589" y="15188"/>
                      <a:pt x="1589" y="15135"/>
                    </a:cubicBezTo>
                    <a:cubicBezTo>
                      <a:pt x="1589" y="15108"/>
                      <a:pt x="1611" y="15055"/>
                      <a:pt x="1625" y="15002"/>
                    </a:cubicBezTo>
                    <a:cubicBezTo>
                      <a:pt x="1632" y="15055"/>
                      <a:pt x="1654" y="15082"/>
                      <a:pt x="1654" y="15135"/>
                    </a:cubicBezTo>
                    <a:close/>
                    <a:moveTo>
                      <a:pt x="1618" y="16092"/>
                    </a:moveTo>
                    <a:cubicBezTo>
                      <a:pt x="1632" y="16118"/>
                      <a:pt x="1639" y="16171"/>
                      <a:pt x="1654" y="16224"/>
                    </a:cubicBezTo>
                    <a:cubicBezTo>
                      <a:pt x="1647" y="16251"/>
                      <a:pt x="1632" y="16277"/>
                      <a:pt x="1618" y="16304"/>
                    </a:cubicBezTo>
                    <a:cubicBezTo>
                      <a:pt x="1611" y="16277"/>
                      <a:pt x="1596" y="16251"/>
                      <a:pt x="1589" y="16198"/>
                    </a:cubicBezTo>
                    <a:cubicBezTo>
                      <a:pt x="1596" y="16171"/>
                      <a:pt x="1611" y="16118"/>
                      <a:pt x="1618" y="16092"/>
                    </a:cubicBezTo>
                    <a:close/>
                    <a:moveTo>
                      <a:pt x="1618" y="17207"/>
                    </a:moveTo>
                    <a:cubicBezTo>
                      <a:pt x="1625" y="17207"/>
                      <a:pt x="1647" y="17181"/>
                      <a:pt x="1639" y="17261"/>
                    </a:cubicBezTo>
                    <a:cubicBezTo>
                      <a:pt x="1639" y="17287"/>
                      <a:pt x="1632" y="17314"/>
                      <a:pt x="1625" y="17340"/>
                    </a:cubicBezTo>
                    <a:cubicBezTo>
                      <a:pt x="1618" y="17314"/>
                      <a:pt x="1603" y="17287"/>
                      <a:pt x="1589" y="17261"/>
                    </a:cubicBezTo>
                    <a:cubicBezTo>
                      <a:pt x="1603" y="17234"/>
                      <a:pt x="1611" y="17207"/>
                      <a:pt x="1618" y="17207"/>
                    </a:cubicBezTo>
                    <a:close/>
                    <a:moveTo>
                      <a:pt x="1625" y="19492"/>
                    </a:moveTo>
                    <a:cubicBezTo>
                      <a:pt x="1618" y="19492"/>
                      <a:pt x="1618" y="19466"/>
                      <a:pt x="1611" y="19466"/>
                    </a:cubicBezTo>
                    <a:cubicBezTo>
                      <a:pt x="1618" y="19439"/>
                      <a:pt x="1618" y="19413"/>
                      <a:pt x="1625" y="19386"/>
                    </a:cubicBezTo>
                    <a:cubicBezTo>
                      <a:pt x="1625" y="19413"/>
                      <a:pt x="1625" y="19413"/>
                      <a:pt x="1625" y="19439"/>
                    </a:cubicBezTo>
                    <a:cubicBezTo>
                      <a:pt x="1625" y="19466"/>
                      <a:pt x="1625" y="19466"/>
                      <a:pt x="1625" y="19492"/>
                    </a:cubicBezTo>
                    <a:close/>
                    <a:moveTo>
                      <a:pt x="1618" y="18456"/>
                    </a:moveTo>
                    <a:cubicBezTo>
                      <a:pt x="1611" y="18430"/>
                      <a:pt x="1603" y="18403"/>
                      <a:pt x="1603" y="18403"/>
                    </a:cubicBezTo>
                    <a:cubicBezTo>
                      <a:pt x="1603" y="18350"/>
                      <a:pt x="1611" y="18323"/>
                      <a:pt x="1618" y="18270"/>
                    </a:cubicBezTo>
                    <a:cubicBezTo>
                      <a:pt x="1632" y="18297"/>
                      <a:pt x="1647" y="18323"/>
                      <a:pt x="1654" y="18350"/>
                    </a:cubicBezTo>
                    <a:cubicBezTo>
                      <a:pt x="1639" y="18376"/>
                      <a:pt x="1632" y="18430"/>
                      <a:pt x="1618" y="18456"/>
                    </a:cubicBezTo>
                    <a:close/>
                    <a:moveTo>
                      <a:pt x="1661" y="13010"/>
                    </a:moveTo>
                    <a:cubicBezTo>
                      <a:pt x="1654" y="13036"/>
                      <a:pt x="1639" y="13063"/>
                      <a:pt x="1632" y="13089"/>
                    </a:cubicBezTo>
                    <a:cubicBezTo>
                      <a:pt x="1625" y="13142"/>
                      <a:pt x="1618" y="13116"/>
                      <a:pt x="1611" y="13089"/>
                    </a:cubicBezTo>
                    <a:cubicBezTo>
                      <a:pt x="1596" y="13036"/>
                      <a:pt x="1582" y="13010"/>
                      <a:pt x="1575" y="12983"/>
                    </a:cubicBezTo>
                    <a:cubicBezTo>
                      <a:pt x="1575" y="12956"/>
                      <a:pt x="1575" y="12956"/>
                      <a:pt x="1575" y="12930"/>
                    </a:cubicBezTo>
                    <a:cubicBezTo>
                      <a:pt x="1589" y="12903"/>
                      <a:pt x="1603" y="12850"/>
                      <a:pt x="1611" y="12797"/>
                    </a:cubicBezTo>
                    <a:cubicBezTo>
                      <a:pt x="1618" y="12770"/>
                      <a:pt x="1625" y="12770"/>
                      <a:pt x="1632" y="12824"/>
                    </a:cubicBezTo>
                    <a:cubicBezTo>
                      <a:pt x="1647" y="12850"/>
                      <a:pt x="1654" y="12877"/>
                      <a:pt x="1661" y="12930"/>
                    </a:cubicBezTo>
                    <a:cubicBezTo>
                      <a:pt x="1675" y="12956"/>
                      <a:pt x="1675" y="12983"/>
                      <a:pt x="1661" y="13010"/>
                    </a:cubicBezTo>
                    <a:close/>
                    <a:moveTo>
                      <a:pt x="1675" y="8706"/>
                    </a:moveTo>
                    <a:cubicBezTo>
                      <a:pt x="1668" y="8759"/>
                      <a:pt x="1647" y="8706"/>
                      <a:pt x="1639" y="8785"/>
                    </a:cubicBezTo>
                    <a:cubicBezTo>
                      <a:pt x="1625" y="8918"/>
                      <a:pt x="1618" y="8918"/>
                      <a:pt x="1603" y="8785"/>
                    </a:cubicBezTo>
                    <a:cubicBezTo>
                      <a:pt x="1596" y="8759"/>
                      <a:pt x="1589" y="8759"/>
                      <a:pt x="1582" y="8732"/>
                    </a:cubicBezTo>
                    <a:cubicBezTo>
                      <a:pt x="1568" y="8706"/>
                      <a:pt x="1553" y="8679"/>
                      <a:pt x="1575" y="8599"/>
                    </a:cubicBezTo>
                    <a:cubicBezTo>
                      <a:pt x="1589" y="8546"/>
                      <a:pt x="1603" y="8493"/>
                      <a:pt x="1625" y="8440"/>
                    </a:cubicBezTo>
                    <a:cubicBezTo>
                      <a:pt x="1639" y="8493"/>
                      <a:pt x="1654" y="8546"/>
                      <a:pt x="1668" y="8599"/>
                    </a:cubicBezTo>
                    <a:cubicBezTo>
                      <a:pt x="1675" y="8626"/>
                      <a:pt x="1683" y="8626"/>
                      <a:pt x="1683" y="8652"/>
                    </a:cubicBezTo>
                    <a:cubicBezTo>
                      <a:pt x="1683" y="8679"/>
                      <a:pt x="1675" y="8679"/>
                      <a:pt x="1675" y="8706"/>
                    </a:cubicBezTo>
                    <a:close/>
                    <a:moveTo>
                      <a:pt x="1690" y="7616"/>
                    </a:moveTo>
                    <a:cubicBezTo>
                      <a:pt x="1683" y="7616"/>
                      <a:pt x="1675" y="7643"/>
                      <a:pt x="1668" y="7643"/>
                    </a:cubicBezTo>
                    <a:cubicBezTo>
                      <a:pt x="1654" y="7696"/>
                      <a:pt x="1639" y="7749"/>
                      <a:pt x="1625" y="7802"/>
                    </a:cubicBezTo>
                    <a:cubicBezTo>
                      <a:pt x="1596" y="7723"/>
                      <a:pt x="1575" y="7643"/>
                      <a:pt x="1546" y="7563"/>
                    </a:cubicBezTo>
                    <a:cubicBezTo>
                      <a:pt x="1546" y="7537"/>
                      <a:pt x="1546" y="7537"/>
                      <a:pt x="1546" y="7537"/>
                    </a:cubicBezTo>
                    <a:cubicBezTo>
                      <a:pt x="1553" y="7537"/>
                      <a:pt x="1553" y="7510"/>
                      <a:pt x="1560" y="7510"/>
                    </a:cubicBezTo>
                    <a:cubicBezTo>
                      <a:pt x="1575" y="7457"/>
                      <a:pt x="1596" y="7404"/>
                      <a:pt x="1611" y="7351"/>
                    </a:cubicBezTo>
                    <a:cubicBezTo>
                      <a:pt x="1625" y="7297"/>
                      <a:pt x="1639" y="7271"/>
                      <a:pt x="1639" y="7351"/>
                    </a:cubicBezTo>
                    <a:cubicBezTo>
                      <a:pt x="1647" y="7457"/>
                      <a:pt x="1675" y="7430"/>
                      <a:pt x="1690" y="7510"/>
                    </a:cubicBezTo>
                    <a:cubicBezTo>
                      <a:pt x="1697" y="7563"/>
                      <a:pt x="1704" y="7590"/>
                      <a:pt x="1690" y="7616"/>
                    </a:cubicBezTo>
                    <a:close/>
                    <a:moveTo>
                      <a:pt x="1546" y="6447"/>
                    </a:moveTo>
                    <a:cubicBezTo>
                      <a:pt x="1560" y="6394"/>
                      <a:pt x="1575" y="6341"/>
                      <a:pt x="1589" y="6288"/>
                    </a:cubicBezTo>
                    <a:cubicBezTo>
                      <a:pt x="1596" y="6261"/>
                      <a:pt x="1603" y="6208"/>
                      <a:pt x="1618" y="6182"/>
                    </a:cubicBezTo>
                    <a:cubicBezTo>
                      <a:pt x="1618" y="6182"/>
                      <a:pt x="1618" y="6155"/>
                      <a:pt x="1618" y="6128"/>
                    </a:cubicBezTo>
                    <a:cubicBezTo>
                      <a:pt x="1625" y="6155"/>
                      <a:pt x="1625" y="6155"/>
                      <a:pt x="1625" y="6155"/>
                    </a:cubicBezTo>
                    <a:cubicBezTo>
                      <a:pt x="1639" y="6235"/>
                      <a:pt x="1654" y="6288"/>
                      <a:pt x="1661" y="6341"/>
                    </a:cubicBezTo>
                    <a:cubicBezTo>
                      <a:pt x="1690" y="6447"/>
                      <a:pt x="1690" y="6447"/>
                      <a:pt x="1661" y="6553"/>
                    </a:cubicBezTo>
                    <a:cubicBezTo>
                      <a:pt x="1647" y="6580"/>
                      <a:pt x="1647" y="6660"/>
                      <a:pt x="1632" y="6686"/>
                    </a:cubicBezTo>
                    <a:cubicBezTo>
                      <a:pt x="1625" y="6739"/>
                      <a:pt x="1618" y="6766"/>
                      <a:pt x="1611" y="6686"/>
                    </a:cubicBezTo>
                    <a:cubicBezTo>
                      <a:pt x="1611" y="6633"/>
                      <a:pt x="1603" y="6607"/>
                      <a:pt x="1589" y="6580"/>
                    </a:cubicBezTo>
                    <a:cubicBezTo>
                      <a:pt x="1575" y="6553"/>
                      <a:pt x="1560" y="6500"/>
                      <a:pt x="1546" y="6447"/>
                    </a:cubicBezTo>
                    <a:close/>
                    <a:moveTo>
                      <a:pt x="1704" y="5411"/>
                    </a:moveTo>
                    <a:cubicBezTo>
                      <a:pt x="1675" y="5491"/>
                      <a:pt x="1654" y="5570"/>
                      <a:pt x="1632" y="5650"/>
                    </a:cubicBezTo>
                    <a:cubicBezTo>
                      <a:pt x="1625" y="5677"/>
                      <a:pt x="1625" y="5703"/>
                      <a:pt x="1618" y="5730"/>
                    </a:cubicBezTo>
                    <a:cubicBezTo>
                      <a:pt x="1618" y="5703"/>
                      <a:pt x="1618" y="5677"/>
                      <a:pt x="1618" y="5650"/>
                    </a:cubicBezTo>
                    <a:cubicBezTo>
                      <a:pt x="1589" y="5570"/>
                      <a:pt x="1568" y="5491"/>
                      <a:pt x="1546" y="5411"/>
                    </a:cubicBezTo>
                    <a:cubicBezTo>
                      <a:pt x="1546" y="5411"/>
                      <a:pt x="1539" y="5411"/>
                      <a:pt x="1532" y="5411"/>
                    </a:cubicBezTo>
                    <a:cubicBezTo>
                      <a:pt x="1539" y="5384"/>
                      <a:pt x="1539" y="5358"/>
                      <a:pt x="1539" y="5358"/>
                    </a:cubicBezTo>
                    <a:cubicBezTo>
                      <a:pt x="1568" y="5358"/>
                      <a:pt x="1575" y="5278"/>
                      <a:pt x="1589" y="5252"/>
                    </a:cubicBezTo>
                    <a:cubicBezTo>
                      <a:pt x="1603" y="5199"/>
                      <a:pt x="1611" y="5119"/>
                      <a:pt x="1618" y="5066"/>
                    </a:cubicBezTo>
                    <a:cubicBezTo>
                      <a:pt x="1632" y="5119"/>
                      <a:pt x="1639" y="5199"/>
                      <a:pt x="1654" y="5225"/>
                    </a:cubicBezTo>
                    <a:cubicBezTo>
                      <a:pt x="1668" y="5278"/>
                      <a:pt x="1690" y="5305"/>
                      <a:pt x="1704" y="5358"/>
                    </a:cubicBezTo>
                    <a:cubicBezTo>
                      <a:pt x="1711" y="5384"/>
                      <a:pt x="1711" y="5384"/>
                      <a:pt x="1704" y="5411"/>
                    </a:cubicBezTo>
                    <a:close/>
                    <a:moveTo>
                      <a:pt x="1711" y="4348"/>
                    </a:moveTo>
                    <a:cubicBezTo>
                      <a:pt x="1675" y="4401"/>
                      <a:pt x="1647" y="4481"/>
                      <a:pt x="1632" y="4614"/>
                    </a:cubicBezTo>
                    <a:cubicBezTo>
                      <a:pt x="1625" y="4667"/>
                      <a:pt x="1618" y="4667"/>
                      <a:pt x="1611" y="4587"/>
                    </a:cubicBezTo>
                    <a:cubicBezTo>
                      <a:pt x="1611" y="4534"/>
                      <a:pt x="1596" y="4508"/>
                      <a:pt x="1589" y="4481"/>
                    </a:cubicBezTo>
                    <a:cubicBezTo>
                      <a:pt x="1568" y="4428"/>
                      <a:pt x="1560" y="4348"/>
                      <a:pt x="1532" y="4322"/>
                    </a:cubicBezTo>
                    <a:cubicBezTo>
                      <a:pt x="1553" y="4295"/>
                      <a:pt x="1568" y="4242"/>
                      <a:pt x="1582" y="4189"/>
                    </a:cubicBezTo>
                    <a:cubicBezTo>
                      <a:pt x="1596" y="4136"/>
                      <a:pt x="1603" y="4056"/>
                      <a:pt x="1618" y="3976"/>
                    </a:cubicBezTo>
                    <a:cubicBezTo>
                      <a:pt x="1618" y="3976"/>
                      <a:pt x="1618" y="3950"/>
                      <a:pt x="1618" y="3950"/>
                    </a:cubicBezTo>
                    <a:cubicBezTo>
                      <a:pt x="1625" y="3950"/>
                      <a:pt x="1625" y="3976"/>
                      <a:pt x="1625" y="3976"/>
                    </a:cubicBezTo>
                    <a:cubicBezTo>
                      <a:pt x="1639" y="4136"/>
                      <a:pt x="1668" y="4242"/>
                      <a:pt x="1711" y="4295"/>
                    </a:cubicBezTo>
                    <a:cubicBezTo>
                      <a:pt x="1719" y="4295"/>
                      <a:pt x="1719" y="4322"/>
                      <a:pt x="1726" y="4322"/>
                    </a:cubicBezTo>
                    <a:cubicBezTo>
                      <a:pt x="1719" y="4322"/>
                      <a:pt x="1719" y="4348"/>
                      <a:pt x="1711" y="4348"/>
                    </a:cubicBezTo>
                    <a:close/>
                    <a:moveTo>
                      <a:pt x="1819" y="5384"/>
                    </a:moveTo>
                    <a:cubicBezTo>
                      <a:pt x="1834" y="5358"/>
                      <a:pt x="1855" y="5331"/>
                      <a:pt x="1862" y="5278"/>
                    </a:cubicBezTo>
                    <a:cubicBezTo>
                      <a:pt x="1877" y="5225"/>
                      <a:pt x="1884" y="5172"/>
                      <a:pt x="1898" y="5119"/>
                    </a:cubicBezTo>
                    <a:cubicBezTo>
                      <a:pt x="1905" y="5092"/>
                      <a:pt x="1905" y="5092"/>
                      <a:pt x="1913" y="5066"/>
                    </a:cubicBezTo>
                    <a:cubicBezTo>
                      <a:pt x="1913" y="5092"/>
                      <a:pt x="1920" y="5092"/>
                      <a:pt x="1920" y="5092"/>
                    </a:cubicBezTo>
                    <a:cubicBezTo>
                      <a:pt x="1934" y="5145"/>
                      <a:pt x="1934" y="5199"/>
                      <a:pt x="1949" y="5252"/>
                    </a:cubicBezTo>
                    <a:cubicBezTo>
                      <a:pt x="1963" y="5305"/>
                      <a:pt x="1985" y="5358"/>
                      <a:pt x="1999" y="5411"/>
                    </a:cubicBezTo>
                    <a:cubicBezTo>
                      <a:pt x="1970" y="5411"/>
                      <a:pt x="1956" y="5491"/>
                      <a:pt x="1941" y="5570"/>
                    </a:cubicBezTo>
                    <a:cubicBezTo>
                      <a:pt x="1913" y="5677"/>
                      <a:pt x="1913" y="5677"/>
                      <a:pt x="1884" y="5570"/>
                    </a:cubicBezTo>
                    <a:cubicBezTo>
                      <a:pt x="1877" y="5544"/>
                      <a:pt x="1870" y="5517"/>
                      <a:pt x="1862" y="5491"/>
                    </a:cubicBezTo>
                    <a:cubicBezTo>
                      <a:pt x="1848" y="5464"/>
                      <a:pt x="1834" y="5438"/>
                      <a:pt x="1819" y="5384"/>
                    </a:cubicBezTo>
                    <a:close/>
                    <a:moveTo>
                      <a:pt x="1848" y="6421"/>
                    </a:moveTo>
                    <a:cubicBezTo>
                      <a:pt x="1870" y="6341"/>
                      <a:pt x="1891" y="6288"/>
                      <a:pt x="1905" y="6208"/>
                    </a:cubicBezTo>
                    <a:cubicBezTo>
                      <a:pt x="1913" y="6102"/>
                      <a:pt x="1913" y="6128"/>
                      <a:pt x="1920" y="6208"/>
                    </a:cubicBezTo>
                    <a:cubicBezTo>
                      <a:pt x="1934" y="6288"/>
                      <a:pt x="1956" y="6368"/>
                      <a:pt x="1977" y="6447"/>
                    </a:cubicBezTo>
                    <a:cubicBezTo>
                      <a:pt x="1992" y="6474"/>
                      <a:pt x="1985" y="6500"/>
                      <a:pt x="1977" y="6500"/>
                    </a:cubicBezTo>
                    <a:cubicBezTo>
                      <a:pt x="1963" y="6553"/>
                      <a:pt x="1949" y="6553"/>
                      <a:pt x="1941" y="6607"/>
                    </a:cubicBezTo>
                    <a:cubicBezTo>
                      <a:pt x="1927" y="6633"/>
                      <a:pt x="1920" y="6686"/>
                      <a:pt x="1905" y="6739"/>
                    </a:cubicBezTo>
                    <a:cubicBezTo>
                      <a:pt x="1898" y="6686"/>
                      <a:pt x="1891" y="6633"/>
                      <a:pt x="1884" y="6607"/>
                    </a:cubicBezTo>
                    <a:cubicBezTo>
                      <a:pt x="1877" y="6553"/>
                      <a:pt x="1862" y="6527"/>
                      <a:pt x="1848" y="6500"/>
                    </a:cubicBezTo>
                    <a:cubicBezTo>
                      <a:pt x="1841" y="6500"/>
                      <a:pt x="1841" y="6474"/>
                      <a:pt x="1834" y="6474"/>
                    </a:cubicBezTo>
                    <a:cubicBezTo>
                      <a:pt x="1841" y="6447"/>
                      <a:pt x="1848" y="6447"/>
                      <a:pt x="1848" y="6421"/>
                    </a:cubicBezTo>
                    <a:close/>
                    <a:moveTo>
                      <a:pt x="1913" y="15002"/>
                    </a:moveTo>
                    <a:cubicBezTo>
                      <a:pt x="1920" y="15055"/>
                      <a:pt x="1934" y="15082"/>
                      <a:pt x="1949" y="15135"/>
                    </a:cubicBezTo>
                    <a:cubicBezTo>
                      <a:pt x="1934" y="15162"/>
                      <a:pt x="1920" y="15241"/>
                      <a:pt x="1905" y="15241"/>
                    </a:cubicBezTo>
                    <a:cubicBezTo>
                      <a:pt x="1898" y="15241"/>
                      <a:pt x="1884" y="15188"/>
                      <a:pt x="1877" y="15162"/>
                    </a:cubicBezTo>
                    <a:cubicBezTo>
                      <a:pt x="1891" y="15082"/>
                      <a:pt x="1898" y="15055"/>
                      <a:pt x="1913" y="15002"/>
                    </a:cubicBezTo>
                    <a:close/>
                    <a:moveTo>
                      <a:pt x="1877" y="14072"/>
                    </a:moveTo>
                    <a:cubicBezTo>
                      <a:pt x="1891" y="14019"/>
                      <a:pt x="1898" y="13966"/>
                      <a:pt x="1913" y="13939"/>
                    </a:cubicBezTo>
                    <a:cubicBezTo>
                      <a:pt x="1920" y="13939"/>
                      <a:pt x="1934" y="14019"/>
                      <a:pt x="1941" y="14072"/>
                    </a:cubicBezTo>
                    <a:cubicBezTo>
                      <a:pt x="1934" y="14099"/>
                      <a:pt x="1920" y="14179"/>
                      <a:pt x="1913" y="14179"/>
                    </a:cubicBezTo>
                    <a:cubicBezTo>
                      <a:pt x="1898" y="14179"/>
                      <a:pt x="1884" y="14099"/>
                      <a:pt x="1877" y="14072"/>
                    </a:cubicBezTo>
                    <a:close/>
                    <a:moveTo>
                      <a:pt x="1905" y="19492"/>
                    </a:moveTo>
                    <a:cubicBezTo>
                      <a:pt x="1905" y="19466"/>
                      <a:pt x="1905" y="19439"/>
                      <a:pt x="1905" y="19413"/>
                    </a:cubicBezTo>
                    <a:cubicBezTo>
                      <a:pt x="1905" y="19413"/>
                      <a:pt x="1913" y="19413"/>
                      <a:pt x="1913" y="19413"/>
                    </a:cubicBezTo>
                    <a:cubicBezTo>
                      <a:pt x="1913" y="19439"/>
                      <a:pt x="1920" y="19439"/>
                      <a:pt x="1920" y="19466"/>
                    </a:cubicBezTo>
                    <a:cubicBezTo>
                      <a:pt x="1920" y="19466"/>
                      <a:pt x="1913" y="19492"/>
                      <a:pt x="1905" y="19492"/>
                    </a:cubicBezTo>
                    <a:close/>
                    <a:moveTo>
                      <a:pt x="1934" y="18403"/>
                    </a:moveTo>
                    <a:cubicBezTo>
                      <a:pt x="1920" y="18430"/>
                      <a:pt x="1913" y="18456"/>
                      <a:pt x="1905" y="18456"/>
                    </a:cubicBezTo>
                    <a:cubicBezTo>
                      <a:pt x="1898" y="18430"/>
                      <a:pt x="1884" y="18403"/>
                      <a:pt x="1877" y="18350"/>
                    </a:cubicBezTo>
                    <a:cubicBezTo>
                      <a:pt x="1884" y="18350"/>
                      <a:pt x="1884" y="18323"/>
                      <a:pt x="1884" y="18323"/>
                    </a:cubicBezTo>
                    <a:cubicBezTo>
                      <a:pt x="1898" y="18350"/>
                      <a:pt x="1905" y="18244"/>
                      <a:pt x="1927" y="18323"/>
                    </a:cubicBezTo>
                    <a:cubicBezTo>
                      <a:pt x="1941" y="18350"/>
                      <a:pt x="1949" y="18350"/>
                      <a:pt x="1934" y="18403"/>
                    </a:cubicBezTo>
                    <a:close/>
                    <a:moveTo>
                      <a:pt x="1884" y="17234"/>
                    </a:moveTo>
                    <a:cubicBezTo>
                      <a:pt x="1898" y="17207"/>
                      <a:pt x="1913" y="17207"/>
                      <a:pt x="1920" y="17207"/>
                    </a:cubicBezTo>
                    <a:cubicBezTo>
                      <a:pt x="1927" y="17207"/>
                      <a:pt x="1934" y="17261"/>
                      <a:pt x="1934" y="17261"/>
                    </a:cubicBezTo>
                    <a:cubicBezTo>
                      <a:pt x="1927" y="17287"/>
                      <a:pt x="1920" y="17314"/>
                      <a:pt x="1913" y="17367"/>
                    </a:cubicBezTo>
                    <a:cubicBezTo>
                      <a:pt x="1905" y="17314"/>
                      <a:pt x="1898" y="17287"/>
                      <a:pt x="1884" y="17234"/>
                    </a:cubicBezTo>
                    <a:close/>
                    <a:moveTo>
                      <a:pt x="1934" y="16251"/>
                    </a:moveTo>
                    <a:cubicBezTo>
                      <a:pt x="1927" y="16251"/>
                      <a:pt x="1913" y="16277"/>
                      <a:pt x="1898" y="16277"/>
                    </a:cubicBezTo>
                    <a:cubicBezTo>
                      <a:pt x="1891" y="16277"/>
                      <a:pt x="1884" y="16251"/>
                      <a:pt x="1884" y="16224"/>
                    </a:cubicBezTo>
                    <a:cubicBezTo>
                      <a:pt x="1877" y="16198"/>
                      <a:pt x="1884" y="16171"/>
                      <a:pt x="1891" y="16145"/>
                    </a:cubicBezTo>
                    <a:cubicBezTo>
                      <a:pt x="1898" y="16118"/>
                      <a:pt x="1913" y="16092"/>
                      <a:pt x="1913" y="16092"/>
                    </a:cubicBezTo>
                    <a:cubicBezTo>
                      <a:pt x="1927" y="16118"/>
                      <a:pt x="1934" y="16171"/>
                      <a:pt x="1949" y="16198"/>
                    </a:cubicBezTo>
                    <a:cubicBezTo>
                      <a:pt x="1941" y="16224"/>
                      <a:pt x="1941" y="16224"/>
                      <a:pt x="1934" y="16251"/>
                    </a:cubicBezTo>
                    <a:close/>
                    <a:moveTo>
                      <a:pt x="1927" y="13063"/>
                    </a:moveTo>
                    <a:cubicBezTo>
                      <a:pt x="1913" y="13169"/>
                      <a:pt x="1905" y="13089"/>
                      <a:pt x="1891" y="13036"/>
                    </a:cubicBezTo>
                    <a:cubicBezTo>
                      <a:pt x="1884" y="13010"/>
                      <a:pt x="1870" y="13010"/>
                      <a:pt x="1855" y="12983"/>
                    </a:cubicBezTo>
                    <a:cubicBezTo>
                      <a:pt x="1877" y="12903"/>
                      <a:pt x="1891" y="12824"/>
                      <a:pt x="1905" y="12770"/>
                    </a:cubicBezTo>
                    <a:cubicBezTo>
                      <a:pt x="1913" y="12770"/>
                      <a:pt x="1913" y="12770"/>
                      <a:pt x="1920" y="12797"/>
                    </a:cubicBezTo>
                    <a:cubicBezTo>
                      <a:pt x="1927" y="12824"/>
                      <a:pt x="1934" y="12824"/>
                      <a:pt x="1934" y="12850"/>
                    </a:cubicBezTo>
                    <a:cubicBezTo>
                      <a:pt x="1949" y="12903"/>
                      <a:pt x="1956" y="12930"/>
                      <a:pt x="1963" y="12983"/>
                    </a:cubicBezTo>
                    <a:cubicBezTo>
                      <a:pt x="1949" y="13010"/>
                      <a:pt x="1934" y="13036"/>
                      <a:pt x="1927" y="13063"/>
                    </a:cubicBezTo>
                    <a:close/>
                    <a:moveTo>
                      <a:pt x="1949" y="10831"/>
                    </a:moveTo>
                    <a:cubicBezTo>
                      <a:pt x="1949" y="10858"/>
                      <a:pt x="1941" y="10858"/>
                      <a:pt x="1941" y="10858"/>
                    </a:cubicBezTo>
                    <a:cubicBezTo>
                      <a:pt x="1913" y="10990"/>
                      <a:pt x="1913" y="10990"/>
                      <a:pt x="1884" y="10884"/>
                    </a:cubicBezTo>
                    <a:cubicBezTo>
                      <a:pt x="1870" y="10831"/>
                      <a:pt x="1855" y="10778"/>
                      <a:pt x="1884" y="10725"/>
                    </a:cubicBezTo>
                    <a:cubicBezTo>
                      <a:pt x="1891" y="10698"/>
                      <a:pt x="1898" y="10672"/>
                      <a:pt x="1913" y="10618"/>
                    </a:cubicBezTo>
                    <a:cubicBezTo>
                      <a:pt x="1913" y="10645"/>
                      <a:pt x="1920" y="10645"/>
                      <a:pt x="1920" y="10645"/>
                    </a:cubicBezTo>
                    <a:cubicBezTo>
                      <a:pt x="1927" y="10698"/>
                      <a:pt x="1941" y="10725"/>
                      <a:pt x="1949" y="10751"/>
                    </a:cubicBezTo>
                    <a:cubicBezTo>
                      <a:pt x="1956" y="10778"/>
                      <a:pt x="1963" y="10804"/>
                      <a:pt x="1949" y="10831"/>
                    </a:cubicBezTo>
                    <a:close/>
                    <a:moveTo>
                      <a:pt x="1956" y="11867"/>
                    </a:moveTo>
                    <a:cubicBezTo>
                      <a:pt x="1956" y="11894"/>
                      <a:pt x="1934" y="11973"/>
                      <a:pt x="1920" y="12027"/>
                    </a:cubicBezTo>
                    <a:cubicBezTo>
                      <a:pt x="1913" y="12053"/>
                      <a:pt x="1905" y="12027"/>
                      <a:pt x="1898" y="12000"/>
                    </a:cubicBezTo>
                    <a:cubicBezTo>
                      <a:pt x="1891" y="11973"/>
                      <a:pt x="1884" y="11973"/>
                      <a:pt x="1884" y="11947"/>
                    </a:cubicBezTo>
                    <a:cubicBezTo>
                      <a:pt x="1877" y="11920"/>
                      <a:pt x="1870" y="11867"/>
                      <a:pt x="1870" y="11841"/>
                    </a:cubicBezTo>
                    <a:cubicBezTo>
                      <a:pt x="1884" y="11787"/>
                      <a:pt x="1898" y="11734"/>
                      <a:pt x="1913" y="11681"/>
                    </a:cubicBezTo>
                    <a:cubicBezTo>
                      <a:pt x="1927" y="11761"/>
                      <a:pt x="1949" y="11787"/>
                      <a:pt x="1956" y="11867"/>
                    </a:cubicBezTo>
                    <a:close/>
                    <a:moveTo>
                      <a:pt x="1913" y="9901"/>
                    </a:moveTo>
                    <a:cubicBezTo>
                      <a:pt x="1913" y="9901"/>
                      <a:pt x="1913" y="9901"/>
                      <a:pt x="1913" y="9901"/>
                    </a:cubicBezTo>
                    <a:cubicBezTo>
                      <a:pt x="1905" y="9901"/>
                      <a:pt x="1905" y="9875"/>
                      <a:pt x="1898" y="9875"/>
                    </a:cubicBezTo>
                    <a:cubicBezTo>
                      <a:pt x="1891" y="9821"/>
                      <a:pt x="1877" y="9795"/>
                      <a:pt x="1862" y="9768"/>
                    </a:cubicBezTo>
                    <a:cubicBezTo>
                      <a:pt x="1841" y="9742"/>
                      <a:pt x="1855" y="9715"/>
                      <a:pt x="1862" y="9689"/>
                    </a:cubicBezTo>
                    <a:cubicBezTo>
                      <a:pt x="1877" y="9662"/>
                      <a:pt x="1891" y="9609"/>
                      <a:pt x="1905" y="9529"/>
                    </a:cubicBezTo>
                    <a:cubicBezTo>
                      <a:pt x="1905" y="9529"/>
                      <a:pt x="1913" y="9503"/>
                      <a:pt x="1913" y="9529"/>
                    </a:cubicBezTo>
                    <a:cubicBezTo>
                      <a:pt x="1927" y="9529"/>
                      <a:pt x="1927" y="9556"/>
                      <a:pt x="1934" y="9582"/>
                    </a:cubicBezTo>
                    <a:cubicBezTo>
                      <a:pt x="1949" y="9635"/>
                      <a:pt x="1963" y="9689"/>
                      <a:pt x="1970" y="9742"/>
                    </a:cubicBezTo>
                    <a:cubicBezTo>
                      <a:pt x="1956" y="9795"/>
                      <a:pt x="1934" y="9848"/>
                      <a:pt x="1913" y="9901"/>
                    </a:cubicBezTo>
                    <a:close/>
                    <a:moveTo>
                      <a:pt x="1848" y="8652"/>
                    </a:moveTo>
                    <a:cubicBezTo>
                      <a:pt x="1862" y="8599"/>
                      <a:pt x="1877" y="8573"/>
                      <a:pt x="1891" y="8520"/>
                    </a:cubicBezTo>
                    <a:cubicBezTo>
                      <a:pt x="1913" y="8440"/>
                      <a:pt x="1913" y="8440"/>
                      <a:pt x="1934" y="8493"/>
                    </a:cubicBezTo>
                    <a:cubicBezTo>
                      <a:pt x="1949" y="8546"/>
                      <a:pt x="1970" y="8626"/>
                      <a:pt x="1970" y="8652"/>
                    </a:cubicBezTo>
                    <a:cubicBezTo>
                      <a:pt x="1970" y="8732"/>
                      <a:pt x="1941" y="8759"/>
                      <a:pt x="1927" y="8812"/>
                    </a:cubicBezTo>
                    <a:cubicBezTo>
                      <a:pt x="1913" y="8892"/>
                      <a:pt x="1898" y="8892"/>
                      <a:pt x="1891" y="8812"/>
                    </a:cubicBezTo>
                    <a:cubicBezTo>
                      <a:pt x="1891" y="8706"/>
                      <a:pt x="1870" y="8759"/>
                      <a:pt x="1862" y="8706"/>
                    </a:cubicBezTo>
                    <a:cubicBezTo>
                      <a:pt x="1862" y="8679"/>
                      <a:pt x="1855" y="8679"/>
                      <a:pt x="1848" y="8652"/>
                    </a:cubicBezTo>
                    <a:close/>
                    <a:moveTo>
                      <a:pt x="1985" y="7590"/>
                    </a:moveTo>
                    <a:cubicBezTo>
                      <a:pt x="1956" y="7616"/>
                      <a:pt x="1941" y="7696"/>
                      <a:pt x="1927" y="7776"/>
                    </a:cubicBezTo>
                    <a:cubicBezTo>
                      <a:pt x="1920" y="7776"/>
                      <a:pt x="1920" y="7802"/>
                      <a:pt x="1913" y="7802"/>
                    </a:cubicBezTo>
                    <a:cubicBezTo>
                      <a:pt x="1913" y="7802"/>
                      <a:pt x="1905" y="7802"/>
                      <a:pt x="1905" y="7802"/>
                    </a:cubicBezTo>
                    <a:cubicBezTo>
                      <a:pt x="1898" y="7749"/>
                      <a:pt x="1891" y="7723"/>
                      <a:pt x="1877" y="7696"/>
                    </a:cubicBezTo>
                    <a:cubicBezTo>
                      <a:pt x="1862" y="7643"/>
                      <a:pt x="1841" y="7616"/>
                      <a:pt x="1841" y="7563"/>
                    </a:cubicBezTo>
                    <a:cubicBezTo>
                      <a:pt x="1834" y="7483"/>
                      <a:pt x="1862" y="7483"/>
                      <a:pt x="1877" y="7430"/>
                    </a:cubicBezTo>
                    <a:cubicBezTo>
                      <a:pt x="1884" y="7404"/>
                      <a:pt x="1884" y="7377"/>
                      <a:pt x="1891" y="7351"/>
                    </a:cubicBezTo>
                    <a:cubicBezTo>
                      <a:pt x="1913" y="7244"/>
                      <a:pt x="1920" y="7244"/>
                      <a:pt x="1927" y="7351"/>
                    </a:cubicBezTo>
                    <a:cubicBezTo>
                      <a:pt x="1941" y="7457"/>
                      <a:pt x="1963" y="7483"/>
                      <a:pt x="1985" y="7510"/>
                    </a:cubicBezTo>
                    <a:cubicBezTo>
                      <a:pt x="2013" y="7537"/>
                      <a:pt x="1992" y="7590"/>
                      <a:pt x="1985" y="7590"/>
                    </a:cubicBezTo>
                    <a:close/>
                    <a:moveTo>
                      <a:pt x="2006" y="4348"/>
                    </a:moveTo>
                    <a:cubicBezTo>
                      <a:pt x="1963" y="4375"/>
                      <a:pt x="1941" y="4481"/>
                      <a:pt x="1920" y="4614"/>
                    </a:cubicBezTo>
                    <a:cubicBezTo>
                      <a:pt x="1913" y="4667"/>
                      <a:pt x="1905" y="4641"/>
                      <a:pt x="1898" y="4614"/>
                    </a:cubicBezTo>
                    <a:cubicBezTo>
                      <a:pt x="1884" y="4481"/>
                      <a:pt x="1855" y="4375"/>
                      <a:pt x="1819" y="4348"/>
                    </a:cubicBezTo>
                    <a:cubicBezTo>
                      <a:pt x="1812" y="4348"/>
                      <a:pt x="1812" y="4322"/>
                      <a:pt x="1812" y="4322"/>
                    </a:cubicBezTo>
                    <a:cubicBezTo>
                      <a:pt x="1812" y="4322"/>
                      <a:pt x="1819" y="4295"/>
                      <a:pt x="1819" y="4295"/>
                    </a:cubicBezTo>
                    <a:cubicBezTo>
                      <a:pt x="1848" y="4269"/>
                      <a:pt x="1870" y="4215"/>
                      <a:pt x="1884" y="4136"/>
                    </a:cubicBezTo>
                    <a:cubicBezTo>
                      <a:pt x="1898" y="4083"/>
                      <a:pt x="1905" y="4003"/>
                      <a:pt x="1913" y="3950"/>
                    </a:cubicBezTo>
                    <a:cubicBezTo>
                      <a:pt x="1927" y="4030"/>
                      <a:pt x="1934" y="4109"/>
                      <a:pt x="1949" y="4162"/>
                    </a:cubicBezTo>
                    <a:cubicBezTo>
                      <a:pt x="1963" y="4215"/>
                      <a:pt x="1985" y="4242"/>
                      <a:pt x="2006" y="4295"/>
                    </a:cubicBezTo>
                    <a:cubicBezTo>
                      <a:pt x="2006" y="4295"/>
                      <a:pt x="2013" y="4322"/>
                      <a:pt x="2013" y="4322"/>
                    </a:cubicBezTo>
                    <a:cubicBezTo>
                      <a:pt x="2013" y="4322"/>
                      <a:pt x="2006" y="4348"/>
                      <a:pt x="2006" y="4348"/>
                    </a:cubicBezTo>
                    <a:close/>
                    <a:moveTo>
                      <a:pt x="2013" y="3286"/>
                    </a:moveTo>
                    <a:cubicBezTo>
                      <a:pt x="1963" y="3286"/>
                      <a:pt x="1941" y="3445"/>
                      <a:pt x="1920" y="3578"/>
                    </a:cubicBezTo>
                    <a:cubicBezTo>
                      <a:pt x="1913" y="3604"/>
                      <a:pt x="1913" y="3604"/>
                      <a:pt x="1913" y="3631"/>
                    </a:cubicBezTo>
                    <a:cubicBezTo>
                      <a:pt x="1913" y="3604"/>
                      <a:pt x="1905" y="3604"/>
                      <a:pt x="1905" y="3578"/>
                    </a:cubicBezTo>
                    <a:cubicBezTo>
                      <a:pt x="1891" y="3418"/>
                      <a:pt x="1862" y="3312"/>
                      <a:pt x="1819" y="3286"/>
                    </a:cubicBezTo>
                    <a:cubicBezTo>
                      <a:pt x="1805" y="3259"/>
                      <a:pt x="1805" y="3259"/>
                      <a:pt x="1819" y="3232"/>
                    </a:cubicBezTo>
                    <a:cubicBezTo>
                      <a:pt x="1848" y="3126"/>
                      <a:pt x="1877" y="3046"/>
                      <a:pt x="1905" y="2940"/>
                    </a:cubicBezTo>
                    <a:cubicBezTo>
                      <a:pt x="1913" y="2914"/>
                      <a:pt x="1905" y="2861"/>
                      <a:pt x="1905" y="2807"/>
                    </a:cubicBezTo>
                    <a:cubicBezTo>
                      <a:pt x="1913" y="2834"/>
                      <a:pt x="1920" y="2834"/>
                      <a:pt x="1920" y="2861"/>
                    </a:cubicBezTo>
                    <a:cubicBezTo>
                      <a:pt x="1934" y="3046"/>
                      <a:pt x="1970" y="3153"/>
                      <a:pt x="2021" y="3232"/>
                    </a:cubicBezTo>
                    <a:cubicBezTo>
                      <a:pt x="2021" y="3232"/>
                      <a:pt x="2028" y="3232"/>
                      <a:pt x="2028" y="3259"/>
                    </a:cubicBezTo>
                    <a:cubicBezTo>
                      <a:pt x="2028" y="3259"/>
                      <a:pt x="2021" y="3286"/>
                      <a:pt x="2013" y="3286"/>
                    </a:cubicBezTo>
                    <a:close/>
                    <a:moveTo>
                      <a:pt x="2200" y="11708"/>
                    </a:moveTo>
                    <a:cubicBezTo>
                      <a:pt x="2215" y="11761"/>
                      <a:pt x="2243" y="11814"/>
                      <a:pt x="2243" y="11867"/>
                    </a:cubicBezTo>
                    <a:cubicBezTo>
                      <a:pt x="2243" y="11947"/>
                      <a:pt x="2215" y="12027"/>
                      <a:pt x="2200" y="12027"/>
                    </a:cubicBezTo>
                    <a:cubicBezTo>
                      <a:pt x="2186" y="12027"/>
                      <a:pt x="2164" y="11947"/>
                      <a:pt x="2157" y="11894"/>
                    </a:cubicBezTo>
                    <a:cubicBezTo>
                      <a:pt x="2172" y="11814"/>
                      <a:pt x="2186" y="11761"/>
                      <a:pt x="2200" y="11708"/>
                    </a:cubicBezTo>
                    <a:close/>
                    <a:moveTo>
                      <a:pt x="2157" y="10804"/>
                    </a:moveTo>
                    <a:cubicBezTo>
                      <a:pt x="2157" y="10778"/>
                      <a:pt x="2164" y="10778"/>
                      <a:pt x="2164" y="10751"/>
                    </a:cubicBezTo>
                    <a:cubicBezTo>
                      <a:pt x="2172" y="10698"/>
                      <a:pt x="2186" y="10672"/>
                      <a:pt x="2193" y="10618"/>
                    </a:cubicBezTo>
                    <a:cubicBezTo>
                      <a:pt x="2200" y="10539"/>
                      <a:pt x="2207" y="10592"/>
                      <a:pt x="2215" y="10618"/>
                    </a:cubicBezTo>
                    <a:cubicBezTo>
                      <a:pt x="2229" y="10645"/>
                      <a:pt x="2222" y="10751"/>
                      <a:pt x="2243" y="10725"/>
                    </a:cubicBezTo>
                    <a:cubicBezTo>
                      <a:pt x="2243" y="10725"/>
                      <a:pt x="2251" y="10778"/>
                      <a:pt x="2251" y="10804"/>
                    </a:cubicBezTo>
                    <a:cubicBezTo>
                      <a:pt x="2243" y="10831"/>
                      <a:pt x="2236" y="10858"/>
                      <a:pt x="2229" y="10884"/>
                    </a:cubicBezTo>
                    <a:cubicBezTo>
                      <a:pt x="2222" y="10911"/>
                      <a:pt x="2200" y="10990"/>
                      <a:pt x="2200" y="10964"/>
                    </a:cubicBezTo>
                    <a:cubicBezTo>
                      <a:pt x="2186" y="10937"/>
                      <a:pt x="2172" y="10858"/>
                      <a:pt x="2157" y="10804"/>
                    </a:cubicBezTo>
                    <a:cubicBezTo>
                      <a:pt x="2157" y="10804"/>
                      <a:pt x="2157" y="10804"/>
                      <a:pt x="2157" y="10804"/>
                    </a:cubicBezTo>
                    <a:close/>
                    <a:moveTo>
                      <a:pt x="2200" y="19492"/>
                    </a:moveTo>
                    <a:cubicBezTo>
                      <a:pt x="2193" y="19466"/>
                      <a:pt x="2193" y="19439"/>
                      <a:pt x="2193" y="19413"/>
                    </a:cubicBezTo>
                    <a:cubicBezTo>
                      <a:pt x="2193" y="19413"/>
                      <a:pt x="2200" y="19413"/>
                      <a:pt x="2200" y="19413"/>
                    </a:cubicBezTo>
                    <a:cubicBezTo>
                      <a:pt x="2207" y="19439"/>
                      <a:pt x="2207" y="19439"/>
                      <a:pt x="2207" y="19466"/>
                    </a:cubicBezTo>
                    <a:cubicBezTo>
                      <a:pt x="2207" y="19466"/>
                      <a:pt x="2200" y="19492"/>
                      <a:pt x="2200" y="19492"/>
                    </a:cubicBezTo>
                    <a:close/>
                    <a:moveTo>
                      <a:pt x="2222" y="18403"/>
                    </a:moveTo>
                    <a:cubicBezTo>
                      <a:pt x="2215" y="18430"/>
                      <a:pt x="2200" y="18456"/>
                      <a:pt x="2200" y="18456"/>
                    </a:cubicBezTo>
                    <a:cubicBezTo>
                      <a:pt x="2186" y="18430"/>
                      <a:pt x="2179" y="18403"/>
                      <a:pt x="2164" y="18350"/>
                    </a:cubicBezTo>
                    <a:cubicBezTo>
                      <a:pt x="2172" y="18350"/>
                      <a:pt x="2179" y="18323"/>
                      <a:pt x="2179" y="18323"/>
                    </a:cubicBezTo>
                    <a:cubicBezTo>
                      <a:pt x="2186" y="18350"/>
                      <a:pt x="2193" y="18244"/>
                      <a:pt x="2215" y="18323"/>
                    </a:cubicBezTo>
                    <a:cubicBezTo>
                      <a:pt x="2229" y="18350"/>
                      <a:pt x="2236" y="18350"/>
                      <a:pt x="2222" y="18403"/>
                    </a:cubicBezTo>
                    <a:close/>
                    <a:moveTo>
                      <a:pt x="2164" y="14072"/>
                    </a:moveTo>
                    <a:cubicBezTo>
                      <a:pt x="2179" y="14019"/>
                      <a:pt x="2193" y="13939"/>
                      <a:pt x="2200" y="13966"/>
                    </a:cubicBezTo>
                    <a:cubicBezTo>
                      <a:pt x="2215" y="13966"/>
                      <a:pt x="2222" y="14019"/>
                      <a:pt x="2236" y="14072"/>
                    </a:cubicBezTo>
                    <a:cubicBezTo>
                      <a:pt x="2222" y="14125"/>
                      <a:pt x="2207" y="14179"/>
                      <a:pt x="2200" y="14179"/>
                    </a:cubicBezTo>
                    <a:cubicBezTo>
                      <a:pt x="2186" y="14179"/>
                      <a:pt x="2179" y="14099"/>
                      <a:pt x="2164" y="14072"/>
                    </a:cubicBezTo>
                    <a:close/>
                    <a:moveTo>
                      <a:pt x="2200" y="17207"/>
                    </a:moveTo>
                    <a:cubicBezTo>
                      <a:pt x="2207" y="17207"/>
                      <a:pt x="2215" y="17234"/>
                      <a:pt x="2222" y="17234"/>
                    </a:cubicBezTo>
                    <a:cubicBezTo>
                      <a:pt x="2215" y="17287"/>
                      <a:pt x="2207" y="17314"/>
                      <a:pt x="2200" y="17367"/>
                    </a:cubicBezTo>
                    <a:cubicBezTo>
                      <a:pt x="2193" y="17314"/>
                      <a:pt x="2186" y="17287"/>
                      <a:pt x="2179" y="17261"/>
                    </a:cubicBezTo>
                    <a:cubicBezTo>
                      <a:pt x="2179" y="17207"/>
                      <a:pt x="2193" y="17207"/>
                      <a:pt x="2200" y="17207"/>
                    </a:cubicBezTo>
                    <a:close/>
                    <a:moveTo>
                      <a:pt x="2193" y="16277"/>
                    </a:moveTo>
                    <a:cubicBezTo>
                      <a:pt x="2186" y="16277"/>
                      <a:pt x="2172" y="16224"/>
                      <a:pt x="2172" y="16198"/>
                    </a:cubicBezTo>
                    <a:cubicBezTo>
                      <a:pt x="2179" y="16145"/>
                      <a:pt x="2186" y="16118"/>
                      <a:pt x="2193" y="16065"/>
                    </a:cubicBezTo>
                    <a:cubicBezTo>
                      <a:pt x="2215" y="16145"/>
                      <a:pt x="2222" y="16171"/>
                      <a:pt x="2236" y="16224"/>
                    </a:cubicBezTo>
                    <a:cubicBezTo>
                      <a:pt x="2236" y="16224"/>
                      <a:pt x="2207" y="16304"/>
                      <a:pt x="2193" y="16277"/>
                    </a:cubicBezTo>
                    <a:close/>
                    <a:moveTo>
                      <a:pt x="2207" y="15241"/>
                    </a:moveTo>
                    <a:cubicBezTo>
                      <a:pt x="2193" y="15241"/>
                      <a:pt x="2179" y="15162"/>
                      <a:pt x="2172" y="15135"/>
                    </a:cubicBezTo>
                    <a:cubicBezTo>
                      <a:pt x="2179" y="15082"/>
                      <a:pt x="2193" y="15055"/>
                      <a:pt x="2200" y="15002"/>
                    </a:cubicBezTo>
                    <a:cubicBezTo>
                      <a:pt x="2215" y="15055"/>
                      <a:pt x="2222" y="15082"/>
                      <a:pt x="2236" y="15162"/>
                    </a:cubicBezTo>
                    <a:cubicBezTo>
                      <a:pt x="2229" y="15188"/>
                      <a:pt x="2215" y="15241"/>
                      <a:pt x="2207" y="15241"/>
                    </a:cubicBezTo>
                    <a:close/>
                    <a:moveTo>
                      <a:pt x="2251" y="12983"/>
                    </a:moveTo>
                    <a:cubicBezTo>
                      <a:pt x="2236" y="13036"/>
                      <a:pt x="2215" y="13063"/>
                      <a:pt x="2200" y="13116"/>
                    </a:cubicBezTo>
                    <a:cubicBezTo>
                      <a:pt x="2186" y="13063"/>
                      <a:pt x="2172" y="13036"/>
                      <a:pt x="2157" y="13010"/>
                    </a:cubicBezTo>
                    <a:cubicBezTo>
                      <a:pt x="2150" y="12983"/>
                      <a:pt x="2157" y="12930"/>
                      <a:pt x="2164" y="12903"/>
                    </a:cubicBezTo>
                    <a:cubicBezTo>
                      <a:pt x="2172" y="12877"/>
                      <a:pt x="2179" y="12850"/>
                      <a:pt x="2193" y="12797"/>
                    </a:cubicBezTo>
                    <a:cubicBezTo>
                      <a:pt x="2193" y="12797"/>
                      <a:pt x="2200" y="12744"/>
                      <a:pt x="2207" y="12797"/>
                    </a:cubicBezTo>
                    <a:cubicBezTo>
                      <a:pt x="2222" y="12850"/>
                      <a:pt x="2236" y="12903"/>
                      <a:pt x="2251" y="12930"/>
                    </a:cubicBezTo>
                    <a:cubicBezTo>
                      <a:pt x="2251" y="12956"/>
                      <a:pt x="2251" y="12983"/>
                      <a:pt x="2251" y="12983"/>
                    </a:cubicBezTo>
                    <a:close/>
                    <a:moveTo>
                      <a:pt x="2236" y="9795"/>
                    </a:moveTo>
                    <a:cubicBezTo>
                      <a:pt x="2236" y="9821"/>
                      <a:pt x="2229" y="9795"/>
                      <a:pt x="2229" y="9821"/>
                    </a:cubicBezTo>
                    <a:cubicBezTo>
                      <a:pt x="2200" y="9901"/>
                      <a:pt x="2200" y="9901"/>
                      <a:pt x="2179" y="9821"/>
                    </a:cubicBezTo>
                    <a:cubicBezTo>
                      <a:pt x="2172" y="9795"/>
                      <a:pt x="2157" y="9768"/>
                      <a:pt x="2150" y="9768"/>
                    </a:cubicBezTo>
                    <a:cubicBezTo>
                      <a:pt x="2143" y="9742"/>
                      <a:pt x="2143" y="9742"/>
                      <a:pt x="2143" y="9715"/>
                    </a:cubicBezTo>
                    <a:cubicBezTo>
                      <a:pt x="2143" y="9715"/>
                      <a:pt x="2150" y="9715"/>
                      <a:pt x="2150" y="9689"/>
                    </a:cubicBezTo>
                    <a:cubicBezTo>
                      <a:pt x="2164" y="9635"/>
                      <a:pt x="2179" y="9609"/>
                      <a:pt x="2186" y="9556"/>
                    </a:cubicBezTo>
                    <a:cubicBezTo>
                      <a:pt x="2200" y="9503"/>
                      <a:pt x="2200" y="9503"/>
                      <a:pt x="2215" y="9529"/>
                    </a:cubicBezTo>
                    <a:cubicBezTo>
                      <a:pt x="2222" y="9582"/>
                      <a:pt x="2229" y="9609"/>
                      <a:pt x="2243" y="9662"/>
                    </a:cubicBezTo>
                    <a:cubicBezTo>
                      <a:pt x="2265" y="9742"/>
                      <a:pt x="2265" y="9742"/>
                      <a:pt x="2236" y="9795"/>
                    </a:cubicBezTo>
                    <a:close/>
                    <a:moveTo>
                      <a:pt x="2258" y="8679"/>
                    </a:moveTo>
                    <a:cubicBezTo>
                      <a:pt x="2236" y="8759"/>
                      <a:pt x="2222" y="8812"/>
                      <a:pt x="2200" y="8892"/>
                    </a:cubicBezTo>
                    <a:cubicBezTo>
                      <a:pt x="2186" y="8838"/>
                      <a:pt x="2172" y="8759"/>
                      <a:pt x="2157" y="8706"/>
                    </a:cubicBezTo>
                    <a:cubicBezTo>
                      <a:pt x="2150" y="8706"/>
                      <a:pt x="2143" y="8679"/>
                      <a:pt x="2143" y="8652"/>
                    </a:cubicBezTo>
                    <a:cubicBezTo>
                      <a:pt x="2143" y="8652"/>
                      <a:pt x="2143" y="8652"/>
                      <a:pt x="2143" y="8652"/>
                    </a:cubicBezTo>
                    <a:cubicBezTo>
                      <a:pt x="2164" y="8546"/>
                      <a:pt x="2193" y="8520"/>
                      <a:pt x="2200" y="8387"/>
                    </a:cubicBezTo>
                    <a:cubicBezTo>
                      <a:pt x="2200" y="8387"/>
                      <a:pt x="2207" y="8387"/>
                      <a:pt x="2207" y="8413"/>
                    </a:cubicBezTo>
                    <a:cubicBezTo>
                      <a:pt x="2207" y="8520"/>
                      <a:pt x="2243" y="8546"/>
                      <a:pt x="2258" y="8626"/>
                    </a:cubicBezTo>
                    <a:cubicBezTo>
                      <a:pt x="2258" y="8652"/>
                      <a:pt x="2258" y="8679"/>
                      <a:pt x="2258" y="8679"/>
                    </a:cubicBezTo>
                    <a:close/>
                    <a:moveTo>
                      <a:pt x="2272" y="7616"/>
                    </a:moveTo>
                    <a:cubicBezTo>
                      <a:pt x="2236" y="7643"/>
                      <a:pt x="2215" y="7749"/>
                      <a:pt x="2200" y="7855"/>
                    </a:cubicBezTo>
                    <a:cubicBezTo>
                      <a:pt x="2200" y="7855"/>
                      <a:pt x="2200" y="7855"/>
                      <a:pt x="2200" y="7855"/>
                    </a:cubicBezTo>
                    <a:cubicBezTo>
                      <a:pt x="2186" y="7723"/>
                      <a:pt x="2157" y="7643"/>
                      <a:pt x="2121" y="7563"/>
                    </a:cubicBezTo>
                    <a:cubicBezTo>
                      <a:pt x="2121" y="7563"/>
                      <a:pt x="2114" y="7537"/>
                      <a:pt x="2114" y="7537"/>
                    </a:cubicBezTo>
                    <a:cubicBezTo>
                      <a:pt x="2114" y="7537"/>
                      <a:pt x="2121" y="7510"/>
                      <a:pt x="2121" y="7510"/>
                    </a:cubicBezTo>
                    <a:cubicBezTo>
                      <a:pt x="2143" y="7483"/>
                      <a:pt x="2164" y="7430"/>
                      <a:pt x="2179" y="7404"/>
                    </a:cubicBezTo>
                    <a:cubicBezTo>
                      <a:pt x="2186" y="7351"/>
                      <a:pt x="2193" y="7297"/>
                      <a:pt x="2200" y="7271"/>
                    </a:cubicBezTo>
                    <a:cubicBezTo>
                      <a:pt x="2215" y="7297"/>
                      <a:pt x="2222" y="7324"/>
                      <a:pt x="2229" y="7377"/>
                    </a:cubicBezTo>
                    <a:cubicBezTo>
                      <a:pt x="2243" y="7404"/>
                      <a:pt x="2251" y="7457"/>
                      <a:pt x="2265" y="7483"/>
                    </a:cubicBezTo>
                    <a:cubicBezTo>
                      <a:pt x="2287" y="7563"/>
                      <a:pt x="2287" y="7590"/>
                      <a:pt x="2272" y="7616"/>
                    </a:cubicBezTo>
                    <a:close/>
                    <a:moveTo>
                      <a:pt x="2128" y="5358"/>
                    </a:moveTo>
                    <a:cubicBezTo>
                      <a:pt x="2164" y="5278"/>
                      <a:pt x="2186" y="5199"/>
                      <a:pt x="2193" y="5066"/>
                    </a:cubicBezTo>
                    <a:cubicBezTo>
                      <a:pt x="2193" y="5039"/>
                      <a:pt x="2200" y="5039"/>
                      <a:pt x="2200" y="5013"/>
                    </a:cubicBezTo>
                    <a:cubicBezTo>
                      <a:pt x="2200" y="5013"/>
                      <a:pt x="2207" y="5039"/>
                      <a:pt x="2207" y="5039"/>
                    </a:cubicBezTo>
                    <a:cubicBezTo>
                      <a:pt x="2222" y="5199"/>
                      <a:pt x="2243" y="5278"/>
                      <a:pt x="2279" y="5358"/>
                    </a:cubicBezTo>
                    <a:cubicBezTo>
                      <a:pt x="2294" y="5358"/>
                      <a:pt x="2294" y="5384"/>
                      <a:pt x="2272" y="5438"/>
                    </a:cubicBezTo>
                    <a:cubicBezTo>
                      <a:pt x="2222" y="5544"/>
                      <a:pt x="2179" y="5544"/>
                      <a:pt x="2128" y="5438"/>
                    </a:cubicBezTo>
                    <a:cubicBezTo>
                      <a:pt x="2114" y="5384"/>
                      <a:pt x="2107" y="5384"/>
                      <a:pt x="2128" y="5358"/>
                    </a:cubicBezTo>
                    <a:close/>
                    <a:moveTo>
                      <a:pt x="2279" y="6500"/>
                    </a:moveTo>
                    <a:cubicBezTo>
                      <a:pt x="2251" y="6580"/>
                      <a:pt x="2229" y="6660"/>
                      <a:pt x="2207" y="6739"/>
                    </a:cubicBezTo>
                    <a:cubicBezTo>
                      <a:pt x="2207" y="6739"/>
                      <a:pt x="2200" y="6739"/>
                      <a:pt x="2200" y="6739"/>
                    </a:cubicBezTo>
                    <a:cubicBezTo>
                      <a:pt x="2200" y="6739"/>
                      <a:pt x="2193" y="6713"/>
                      <a:pt x="2186" y="6686"/>
                    </a:cubicBezTo>
                    <a:cubicBezTo>
                      <a:pt x="2179" y="6607"/>
                      <a:pt x="2164" y="6553"/>
                      <a:pt x="2143" y="6527"/>
                    </a:cubicBezTo>
                    <a:cubicBezTo>
                      <a:pt x="2121" y="6500"/>
                      <a:pt x="2128" y="6447"/>
                      <a:pt x="2143" y="6421"/>
                    </a:cubicBezTo>
                    <a:cubicBezTo>
                      <a:pt x="2157" y="6341"/>
                      <a:pt x="2186" y="6288"/>
                      <a:pt x="2193" y="6155"/>
                    </a:cubicBezTo>
                    <a:cubicBezTo>
                      <a:pt x="2200" y="6128"/>
                      <a:pt x="2207" y="6128"/>
                      <a:pt x="2207" y="6182"/>
                    </a:cubicBezTo>
                    <a:cubicBezTo>
                      <a:pt x="2215" y="6208"/>
                      <a:pt x="2215" y="6235"/>
                      <a:pt x="2222" y="6261"/>
                    </a:cubicBezTo>
                    <a:cubicBezTo>
                      <a:pt x="2243" y="6341"/>
                      <a:pt x="2258" y="6421"/>
                      <a:pt x="2287" y="6447"/>
                    </a:cubicBezTo>
                    <a:cubicBezTo>
                      <a:pt x="2287" y="6474"/>
                      <a:pt x="2279" y="6474"/>
                      <a:pt x="2279" y="6500"/>
                    </a:cubicBezTo>
                    <a:close/>
                    <a:moveTo>
                      <a:pt x="2258" y="4401"/>
                    </a:moveTo>
                    <a:cubicBezTo>
                      <a:pt x="2236" y="4481"/>
                      <a:pt x="2222" y="4561"/>
                      <a:pt x="2207" y="4641"/>
                    </a:cubicBezTo>
                    <a:cubicBezTo>
                      <a:pt x="2207" y="4641"/>
                      <a:pt x="2207" y="4667"/>
                      <a:pt x="2200" y="4694"/>
                    </a:cubicBezTo>
                    <a:cubicBezTo>
                      <a:pt x="2200" y="4694"/>
                      <a:pt x="2193" y="4667"/>
                      <a:pt x="2193" y="4641"/>
                    </a:cubicBezTo>
                    <a:cubicBezTo>
                      <a:pt x="2179" y="4508"/>
                      <a:pt x="2150" y="4401"/>
                      <a:pt x="2107" y="4348"/>
                    </a:cubicBezTo>
                    <a:cubicBezTo>
                      <a:pt x="2107" y="4348"/>
                      <a:pt x="2100" y="4322"/>
                      <a:pt x="2100" y="4322"/>
                    </a:cubicBezTo>
                    <a:cubicBezTo>
                      <a:pt x="2100" y="4322"/>
                      <a:pt x="2107" y="4295"/>
                      <a:pt x="2107" y="4295"/>
                    </a:cubicBezTo>
                    <a:cubicBezTo>
                      <a:pt x="2150" y="4242"/>
                      <a:pt x="2179" y="4136"/>
                      <a:pt x="2193" y="3976"/>
                    </a:cubicBezTo>
                    <a:cubicBezTo>
                      <a:pt x="2200" y="3923"/>
                      <a:pt x="2200" y="3950"/>
                      <a:pt x="2207" y="3976"/>
                    </a:cubicBezTo>
                    <a:cubicBezTo>
                      <a:pt x="2222" y="4056"/>
                      <a:pt x="2229" y="4162"/>
                      <a:pt x="2258" y="4215"/>
                    </a:cubicBezTo>
                    <a:cubicBezTo>
                      <a:pt x="2272" y="4242"/>
                      <a:pt x="2287" y="4295"/>
                      <a:pt x="2301" y="4322"/>
                    </a:cubicBezTo>
                    <a:cubicBezTo>
                      <a:pt x="2287" y="4348"/>
                      <a:pt x="2265" y="4375"/>
                      <a:pt x="2258" y="4401"/>
                    </a:cubicBezTo>
                    <a:close/>
                    <a:moveTo>
                      <a:pt x="2287" y="3286"/>
                    </a:moveTo>
                    <a:cubicBezTo>
                      <a:pt x="2258" y="3365"/>
                      <a:pt x="2222" y="3445"/>
                      <a:pt x="2207" y="3604"/>
                    </a:cubicBezTo>
                    <a:cubicBezTo>
                      <a:pt x="2207" y="3658"/>
                      <a:pt x="2200" y="3631"/>
                      <a:pt x="2193" y="3604"/>
                    </a:cubicBezTo>
                    <a:cubicBezTo>
                      <a:pt x="2172" y="3445"/>
                      <a:pt x="2143" y="3286"/>
                      <a:pt x="2092" y="3286"/>
                    </a:cubicBezTo>
                    <a:cubicBezTo>
                      <a:pt x="2092" y="3286"/>
                      <a:pt x="2085" y="3259"/>
                      <a:pt x="2085" y="3232"/>
                    </a:cubicBezTo>
                    <a:cubicBezTo>
                      <a:pt x="2092" y="3232"/>
                      <a:pt x="2092" y="3232"/>
                      <a:pt x="2100" y="3232"/>
                    </a:cubicBezTo>
                    <a:cubicBezTo>
                      <a:pt x="2143" y="3153"/>
                      <a:pt x="2179" y="3046"/>
                      <a:pt x="2193" y="2861"/>
                    </a:cubicBezTo>
                    <a:cubicBezTo>
                      <a:pt x="2193" y="2834"/>
                      <a:pt x="2200" y="2834"/>
                      <a:pt x="2200" y="2807"/>
                    </a:cubicBezTo>
                    <a:cubicBezTo>
                      <a:pt x="2200" y="2834"/>
                      <a:pt x="2207" y="2834"/>
                      <a:pt x="2207" y="2861"/>
                    </a:cubicBezTo>
                    <a:cubicBezTo>
                      <a:pt x="2222" y="2993"/>
                      <a:pt x="2243" y="3126"/>
                      <a:pt x="2287" y="3179"/>
                    </a:cubicBezTo>
                    <a:cubicBezTo>
                      <a:pt x="2294" y="3179"/>
                      <a:pt x="2308" y="3232"/>
                      <a:pt x="2315" y="3232"/>
                    </a:cubicBezTo>
                    <a:cubicBezTo>
                      <a:pt x="2308" y="3259"/>
                      <a:pt x="2294" y="3259"/>
                      <a:pt x="2287" y="3286"/>
                    </a:cubicBezTo>
                    <a:close/>
                    <a:moveTo>
                      <a:pt x="2394" y="4295"/>
                    </a:moveTo>
                    <a:cubicBezTo>
                      <a:pt x="2445" y="4242"/>
                      <a:pt x="2474" y="4083"/>
                      <a:pt x="2488" y="3897"/>
                    </a:cubicBezTo>
                    <a:cubicBezTo>
                      <a:pt x="2495" y="3870"/>
                      <a:pt x="2502" y="3870"/>
                      <a:pt x="2502" y="3844"/>
                    </a:cubicBezTo>
                    <a:cubicBezTo>
                      <a:pt x="2509" y="3870"/>
                      <a:pt x="2509" y="3870"/>
                      <a:pt x="2509" y="3897"/>
                    </a:cubicBezTo>
                    <a:cubicBezTo>
                      <a:pt x="2509" y="3976"/>
                      <a:pt x="2517" y="4056"/>
                      <a:pt x="2531" y="4109"/>
                    </a:cubicBezTo>
                    <a:cubicBezTo>
                      <a:pt x="2553" y="4136"/>
                      <a:pt x="2560" y="4215"/>
                      <a:pt x="2581" y="4269"/>
                    </a:cubicBezTo>
                    <a:cubicBezTo>
                      <a:pt x="2596" y="4322"/>
                      <a:pt x="2596" y="4348"/>
                      <a:pt x="2581" y="4375"/>
                    </a:cubicBezTo>
                    <a:cubicBezTo>
                      <a:pt x="2538" y="4455"/>
                      <a:pt x="2517" y="4561"/>
                      <a:pt x="2509" y="4720"/>
                    </a:cubicBezTo>
                    <a:cubicBezTo>
                      <a:pt x="2509" y="4720"/>
                      <a:pt x="2509" y="4747"/>
                      <a:pt x="2509" y="4747"/>
                    </a:cubicBezTo>
                    <a:cubicBezTo>
                      <a:pt x="2502" y="4747"/>
                      <a:pt x="2495" y="4747"/>
                      <a:pt x="2495" y="4720"/>
                    </a:cubicBezTo>
                    <a:cubicBezTo>
                      <a:pt x="2495" y="4694"/>
                      <a:pt x="2488" y="4667"/>
                      <a:pt x="2488" y="4641"/>
                    </a:cubicBezTo>
                    <a:cubicBezTo>
                      <a:pt x="2466" y="4508"/>
                      <a:pt x="2445" y="4401"/>
                      <a:pt x="2402" y="4348"/>
                    </a:cubicBezTo>
                    <a:cubicBezTo>
                      <a:pt x="2402" y="4348"/>
                      <a:pt x="2394" y="4322"/>
                      <a:pt x="2387" y="4322"/>
                    </a:cubicBezTo>
                    <a:cubicBezTo>
                      <a:pt x="2394" y="4322"/>
                      <a:pt x="2394" y="4295"/>
                      <a:pt x="2394" y="4295"/>
                    </a:cubicBezTo>
                    <a:close/>
                    <a:moveTo>
                      <a:pt x="2581" y="5438"/>
                    </a:moveTo>
                    <a:cubicBezTo>
                      <a:pt x="2553" y="5491"/>
                      <a:pt x="2517" y="5570"/>
                      <a:pt x="2509" y="5730"/>
                    </a:cubicBezTo>
                    <a:cubicBezTo>
                      <a:pt x="2509" y="5756"/>
                      <a:pt x="2509" y="5756"/>
                      <a:pt x="2502" y="5783"/>
                    </a:cubicBezTo>
                    <a:cubicBezTo>
                      <a:pt x="2502" y="5756"/>
                      <a:pt x="2495" y="5756"/>
                      <a:pt x="2495" y="5730"/>
                    </a:cubicBezTo>
                    <a:cubicBezTo>
                      <a:pt x="2474" y="5624"/>
                      <a:pt x="2452" y="5464"/>
                      <a:pt x="2409" y="5411"/>
                    </a:cubicBezTo>
                    <a:cubicBezTo>
                      <a:pt x="2409" y="5411"/>
                      <a:pt x="2409" y="5384"/>
                      <a:pt x="2409" y="5358"/>
                    </a:cubicBezTo>
                    <a:cubicBezTo>
                      <a:pt x="2452" y="5305"/>
                      <a:pt x="2474" y="5172"/>
                      <a:pt x="2495" y="5013"/>
                    </a:cubicBezTo>
                    <a:cubicBezTo>
                      <a:pt x="2495" y="4986"/>
                      <a:pt x="2502" y="4986"/>
                      <a:pt x="2502" y="4959"/>
                    </a:cubicBezTo>
                    <a:cubicBezTo>
                      <a:pt x="2509" y="4986"/>
                      <a:pt x="2509" y="4986"/>
                      <a:pt x="2509" y="5013"/>
                    </a:cubicBezTo>
                    <a:cubicBezTo>
                      <a:pt x="2517" y="5172"/>
                      <a:pt x="2545" y="5278"/>
                      <a:pt x="2581" y="5358"/>
                    </a:cubicBezTo>
                    <a:cubicBezTo>
                      <a:pt x="2589" y="5358"/>
                      <a:pt x="2596" y="5384"/>
                      <a:pt x="2581" y="5438"/>
                    </a:cubicBezTo>
                    <a:close/>
                    <a:moveTo>
                      <a:pt x="2495" y="20528"/>
                    </a:moveTo>
                    <a:cubicBezTo>
                      <a:pt x="2488" y="20502"/>
                      <a:pt x="2488" y="20502"/>
                      <a:pt x="2488" y="20502"/>
                    </a:cubicBezTo>
                    <a:cubicBezTo>
                      <a:pt x="2488" y="20475"/>
                      <a:pt x="2495" y="20475"/>
                      <a:pt x="2502" y="20475"/>
                    </a:cubicBezTo>
                    <a:cubicBezTo>
                      <a:pt x="2502" y="20475"/>
                      <a:pt x="2509" y="20475"/>
                      <a:pt x="2509" y="20502"/>
                    </a:cubicBezTo>
                    <a:cubicBezTo>
                      <a:pt x="2509" y="20502"/>
                      <a:pt x="2502" y="20502"/>
                      <a:pt x="2495" y="20528"/>
                    </a:cubicBezTo>
                    <a:close/>
                    <a:moveTo>
                      <a:pt x="2509" y="19492"/>
                    </a:moveTo>
                    <a:cubicBezTo>
                      <a:pt x="2509" y="19519"/>
                      <a:pt x="2509" y="19545"/>
                      <a:pt x="2495" y="19625"/>
                    </a:cubicBezTo>
                    <a:cubicBezTo>
                      <a:pt x="2488" y="19519"/>
                      <a:pt x="2488" y="19492"/>
                      <a:pt x="2488" y="19466"/>
                    </a:cubicBezTo>
                    <a:cubicBezTo>
                      <a:pt x="2488" y="19439"/>
                      <a:pt x="2495" y="19413"/>
                      <a:pt x="2495" y="19413"/>
                    </a:cubicBezTo>
                    <a:cubicBezTo>
                      <a:pt x="2517" y="19386"/>
                      <a:pt x="2509" y="19439"/>
                      <a:pt x="2509" y="19492"/>
                    </a:cubicBezTo>
                    <a:close/>
                    <a:moveTo>
                      <a:pt x="2509" y="18456"/>
                    </a:moveTo>
                    <a:cubicBezTo>
                      <a:pt x="2509" y="18483"/>
                      <a:pt x="2502" y="18483"/>
                      <a:pt x="2502" y="18483"/>
                    </a:cubicBezTo>
                    <a:cubicBezTo>
                      <a:pt x="2488" y="18430"/>
                      <a:pt x="2474" y="18403"/>
                      <a:pt x="2452" y="18350"/>
                    </a:cubicBezTo>
                    <a:cubicBezTo>
                      <a:pt x="2481" y="18323"/>
                      <a:pt x="2481" y="18297"/>
                      <a:pt x="2495" y="18217"/>
                    </a:cubicBezTo>
                    <a:cubicBezTo>
                      <a:pt x="2495" y="18190"/>
                      <a:pt x="2509" y="18217"/>
                      <a:pt x="2509" y="18297"/>
                    </a:cubicBezTo>
                    <a:cubicBezTo>
                      <a:pt x="2509" y="18297"/>
                      <a:pt x="2524" y="18323"/>
                      <a:pt x="2524" y="18323"/>
                    </a:cubicBezTo>
                    <a:cubicBezTo>
                      <a:pt x="2531" y="18350"/>
                      <a:pt x="2531" y="18350"/>
                      <a:pt x="2538" y="18350"/>
                    </a:cubicBezTo>
                    <a:cubicBezTo>
                      <a:pt x="2524" y="18403"/>
                      <a:pt x="2517" y="18430"/>
                      <a:pt x="2509" y="18456"/>
                    </a:cubicBezTo>
                    <a:close/>
                    <a:moveTo>
                      <a:pt x="2517" y="16277"/>
                    </a:moveTo>
                    <a:cubicBezTo>
                      <a:pt x="2509" y="16304"/>
                      <a:pt x="2495" y="16331"/>
                      <a:pt x="2495" y="16331"/>
                    </a:cubicBezTo>
                    <a:cubicBezTo>
                      <a:pt x="2481" y="16304"/>
                      <a:pt x="2466" y="16251"/>
                      <a:pt x="2459" y="16198"/>
                    </a:cubicBezTo>
                    <a:cubicBezTo>
                      <a:pt x="2474" y="16171"/>
                      <a:pt x="2488" y="16092"/>
                      <a:pt x="2502" y="16092"/>
                    </a:cubicBezTo>
                    <a:cubicBezTo>
                      <a:pt x="2509" y="16092"/>
                      <a:pt x="2524" y="16145"/>
                      <a:pt x="2538" y="16198"/>
                    </a:cubicBezTo>
                    <a:cubicBezTo>
                      <a:pt x="2538" y="16198"/>
                      <a:pt x="2524" y="16251"/>
                      <a:pt x="2517" y="16277"/>
                    </a:cubicBezTo>
                    <a:close/>
                    <a:moveTo>
                      <a:pt x="2524" y="17234"/>
                    </a:moveTo>
                    <a:cubicBezTo>
                      <a:pt x="2524" y="17287"/>
                      <a:pt x="2509" y="17340"/>
                      <a:pt x="2502" y="17446"/>
                    </a:cubicBezTo>
                    <a:cubicBezTo>
                      <a:pt x="2488" y="17367"/>
                      <a:pt x="2474" y="17314"/>
                      <a:pt x="2474" y="17261"/>
                    </a:cubicBezTo>
                    <a:cubicBezTo>
                      <a:pt x="2474" y="17234"/>
                      <a:pt x="2488" y="17154"/>
                      <a:pt x="2495" y="17154"/>
                    </a:cubicBezTo>
                    <a:cubicBezTo>
                      <a:pt x="2502" y="17154"/>
                      <a:pt x="2524" y="17207"/>
                      <a:pt x="2524" y="17234"/>
                    </a:cubicBezTo>
                    <a:close/>
                    <a:moveTo>
                      <a:pt x="2495" y="15268"/>
                    </a:moveTo>
                    <a:cubicBezTo>
                      <a:pt x="2481" y="15268"/>
                      <a:pt x="2466" y="15188"/>
                      <a:pt x="2452" y="15135"/>
                    </a:cubicBezTo>
                    <a:cubicBezTo>
                      <a:pt x="2466" y="15082"/>
                      <a:pt x="2481" y="15002"/>
                      <a:pt x="2495" y="15029"/>
                    </a:cubicBezTo>
                    <a:cubicBezTo>
                      <a:pt x="2509" y="15029"/>
                      <a:pt x="2524" y="15108"/>
                      <a:pt x="2538" y="15135"/>
                    </a:cubicBezTo>
                    <a:cubicBezTo>
                      <a:pt x="2524" y="15188"/>
                      <a:pt x="2509" y="15268"/>
                      <a:pt x="2495" y="15268"/>
                    </a:cubicBezTo>
                    <a:close/>
                    <a:moveTo>
                      <a:pt x="2495" y="14205"/>
                    </a:moveTo>
                    <a:cubicBezTo>
                      <a:pt x="2481" y="14152"/>
                      <a:pt x="2466" y="14099"/>
                      <a:pt x="2459" y="14072"/>
                    </a:cubicBezTo>
                    <a:cubicBezTo>
                      <a:pt x="2474" y="13993"/>
                      <a:pt x="2488" y="13939"/>
                      <a:pt x="2502" y="13886"/>
                    </a:cubicBezTo>
                    <a:cubicBezTo>
                      <a:pt x="2517" y="13939"/>
                      <a:pt x="2531" y="13993"/>
                      <a:pt x="2538" y="14046"/>
                    </a:cubicBezTo>
                    <a:cubicBezTo>
                      <a:pt x="2545" y="14072"/>
                      <a:pt x="2502" y="14205"/>
                      <a:pt x="2495" y="14205"/>
                    </a:cubicBezTo>
                    <a:close/>
                    <a:moveTo>
                      <a:pt x="2545" y="13036"/>
                    </a:moveTo>
                    <a:cubicBezTo>
                      <a:pt x="2531" y="13063"/>
                      <a:pt x="2524" y="13116"/>
                      <a:pt x="2509" y="13142"/>
                    </a:cubicBezTo>
                    <a:cubicBezTo>
                      <a:pt x="2502" y="13196"/>
                      <a:pt x="2488" y="13196"/>
                      <a:pt x="2488" y="13142"/>
                    </a:cubicBezTo>
                    <a:cubicBezTo>
                      <a:pt x="2481" y="13063"/>
                      <a:pt x="2474" y="13010"/>
                      <a:pt x="2452" y="13010"/>
                    </a:cubicBezTo>
                    <a:cubicBezTo>
                      <a:pt x="2445" y="13010"/>
                      <a:pt x="2445" y="12983"/>
                      <a:pt x="2445" y="12983"/>
                    </a:cubicBezTo>
                    <a:cubicBezTo>
                      <a:pt x="2445" y="12956"/>
                      <a:pt x="2445" y="12956"/>
                      <a:pt x="2445" y="12930"/>
                    </a:cubicBezTo>
                    <a:cubicBezTo>
                      <a:pt x="2459" y="12877"/>
                      <a:pt x="2474" y="12824"/>
                      <a:pt x="2488" y="12770"/>
                    </a:cubicBezTo>
                    <a:cubicBezTo>
                      <a:pt x="2495" y="12770"/>
                      <a:pt x="2502" y="12770"/>
                      <a:pt x="2502" y="12770"/>
                    </a:cubicBezTo>
                    <a:cubicBezTo>
                      <a:pt x="2517" y="12824"/>
                      <a:pt x="2538" y="12903"/>
                      <a:pt x="2553" y="12956"/>
                    </a:cubicBezTo>
                    <a:cubicBezTo>
                      <a:pt x="2553" y="12983"/>
                      <a:pt x="2553" y="13010"/>
                      <a:pt x="2545" y="13036"/>
                    </a:cubicBezTo>
                    <a:close/>
                    <a:moveTo>
                      <a:pt x="2445" y="11867"/>
                    </a:moveTo>
                    <a:cubicBezTo>
                      <a:pt x="2445" y="11867"/>
                      <a:pt x="2452" y="11841"/>
                      <a:pt x="2452" y="11841"/>
                    </a:cubicBezTo>
                    <a:cubicBezTo>
                      <a:pt x="2466" y="11787"/>
                      <a:pt x="2481" y="11708"/>
                      <a:pt x="2495" y="11655"/>
                    </a:cubicBezTo>
                    <a:cubicBezTo>
                      <a:pt x="2509" y="11708"/>
                      <a:pt x="2524" y="11761"/>
                      <a:pt x="2545" y="11841"/>
                    </a:cubicBezTo>
                    <a:cubicBezTo>
                      <a:pt x="2553" y="11867"/>
                      <a:pt x="2553" y="11867"/>
                      <a:pt x="2545" y="11920"/>
                    </a:cubicBezTo>
                    <a:cubicBezTo>
                      <a:pt x="2531" y="11947"/>
                      <a:pt x="2524" y="11973"/>
                      <a:pt x="2517" y="12027"/>
                    </a:cubicBezTo>
                    <a:cubicBezTo>
                      <a:pt x="2502" y="12053"/>
                      <a:pt x="2495" y="12080"/>
                      <a:pt x="2481" y="12027"/>
                    </a:cubicBezTo>
                    <a:cubicBezTo>
                      <a:pt x="2474" y="11973"/>
                      <a:pt x="2466" y="11947"/>
                      <a:pt x="2452" y="11920"/>
                    </a:cubicBezTo>
                    <a:cubicBezTo>
                      <a:pt x="2452" y="11894"/>
                      <a:pt x="2445" y="11894"/>
                      <a:pt x="2445" y="11867"/>
                    </a:cubicBezTo>
                    <a:close/>
                    <a:moveTo>
                      <a:pt x="2560" y="10831"/>
                    </a:moveTo>
                    <a:cubicBezTo>
                      <a:pt x="2553" y="10831"/>
                      <a:pt x="2538" y="10858"/>
                      <a:pt x="2538" y="10858"/>
                    </a:cubicBezTo>
                    <a:cubicBezTo>
                      <a:pt x="2524" y="10911"/>
                      <a:pt x="2509" y="10964"/>
                      <a:pt x="2502" y="11044"/>
                    </a:cubicBezTo>
                    <a:cubicBezTo>
                      <a:pt x="2481" y="10964"/>
                      <a:pt x="2459" y="10884"/>
                      <a:pt x="2445" y="10804"/>
                    </a:cubicBezTo>
                    <a:cubicBezTo>
                      <a:pt x="2445" y="10804"/>
                      <a:pt x="2445" y="10751"/>
                      <a:pt x="2445" y="10751"/>
                    </a:cubicBezTo>
                    <a:cubicBezTo>
                      <a:pt x="2466" y="10725"/>
                      <a:pt x="2474" y="10618"/>
                      <a:pt x="2488" y="10592"/>
                    </a:cubicBezTo>
                    <a:cubicBezTo>
                      <a:pt x="2495" y="10565"/>
                      <a:pt x="2502" y="10565"/>
                      <a:pt x="2509" y="10592"/>
                    </a:cubicBezTo>
                    <a:cubicBezTo>
                      <a:pt x="2524" y="10645"/>
                      <a:pt x="2538" y="10751"/>
                      <a:pt x="2560" y="10778"/>
                    </a:cubicBezTo>
                    <a:cubicBezTo>
                      <a:pt x="2560" y="10778"/>
                      <a:pt x="2567" y="10778"/>
                      <a:pt x="2567" y="10804"/>
                    </a:cubicBezTo>
                    <a:cubicBezTo>
                      <a:pt x="2567" y="10804"/>
                      <a:pt x="2560" y="10831"/>
                      <a:pt x="2560" y="10831"/>
                    </a:cubicBezTo>
                    <a:close/>
                    <a:moveTo>
                      <a:pt x="2459" y="9609"/>
                    </a:moveTo>
                    <a:cubicBezTo>
                      <a:pt x="2466" y="9582"/>
                      <a:pt x="2481" y="9556"/>
                      <a:pt x="2488" y="9503"/>
                    </a:cubicBezTo>
                    <a:cubicBezTo>
                      <a:pt x="2509" y="9396"/>
                      <a:pt x="2509" y="9503"/>
                      <a:pt x="2517" y="9529"/>
                    </a:cubicBezTo>
                    <a:cubicBezTo>
                      <a:pt x="2524" y="9582"/>
                      <a:pt x="2538" y="9635"/>
                      <a:pt x="2553" y="9662"/>
                    </a:cubicBezTo>
                    <a:cubicBezTo>
                      <a:pt x="2567" y="9742"/>
                      <a:pt x="2567" y="9768"/>
                      <a:pt x="2545" y="9795"/>
                    </a:cubicBezTo>
                    <a:cubicBezTo>
                      <a:pt x="2524" y="9821"/>
                      <a:pt x="2531" y="9901"/>
                      <a:pt x="2517" y="9901"/>
                    </a:cubicBezTo>
                    <a:cubicBezTo>
                      <a:pt x="2509" y="9928"/>
                      <a:pt x="2502" y="9954"/>
                      <a:pt x="2495" y="9981"/>
                    </a:cubicBezTo>
                    <a:cubicBezTo>
                      <a:pt x="2488" y="9954"/>
                      <a:pt x="2481" y="9928"/>
                      <a:pt x="2481" y="9928"/>
                    </a:cubicBezTo>
                    <a:cubicBezTo>
                      <a:pt x="2474" y="9875"/>
                      <a:pt x="2474" y="9848"/>
                      <a:pt x="2466" y="9821"/>
                    </a:cubicBezTo>
                    <a:cubicBezTo>
                      <a:pt x="2438" y="9715"/>
                      <a:pt x="2438" y="9715"/>
                      <a:pt x="2459" y="9609"/>
                    </a:cubicBezTo>
                    <a:close/>
                    <a:moveTo>
                      <a:pt x="2553" y="8706"/>
                    </a:moveTo>
                    <a:cubicBezTo>
                      <a:pt x="2538" y="8759"/>
                      <a:pt x="2524" y="8812"/>
                      <a:pt x="2517" y="8892"/>
                    </a:cubicBezTo>
                    <a:cubicBezTo>
                      <a:pt x="2509" y="8918"/>
                      <a:pt x="2509" y="8971"/>
                      <a:pt x="2495" y="8892"/>
                    </a:cubicBezTo>
                    <a:cubicBezTo>
                      <a:pt x="2481" y="8838"/>
                      <a:pt x="2459" y="8759"/>
                      <a:pt x="2445" y="8706"/>
                    </a:cubicBezTo>
                    <a:cubicBezTo>
                      <a:pt x="2438" y="8706"/>
                      <a:pt x="2438" y="8679"/>
                      <a:pt x="2430" y="8679"/>
                    </a:cubicBezTo>
                    <a:cubicBezTo>
                      <a:pt x="2430" y="8652"/>
                      <a:pt x="2438" y="8652"/>
                      <a:pt x="2438" y="8626"/>
                    </a:cubicBezTo>
                    <a:cubicBezTo>
                      <a:pt x="2445" y="8599"/>
                      <a:pt x="2452" y="8546"/>
                      <a:pt x="2466" y="8520"/>
                    </a:cubicBezTo>
                    <a:cubicBezTo>
                      <a:pt x="2488" y="8493"/>
                      <a:pt x="2474" y="8360"/>
                      <a:pt x="2502" y="8387"/>
                    </a:cubicBezTo>
                    <a:cubicBezTo>
                      <a:pt x="2517" y="8413"/>
                      <a:pt x="2524" y="8493"/>
                      <a:pt x="2531" y="8520"/>
                    </a:cubicBezTo>
                    <a:cubicBezTo>
                      <a:pt x="2538" y="8546"/>
                      <a:pt x="2545" y="8573"/>
                      <a:pt x="2545" y="8573"/>
                    </a:cubicBezTo>
                    <a:cubicBezTo>
                      <a:pt x="2581" y="8599"/>
                      <a:pt x="2567" y="8652"/>
                      <a:pt x="2553" y="8706"/>
                    </a:cubicBezTo>
                    <a:close/>
                    <a:moveTo>
                      <a:pt x="2589" y="7563"/>
                    </a:moveTo>
                    <a:cubicBezTo>
                      <a:pt x="2581" y="7590"/>
                      <a:pt x="2574" y="7616"/>
                      <a:pt x="2567" y="7616"/>
                    </a:cubicBezTo>
                    <a:cubicBezTo>
                      <a:pt x="2545" y="7669"/>
                      <a:pt x="2531" y="7749"/>
                      <a:pt x="2517" y="7829"/>
                    </a:cubicBezTo>
                    <a:cubicBezTo>
                      <a:pt x="2502" y="7882"/>
                      <a:pt x="2495" y="7908"/>
                      <a:pt x="2481" y="7802"/>
                    </a:cubicBezTo>
                    <a:cubicBezTo>
                      <a:pt x="2474" y="7696"/>
                      <a:pt x="2445" y="7616"/>
                      <a:pt x="2416" y="7563"/>
                    </a:cubicBezTo>
                    <a:cubicBezTo>
                      <a:pt x="2409" y="7563"/>
                      <a:pt x="2394" y="7537"/>
                      <a:pt x="2409" y="7510"/>
                    </a:cubicBezTo>
                    <a:cubicBezTo>
                      <a:pt x="2445" y="7457"/>
                      <a:pt x="2474" y="7351"/>
                      <a:pt x="2488" y="7218"/>
                    </a:cubicBezTo>
                    <a:cubicBezTo>
                      <a:pt x="2488" y="7218"/>
                      <a:pt x="2495" y="7218"/>
                      <a:pt x="2495" y="7218"/>
                    </a:cubicBezTo>
                    <a:cubicBezTo>
                      <a:pt x="2502" y="7218"/>
                      <a:pt x="2509" y="7218"/>
                      <a:pt x="2509" y="7218"/>
                    </a:cubicBezTo>
                    <a:cubicBezTo>
                      <a:pt x="2524" y="7351"/>
                      <a:pt x="2553" y="7457"/>
                      <a:pt x="2589" y="7510"/>
                    </a:cubicBezTo>
                    <a:cubicBezTo>
                      <a:pt x="2589" y="7510"/>
                      <a:pt x="2589" y="7537"/>
                      <a:pt x="2589" y="7563"/>
                    </a:cubicBezTo>
                    <a:close/>
                    <a:moveTo>
                      <a:pt x="2589" y="6500"/>
                    </a:moveTo>
                    <a:cubicBezTo>
                      <a:pt x="2553" y="6553"/>
                      <a:pt x="2524" y="6633"/>
                      <a:pt x="2509" y="6766"/>
                    </a:cubicBezTo>
                    <a:cubicBezTo>
                      <a:pt x="2509" y="6793"/>
                      <a:pt x="2488" y="6793"/>
                      <a:pt x="2488" y="6766"/>
                    </a:cubicBezTo>
                    <a:cubicBezTo>
                      <a:pt x="2474" y="6633"/>
                      <a:pt x="2445" y="6553"/>
                      <a:pt x="2409" y="6500"/>
                    </a:cubicBezTo>
                    <a:cubicBezTo>
                      <a:pt x="2409" y="6474"/>
                      <a:pt x="2409" y="6474"/>
                      <a:pt x="2402" y="6474"/>
                    </a:cubicBezTo>
                    <a:cubicBezTo>
                      <a:pt x="2409" y="6447"/>
                      <a:pt x="2409" y="6447"/>
                      <a:pt x="2416" y="6447"/>
                    </a:cubicBezTo>
                    <a:cubicBezTo>
                      <a:pt x="2452" y="6368"/>
                      <a:pt x="2474" y="6261"/>
                      <a:pt x="2495" y="6128"/>
                    </a:cubicBezTo>
                    <a:cubicBezTo>
                      <a:pt x="2495" y="6102"/>
                      <a:pt x="2509" y="6049"/>
                      <a:pt x="2509" y="6102"/>
                    </a:cubicBezTo>
                    <a:cubicBezTo>
                      <a:pt x="2517" y="6288"/>
                      <a:pt x="2553" y="6368"/>
                      <a:pt x="2581" y="6447"/>
                    </a:cubicBezTo>
                    <a:cubicBezTo>
                      <a:pt x="2589" y="6474"/>
                      <a:pt x="2603" y="6474"/>
                      <a:pt x="2589" y="6500"/>
                    </a:cubicBezTo>
                    <a:close/>
                    <a:moveTo>
                      <a:pt x="2797" y="14179"/>
                    </a:moveTo>
                    <a:cubicBezTo>
                      <a:pt x="2783" y="14152"/>
                      <a:pt x="2768" y="14099"/>
                      <a:pt x="2754" y="14046"/>
                    </a:cubicBezTo>
                    <a:cubicBezTo>
                      <a:pt x="2768" y="13993"/>
                      <a:pt x="2783" y="13939"/>
                      <a:pt x="2790" y="13913"/>
                    </a:cubicBezTo>
                    <a:cubicBezTo>
                      <a:pt x="2804" y="13939"/>
                      <a:pt x="2826" y="13993"/>
                      <a:pt x="2826" y="14046"/>
                    </a:cubicBezTo>
                    <a:cubicBezTo>
                      <a:pt x="2826" y="14099"/>
                      <a:pt x="2804" y="14152"/>
                      <a:pt x="2797" y="14179"/>
                    </a:cubicBezTo>
                    <a:close/>
                    <a:moveTo>
                      <a:pt x="2826" y="15162"/>
                    </a:moveTo>
                    <a:cubicBezTo>
                      <a:pt x="2826" y="15188"/>
                      <a:pt x="2811" y="15241"/>
                      <a:pt x="2797" y="15294"/>
                    </a:cubicBezTo>
                    <a:cubicBezTo>
                      <a:pt x="2783" y="15215"/>
                      <a:pt x="2761" y="15162"/>
                      <a:pt x="2761" y="15135"/>
                    </a:cubicBezTo>
                    <a:cubicBezTo>
                      <a:pt x="2761" y="15082"/>
                      <a:pt x="2783" y="15055"/>
                      <a:pt x="2797" y="15002"/>
                    </a:cubicBezTo>
                    <a:cubicBezTo>
                      <a:pt x="2804" y="15055"/>
                      <a:pt x="2826" y="15108"/>
                      <a:pt x="2826" y="15162"/>
                    </a:cubicBezTo>
                    <a:close/>
                    <a:moveTo>
                      <a:pt x="2797" y="16092"/>
                    </a:moveTo>
                    <a:cubicBezTo>
                      <a:pt x="2804" y="16118"/>
                      <a:pt x="2819" y="16171"/>
                      <a:pt x="2826" y="16224"/>
                    </a:cubicBezTo>
                    <a:cubicBezTo>
                      <a:pt x="2819" y="16251"/>
                      <a:pt x="2804" y="16277"/>
                      <a:pt x="2790" y="16304"/>
                    </a:cubicBezTo>
                    <a:cubicBezTo>
                      <a:pt x="2783" y="16277"/>
                      <a:pt x="2768" y="16251"/>
                      <a:pt x="2761" y="16198"/>
                    </a:cubicBezTo>
                    <a:cubicBezTo>
                      <a:pt x="2775" y="16171"/>
                      <a:pt x="2783" y="16118"/>
                      <a:pt x="2797" y="16092"/>
                    </a:cubicBezTo>
                    <a:close/>
                    <a:moveTo>
                      <a:pt x="2811" y="17261"/>
                    </a:moveTo>
                    <a:cubicBezTo>
                      <a:pt x="2811" y="17287"/>
                      <a:pt x="2804" y="17314"/>
                      <a:pt x="2797" y="17340"/>
                    </a:cubicBezTo>
                    <a:cubicBezTo>
                      <a:pt x="2790" y="17314"/>
                      <a:pt x="2783" y="17287"/>
                      <a:pt x="2761" y="17234"/>
                    </a:cubicBezTo>
                    <a:cubicBezTo>
                      <a:pt x="2775" y="17234"/>
                      <a:pt x="2783" y="17207"/>
                      <a:pt x="2790" y="17207"/>
                    </a:cubicBezTo>
                    <a:cubicBezTo>
                      <a:pt x="2804" y="17207"/>
                      <a:pt x="2819" y="17181"/>
                      <a:pt x="2811" y="17261"/>
                    </a:cubicBezTo>
                    <a:close/>
                    <a:moveTo>
                      <a:pt x="2797" y="19492"/>
                    </a:moveTo>
                    <a:cubicBezTo>
                      <a:pt x="2790" y="19492"/>
                      <a:pt x="2790" y="19466"/>
                      <a:pt x="2790" y="19466"/>
                    </a:cubicBezTo>
                    <a:cubicBezTo>
                      <a:pt x="2790" y="19439"/>
                      <a:pt x="2790" y="19413"/>
                      <a:pt x="2797" y="19386"/>
                    </a:cubicBezTo>
                    <a:cubicBezTo>
                      <a:pt x="2797" y="19413"/>
                      <a:pt x="2804" y="19413"/>
                      <a:pt x="2804" y="19439"/>
                    </a:cubicBezTo>
                    <a:cubicBezTo>
                      <a:pt x="2804" y="19466"/>
                      <a:pt x="2797" y="19466"/>
                      <a:pt x="2797" y="19492"/>
                    </a:cubicBezTo>
                    <a:close/>
                    <a:moveTo>
                      <a:pt x="2819" y="18403"/>
                    </a:moveTo>
                    <a:cubicBezTo>
                      <a:pt x="2811" y="18430"/>
                      <a:pt x="2797" y="18483"/>
                      <a:pt x="2790" y="18456"/>
                    </a:cubicBezTo>
                    <a:cubicBezTo>
                      <a:pt x="2783" y="18430"/>
                      <a:pt x="2775" y="18403"/>
                      <a:pt x="2761" y="18350"/>
                    </a:cubicBezTo>
                    <a:cubicBezTo>
                      <a:pt x="2761" y="18350"/>
                      <a:pt x="2761" y="18350"/>
                      <a:pt x="2761" y="18350"/>
                    </a:cubicBezTo>
                    <a:cubicBezTo>
                      <a:pt x="2761" y="18323"/>
                      <a:pt x="2797" y="18297"/>
                      <a:pt x="2804" y="18323"/>
                    </a:cubicBezTo>
                    <a:cubicBezTo>
                      <a:pt x="2819" y="18323"/>
                      <a:pt x="2840" y="18323"/>
                      <a:pt x="2819" y="18403"/>
                    </a:cubicBezTo>
                    <a:close/>
                    <a:moveTo>
                      <a:pt x="2797" y="13196"/>
                    </a:moveTo>
                    <a:cubicBezTo>
                      <a:pt x="2775" y="13116"/>
                      <a:pt x="2761" y="13063"/>
                      <a:pt x="2747" y="12983"/>
                    </a:cubicBezTo>
                    <a:cubicBezTo>
                      <a:pt x="2740" y="12956"/>
                      <a:pt x="2790" y="12744"/>
                      <a:pt x="2797" y="12770"/>
                    </a:cubicBezTo>
                    <a:cubicBezTo>
                      <a:pt x="2811" y="12824"/>
                      <a:pt x="2826" y="12903"/>
                      <a:pt x="2840" y="12956"/>
                    </a:cubicBezTo>
                    <a:cubicBezTo>
                      <a:pt x="2826" y="13036"/>
                      <a:pt x="2811" y="13116"/>
                      <a:pt x="2797" y="13196"/>
                    </a:cubicBezTo>
                    <a:close/>
                    <a:moveTo>
                      <a:pt x="2761" y="11814"/>
                    </a:moveTo>
                    <a:cubicBezTo>
                      <a:pt x="2775" y="11787"/>
                      <a:pt x="2783" y="11734"/>
                      <a:pt x="2790" y="11708"/>
                    </a:cubicBezTo>
                    <a:cubicBezTo>
                      <a:pt x="2797" y="11708"/>
                      <a:pt x="2797" y="11708"/>
                      <a:pt x="2804" y="11734"/>
                    </a:cubicBezTo>
                    <a:cubicBezTo>
                      <a:pt x="2811" y="11761"/>
                      <a:pt x="2819" y="11787"/>
                      <a:pt x="2833" y="11841"/>
                    </a:cubicBezTo>
                    <a:cubicBezTo>
                      <a:pt x="2847" y="11867"/>
                      <a:pt x="2840" y="11894"/>
                      <a:pt x="2833" y="11920"/>
                    </a:cubicBezTo>
                    <a:cubicBezTo>
                      <a:pt x="2826" y="11947"/>
                      <a:pt x="2811" y="11973"/>
                      <a:pt x="2804" y="12000"/>
                    </a:cubicBezTo>
                    <a:cubicBezTo>
                      <a:pt x="2797" y="12053"/>
                      <a:pt x="2790" y="12053"/>
                      <a:pt x="2783" y="12000"/>
                    </a:cubicBezTo>
                    <a:cubicBezTo>
                      <a:pt x="2775" y="11973"/>
                      <a:pt x="2768" y="11947"/>
                      <a:pt x="2761" y="11947"/>
                    </a:cubicBezTo>
                    <a:cubicBezTo>
                      <a:pt x="2747" y="11894"/>
                      <a:pt x="2747" y="11841"/>
                      <a:pt x="2761" y="11814"/>
                    </a:cubicBezTo>
                    <a:close/>
                    <a:moveTo>
                      <a:pt x="2833" y="10831"/>
                    </a:moveTo>
                    <a:cubicBezTo>
                      <a:pt x="2819" y="10858"/>
                      <a:pt x="2811" y="10937"/>
                      <a:pt x="2797" y="10964"/>
                    </a:cubicBezTo>
                    <a:cubicBezTo>
                      <a:pt x="2797" y="10964"/>
                      <a:pt x="2790" y="10964"/>
                      <a:pt x="2790" y="10964"/>
                    </a:cubicBezTo>
                    <a:cubicBezTo>
                      <a:pt x="2768" y="10911"/>
                      <a:pt x="2768" y="10831"/>
                      <a:pt x="2740" y="10831"/>
                    </a:cubicBezTo>
                    <a:cubicBezTo>
                      <a:pt x="2740" y="10804"/>
                      <a:pt x="2740" y="10778"/>
                      <a:pt x="2740" y="10778"/>
                    </a:cubicBezTo>
                    <a:cubicBezTo>
                      <a:pt x="2761" y="10725"/>
                      <a:pt x="2775" y="10672"/>
                      <a:pt x="2790" y="10592"/>
                    </a:cubicBezTo>
                    <a:cubicBezTo>
                      <a:pt x="2790" y="10592"/>
                      <a:pt x="2797" y="10592"/>
                      <a:pt x="2804" y="10592"/>
                    </a:cubicBezTo>
                    <a:cubicBezTo>
                      <a:pt x="2819" y="10645"/>
                      <a:pt x="2833" y="10698"/>
                      <a:pt x="2847" y="10751"/>
                    </a:cubicBezTo>
                    <a:cubicBezTo>
                      <a:pt x="2869" y="10831"/>
                      <a:pt x="2847" y="10804"/>
                      <a:pt x="2833" y="10831"/>
                    </a:cubicBezTo>
                    <a:close/>
                    <a:moveTo>
                      <a:pt x="2797" y="9928"/>
                    </a:moveTo>
                    <a:cubicBezTo>
                      <a:pt x="2797" y="9954"/>
                      <a:pt x="2790" y="9928"/>
                      <a:pt x="2790" y="9928"/>
                    </a:cubicBezTo>
                    <a:cubicBezTo>
                      <a:pt x="2768" y="9875"/>
                      <a:pt x="2768" y="9795"/>
                      <a:pt x="2747" y="9768"/>
                    </a:cubicBezTo>
                    <a:cubicBezTo>
                      <a:pt x="2740" y="9768"/>
                      <a:pt x="2740" y="9742"/>
                      <a:pt x="2732" y="9742"/>
                    </a:cubicBezTo>
                    <a:cubicBezTo>
                      <a:pt x="2740" y="9715"/>
                      <a:pt x="2740" y="9715"/>
                      <a:pt x="2740" y="9689"/>
                    </a:cubicBezTo>
                    <a:cubicBezTo>
                      <a:pt x="2754" y="9635"/>
                      <a:pt x="2768" y="9609"/>
                      <a:pt x="2783" y="9529"/>
                    </a:cubicBezTo>
                    <a:cubicBezTo>
                      <a:pt x="2797" y="9503"/>
                      <a:pt x="2797" y="9529"/>
                      <a:pt x="2811" y="9556"/>
                    </a:cubicBezTo>
                    <a:cubicBezTo>
                      <a:pt x="2826" y="9609"/>
                      <a:pt x="2840" y="9662"/>
                      <a:pt x="2855" y="9715"/>
                    </a:cubicBezTo>
                    <a:cubicBezTo>
                      <a:pt x="2840" y="9795"/>
                      <a:pt x="2819" y="9875"/>
                      <a:pt x="2797" y="9928"/>
                    </a:cubicBezTo>
                    <a:close/>
                    <a:moveTo>
                      <a:pt x="2862" y="8679"/>
                    </a:moveTo>
                    <a:cubicBezTo>
                      <a:pt x="2855" y="8706"/>
                      <a:pt x="2847" y="8706"/>
                      <a:pt x="2840" y="8732"/>
                    </a:cubicBezTo>
                    <a:cubicBezTo>
                      <a:pt x="2826" y="8785"/>
                      <a:pt x="2811" y="8838"/>
                      <a:pt x="2797" y="8892"/>
                    </a:cubicBezTo>
                    <a:cubicBezTo>
                      <a:pt x="2775" y="8812"/>
                      <a:pt x="2754" y="8732"/>
                      <a:pt x="2732" y="8652"/>
                    </a:cubicBezTo>
                    <a:cubicBezTo>
                      <a:pt x="2732" y="8652"/>
                      <a:pt x="2732" y="8652"/>
                      <a:pt x="2732" y="8626"/>
                    </a:cubicBezTo>
                    <a:cubicBezTo>
                      <a:pt x="2732" y="8599"/>
                      <a:pt x="2740" y="8599"/>
                      <a:pt x="2747" y="8573"/>
                    </a:cubicBezTo>
                    <a:cubicBezTo>
                      <a:pt x="2754" y="8546"/>
                      <a:pt x="2768" y="8520"/>
                      <a:pt x="2775" y="8466"/>
                    </a:cubicBezTo>
                    <a:cubicBezTo>
                      <a:pt x="2797" y="8360"/>
                      <a:pt x="2804" y="8360"/>
                      <a:pt x="2811" y="8466"/>
                    </a:cubicBezTo>
                    <a:cubicBezTo>
                      <a:pt x="2826" y="8573"/>
                      <a:pt x="2847" y="8573"/>
                      <a:pt x="2862" y="8626"/>
                    </a:cubicBezTo>
                    <a:cubicBezTo>
                      <a:pt x="2869" y="8652"/>
                      <a:pt x="2876" y="8652"/>
                      <a:pt x="2862" y="8679"/>
                    </a:cubicBezTo>
                    <a:close/>
                    <a:moveTo>
                      <a:pt x="2883" y="7590"/>
                    </a:moveTo>
                    <a:cubicBezTo>
                      <a:pt x="2840" y="7643"/>
                      <a:pt x="2819" y="7696"/>
                      <a:pt x="2804" y="7829"/>
                    </a:cubicBezTo>
                    <a:cubicBezTo>
                      <a:pt x="2804" y="7855"/>
                      <a:pt x="2797" y="7855"/>
                      <a:pt x="2797" y="7855"/>
                    </a:cubicBezTo>
                    <a:cubicBezTo>
                      <a:pt x="2790" y="7855"/>
                      <a:pt x="2783" y="7855"/>
                      <a:pt x="2783" y="7829"/>
                    </a:cubicBezTo>
                    <a:cubicBezTo>
                      <a:pt x="2775" y="7696"/>
                      <a:pt x="2740" y="7669"/>
                      <a:pt x="2718" y="7590"/>
                    </a:cubicBezTo>
                    <a:cubicBezTo>
                      <a:pt x="2704" y="7537"/>
                      <a:pt x="2704" y="7510"/>
                      <a:pt x="2725" y="7510"/>
                    </a:cubicBezTo>
                    <a:cubicBezTo>
                      <a:pt x="2725" y="7510"/>
                      <a:pt x="2732" y="7510"/>
                      <a:pt x="2732" y="7483"/>
                    </a:cubicBezTo>
                    <a:cubicBezTo>
                      <a:pt x="2797" y="7297"/>
                      <a:pt x="2797" y="7297"/>
                      <a:pt x="2855" y="7483"/>
                    </a:cubicBezTo>
                    <a:cubicBezTo>
                      <a:pt x="2862" y="7510"/>
                      <a:pt x="2876" y="7510"/>
                      <a:pt x="2876" y="7510"/>
                    </a:cubicBezTo>
                    <a:cubicBezTo>
                      <a:pt x="2883" y="7537"/>
                      <a:pt x="2883" y="7590"/>
                      <a:pt x="2883" y="7590"/>
                    </a:cubicBezTo>
                    <a:close/>
                    <a:moveTo>
                      <a:pt x="2704" y="6474"/>
                    </a:moveTo>
                    <a:cubicBezTo>
                      <a:pt x="2711" y="6447"/>
                      <a:pt x="2711" y="6447"/>
                      <a:pt x="2718" y="6447"/>
                    </a:cubicBezTo>
                    <a:cubicBezTo>
                      <a:pt x="2725" y="6421"/>
                      <a:pt x="2740" y="6394"/>
                      <a:pt x="2747" y="6341"/>
                    </a:cubicBezTo>
                    <a:cubicBezTo>
                      <a:pt x="2768" y="6288"/>
                      <a:pt x="2790" y="6235"/>
                      <a:pt x="2790" y="6155"/>
                    </a:cubicBezTo>
                    <a:cubicBezTo>
                      <a:pt x="2804" y="6208"/>
                      <a:pt x="2819" y="6261"/>
                      <a:pt x="2833" y="6341"/>
                    </a:cubicBezTo>
                    <a:cubicBezTo>
                      <a:pt x="2840" y="6368"/>
                      <a:pt x="2847" y="6368"/>
                      <a:pt x="2855" y="6394"/>
                    </a:cubicBezTo>
                    <a:cubicBezTo>
                      <a:pt x="2883" y="6447"/>
                      <a:pt x="2883" y="6447"/>
                      <a:pt x="2855" y="6527"/>
                    </a:cubicBezTo>
                    <a:cubicBezTo>
                      <a:pt x="2840" y="6580"/>
                      <a:pt x="2819" y="6660"/>
                      <a:pt x="2804" y="6739"/>
                    </a:cubicBezTo>
                    <a:cubicBezTo>
                      <a:pt x="2797" y="6739"/>
                      <a:pt x="2797" y="6766"/>
                      <a:pt x="2797" y="6793"/>
                    </a:cubicBezTo>
                    <a:cubicBezTo>
                      <a:pt x="2790" y="6766"/>
                      <a:pt x="2790" y="6739"/>
                      <a:pt x="2790" y="6739"/>
                    </a:cubicBezTo>
                    <a:cubicBezTo>
                      <a:pt x="2768" y="6633"/>
                      <a:pt x="2747" y="6527"/>
                      <a:pt x="2718" y="6500"/>
                    </a:cubicBezTo>
                    <a:cubicBezTo>
                      <a:pt x="2711" y="6474"/>
                      <a:pt x="2711" y="6474"/>
                      <a:pt x="2704" y="6474"/>
                    </a:cubicBezTo>
                    <a:close/>
                    <a:moveTo>
                      <a:pt x="2883" y="5411"/>
                    </a:moveTo>
                    <a:cubicBezTo>
                      <a:pt x="2869" y="5464"/>
                      <a:pt x="2847" y="5491"/>
                      <a:pt x="2833" y="5544"/>
                    </a:cubicBezTo>
                    <a:cubicBezTo>
                      <a:pt x="2819" y="5597"/>
                      <a:pt x="2804" y="5650"/>
                      <a:pt x="2790" y="5730"/>
                    </a:cubicBezTo>
                    <a:cubicBezTo>
                      <a:pt x="2790" y="5624"/>
                      <a:pt x="2768" y="5570"/>
                      <a:pt x="2754" y="5517"/>
                    </a:cubicBezTo>
                    <a:cubicBezTo>
                      <a:pt x="2740" y="5491"/>
                      <a:pt x="2725" y="5438"/>
                      <a:pt x="2704" y="5411"/>
                    </a:cubicBezTo>
                    <a:cubicBezTo>
                      <a:pt x="2725" y="5358"/>
                      <a:pt x="2740" y="5331"/>
                      <a:pt x="2754" y="5278"/>
                    </a:cubicBezTo>
                    <a:cubicBezTo>
                      <a:pt x="2768" y="5199"/>
                      <a:pt x="2775" y="5119"/>
                      <a:pt x="2790" y="5066"/>
                    </a:cubicBezTo>
                    <a:cubicBezTo>
                      <a:pt x="2790" y="5039"/>
                      <a:pt x="2790" y="5013"/>
                      <a:pt x="2797" y="5013"/>
                    </a:cubicBezTo>
                    <a:cubicBezTo>
                      <a:pt x="2797" y="5013"/>
                      <a:pt x="2797" y="5039"/>
                      <a:pt x="2804" y="5039"/>
                    </a:cubicBezTo>
                    <a:cubicBezTo>
                      <a:pt x="2819" y="5199"/>
                      <a:pt x="2847" y="5305"/>
                      <a:pt x="2891" y="5358"/>
                    </a:cubicBezTo>
                    <a:cubicBezTo>
                      <a:pt x="2905" y="5384"/>
                      <a:pt x="2898" y="5411"/>
                      <a:pt x="2883" y="5411"/>
                    </a:cubicBezTo>
                    <a:close/>
                    <a:moveTo>
                      <a:pt x="2876" y="4348"/>
                    </a:moveTo>
                    <a:cubicBezTo>
                      <a:pt x="2847" y="4455"/>
                      <a:pt x="2811" y="4508"/>
                      <a:pt x="2804" y="4667"/>
                    </a:cubicBezTo>
                    <a:cubicBezTo>
                      <a:pt x="2797" y="4667"/>
                      <a:pt x="2797" y="4694"/>
                      <a:pt x="2797" y="4694"/>
                    </a:cubicBezTo>
                    <a:cubicBezTo>
                      <a:pt x="2790" y="4694"/>
                      <a:pt x="2790" y="4667"/>
                      <a:pt x="2790" y="4667"/>
                    </a:cubicBezTo>
                    <a:cubicBezTo>
                      <a:pt x="2783" y="4561"/>
                      <a:pt x="2768" y="4481"/>
                      <a:pt x="2747" y="4428"/>
                    </a:cubicBezTo>
                    <a:cubicBezTo>
                      <a:pt x="2711" y="4322"/>
                      <a:pt x="2711" y="4322"/>
                      <a:pt x="2747" y="4162"/>
                    </a:cubicBezTo>
                    <a:cubicBezTo>
                      <a:pt x="2761" y="4109"/>
                      <a:pt x="2790" y="4056"/>
                      <a:pt x="2790" y="3923"/>
                    </a:cubicBezTo>
                    <a:cubicBezTo>
                      <a:pt x="2790" y="3923"/>
                      <a:pt x="2790" y="3897"/>
                      <a:pt x="2797" y="3897"/>
                    </a:cubicBezTo>
                    <a:cubicBezTo>
                      <a:pt x="2797" y="3897"/>
                      <a:pt x="2797" y="3923"/>
                      <a:pt x="2804" y="3923"/>
                    </a:cubicBezTo>
                    <a:cubicBezTo>
                      <a:pt x="2819" y="4056"/>
                      <a:pt x="2833" y="4189"/>
                      <a:pt x="2876" y="4242"/>
                    </a:cubicBezTo>
                    <a:cubicBezTo>
                      <a:pt x="2891" y="4269"/>
                      <a:pt x="2898" y="4295"/>
                      <a:pt x="2912" y="4322"/>
                    </a:cubicBezTo>
                    <a:cubicBezTo>
                      <a:pt x="2898" y="4322"/>
                      <a:pt x="2883" y="4322"/>
                      <a:pt x="2876" y="4348"/>
                    </a:cubicBezTo>
                    <a:close/>
                    <a:moveTo>
                      <a:pt x="3085" y="19492"/>
                    </a:moveTo>
                    <a:cubicBezTo>
                      <a:pt x="3085" y="19466"/>
                      <a:pt x="3077" y="19466"/>
                      <a:pt x="3077" y="19439"/>
                    </a:cubicBezTo>
                    <a:cubicBezTo>
                      <a:pt x="3077" y="19413"/>
                      <a:pt x="3085" y="19413"/>
                      <a:pt x="3085" y="19386"/>
                    </a:cubicBezTo>
                    <a:cubicBezTo>
                      <a:pt x="3085" y="19413"/>
                      <a:pt x="3092" y="19439"/>
                      <a:pt x="3092" y="19466"/>
                    </a:cubicBezTo>
                    <a:cubicBezTo>
                      <a:pt x="3092" y="19466"/>
                      <a:pt x="3085" y="19492"/>
                      <a:pt x="3085" y="19492"/>
                    </a:cubicBezTo>
                    <a:close/>
                    <a:moveTo>
                      <a:pt x="3085" y="18456"/>
                    </a:moveTo>
                    <a:cubicBezTo>
                      <a:pt x="3085" y="18456"/>
                      <a:pt x="3077" y="18430"/>
                      <a:pt x="3070" y="18430"/>
                    </a:cubicBezTo>
                    <a:cubicBezTo>
                      <a:pt x="3063" y="18403"/>
                      <a:pt x="3056" y="18376"/>
                      <a:pt x="3049" y="18350"/>
                    </a:cubicBezTo>
                    <a:cubicBezTo>
                      <a:pt x="3063" y="18323"/>
                      <a:pt x="3077" y="18297"/>
                      <a:pt x="3092" y="18297"/>
                    </a:cubicBezTo>
                    <a:cubicBezTo>
                      <a:pt x="3099" y="18297"/>
                      <a:pt x="3106" y="18323"/>
                      <a:pt x="3113" y="18350"/>
                    </a:cubicBezTo>
                    <a:cubicBezTo>
                      <a:pt x="3106" y="18376"/>
                      <a:pt x="3099" y="18430"/>
                      <a:pt x="3085" y="18456"/>
                    </a:cubicBezTo>
                    <a:close/>
                    <a:moveTo>
                      <a:pt x="3085" y="16331"/>
                    </a:moveTo>
                    <a:cubicBezTo>
                      <a:pt x="3070" y="16304"/>
                      <a:pt x="3056" y="16251"/>
                      <a:pt x="3056" y="16224"/>
                    </a:cubicBezTo>
                    <a:cubicBezTo>
                      <a:pt x="3056" y="16171"/>
                      <a:pt x="3077" y="16118"/>
                      <a:pt x="3085" y="16092"/>
                    </a:cubicBezTo>
                    <a:cubicBezTo>
                      <a:pt x="3099" y="16118"/>
                      <a:pt x="3121" y="16171"/>
                      <a:pt x="3113" y="16198"/>
                    </a:cubicBezTo>
                    <a:cubicBezTo>
                      <a:pt x="3113" y="16251"/>
                      <a:pt x="3099" y="16304"/>
                      <a:pt x="3085" y="16331"/>
                    </a:cubicBezTo>
                    <a:close/>
                    <a:moveTo>
                      <a:pt x="3106" y="17261"/>
                    </a:moveTo>
                    <a:cubicBezTo>
                      <a:pt x="3106" y="17287"/>
                      <a:pt x="3092" y="17314"/>
                      <a:pt x="3085" y="17367"/>
                    </a:cubicBezTo>
                    <a:cubicBezTo>
                      <a:pt x="3077" y="17314"/>
                      <a:pt x="3063" y="17287"/>
                      <a:pt x="3063" y="17261"/>
                    </a:cubicBezTo>
                    <a:cubicBezTo>
                      <a:pt x="3070" y="17234"/>
                      <a:pt x="3077" y="17207"/>
                      <a:pt x="3085" y="17154"/>
                    </a:cubicBezTo>
                    <a:cubicBezTo>
                      <a:pt x="3092" y="17181"/>
                      <a:pt x="3106" y="17234"/>
                      <a:pt x="3106" y="17261"/>
                    </a:cubicBezTo>
                    <a:close/>
                    <a:moveTo>
                      <a:pt x="3085" y="15241"/>
                    </a:moveTo>
                    <a:cubicBezTo>
                      <a:pt x="3077" y="15268"/>
                      <a:pt x="3063" y="15188"/>
                      <a:pt x="3042" y="15108"/>
                    </a:cubicBezTo>
                    <a:cubicBezTo>
                      <a:pt x="3056" y="15082"/>
                      <a:pt x="3070" y="15029"/>
                      <a:pt x="3085" y="15029"/>
                    </a:cubicBezTo>
                    <a:cubicBezTo>
                      <a:pt x="3092" y="15029"/>
                      <a:pt x="3106" y="15108"/>
                      <a:pt x="3121" y="15135"/>
                    </a:cubicBezTo>
                    <a:cubicBezTo>
                      <a:pt x="3106" y="15188"/>
                      <a:pt x="3099" y="15241"/>
                      <a:pt x="3085" y="15241"/>
                    </a:cubicBezTo>
                    <a:close/>
                    <a:moveTo>
                      <a:pt x="3085" y="14179"/>
                    </a:moveTo>
                    <a:cubicBezTo>
                      <a:pt x="3070" y="14179"/>
                      <a:pt x="3063" y="14099"/>
                      <a:pt x="3042" y="14046"/>
                    </a:cubicBezTo>
                    <a:cubicBezTo>
                      <a:pt x="3056" y="13993"/>
                      <a:pt x="3070" y="13939"/>
                      <a:pt x="3085" y="13886"/>
                    </a:cubicBezTo>
                    <a:cubicBezTo>
                      <a:pt x="3099" y="13966"/>
                      <a:pt x="3113" y="14019"/>
                      <a:pt x="3135" y="14072"/>
                    </a:cubicBezTo>
                    <a:cubicBezTo>
                      <a:pt x="3113" y="14125"/>
                      <a:pt x="3099" y="14179"/>
                      <a:pt x="3085" y="14179"/>
                    </a:cubicBezTo>
                    <a:close/>
                    <a:moveTo>
                      <a:pt x="3092" y="13169"/>
                    </a:moveTo>
                    <a:cubicBezTo>
                      <a:pt x="3085" y="13169"/>
                      <a:pt x="3077" y="13142"/>
                      <a:pt x="3077" y="13142"/>
                    </a:cubicBezTo>
                    <a:cubicBezTo>
                      <a:pt x="3063" y="13089"/>
                      <a:pt x="3056" y="13063"/>
                      <a:pt x="3042" y="13010"/>
                    </a:cubicBezTo>
                    <a:cubicBezTo>
                      <a:pt x="3034" y="12983"/>
                      <a:pt x="3034" y="12956"/>
                      <a:pt x="3042" y="12903"/>
                    </a:cubicBezTo>
                    <a:cubicBezTo>
                      <a:pt x="3056" y="12877"/>
                      <a:pt x="3063" y="12850"/>
                      <a:pt x="3070" y="12797"/>
                    </a:cubicBezTo>
                    <a:cubicBezTo>
                      <a:pt x="3077" y="12797"/>
                      <a:pt x="3085" y="12744"/>
                      <a:pt x="3092" y="12797"/>
                    </a:cubicBezTo>
                    <a:cubicBezTo>
                      <a:pt x="3106" y="12850"/>
                      <a:pt x="3113" y="12877"/>
                      <a:pt x="3128" y="12930"/>
                    </a:cubicBezTo>
                    <a:cubicBezTo>
                      <a:pt x="3128" y="12930"/>
                      <a:pt x="3135" y="12956"/>
                      <a:pt x="3135" y="12956"/>
                    </a:cubicBezTo>
                    <a:cubicBezTo>
                      <a:pt x="3121" y="13036"/>
                      <a:pt x="3106" y="13116"/>
                      <a:pt x="3092" y="13169"/>
                    </a:cubicBezTo>
                    <a:close/>
                    <a:moveTo>
                      <a:pt x="3034" y="11894"/>
                    </a:moveTo>
                    <a:cubicBezTo>
                      <a:pt x="3056" y="11814"/>
                      <a:pt x="3070" y="11761"/>
                      <a:pt x="3085" y="11708"/>
                    </a:cubicBezTo>
                    <a:cubicBezTo>
                      <a:pt x="3085" y="11708"/>
                      <a:pt x="3092" y="11708"/>
                      <a:pt x="3092" y="11708"/>
                    </a:cubicBezTo>
                    <a:cubicBezTo>
                      <a:pt x="3099" y="11761"/>
                      <a:pt x="3113" y="11787"/>
                      <a:pt x="3121" y="11814"/>
                    </a:cubicBezTo>
                    <a:cubicBezTo>
                      <a:pt x="3128" y="11867"/>
                      <a:pt x="3135" y="11894"/>
                      <a:pt x="3121" y="11920"/>
                    </a:cubicBezTo>
                    <a:cubicBezTo>
                      <a:pt x="3113" y="11947"/>
                      <a:pt x="3106" y="11973"/>
                      <a:pt x="3099" y="12000"/>
                    </a:cubicBezTo>
                    <a:cubicBezTo>
                      <a:pt x="3092" y="12053"/>
                      <a:pt x="3085" y="12053"/>
                      <a:pt x="3070" y="12000"/>
                    </a:cubicBezTo>
                    <a:cubicBezTo>
                      <a:pt x="3063" y="11973"/>
                      <a:pt x="3049" y="11920"/>
                      <a:pt x="3034" y="11894"/>
                    </a:cubicBezTo>
                    <a:close/>
                    <a:moveTo>
                      <a:pt x="3128" y="10831"/>
                    </a:moveTo>
                    <a:cubicBezTo>
                      <a:pt x="3113" y="10858"/>
                      <a:pt x="3106" y="10911"/>
                      <a:pt x="3092" y="10964"/>
                    </a:cubicBezTo>
                    <a:cubicBezTo>
                      <a:pt x="3092" y="10964"/>
                      <a:pt x="3085" y="10964"/>
                      <a:pt x="3085" y="10964"/>
                    </a:cubicBezTo>
                    <a:cubicBezTo>
                      <a:pt x="3070" y="10937"/>
                      <a:pt x="3056" y="10858"/>
                      <a:pt x="3042" y="10831"/>
                    </a:cubicBezTo>
                    <a:cubicBezTo>
                      <a:pt x="3013" y="10804"/>
                      <a:pt x="3027" y="10778"/>
                      <a:pt x="3042" y="10751"/>
                    </a:cubicBezTo>
                    <a:cubicBezTo>
                      <a:pt x="3049" y="10698"/>
                      <a:pt x="3063" y="10672"/>
                      <a:pt x="3070" y="10618"/>
                    </a:cubicBezTo>
                    <a:cubicBezTo>
                      <a:pt x="3085" y="10592"/>
                      <a:pt x="3085" y="10565"/>
                      <a:pt x="3099" y="10618"/>
                    </a:cubicBezTo>
                    <a:cubicBezTo>
                      <a:pt x="3106" y="10672"/>
                      <a:pt x="3121" y="10725"/>
                      <a:pt x="3135" y="10751"/>
                    </a:cubicBezTo>
                    <a:cubicBezTo>
                      <a:pt x="3157" y="10831"/>
                      <a:pt x="3142" y="10804"/>
                      <a:pt x="3128" y="10831"/>
                    </a:cubicBezTo>
                    <a:close/>
                    <a:moveTo>
                      <a:pt x="3020" y="9742"/>
                    </a:moveTo>
                    <a:cubicBezTo>
                      <a:pt x="3027" y="9715"/>
                      <a:pt x="3034" y="9689"/>
                      <a:pt x="3042" y="9662"/>
                    </a:cubicBezTo>
                    <a:cubicBezTo>
                      <a:pt x="3056" y="9582"/>
                      <a:pt x="3070" y="9529"/>
                      <a:pt x="3085" y="9449"/>
                    </a:cubicBezTo>
                    <a:cubicBezTo>
                      <a:pt x="3092" y="9556"/>
                      <a:pt x="3113" y="9582"/>
                      <a:pt x="3128" y="9662"/>
                    </a:cubicBezTo>
                    <a:cubicBezTo>
                      <a:pt x="3149" y="9742"/>
                      <a:pt x="3149" y="9742"/>
                      <a:pt x="3121" y="9821"/>
                    </a:cubicBezTo>
                    <a:cubicBezTo>
                      <a:pt x="3113" y="9875"/>
                      <a:pt x="3099" y="9901"/>
                      <a:pt x="3085" y="9954"/>
                    </a:cubicBezTo>
                    <a:cubicBezTo>
                      <a:pt x="3070" y="9901"/>
                      <a:pt x="3056" y="9875"/>
                      <a:pt x="3049" y="9821"/>
                    </a:cubicBezTo>
                    <a:cubicBezTo>
                      <a:pt x="3034" y="9795"/>
                      <a:pt x="3027" y="9768"/>
                      <a:pt x="3020" y="9742"/>
                    </a:cubicBezTo>
                    <a:close/>
                    <a:moveTo>
                      <a:pt x="3149" y="8679"/>
                    </a:moveTo>
                    <a:cubicBezTo>
                      <a:pt x="3128" y="8732"/>
                      <a:pt x="3106" y="8812"/>
                      <a:pt x="3092" y="8892"/>
                    </a:cubicBezTo>
                    <a:cubicBezTo>
                      <a:pt x="3092" y="8918"/>
                      <a:pt x="3085" y="8918"/>
                      <a:pt x="3085" y="8945"/>
                    </a:cubicBezTo>
                    <a:cubicBezTo>
                      <a:pt x="3085" y="8918"/>
                      <a:pt x="3077" y="8918"/>
                      <a:pt x="3077" y="8892"/>
                    </a:cubicBezTo>
                    <a:cubicBezTo>
                      <a:pt x="3063" y="8838"/>
                      <a:pt x="3056" y="8785"/>
                      <a:pt x="3042" y="8732"/>
                    </a:cubicBezTo>
                    <a:cubicBezTo>
                      <a:pt x="3034" y="8706"/>
                      <a:pt x="3020" y="8679"/>
                      <a:pt x="3013" y="8652"/>
                    </a:cubicBezTo>
                    <a:cubicBezTo>
                      <a:pt x="3020" y="8626"/>
                      <a:pt x="3034" y="8599"/>
                      <a:pt x="3042" y="8573"/>
                    </a:cubicBezTo>
                    <a:cubicBezTo>
                      <a:pt x="3049" y="8573"/>
                      <a:pt x="3056" y="8546"/>
                      <a:pt x="3056" y="8520"/>
                    </a:cubicBezTo>
                    <a:cubicBezTo>
                      <a:pt x="3070" y="8493"/>
                      <a:pt x="3077" y="8440"/>
                      <a:pt x="3085" y="8387"/>
                    </a:cubicBezTo>
                    <a:cubicBezTo>
                      <a:pt x="3099" y="8440"/>
                      <a:pt x="3113" y="8466"/>
                      <a:pt x="3128" y="8520"/>
                    </a:cubicBezTo>
                    <a:cubicBezTo>
                      <a:pt x="3135" y="8546"/>
                      <a:pt x="3142" y="8599"/>
                      <a:pt x="3149" y="8626"/>
                    </a:cubicBezTo>
                    <a:cubicBezTo>
                      <a:pt x="3157" y="8652"/>
                      <a:pt x="3164" y="8652"/>
                      <a:pt x="3149" y="8679"/>
                    </a:cubicBezTo>
                    <a:close/>
                    <a:moveTo>
                      <a:pt x="3171" y="7616"/>
                    </a:moveTo>
                    <a:cubicBezTo>
                      <a:pt x="3135" y="7616"/>
                      <a:pt x="3128" y="7723"/>
                      <a:pt x="3106" y="7802"/>
                    </a:cubicBezTo>
                    <a:cubicBezTo>
                      <a:pt x="3085" y="7882"/>
                      <a:pt x="3070" y="7882"/>
                      <a:pt x="3063" y="7776"/>
                    </a:cubicBezTo>
                    <a:cubicBezTo>
                      <a:pt x="3056" y="7669"/>
                      <a:pt x="3027" y="7669"/>
                      <a:pt x="3006" y="7616"/>
                    </a:cubicBezTo>
                    <a:cubicBezTo>
                      <a:pt x="2991" y="7563"/>
                      <a:pt x="2991" y="7537"/>
                      <a:pt x="3006" y="7510"/>
                    </a:cubicBezTo>
                    <a:cubicBezTo>
                      <a:pt x="3034" y="7457"/>
                      <a:pt x="3063" y="7377"/>
                      <a:pt x="3077" y="7244"/>
                    </a:cubicBezTo>
                    <a:cubicBezTo>
                      <a:pt x="3085" y="7191"/>
                      <a:pt x="3085" y="7191"/>
                      <a:pt x="3092" y="7244"/>
                    </a:cubicBezTo>
                    <a:cubicBezTo>
                      <a:pt x="3106" y="7377"/>
                      <a:pt x="3135" y="7457"/>
                      <a:pt x="3164" y="7510"/>
                    </a:cubicBezTo>
                    <a:cubicBezTo>
                      <a:pt x="3171" y="7510"/>
                      <a:pt x="3171" y="7537"/>
                      <a:pt x="3178" y="7563"/>
                    </a:cubicBezTo>
                    <a:cubicBezTo>
                      <a:pt x="3171" y="7590"/>
                      <a:pt x="3171" y="7616"/>
                      <a:pt x="3171" y="7616"/>
                    </a:cubicBezTo>
                    <a:close/>
                    <a:moveTo>
                      <a:pt x="2998" y="6474"/>
                    </a:moveTo>
                    <a:cubicBezTo>
                      <a:pt x="2998" y="6474"/>
                      <a:pt x="2998" y="6447"/>
                      <a:pt x="3006" y="6447"/>
                    </a:cubicBezTo>
                    <a:cubicBezTo>
                      <a:pt x="3034" y="6368"/>
                      <a:pt x="3063" y="6314"/>
                      <a:pt x="3077" y="6182"/>
                    </a:cubicBezTo>
                    <a:cubicBezTo>
                      <a:pt x="3077" y="6155"/>
                      <a:pt x="3085" y="6128"/>
                      <a:pt x="3092" y="6155"/>
                    </a:cubicBezTo>
                    <a:cubicBezTo>
                      <a:pt x="3106" y="6288"/>
                      <a:pt x="3135" y="6368"/>
                      <a:pt x="3164" y="6421"/>
                    </a:cubicBezTo>
                    <a:cubicBezTo>
                      <a:pt x="3171" y="6447"/>
                      <a:pt x="3178" y="6474"/>
                      <a:pt x="3164" y="6500"/>
                    </a:cubicBezTo>
                    <a:cubicBezTo>
                      <a:pt x="3135" y="6553"/>
                      <a:pt x="3113" y="6633"/>
                      <a:pt x="3092" y="6713"/>
                    </a:cubicBezTo>
                    <a:cubicBezTo>
                      <a:pt x="3085" y="6739"/>
                      <a:pt x="3085" y="6766"/>
                      <a:pt x="3085" y="6793"/>
                    </a:cubicBezTo>
                    <a:cubicBezTo>
                      <a:pt x="3085" y="6766"/>
                      <a:pt x="3085" y="6739"/>
                      <a:pt x="3077" y="6713"/>
                    </a:cubicBezTo>
                    <a:cubicBezTo>
                      <a:pt x="3056" y="6633"/>
                      <a:pt x="3034" y="6580"/>
                      <a:pt x="3006" y="6500"/>
                    </a:cubicBezTo>
                    <a:cubicBezTo>
                      <a:pt x="3006" y="6474"/>
                      <a:pt x="2998" y="6474"/>
                      <a:pt x="2998" y="6474"/>
                    </a:cubicBezTo>
                    <a:close/>
                    <a:moveTo>
                      <a:pt x="3178" y="5411"/>
                    </a:moveTo>
                    <a:cubicBezTo>
                      <a:pt x="3135" y="5464"/>
                      <a:pt x="3113" y="5544"/>
                      <a:pt x="3092" y="5677"/>
                    </a:cubicBezTo>
                    <a:cubicBezTo>
                      <a:pt x="3092" y="5730"/>
                      <a:pt x="3077" y="5730"/>
                      <a:pt x="3077" y="5703"/>
                    </a:cubicBezTo>
                    <a:cubicBezTo>
                      <a:pt x="3056" y="5544"/>
                      <a:pt x="3034" y="5464"/>
                      <a:pt x="2991" y="5411"/>
                    </a:cubicBezTo>
                    <a:cubicBezTo>
                      <a:pt x="2984" y="5411"/>
                      <a:pt x="2984" y="5411"/>
                      <a:pt x="2984" y="5384"/>
                    </a:cubicBezTo>
                    <a:cubicBezTo>
                      <a:pt x="2984" y="5384"/>
                      <a:pt x="2991" y="5384"/>
                      <a:pt x="2991" y="5358"/>
                    </a:cubicBezTo>
                    <a:cubicBezTo>
                      <a:pt x="3077" y="5172"/>
                      <a:pt x="3092" y="5172"/>
                      <a:pt x="3178" y="5358"/>
                    </a:cubicBezTo>
                    <a:cubicBezTo>
                      <a:pt x="3185" y="5384"/>
                      <a:pt x="3193" y="5411"/>
                      <a:pt x="3178" y="5411"/>
                    </a:cubicBezTo>
                    <a:close/>
                    <a:moveTo>
                      <a:pt x="3171" y="4348"/>
                    </a:moveTo>
                    <a:cubicBezTo>
                      <a:pt x="3142" y="4428"/>
                      <a:pt x="3106" y="4508"/>
                      <a:pt x="3092" y="4667"/>
                    </a:cubicBezTo>
                    <a:cubicBezTo>
                      <a:pt x="3085" y="4720"/>
                      <a:pt x="3085" y="4694"/>
                      <a:pt x="3077" y="4667"/>
                    </a:cubicBezTo>
                    <a:cubicBezTo>
                      <a:pt x="3056" y="4508"/>
                      <a:pt x="3027" y="4375"/>
                      <a:pt x="2977" y="4348"/>
                    </a:cubicBezTo>
                    <a:cubicBezTo>
                      <a:pt x="2977" y="4348"/>
                      <a:pt x="2970" y="4348"/>
                      <a:pt x="2970" y="4322"/>
                    </a:cubicBezTo>
                    <a:cubicBezTo>
                      <a:pt x="2970" y="4322"/>
                      <a:pt x="2970" y="4295"/>
                      <a:pt x="2977" y="4295"/>
                    </a:cubicBezTo>
                    <a:cubicBezTo>
                      <a:pt x="3027" y="4242"/>
                      <a:pt x="3063" y="4109"/>
                      <a:pt x="3077" y="3923"/>
                    </a:cubicBezTo>
                    <a:cubicBezTo>
                      <a:pt x="3077" y="3923"/>
                      <a:pt x="3085" y="3897"/>
                      <a:pt x="3085" y="3897"/>
                    </a:cubicBezTo>
                    <a:cubicBezTo>
                      <a:pt x="3092" y="3923"/>
                      <a:pt x="3092" y="3950"/>
                      <a:pt x="3092" y="3950"/>
                    </a:cubicBezTo>
                    <a:cubicBezTo>
                      <a:pt x="3113" y="4109"/>
                      <a:pt x="3135" y="4215"/>
                      <a:pt x="3178" y="4269"/>
                    </a:cubicBezTo>
                    <a:cubicBezTo>
                      <a:pt x="3185" y="4295"/>
                      <a:pt x="3193" y="4295"/>
                      <a:pt x="3200" y="4322"/>
                    </a:cubicBezTo>
                    <a:cubicBezTo>
                      <a:pt x="3193" y="4322"/>
                      <a:pt x="3178" y="4322"/>
                      <a:pt x="3171" y="4348"/>
                    </a:cubicBezTo>
                    <a:close/>
                    <a:moveTo>
                      <a:pt x="3372" y="19492"/>
                    </a:moveTo>
                    <a:cubicBezTo>
                      <a:pt x="3372" y="19492"/>
                      <a:pt x="3372" y="19466"/>
                      <a:pt x="3365" y="19466"/>
                    </a:cubicBezTo>
                    <a:cubicBezTo>
                      <a:pt x="3372" y="19439"/>
                      <a:pt x="3372" y="19413"/>
                      <a:pt x="3372" y="19386"/>
                    </a:cubicBezTo>
                    <a:cubicBezTo>
                      <a:pt x="3379" y="19413"/>
                      <a:pt x="3379" y="19413"/>
                      <a:pt x="3379" y="19439"/>
                    </a:cubicBezTo>
                    <a:cubicBezTo>
                      <a:pt x="3379" y="19466"/>
                      <a:pt x="3379" y="19466"/>
                      <a:pt x="3372" y="19492"/>
                    </a:cubicBezTo>
                    <a:close/>
                    <a:moveTo>
                      <a:pt x="3372" y="18456"/>
                    </a:moveTo>
                    <a:cubicBezTo>
                      <a:pt x="3365" y="18456"/>
                      <a:pt x="3351" y="18403"/>
                      <a:pt x="3344" y="18350"/>
                    </a:cubicBezTo>
                    <a:cubicBezTo>
                      <a:pt x="3351" y="18323"/>
                      <a:pt x="3365" y="18323"/>
                      <a:pt x="3372" y="18297"/>
                    </a:cubicBezTo>
                    <a:cubicBezTo>
                      <a:pt x="3387" y="18297"/>
                      <a:pt x="3394" y="18323"/>
                      <a:pt x="3408" y="18350"/>
                    </a:cubicBezTo>
                    <a:cubicBezTo>
                      <a:pt x="3394" y="18403"/>
                      <a:pt x="3387" y="18483"/>
                      <a:pt x="3372" y="18456"/>
                    </a:cubicBezTo>
                    <a:close/>
                    <a:moveTo>
                      <a:pt x="3372" y="16092"/>
                    </a:moveTo>
                    <a:cubicBezTo>
                      <a:pt x="3387" y="16118"/>
                      <a:pt x="3401" y="16171"/>
                      <a:pt x="3401" y="16224"/>
                    </a:cubicBezTo>
                    <a:cubicBezTo>
                      <a:pt x="3408" y="16251"/>
                      <a:pt x="3387" y="16304"/>
                      <a:pt x="3379" y="16357"/>
                    </a:cubicBezTo>
                    <a:cubicBezTo>
                      <a:pt x="3365" y="16277"/>
                      <a:pt x="3344" y="16251"/>
                      <a:pt x="3344" y="16198"/>
                    </a:cubicBezTo>
                    <a:cubicBezTo>
                      <a:pt x="3344" y="16171"/>
                      <a:pt x="3365" y="16118"/>
                      <a:pt x="3372" y="16092"/>
                    </a:cubicBezTo>
                    <a:close/>
                    <a:moveTo>
                      <a:pt x="3344" y="15135"/>
                    </a:moveTo>
                    <a:cubicBezTo>
                      <a:pt x="3344" y="15108"/>
                      <a:pt x="3365" y="15055"/>
                      <a:pt x="3379" y="15029"/>
                    </a:cubicBezTo>
                    <a:cubicBezTo>
                      <a:pt x="3387" y="15055"/>
                      <a:pt x="3408" y="15108"/>
                      <a:pt x="3408" y="15135"/>
                    </a:cubicBezTo>
                    <a:cubicBezTo>
                      <a:pt x="3408" y="15188"/>
                      <a:pt x="3387" y="15215"/>
                      <a:pt x="3372" y="15268"/>
                    </a:cubicBezTo>
                    <a:cubicBezTo>
                      <a:pt x="3365" y="15241"/>
                      <a:pt x="3344" y="15188"/>
                      <a:pt x="3344" y="15135"/>
                    </a:cubicBezTo>
                    <a:close/>
                    <a:moveTo>
                      <a:pt x="3394" y="17261"/>
                    </a:moveTo>
                    <a:cubicBezTo>
                      <a:pt x="3394" y="17287"/>
                      <a:pt x="3379" y="17314"/>
                      <a:pt x="3379" y="17340"/>
                    </a:cubicBezTo>
                    <a:cubicBezTo>
                      <a:pt x="3365" y="17314"/>
                      <a:pt x="3358" y="17314"/>
                      <a:pt x="3351" y="17261"/>
                    </a:cubicBezTo>
                    <a:cubicBezTo>
                      <a:pt x="3358" y="17234"/>
                      <a:pt x="3365" y="17207"/>
                      <a:pt x="3372" y="17154"/>
                    </a:cubicBezTo>
                    <a:cubicBezTo>
                      <a:pt x="3379" y="17207"/>
                      <a:pt x="3394" y="17234"/>
                      <a:pt x="3394" y="17261"/>
                    </a:cubicBezTo>
                    <a:close/>
                    <a:moveTo>
                      <a:pt x="3415" y="14099"/>
                    </a:moveTo>
                    <a:cubicBezTo>
                      <a:pt x="3401" y="14125"/>
                      <a:pt x="3387" y="14179"/>
                      <a:pt x="3379" y="14179"/>
                    </a:cubicBezTo>
                    <a:cubicBezTo>
                      <a:pt x="3365" y="14179"/>
                      <a:pt x="3351" y="14125"/>
                      <a:pt x="3336" y="14099"/>
                    </a:cubicBezTo>
                    <a:cubicBezTo>
                      <a:pt x="3336" y="14072"/>
                      <a:pt x="3329" y="14072"/>
                      <a:pt x="3329" y="14072"/>
                    </a:cubicBezTo>
                    <a:cubicBezTo>
                      <a:pt x="3329" y="14072"/>
                      <a:pt x="3329" y="14046"/>
                      <a:pt x="3336" y="14046"/>
                    </a:cubicBezTo>
                    <a:cubicBezTo>
                      <a:pt x="3344" y="13993"/>
                      <a:pt x="3358" y="13966"/>
                      <a:pt x="3365" y="13939"/>
                    </a:cubicBezTo>
                    <a:cubicBezTo>
                      <a:pt x="3372" y="13913"/>
                      <a:pt x="3372" y="13886"/>
                      <a:pt x="3387" y="13913"/>
                    </a:cubicBezTo>
                    <a:cubicBezTo>
                      <a:pt x="3394" y="13966"/>
                      <a:pt x="3408" y="13993"/>
                      <a:pt x="3415" y="14046"/>
                    </a:cubicBezTo>
                    <a:cubicBezTo>
                      <a:pt x="3415" y="14046"/>
                      <a:pt x="3415" y="14072"/>
                      <a:pt x="3415" y="14099"/>
                    </a:cubicBezTo>
                    <a:close/>
                    <a:moveTo>
                      <a:pt x="3430" y="12956"/>
                    </a:moveTo>
                    <a:cubicBezTo>
                      <a:pt x="3423" y="13010"/>
                      <a:pt x="3415" y="13036"/>
                      <a:pt x="3408" y="13063"/>
                    </a:cubicBezTo>
                    <a:cubicBezTo>
                      <a:pt x="3372" y="13169"/>
                      <a:pt x="3372" y="13169"/>
                      <a:pt x="3344" y="13063"/>
                    </a:cubicBezTo>
                    <a:cubicBezTo>
                      <a:pt x="3322" y="12956"/>
                      <a:pt x="3322" y="12983"/>
                      <a:pt x="3344" y="12877"/>
                    </a:cubicBezTo>
                    <a:cubicBezTo>
                      <a:pt x="3358" y="12824"/>
                      <a:pt x="3365" y="12797"/>
                      <a:pt x="3372" y="12744"/>
                    </a:cubicBezTo>
                    <a:cubicBezTo>
                      <a:pt x="3379" y="12770"/>
                      <a:pt x="3379" y="12797"/>
                      <a:pt x="3387" y="12797"/>
                    </a:cubicBezTo>
                    <a:cubicBezTo>
                      <a:pt x="3401" y="12850"/>
                      <a:pt x="3415" y="12877"/>
                      <a:pt x="3430" y="12930"/>
                    </a:cubicBezTo>
                    <a:cubicBezTo>
                      <a:pt x="3430" y="12930"/>
                      <a:pt x="3430" y="12956"/>
                      <a:pt x="3430" y="12956"/>
                    </a:cubicBezTo>
                    <a:close/>
                    <a:moveTo>
                      <a:pt x="3329" y="11894"/>
                    </a:moveTo>
                    <a:cubicBezTo>
                      <a:pt x="3329" y="11867"/>
                      <a:pt x="3336" y="11841"/>
                      <a:pt x="3336" y="11841"/>
                    </a:cubicBezTo>
                    <a:cubicBezTo>
                      <a:pt x="3351" y="11787"/>
                      <a:pt x="3365" y="11734"/>
                      <a:pt x="3365" y="11708"/>
                    </a:cubicBezTo>
                    <a:cubicBezTo>
                      <a:pt x="3372" y="11601"/>
                      <a:pt x="3379" y="11655"/>
                      <a:pt x="3387" y="11681"/>
                    </a:cubicBezTo>
                    <a:cubicBezTo>
                      <a:pt x="3394" y="11734"/>
                      <a:pt x="3394" y="11814"/>
                      <a:pt x="3423" y="11814"/>
                    </a:cubicBezTo>
                    <a:cubicBezTo>
                      <a:pt x="3423" y="11814"/>
                      <a:pt x="3423" y="11841"/>
                      <a:pt x="3423" y="11841"/>
                    </a:cubicBezTo>
                    <a:cubicBezTo>
                      <a:pt x="3408" y="11920"/>
                      <a:pt x="3394" y="11973"/>
                      <a:pt x="3379" y="12027"/>
                    </a:cubicBezTo>
                    <a:cubicBezTo>
                      <a:pt x="3379" y="12053"/>
                      <a:pt x="3372" y="12053"/>
                      <a:pt x="3372" y="12053"/>
                    </a:cubicBezTo>
                    <a:cubicBezTo>
                      <a:pt x="3358" y="12000"/>
                      <a:pt x="3344" y="11947"/>
                      <a:pt x="3329" y="11894"/>
                    </a:cubicBezTo>
                    <a:close/>
                    <a:moveTo>
                      <a:pt x="3401" y="10884"/>
                    </a:moveTo>
                    <a:cubicBezTo>
                      <a:pt x="3394" y="10911"/>
                      <a:pt x="3394" y="10937"/>
                      <a:pt x="3387" y="10990"/>
                    </a:cubicBezTo>
                    <a:cubicBezTo>
                      <a:pt x="3379" y="11017"/>
                      <a:pt x="3372" y="11070"/>
                      <a:pt x="3365" y="10964"/>
                    </a:cubicBezTo>
                    <a:cubicBezTo>
                      <a:pt x="3365" y="10911"/>
                      <a:pt x="3336" y="10884"/>
                      <a:pt x="3322" y="10831"/>
                    </a:cubicBezTo>
                    <a:cubicBezTo>
                      <a:pt x="3322" y="10804"/>
                      <a:pt x="3315" y="10778"/>
                      <a:pt x="3315" y="10778"/>
                    </a:cubicBezTo>
                    <a:cubicBezTo>
                      <a:pt x="3336" y="10725"/>
                      <a:pt x="3351" y="10645"/>
                      <a:pt x="3372" y="10592"/>
                    </a:cubicBezTo>
                    <a:cubicBezTo>
                      <a:pt x="3372" y="10592"/>
                      <a:pt x="3372" y="10592"/>
                      <a:pt x="3372" y="10565"/>
                    </a:cubicBezTo>
                    <a:cubicBezTo>
                      <a:pt x="3379" y="10592"/>
                      <a:pt x="3379" y="10592"/>
                      <a:pt x="3387" y="10618"/>
                    </a:cubicBezTo>
                    <a:cubicBezTo>
                      <a:pt x="3394" y="10645"/>
                      <a:pt x="3401" y="10672"/>
                      <a:pt x="3408" y="10698"/>
                    </a:cubicBezTo>
                    <a:cubicBezTo>
                      <a:pt x="3415" y="10725"/>
                      <a:pt x="3430" y="10778"/>
                      <a:pt x="3437" y="10804"/>
                    </a:cubicBezTo>
                    <a:cubicBezTo>
                      <a:pt x="3423" y="10831"/>
                      <a:pt x="3415" y="10858"/>
                      <a:pt x="3401" y="10884"/>
                    </a:cubicBezTo>
                    <a:close/>
                    <a:moveTo>
                      <a:pt x="3329" y="9662"/>
                    </a:moveTo>
                    <a:cubicBezTo>
                      <a:pt x="3344" y="9609"/>
                      <a:pt x="3365" y="9582"/>
                      <a:pt x="3365" y="9476"/>
                    </a:cubicBezTo>
                    <a:cubicBezTo>
                      <a:pt x="3365" y="9476"/>
                      <a:pt x="3372" y="9476"/>
                      <a:pt x="3379" y="9449"/>
                    </a:cubicBezTo>
                    <a:cubicBezTo>
                      <a:pt x="3379" y="9476"/>
                      <a:pt x="3379" y="9476"/>
                      <a:pt x="3379" y="9503"/>
                    </a:cubicBezTo>
                    <a:cubicBezTo>
                      <a:pt x="3394" y="9556"/>
                      <a:pt x="3401" y="9609"/>
                      <a:pt x="3415" y="9662"/>
                    </a:cubicBezTo>
                    <a:cubicBezTo>
                      <a:pt x="3437" y="9742"/>
                      <a:pt x="3437" y="9742"/>
                      <a:pt x="3415" y="9821"/>
                    </a:cubicBezTo>
                    <a:cubicBezTo>
                      <a:pt x="3401" y="9848"/>
                      <a:pt x="3387" y="9954"/>
                      <a:pt x="3379" y="9954"/>
                    </a:cubicBezTo>
                    <a:cubicBezTo>
                      <a:pt x="3358" y="9928"/>
                      <a:pt x="3351" y="9848"/>
                      <a:pt x="3329" y="9795"/>
                    </a:cubicBezTo>
                    <a:cubicBezTo>
                      <a:pt x="3308" y="9742"/>
                      <a:pt x="3315" y="9715"/>
                      <a:pt x="3329" y="9662"/>
                    </a:cubicBezTo>
                    <a:close/>
                    <a:moveTo>
                      <a:pt x="3437" y="8679"/>
                    </a:moveTo>
                    <a:cubicBezTo>
                      <a:pt x="3415" y="8732"/>
                      <a:pt x="3394" y="8812"/>
                      <a:pt x="3379" y="8892"/>
                    </a:cubicBezTo>
                    <a:cubicBezTo>
                      <a:pt x="3379" y="8945"/>
                      <a:pt x="3372" y="8945"/>
                      <a:pt x="3365" y="8892"/>
                    </a:cubicBezTo>
                    <a:cubicBezTo>
                      <a:pt x="3351" y="8812"/>
                      <a:pt x="3329" y="8759"/>
                      <a:pt x="3315" y="8679"/>
                    </a:cubicBezTo>
                    <a:cubicBezTo>
                      <a:pt x="3308" y="8679"/>
                      <a:pt x="3308" y="8679"/>
                      <a:pt x="3300" y="8652"/>
                    </a:cubicBezTo>
                    <a:cubicBezTo>
                      <a:pt x="3308" y="8626"/>
                      <a:pt x="3315" y="8599"/>
                      <a:pt x="3322" y="8573"/>
                    </a:cubicBezTo>
                    <a:cubicBezTo>
                      <a:pt x="3344" y="8493"/>
                      <a:pt x="3358" y="8440"/>
                      <a:pt x="3372" y="8387"/>
                    </a:cubicBezTo>
                    <a:cubicBezTo>
                      <a:pt x="3394" y="8440"/>
                      <a:pt x="3408" y="8520"/>
                      <a:pt x="3430" y="8573"/>
                    </a:cubicBezTo>
                    <a:cubicBezTo>
                      <a:pt x="3430" y="8599"/>
                      <a:pt x="3437" y="8626"/>
                      <a:pt x="3444" y="8652"/>
                    </a:cubicBezTo>
                    <a:cubicBezTo>
                      <a:pt x="3444" y="8652"/>
                      <a:pt x="3444" y="8679"/>
                      <a:pt x="3437" y="8679"/>
                    </a:cubicBezTo>
                    <a:close/>
                    <a:moveTo>
                      <a:pt x="3473" y="7563"/>
                    </a:moveTo>
                    <a:cubicBezTo>
                      <a:pt x="3437" y="7643"/>
                      <a:pt x="3408" y="7749"/>
                      <a:pt x="3379" y="7855"/>
                    </a:cubicBezTo>
                    <a:cubicBezTo>
                      <a:pt x="3379" y="7855"/>
                      <a:pt x="3372" y="7855"/>
                      <a:pt x="3365" y="7829"/>
                    </a:cubicBezTo>
                    <a:cubicBezTo>
                      <a:pt x="3344" y="7776"/>
                      <a:pt x="3329" y="7669"/>
                      <a:pt x="3300" y="7616"/>
                    </a:cubicBezTo>
                    <a:cubicBezTo>
                      <a:pt x="3272" y="7563"/>
                      <a:pt x="3272" y="7563"/>
                      <a:pt x="3300" y="7510"/>
                    </a:cubicBezTo>
                    <a:cubicBezTo>
                      <a:pt x="3329" y="7457"/>
                      <a:pt x="3358" y="7377"/>
                      <a:pt x="3365" y="7244"/>
                    </a:cubicBezTo>
                    <a:cubicBezTo>
                      <a:pt x="3372" y="7218"/>
                      <a:pt x="3372" y="7218"/>
                      <a:pt x="3379" y="7218"/>
                    </a:cubicBezTo>
                    <a:cubicBezTo>
                      <a:pt x="3379" y="7218"/>
                      <a:pt x="3379" y="7244"/>
                      <a:pt x="3379" y="7244"/>
                    </a:cubicBezTo>
                    <a:cubicBezTo>
                      <a:pt x="3408" y="7377"/>
                      <a:pt x="3423" y="7510"/>
                      <a:pt x="3473" y="7510"/>
                    </a:cubicBezTo>
                    <a:cubicBezTo>
                      <a:pt x="3473" y="7510"/>
                      <a:pt x="3473" y="7563"/>
                      <a:pt x="3473" y="7563"/>
                    </a:cubicBezTo>
                    <a:close/>
                    <a:moveTo>
                      <a:pt x="3286" y="6474"/>
                    </a:moveTo>
                    <a:cubicBezTo>
                      <a:pt x="3286" y="6447"/>
                      <a:pt x="3293" y="6447"/>
                      <a:pt x="3293" y="6421"/>
                    </a:cubicBezTo>
                    <a:cubicBezTo>
                      <a:pt x="3329" y="6368"/>
                      <a:pt x="3358" y="6261"/>
                      <a:pt x="3365" y="6128"/>
                    </a:cubicBezTo>
                    <a:cubicBezTo>
                      <a:pt x="3372" y="6102"/>
                      <a:pt x="3372" y="6102"/>
                      <a:pt x="3372" y="6075"/>
                    </a:cubicBezTo>
                    <a:cubicBezTo>
                      <a:pt x="3379" y="6102"/>
                      <a:pt x="3379" y="6102"/>
                      <a:pt x="3379" y="6128"/>
                    </a:cubicBezTo>
                    <a:cubicBezTo>
                      <a:pt x="3394" y="6261"/>
                      <a:pt x="3415" y="6368"/>
                      <a:pt x="3451" y="6421"/>
                    </a:cubicBezTo>
                    <a:cubicBezTo>
                      <a:pt x="3459" y="6421"/>
                      <a:pt x="3473" y="6447"/>
                      <a:pt x="3451" y="6500"/>
                    </a:cubicBezTo>
                    <a:cubicBezTo>
                      <a:pt x="3423" y="6580"/>
                      <a:pt x="3401" y="6686"/>
                      <a:pt x="3372" y="6793"/>
                    </a:cubicBezTo>
                    <a:cubicBezTo>
                      <a:pt x="3358" y="6660"/>
                      <a:pt x="3329" y="6553"/>
                      <a:pt x="3293" y="6500"/>
                    </a:cubicBezTo>
                    <a:cubicBezTo>
                      <a:pt x="3293" y="6474"/>
                      <a:pt x="3286" y="6474"/>
                      <a:pt x="3286" y="6474"/>
                    </a:cubicBezTo>
                    <a:close/>
                    <a:moveTo>
                      <a:pt x="3459" y="5411"/>
                    </a:moveTo>
                    <a:cubicBezTo>
                      <a:pt x="3415" y="5464"/>
                      <a:pt x="3394" y="5624"/>
                      <a:pt x="3372" y="5756"/>
                    </a:cubicBezTo>
                    <a:cubicBezTo>
                      <a:pt x="3358" y="5597"/>
                      <a:pt x="3336" y="5491"/>
                      <a:pt x="3293" y="5411"/>
                    </a:cubicBezTo>
                    <a:cubicBezTo>
                      <a:pt x="3286" y="5411"/>
                      <a:pt x="3279" y="5411"/>
                      <a:pt x="3272" y="5411"/>
                    </a:cubicBezTo>
                    <a:cubicBezTo>
                      <a:pt x="3279" y="5384"/>
                      <a:pt x="3286" y="5384"/>
                      <a:pt x="3286" y="5358"/>
                    </a:cubicBezTo>
                    <a:cubicBezTo>
                      <a:pt x="3322" y="5278"/>
                      <a:pt x="3365" y="5199"/>
                      <a:pt x="3365" y="5013"/>
                    </a:cubicBezTo>
                    <a:cubicBezTo>
                      <a:pt x="3365" y="4986"/>
                      <a:pt x="3372" y="4986"/>
                      <a:pt x="3372" y="4959"/>
                    </a:cubicBezTo>
                    <a:cubicBezTo>
                      <a:pt x="3379" y="4986"/>
                      <a:pt x="3379" y="4986"/>
                      <a:pt x="3379" y="4986"/>
                    </a:cubicBezTo>
                    <a:cubicBezTo>
                      <a:pt x="3387" y="5199"/>
                      <a:pt x="3430" y="5252"/>
                      <a:pt x="3466" y="5358"/>
                    </a:cubicBezTo>
                    <a:cubicBezTo>
                      <a:pt x="3466" y="5384"/>
                      <a:pt x="3473" y="5384"/>
                      <a:pt x="3480" y="5411"/>
                    </a:cubicBezTo>
                    <a:cubicBezTo>
                      <a:pt x="3473" y="5411"/>
                      <a:pt x="3466" y="5411"/>
                      <a:pt x="3459" y="5411"/>
                    </a:cubicBezTo>
                    <a:close/>
                    <a:moveTo>
                      <a:pt x="3480" y="4348"/>
                    </a:moveTo>
                    <a:cubicBezTo>
                      <a:pt x="3437" y="4401"/>
                      <a:pt x="3394" y="4561"/>
                      <a:pt x="3379" y="4694"/>
                    </a:cubicBezTo>
                    <a:cubicBezTo>
                      <a:pt x="3379" y="4720"/>
                      <a:pt x="3379" y="4747"/>
                      <a:pt x="3372" y="4747"/>
                    </a:cubicBezTo>
                    <a:cubicBezTo>
                      <a:pt x="3372" y="4720"/>
                      <a:pt x="3372" y="4720"/>
                      <a:pt x="3365" y="4694"/>
                    </a:cubicBezTo>
                    <a:cubicBezTo>
                      <a:pt x="3351" y="4508"/>
                      <a:pt x="3322" y="4375"/>
                      <a:pt x="3272" y="4348"/>
                    </a:cubicBezTo>
                    <a:cubicBezTo>
                      <a:pt x="3264" y="4348"/>
                      <a:pt x="3264" y="4348"/>
                      <a:pt x="3257" y="4322"/>
                    </a:cubicBezTo>
                    <a:cubicBezTo>
                      <a:pt x="3264" y="4322"/>
                      <a:pt x="3264" y="4295"/>
                      <a:pt x="3272" y="4295"/>
                    </a:cubicBezTo>
                    <a:cubicBezTo>
                      <a:pt x="3315" y="4242"/>
                      <a:pt x="3344" y="4136"/>
                      <a:pt x="3365" y="3976"/>
                    </a:cubicBezTo>
                    <a:cubicBezTo>
                      <a:pt x="3372" y="3950"/>
                      <a:pt x="3365" y="3897"/>
                      <a:pt x="3365" y="3870"/>
                    </a:cubicBezTo>
                    <a:cubicBezTo>
                      <a:pt x="3372" y="3870"/>
                      <a:pt x="3372" y="3844"/>
                      <a:pt x="3372" y="3844"/>
                    </a:cubicBezTo>
                    <a:cubicBezTo>
                      <a:pt x="3379" y="3844"/>
                      <a:pt x="3379" y="3870"/>
                      <a:pt x="3379" y="3870"/>
                    </a:cubicBezTo>
                    <a:cubicBezTo>
                      <a:pt x="3387" y="4109"/>
                      <a:pt x="3430" y="4215"/>
                      <a:pt x="3480" y="4295"/>
                    </a:cubicBezTo>
                    <a:cubicBezTo>
                      <a:pt x="3480" y="4295"/>
                      <a:pt x="3487" y="4322"/>
                      <a:pt x="3487" y="4322"/>
                    </a:cubicBezTo>
                    <a:cubicBezTo>
                      <a:pt x="3487" y="4322"/>
                      <a:pt x="3480" y="4348"/>
                      <a:pt x="3480" y="4348"/>
                    </a:cubicBezTo>
                    <a:close/>
                    <a:moveTo>
                      <a:pt x="3674" y="16065"/>
                    </a:moveTo>
                    <a:cubicBezTo>
                      <a:pt x="3681" y="16118"/>
                      <a:pt x="3696" y="16171"/>
                      <a:pt x="3696" y="16198"/>
                    </a:cubicBezTo>
                    <a:cubicBezTo>
                      <a:pt x="3689" y="16251"/>
                      <a:pt x="3674" y="16277"/>
                      <a:pt x="3667" y="16331"/>
                    </a:cubicBezTo>
                    <a:cubicBezTo>
                      <a:pt x="3653" y="16304"/>
                      <a:pt x="3638" y="16251"/>
                      <a:pt x="3631" y="16198"/>
                    </a:cubicBezTo>
                    <a:cubicBezTo>
                      <a:pt x="3646" y="16171"/>
                      <a:pt x="3653" y="16145"/>
                      <a:pt x="3674" y="16065"/>
                    </a:cubicBezTo>
                    <a:close/>
                    <a:moveTo>
                      <a:pt x="3631" y="15162"/>
                    </a:moveTo>
                    <a:cubicBezTo>
                      <a:pt x="3646" y="15082"/>
                      <a:pt x="3653" y="15029"/>
                      <a:pt x="3667" y="14949"/>
                    </a:cubicBezTo>
                    <a:cubicBezTo>
                      <a:pt x="3674" y="15002"/>
                      <a:pt x="3696" y="15055"/>
                      <a:pt x="3696" y="15108"/>
                    </a:cubicBezTo>
                    <a:cubicBezTo>
                      <a:pt x="3696" y="15162"/>
                      <a:pt x="3674" y="15215"/>
                      <a:pt x="3660" y="15241"/>
                    </a:cubicBezTo>
                    <a:cubicBezTo>
                      <a:pt x="3660" y="15268"/>
                      <a:pt x="3638" y="15188"/>
                      <a:pt x="3631" y="15162"/>
                    </a:cubicBezTo>
                    <a:close/>
                    <a:moveTo>
                      <a:pt x="3681" y="17261"/>
                    </a:moveTo>
                    <a:cubicBezTo>
                      <a:pt x="3681" y="17287"/>
                      <a:pt x="3674" y="17314"/>
                      <a:pt x="3667" y="17367"/>
                    </a:cubicBezTo>
                    <a:cubicBezTo>
                      <a:pt x="3660" y="17340"/>
                      <a:pt x="3646" y="17287"/>
                      <a:pt x="3646" y="17261"/>
                    </a:cubicBezTo>
                    <a:cubicBezTo>
                      <a:pt x="3646" y="17234"/>
                      <a:pt x="3660" y="17181"/>
                      <a:pt x="3667" y="17154"/>
                    </a:cubicBezTo>
                    <a:cubicBezTo>
                      <a:pt x="3674" y="17181"/>
                      <a:pt x="3681" y="17234"/>
                      <a:pt x="3681" y="17261"/>
                    </a:cubicBezTo>
                    <a:close/>
                    <a:moveTo>
                      <a:pt x="3667" y="19492"/>
                    </a:moveTo>
                    <a:cubicBezTo>
                      <a:pt x="3660" y="19492"/>
                      <a:pt x="3660" y="19466"/>
                      <a:pt x="3653" y="19466"/>
                    </a:cubicBezTo>
                    <a:cubicBezTo>
                      <a:pt x="3660" y="19439"/>
                      <a:pt x="3660" y="19413"/>
                      <a:pt x="3660" y="19413"/>
                    </a:cubicBezTo>
                    <a:cubicBezTo>
                      <a:pt x="3667" y="19413"/>
                      <a:pt x="3667" y="19439"/>
                      <a:pt x="3674" y="19439"/>
                    </a:cubicBezTo>
                    <a:cubicBezTo>
                      <a:pt x="3674" y="19466"/>
                      <a:pt x="3667" y="19466"/>
                      <a:pt x="3667" y="19492"/>
                    </a:cubicBezTo>
                    <a:close/>
                    <a:moveTo>
                      <a:pt x="3667" y="18456"/>
                    </a:moveTo>
                    <a:cubicBezTo>
                      <a:pt x="3660" y="18483"/>
                      <a:pt x="3653" y="18430"/>
                      <a:pt x="3646" y="18403"/>
                    </a:cubicBezTo>
                    <a:cubicBezTo>
                      <a:pt x="3638" y="18376"/>
                      <a:pt x="3638" y="18350"/>
                      <a:pt x="3638" y="18323"/>
                    </a:cubicBezTo>
                    <a:cubicBezTo>
                      <a:pt x="3646" y="18323"/>
                      <a:pt x="3660" y="18297"/>
                      <a:pt x="3667" y="18297"/>
                    </a:cubicBezTo>
                    <a:cubicBezTo>
                      <a:pt x="3681" y="18297"/>
                      <a:pt x="3689" y="18323"/>
                      <a:pt x="3710" y="18376"/>
                    </a:cubicBezTo>
                    <a:cubicBezTo>
                      <a:pt x="3689" y="18403"/>
                      <a:pt x="3681" y="18456"/>
                      <a:pt x="3667" y="18456"/>
                    </a:cubicBezTo>
                    <a:close/>
                    <a:moveTo>
                      <a:pt x="3703" y="14125"/>
                    </a:moveTo>
                    <a:cubicBezTo>
                      <a:pt x="3689" y="14152"/>
                      <a:pt x="3681" y="14179"/>
                      <a:pt x="3674" y="14205"/>
                    </a:cubicBezTo>
                    <a:cubicBezTo>
                      <a:pt x="3667" y="14232"/>
                      <a:pt x="3660" y="14258"/>
                      <a:pt x="3660" y="14179"/>
                    </a:cubicBezTo>
                    <a:cubicBezTo>
                      <a:pt x="3653" y="14152"/>
                      <a:pt x="3638" y="14125"/>
                      <a:pt x="3631" y="14099"/>
                    </a:cubicBezTo>
                    <a:cubicBezTo>
                      <a:pt x="3624" y="14072"/>
                      <a:pt x="3624" y="14072"/>
                      <a:pt x="3617" y="14072"/>
                    </a:cubicBezTo>
                    <a:cubicBezTo>
                      <a:pt x="3617" y="14072"/>
                      <a:pt x="3624" y="14046"/>
                      <a:pt x="3624" y="14046"/>
                    </a:cubicBezTo>
                    <a:cubicBezTo>
                      <a:pt x="3631" y="13993"/>
                      <a:pt x="3646" y="13966"/>
                      <a:pt x="3653" y="13939"/>
                    </a:cubicBezTo>
                    <a:cubicBezTo>
                      <a:pt x="3660" y="13886"/>
                      <a:pt x="3667" y="13886"/>
                      <a:pt x="3674" y="13939"/>
                    </a:cubicBezTo>
                    <a:cubicBezTo>
                      <a:pt x="3681" y="13966"/>
                      <a:pt x="3696" y="13993"/>
                      <a:pt x="3703" y="14019"/>
                    </a:cubicBezTo>
                    <a:cubicBezTo>
                      <a:pt x="3717" y="14072"/>
                      <a:pt x="3710" y="14072"/>
                      <a:pt x="3703" y="14125"/>
                    </a:cubicBezTo>
                    <a:close/>
                    <a:moveTo>
                      <a:pt x="3717" y="12983"/>
                    </a:moveTo>
                    <a:cubicBezTo>
                      <a:pt x="3710" y="13010"/>
                      <a:pt x="3696" y="13063"/>
                      <a:pt x="3689" y="13089"/>
                    </a:cubicBezTo>
                    <a:cubicBezTo>
                      <a:pt x="3667" y="13169"/>
                      <a:pt x="3667" y="13169"/>
                      <a:pt x="3638" y="13089"/>
                    </a:cubicBezTo>
                    <a:cubicBezTo>
                      <a:pt x="3631" y="13036"/>
                      <a:pt x="3617" y="12983"/>
                      <a:pt x="3602" y="12930"/>
                    </a:cubicBezTo>
                    <a:cubicBezTo>
                      <a:pt x="3624" y="12877"/>
                      <a:pt x="3638" y="12824"/>
                      <a:pt x="3660" y="12770"/>
                    </a:cubicBezTo>
                    <a:cubicBezTo>
                      <a:pt x="3660" y="12770"/>
                      <a:pt x="3667" y="12770"/>
                      <a:pt x="3667" y="12770"/>
                    </a:cubicBezTo>
                    <a:cubicBezTo>
                      <a:pt x="3667" y="12770"/>
                      <a:pt x="3674" y="12797"/>
                      <a:pt x="3674" y="12797"/>
                    </a:cubicBezTo>
                    <a:cubicBezTo>
                      <a:pt x="3689" y="12850"/>
                      <a:pt x="3696" y="12903"/>
                      <a:pt x="3710" y="12903"/>
                    </a:cubicBezTo>
                    <a:cubicBezTo>
                      <a:pt x="3725" y="12930"/>
                      <a:pt x="3732" y="12930"/>
                      <a:pt x="3717" y="12983"/>
                    </a:cubicBezTo>
                    <a:close/>
                    <a:moveTo>
                      <a:pt x="3624" y="8520"/>
                    </a:moveTo>
                    <a:cubicBezTo>
                      <a:pt x="3638" y="8466"/>
                      <a:pt x="3660" y="8440"/>
                      <a:pt x="3660" y="8360"/>
                    </a:cubicBezTo>
                    <a:cubicBezTo>
                      <a:pt x="3660" y="8360"/>
                      <a:pt x="3660" y="8334"/>
                      <a:pt x="3660" y="8334"/>
                    </a:cubicBezTo>
                    <a:cubicBezTo>
                      <a:pt x="3667" y="8334"/>
                      <a:pt x="3674" y="8360"/>
                      <a:pt x="3674" y="8360"/>
                    </a:cubicBezTo>
                    <a:cubicBezTo>
                      <a:pt x="3674" y="8466"/>
                      <a:pt x="3696" y="8493"/>
                      <a:pt x="3710" y="8546"/>
                    </a:cubicBezTo>
                    <a:cubicBezTo>
                      <a:pt x="3717" y="8599"/>
                      <a:pt x="3725" y="8626"/>
                      <a:pt x="3739" y="8679"/>
                    </a:cubicBezTo>
                    <a:cubicBezTo>
                      <a:pt x="3725" y="8706"/>
                      <a:pt x="3710" y="8706"/>
                      <a:pt x="3703" y="8759"/>
                    </a:cubicBezTo>
                    <a:cubicBezTo>
                      <a:pt x="3689" y="8785"/>
                      <a:pt x="3681" y="8865"/>
                      <a:pt x="3674" y="8892"/>
                    </a:cubicBezTo>
                    <a:cubicBezTo>
                      <a:pt x="3667" y="8945"/>
                      <a:pt x="3667" y="8945"/>
                      <a:pt x="3660" y="8892"/>
                    </a:cubicBezTo>
                    <a:cubicBezTo>
                      <a:pt x="3653" y="8838"/>
                      <a:pt x="3638" y="8785"/>
                      <a:pt x="3624" y="8759"/>
                    </a:cubicBezTo>
                    <a:cubicBezTo>
                      <a:pt x="3595" y="8626"/>
                      <a:pt x="3595" y="8652"/>
                      <a:pt x="3624" y="8520"/>
                    </a:cubicBezTo>
                    <a:close/>
                    <a:moveTo>
                      <a:pt x="3703" y="11920"/>
                    </a:moveTo>
                    <a:cubicBezTo>
                      <a:pt x="3703" y="11920"/>
                      <a:pt x="3703" y="11920"/>
                      <a:pt x="3696" y="11920"/>
                    </a:cubicBezTo>
                    <a:cubicBezTo>
                      <a:pt x="3689" y="11973"/>
                      <a:pt x="3667" y="12053"/>
                      <a:pt x="3667" y="12053"/>
                    </a:cubicBezTo>
                    <a:cubicBezTo>
                      <a:pt x="3646" y="12000"/>
                      <a:pt x="3631" y="11920"/>
                      <a:pt x="3617" y="11867"/>
                    </a:cubicBezTo>
                    <a:cubicBezTo>
                      <a:pt x="3617" y="11867"/>
                      <a:pt x="3617" y="11867"/>
                      <a:pt x="3617" y="11841"/>
                    </a:cubicBezTo>
                    <a:cubicBezTo>
                      <a:pt x="3617" y="11814"/>
                      <a:pt x="3624" y="11814"/>
                      <a:pt x="3624" y="11787"/>
                    </a:cubicBezTo>
                    <a:cubicBezTo>
                      <a:pt x="3631" y="11787"/>
                      <a:pt x="3638" y="11761"/>
                      <a:pt x="3646" y="11734"/>
                    </a:cubicBezTo>
                    <a:cubicBezTo>
                      <a:pt x="3667" y="11628"/>
                      <a:pt x="3667" y="11628"/>
                      <a:pt x="3681" y="11734"/>
                    </a:cubicBezTo>
                    <a:cubicBezTo>
                      <a:pt x="3689" y="11787"/>
                      <a:pt x="3696" y="11787"/>
                      <a:pt x="3703" y="11814"/>
                    </a:cubicBezTo>
                    <a:cubicBezTo>
                      <a:pt x="3717" y="11841"/>
                      <a:pt x="3746" y="11894"/>
                      <a:pt x="3703" y="11920"/>
                    </a:cubicBezTo>
                    <a:close/>
                    <a:moveTo>
                      <a:pt x="3638" y="10672"/>
                    </a:moveTo>
                    <a:cubicBezTo>
                      <a:pt x="3667" y="10565"/>
                      <a:pt x="3667" y="10565"/>
                      <a:pt x="3689" y="10672"/>
                    </a:cubicBezTo>
                    <a:cubicBezTo>
                      <a:pt x="3696" y="10698"/>
                      <a:pt x="3703" y="10725"/>
                      <a:pt x="3717" y="10751"/>
                    </a:cubicBezTo>
                    <a:cubicBezTo>
                      <a:pt x="3717" y="10751"/>
                      <a:pt x="3717" y="10778"/>
                      <a:pt x="3717" y="10778"/>
                    </a:cubicBezTo>
                    <a:cubicBezTo>
                      <a:pt x="3732" y="10804"/>
                      <a:pt x="3725" y="10831"/>
                      <a:pt x="3717" y="10831"/>
                    </a:cubicBezTo>
                    <a:cubicBezTo>
                      <a:pt x="3696" y="10858"/>
                      <a:pt x="3689" y="10964"/>
                      <a:pt x="3674" y="10990"/>
                    </a:cubicBezTo>
                    <a:cubicBezTo>
                      <a:pt x="3667" y="11017"/>
                      <a:pt x="3667" y="11017"/>
                      <a:pt x="3660" y="11017"/>
                    </a:cubicBezTo>
                    <a:cubicBezTo>
                      <a:pt x="3660" y="11017"/>
                      <a:pt x="3653" y="11017"/>
                      <a:pt x="3653" y="10990"/>
                    </a:cubicBezTo>
                    <a:cubicBezTo>
                      <a:pt x="3646" y="10964"/>
                      <a:pt x="3646" y="10911"/>
                      <a:pt x="3638" y="10884"/>
                    </a:cubicBezTo>
                    <a:cubicBezTo>
                      <a:pt x="3610" y="10778"/>
                      <a:pt x="3610" y="10778"/>
                      <a:pt x="3638" y="10672"/>
                    </a:cubicBezTo>
                    <a:close/>
                    <a:moveTo>
                      <a:pt x="3732" y="9768"/>
                    </a:moveTo>
                    <a:cubicBezTo>
                      <a:pt x="3717" y="9768"/>
                      <a:pt x="3710" y="9795"/>
                      <a:pt x="3710" y="9795"/>
                    </a:cubicBezTo>
                    <a:cubicBezTo>
                      <a:pt x="3689" y="9848"/>
                      <a:pt x="3674" y="9901"/>
                      <a:pt x="3660" y="9954"/>
                    </a:cubicBezTo>
                    <a:cubicBezTo>
                      <a:pt x="3646" y="9875"/>
                      <a:pt x="3624" y="9821"/>
                      <a:pt x="3610" y="9742"/>
                    </a:cubicBezTo>
                    <a:cubicBezTo>
                      <a:pt x="3610" y="9742"/>
                      <a:pt x="3602" y="9742"/>
                      <a:pt x="3602" y="9742"/>
                    </a:cubicBezTo>
                    <a:cubicBezTo>
                      <a:pt x="3610" y="9715"/>
                      <a:pt x="3610" y="9715"/>
                      <a:pt x="3610" y="9689"/>
                    </a:cubicBezTo>
                    <a:cubicBezTo>
                      <a:pt x="3624" y="9662"/>
                      <a:pt x="3631" y="9635"/>
                      <a:pt x="3638" y="9582"/>
                    </a:cubicBezTo>
                    <a:cubicBezTo>
                      <a:pt x="3660" y="9503"/>
                      <a:pt x="3667" y="9503"/>
                      <a:pt x="3689" y="9582"/>
                    </a:cubicBezTo>
                    <a:cubicBezTo>
                      <a:pt x="3703" y="9635"/>
                      <a:pt x="3717" y="9662"/>
                      <a:pt x="3732" y="9689"/>
                    </a:cubicBezTo>
                    <a:cubicBezTo>
                      <a:pt x="3739" y="9715"/>
                      <a:pt x="3746" y="9742"/>
                      <a:pt x="3732" y="9768"/>
                    </a:cubicBezTo>
                    <a:close/>
                    <a:moveTo>
                      <a:pt x="3703" y="7723"/>
                    </a:moveTo>
                    <a:cubicBezTo>
                      <a:pt x="3689" y="7776"/>
                      <a:pt x="3681" y="7802"/>
                      <a:pt x="3674" y="7855"/>
                    </a:cubicBezTo>
                    <a:cubicBezTo>
                      <a:pt x="3667" y="7882"/>
                      <a:pt x="3667" y="7908"/>
                      <a:pt x="3667" y="7908"/>
                    </a:cubicBezTo>
                    <a:cubicBezTo>
                      <a:pt x="3660" y="7908"/>
                      <a:pt x="3660" y="7882"/>
                      <a:pt x="3660" y="7855"/>
                    </a:cubicBezTo>
                    <a:cubicBezTo>
                      <a:pt x="3631" y="7749"/>
                      <a:pt x="3610" y="7643"/>
                      <a:pt x="3574" y="7590"/>
                    </a:cubicBezTo>
                    <a:cubicBezTo>
                      <a:pt x="3566" y="7563"/>
                      <a:pt x="3552" y="7537"/>
                      <a:pt x="3566" y="7510"/>
                    </a:cubicBezTo>
                    <a:cubicBezTo>
                      <a:pt x="3624" y="7430"/>
                      <a:pt x="3624" y="7430"/>
                      <a:pt x="3660" y="7244"/>
                    </a:cubicBezTo>
                    <a:cubicBezTo>
                      <a:pt x="3660" y="7244"/>
                      <a:pt x="3660" y="7218"/>
                      <a:pt x="3667" y="7218"/>
                    </a:cubicBezTo>
                    <a:cubicBezTo>
                      <a:pt x="3667" y="7218"/>
                      <a:pt x="3674" y="7218"/>
                      <a:pt x="3674" y="7244"/>
                    </a:cubicBezTo>
                    <a:cubicBezTo>
                      <a:pt x="3681" y="7297"/>
                      <a:pt x="3689" y="7351"/>
                      <a:pt x="3703" y="7404"/>
                    </a:cubicBezTo>
                    <a:cubicBezTo>
                      <a:pt x="3725" y="7457"/>
                      <a:pt x="3746" y="7510"/>
                      <a:pt x="3768" y="7537"/>
                    </a:cubicBezTo>
                    <a:cubicBezTo>
                      <a:pt x="3746" y="7616"/>
                      <a:pt x="3725" y="7669"/>
                      <a:pt x="3703" y="7723"/>
                    </a:cubicBezTo>
                    <a:close/>
                    <a:moveTo>
                      <a:pt x="3717" y="6553"/>
                    </a:moveTo>
                    <a:cubicBezTo>
                      <a:pt x="3703" y="6607"/>
                      <a:pt x="3689" y="6686"/>
                      <a:pt x="3674" y="6766"/>
                    </a:cubicBezTo>
                    <a:cubicBezTo>
                      <a:pt x="3667" y="6766"/>
                      <a:pt x="3667" y="6819"/>
                      <a:pt x="3660" y="6766"/>
                    </a:cubicBezTo>
                    <a:cubicBezTo>
                      <a:pt x="3646" y="6633"/>
                      <a:pt x="3617" y="6553"/>
                      <a:pt x="3588" y="6500"/>
                    </a:cubicBezTo>
                    <a:cubicBezTo>
                      <a:pt x="3581" y="6474"/>
                      <a:pt x="3581" y="6474"/>
                      <a:pt x="3574" y="6474"/>
                    </a:cubicBezTo>
                    <a:cubicBezTo>
                      <a:pt x="3581" y="6447"/>
                      <a:pt x="3588" y="6421"/>
                      <a:pt x="3588" y="6421"/>
                    </a:cubicBezTo>
                    <a:cubicBezTo>
                      <a:pt x="3617" y="6368"/>
                      <a:pt x="3631" y="6341"/>
                      <a:pt x="3646" y="6235"/>
                    </a:cubicBezTo>
                    <a:cubicBezTo>
                      <a:pt x="3653" y="6182"/>
                      <a:pt x="3660" y="6128"/>
                      <a:pt x="3667" y="6102"/>
                    </a:cubicBezTo>
                    <a:cubicBezTo>
                      <a:pt x="3674" y="6128"/>
                      <a:pt x="3681" y="6182"/>
                      <a:pt x="3689" y="6235"/>
                    </a:cubicBezTo>
                    <a:cubicBezTo>
                      <a:pt x="3703" y="6261"/>
                      <a:pt x="3696" y="6341"/>
                      <a:pt x="3717" y="6341"/>
                    </a:cubicBezTo>
                    <a:cubicBezTo>
                      <a:pt x="3732" y="6341"/>
                      <a:pt x="3753" y="6421"/>
                      <a:pt x="3768" y="6447"/>
                    </a:cubicBezTo>
                    <a:cubicBezTo>
                      <a:pt x="3753" y="6500"/>
                      <a:pt x="3732" y="6500"/>
                      <a:pt x="3717" y="6553"/>
                    </a:cubicBezTo>
                    <a:close/>
                    <a:moveTo>
                      <a:pt x="3775" y="5411"/>
                    </a:moveTo>
                    <a:cubicBezTo>
                      <a:pt x="3717" y="5438"/>
                      <a:pt x="3696" y="5597"/>
                      <a:pt x="3674" y="5703"/>
                    </a:cubicBezTo>
                    <a:cubicBezTo>
                      <a:pt x="3667" y="5730"/>
                      <a:pt x="3667" y="5756"/>
                      <a:pt x="3667" y="5783"/>
                    </a:cubicBezTo>
                    <a:cubicBezTo>
                      <a:pt x="3660" y="5756"/>
                      <a:pt x="3660" y="5730"/>
                      <a:pt x="3660" y="5703"/>
                    </a:cubicBezTo>
                    <a:cubicBezTo>
                      <a:pt x="3646" y="5570"/>
                      <a:pt x="3617" y="5464"/>
                      <a:pt x="3574" y="5411"/>
                    </a:cubicBezTo>
                    <a:cubicBezTo>
                      <a:pt x="3574" y="5411"/>
                      <a:pt x="3566" y="5411"/>
                      <a:pt x="3566" y="5411"/>
                    </a:cubicBezTo>
                    <a:cubicBezTo>
                      <a:pt x="3566" y="5384"/>
                      <a:pt x="3566" y="5384"/>
                      <a:pt x="3566" y="5358"/>
                    </a:cubicBezTo>
                    <a:cubicBezTo>
                      <a:pt x="3602" y="5331"/>
                      <a:pt x="3617" y="5225"/>
                      <a:pt x="3638" y="5145"/>
                    </a:cubicBezTo>
                    <a:cubicBezTo>
                      <a:pt x="3653" y="5119"/>
                      <a:pt x="3653" y="5066"/>
                      <a:pt x="3660" y="5013"/>
                    </a:cubicBezTo>
                    <a:cubicBezTo>
                      <a:pt x="3660" y="5013"/>
                      <a:pt x="3660" y="4986"/>
                      <a:pt x="3667" y="4959"/>
                    </a:cubicBezTo>
                    <a:cubicBezTo>
                      <a:pt x="3667" y="4986"/>
                      <a:pt x="3667" y="4986"/>
                      <a:pt x="3674" y="5013"/>
                    </a:cubicBezTo>
                    <a:cubicBezTo>
                      <a:pt x="3689" y="5172"/>
                      <a:pt x="3725" y="5305"/>
                      <a:pt x="3768" y="5358"/>
                    </a:cubicBezTo>
                    <a:cubicBezTo>
                      <a:pt x="3775" y="5384"/>
                      <a:pt x="3775" y="5384"/>
                      <a:pt x="3782" y="5384"/>
                    </a:cubicBezTo>
                    <a:cubicBezTo>
                      <a:pt x="3775" y="5411"/>
                      <a:pt x="3775" y="5411"/>
                      <a:pt x="3775" y="5411"/>
                    </a:cubicBezTo>
                    <a:close/>
                    <a:moveTo>
                      <a:pt x="3861" y="6447"/>
                    </a:moveTo>
                    <a:cubicBezTo>
                      <a:pt x="3904" y="6341"/>
                      <a:pt x="3948" y="6261"/>
                      <a:pt x="3948" y="6049"/>
                    </a:cubicBezTo>
                    <a:cubicBezTo>
                      <a:pt x="3948" y="6049"/>
                      <a:pt x="3962" y="6049"/>
                      <a:pt x="3962" y="6022"/>
                    </a:cubicBezTo>
                    <a:cubicBezTo>
                      <a:pt x="3969" y="6022"/>
                      <a:pt x="3976" y="6049"/>
                      <a:pt x="3976" y="6049"/>
                    </a:cubicBezTo>
                    <a:cubicBezTo>
                      <a:pt x="3976" y="6261"/>
                      <a:pt x="4019" y="6341"/>
                      <a:pt x="4063" y="6447"/>
                    </a:cubicBezTo>
                    <a:cubicBezTo>
                      <a:pt x="4070" y="6447"/>
                      <a:pt x="4077" y="6474"/>
                      <a:pt x="4063" y="6500"/>
                    </a:cubicBezTo>
                    <a:cubicBezTo>
                      <a:pt x="4012" y="6527"/>
                      <a:pt x="3983" y="6660"/>
                      <a:pt x="3969" y="6819"/>
                    </a:cubicBezTo>
                    <a:cubicBezTo>
                      <a:pt x="3969" y="6846"/>
                      <a:pt x="3955" y="6846"/>
                      <a:pt x="3948" y="6819"/>
                    </a:cubicBezTo>
                    <a:cubicBezTo>
                      <a:pt x="3948" y="6819"/>
                      <a:pt x="3948" y="6793"/>
                      <a:pt x="3948" y="6793"/>
                    </a:cubicBezTo>
                    <a:cubicBezTo>
                      <a:pt x="3933" y="6633"/>
                      <a:pt x="3904" y="6527"/>
                      <a:pt x="3868" y="6500"/>
                    </a:cubicBezTo>
                    <a:cubicBezTo>
                      <a:pt x="3861" y="6474"/>
                      <a:pt x="3854" y="6474"/>
                      <a:pt x="3847" y="6474"/>
                    </a:cubicBezTo>
                    <a:cubicBezTo>
                      <a:pt x="3854" y="6447"/>
                      <a:pt x="3861" y="6447"/>
                      <a:pt x="3861" y="6447"/>
                    </a:cubicBezTo>
                    <a:close/>
                    <a:moveTo>
                      <a:pt x="3991" y="10937"/>
                    </a:moveTo>
                    <a:cubicBezTo>
                      <a:pt x="3962" y="11044"/>
                      <a:pt x="3962" y="11044"/>
                      <a:pt x="3933" y="10911"/>
                    </a:cubicBezTo>
                    <a:cubicBezTo>
                      <a:pt x="3926" y="10884"/>
                      <a:pt x="3912" y="10858"/>
                      <a:pt x="3904" y="10831"/>
                    </a:cubicBezTo>
                    <a:cubicBezTo>
                      <a:pt x="3897" y="10831"/>
                      <a:pt x="3897" y="10804"/>
                      <a:pt x="3890" y="10804"/>
                    </a:cubicBezTo>
                    <a:cubicBezTo>
                      <a:pt x="3897" y="10778"/>
                      <a:pt x="3897" y="10778"/>
                      <a:pt x="3904" y="10778"/>
                    </a:cubicBezTo>
                    <a:cubicBezTo>
                      <a:pt x="3919" y="10698"/>
                      <a:pt x="3933" y="10645"/>
                      <a:pt x="3948" y="10592"/>
                    </a:cubicBezTo>
                    <a:cubicBezTo>
                      <a:pt x="3962" y="10512"/>
                      <a:pt x="3962" y="10512"/>
                      <a:pt x="3976" y="10592"/>
                    </a:cubicBezTo>
                    <a:cubicBezTo>
                      <a:pt x="3983" y="10618"/>
                      <a:pt x="3983" y="10645"/>
                      <a:pt x="3991" y="10672"/>
                    </a:cubicBezTo>
                    <a:cubicBezTo>
                      <a:pt x="4005" y="10698"/>
                      <a:pt x="4027" y="10751"/>
                      <a:pt x="4027" y="10804"/>
                    </a:cubicBezTo>
                    <a:cubicBezTo>
                      <a:pt x="4027" y="10858"/>
                      <a:pt x="4005" y="10884"/>
                      <a:pt x="3991" y="10937"/>
                    </a:cubicBezTo>
                    <a:close/>
                    <a:moveTo>
                      <a:pt x="4019" y="11894"/>
                    </a:moveTo>
                    <a:cubicBezTo>
                      <a:pt x="4005" y="11920"/>
                      <a:pt x="3919" y="11920"/>
                      <a:pt x="3912" y="11894"/>
                    </a:cubicBezTo>
                    <a:cubicBezTo>
                      <a:pt x="3890" y="11894"/>
                      <a:pt x="3890" y="11867"/>
                      <a:pt x="3904" y="11841"/>
                    </a:cubicBezTo>
                    <a:cubicBezTo>
                      <a:pt x="3919" y="11787"/>
                      <a:pt x="3940" y="11787"/>
                      <a:pt x="3940" y="11681"/>
                    </a:cubicBezTo>
                    <a:cubicBezTo>
                      <a:pt x="3940" y="11681"/>
                      <a:pt x="3955" y="11655"/>
                      <a:pt x="3962" y="11628"/>
                    </a:cubicBezTo>
                    <a:cubicBezTo>
                      <a:pt x="3969" y="11655"/>
                      <a:pt x="3969" y="11655"/>
                      <a:pt x="3976" y="11655"/>
                    </a:cubicBezTo>
                    <a:cubicBezTo>
                      <a:pt x="3991" y="11734"/>
                      <a:pt x="4005" y="11787"/>
                      <a:pt x="4019" y="11841"/>
                    </a:cubicBezTo>
                    <a:cubicBezTo>
                      <a:pt x="4034" y="11867"/>
                      <a:pt x="4027" y="11894"/>
                      <a:pt x="4019" y="11894"/>
                    </a:cubicBezTo>
                    <a:close/>
                    <a:moveTo>
                      <a:pt x="3955" y="16331"/>
                    </a:moveTo>
                    <a:cubicBezTo>
                      <a:pt x="3948" y="16331"/>
                      <a:pt x="3933" y="16251"/>
                      <a:pt x="3919" y="16198"/>
                    </a:cubicBezTo>
                    <a:cubicBezTo>
                      <a:pt x="3933" y="16171"/>
                      <a:pt x="3948" y="16118"/>
                      <a:pt x="3962" y="16065"/>
                    </a:cubicBezTo>
                    <a:cubicBezTo>
                      <a:pt x="3976" y="16118"/>
                      <a:pt x="3991" y="16171"/>
                      <a:pt x="4005" y="16198"/>
                    </a:cubicBezTo>
                    <a:cubicBezTo>
                      <a:pt x="3991" y="16251"/>
                      <a:pt x="3976" y="16331"/>
                      <a:pt x="3955" y="16331"/>
                    </a:cubicBezTo>
                    <a:close/>
                    <a:moveTo>
                      <a:pt x="3962" y="17393"/>
                    </a:moveTo>
                    <a:cubicBezTo>
                      <a:pt x="3948" y="17367"/>
                      <a:pt x="3940" y="17314"/>
                      <a:pt x="3926" y="17234"/>
                    </a:cubicBezTo>
                    <a:cubicBezTo>
                      <a:pt x="3940" y="17207"/>
                      <a:pt x="3948" y="17154"/>
                      <a:pt x="3962" y="17154"/>
                    </a:cubicBezTo>
                    <a:cubicBezTo>
                      <a:pt x="3969" y="17154"/>
                      <a:pt x="3983" y="17207"/>
                      <a:pt x="3991" y="17234"/>
                    </a:cubicBezTo>
                    <a:cubicBezTo>
                      <a:pt x="3998" y="17287"/>
                      <a:pt x="3969" y="17420"/>
                      <a:pt x="3962" y="17393"/>
                    </a:cubicBezTo>
                    <a:close/>
                    <a:moveTo>
                      <a:pt x="3969" y="20528"/>
                    </a:moveTo>
                    <a:cubicBezTo>
                      <a:pt x="3962" y="20528"/>
                      <a:pt x="3955" y="20502"/>
                      <a:pt x="3948" y="20502"/>
                    </a:cubicBezTo>
                    <a:cubicBezTo>
                      <a:pt x="3955" y="20502"/>
                      <a:pt x="3955" y="20475"/>
                      <a:pt x="3955" y="20475"/>
                    </a:cubicBezTo>
                    <a:cubicBezTo>
                      <a:pt x="3962" y="20475"/>
                      <a:pt x="3969" y="20475"/>
                      <a:pt x="3976" y="20475"/>
                    </a:cubicBezTo>
                    <a:cubicBezTo>
                      <a:pt x="3969" y="20502"/>
                      <a:pt x="3969" y="20528"/>
                      <a:pt x="3969" y="20528"/>
                    </a:cubicBezTo>
                    <a:close/>
                    <a:moveTo>
                      <a:pt x="3976" y="19492"/>
                    </a:moveTo>
                    <a:cubicBezTo>
                      <a:pt x="3976" y="19519"/>
                      <a:pt x="3969" y="19545"/>
                      <a:pt x="3962" y="19625"/>
                    </a:cubicBezTo>
                    <a:cubicBezTo>
                      <a:pt x="3955" y="19519"/>
                      <a:pt x="3948" y="19492"/>
                      <a:pt x="3948" y="19466"/>
                    </a:cubicBezTo>
                    <a:cubicBezTo>
                      <a:pt x="3948" y="19439"/>
                      <a:pt x="3955" y="19413"/>
                      <a:pt x="3962" y="19413"/>
                    </a:cubicBezTo>
                    <a:cubicBezTo>
                      <a:pt x="3983" y="19386"/>
                      <a:pt x="3976" y="19439"/>
                      <a:pt x="3976" y="19492"/>
                    </a:cubicBezTo>
                    <a:close/>
                    <a:moveTo>
                      <a:pt x="3962" y="18483"/>
                    </a:moveTo>
                    <a:cubicBezTo>
                      <a:pt x="3948" y="18456"/>
                      <a:pt x="3933" y="18376"/>
                      <a:pt x="3919" y="18350"/>
                    </a:cubicBezTo>
                    <a:cubicBezTo>
                      <a:pt x="3926" y="18350"/>
                      <a:pt x="3926" y="18323"/>
                      <a:pt x="3926" y="18323"/>
                    </a:cubicBezTo>
                    <a:cubicBezTo>
                      <a:pt x="3955" y="18350"/>
                      <a:pt x="3940" y="18244"/>
                      <a:pt x="3955" y="18217"/>
                    </a:cubicBezTo>
                    <a:cubicBezTo>
                      <a:pt x="3955" y="18217"/>
                      <a:pt x="3962" y="18217"/>
                      <a:pt x="3962" y="18217"/>
                    </a:cubicBezTo>
                    <a:cubicBezTo>
                      <a:pt x="3969" y="18217"/>
                      <a:pt x="3976" y="18244"/>
                      <a:pt x="3976" y="18244"/>
                    </a:cubicBezTo>
                    <a:cubicBezTo>
                      <a:pt x="3969" y="18323"/>
                      <a:pt x="3991" y="18323"/>
                      <a:pt x="4005" y="18350"/>
                    </a:cubicBezTo>
                    <a:cubicBezTo>
                      <a:pt x="3991" y="18403"/>
                      <a:pt x="3976" y="18483"/>
                      <a:pt x="3962" y="18483"/>
                    </a:cubicBezTo>
                    <a:close/>
                    <a:moveTo>
                      <a:pt x="3962" y="15268"/>
                    </a:moveTo>
                    <a:cubicBezTo>
                      <a:pt x="3948" y="15268"/>
                      <a:pt x="3933" y="15162"/>
                      <a:pt x="3912" y="15108"/>
                    </a:cubicBezTo>
                    <a:cubicBezTo>
                      <a:pt x="3933" y="15055"/>
                      <a:pt x="3948" y="14976"/>
                      <a:pt x="3962" y="14976"/>
                    </a:cubicBezTo>
                    <a:cubicBezTo>
                      <a:pt x="3976" y="14976"/>
                      <a:pt x="3991" y="15055"/>
                      <a:pt x="4005" y="15108"/>
                    </a:cubicBezTo>
                    <a:cubicBezTo>
                      <a:pt x="3991" y="15162"/>
                      <a:pt x="3976" y="15241"/>
                      <a:pt x="3962" y="15268"/>
                    </a:cubicBezTo>
                    <a:close/>
                    <a:moveTo>
                      <a:pt x="4005" y="14125"/>
                    </a:moveTo>
                    <a:cubicBezTo>
                      <a:pt x="3991" y="14152"/>
                      <a:pt x="3983" y="14205"/>
                      <a:pt x="3969" y="14258"/>
                    </a:cubicBezTo>
                    <a:cubicBezTo>
                      <a:pt x="3955" y="14232"/>
                      <a:pt x="3955" y="14232"/>
                      <a:pt x="3948" y="14205"/>
                    </a:cubicBezTo>
                    <a:cubicBezTo>
                      <a:pt x="3940" y="14179"/>
                      <a:pt x="3926" y="14152"/>
                      <a:pt x="3919" y="14099"/>
                    </a:cubicBezTo>
                    <a:cubicBezTo>
                      <a:pt x="3904" y="14072"/>
                      <a:pt x="3912" y="14046"/>
                      <a:pt x="3919" y="14019"/>
                    </a:cubicBezTo>
                    <a:cubicBezTo>
                      <a:pt x="3926" y="13993"/>
                      <a:pt x="3933" y="13966"/>
                      <a:pt x="3940" y="13939"/>
                    </a:cubicBezTo>
                    <a:cubicBezTo>
                      <a:pt x="3955" y="13860"/>
                      <a:pt x="3969" y="13886"/>
                      <a:pt x="3983" y="13939"/>
                    </a:cubicBezTo>
                    <a:cubicBezTo>
                      <a:pt x="3991" y="13966"/>
                      <a:pt x="3998" y="13993"/>
                      <a:pt x="4005" y="14019"/>
                    </a:cubicBezTo>
                    <a:cubicBezTo>
                      <a:pt x="4019" y="14046"/>
                      <a:pt x="4012" y="14072"/>
                      <a:pt x="4005" y="14125"/>
                    </a:cubicBezTo>
                    <a:close/>
                    <a:moveTo>
                      <a:pt x="4019" y="12983"/>
                    </a:moveTo>
                    <a:cubicBezTo>
                      <a:pt x="3948" y="13249"/>
                      <a:pt x="3976" y="13249"/>
                      <a:pt x="3904" y="12983"/>
                    </a:cubicBezTo>
                    <a:cubicBezTo>
                      <a:pt x="3897" y="12983"/>
                      <a:pt x="3897" y="12956"/>
                      <a:pt x="3890" y="12956"/>
                    </a:cubicBezTo>
                    <a:cubicBezTo>
                      <a:pt x="3897" y="12930"/>
                      <a:pt x="3897" y="12930"/>
                      <a:pt x="3904" y="12930"/>
                    </a:cubicBezTo>
                    <a:cubicBezTo>
                      <a:pt x="3904" y="12903"/>
                      <a:pt x="3904" y="12930"/>
                      <a:pt x="3912" y="12930"/>
                    </a:cubicBezTo>
                    <a:cubicBezTo>
                      <a:pt x="3919" y="12903"/>
                      <a:pt x="4005" y="12903"/>
                      <a:pt x="4012" y="12903"/>
                    </a:cubicBezTo>
                    <a:cubicBezTo>
                      <a:pt x="4034" y="12930"/>
                      <a:pt x="4034" y="12930"/>
                      <a:pt x="4019" y="12983"/>
                    </a:cubicBezTo>
                    <a:close/>
                    <a:moveTo>
                      <a:pt x="4027" y="9768"/>
                    </a:moveTo>
                    <a:cubicBezTo>
                      <a:pt x="3998" y="9795"/>
                      <a:pt x="3983" y="9954"/>
                      <a:pt x="3955" y="10007"/>
                    </a:cubicBezTo>
                    <a:cubicBezTo>
                      <a:pt x="3940" y="9928"/>
                      <a:pt x="3919" y="9848"/>
                      <a:pt x="3897" y="9768"/>
                    </a:cubicBezTo>
                    <a:cubicBezTo>
                      <a:pt x="3897" y="9742"/>
                      <a:pt x="3883" y="9742"/>
                      <a:pt x="3876" y="9742"/>
                    </a:cubicBezTo>
                    <a:cubicBezTo>
                      <a:pt x="3883" y="9715"/>
                      <a:pt x="3883" y="9715"/>
                      <a:pt x="3890" y="9689"/>
                    </a:cubicBezTo>
                    <a:cubicBezTo>
                      <a:pt x="3926" y="9662"/>
                      <a:pt x="3933" y="9529"/>
                      <a:pt x="3962" y="9423"/>
                    </a:cubicBezTo>
                    <a:cubicBezTo>
                      <a:pt x="3969" y="9396"/>
                      <a:pt x="3969" y="9370"/>
                      <a:pt x="3976" y="9449"/>
                    </a:cubicBezTo>
                    <a:cubicBezTo>
                      <a:pt x="3983" y="9556"/>
                      <a:pt x="3998" y="9635"/>
                      <a:pt x="4034" y="9689"/>
                    </a:cubicBezTo>
                    <a:cubicBezTo>
                      <a:pt x="4048" y="9715"/>
                      <a:pt x="4048" y="9742"/>
                      <a:pt x="4027" y="9768"/>
                    </a:cubicBezTo>
                    <a:close/>
                    <a:moveTo>
                      <a:pt x="4012" y="8759"/>
                    </a:moveTo>
                    <a:cubicBezTo>
                      <a:pt x="3998" y="8812"/>
                      <a:pt x="3983" y="8892"/>
                      <a:pt x="3976" y="8945"/>
                    </a:cubicBezTo>
                    <a:cubicBezTo>
                      <a:pt x="3976" y="8971"/>
                      <a:pt x="3969" y="8971"/>
                      <a:pt x="3969" y="8998"/>
                    </a:cubicBezTo>
                    <a:cubicBezTo>
                      <a:pt x="3962" y="8971"/>
                      <a:pt x="3962" y="8945"/>
                      <a:pt x="3955" y="8945"/>
                    </a:cubicBezTo>
                    <a:cubicBezTo>
                      <a:pt x="3933" y="8865"/>
                      <a:pt x="3926" y="8732"/>
                      <a:pt x="3890" y="8679"/>
                    </a:cubicBezTo>
                    <a:cubicBezTo>
                      <a:pt x="3883" y="8679"/>
                      <a:pt x="3883" y="8652"/>
                      <a:pt x="3883" y="8652"/>
                    </a:cubicBezTo>
                    <a:cubicBezTo>
                      <a:pt x="3904" y="8546"/>
                      <a:pt x="3940" y="8466"/>
                      <a:pt x="3955" y="8334"/>
                    </a:cubicBezTo>
                    <a:cubicBezTo>
                      <a:pt x="3955" y="8334"/>
                      <a:pt x="3976" y="8360"/>
                      <a:pt x="3976" y="8360"/>
                    </a:cubicBezTo>
                    <a:cubicBezTo>
                      <a:pt x="3976" y="8466"/>
                      <a:pt x="3998" y="8493"/>
                      <a:pt x="4012" y="8546"/>
                    </a:cubicBezTo>
                    <a:cubicBezTo>
                      <a:pt x="4027" y="8599"/>
                      <a:pt x="4041" y="8626"/>
                      <a:pt x="4055" y="8679"/>
                    </a:cubicBezTo>
                    <a:cubicBezTo>
                      <a:pt x="4041" y="8706"/>
                      <a:pt x="4019" y="8706"/>
                      <a:pt x="4012" y="8759"/>
                    </a:cubicBezTo>
                    <a:close/>
                    <a:moveTo>
                      <a:pt x="4041" y="7616"/>
                    </a:moveTo>
                    <a:cubicBezTo>
                      <a:pt x="4005" y="7696"/>
                      <a:pt x="3912" y="7696"/>
                      <a:pt x="3883" y="7616"/>
                    </a:cubicBezTo>
                    <a:cubicBezTo>
                      <a:pt x="3876" y="7590"/>
                      <a:pt x="3868" y="7590"/>
                      <a:pt x="3861" y="7563"/>
                    </a:cubicBezTo>
                    <a:cubicBezTo>
                      <a:pt x="3854" y="7563"/>
                      <a:pt x="3854" y="7537"/>
                      <a:pt x="3854" y="7537"/>
                    </a:cubicBezTo>
                    <a:cubicBezTo>
                      <a:pt x="3854" y="7537"/>
                      <a:pt x="3861" y="7510"/>
                      <a:pt x="3861" y="7510"/>
                    </a:cubicBezTo>
                    <a:cubicBezTo>
                      <a:pt x="3904" y="7457"/>
                      <a:pt x="3933" y="7351"/>
                      <a:pt x="3948" y="7218"/>
                    </a:cubicBezTo>
                    <a:cubicBezTo>
                      <a:pt x="3948" y="7191"/>
                      <a:pt x="3955" y="7165"/>
                      <a:pt x="3955" y="7165"/>
                    </a:cubicBezTo>
                    <a:cubicBezTo>
                      <a:pt x="3962" y="7165"/>
                      <a:pt x="3969" y="7191"/>
                      <a:pt x="3976" y="7218"/>
                    </a:cubicBezTo>
                    <a:cubicBezTo>
                      <a:pt x="3991" y="7324"/>
                      <a:pt x="3998" y="7430"/>
                      <a:pt x="4041" y="7457"/>
                    </a:cubicBezTo>
                    <a:cubicBezTo>
                      <a:pt x="4048" y="7483"/>
                      <a:pt x="4063" y="7510"/>
                      <a:pt x="4070" y="7537"/>
                    </a:cubicBezTo>
                    <a:cubicBezTo>
                      <a:pt x="4063" y="7563"/>
                      <a:pt x="4048" y="7590"/>
                      <a:pt x="4041" y="7616"/>
                    </a:cubicBezTo>
                    <a:close/>
                    <a:moveTo>
                      <a:pt x="4170" y="8652"/>
                    </a:moveTo>
                    <a:cubicBezTo>
                      <a:pt x="4170" y="8652"/>
                      <a:pt x="4178" y="8652"/>
                      <a:pt x="4178" y="8626"/>
                    </a:cubicBezTo>
                    <a:cubicBezTo>
                      <a:pt x="4214" y="8573"/>
                      <a:pt x="4235" y="8493"/>
                      <a:pt x="4250" y="8360"/>
                    </a:cubicBezTo>
                    <a:cubicBezTo>
                      <a:pt x="4257" y="8334"/>
                      <a:pt x="4257" y="8334"/>
                      <a:pt x="4264" y="8360"/>
                    </a:cubicBezTo>
                    <a:cubicBezTo>
                      <a:pt x="4285" y="8466"/>
                      <a:pt x="4307" y="8546"/>
                      <a:pt x="4329" y="8626"/>
                    </a:cubicBezTo>
                    <a:cubicBezTo>
                      <a:pt x="4336" y="8652"/>
                      <a:pt x="4336" y="8652"/>
                      <a:pt x="4321" y="8706"/>
                    </a:cubicBezTo>
                    <a:cubicBezTo>
                      <a:pt x="4307" y="8759"/>
                      <a:pt x="4293" y="8812"/>
                      <a:pt x="4278" y="8892"/>
                    </a:cubicBezTo>
                    <a:cubicBezTo>
                      <a:pt x="4264" y="8945"/>
                      <a:pt x="4250" y="8945"/>
                      <a:pt x="4242" y="8865"/>
                    </a:cubicBezTo>
                    <a:cubicBezTo>
                      <a:pt x="4235" y="8759"/>
                      <a:pt x="4206" y="8732"/>
                      <a:pt x="4185" y="8679"/>
                    </a:cubicBezTo>
                    <a:cubicBezTo>
                      <a:pt x="4178" y="8679"/>
                      <a:pt x="4170" y="8679"/>
                      <a:pt x="4170" y="8652"/>
                    </a:cubicBezTo>
                    <a:close/>
                    <a:moveTo>
                      <a:pt x="4257" y="10539"/>
                    </a:moveTo>
                    <a:cubicBezTo>
                      <a:pt x="4257" y="10539"/>
                      <a:pt x="4257" y="10539"/>
                      <a:pt x="4257" y="10512"/>
                    </a:cubicBezTo>
                    <a:cubicBezTo>
                      <a:pt x="4264" y="10539"/>
                      <a:pt x="4264" y="10565"/>
                      <a:pt x="4264" y="10565"/>
                    </a:cubicBezTo>
                    <a:cubicBezTo>
                      <a:pt x="4278" y="10618"/>
                      <a:pt x="4285" y="10672"/>
                      <a:pt x="4300" y="10725"/>
                    </a:cubicBezTo>
                    <a:cubicBezTo>
                      <a:pt x="4321" y="10804"/>
                      <a:pt x="4321" y="10804"/>
                      <a:pt x="4300" y="10884"/>
                    </a:cubicBezTo>
                    <a:cubicBezTo>
                      <a:pt x="4285" y="10937"/>
                      <a:pt x="4271" y="10964"/>
                      <a:pt x="4257" y="11017"/>
                    </a:cubicBezTo>
                    <a:cubicBezTo>
                      <a:pt x="4235" y="10964"/>
                      <a:pt x="4221" y="10884"/>
                      <a:pt x="4199" y="10831"/>
                    </a:cubicBezTo>
                    <a:cubicBezTo>
                      <a:pt x="4199" y="10804"/>
                      <a:pt x="4199" y="10804"/>
                      <a:pt x="4199" y="10778"/>
                    </a:cubicBezTo>
                    <a:cubicBezTo>
                      <a:pt x="4221" y="10698"/>
                      <a:pt x="4250" y="10645"/>
                      <a:pt x="4257" y="10539"/>
                    </a:cubicBezTo>
                    <a:close/>
                    <a:moveTo>
                      <a:pt x="4221" y="11787"/>
                    </a:moveTo>
                    <a:cubicBezTo>
                      <a:pt x="4235" y="11734"/>
                      <a:pt x="4250" y="11655"/>
                      <a:pt x="4257" y="11655"/>
                    </a:cubicBezTo>
                    <a:cubicBezTo>
                      <a:pt x="4271" y="11655"/>
                      <a:pt x="4285" y="11734"/>
                      <a:pt x="4300" y="11787"/>
                    </a:cubicBezTo>
                    <a:cubicBezTo>
                      <a:pt x="4300" y="11814"/>
                      <a:pt x="4307" y="11814"/>
                      <a:pt x="4314" y="11841"/>
                    </a:cubicBezTo>
                    <a:cubicBezTo>
                      <a:pt x="4321" y="11867"/>
                      <a:pt x="4314" y="11894"/>
                      <a:pt x="4307" y="11920"/>
                    </a:cubicBezTo>
                    <a:cubicBezTo>
                      <a:pt x="4300" y="11947"/>
                      <a:pt x="4278" y="11973"/>
                      <a:pt x="4271" y="12053"/>
                    </a:cubicBezTo>
                    <a:cubicBezTo>
                      <a:pt x="4271" y="12080"/>
                      <a:pt x="4257" y="12133"/>
                      <a:pt x="4250" y="12027"/>
                    </a:cubicBezTo>
                    <a:cubicBezTo>
                      <a:pt x="4242" y="11973"/>
                      <a:pt x="4221" y="11947"/>
                      <a:pt x="4206" y="11894"/>
                    </a:cubicBezTo>
                    <a:cubicBezTo>
                      <a:pt x="4206" y="11894"/>
                      <a:pt x="4199" y="11894"/>
                      <a:pt x="4199" y="11867"/>
                    </a:cubicBezTo>
                    <a:cubicBezTo>
                      <a:pt x="4206" y="11841"/>
                      <a:pt x="4214" y="11814"/>
                      <a:pt x="4221" y="11787"/>
                    </a:cubicBezTo>
                    <a:close/>
                    <a:moveTo>
                      <a:pt x="4221" y="14019"/>
                    </a:moveTo>
                    <a:cubicBezTo>
                      <a:pt x="4235" y="13966"/>
                      <a:pt x="4242" y="13939"/>
                      <a:pt x="4257" y="13886"/>
                    </a:cubicBezTo>
                    <a:cubicBezTo>
                      <a:pt x="4264" y="13913"/>
                      <a:pt x="4264" y="13913"/>
                      <a:pt x="4264" y="13913"/>
                    </a:cubicBezTo>
                    <a:cubicBezTo>
                      <a:pt x="4278" y="13966"/>
                      <a:pt x="4285" y="13993"/>
                      <a:pt x="4293" y="14019"/>
                    </a:cubicBezTo>
                    <a:cubicBezTo>
                      <a:pt x="4307" y="14072"/>
                      <a:pt x="4300" y="14099"/>
                      <a:pt x="4293" y="14125"/>
                    </a:cubicBezTo>
                    <a:cubicBezTo>
                      <a:pt x="4285" y="14152"/>
                      <a:pt x="4278" y="14179"/>
                      <a:pt x="4271" y="14205"/>
                    </a:cubicBezTo>
                    <a:cubicBezTo>
                      <a:pt x="4257" y="14258"/>
                      <a:pt x="4250" y="14232"/>
                      <a:pt x="4242" y="14205"/>
                    </a:cubicBezTo>
                    <a:cubicBezTo>
                      <a:pt x="4235" y="14179"/>
                      <a:pt x="4228" y="14125"/>
                      <a:pt x="4221" y="14099"/>
                    </a:cubicBezTo>
                    <a:cubicBezTo>
                      <a:pt x="4206" y="14072"/>
                      <a:pt x="4214" y="14046"/>
                      <a:pt x="4221" y="14019"/>
                    </a:cubicBezTo>
                    <a:close/>
                    <a:moveTo>
                      <a:pt x="4264" y="19492"/>
                    </a:moveTo>
                    <a:cubicBezTo>
                      <a:pt x="4257" y="19492"/>
                      <a:pt x="4250" y="19466"/>
                      <a:pt x="4250" y="19466"/>
                    </a:cubicBezTo>
                    <a:cubicBezTo>
                      <a:pt x="4250" y="19439"/>
                      <a:pt x="4257" y="19439"/>
                      <a:pt x="4257" y="19386"/>
                    </a:cubicBezTo>
                    <a:cubicBezTo>
                      <a:pt x="4257" y="19413"/>
                      <a:pt x="4264" y="19413"/>
                      <a:pt x="4264" y="19413"/>
                    </a:cubicBezTo>
                    <a:cubicBezTo>
                      <a:pt x="4264" y="19439"/>
                      <a:pt x="4264" y="19466"/>
                      <a:pt x="4264" y="19492"/>
                    </a:cubicBezTo>
                    <a:close/>
                    <a:moveTo>
                      <a:pt x="4264" y="18456"/>
                    </a:moveTo>
                    <a:cubicBezTo>
                      <a:pt x="4264" y="18456"/>
                      <a:pt x="4250" y="18430"/>
                      <a:pt x="4242" y="18430"/>
                    </a:cubicBezTo>
                    <a:cubicBezTo>
                      <a:pt x="4235" y="18403"/>
                      <a:pt x="4228" y="18376"/>
                      <a:pt x="4221" y="18350"/>
                    </a:cubicBezTo>
                    <a:cubicBezTo>
                      <a:pt x="4235" y="18323"/>
                      <a:pt x="4250" y="18297"/>
                      <a:pt x="4264" y="18297"/>
                    </a:cubicBezTo>
                    <a:cubicBezTo>
                      <a:pt x="4271" y="18297"/>
                      <a:pt x="4278" y="18323"/>
                      <a:pt x="4293" y="18350"/>
                    </a:cubicBezTo>
                    <a:cubicBezTo>
                      <a:pt x="4278" y="18376"/>
                      <a:pt x="4271" y="18430"/>
                      <a:pt x="4264" y="18456"/>
                    </a:cubicBezTo>
                    <a:close/>
                    <a:moveTo>
                      <a:pt x="4257" y="17340"/>
                    </a:moveTo>
                    <a:cubicBezTo>
                      <a:pt x="4250" y="17340"/>
                      <a:pt x="4242" y="17287"/>
                      <a:pt x="4242" y="17261"/>
                    </a:cubicBezTo>
                    <a:cubicBezTo>
                      <a:pt x="4235" y="17234"/>
                      <a:pt x="4250" y="17181"/>
                      <a:pt x="4257" y="17154"/>
                    </a:cubicBezTo>
                    <a:cubicBezTo>
                      <a:pt x="4271" y="17207"/>
                      <a:pt x="4278" y="17234"/>
                      <a:pt x="4293" y="17287"/>
                    </a:cubicBezTo>
                    <a:cubicBezTo>
                      <a:pt x="4278" y="17314"/>
                      <a:pt x="4271" y="17340"/>
                      <a:pt x="4257" y="17340"/>
                    </a:cubicBezTo>
                    <a:close/>
                    <a:moveTo>
                      <a:pt x="4257" y="16331"/>
                    </a:moveTo>
                    <a:cubicBezTo>
                      <a:pt x="4250" y="16331"/>
                      <a:pt x="4235" y="16251"/>
                      <a:pt x="4221" y="16224"/>
                    </a:cubicBezTo>
                    <a:cubicBezTo>
                      <a:pt x="4235" y="16171"/>
                      <a:pt x="4250" y="16092"/>
                      <a:pt x="4257" y="16092"/>
                    </a:cubicBezTo>
                    <a:cubicBezTo>
                      <a:pt x="4271" y="16092"/>
                      <a:pt x="4278" y="16171"/>
                      <a:pt x="4293" y="16198"/>
                    </a:cubicBezTo>
                    <a:cubicBezTo>
                      <a:pt x="4278" y="16251"/>
                      <a:pt x="4271" y="16304"/>
                      <a:pt x="4257" y="16331"/>
                    </a:cubicBezTo>
                    <a:close/>
                    <a:moveTo>
                      <a:pt x="4257" y="15268"/>
                    </a:moveTo>
                    <a:cubicBezTo>
                      <a:pt x="4250" y="15215"/>
                      <a:pt x="4228" y="15162"/>
                      <a:pt x="4228" y="15135"/>
                    </a:cubicBezTo>
                    <a:cubicBezTo>
                      <a:pt x="4228" y="15082"/>
                      <a:pt x="4250" y="15029"/>
                      <a:pt x="4257" y="14949"/>
                    </a:cubicBezTo>
                    <a:cubicBezTo>
                      <a:pt x="4271" y="15029"/>
                      <a:pt x="4293" y="15082"/>
                      <a:pt x="4307" y="15135"/>
                    </a:cubicBezTo>
                    <a:cubicBezTo>
                      <a:pt x="4293" y="15162"/>
                      <a:pt x="4278" y="15215"/>
                      <a:pt x="4257" y="15268"/>
                    </a:cubicBezTo>
                    <a:close/>
                    <a:moveTo>
                      <a:pt x="4300" y="13036"/>
                    </a:moveTo>
                    <a:cubicBezTo>
                      <a:pt x="4285" y="13036"/>
                      <a:pt x="4278" y="13089"/>
                      <a:pt x="4271" y="13116"/>
                    </a:cubicBezTo>
                    <a:cubicBezTo>
                      <a:pt x="4264" y="13169"/>
                      <a:pt x="4257" y="13169"/>
                      <a:pt x="4250" y="13142"/>
                    </a:cubicBezTo>
                    <a:cubicBezTo>
                      <a:pt x="4235" y="13063"/>
                      <a:pt x="4221" y="13036"/>
                      <a:pt x="4206" y="12956"/>
                    </a:cubicBezTo>
                    <a:cubicBezTo>
                      <a:pt x="4199" y="12956"/>
                      <a:pt x="4199" y="12956"/>
                      <a:pt x="4199" y="12930"/>
                    </a:cubicBezTo>
                    <a:cubicBezTo>
                      <a:pt x="4206" y="12930"/>
                      <a:pt x="4214" y="12930"/>
                      <a:pt x="4221" y="12903"/>
                    </a:cubicBezTo>
                    <a:cubicBezTo>
                      <a:pt x="4235" y="12850"/>
                      <a:pt x="4242" y="12744"/>
                      <a:pt x="4264" y="12744"/>
                    </a:cubicBezTo>
                    <a:cubicBezTo>
                      <a:pt x="4285" y="12717"/>
                      <a:pt x="4271" y="12877"/>
                      <a:pt x="4300" y="12877"/>
                    </a:cubicBezTo>
                    <a:cubicBezTo>
                      <a:pt x="4300" y="12877"/>
                      <a:pt x="4307" y="12877"/>
                      <a:pt x="4307" y="12903"/>
                    </a:cubicBezTo>
                    <a:cubicBezTo>
                      <a:pt x="4321" y="12956"/>
                      <a:pt x="4336" y="13010"/>
                      <a:pt x="4300" y="13036"/>
                    </a:cubicBezTo>
                    <a:close/>
                    <a:moveTo>
                      <a:pt x="4300" y="9821"/>
                    </a:moveTo>
                    <a:cubicBezTo>
                      <a:pt x="4285" y="9875"/>
                      <a:pt x="4278" y="9928"/>
                      <a:pt x="4264" y="9981"/>
                    </a:cubicBezTo>
                    <a:cubicBezTo>
                      <a:pt x="4264" y="9981"/>
                      <a:pt x="4264" y="10007"/>
                      <a:pt x="4257" y="10007"/>
                    </a:cubicBezTo>
                    <a:cubicBezTo>
                      <a:pt x="4257" y="9981"/>
                      <a:pt x="4257" y="9981"/>
                      <a:pt x="4250" y="9954"/>
                    </a:cubicBezTo>
                    <a:cubicBezTo>
                      <a:pt x="4250" y="9928"/>
                      <a:pt x="4242" y="9901"/>
                      <a:pt x="4235" y="9875"/>
                    </a:cubicBezTo>
                    <a:cubicBezTo>
                      <a:pt x="4199" y="9742"/>
                      <a:pt x="4199" y="9742"/>
                      <a:pt x="4235" y="9609"/>
                    </a:cubicBezTo>
                    <a:cubicBezTo>
                      <a:pt x="4242" y="9556"/>
                      <a:pt x="4250" y="9503"/>
                      <a:pt x="4257" y="9449"/>
                    </a:cubicBezTo>
                    <a:cubicBezTo>
                      <a:pt x="4271" y="9503"/>
                      <a:pt x="4285" y="9556"/>
                      <a:pt x="4293" y="9582"/>
                    </a:cubicBezTo>
                    <a:cubicBezTo>
                      <a:pt x="4300" y="9582"/>
                      <a:pt x="4300" y="9609"/>
                      <a:pt x="4300" y="9609"/>
                    </a:cubicBezTo>
                    <a:cubicBezTo>
                      <a:pt x="4314" y="9635"/>
                      <a:pt x="4321" y="9689"/>
                      <a:pt x="4336" y="9742"/>
                    </a:cubicBezTo>
                    <a:cubicBezTo>
                      <a:pt x="4321" y="9768"/>
                      <a:pt x="4307" y="9795"/>
                      <a:pt x="4300" y="9821"/>
                    </a:cubicBezTo>
                    <a:close/>
                    <a:moveTo>
                      <a:pt x="4350" y="7616"/>
                    </a:moveTo>
                    <a:cubicBezTo>
                      <a:pt x="4307" y="7616"/>
                      <a:pt x="4285" y="7749"/>
                      <a:pt x="4264" y="7882"/>
                    </a:cubicBezTo>
                    <a:cubicBezTo>
                      <a:pt x="4257" y="7935"/>
                      <a:pt x="4257" y="7935"/>
                      <a:pt x="4250" y="7882"/>
                    </a:cubicBezTo>
                    <a:cubicBezTo>
                      <a:pt x="4235" y="7749"/>
                      <a:pt x="4206" y="7643"/>
                      <a:pt x="4170" y="7590"/>
                    </a:cubicBezTo>
                    <a:cubicBezTo>
                      <a:pt x="4163" y="7563"/>
                      <a:pt x="4142" y="7537"/>
                      <a:pt x="4170" y="7510"/>
                    </a:cubicBezTo>
                    <a:cubicBezTo>
                      <a:pt x="4214" y="7457"/>
                      <a:pt x="4235" y="7351"/>
                      <a:pt x="4250" y="7191"/>
                    </a:cubicBezTo>
                    <a:cubicBezTo>
                      <a:pt x="4250" y="7191"/>
                      <a:pt x="4257" y="7165"/>
                      <a:pt x="4257" y="7165"/>
                    </a:cubicBezTo>
                    <a:cubicBezTo>
                      <a:pt x="4257" y="7165"/>
                      <a:pt x="4264" y="7165"/>
                      <a:pt x="4264" y="7191"/>
                    </a:cubicBezTo>
                    <a:cubicBezTo>
                      <a:pt x="4278" y="7377"/>
                      <a:pt x="4307" y="7483"/>
                      <a:pt x="4357" y="7510"/>
                    </a:cubicBezTo>
                    <a:cubicBezTo>
                      <a:pt x="4357" y="7510"/>
                      <a:pt x="4365" y="7537"/>
                      <a:pt x="4365" y="7563"/>
                    </a:cubicBezTo>
                    <a:cubicBezTo>
                      <a:pt x="4357" y="7590"/>
                      <a:pt x="4357" y="7616"/>
                      <a:pt x="4350" y="7616"/>
                    </a:cubicBezTo>
                    <a:close/>
                    <a:moveTo>
                      <a:pt x="4156" y="6474"/>
                    </a:moveTo>
                    <a:cubicBezTo>
                      <a:pt x="4163" y="6447"/>
                      <a:pt x="4163" y="6447"/>
                      <a:pt x="4170" y="6447"/>
                    </a:cubicBezTo>
                    <a:cubicBezTo>
                      <a:pt x="4206" y="6341"/>
                      <a:pt x="4250" y="6261"/>
                      <a:pt x="4250" y="6049"/>
                    </a:cubicBezTo>
                    <a:cubicBezTo>
                      <a:pt x="4250" y="6049"/>
                      <a:pt x="4257" y="6049"/>
                      <a:pt x="4264" y="6049"/>
                    </a:cubicBezTo>
                    <a:cubicBezTo>
                      <a:pt x="4264" y="6049"/>
                      <a:pt x="4264" y="6049"/>
                      <a:pt x="4264" y="6049"/>
                    </a:cubicBezTo>
                    <a:cubicBezTo>
                      <a:pt x="4271" y="6261"/>
                      <a:pt x="4314" y="6341"/>
                      <a:pt x="4350" y="6447"/>
                    </a:cubicBezTo>
                    <a:cubicBezTo>
                      <a:pt x="4357" y="6474"/>
                      <a:pt x="4365" y="6474"/>
                      <a:pt x="4350" y="6500"/>
                    </a:cubicBezTo>
                    <a:cubicBezTo>
                      <a:pt x="4307" y="6527"/>
                      <a:pt x="4278" y="6633"/>
                      <a:pt x="4264" y="6819"/>
                    </a:cubicBezTo>
                    <a:cubicBezTo>
                      <a:pt x="4264" y="6819"/>
                      <a:pt x="4264" y="6846"/>
                      <a:pt x="4257" y="6846"/>
                    </a:cubicBezTo>
                    <a:cubicBezTo>
                      <a:pt x="4257" y="6846"/>
                      <a:pt x="4250" y="6819"/>
                      <a:pt x="4250" y="6819"/>
                    </a:cubicBezTo>
                    <a:cubicBezTo>
                      <a:pt x="4235" y="6633"/>
                      <a:pt x="4206" y="6527"/>
                      <a:pt x="4163" y="6500"/>
                    </a:cubicBezTo>
                    <a:cubicBezTo>
                      <a:pt x="4163" y="6500"/>
                      <a:pt x="4156" y="6474"/>
                      <a:pt x="4156" y="6474"/>
                    </a:cubicBezTo>
                    <a:close/>
                    <a:moveTo>
                      <a:pt x="4365" y="5411"/>
                    </a:moveTo>
                    <a:cubicBezTo>
                      <a:pt x="4329" y="5411"/>
                      <a:pt x="4321" y="5517"/>
                      <a:pt x="4300" y="5570"/>
                    </a:cubicBezTo>
                    <a:cubicBezTo>
                      <a:pt x="4285" y="5624"/>
                      <a:pt x="4257" y="5677"/>
                      <a:pt x="4264" y="5810"/>
                    </a:cubicBezTo>
                    <a:cubicBezTo>
                      <a:pt x="4264" y="5810"/>
                      <a:pt x="4257" y="5810"/>
                      <a:pt x="4257" y="5810"/>
                    </a:cubicBezTo>
                    <a:cubicBezTo>
                      <a:pt x="4257" y="5810"/>
                      <a:pt x="4250" y="5783"/>
                      <a:pt x="4250" y="5783"/>
                    </a:cubicBezTo>
                    <a:cubicBezTo>
                      <a:pt x="4235" y="5597"/>
                      <a:pt x="4206" y="5491"/>
                      <a:pt x="4156" y="5411"/>
                    </a:cubicBezTo>
                    <a:cubicBezTo>
                      <a:pt x="4149" y="5411"/>
                      <a:pt x="4149" y="5411"/>
                      <a:pt x="4142" y="5384"/>
                    </a:cubicBezTo>
                    <a:cubicBezTo>
                      <a:pt x="4149" y="5384"/>
                      <a:pt x="4149" y="5384"/>
                      <a:pt x="4156" y="5358"/>
                    </a:cubicBezTo>
                    <a:cubicBezTo>
                      <a:pt x="4199" y="5305"/>
                      <a:pt x="4228" y="5225"/>
                      <a:pt x="4242" y="5066"/>
                    </a:cubicBezTo>
                    <a:cubicBezTo>
                      <a:pt x="4250" y="5039"/>
                      <a:pt x="4250" y="4986"/>
                      <a:pt x="4250" y="4959"/>
                    </a:cubicBezTo>
                    <a:cubicBezTo>
                      <a:pt x="4257" y="4959"/>
                      <a:pt x="4257" y="4933"/>
                      <a:pt x="4257" y="4906"/>
                    </a:cubicBezTo>
                    <a:cubicBezTo>
                      <a:pt x="4264" y="4933"/>
                      <a:pt x="4264" y="4933"/>
                      <a:pt x="4264" y="4959"/>
                    </a:cubicBezTo>
                    <a:cubicBezTo>
                      <a:pt x="4271" y="5172"/>
                      <a:pt x="4314" y="5305"/>
                      <a:pt x="4365" y="5358"/>
                    </a:cubicBezTo>
                    <a:cubicBezTo>
                      <a:pt x="4365" y="5384"/>
                      <a:pt x="4372" y="5384"/>
                      <a:pt x="4372" y="5384"/>
                    </a:cubicBezTo>
                    <a:cubicBezTo>
                      <a:pt x="4372" y="5411"/>
                      <a:pt x="4372" y="5411"/>
                      <a:pt x="4365" y="5411"/>
                    </a:cubicBezTo>
                    <a:close/>
                    <a:moveTo>
                      <a:pt x="4544" y="6075"/>
                    </a:moveTo>
                    <a:cubicBezTo>
                      <a:pt x="4544" y="6049"/>
                      <a:pt x="4544" y="6049"/>
                      <a:pt x="4552" y="6022"/>
                    </a:cubicBezTo>
                    <a:cubicBezTo>
                      <a:pt x="4552" y="6049"/>
                      <a:pt x="4552" y="6075"/>
                      <a:pt x="4552" y="6075"/>
                    </a:cubicBezTo>
                    <a:cubicBezTo>
                      <a:pt x="4566" y="6261"/>
                      <a:pt x="4602" y="6341"/>
                      <a:pt x="4638" y="6447"/>
                    </a:cubicBezTo>
                    <a:cubicBezTo>
                      <a:pt x="4645" y="6474"/>
                      <a:pt x="4659" y="6474"/>
                      <a:pt x="4645" y="6500"/>
                    </a:cubicBezTo>
                    <a:cubicBezTo>
                      <a:pt x="4602" y="6553"/>
                      <a:pt x="4573" y="6660"/>
                      <a:pt x="4552" y="6819"/>
                    </a:cubicBezTo>
                    <a:cubicBezTo>
                      <a:pt x="4552" y="6819"/>
                      <a:pt x="4544" y="6819"/>
                      <a:pt x="4544" y="6819"/>
                    </a:cubicBezTo>
                    <a:cubicBezTo>
                      <a:pt x="4530" y="6660"/>
                      <a:pt x="4501" y="6527"/>
                      <a:pt x="4451" y="6500"/>
                    </a:cubicBezTo>
                    <a:cubicBezTo>
                      <a:pt x="4451" y="6500"/>
                      <a:pt x="4451" y="6474"/>
                      <a:pt x="4444" y="6474"/>
                    </a:cubicBezTo>
                    <a:cubicBezTo>
                      <a:pt x="4451" y="6474"/>
                      <a:pt x="4451" y="6447"/>
                      <a:pt x="4451" y="6447"/>
                    </a:cubicBezTo>
                    <a:cubicBezTo>
                      <a:pt x="4487" y="6421"/>
                      <a:pt x="4494" y="6314"/>
                      <a:pt x="4523" y="6235"/>
                    </a:cubicBezTo>
                    <a:cubicBezTo>
                      <a:pt x="4537" y="6208"/>
                      <a:pt x="4544" y="6155"/>
                      <a:pt x="4544" y="6075"/>
                    </a:cubicBezTo>
                    <a:close/>
                    <a:moveTo>
                      <a:pt x="4472" y="9742"/>
                    </a:moveTo>
                    <a:cubicBezTo>
                      <a:pt x="4472" y="9715"/>
                      <a:pt x="4480" y="9715"/>
                      <a:pt x="4480" y="9689"/>
                    </a:cubicBezTo>
                    <a:cubicBezTo>
                      <a:pt x="4501" y="9609"/>
                      <a:pt x="4530" y="9556"/>
                      <a:pt x="4544" y="9423"/>
                    </a:cubicBezTo>
                    <a:cubicBezTo>
                      <a:pt x="4544" y="9423"/>
                      <a:pt x="4552" y="9423"/>
                      <a:pt x="4552" y="9423"/>
                    </a:cubicBezTo>
                    <a:cubicBezTo>
                      <a:pt x="4559" y="9556"/>
                      <a:pt x="4602" y="9609"/>
                      <a:pt x="4616" y="9715"/>
                    </a:cubicBezTo>
                    <a:cubicBezTo>
                      <a:pt x="4616" y="9715"/>
                      <a:pt x="4616" y="9768"/>
                      <a:pt x="4609" y="9768"/>
                    </a:cubicBezTo>
                    <a:cubicBezTo>
                      <a:pt x="4587" y="9821"/>
                      <a:pt x="4566" y="9875"/>
                      <a:pt x="4559" y="9981"/>
                    </a:cubicBezTo>
                    <a:cubicBezTo>
                      <a:pt x="4559" y="9981"/>
                      <a:pt x="4552" y="9981"/>
                      <a:pt x="4544" y="10007"/>
                    </a:cubicBezTo>
                    <a:cubicBezTo>
                      <a:pt x="4530" y="9875"/>
                      <a:pt x="4508" y="9795"/>
                      <a:pt x="4480" y="9742"/>
                    </a:cubicBezTo>
                    <a:cubicBezTo>
                      <a:pt x="4472" y="9742"/>
                      <a:pt x="4472" y="9742"/>
                      <a:pt x="4472" y="9742"/>
                    </a:cubicBezTo>
                    <a:close/>
                    <a:moveTo>
                      <a:pt x="4544" y="19492"/>
                    </a:moveTo>
                    <a:cubicBezTo>
                      <a:pt x="4544" y="19466"/>
                      <a:pt x="4544" y="19439"/>
                      <a:pt x="4544" y="19413"/>
                    </a:cubicBezTo>
                    <a:cubicBezTo>
                      <a:pt x="4544" y="19413"/>
                      <a:pt x="4544" y="19413"/>
                      <a:pt x="4552" y="19413"/>
                    </a:cubicBezTo>
                    <a:cubicBezTo>
                      <a:pt x="4552" y="19439"/>
                      <a:pt x="4552" y="19439"/>
                      <a:pt x="4552" y="19466"/>
                    </a:cubicBezTo>
                    <a:cubicBezTo>
                      <a:pt x="4552" y="19466"/>
                      <a:pt x="4552" y="19492"/>
                      <a:pt x="4544" y="19492"/>
                    </a:cubicBezTo>
                    <a:close/>
                    <a:moveTo>
                      <a:pt x="4566" y="18403"/>
                    </a:moveTo>
                    <a:cubicBezTo>
                      <a:pt x="4559" y="18430"/>
                      <a:pt x="4552" y="18456"/>
                      <a:pt x="4544" y="18456"/>
                    </a:cubicBezTo>
                    <a:cubicBezTo>
                      <a:pt x="4530" y="18430"/>
                      <a:pt x="4523" y="18403"/>
                      <a:pt x="4516" y="18350"/>
                    </a:cubicBezTo>
                    <a:cubicBezTo>
                      <a:pt x="4516" y="18350"/>
                      <a:pt x="4523" y="18323"/>
                      <a:pt x="4523" y="18323"/>
                    </a:cubicBezTo>
                    <a:cubicBezTo>
                      <a:pt x="4537" y="18376"/>
                      <a:pt x="4544" y="18244"/>
                      <a:pt x="4559" y="18323"/>
                    </a:cubicBezTo>
                    <a:cubicBezTo>
                      <a:pt x="4573" y="18350"/>
                      <a:pt x="4595" y="18350"/>
                      <a:pt x="4566" y="18403"/>
                    </a:cubicBezTo>
                    <a:close/>
                    <a:moveTo>
                      <a:pt x="4573" y="17287"/>
                    </a:moveTo>
                    <a:cubicBezTo>
                      <a:pt x="4566" y="17314"/>
                      <a:pt x="4544" y="17393"/>
                      <a:pt x="4530" y="17314"/>
                    </a:cubicBezTo>
                    <a:cubicBezTo>
                      <a:pt x="4530" y="17287"/>
                      <a:pt x="4523" y="17287"/>
                      <a:pt x="4508" y="17287"/>
                    </a:cubicBezTo>
                    <a:cubicBezTo>
                      <a:pt x="4523" y="17234"/>
                      <a:pt x="4530" y="17207"/>
                      <a:pt x="4544" y="17181"/>
                    </a:cubicBezTo>
                    <a:cubicBezTo>
                      <a:pt x="4544" y="17181"/>
                      <a:pt x="4559" y="17181"/>
                      <a:pt x="4559" y="17207"/>
                    </a:cubicBezTo>
                    <a:cubicBezTo>
                      <a:pt x="4566" y="17234"/>
                      <a:pt x="4587" y="17261"/>
                      <a:pt x="4573" y="17287"/>
                    </a:cubicBezTo>
                    <a:close/>
                    <a:moveTo>
                      <a:pt x="4544" y="16331"/>
                    </a:moveTo>
                    <a:cubicBezTo>
                      <a:pt x="4537" y="16304"/>
                      <a:pt x="4516" y="16251"/>
                      <a:pt x="4516" y="16224"/>
                    </a:cubicBezTo>
                    <a:cubicBezTo>
                      <a:pt x="4523" y="16171"/>
                      <a:pt x="4537" y="16118"/>
                      <a:pt x="4552" y="16092"/>
                    </a:cubicBezTo>
                    <a:cubicBezTo>
                      <a:pt x="4559" y="16118"/>
                      <a:pt x="4580" y="16171"/>
                      <a:pt x="4580" y="16198"/>
                    </a:cubicBezTo>
                    <a:cubicBezTo>
                      <a:pt x="4580" y="16251"/>
                      <a:pt x="4559" y="16304"/>
                      <a:pt x="4544" y="16331"/>
                    </a:cubicBezTo>
                    <a:close/>
                    <a:moveTo>
                      <a:pt x="4552" y="15241"/>
                    </a:moveTo>
                    <a:cubicBezTo>
                      <a:pt x="4537" y="15215"/>
                      <a:pt x="4516" y="15188"/>
                      <a:pt x="4501" y="15135"/>
                    </a:cubicBezTo>
                    <a:cubicBezTo>
                      <a:pt x="4501" y="15135"/>
                      <a:pt x="4508" y="15108"/>
                      <a:pt x="4508" y="15108"/>
                    </a:cubicBezTo>
                    <a:cubicBezTo>
                      <a:pt x="4516" y="15055"/>
                      <a:pt x="4530" y="15029"/>
                      <a:pt x="4537" y="15002"/>
                    </a:cubicBezTo>
                    <a:cubicBezTo>
                      <a:pt x="4544" y="14976"/>
                      <a:pt x="4552" y="14949"/>
                      <a:pt x="4559" y="15002"/>
                    </a:cubicBezTo>
                    <a:cubicBezTo>
                      <a:pt x="4566" y="15029"/>
                      <a:pt x="4573" y="15029"/>
                      <a:pt x="4580" y="15055"/>
                    </a:cubicBezTo>
                    <a:cubicBezTo>
                      <a:pt x="4580" y="15082"/>
                      <a:pt x="4587" y="15135"/>
                      <a:pt x="4595" y="15162"/>
                    </a:cubicBezTo>
                    <a:cubicBezTo>
                      <a:pt x="4580" y="15188"/>
                      <a:pt x="4559" y="15215"/>
                      <a:pt x="4552" y="15241"/>
                    </a:cubicBezTo>
                    <a:close/>
                    <a:moveTo>
                      <a:pt x="4587" y="14099"/>
                    </a:moveTo>
                    <a:cubicBezTo>
                      <a:pt x="4587" y="14099"/>
                      <a:pt x="4580" y="14125"/>
                      <a:pt x="4580" y="14125"/>
                    </a:cubicBezTo>
                    <a:cubicBezTo>
                      <a:pt x="4573" y="14152"/>
                      <a:pt x="4559" y="14205"/>
                      <a:pt x="4552" y="14232"/>
                    </a:cubicBezTo>
                    <a:cubicBezTo>
                      <a:pt x="4537" y="14179"/>
                      <a:pt x="4523" y="14125"/>
                      <a:pt x="4508" y="14072"/>
                    </a:cubicBezTo>
                    <a:cubicBezTo>
                      <a:pt x="4501" y="14072"/>
                      <a:pt x="4501" y="14072"/>
                      <a:pt x="4501" y="14072"/>
                    </a:cubicBezTo>
                    <a:cubicBezTo>
                      <a:pt x="4508" y="14019"/>
                      <a:pt x="4523" y="13993"/>
                      <a:pt x="4537" y="13939"/>
                    </a:cubicBezTo>
                    <a:cubicBezTo>
                      <a:pt x="4544" y="13886"/>
                      <a:pt x="4552" y="13886"/>
                      <a:pt x="4566" y="13939"/>
                    </a:cubicBezTo>
                    <a:cubicBezTo>
                      <a:pt x="4573" y="13966"/>
                      <a:pt x="4580" y="13993"/>
                      <a:pt x="4587" y="14019"/>
                    </a:cubicBezTo>
                    <a:cubicBezTo>
                      <a:pt x="4595" y="14046"/>
                      <a:pt x="4595" y="14072"/>
                      <a:pt x="4587" y="14099"/>
                    </a:cubicBezTo>
                    <a:close/>
                    <a:moveTo>
                      <a:pt x="4602" y="13010"/>
                    </a:moveTo>
                    <a:cubicBezTo>
                      <a:pt x="4602" y="13010"/>
                      <a:pt x="4595" y="13010"/>
                      <a:pt x="4595" y="13010"/>
                    </a:cubicBezTo>
                    <a:cubicBezTo>
                      <a:pt x="4573" y="13063"/>
                      <a:pt x="4559" y="13142"/>
                      <a:pt x="4544" y="13142"/>
                    </a:cubicBezTo>
                    <a:cubicBezTo>
                      <a:pt x="4523" y="13142"/>
                      <a:pt x="4516" y="13010"/>
                      <a:pt x="4494" y="13010"/>
                    </a:cubicBezTo>
                    <a:cubicBezTo>
                      <a:pt x="4487" y="13010"/>
                      <a:pt x="4487" y="12956"/>
                      <a:pt x="4487" y="12956"/>
                    </a:cubicBezTo>
                    <a:cubicBezTo>
                      <a:pt x="4508" y="12877"/>
                      <a:pt x="4530" y="12824"/>
                      <a:pt x="4544" y="12744"/>
                    </a:cubicBezTo>
                    <a:cubicBezTo>
                      <a:pt x="4544" y="12717"/>
                      <a:pt x="4544" y="12717"/>
                      <a:pt x="4552" y="12717"/>
                    </a:cubicBezTo>
                    <a:cubicBezTo>
                      <a:pt x="4552" y="12717"/>
                      <a:pt x="4552" y="12717"/>
                      <a:pt x="4552" y="12744"/>
                    </a:cubicBezTo>
                    <a:cubicBezTo>
                      <a:pt x="4566" y="12824"/>
                      <a:pt x="4587" y="12877"/>
                      <a:pt x="4609" y="12956"/>
                    </a:cubicBezTo>
                    <a:cubicBezTo>
                      <a:pt x="4609" y="12956"/>
                      <a:pt x="4609" y="12983"/>
                      <a:pt x="4602" y="13010"/>
                    </a:cubicBezTo>
                    <a:close/>
                    <a:moveTo>
                      <a:pt x="4480" y="11867"/>
                    </a:moveTo>
                    <a:cubicBezTo>
                      <a:pt x="4487" y="11841"/>
                      <a:pt x="4501" y="11841"/>
                      <a:pt x="4501" y="11814"/>
                    </a:cubicBezTo>
                    <a:cubicBezTo>
                      <a:pt x="4516" y="11761"/>
                      <a:pt x="4530" y="11655"/>
                      <a:pt x="4544" y="11655"/>
                    </a:cubicBezTo>
                    <a:cubicBezTo>
                      <a:pt x="4559" y="11655"/>
                      <a:pt x="4573" y="11761"/>
                      <a:pt x="4587" y="11787"/>
                    </a:cubicBezTo>
                    <a:cubicBezTo>
                      <a:pt x="4609" y="11867"/>
                      <a:pt x="4609" y="11894"/>
                      <a:pt x="4587" y="11947"/>
                    </a:cubicBezTo>
                    <a:cubicBezTo>
                      <a:pt x="4587" y="11947"/>
                      <a:pt x="4580" y="11947"/>
                      <a:pt x="4580" y="11947"/>
                    </a:cubicBezTo>
                    <a:cubicBezTo>
                      <a:pt x="4573" y="11973"/>
                      <a:pt x="4530" y="11973"/>
                      <a:pt x="4523" y="11947"/>
                    </a:cubicBezTo>
                    <a:cubicBezTo>
                      <a:pt x="4516" y="11920"/>
                      <a:pt x="4508" y="11920"/>
                      <a:pt x="4494" y="11920"/>
                    </a:cubicBezTo>
                    <a:cubicBezTo>
                      <a:pt x="4494" y="11894"/>
                      <a:pt x="4494" y="11894"/>
                      <a:pt x="4480" y="11867"/>
                    </a:cubicBezTo>
                    <a:close/>
                    <a:moveTo>
                      <a:pt x="4602" y="10831"/>
                    </a:moveTo>
                    <a:cubicBezTo>
                      <a:pt x="4595" y="10831"/>
                      <a:pt x="4595" y="10858"/>
                      <a:pt x="4595" y="10884"/>
                    </a:cubicBezTo>
                    <a:cubicBezTo>
                      <a:pt x="4580" y="10937"/>
                      <a:pt x="4559" y="10964"/>
                      <a:pt x="4544" y="11017"/>
                    </a:cubicBezTo>
                    <a:cubicBezTo>
                      <a:pt x="4530" y="10964"/>
                      <a:pt x="4508" y="10884"/>
                      <a:pt x="4494" y="10831"/>
                    </a:cubicBezTo>
                    <a:cubicBezTo>
                      <a:pt x="4494" y="10831"/>
                      <a:pt x="4487" y="10804"/>
                      <a:pt x="4487" y="10804"/>
                    </a:cubicBezTo>
                    <a:cubicBezTo>
                      <a:pt x="4501" y="10751"/>
                      <a:pt x="4508" y="10725"/>
                      <a:pt x="4516" y="10698"/>
                    </a:cubicBezTo>
                    <a:cubicBezTo>
                      <a:pt x="4530" y="10645"/>
                      <a:pt x="4537" y="10592"/>
                      <a:pt x="4544" y="10539"/>
                    </a:cubicBezTo>
                    <a:cubicBezTo>
                      <a:pt x="4559" y="10565"/>
                      <a:pt x="4566" y="10618"/>
                      <a:pt x="4573" y="10672"/>
                    </a:cubicBezTo>
                    <a:cubicBezTo>
                      <a:pt x="4580" y="10698"/>
                      <a:pt x="4595" y="10698"/>
                      <a:pt x="4602" y="10725"/>
                    </a:cubicBezTo>
                    <a:cubicBezTo>
                      <a:pt x="4616" y="10751"/>
                      <a:pt x="4645" y="10804"/>
                      <a:pt x="4602" y="10831"/>
                    </a:cubicBezTo>
                    <a:close/>
                    <a:moveTo>
                      <a:pt x="4609" y="8706"/>
                    </a:moveTo>
                    <a:cubicBezTo>
                      <a:pt x="4595" y="8785"/>
                      <a:pt x="4566" y="8838"/>
                      <a:pt x="4559" y="8918"/>
                    </a:cubicBezTo>
                    <a:cubicBezTo>
                      <a:pt x="4544" y="8998"/>
                      <a:pt x="4552" y="8998"/>
                      <a:pt x="4537" y="8918"/>
                    </a:cubicBezTo>
                    <a:cubicBezTo>
                      <a:pt x="4523" y="8838"/>
                      <a:pt x="4501" y="8732"/>
                      <a:pt x="4465" y="8679"/>
                    </a:cubicBezTo>
                    <a:cubicBezTo>
                      <a:pt x="4465" y="8679"/>
                      <a:pt x="4465" y="8679"/>
                      <a:pt x="4458" y="8652"/>
                    </a:cubicBezTo>
                    <a:cubicBezTo>
                      <a:pt x="4465" y="8652"/>
                      <a:pt x="4465" y="8652"/>
                      <a:pt x="4472" y="8626"/>
                    </a:cubicBezTo>
                    <a:cubicBezTo>
                      <a:pt x="4487" y="8599"/>
                      <a:pt x="4501" y="8546"/>
                      <a:pt x="4516" y="8520"/>
                    </a:cubicBezTo>
                    <a:cubicBezTo>
                      <a:pt x="4523" y="8466"/>
                      <a:pt x="4537" y="8387"/>
                      <a:pt x="4552" y="8334"/>
                    </a:cubicBezTo>
                    <a:cubicBezTo>
                      <a:pt x="4559" y="8387"/>
                      <a:pt x="4573" y="8466"/>
                      <a:pt x="4587" y="8520"/>
                    </a:cubicBezTo>
                    <a:cubicBezTo>
                      <a:pt x="4595" y="8546"/>
                      <a:pt x="4602" y="8573"/>
                      <a:pt x="4609" y="8573"/>
                    </a:cubicBezTo>
                    <a:cubicBezTo>
                      <a:pt x="4631" y="8626"/>
                      <a:pt x="4631" y="8626"/>
                      <a:pt x="4609" y="8706"/>
                    </a:cubicBezTo>
                    <a:close/>
                    <a:moveTo>
                      <a:pt x="4659" y="7563"/>
                    </a:moveTo>
                    <a:cubicBezTo>
                      <a:pt x="4652" y="7590"/>
                      <a:pt x="4652" y="7616"/>
                      <a:pt x="4645" y="7616"/>
                    </a:cubicBezTo>
                    <a:cubicBezTo>
                      <a:pt x="4602" y="7643"/>
                      <a:pt x="4573" y="7749"/>
                      <a:pt x="4559" y="7882"/>
                    </a:cubicBezTo>
                    <a:cubicBezTo>
                      <a:pt x="4559" y="7908"/>
                      <a:pt x="4552" y="7935"/>
                      <a:pt x="4544" y="7882"/>
                    </a:cubicBezTo>
                    <a:cubicBezTo>
                      <a:pt x="4523" y="7749"/>
                      <a:pt x="4494" y="7616"/>
                      <a:pt x="4451" y="7590"/>
                    </a:cubicBezTo>
                    <a:cubicBezTo>
                      <a:pt x="4451" y="7590"/>
                      <a:pt x="4451" y="7537"/>
                      <a:pt x="4451" y="7510"/>
                    </a:cubicBezTo>
                    <a:cubicBezTo>
                      <a:pt x="4451" y="7510"/>
                      <a:pt x="4458" y="7510"/>
                      <a:pt x="4465" y="7510"/>
                    </a:cubicBezTo>
                    <a:cubicBezTo>
                      <a:pt x="4501" y="7457"/>
                      <a:pt x="4530" y="7351"/>
                      <a:pt x="4544" y="7218"/>
                    </a:cubicBezTo>
                    <a:cubicBezTo>
                      <a:pt x="4544" y="7191"/>
                      <a:pt x="4544" y="7165"/>
                      <a:pt x="4552" y="7138"/>
                    </a:cubicBezTo>
                    <a:cubicBezTo>
                      <a:pt x="4552" y="7165"/>
                      <a:pt x="4552" y="7191"/>
                      <a:pt x="4559" y="7191"/>
                    </a:cubicBezTo>
                    <a:cubicBezTo>
                      <a:pt x="4580" y="7351"/>
                      <a:pt x="4602" y="7510"/>
                      <a:pt x="4659" y="7510"/>
                    </a:cubicBezTo>
                    <a:cubicBezTo>
                      <a:pt x="4659" y="7510"/>
                      <a:pt x="4659" y="7563"/>
                      <a:pt x="4659" y="7563"/>
                    </a:cubicBezTo>
                    <a:close/>
                    <a:moveTo>
                      <a:pt x="4638" y="5411"/>
                    </a:moveTo>
                    <a:cubicBezTo>
                      <a:pt x="4638" y="5411"/>
                      <a:pt x="4631" y="5411"/>
                      <a:pt x="4631" y="5411"/>
                    </a:cubicBezTo>
                    <a:cubicBezTo>
                      <a:pt x="4609" y="5544"/>
                      <a:pt x="4559" y="5597"/>
                      <a:pt x="4552" y="5783"/>
                    </a:cubicBezTo>
                    <a:cubicBezTo>
                      <a:pt x="4552" y="5810"/>
                      <a:pt x="4552" y="5810"/>
                      <a:pt x="4552" y="5836"/>
                    </a:cubicBezTo>
                    <a:cubicBezTo>
                      <a:pt x="4544" y="5810"/>
                      <a:pt x="4544" y="5810"/>
                      <a:pt x="4544" y="5783"/>
                    </a:cubicBezTo>
                    <a:cubicBezTo>
                      <a:pt x="4523" y="5597"/>
                      <a:pt x="4508" y="5544"/>
                      <a:pt x="4436" y="5411"/>
                    </a:cubicBezTo>
                    <a:cubicBezTo>
                      <a:pt x="4436" y="5411"/>
                      <a:pt x="4436" y="5411"/>
                      <a:pt x="4429" y="5384"/>
                    </a:cubicBezTo>
                    <a:cubicBezTo>
                      <a:pt x="4436" y="5384"/>
                      <a:pt x="4444" y="5384"/>
                      <a:pt x="4451" y="5358"/>
                    </a:cubicBezTo>
                    <a:cubicBezTo>
                      <a:pt x="4494" y="5278"/>
                      <a:pt x="4530" y="5172"/>
                      <a:pt x="4544" y="4986"/>
                    </a:cubicBezTo>
                    <a:cubicBezTo>
                      <a:pt x="4544" y="4959"/>
                      <a:pt x="4544" y="4933"/>
                      <a:pt x="4552" y="4906"/>
                    </a:cubicBezTo>
                    <a:cubicBezTo>
                      <a:pt x="4552" y="4933"/>
                      <a:pt x="4552" y="4959"/>
                      <a:pt x="4552" y="4986"/>
                    </a:cubicBezTo>
                    <a:cubicBezTo>
                      <a:pt x="4566" y="5145"/>
                      <a:pt x="4595" y="5278"/>
                      <a:pt x="4638" y="5358"/>
                    </a:cubicBezTo>
                    <a:cubicBezTo>
                      <a:pt x="4652" y="5358"/>
                      <a:pt x="4667" y="5384"/>
                      <a:pt x="4674" y="5411"/>
                    </a:cubicBezTo>
                    <a:cubicBezTo>
                      <a:pt x="4667" y="5411"/>
                      <a:pt x="4652" y="5411"/>
                      <a:pt x="4638" y="5411"/>
                    </a:cubicBezTo>
                    <a:close/>
                    <a:moveTo>
                      <a:pt x="4861" y="10937"/>
                    </a:moveTo>
                    <a:cubicBezTo>
                      <a:pt x="4854" y="10964"/>
                      <a:pt x="4846" y="10990"/>
                      <a:pt x="4839" y="11017"/>
                    </a:cubicBezTo>
                    <a:cubicBezTo>
                      <a:pt x="4839" y="11017"/>
                      <a:pt x="4839" y="11017"/>
                      <a:pt x="4832" y="11017"/>
                    </a:cubicBezTo>
                    <a:cubicBezTo>
                      <a:pt x="4810" y="10964"/>
                      <a:pt x="4796" y="10831"/>
                      <a:pt x="4767" y="10831"/>
                    </a:cubicBezTo>
                    <a:cubicBezTo>
                      <a:pt x="4767" y="10804"/>
                      <a:pt x="4767" y="10778"/>
                      <a:pt x="4774" y="10778"/>
                    </a:cubicBezTo>
                    <a:cubicBezTo>
                      <a:pt x="4803" y="10725"/>
                      <a:pt x="4818" y="10672"/>
                      <a:pt x="4825" y="10565"/>
                    </a:cubicBezTo>
                    <a:cubicBezTo>
                      <a:pt x="4832" y="10486"/>
                      <a:pt x="4846" y="10539"/>
                      <a:pt x="4854" y="10592"/>
                    </a:cubicBezTo>
                    <a:cubicBezTo>
                      <a:pt x="4861" y="10618"/>
                      <a:pt x="4861" y="10645"/>
                      <a:pt x="4868" y="10698"/>
                    </a:cubicBezTo>
                    <a:cubicBezTo>
                      <a:pt x="4904" y="10804"/>
                      <a:pt x="4904" y="10804"/>
                      <a:pt x="4861" y="10937"/>
                    </a:cubicBezTo>
                    <a:close/>
                    <a:moveTo>
                      <a:pt x="4897" y="11867"/>
                    </a:moveTo>
                    <a:cubicBezTo>
                      <a:pt x="4882" y="11947"/>
                      <a:pt x="4861" y="12000"/>
                      <a:pt x="4846" y="12080"/>
                    </a:cubicBezTo>
                    <a:cubicBezTo>
                      <a:pt x="4839" y="12080"/>
                      <a:pt x="4839" y="12080"/>
                      <a:pt x="4839" y="12106"/>
                    </a:cubicBezTo>
                    <a:cubicBezTo>
                      <a:pt x="4832" y="12080"/>
                      <a:pt x="4825" y="12080"/>
                      <a:pt x="4825" y="12053"/>
                    </a:cubicBezTo>
                    <a:cubicBezTo>
                      <a:pt x="4818" y="12027"/>
                      <a:pt x="4818" y="11973"/>
                      <a:pt x="4810" y="11947"/>
                    </a:cubicBezTo>
                    <a:cubicBezTo>
                      <a:pt x="4796" y="11947"/>
                      <a:pt x="4774" y="11894"/>
                      <a:pt x="4782" y="11867"/>
                    </a:cubicBezTo>
                    <a:cubicBezTo>
                      <a:pt x="4796" y="11787"/>
                      <a:pt x="4818" y="11734"/>
                      <a:pt x="4839" y="11655"/>
                    </a:cubicBezTo>
                    <a:cubicBezTo>
                      <a:pt x="4839" y="11655"/>
                      <a:pt x="4846" y="11655"/>
                      <a:pt x="4846" y="11681"/>
                    </a:cubicBezTo>
                    <a:cubicBezTo>
                      <a:pt x="4861" y="11734"/>
                      <a:pt x="4882" y="11787"/>
                      <a:pt x="4897" y="11867"/>
                    </a:cubicBezTo>
                    <a:close/>
                    <a:moveTo>
                      <a:pt x="4839" y="19492"/>
                    </a:moveTo>
                    <a:cubicBezTo>
                      <a:pt x="4839" y="19466"/>
                      <a:pt x="4832" y="19466"/>
                      <a:pt x="4832" y="19439"/>
                    </a:cubicBezTo>
                    <a:cubicBezTo>
                      <a:pt x="4832" y="19413"/>
                      <a:pt x="4839" y="19413"/>
                      <a:pt x="4839" y="19386"/>
                    </a:cubicBezTo>
                    <a:cubicBezTo>
                      <a:pt x="4839" y="19413"/>
                      <a:pt x="4846" y="19439"/>
                      <a:pt x="4846" y="19466"/>
                    </a:cubicBezTo>
                    <a:cubicBezTo>
                      <a:pt x="4846" y="19466"/>
                      <a:pt x="4839" y="19492"/>
                      <a:pt x="4839" y="19492"/>
                    </a:cubicBezTo>
                    <a:close/>
                    <a:moveTo>
                      <a:pt x="4839" y="18456"/>
                    </a:moveTo>
                    <a:cubicBezTo>
                      <a:pt x="4825" y="18456"/>
                      <a:pt x="4818" y="18403"/>
                      <a:pt x="4803" y="18350"/>
                    </a:cubicBezTo>
                    <a:cubicBezTo>
                      <a:pt x="4818" y="18323"/>
                      <a:pt x="4832" y="18297"/>
                      <a:pt x="4854" y="18270"/>
                    </a:cubicBezTo>
                    <a:cubicBezTo>
                      <a:pt x="4861" y="18297"/>
                      <a:pt x="4875" y="18350"/>
                      <a:pt x="4868" y="18350"/>
                    </a:cubicBezTo>
                    <a:cubicBezTo>
                      <a:pt x="4861" y="18403"/>
                      <a:pt x="4846" y="18483"/>
                      <a:pt x="4839" y="18456"/>
                    </a:cubicBezTo>
                    <a:close/>
                    <a:moveTo>
                      <a:pt x="4868" y="17314"/>
                    </a:moveTo>
                    <a:cubicBezTo>
                      <a:pt x="4861" y="17340"/>
                      <a:pt x="4854" y="17340"/>
                      <a:pt x="4846" y="17367"/>
                    </a:cubicBezTo>
                    <a:cubicBezTo>
                      <a:pt x="4832" y="17340"/>
                      <a:pt x="4818" y="17314"/>
                      <a:pt x="4810" y="17287"/>
                    </a:cubicBezTo>
                    <a:cubicBezTo>
                      <a:pt x="4810" y="17287"/>
                      <a:pt x="4810" y="17261"/>
                      <a:pt x="4810" y="17261"/>
                    </a:cubicBezTo>
                    <a:cubicBezTo>
                      <a:pt x="4825" y="17154"/>
                      <a:pt x="4839" y="17154"/>
                      <a:pt x="4861" y="17234"/>
                    </a:cubicBezTo>
                    <a:cubicBezTo>
                      <a:pt x="4868" y="17261"/>
                      <a:pt x="4875" y="17261"/>
                      <a:pt x="4868" y="17314"/>
                    </a:cubicBezTo>
                    <a:close/>
                    <a:moveTo>
                      <a:pt x="4839" y="16331"/>
                    </a:moveTo>
                    <a:cubicBezTo>
                      <a:pt x="4825" y="16331"/>
                      <a:pt x="4818" y="16251"/>
                      <a:pt x="4803" y="16198"/>
                    </a:cubicBezTo>
                    <a:cubicBezTo>
                      <a:pt x="4818" y="16171"/>
                      <a:pt x="4825" y="16092"/>
                      <a:pt x="4839" y="16092"/>
                    </a:cubicBezTo>
                    <a:cubicBezTo>
                      <a:pt x="4846" y="16092"/>
                      <a:pt x="4861" y="16171"/>
                      <a:pt x="4868" y="16224"/>
                    </a:cubicBezTo>
                    <a:cubicBezTo>
                      <a:pt x="4861" y="16251"/>
                      <a:pt x="4846" y="16331"/>
                      <a:pt x="4839" y="16331"/>
                    </a:cubicBezTo>
                    <a:close/>
                    <a:moveTo>
                      <a:pt x="4868" y="15162"/>
                    </a:moveTo>
                    <a:cubicBezTo>
                      <a:pt x="4861" y="15162"/>
                      <a:pt x="4861" y="15188"/>
                      <a:pt x="4854" y="15215"/>
                    </a:cubicBezTo>
                    <a:cubicBezTo>
                      <a:pt x="4846" y="15268"/>
                      <a:pt x="4832" y="15241"/>
                      <a:pt x="4818" y="15215"/>
                    </a:cubicBezTo>
                    <a:cubicBezTo>
                      <a:pt x="4810" y="15162"/>
                      <a:pt x="4803" y="15162"/>
                      <a:pt x="4789" y="15135"/>
                    </a:cubicBezTo>
                    <a:cubicBezTo>
                      <a:pt x="4796" y="15135"/>
                      <a:pt x="4796" y="15108"/>
                      <a:pt x="4796" y="15108"/>
                    </a:cubicBezTo>
                    <a:cubicBezTo>
                      <a:pt x="4810" y="15082"/>
                      <a:pt x="4818" y="15029"/>
                      <a:pt x="4825" y="15002"/>
                    </a:cubicBezTo>
                    <a:cubicBezTo>
                      <a:pt x="4839" y="14949"/>
                      <a:pt x="4839" y="14976"/>
                      <a:pt x="4854" y="15002"/>
                    </a:cubicBezTo>
                    <a:cubicBezTo>
                      <a:pt x="4854" y="15029"/>
                      <a:pt x="4861" y="15055"/>
                      <a:pt x="4868" y="15082"/>
                    </a:cubicBezTo>
                    <a:cubicBezTo>
                      <a:pt x="4882" y="15108"/>
                      <a:pt x="4897" y="15162"/>
                      <a:pt x="4868" y="15162"/>
                    </a:cubicBezTo>
                    <a:close/>
                    <a:moveTo>
                      <a:pt x="4789" y="14072"/>
                    </a:moveTo>
                    <a:cubicBezTo>
                      <a:pt x="4796" y="14046"/>
                      <a:pt x="4796" y="14046"/>
                      <a:pt x="4796" y="14046"/>
                    </a:cubicBezTo>
                    <a:cubicBezTo>
                      <a:pt x="4810" y="13993"/>
                      <a:pt x="4818" y="13966"/>
                      <a:pt x="4825" y="13913"/>
                    </a:cubicBezTo>
                    <a:cubicBezTo>
                      <a:pt x="4832" y="13886"/>
                      <a:pt x="4839" y="13886"/>
                      <a:pt x="4846" y="13913"/>
                    </a:cubicBezTo>
                    <a:cubicBezTo>
                      <a:pt x="4846" y="13939"/>
                      <a:pt x="4854" y="13939"/>
                      <a:pt x="4854" y="13966"/>
                    </a:cubicBezTo>
                    <a:cubicBezTo>
                      <a:pt x="4889" y="14072"/>
                      <a:pt x="4889" y="14072"/>
                      <a:pt x="4861" y="14179"/>
                    </a:cubicBezTo>
                    <a:cubicBezTo>
                      <a:pt x="4846" y="14232"/>
                      <a:pt x="4832" y="14258"/>
                      <a:pt x="4818" y="14179"/>
                    </a:cubicBezTo>
                    <a:cubicBezTo>
                      <a:pt x="4810" y="14125"/>
                      <a:pt x="4803" y="14099"/>
                      <a:pt x="4789" y="14072"/>
                    </a:cubicBezTo>
                    <a:close/>
                    <a:moveTo>
                      <a:pt x="4846" y="13142"/>
                    </a:moveTo>
                    <a:cubicBezTo>
                      <a:pt x="4839" y="13169"/>
                      <a:pt x="4839" y="13169"/>
                      <a:pt x="4839" y="13169"/>
                    </a:cubicBezTo>
                    <a:cubicBezTo>
                      <a:pt x="4832" y="13169"/>
                      <a:pt x="4832" y="13142"/>
                      <a:pt x="4832" y="13142"/>
                    </a:cubicBezTo>
                    <a:cubicBezTo>
                      <a:pt x="4825" y="13116"/>
                      <a:pt x="4818" y="13089"/>
                      <a:pt x="4810" y="13063"/>
                    </a:cubicBezTo>
                    <a:cubicBezTo>
                      <a:pt x="4796" y="13036"/>
                      <a:pt x="4782" y="13010"/>
                      <a:pt x="4774" y="12983"/>
                    </a:cubicBezTo>
                    <a:cubicBezTo>
                      <a:pt x="4774" y="12903"/>
                      <a:pt x="4789" y="12877"/>
                      <a:pt x="4810" y="12877"/>
                    </a:cubicBezTo>
                    <a:cubicBezTo>
                      <a:pt x="4810" y="12850"/>
                      <a:pt x="4810" y="12797"/>
                      <a:pt x="4818" y="12797"/>
                    </a:cubicBezTo>
                    <a:cubicBezTo>
                      <a:pt x="4825" y="12744"/>
                      <a:pt x="4839" y="12691"/>
                      <a:pt x="4854" y="12770"/>
                    </a:cubicBezTo>
                    <a:cubicBezTo>
                      <a:pt x="4854" y="12770"/>
                      <a:pt x="4861" y="12797"/>
                      <a:pt x="4861" y="12797"/>
                    </a:cubicBezTo>
                    <a:cubicBezTo>
                      <a:pt x="4875" y="12850"/>
                      <a:pt x="4889" y="12903"/>
                      <a:pt x="4904" y="12956"/>
                    </a:cubicBezTo>
                    <a:cubicBezTo>
                      <a:pt x="4882" y="13036"/>
                      <a:pt x="4861" y="13089"/>
                      <a:pt x="4846" y="13142"/>
                    </a:cubicBezTo>
                    <a:close/>
                    <a:moveTo>
                      <a:pt x="4904" y="9768"/>
                    </a:moveTo>
                    <a:cubicBezTo>
                      <a:pt x="4889" y="9795"/>
                      <a:pt x="4875" y="9821"/>
                      <a:pt x="4868" y="9875"/>
                    </a:cubicBezTo>
                    <a:cubicBezTo>
                      <a:pt x="4854" y="9901"/>
                      <a:pt x="4846" y="9954"/>
                      <a:pt x="4839" y="10007"/>
                    </a:cubicBezTo>
                    <a:cubicBezTo>
                      <a:pt x="4825" y="9954"/>
                      <a:pt x="4825" y="9901"/>
                      <a:pt x="4810" y="9875"/>
                    </a:cubicBezTo>
                    <a:cubicBezTo>
                      <a:pt x="4803" y="9821"/>
                      <a:pt x="4789" y="9795"/>
                      <a:pt x="4774" y="9768"/>
                    </a:cubicBezTo>
                    <a:cubicBezTo>
                      <a:pt x="4767" y="9742"/>
                      <a:pt x="4760" y="9742"/>
                      <a:pt x="4767" y="9689"/>
                    </a:cubicBezTo>
                    <a:cubicBezTo>
                      <a:pt x="4789" y="9609"/>
                      <a:pt x="4825" y="9556"/>
                      <a:pt x="4832" y="9423"/>
                    </a:cubicBezTo>
                    <a:cubicBezTo>
                      <a:pt x="4832" y="9423"/>
                      <a:pt x="4839" y="9396"/>
                      <a:pt x="4839" y="9396"/>
                    </a:cubicBezTo>
                    <a:cubicBezTo>
                      <a:pt x="4839" y="9396"/>
                      <a:pt x="4839" y="9423"/>
                      <a:pt x="4846" y="9423"/>
                    </a:cubicBezTo>
                    <a:cubicBezTo>
                      <a:pt x="4854" y="9556"/>
                      <a:pt x="4882" y="9609"/>
                      <a:pt x="4904" y="9689"/>
                    </a:cubicBezTo>
                    <a:cubicBezTo>
                      <a:pt x="4918" y="9742"/>
                      <a:pt x="4911" y="9768"/>
                      <a:pt x="4904" y="9768"/>
                    </a:cubicBezTo>
                    <a:close/>
                    <a:moveTo>
                      <a:pt x="4911" y="8679"/>
                    </a:moveTo>
                    <a:cubicBezTo>
                      <a:pt x="4889" y="8759"/>
                      <a:pt x="4861" y="8838"/>
                      <a:pt x="4846" y="8918"/>
                    </a:cubicBezTo>
                    <a:cubicBezTo>
                      <a:pt x="4832" y="8998"/>
                      <a:pt x="4839" y="8998"/>
                      <a:pt x="4832" y="8918"/>
                    </a:cubicBezTo>
                    <a:cubicBezTo>
                      <a:pt x="4818" y="8838"/>
                      <a:pt x="4789" y="8759"/>
                      <a:pt x="4767" y="8679"/>
                    </a:cubicBezTo>
                    <a:cubicBezTo>
                      <a:pt x="4760" y="8679"/>
                      <a:pt x="4753" y="8679"/>
                      <a:pt x="4746" y="8652"/>
                    </a:cubicBezTo>
                    <a:cubicBezTo>
                      <a:pt x="4753" y="8652"/>
                      <a:pt x="4753" y="8626"/>
                      <a:pt x="4760" y="8626"/>
                    </a:cubicBezTo>
                    <a:cubicBezTo>
                      <a:pt x="4767" y="8599"/>
                      <a:pt x="4767" y="8573"/>
                      <a:pt x="4774" y="8573"/>
                    </a:cubicBezTo>
                    <a:cubicBezTo>
                      <a:pt x="4818" y="8573"/>
                      <a:pt x="4803" y="8360"/>
                      <a:pt x="4846" y="8360"/>
                    </a:cubicBezTo>
                    <a:cubicBezTo>
                      <a:pt x="4861" y="8466"/>
                      <a:pt x="4882" y="8573"/>
                      <a:pt x="4918" y="8626"/>
                    </a:cubicBezTo>
                    <a:cubicBezTo>
                      <a:pt x="4933" y="8652"/>
                      <a:pt x="4925" y="8652"/>
                      <a:pt x="4911" y="8679"/>
                    </a:cubicBezTo>
                    <a:close/>
                    <a:moveTo>
                      <a:pt x="4947" y="7563"/>
                    </a:moveTo>
                    <a:cubicBezTo>
                      <a:pt x="4933" y="7590"/>
                      <a:pt x="4925" y="7643"/>
                      <a:pt x="4911" y="7669"/>
                    </a:cubicBezTo>
                    <a:cubicBezTo>
                      <a:pt x="4882" y="7696"/>
                      <a:pt x="4868" y="7749"/>
                      <a:pt x="4861" y="7829"/>
                    </a:cubicBezTo>
                    <a:cubicBezTo>
                      <a:pt x="4846" y="7935"/>
                      <a:pt x="4825" y="7935"/>
                      <a:pt x="4818" y="7829"/>
                    </a:cubicBezTo>
                    <a:cubicBezTo>
                      <a:pt x="4803" y="7696"/>
                      <a:pt x="4774" y="7669"/>
                      <a:pt x="4746" y="7616"/>
                    </a:cubicBezTo>
                    <a:cubicBezTo>
                      <a:pt x="4738" y="7590"/>
                      <a:pt x="4731" y="7563"/>
                      <a:pt x="4717" y="7537"/>
                    </a:cubicBezTo>
                    <a:cubicBezTo>
                      <a:pt x="4724" y="7537"/>
                      <a:pt x="4724" y="7510"/>
                      <a:pt x="4731" y="7510"/>
                    </a:cubicBezTo>
                    <a:cubicBezTo>
                      <a:pt x="4774" y="7457"/>
                      <a:pt x="4789" y="7404"/>
                      <a:pt x="4810" y="7297"/>
                    </a:cubicBezTo>
                    <a:cubicBezTo>
                      <a:pt x="4818" y="7271"/>
                      <a:pt x="4832" y="7218"/>
                      <a:pt x="4839" y="7165"/>
                    </a:cubicBezTo>
                    <a:cubicBezTo>
                      <a:pt x="4846" y="7218"/>
                      <a:pt x="4861" y="7271"/>
                      <a:pt x="4868" y="7324"/>
                    </a:cubicBezTo>
                    <a:cubicBezTo>
                      <a:pt x="4889" y="7404"/>
                      <a:pt x="4911" y="7483"/>
                      <a:pt x="4940" y="7510"/>
                    </a:cubicBezTo>
                    <a:cubicBezTo>
                      <a:pt x="4947" y="7510"/>
                      <a:pt x="4947" y="7537"/>
                      <a:pt x="4954" y="7537"/>
                    </a:cubicBezTo>
                    <a:cubicBezTo>
                      <a:pt x="4954" y="7537"/>
                      <a:pt x="4947" y="7563"/>
                      <a:pt x="4947" y="7563"/>
                    </a:cubicBezTo>
                    <a:close/>
                    <a:moveTo>
                      <a:pt x="4947" y="6500"/>
                    </a:moveTo>
                    <a:cubicBezTo>
                      <a:pt x="4897" y="6500"/>
                      <a:pt x="4875" y="6660"/>
                      <a:pt x="4846" y="6793"/>
                    </a:cubicBezTo>
                    <a:cubicBezTo>
                      <a:pt x="4839" y="6793"/>
                      <a:pt x="4839" y="6819"/>
                      <a:pt x="4839" y="6846"/>
                    </a:cubicBezTo>
                    <a:cubicBezTo>
                      <a:pt x="4832" y="6819"/>
                      <a:pt x="4832" y="6793"/>
                      <a:pt x="4832" y="6793"/>
                    </a:cubicBezTo>
                    <a:cubicBezTo>
                      <a:pt x="4810" y="6739"/>
                      <a:pt x="4810" y="6633"/>
                      <a:pt x="4789" y="6580"/>
                    </a:cubicBezTo>
                    <a:cubicBezTo>
                      <a:pt x="4767" y="6553"/>
                      <a:pt x="4753" y="6500"/>
                      <a:pt x="4738" y="6474"/>
                    </a:cubicBezTo>
                    <a:cubicBezTo>
                      <a:pt x="4753" y="6421"/>
                      <a:pt x="4767" y="6394"/>
                      <a:pt x="4782" y="6341"/>
                    </a:cubicBezTo>
                    <a:cubicBezTo>
                      <a:pt x="4796" y="6261"/>
                      <a:pt x="4839" y="6208"/>
                      <a:pt x="4832" y="6075"/>
                    </a:cubicBezTo>
                    <a:cubicBezTo>
                      <a:pt x="4832" y="6049"/>
                      <a:pt x="4839" y="6049"/>
                      <a:pt x="4839" y="6022"/>
                    </a:cubicBezTo>
                    <a:cubicBezTo>
                      <a:pt x="4839" y="6049"/>
                      <a:pt x="4846" y="6075"/>
                      <a:pt x="4846" y="6075"/>
                    </a:cubicBezTo>
                    <a:cubicBezTo>
                      <a:pt x="4861" y="6261"/>
                      <a:pt x="4897" y="6368"/>
                      <a:pt x="4940" y="6447"/>
                    </a:cubicBezTo>
                    <a:cubicBezTo>
                      <a:pt x="4947" y="6447"/>
                      <a:pt x="4947" y="6447"/>
                      <a:pt x="4954" y="6474"/>
                    </a:cubicBezTo>
                    <a:cubicBezTo>
                      <a:pt x="4954" y="6474"/>
                      <a:pt x="4947" y="6500"/>
                      <a:pt x="4947" y="6500"/>
                    </a:cubicBezTo>
                    <a:close/>
                    <a:moveTo>
                      <a:pt x="5026" y="6447"/>
                    </a:moveTo>
                    <a:cubicBezTo>
                      <a:pt x="5069" y="6368"/>
                      <a:pt x="5098" y="6261"/>
                      <a:pt x="5120" y="6102"/>
                    </a:cubicBezTo>
                    <a:cubicBezTo>
                      <a:pt x="5120" y="6075"/>
                      <a:pt x="5120" y="6049"/>
                      <a:pt x="5120" y="6022"/>
                    </a:cubicBezTo>
                    <a:cubicBezTo>
                      <a:pt x="5120" y="5996"/>
                      <a:pt x="5127" y="5996"/>
                      <a:pt x="5127" y="5996"/>
                    </a:cubicBezTo>
                    <a:cubicBezTo>
                      <a:pt x="5134" y="5996"/>
                      <a:pt x="5134" y="6022"/>
                      <a:pt x="5134" y="6022"/>
                    </a:cubicBezTo>
                    <a:cubicBezTo>
                      <a:pt x="5141" y="6235"/>
                      <a:pt x="5177" y="6341"/>
                      <a:pt x="5220" y="6421"/>
                    </a:cubicBezTo>
                    <a:cubicBezTo>
                      <a:pt x="5227" y="6447"/>
                      <a:pt x="5235" y="6447"/>
                      <a:pt x="5242" y="6474"/>
                    </a:cubicBezTo>
                    <a:cubicBezTo>
                      <a:pt x="5235" y="6474"/>
                      <a:pt x="5227" y="6474"/>
                      <a:pt x="5220" y="6500"/>
                    </a:cubicBezTo>
                    <a:cubicBezTo>
                      <a:pt x="5213" y="6500"/>
                      <a:pt x="5206" y="6500"/>
                      <a:pt x="5199" y="6527"/>
                    </a:cubicBezTo>
                    <a:cubicBezTo>
                      <a:pt x="5177" y="6633"/>
                      <a:pt x="5141" y="6686"/>
                      <a:pt x="5134" y="6819"/>
                    </a:cubicBezTo>
                    <a:cubicBezTo>
                      <a:pt x="5134" y="6819"/>
                      <a:pt x="5120" y="6819"/>
                      <a:pt x="5120" y="6819"/>
                    </a:cubicBezTo>
                    <a:cubicBezTo>
                      <a:pt x="5098" y="6660"/>
                      <a:pt x="5076" y="6500"/>
                      <a:pt x="5019" y="6500"/>
                    </a:cubicBezTo>
                    <a:cubicBezTo>
                      <a:pt x="5019" y="6500"/>
                      <a:pt x="5012" y="6474"/>
                      <a:pt x="5012" y="6474"/>
                    </a:cubicBezTo>
                    <a:cubicBezTo>
                      <a:pt x="5019" y="6447"/>
                      <a:pt x="5019" y="6447"/>
                      <a:pt x="5026" y="6447"/>
                    </a:cubicBezTo>
                    <a:close/>
                    <a:moveTo>
                      <a:pt x="5048" y="8626"/>
                    </a:moveTo>
                    <a:cubicBezTo>
                      <a:pt x="5055" y="8599"/>
                      <a:pt x="5062" y="8599"/>
                      <a:pt x="5062" y="8573"/>
                    </a:cubicBezTo>
                    <a:cubicBezTo>
                      <a:pt x="5076" y="8546"/>
                      <a:pt x="5098" y="8493"/>
                      <a:pt x="5105" y="8440"/>
                    </a:cubicBezTo>
                    <a:cubicBezTo>
                      <a:pt x="5127" y="8334"/>
                      <a:pt x="5134" y="8280"/>
                      <a:pt x="5134" y="8307"/>
                    </a:cubicBezTo>
                    <a:cubicBezTo>
                      <a:pt x="5141" y="8360"/>
                      <a:pt x="5148" y="8440"/>
                      <a:pt x="5163" y="8493"/>
                    </a:cubicBezTo>
                    <a:cubicBezTo>
                      <a:pt x="5170" y="8546"/>
                      <a:pt x="5191" y="8573"/>
                      <a:pt x="5206" y="8626"/>
                    </a:cubicBezTo>
                    <a:cubicBezTo>
                      <a:pt x="5220" y="8652"/>
                      <a:pt x="5220" y="8652"/>
                      <a:pt x="5206" y="8679"/>
                    </a:cubicBezTo>
                    <a:cubicBezTo>
                      <a:pt x="5177" y="8759"/>
                      <a:pt x="5156" y="8865"/>
                      <a:pt x="5134" y="8945"/>
                    </a:cubicBezTo>
                    <a:cubicBezTo>
                      <a:pt x="5134" y="8971"/>
                      <a:pt x="5134" y="8971"/>
                      <a:pt x="5127" y="8998"/>
                    </a:cubicBezTo>
                    <a:cubicBezTo>
                      <a:pt x="5127" y="8971"/>
                      <a:pt x="5127" y="8971"/>
                      <a:pt x="5120" y="8945"/>
                    </a:cubicBezTo>
                    <a:cubicBezTo>
                      <a:pt x="5105" y="8838"/>
                      <a:pt x="5084" y="8732"/>
                      <a:pt x="5048" y="8679"/>
                    </a:cubicBezTo>
                    <a:cubicBezTo>
                      <a:pt x="5033" y="8652"/>
                      <a:pt x="5048" y="8626"/>
                      <a:pt x="5048" y="8626"/>
                    </a:cubicBezTo>
                    <a:close/>
                    <a:moveTo>
                      <a:pt x="5127" y="19519"/>
                    </a:moveTo>
                    <a:cubicBezTo>
                      <a:pt x="5127" y="19492"/>
                      <a:pt x="5120" y="19466"/>
                      <a:pt x="5120" y="19439"/>
                    </a:cubicBezTo>
                    <a:cubicBezTo>
                      <a:pt x="5120" y="19413"/>
                      <a:pt x="5127" y="19413"/>
                      <a:pt x="5127" y="19386"/>
                    </a:cubicBezTo>
                    <a:cubicBezTo>
                      <a:pt x="5134" y="19439"/>
                      <a:pt x="5141" y="19466"/>
                      <a:pt x="5148" y="19492"/>
                    </a:cubicBezTo>
                    <a:cubicBezTo>
                      <a:pt x="5141" y="19492"/>
                      <a:pt x="5141" y="19492"/>
                      <a:pt x="5127" y="19519"/>
                    </a:cubicBezTo>
                    <a:close/>
                    <a:moveTo>
                      <a:pt x="5127" y="18483"/>
                    </a:moveTo>
                    <a:cubicBezTo>
                      <a:pt x="5112" y="18430"/>
                      <a:pt x="5105" y="18376"/>
                      <a:pt x="5098" y="18350"/>
                    </a:cubicBezTo>
                    <a:cubicBezTo>
                      <a:pt x="5105" y="18323"/>
                      <a:pt x="5112" y="18297"/>
                      <a:pt x="5127" y="18244"/>
                    </a:cubicBezTo>
                    <a:cubicBezTo>
                      <a:pt x="5141" y="18297"/>
                      <a:pt x="5148" y="18323"/>
                      <a:pt x="5163" y="18350"/>
                    </a:cubicBezTo>
                    <a:cubicBezTo>
                      <a:pt x="5148" y="18376"/>
                      <a:pt x="5141" y="18430"/>
                      <a:pt x="5127" y="18483"/>
                    </a:cubicBezTo>
                    <a:close/>
                    <a:moveTo>
                      <a:pt x="5127" y="17340"/>
                    </a:moveTo>
                    <a:cubicBezTo>
                      <a:pt x="5120" y="17367"/>
                      <a:pt x="5105" y="17314"/>
                      <a:pt x="5084" y="17287"/>
                    </a:cubicBezTo>
                    <a:cubicBezTo>
                      <a:pt x="5105" y="17234"/>
                      <a:pt x="5112" y="17154"/>
                      <a:pt x="5127" y="17181"/>
                    </a:cubicBezTo>
                    <a:cubicBezTo>
                      <a:pt x="5141" y="17181"/>
                      <a:pt x="5148" y="17234"/>
                      <a:pt x="5163" y="17287"/>
                    </a:cubicBezTo>
                    <a:cubicBezTo>
                      <a:pt x="5148" y="17314"/>
                      <a:pt x="5141" y="17340"/>
                      <a:pt x="5127" y="17340"/>
                    </a:cubicBezTo>
                    <a:close/>
                    <a:moveTo>
                      <a:pt x="5091" y="16224"/>
                    </a:moveTo>
                    <a:cubicBezTo>
                      <a:pt x="5105" y="16145"/>
                      <a:pt x="5120" y="16092"/>
                      <a:pt x="5127" y="16038"/>
                    </a:cubicBezTo>
                    <a:cubicBezTo>
                      <a:pt x="5141" y="16092"/>
                      <a:pt x="5163" y="16145"/>
                      <a:pt x="5163" y="16171"/>
                    </a:cubicBezTo>
                    <a:cubicBezTo>
                      <a:pt x="5156" y="16224"/>
                      <a:pt x="5141" y="16304"/>
                      <a:pt x="5127" y="16304"/>
                    </a:cubicBezTo>
                    <a:cubicBezTo>
                      <a:pt x="5120" y="16331"/>
                      <a:pt x="5098" y="16251"/>
                      <a:pt x="5091" y="16224"/>
                    </a:cubicBezTo>
                    <a:close/>
                    <a:moveTo>
                      <a:pt x="5163" y="15188"/>
                    </a:moveTo>
                    <a:cubicBezTo>
                      <a:pt x="5156" y="15215"/>
                      <a:pt x="5148" y="15241"/>
                      <a:pt x="5141" y="15268"/>
                    </a:cubicBezTo>
                    <a:cubicBezTo>
                      <a:pt x="5134" y="15294"/>
                      <a:pt x="5127" y="15348"/>
                      <a:pt x="5120" y="15268"/>
                    </a:cubicBezTo>
                    <a:cubicBezTo>
                      <a:pt x="5120" y="15241"/>
                      <a:pt x="5112" y="15215"/>
                      <a:pt x="5112" y="15188"/>
                    </a:cubicBezTo>
                    <a:cubicBezTo>
                      <a:pt x="5105" y="15162"/>
                      <a:pt x="5091" y="15162"/>
                      <a:pt x="5084" y="15135"/>
                    </a:cubicBezTo>
                    <a:cubicBezTo>
                      <a:pt x="5098" y="15082"/>
                      <a:pt x="5112" y="15029"/>
                      <a:pt x="5127" y="14976"/>
                    </a:cubicBezTo>
                    <a:cubicBezTo>
                      <a:pt x="5127" y="14976"/>
                      <a:pt x="5134" y="14976"/>
                      <a:pt x="5134" y="14976"/>
                    </a:cubicBezTo>
                    <a:cubicBezTo>
                      <a:pt x="5148" y="15029"/>
                      <a:pt x="5156" y="15055"/>
                      <a:pt x="5163" y="15082"/>
                    </a:cubicBezTo>
                    <a:cubicBezTo>
                      <a:pt x="5177" y="15135"/>
                      <a:pt x="5177" y="15162"/>
                      <a:pt x="5163" y="15188"/>
                    </a:cubicBezTo>
                    <a:close/>
                    <a:moveTo>
                      <a:pt x="5084" y="14072"/>
                    </a:moveTo>
                    <a:cubicBezTo>
                      <a:pt x="5084" y="14046"/>
                      <a:pt x="5084" y="14046"/>
                      <a:pt x="5091" y="14046"/>
                    </a:cubicBezTo>
                    <a:cubicBezTo>
                      <a:pt x="5098" y="13993"/>
                      <a:pt x="5105" y="13966"/>
                      <a:pt x="5120" y="13913"/>
                    </a:cubicBezTo>
                    <a:cubicBezTo>
                      <a:pt x="5127" y="13886"/>
                      <a:pt x="5127" y="13886"/>
                      <a:pt x="5134" y="13913"/>
                    </a:cubicBezTo>
                    <a:cubicBezTo>
                      <a:pt x="5141" y="13939"/>
                      <a:pt x="5141" y="13939"/>
                      <a:pt x="5148" y="13966"/>
                    </a:cubicBezTo>
                    <a:cubicBezTo>
                      <a:pt x="5177" y="14072"/>
                      <a:pt x="5177" y="14072"/>
                      <a:pt x="5148" y="14179"/>
                    </a:cubicBezTo>
                    <a:cubicBezTo>
                      <a:pt x="5134" y="14232"/>
                      <a:pt x="5127" y="14258"/>
                      <a:pt x="5112" y="14179"/>
                    </a:cubicBezTo>
                    <a:cubicBezTo>
                      <a:pt x="5105" y="14125"/>
                      <a:pt x="5091" y="14099"/>
                      <a:pt x="5084" y="14072"/>
                    </a:cubicBezTo>
                    <a:close/>
                    <a:moveTo>
                      <a:pt x="5177" y="13036"/>
                    </a:moveTo>
                    <a:cubicBezTo>
                      <a:pt x="5156" y="13036"/>
                      <a:pt x="5141" y="13142"/>
                      <a:pt x="5127" y="13142"/>
                    </a:cubicBezTo>
                    <a:cubicBezTo>
                      <a:pt x="5105" y="13142"/>
                      <a:pt x="5098" y="13036"/>
                      <a:pt x="5069" y="13010"/>
                    </a:cubicBezTo>
                    <a:cubicBezTo>
                      <a:pt x="5069" y="13010"/>
                      <a:pt x="5069" y="12983"/>
                      <a:pt x="5069" y="12983"/>
                    </a:cubicBezTo>
                    <a:cubicBezTo>
                      <a:pt x="5069" y="12956"/>
                      <a:pt x="5069" y="12930"/>
                      <a:pt x="5069" y="12930"/>
                    </a:cubicBezTo>
                    <a:cubicBezTo>
                      <a:pt x="5091" y="12850"/>
                      <a:pt x="5105" y="12797"/>
                      <a:pt x="5127" y="12717"/>
                    </a:cubicBezTo>
                    <a:cubicBezTo>
                      <a:pt x="5148" y="12770"/>
                      <a:pt x="5163" y="12850"/>
                      <a:pt x="5177" y="12903"/>
                    </a:cubicBezTo>
                    <a:cubicBezTo>
                      <a:pt x="5191" y="12956"/>
                      <a:pt x="5199" y="12983"/>
                      <a:pt x="5177" y="13036"/>
                    </a:cubicBezTo>
                    <a:close/>
                    <a:moveTo>
                      <a:pt x="5076" y="11814"/>
                    </a:moveTo>
                    <a:cubicBezTo>
                      <a:pt x="5091" y="11787"/>
                      <a:pt x="5098" y="11761"/>
                      <a:pt x="5105" y="11708"/>
                    </a:cubicBezTo>
                    <a:cubicBezTo>
                      <a:pt x="5120" y="11681"/>
                      <a:pt x="5127" y="11655"/>
                      <a:pt x="5134" y="11601"/>
                    </a:cubicBezTo>
                    <a:cubicBezTo>
                      <a:pt x="5141" y="11655"/>
                      <a:pt x="5141" y="11681"/>
                      <a:pt x="5156" y="11734"/>
                    </a:cubicBezTo>
                    <a:cubicBezTo>
                      <a:pt x="5163" y="11761"/>
                      <a:pt x="5170" y="11814"/>
                      <a:pt x="5184" y="11841"/>
                    </a:cubicBezTo>
                    <a:cubicBezTo>
                      <a:pt x="5191" y="11867"/>
                      <a:pt x="5191" y="11894"/>
                      <a:pt x="5177" y="11920"/>
                    </a:cubicBezTo>
                    <a:cubicBezTo>
                      <a:pt x="5163" y="11973"/>
                      <a:pt x="5148" y="12027"/>
                      <a:pt x="5134" y="12080"/>
                    </a:cubicBezTo>
                    <a:cubicBezTo>
                      <a:pt x="5134" y="12080"/>
                      <a:pt x="5127" y="12080"/>
                      <a:pt x="5127" y="12106"/>
                    </a:cubicBezTo>
                    <a:cubicBezTo>
                      <a:pt x="5127" y="12080"/>
                      <a:pt x="5120" y="12080"/>
                      <a:pt x="5120" y="12053"/>
                    </a:cubicBezTo>
                    <a:cubicBezTo>
                      <a:pt x="5105" y="12000"/>
                      <a:pt x="5091" y="11973"/>
                      <a:pt x="5076" y="11920"/>
                    </a:cubicBezTo>
                    <a:cubicBezTo>
                      <a:pt x="5062" y="11867"/>
                      <a:pt x="5069" y="11867"/>
                      <a:pt x="5076" y="11814"/>
                    </a:cubicBezTo>
                    <a:close/>
                    <a:moveTo>
                      <a:pt x="5191" y="10831"/>
                    </a:moveTo>
                    <a:cubicBezTo>
                      <a:pt x="5163" y="10858"/>
                      <a:pt x="5148" y="10937"/>
                      <a:pt x="5134" y="11044"/>
                    </a:cubicBezTo>
                    <a:cubicBezTo>
                      <a:pt x="5127" y="11097"/>
                      <a:pt x="5127" y="11070"/>
                      <a:pt x="5120" y="11044"/>
                    </a:cubicBezTo>
                    <a:cubicBezTo>
                      <a:pt x="5112" y="10937"/>
                      <a:pt x="5091" y="10858"/>
                      <a:pt x="5062" y="10831"/>
                    </a:cubicBezTo>
                    <a:cubicBezTo>
                      <a:pt x="5055" y="10831"/>
                      <a:pt x="5055" y="10804"/>
                      <a:pt x="5055" y="10804"/>
                    </a:cubicBezTo>
                    <a:cubicBezTo>
                      <a:pt x="5055" y="10778"/>
                      <a:pt x="5062" y="10778"/>
                      <a:pt x="5062" y="10751"/>
                    </a:cubicBezTo>
                    <a:cubicBezTo>
                      <a:pt x="5069" y="10751"/>
                      <a:pt x="5084" y="10725"/>
                      <a:pt x="5091" y="10698"/>
                    </a:cubicBezTo>
                    <a:cubicBezTo>
                      <a:pt x="5105" y="10645"/>
                      <a:pt x="5112" y="10592"/>
                      <a:pt x="5127" y="10539"/>
                    </a:cubicBezTo>
                    <a:cubicBezTo>
                      <a:pt x="5148" y="10592"/>
                      <a:pt x="5163" y="10672"/>
                      <a:pt x="5184" y="10725"/>
                    </a:cubicBezTo>
                    <a:cubicBezTo>
                      <a:pt x="5191" y="10751"/>
                      <a:pt x="5191" y="10751"/>
                      <a:pt x="5199" y="10778"/>
                    </a:cubicBezTo>
                    <a:cubicBezTo>
                      <a:pt x="5199" y="10804"/>
                      <a:pt x="5199" y="10831"/>
                      <a:pt x="5191" y="10831"/>
                    </a:cubicBezTo>
                    <a:close/>
                    <a:moveTo>
                      <a:pt x="5199" y="9768"/>
                    </a:moveTo>
                    <a:cubicBezTo>
                      <a:pt x="5177" y="9821"/>
                      <a:pt x="5163" y="9901"/>
                      <a:pt x="5141" y="9954"/>
                    </a:cubicBezTo>
                    <a:cubicBezTo>
                      <a:pt x="5134" y="9981"/>
                      <a:pt x="5134" y="9981"/>
                      <a:pt x="5127" y="10007"/>
                    </a:cubicBezTo>
                    <a:cubicBezTo>
                      <a:pt x="5120" y="9981"/>
                      <a:pt x="5112" y="9954"/>
                      <a:pt x="5112" y="9954"/>
                    </a:cubicBezTo>
                    <a:cubicBezTo>
                      <a:pt x="5105" y="9848"/>
                      <a:pt x="5091" y="9821"/>
                      <a:pt x="5069" y="9795"/>
                    </a:cubicBezTo>
                    <a:cubicBezTo>
                      <a:pt x="5055" y="9768"/>
                      <a:pt x="5048" y="9742"/>
                      <a:pt x="5062" y="9689"/>
                    </a:cubicBezTo>
                    <a:cubicBezTo>
                      <a:pt x="5084" y="9609"/>
                      <a:pt x="5105" y="9556"/>
                      <a:pt x="5120" y="9449"/>
                    </a:cubicBezTo>
                    <a:cubicBezTo>
                      <a:pt x="5134" y="9396"/>
                      <a:pt x="5127" y="9396"/>
                      <a:pt x="5134" y="9449"/>
                    </a:cubicBezTo>
                    <a:cubicBezTo>
                      <a:pt x="5156" y="9556"/>
                      <a:pt x="5177" y="9635"/>
                      <a:pt x="5206" y="9715"/>
                    </a:cubicBezTo>
                    <a:cubicBezTo>
                      <a:pt x="5206" y="9715"/>
                      <a:pt x="5213" y="9715"/>
                      <a:pt x="5213" y="9742"/>
                    </a:cubicBezTo>
                    <a:cubicBezTo>
                      <a:pt x="5213" y="9742"/>
                      <a:pt x="5206" y="9742"/>
                      <a:pt x="5199" y="9768"/>
                    </a:cubicBezTo>
                    <a:close/>
                    <a:moveTo>
                      <a:pt x="5235" y="7590"/>
                    </a:moveTo>
                    <a:cubicBezTo>
                      <a:pt x="5213" y="7616"/>
                      <a:pt x="5191" y="7669"/>
                      <a:pt x="5170" y="7723"/>
                    </a:cubicBezTo>
                    <a:cubicBezTo>
                      <a:pt x="5148" y="7776"/>
                      <a:pt x="5141" y="7882"/>
                      <a:pt x="5127" y="7962"/>
                    </a:cubicBezTo>
                    <a:cubicBezTo>
                      <a:pt x="5120" y="7882"/>
                      <a:pt x="5105" y="7802"/>
                      <a:pt x="5091" y="7723"/>
                    </a:cubicBezTo>
                    <a:cubicBezTo>
                      <a:pt x="5076" y="7669"/>
                      <a:pt x="5055" y="7643"/>
                      <a:pt x="5033" y="7616"/>
                    </a:cubicBezTo>
                    <a:cubicBezTo>
                      <a:pt x="5026" y="7590"/>
                      <a:pt x="5019" y="7563"/>
                      <a:pt x="5012" y="7537"/>
                    </a:cubicBezTo>
                    <a:cubicBezTo>
                      <a:pt x="5019" y="7537"/>
                      <a:pt x="5026" y="7537"/>
                      <a:pt x="5040" y="7510"/>
                    </a:cubicBezTo>
                    <a:cubicBezTo>
                      <a:pt x="5076" y="7457"/>
                      <a:pt x="5105" y="7351"/>
                      <a:pt x="5120" y="7191"/>
                    </a:cubicBezTo>
                    <a:cubicBezTo>
                      <a:pt x="5127" y="7191"/>
                      <a:pt x="5127" y="7165"/>
                      <a:pt x="5127" y="7165"/>
                    </a:cubicBezTo>
                    <a:cubicBezTo>
                      <a:pt x="5127" y="7165"/>
                      <a:pt x="5134" y="7165"/>
                      <a:pt x="5134" y="7191"/>
                    </a:cubicBezTo>
                    <a:cubicBezTo>
                      <a:pt x="5141" y="7297"/>
                      <a:pt x="5177" y="7351"/>
                      <a:pt x="5191" y="7457"/>
                    </a:cubicBezTo>
                    <a:cubicBezTo>
                      <a:pt x="5206" y="7510"/>
                      <a:pt x="5220" y="7510"/>
                      <a:pt x="5235" y="7510"/>
                    </a:cubicBezTo>
                    <a:cubicBezTo>
                      <a:pt x="5242" y="7510"/>
                      <a:pt x="5249" y="7537"/>
                      <a:pt x="5256" y="7537"/>
                    </a:cubicBezTo>
                    <a:cubicBezTo>
                      <a:pt x="5249" y="7563"/>
                      <a:pt x="5242" y="7563"/>
                      <a:pt x="5235" y="7590"/>
                    </a:cubicBezTo>
                    <a:close/>
                    <a:moveTo>
                      <a:pt x="5422" y="20528"/>
                    </a:moveTo>
                    <a:cubicBezTo>
                      <a:pt x="5414" y="20528"/>
                      <a:pt x="5414" y="20502"/>
                      <a:pt x="5414" y="20475"/>
                    </a:cubicBezTo>
                    <a:cubicBezTo>
                      <a:pt x="5422" y="20475"/>
                      <a:pt x="5429" y="20475"/>
                      <a:pt x="5429" y="20475"/>
                    </a:cubicBezTo>
                    <a:cubicBezTo>
                      <a:pt x="5436" y="20475"/>
                      <a:pt x="5436" y="20502"/>
                      <a:pt x="5436" y="20502"/>
                    </a:cubicBezTo>
                    <a:cubicBezTo>
                      <a:pt x="5429" y="20502"/>
                      <a:pt x="5422" y="20528"/>
                      <a:pt x="5422" y="20528"/>
                    </a:cubicBezTo>
                    <a:close/>
                    <a:moveTo>
                      <a:pt x="5422" y="19572"/>
                    </a:moveTo>
                    <a:cubicBezTo>
                      <a:pt x="5414" y="19519"/>
                      <a:pt x="5407" y="19492"/>
                      <a:pt x="5400" y="19466"/>
                    </a:cubicBezTo>
                    <a:cubicBezTo>
                      <a:pt x="5407" y="19439"/>
                      <a:pt x="5414" y="19386"/>
                      <a:pt x="5422" y="19413"/>
                    </a:cubicBezTo>
                    <a:cubicBezTo>
                      <a:pt x="5436" y="19413"/>
                      <a:pt x="5443" y="19466"/>
                      <a:pt x="5450" y="19492"/>
                    </a:cubicBezTo>
                    <a:cubicBezTo>
                      <a:pt x="5443" y="19519"/>
                      <a:pt x="5436" y="19545"/>
                      <a:pt x="5422" y="19572"/>
                    </a:cubicBezTo>
                    <a:close/>
                    <a:moveTo>
                      <a:pt x="5429" y="18483"/>
                    </a:moveTo>
                    <a:cubicBezTo>
                      <a:pt x="5414" y="18456"/>
                      <a:pt x="5400" y="18403"/>
                      <a:pt x="5386" y="18350"/>
                    </a:cubicBezTo>
                    <a:cubicBezTo>
                      <a:pt x="5400" y="18297"/>
                      <a:pt x="5407" y="18244"/>
                      <a:pt x="5422" y="18190"/>
                    </a:cubicBezTo>
                    <a:cubicBezTo>
                      <a:pt x="5443" y="18270"/>
                      <a:pt x="5450" y="18297"/>
                      <a:pt x="5465" y="18350"/>
                    </a:cubicBezTo>
                    <a:cubicBezTo>
                      <a:pt x="5450" y="18403"/>
                      <a:pt x="5436" y="18483"/>
                      <a:pt x="5429" y="18483"/>
                    </a:cubicBezTo>
                    <a:close/>
                    <a:moveTo>
                      <a:pt x="5378" y="17287"/>
                    </a:moveTo>
                    <a:cubicBezTo>
                      <a:pt x="5400" y="17234"/>
                      <a:pt x="5414" y="17154"/>
                      <a:pt x="5429" y="17154"/>
                    </a:cubicBezTo>
                    <a:cubicBezTo>
                      <a:pt x="5436" y="17154"/>
                      <a:pt x="5450" y="17234"/>
                      <a:pt x="5465" y="17287"/>
                    </a:cubicBezTo>
                    <a:cubicBezTo>
                      <a:pt x="5450" y="17314"/>
                      <a:pt x="5436" y="17393"/>
                      <a:pt x="5422" y="17393"/>
                    </a:cubicBezTo>
                    <a:cubicBezTo>
                      <a:pt x="5407" y="17393"/>
                      <a:pt x="5393" y="17314"/>
                      <a:pt x="5378" y="17287"/>
                    </a:cubicBezTo>
                    <a:close/>
                    <a:moveTo>
                      <a:pt x="5422" y="16331"/>
                    </a:moveTo>
                    <a:cubicBezTo>
                      <a:pt x="5407" y="16304"/>
                      <a:pt x="5393" y="16251"/>
                      <a:pt x="5378" y="16171"/>
                    </a:cubicBezTo>
                    <a:cubicBezTo>
                      <a:pt x="5393" y="16118"/>
                      <a:pt x="5414" y="16038"/>
                      <a:pt x="5422" y="16038"/>
                    </a:cubicBezTo>
                    <a:cubicBezTo>
                      <a:pt x="5436" y="16038"/>
                      <a:pt x="5458" y="16118"/>
                      <a:pt x="5465" y="16171"/>
                    </a:cubicBezTo>
                    <a:cubicBezTo>
                      <a:pt x="5472" y="16224"/>
                      <a:pt x="5429" y="16357"/>
                      <a:pt x="5422" y="16331"/>
                    </a:cubicBezTo>
                    <a:close/>
                    <a:moveTo>
                      <a:pt x="5465" y="15188"/>
                    </a:moveTo>
                    <a:cubicBezTo>
                      <a:pt x="5458" y="15241"/>
                      <a:pt x="5443" y="15268"/>
                      <a:pt x="5429" y="15321"/>
                    </a:cubicBezTo>
                    <a:cubicBezTo>
                      <a:pt x="5422" y="15321"/>
                      <a:pt x="5414" y="15321"/>
                      <a:pt x="5414" y="15294"/>
                    </a:cubicBezTo>
                    <a:cubicBezTo>
                      <a:pt x="5400" y="15268"/>
                      <a:pt x="5386" y="15215"/>
                      <a:pt x="5378" y="15162"/>
                    </a:cubicBezTo>
                    <a:cubicBezTo>
                      <a:pt x="5371" y="15162"/>
                      <a:pt x="5378" y="15108"/>
                      <a:pt x="5378" y="15108"/>
                    </a:cubicBezTo>
                    <a:cubicBezTo>
                      <a:pt x="5386" y="15055"/>
                      <a:pt x="5400" y="15029"/>
                      <a:pt x="5414" y="14976"/>
                    </a:cubicBezTo>
                    <a:cubicBezTo>
                      <a:pt x="5422" y="14949"/>
                      <a:pt x="5429" y="14949"/>
                      <a:pt x="5443" y="15002"/>
                    </a:cubicBezTo>
                    <a:cubicBezTo>
                      <a:pt x="5450" y="15029"/>
                      <a:pt x="5458" y="15055"/>
                      <a:pt x="5472" y="15108"/>
                    </a:cubicBezTo>
                    <a:cubicBezTo>
                      <a:pt x="5486" y="15135"/>
                      <a:pt x="5479" y="15162"/>
                      <a:pt x="5465" y="15188"/>
                    </a:cubicBezTo>
                    <a:close/>
                    <a:moveTo>
                      <a:pt x="5479" y="14046"/>
                    </a:moveTo>
                    <a:cubicBezTo>
                      <a:pt x="5465" y="14125"/>
                      <a:pt x="5450" y="14179"/>
                      <a:pt x="5436" y="14232"/>
                    </a:cubicBezTo>
                    <a:cubicBezTo>
                      <a:pt x="5429" y="14232"/>
                      <a:pt x="5429" y="14232"/>
                      <a:pt x="5429" y="14232"/>
                    </a:cubicBezTo>
                    <a:cubicBezTo>
                      <a:pt x="5422" y="14232"/>
                      <a:pt x="5414" y="14232"/>
                      <a:pt x="5414" y="14232"/>
                    </a:cubicBezTo>
                    <a:cubicBezTo>
                      <a:pt x="5400" y="14179"/>
                      <a:pt x="5393" y="14152"/>
                      <a:pt x="5378" y="14099"/>
                    </a:cubicBezTo>
                    <a:cubicBezTo>
                      <a:pt x="5371" y="14072"/>
                      <a:pt x="5364" y="14072"/>
                      <a:pt x="5378" y="14046"/>
                    </a:cubicBezTo>
                    <a:cubicBezTo>
                      <a:pt x="5378" y="14019"/>
                      <a:pt x="5378" y="14019"/>
                      <a:pt x="5386" y="14019"/>
                    </a:cubicBezTo>
                    <a:cubicBezTo>
                      <a:pt x="5407" y="13993"/>
                      <a:pt x="5400" y="13833"/>
                      <a:pt x="5429" y="13833"/>
                    </a:cubicBezTo>
                    <a:cubicBezTo>
                      <a:pt x="5458" y="13833"/>
                      <a:pt x="5443" y="13993"/>
                      <a:pt x="5472" y="13993"/>
                    </a:cubicBezTo>
                    <a:cubicBezTo>
                      <a:pt x="5479" y="13993"/>
                      <a:pt x="5479" y="14046"/>
                      <a:pt x="5479" y="14046"/>
                    </a:cubicBezTo>
                    <a:close/>
                    <a:moveTo>
                      <a:pt x="5501" y="12956"/>
                    </a:moveTo>
                    <a:cubicBezTo>
                      <a:pt x="5493" y="13010"/>
                      <a:pt x="5486" y="13036"/>
                      <a:pt x="5479" y="13063"/>
                    </a:cubicBezTo>
                    <a:cubicBezTo>
                      <a:pt x="5472" y="13089"/>
                      <a:pt x="5458" y="13089"/>
                      <a:pt x="5450" y="13116"/>
                    </a:cubicBezTo>
                    <a:cubicBezTo>
                      <a:pt x="5443" y="13142"/>
                      <a:pt x="5443" y="13196"/>
                      <a:pt x="5436" y="13222"/>
                    </a:cubicBezTo>
                    <a:cubicBezTo>
                      <a:pt x="5429" y="13222"/>
                      <a:pt x="5414" y="13222"/>
                      <a:pt x="5414" y="13222"/>
                    </a:cubicBezTo>
                    <a:cubicBezTo>
                      <a:pt x="5407" y="13116"/>
                      <a:pt x="5386" y="13036"/>
                      <a:pt x="5357" y="13010"/>
                    </a:cubicBezTo>
                    <a:cubicBezTo>
                      <a:pt x="5357" y="13010"/>
                      <a:pt x="5357" y="12983"/>
                      <a:pt x="5357" y="12983"/>
                    </a:cubicBezTo>
                    <a:cubicBezTo>
                      <a:pt x="5357" y="12956"/>
                      <a:pt x="5357" y="12956"/>
                      <a:pt x="5357" y="12930"/>
                    </a:cubicBezTo>
                    <a:cubicBezTo>
                      <a:pt x="5371" y="12903"/>
                      <a:pt x="5378" y="12850"/>
                      <a:pt x="5393" y="12797"/>
                    </a:cubicBezTo>
                    <a:cubicBezTo>
                      <a:pt x="5407" y="12770"/>
                      <a:pt x="5422" y="12717"/>
                      <a:pt x="5429" y="12664"/>
                    </a:cubicBezTo>
                    <a:cubicBezTo>
                      <a:pt x="5443" y="12717"/>
                      <a:pt x="5450" y="12770"/>
                      <a:pt x="5465" y="12824"/>
                    </a:cubicBezTo>
                    <a:cubicBezTo>
                      <a:pt x="5472" y="12850"/>
                      <a:pt x="5486" y="12877"/>
                      <a:pt x="5501" y="12930"/>
                    </a:cubicBezTo>
                    <a:cubicBezTo>
                      <a:pt x="5501" y="12930"/>
                      <a:pt x="5501" y="12956"/>
                      <a:pt x="5501" y="12956"/>
                    </a:cubicBezTo>
                    <a:close/>
                    <a:moveTo>
                      <a:pt x="5357" y="11867"/>
                    </a:moveTo>
                    <a:cubicBezTo>
                      <a:pt x="5357" y="11867"/>
                      <a:pt x="5364" y="11841"/>
                      <a:pt x="5364" y="11841"/>
                    </a:cubicBezTo>
                    <a:cubicBezTo>
                      <a:pt x="5378" y="11761"/>
                      <a:pt x="5407" y="11708"/>
                      <a:pt x="5414" y="11601"/>
                    </a:cubicBezTo>
                    <a:cubicBezTo>
                      <a:pt x="5414" y="11601"/>
                      <a:pt x="5429" y="11601"/>
                      <a:pt x="5436" y="11628"/>
                    </a:cubicBezTo>
                    <a:cubicBezTo>
                      <a:pt x="5458" y="11681"/>
                      <a:pt x="5458" y="11814"/>
                      <a:pt x="5493" y="11814"/>
                    </a:cubicBezTo>
                    <a:cubicBezTo>
                      <a:pt x="5486" y="11841"/>
                      <a:pt x="5493" y="11867"/>
                      <a:pt x="5486" y="11894"/>
                    </a:cubicBezTo>
                    <a:cubicBezTo>
                      <a:pt x="5472" y="11973"/>
                      <a:pt x="5443" y="12000"/>
                      <a:pt x="5436" y="12133"/>
                    </a:cubicBezTo>
                    <a:cubicBezTo>
                      <a:pt x="5436" y="12133"/>
                      <a:pt x="5429" y="12133"/>
                      <a:pt x="5422" y="12133"/>
                    </a:cubicBezTo>
                    <a:cubicBezTo>
                      <a:pt x="5407" y="12053"/>
                      <a:pt x="5386" y="11973"/>
                      <a:pt x="5364" y="11920"/>
                    </a:cubicBezTo>
                    <a:cubicBezTo>
                      <a:pt x="5364" y="11894"/>
                      <a:pt x="5357" y="11894"/>
                      <a:pt x="5357" y="11867"/>
                    </a:cubicBezTo>
                    <a:close/>
                    <a:moveTo>
                      <a:pt x="5472" y="10884"/>
                    </a:moveTo>
                    <a:cubicBezTo>
                      <a:pt x="5465" y="10937"/>
                      <a:pt x="5450" y="10990"/>
                      <a:pt x="5443" y="11044"/>
                    </a:cubicBezTo>
                    <a:cubicBezTo>
                      <a:pt x="5429" y="11097"/>
                      <a:pt x="5422" y="11123"/>
                      <a:pt x="5414" y="11044"/>
                    </a:cubicBezTo>
                    <a:cubicBezTo>
                      <a:pt x="5407" y="10990"/>
                      <a:pt x="5400" y="10964"/>
                      <a:pt x="5393" y="10937"/>
                    </a:cubicBezTo>
                    <a:cubicBezTo>
                      <a:pt x="5378" y="10884"/>
                      <a:pt x="5357" y="10831"/>
                      <a:pt x="5342" y="10804"/>
                    </a:cubicBezTo>
                    <a:cubicBezTo>
                      <a:pt x="5357" y="10751"/>
                      <a:pt x="5371" y="10698"/>
                      <a:pt x="5386" y="10645"/>
                    </a:cubicBezTo>
                    <a:cubicBezTo>
                      <a:pt x="5400" y="10592"/>
                      <a:pt x="5407" y="10539"/>
                      <a:pt x="5414" y="10486"/>
                    </a:cubicBezTo>
                    <a:cubicBezTo>
                      <a:pt x="5414" y="10486"/>
                      <a:pt x="5422" y="10486"/>
                      <a:pt x="5422" y="10459"/>
                    </a:cubicBezTo>
                    <a:cubicBezTo>
                      <a:pt x="5429" y="10486"/>
                      <a:pt x="5436" y="10486"/>
                      <a:pt x="5436" y="10486"/>
                    </a:cubicBezTo>
                    <a:cubicBezTo>
                      <a:pt x="5443" y="10592"/>
                      <a:pt x="5465" y="10645"/>
                      <a:pt x="5486" y="10725"/>
                    </a:cubicBezTo>
                    <a:cubicBezTo>
                      <a:pt x="5493" y="10751"/>
                      <a:pt x="5493" y="10778"/>
                      <a:pt x="5501" y="10831"/>
                    </a:cubicBezTo>
                    <a:cubicBezTo>
                      <a:pt x="5493" y="10831"/>
                      <a:pt x="5479" y="10858"/>
                      <a:pt x="5472" y="10884"/>
                    </a:cubicBezTo>
                    <a:close/>
                    <a:moveTo>
                      <a:pt x="5508" y="9768"/>
                    </a:moveTo>
                    <a:cubicBezTo>
                      <a:pt x="5479" y="9821"/>
                      <a:pt x="5450" y="9901"/>
                      <a:pt x="5436" y="10034"/>
                    </a:cubicBezTo>
                    <a:cubicBezTo>
                      <a:pt x="5436" y="10087"/>
                      <a:pt x="5414" y="10087"/>
                      <a:pt x="5414" y="10034"/>
                    </a:cubicBezTo>
                    <a:cubicBezTo>
                      <a:pt x="5400" y="9901"/>
                      <a:pt x="5371" y="9821"/>
                      <a:pt x="5335" y="9768"/>
                    </a:cubicBezTo>
                    <a:cubicBezTo>
                      <a:pt x="5335" y="9742"/>
                      <a:pt x="5335" y="9742"/>
                      <a:pt x="5328" y="9742"/>
                    </a:cubicBezTo>
                    <a:cubicBezTo>
                      <a:pt x="5335" y="9715"/>
                      <a:pt x="5335" y="9715"/>
                      <a:pt x="5335" y="9715"/>
                    </a:cubicBezTo>
                    <a:cubicBezTo>
                      <a:pt x="5364" y="9689"/>
                      <a:pt x="5371" y="9582"/>
                      <a:pt x="5393" y="9529"/>
                    </a:cubicBezTo>
                    <a:cubicBezTo>
                      <a:pt x="5407" y="9503"/>
                      <a:pt x="5414" y="9449"/>
                      <a:pt x="5414" y="9396"/>
                    </a:cubicBezTo>
                    <a:cubicBezTo>
                      <a:pt x="5414" y="9370"/>
                      <a:pt x="5422" y="9343"/>
                      <a:pt x="5422" y="9343"/>
                    </a:cubicBezTo>
                    <a:cubicBezTo>
                      <a:pt x="5429" y="9343"/>
                      <a:pt x="5436" y="9370"/>
                      <a:pt x="5436" y="9370"/>
                    </a:cubicBezTo>
                    <a:cubicBezTo>
                      <a:pt x="5450" y="9529"/>
                      <a:pt x="5472" y="9635"/>
                      <a:pt x="5515" y="9689"/>
                    </a:cubicBezTo>
                    <a:cubicBezTo>
                      <a:pt x="5522" y="9715"/>
                      <a:pt x="5529" y="9742"/>
                      <a:pt x="5508" y="9768"/>
                    </a:cubicBezTo>
                    <a:close/>
                    <a:moveTo>
                      <a:pt x="5522" y="8679"/>
                    </a:moveTo>
                    <a:cubicBezTo>
                      <a:pt x="5479" y="8732"/>
                      <a:pt x="5450" y="8838"/>
                      <a:pt x="5436" y="8998"/>
                    </a:cubicBezTo>
                    <a:cubicBezTo>
                      <a:pt x="5436" y="9024"/>
                      <a:pt x="5429" y="9024"/>
                      <a:pt x="5429" y="9051"/>
                    </a:cubicBezTo>
                    <a:cubicBezTo>
                      <a:pt x="5422" y="9051"/>
                      <a:pt x="5414" y="9024"/>
                      <a:pt x="5414" y="8998"/>
                    </a:cubicBezTo>
                    <a:cubicBezTo>
                      <a:pt x="5386" y="8812"/>
                      <a:pt x="5386" y="8812"/>
                      <a:pt x="5342" y="8679"/>
                    </a:cubicBezTo>
                    <a:cubicBezTo>
                      <a:pt x="5335" y="8679"/>
                      <a:pt x="5335" y="8679"/>
                      <a:pt x="5328" y="8652"/>
                    </a:cubicBezTo>
                    <a:cubicBezTo>
                      <a:pt x="5335" y="8652"/>
                      <a:pt x="5335" y="8626"/>
                      <a:pt x="5335" y="8626"/>
                    </a:cubicBezTo>
                    <a:cubicBezTo>
                      <a:pt x="5378" y="8546"/>
                      <a:pt x="5400" y="8440"/>
                      <a:pt x="5414" y="8280"/>
                    </a:cubicBezTo>
                    <a:cubicBezTo>
                      <a:pt x="5414" y="8280"/>
                      <a:pt x="5429" y="8254"/>
                      <a:pt x="5436" y="8227"/>
                    </a:cubicBezTo>
                    <a:cubicBezTo>
                      <a:pt x="5436" y="8254"/>
                      <a:pt x="5436" y="8280"/>
                      <a:pt x="5436" y="8334"/>
                    </a:cubicBezTo>
                    <a:cubicBezTo>
                      <a:pt x="5450" y="8493"/>
                      <a:pt x="5479" y="8573"/>
                      <a:pt x="5522" y="8626"/>
                    </a:cubicBezTo>
                    <a:cubicBezTo>
                      <a:pt x="5522" y="8652"/>
                      <a:pt x="5529" y="8652"/>
                      <a:pt x="5537" y="8679"/>
                    </a:cubicBezTo>
                    <a:cubicBezTo>
                      <a:pt x="5529" y="8679"/>
                      <a:pt x="5522" y="8679"/>
                      <a:pt x="5522" y="8679"/>
                    </a:cubicBezTo>
                    <a:close/>
                    <a:moveTo>
                      <a:pt x="5551" y="7563"/>
                    </a:moveTo>
                    <a:cubicBezTo>
                      <a:pt x="5544" y="7590"/>
                      <a:pt x="5537" y="7616"/>
                      <a:pt x="5529" y="7616"/>
                    </a:cubicBezTo>
                    <a:cubicBezTo>
                      <a:pt x="5479" y="7643"/>
                      <a:pt x="5450" y="7776"/>
                      <a:pt x="5436" y="7962"/>
                    </a:cubicBezTo>
                    <a:cubicBezTo>
                      <a:pt x="5436" y="7988"/>
                      <a:pt x="5436" y="7988"/>
                      <a:pt x="5429" y="8015"/>
                    </a:cubicBezTo>
                    <a:cubicBezTo>
                      <a:pt x="5429" y="8015"/>
                      <a:pt x="5422" y="7988"/>
                      <a:pt x="5422" y="7988"/>
                    </a:cubicBezTo>
                    <a:cubicBezTo>
                      <a:pt x="5422" y="7962"/>
                      <a:pt x="5414" y="7962"/>
                      <a:pt x="5414" y="7962"/>
                    </a:cubicBezTo>
                    <a:cubicBezTo>
                      <a:pt x="5400" y="7723"/>
                      <a:pt x="5350" y="7643"/>
                      <a:pt x="5299" y="7563"/>
                    </a:cubicBezTo>
                    <a:cubicBezTo>
                      <a:pt x="5292" y="7563"/>
                      <a:pt x="5292" y="7537"/>
                      <a:pt x="5285" y="7537"/>
                    </a:cubicBezTo>
                    <a:cubicBezTo>
                      <a:pt x="5292" y="7537"/>
                      <a:pt x="5292" y="7510"/>
                      <a:pt x="5299" y="7510"/>
                    </a:cubicBezTo>
                    <a:cubicBezTo>
                      <a:pt x="5357" y="7537"/>
                      <a:pt x="5371" y="7324"/>
                      <a:pt x="5407" y="7218"/>
                    </a:cubicBezTo>
                    <a:cubicBezTo>
                      <a:pt x="5414" y="7218"/>
                      <a:pt x="5407" y="7138"/>
                      <a:pt x="5414" y="7085"/>
                    </a:cubicBezTo>
                    <a:cubicBezTo>
                      <a:pt x="5414" y="7058"/>
                      <a:pt x="5422" y="7058"/>
                      <a:pt x="5429" y="7032"/>
                    </a:cubicBezTo>
                    <a:cubicBezTo>
                      <a:pt x="5436" y="7058"/>
                      <a:pt x="5436" y="7085"/>
                      <a:pt x="5436" y="7111"/>
                    </a:cubicBezTo>
                    <a:cubicBezTo>
                      <a:pt x="5429" y="7244"/>
                      <a:pt x="5458" y="7297"/>
                      <a:pt x="5479" y="7377"/>
                    </a:cubicBezTo>
                    <a:cubicBezTo>
                      <a:pt x="5501" y="7457"/>
                      <a:pt x="5515" y="7537"/>
                      <a:pt x="5551" y="7510"/>
                    </a:cubicBezTo>
                    <a:cubicBezTo>
                      <a:pt x="5551" y="7510"/>
                      <a:pt x="5558" y="7537"/>
                      <a:pt x="5565" y="7537"/>
                    </a:cubicBezTo>
                    <a:cubicBezTo>
                      <a:pt x="5558" y="7537"/>
                      <a:pt x="5558" y="7563"/>
                      <a:pt x="5551" y="7563"/>
                    </a:cubicBezTo>
                    <a:close/>
                    <a:moveTo>
                      <a:pt x="5630" y="9715"/>
                    </a:moveTo>
                    <a:cubicBezTo>
                      <a:pt x="5637" y="9715"/>
                      <a:pt x="5644" y="9689"/>
                      <a:pt x="5644" y="9689"/>
                    </a:cubicBezTo>
                    <a:cubicBezTo>
                      <a:pt x="5673" y="9635"/>
                      <a:pt x="5695" y="9582"/>
                      <a:pt x="5702" y="9476"/>
                    </a:cubicBezTo>
                    <a:cubicBezTo>
                      <a:pt x="5709" y="9396"/>
                      <a:pt x="5731" y="9396"/>
                      <a:pt x="5738" y="9449"/>
                    </a:cubicBezTo>
                    <a:cubicBezTo>
                      <a:pt x="5745" y="9503"/>
                      <a:pt x="5752" y="9556"/>
                      <a:pt x="5760" y="9582"/>
                    </a:cubicBezTo>
                    <a:cubicBezTo>
                      <a:pt x="5795" y="9742"/>
                      <a:pt x="5795" y="9742"/>
                      <a:pt x="5760" y="9875"/>
                    </a:cubicBezTo>
                    <a:cubicBezTo>
                      <a:pt x="5745" y="9928"/>
                      <a:pt x="5731" y="10007"/>
                      <a:pt x="5724" y="10061"/>
                    </a:cubicBezTo>
                    <a:cubicBezTo>
                      <a:pt x="5709" y="10007"/>
                      <a:pt x="5702" y="9928"/>
                      <a:pt x="5688" y="9901"/>
                    </a:cubicBezTo>
                    <a:cubicBezTo>
                      <a:pt x="5673" y="9848"/>
                      <a:pt x="5659" y="9795"/>
                      <a:pt x="5644" y="9768"/>
                    </a:cubicBezTo>
                    <a:cubicBezTo>
                      <a:pt x="5637" y="9742"/>
                      <a:pt x="5637" y="9742"/>
                      <a:pt x="5630" y="9715"/>
                    </a:cubicBezTo>
                    <a:close/>
                    <a:moveTo>
                      <a:pt x="5695" y="10645"/>
                    </a:moveTo>
                    <a:cubicBezTo>
                      <a:pt x="5702" y="10592"/>
                      <a:pt x="5709" y="10565"/>
                      <a:pt x="5716" y="10512"/>
                    </a:cubicBezTo>
                    <a:cubicBezTo>
                      <a:pt x="5716" y="10512"/>
                      <a:pt x="5716" y="10486"/>
                      <a:pt x="5724" y="10486"/>
                    </a:cubicBezTo>
                    <a:cubicBezTo>
                      <a:pt x="5724" y="10486"/>
                      <a:pt x="5731" y="10486"/>
                      <a:pt x="5731" y="10512"/>
                    </a:cubicBezTo>
                    <a:cubicBezTo>
                      <a:pt x="5738" y="10618"/>
                      <a:pt x="5767" y="10672"/>
                      <a:pt x="5781" y="10751"/>
                    </a:cubicBezTo>
                    <a:cubicBezTo>
                      <a:pt x="5795" y="10804"/>
                      <a:pt x="5795" y="10831"/>
                      <a:pt x="5781" y="10858"/>
                    </a:cubicBezTo>
                    <a:cubicBezTo>
                      <a:pt x="5760" y="10884"/>
                      <a:pt x="5745" y="10937"/>
                      <a:pt x="5738" y="11044"/>
                    </a:cubicBezTo>
                    <a:cubicBezTo>
                      <a:pt x="5724" y="11097"/>
                      <a:pt x="5716" y="11070"/>
                      <a:pt x="5709" y="11017"/>
                    </a:cubicBezTo>
                    <a:cubicBezTo>
                      <a:pt x="5702" y="10990"/>
                      <a:pt x="5695" y="10937"/>
                      <a:pt x="5688" y="10911"/>
                    </a:cubicBezTo>
                    <a:cubicBezTo>
                      <a:pt x="5680" y="10884"/>
                      <a:pt x="5666" y="10831"/>
                      <a:pt x="5644" y="10804"/>
                    </a:cubicBezTo>
                    <a:cubicBezTo>
                      <a:pt x="5666" y="10751"/>
                      <a:pt x="5680" y="10698"/>
                      <a:pt x="5695" y="10645"/>
                    </a:cubicBezTo>
                    <a:close/>
                    <a:moveTo>
                      <a:pt x="5724" y="19519"/>
                    </a:moveTo>
                    <a:cubicBezTo>
                      <a:pt x="5716" y="19492"/>
                      <a:pt x="5709" y="19492"/>
                      <a:pt x="5702" y="19466"/>
                    </a:cubicBezTo>
                    <a:cubicBezTo>
                      <a:pt x="5709" y="19439"/>
                      <a:pt x="5716" y="19413"/>
                      <a:pt x="5724" y="19386"/>
                    </a:cubicBezTo>
                    <a:cubicBezTo>
                      <a:pt x="5731" y="19413"/>
                      <a:pt x="5731" y="19439"/>
                      <a:pt x="5738" y="19466"/>
                    </a:cubicBezTo>
                    <a:cubicBezTo>
                      <a:pt x="5738" y="19492"/>
                      <a:pt x="5731" y="19492"/>
                      <a:pt x="5724" y="19519"/>
                    </a:cubicBezTo>
                    <a:close/>
                    <a:moveTo>
                      <a:pt x="5724" y="18483"/>
                    </a:moveTo>
                    <a:cubicBezTo>
                      <a:pt x="5709" y="18430"/>
                      <a:pt x="5688" y="18403"/>
                      <a:pt x="5688" y="18350"/>
                    </a:cubicBezTo>
                    <a:cubicBezTo>
                      <a:pt x="5695" y="18323"/>
                      <a:pt x="5709" y="18270"/>
                      <a:pt x="5724" y="18244"/>
                    </a:cubicBezTo>
                    <a:cubicBezTo>
                      <a:pt x="5738" y="18270"/>
                      <a:pt x="5752" y="18323"/>
                      <a:pt x="5752" y="18350"/>
                    </a:cubicBezTo>
                    <a:cubicBezTo>
                      <a:pt x="5752" y="18403"/>
                      <a:pt x="5731" y="18430"/>
                      <a:pt x="5724" y="18483"/>
                    </a:cubicBezTo>
                    <a:close/>
                    <a:moveTo>
                      <a:pt x="5688" y="17287"/>
                    </a:moveTo>
                    <a:cubicBezTo>
                      <a:pt x="5702" y="17234"/>
                      <a:pt x="5709" y="17207"/>
                      <a:pt x="5724" y="17154"/>
                    </a:cubicBezTo>
                    <a:cubicBezTo>
                      <a:pt x="5731" y="17207"/>
                      <a:pt x="5752" y="17234"/>
                      <a:pt x="5752" y="17287"/>
                    </a:cubicBezTo>
                    <a:cubicBezTo>
                      <a:pt x="5752" y="17340"/>
                      <a:pt x="5738" y="17367"/>
                      <a:pt x="5724" y="17420"/>
                    </a:cubicBezTo>
                    <a:cubicBezTo>
                      <a:pt x="5709" y="17367"/>
                      <a:pt x="5702" y="17314"/>
                      <a:pt x="5688" y="17287"/>
                    </a:cubicBezTo>
                    <a:close/>
                    <a:moveTo>
                      <a:pt x="5724" y="16331"/>
                    </a:moveTo>
                    <a:cubicBezTo>
                      <a:pt x="5709" y="16331"/>
                      <a:pt x="5695" y="16251"/>
                      <a:pt x="5673" y="16198"/>
                    </a:cubicBezTo>
                    <a:cubicBezTo>
                      <a:pt x="5695" y="16145"/>
                      <a:pt x="5709" y="16092"/>
                      <a:pt x="5716" y="16038"/>
                    </a:cubicBezTo>
                    <a:cubicBezTo>
                      <a:pt x="5731" y="16092"/>
                      <a:pt x="5752" y="16145"/>
                      <a:pt x="5752" y="16198"/>
                    </a:cubicBezTo>
                    <a:cubicBezTo>
                      <a:pt x="5752" y="16224"/>
                      <a:pt x="5738" y="16331"/>
                      <a:pt x="5724" y="16331"/>
                    </a:cubicBezTo>
                    <a:close/>
                    <a:moveTo>
                      <a:pt x="5760" y="15188"/>
                    </a:moveTo>
                    <a:cubicBezTo>
                      <a:pt x="5752" y="15215"/>
                      <a:pt x="5745" y="15241"/>
                      <a:pt x="5738" y="15268"/>
                    </a:cubicBezTo>
                    <a:cubicBezTo>
                      <a:pt x="5724" y="15321"/>
                      <a:pt x="5716" y="15321"/>
                      <a:pt x="5702" y="15241"/>
                    </a:cubicBezTo>
                    <a:cubicBezTo>
                      <a:pt x="5695" y="15215"/>
                      <a:pt x="5688" y="15188"/>
                      <a:pt x="5673" y="15135"/>
                    </a:cubicBezTo>
                    <a:cubicBezTo>
                      <a:pt x="5680" y="15135"/>
                      <a:pt x="5680" y="15108"/>
                      <a:pt x="5680" y="15108"/>
                    </a:cubicBezTo>
                    <a:cubicBezTo>
                      <a:pt x="5688" y="15082"/>
                      <a:pt x="5702" y="15029"/>
                      <a:pt x="5709" y="15002"/>
                    </a:cubicBezTo>
                    <a:cubicBezTo>
                      <a:pt x="5716" y="14949"/>
                      <a:pt x="5724" y="14976"/>
                      <a:pt x="5738" y="15002"/>
                    </a:cubicBezTo>
                    <a:cubicBezTo>
                      <a:pt x="5745" y="15029"/>
                      <a:pt x="5752" y="15055"/>
                      <a:pt x="5760" y="15082"/>
                    </a:cubicBezTo>
                    <a:cubicBezTo>
                      <a:pt x="5774" y="15135"/>
                      <a:pt x="5767" y="15162"/>
                      <a:pt x="5760" y="15188"/>
                    </a:cubicBezTo>
                    <a:close/>
                    <a:moveTo>
                      <a:pt x="5724" y="14232"/>
                    </a:moveTo>
                    <a:cubicBezTo>
                      <a:pt x="5716" y="14232"/>
                      <a:pt x="5716" y="14232"/>
                      <a:pt x="5709" y="14205"/>
                    </a:cubicBezTo>
                    <a:cubicBezTo>
                      <a:pt x="5702" y="14179"/>
                      <a:pt x="5688" y="14125"/>
                      <a:pt x="5680" y="14072"/>
                    </a:cubicBezTo>
                    <a:cubicBezTo>
                      <a:pt x="5666" y="14046"/>
                      <a:pt x="5666" y="14019"/>
                      <a:pt x="5688" y="13993"/>
                    </a:cubicBezTo>
                    <a:cubicBezTo>
                      <a:pt x="5695" y="13966"/>
                      <a:pt x="5695" y="13966"/>
                      <a:pt x="5702" y="13939"/>
                    </a:cubicBezTo>
                    <a:cubicBezTo>
                      <a:pt x="5724" y="13833"/>
                      <a:pt x="5724" y="13807"/>
                      <a:pt x="5738" y="13939"/>
                    </a:cubicBezTo>
                    <a:cubicBezTo>
                      <a:pt x="5745" y="13993"/>
                      <a:pt x="5752" y="13993"/>
                      <a:pt x="5767" y="13993"/>
                    </a:cubicBezTo>
                    <a:cubicBezTo>
                      <a:pt x="5767" y="13993"/>
                      <a:pt x="5767" y="14019"/>
                      <a:pt x="5774" y="14046"/>
                    </a:cubicBezTo>
                    <a:cubicBezTo>
                      <a:pt x="5760" y="14125"/>
                      <a:pt x="5738" y="14179"/>
                      <a:pt x="5724" y="14232"/>
                    </a:cubicBezTo>
                    <a:close/>
                    <a:moveTo>
                      <a:pt x="5788" y="12983"/>
                    </a:moveTo>
                    <a:cubicBezTo>
                      <a:pt x="5767" y="13063"/>
                      <a:pt x="5738" y="13116"/>
                      <a:pt x="5724" y="13196"/>
                    </a:cubicBezTo>
                    <a:cubicBezTo>
                      <a:pt x="5724" y="13222"/>
                      <a:pt x="5724" y="13222"/>
                      <a:pt x="5724" y="13222"/>
                    </a:cubicBezTo>
                    <a:cubicBezTo>
                      <a:pt x="5716" y="13222"/>
                      <a:pt x="5716" y="13196"/>
                      <a:pt x="5709" y="13196"/>
                    </a:cubicBezTo>
                    <a:cubicBezTo>
                      <a:pt x="5702" y="13089"/>
                      <a:pt x="5673" y="13063"/>
                      <a:pt x="5652" y="12983"/>
                    </a:cubicBezTo>
                    <a:cubicBezTo>
                      <a:pt x="5644" y="12956"/>
                      <a:pt x="5644" y="12956"/>
                      <a:pt x="5659" y="12903"/>
                    </a:cubicBezTo>
                    <a:cubicBezTo>
                      <a:pt x="5680" y="12850"/>
                      <a:pt x="5702" y="12797"/>
                      <a:pt x="5724" y="12717"/>
                    </a:cubicBezTo>
                    <a:cubicBezTo>
                      <a:pt x="5745" y="12797"/>
                      <a:pt x="5760" y="12850"/>
                      <a:pt x="5788" y="12903"/>
                    </a:cubicBezTo>
                    <a:cubicBezTo>
                      <a:pt x="5795" y="12930"/>
                      <a:pt x="5795" y="12930"/>
                      <a:pt x="5788" y="12983"/>
                    </a:cubicBezTo>
                    <a:close/>
                    <a:moveTo>
                      <a:pt x="5781" y="11894"/>
                    </a:moveTo>
                    <a:cubicBezTo>
                      <a:pt x="5774" y="11920"/>
                      <a:pt x="5767" y="11947"/>
                      <a:pt x="5760" y="11973"/>
                    </a:cubicBezTo>
                    <a:cubicBezTo>
                      <a:pt x="5745" y="12000"/>
                      <a:pt x="5731" y="12053"/>
                      <a:pt x="5716" y="12106"/>
                    </a:cubicBezTo>
                    <a:cubicBezTo>
                      <a:pt x="5702" y="12027"/>
                      <a:pt x="5680" y="11947"/>
                      <a:pt x="5659" y="11867"/>
                    </a:cubicBezTo>
                    <a:cubicBezTo>
                      <a:pt x="5659" y="11867"/>
                      <a:pt x="5659" y="11841"/>
                      <a:pt x="5659" y="11841"/>
                    </a:cubicBezTo>
                    <a:cubicBezTo>
                      <a:pt x="5659" y="11814"/>
                      <a:pt x="5659" y="11814"/>
                      <a:pt x="5659" y="11814"/>
                    </a:cubicBezTo>
                    <a:cubicBezTo>
                      <a:pt x="5666" y="11814"/>
                      <a:pt x="5673" y="11787"/>
                      <a:pt x="5673" y="11787"/>
                    </a:cubicBezTo>
                    <a:cubicBezTo>
                      <a:pt x="5695" y="11787"/>
                      <a:pt x="5702" y="11681"/>
                      <a:pt x="5709" y="11628"/>
                    </a:cubicBezTo>
                    <a:cubicBezTo>
                      <a:pt x="5716" y="11601"/>
                      <a:pt x="5716" y="11601"/>
                      <a:pt x="5745" y="11708"/>
                    </a:cubicBezTo>
                    <a:cubicBezTo>
                      <a:pt x="5752" y="11761"/>
                      <a:pt x="5774" y="11814"/>
                      <a:pt x="5788" y="11841"/>
                    </a:cubicBezTo>
                    <a:cubicBezTo>
                      <a:pt x="5803" y="11867"/>
                      <a:pt x="5795" y="11894"/>
                      <a:pt x="5781" y="11894"/>
                    </a:cubicBezTo>
                    <a:close/>
                    <a:moveTo>
                      <a:pt x="5795" y="8732"/>
                    </a:moveTo>
                    <a:cubicBezTo>
                      <a:pt x="5767" y="8759"/>
                      <a:pt x="5745" y="8812"/>
                      <a:pt x="5745" y="8918"/>
                    </a:cubicBezTo>
                    <a:cubicBezTo>
                      <a:pt x="5738" y="8945"/>
                      <a:pt x="5731" y="8971"/>
                      <a:pt x="5724" y="8971"/>
                    </a:cubicBezTo>
                    <a:cubicBezTo>
                      <a:pt x="5716" y="8971"/>
                      <a:pt x="5709" y="8971"/>
                      <a:pt x="5709" y="8945"/>
                    </a:cubicBezTo>
                    <a:cubicBezTo>
                      <a:pt x="5695" y="8812"/>
                      <a:pt x="5666" y="8732"/>
                      <a:pt x="5630" y="8679"/>
                    </a:cubicBezTo>
                    <a:cubicBezTo>
                      <a:pt x="5623" y="8679"/>
                      <a:pt x="5623" y="8679"/>
                      <a:pt x="5616" y="8652"/>
                    </a:cubicBezTo>
                    <a:cubicBezTo>
                      <a:pt x="5623" y="8652"/>
                      <a:pt x="5623" y="8626"/>
                      <a:pt x="5630" y="8626"/>
                    </a:cubicBezTo>
                    <a:cubicBezTo>
                      <a:pt x="5673" y="8599"/>
                      <a:pt x="5702" y="8493"/>
                      <a:pt x="5716" y="8307"/>
                    </a:cubicBezTo>
                    <a:cubicBezTo>
                      <a:pt x="5716" y="8254"/>
                      <a:pt x="5724" y="8280"/>
                      <a:pt x="5731" y="8307"/>
                    </a:cubicBezTo>
                    <a:cubicBezTo>
                      <a:pt x="5738" y="8440"/>
                      <a:pt x="5767" y="8520"/>
                      <a:pt x="5795" y="8599"/>
                    </a:cubicBezTo>
                    <a:cubicBezTo>
                      <a:pt x="5803" y="8626"/>
                      <a:pt x="5817" y="8652"/>
                      <a:pt x="5824" y="8679"/>
                    </a:cubicBezTo>
                    <a:cubicBezTo>
                      <a:pt x="5817" y="8679"/>
                      <a:pt x="5803" y="8706"/>
                      <a:pt x="5795" y="8732"/>
                    </a:cubicBezTo>
                    <a:close/>
                    <a:moveTo>
                      <a:pt x="5954" y="11814"/>
                    </a:moveTo>
                    <a:cubicBezTo>
                      <a:pt x="5975" y="11787"/>
                      <a:pt x="5990" y="11734"/>
                      <a:pt x="5997" y="11655"/>
                    </a:cubicBezTo>
                    <a:cubicBezTo>
                      <a:pt x="5997" y="11628"/>
                      <a:pt x="6004" y="11628"/>
                      <a:pt x="6011" y="11601"/>
                    </a:cubicBezTo>
                    <a:cubicBezTo>
                      <a:pt x="6018" y="11601"/>
                      <a:pt x="6018" y="11628"/>
                      <a:pt x="6026" y="11628"/>
                    </a:cubicBezTo>
                    <a:cubicBezTo>
                      <a:pt x="6033" y="11708"/>
                      <a:pt x="6040" y="11787"/>
                      <a:pt x="6069" y="11814"/>
                    </a:cubicBezTo>
                    <a:cubicBezTo>
                      <a:pt x="6069" y="11814"/>
                      <a:pt x="6112" y="11867"/>
                      <a:pt x="6069" y="11920"/>
                    </a:cubicBezTo>
                    <a:cubicBezTo>
                      <a:pt x="6047" y="11920"/>
                      <a:pt x="6026" y="12027"/>
                      <a:pt x="6018" y="12080"/>
                    </a:cubicBezTo>
                    <a:cubicBezTo>
                      <a:pt x="6011" y="12186"/>
                      <a:pt x="6011" y="12159"/>
                      <a:pt x="6004" y="12080"/>
                    </a:cubicBezTo>
                    <a:cubicBezTo>
                      <a:pt x="5997" y="12027"/>
                      <a:pt x="5975" y="11920"/>
                      <a:pt x="5954" y="11920"/>
                    </a:cubicBezTo>
                    <a:cubicBezTo>
                      <a:pt x="5925" y="11867"/>
                      <a:pt x="5939" y="11841"/>
                      <a:pt x="5954" y="11814"/>
                    </a:cubicBezTo>
                    <a:close/>
                    <a:moveTo>
                      <a:pt x="5946" y="10778"/>
                    </a:moveTo>
                    <a:cubicBezTo>
                      <a:pt x="5968" y="10698"/>
                      <a:pt x="5990" y="10618"/>
                      <a:pt x="6004" y="10539"/>
                    </a:cubicBezTo>
                    <a:cubicBezTo>
                      <a:pt x="6018" y="10432"/>
                      <a:pt x="6011" y="10486"/>
                      <a:pt x="6018" y="10539"/>
                    </a:cubicBezTo>
                    <a:cubicBezTo>
                      <a:pt x="6033" y="10618"/>
                      <a:pt x="6054" y="10698"/>
                      <a:pt x="6076" y="10751"/>
                    </a:cubicBezTo>
                    <a:cubicBezTo>
                      <a:pt x="6083" y="10778"/>
                      <a:pt x="6090" y="10831"/>
                      <a:pt x="6076" y="10858"/>
                    </a:cubicBezTo>
                    <a:cubicBezTo>
                      <a:pt x="6054" y="10884"/>
                      <a:pt x="6033" y="10937"/>
                      <a:pt x="6026" y="11044"/>
                    </a:cubicBezTo>
                    <a:cubicBezTo>
                      <a:pt x="6018" y="11044"/>
                      <a:pt x="6018" y="11070"/>
                      <a:pt x="6011" y="11070"/>
                    </a:cubicBezTo>
                    <a:cubicBezTo>
                      <a:pt x="6011" y="11070"/>
                      <a:pt x="6004" y="11070"/>
                      <a:pt x="6004" y="11044"/>
                    </a:cubicBezTo>
                    <a:cubicBezTo>
                      <a:pt x="5990" y="10964"/>
                      <a:pt x="5975" y="10858"/>
                      <a:pt x="5946" y="10831"/>
                    </a:cubicBezTo>
                    <a:cubicBezTo>
                      <a:pt x="5939" y="10831"/>
                      <a:pt x="5932" y="10804"/>
                      <a:pt x="5946" y="10778"/>
                    </a:cubicBezTo>
                    <a:close/>
                    <a:moveTo>
                      <a:pt x="6011" y="19492"/>
                    </a:moveTo>
                    <a:cubicBezTo>
                      <a:pt x="6004" y="19492"/>
                      <a:pt x="5997" y="19466"/>
                      <a:pt x="5997" y="19466"/>
                    </a:cubicBezTo>
                    <a:cubicBezTo>
                      <a:pt x="5997" y="19439"/>
                      <a:pt x="6004" y="19413"/>
                      <a:pt x="6011" y="19386"/>
                    </a:cubicBezTo>
                    <a:cubicBezTo>
                      <a:pt x="6018" y="19413"/>
                      <a:pt x="6026" y="19439"/>
                      <a:pt x="6033" y="19466"/>
                    </a:cubicBezTo>
                    <a:cubicBezTo>
                      <a:pt x="6026" y="19466"/>
                      <a:pt x="6018" y="19492"/>
                      <a:pt x="6011" y="19492"/>
                    </a:cubicBezTo>
                    <a:close/>
                    <a:moveTo>
                      <a:pt x="6011" y="18483"/>
                    </a:moveTo>
                    <a:cubicBezTo>
                      <a:pt x="6004" y="18430"/>
                      <a:pt x="5982" y="18403"/>
                      <a:pt x="5982" y="18350"/>
                    </a:cubicBezTo>
                    <a:cubicBezTo>
                      <a:pt x="5982" y="18297"/>
                      <a:pt x="5997" y="18270"/>
                      <a:pt x="6011" y="18217"/>
                    </a:cubicBezTo>
                    <a:cubicBezTo>
                      <a:pt x="6026" y="18270"/>
                      <a:pt x="6040" y="18297"/>
                      <a:pt x="6047" y="18350"/>
                    </a:cubicBezTo>
                    <a:cubicBezTo>
                      <a:pt x="6047" y="18403"/>
                      <a:pt x="6026" y="18430"/>
                      <a:pt x="6011" y="18483"/>
                    </a:cubicBezTo>
                    <a:close/>
                    <a:moveTo>
                      <a:pt x="6011" y="17393"/>
                    </a:moveTo>
                    <a:cubicBezTo>
                      <a:pt x="5997" y="17393"/>
                      <a:pt x="5990" y="17314"/>
                      <a:pt x="5975" y="17287"/>
                    </a:cubicBezTo>
                    <a:cubicBezTo>
                      <a:pt x="5990" y="17234"/>
                      <a:pt x="6004" y="17154"/>
                      <a:pt x="6011" y="17154"/>
                    </a:cubicBezTo>
                    <a:cubicBezTo>
                      <a:pt x="6026" y="17181"/>
                      <a:pt x="6033" y="17234"/>
                      <a:pt x="6047" y="17287"/>
                    </a:cubicBezTo>
                    <a:cubicBezTo>
                      <a:pt x="6033" y="17314"/>
                      <a:pt x="6018" y="17393"/>
                      <a:pt x="6011" y="17393"/>
                    </a:cubicBezTo>
                    <a:close/>
                    <a:moveTo>
                      <a:pt x="6040" y="16251"/>
                    </a:moveTo>
                    <a:cubicBezTo>
                      <a:pt x="6033" y="16251"/>
                      <a:pt x="6033" y="16251"/>
                      <a:pt x="6026" y="16277"/>
                    </a:cubicBezTo>
                    <a:cubicBezTo>
                      <a:pt x="6018" y="16357"/>
                      <a:pt x="6004" y="16331"/>
                      <a:pt x="5997" y="16277"/>
                    </a:cubicBezTo>
                    <a:cubicBezTo>
                      <a:pt x="5990" y="16251"/>
                      <a:pt x="5982" y="16224"/>
                      <a:pt x="5968" y="16145"/>
                    </a:cubicBezTo>
                    <a:cubicBezTo>
                      <a:pt x="5982" y="16118"/>
                      <a:pt x="5997" y="16065"/>
                      <a:pt x="6011" y="16038"/>
                    </a:cubicBezTo>
                    <a:cubicBezTo>
                      <a:pt x="6011" y="16038"/>
                      <a:pt x="6026" y="16092"/>
                      <a:pt x="6033" y="16092"/>
                    </a:cubicBezTo>
                    <a:cubicBezTo>
                      <a:pt x="6040" y="16118"/>
                      <a:pt x="6040" y="16145"/>
                      <a:pt x="6047" y="16145"/>
                    </a:cubicBezTo>
                    <a:cubicBezTo>
                      <a:pt x="6069" y="16224"/>
                      <a:pt x="6054" y="16224"/>
                      <a:pt x="6040" y="16251"/>
                    </a:cubicBezTo>
                    <a:close/>
                    <a:moveTo>
                      <a:pt x="5968" y="15108"/>
                    </a:moveTo>
                    <a:cubicBezTo>
                      <a:pt x="5982" y="15055"/>
                      <a:pt x="5997" y="15002"/>
                      <a:pt x="6011" y="14949"/>
                    </a:cubicBezTo>
                    <a:cubicBezTo>
                      <a:pt x="6026" y="15029"/>
                      <a:pt x="6047" y="15055"/>
                      <a:pt x="6054" y="15135"/>
                    </a:cubicBezTo>
                    <a:cubicBezTo>
                      <a:pt x="6054" y="15162"/>
                      <a:pt x="6033" y="15241"/>
                      <a:pt x="6018" y="15294"/>
                    </a:cubicBezTo>
                    <a:cubicBezTo>
                      <a:pt x="6011" y="15321"/>
                      <a:pt x="6004" y="15294"/>
                      <a:pt x="6004" y="15268"/>
                    </a:cubicBezTo>
                    <a:cubicBezTo>
                      <a:pt x="5997" y="15241"/>
                      <a:pt x="5990" y="15241"/>
                      <a:pt x="5982" y="15215"/>
                    </a:cubicBezTo>
                    <a:cubicBezTo>
                      <a:pt x="5975" y="15188"/>
                      <a:pt x="5968" y="15135"/>
                      <a:pt x="5968" y="15108"/>
                    </a:cubicBezTo>
                    <a:close/>
                    <a:moveTo>
                      <a:pt x="6033" y="14179"/>
                    </a:moveTo>
                    <a:cubicBezTo>
                      <a:pt x="6011" y="14285"/>
                      <a:pt x="6004" y="14205"/>
                      <a:pt x="5990" y="14179"/>
                    </a:cubicBezTo>
                    <a:cubicBezTo>
                      <a:pt x="5982" y="14125"/>
                      <a:pt x="5968" y="14099"/>
                      <a:pt x="5961" y="14046"/>
                    </a:cubicBezTo>
                    <a:cubicBezTo>
                      <a:pt x="5968" y="14019"/>
                      <a:pt x="5968" y="13993"/>
                      <a:pt x="5968" y="13993"/>
                    </a:cubicBezTo>
                    <a:cubicBezTo>
                      <a:pt x="5997" y="14019"/>
                      <a:pt x="5990" y="13913"/>
                      <a:pt x="5997" y="13886"/>
                    </a:cubicBezTo>
                    <a:cubicBezTo>
                      <a:pt x="6004" y="13860"/>
                      <a:pt x="6011" y="13807"/>
                      <a:pt x="6026" y="13886"/>
                    </a:cubicBezTo>
                    <a:cubicBezTo>
                      <a:pt x="6026" y="13886"/>
                      <a:pt x="6026" y="13886"/>
                      <a:pt x="6033" y="13913"/>
                    </a:cubicBezTo>
                    <a:cubicBezTo>
                      <a:pt x="6047" y="13966"/>
                      <a:pt x="6062" y="14019"/>
                      <a:pt x="6076" y="14072"/>
                    </a:cubicBezTo>
                    <a:cubicBezTo>
                      <a:pt x="6062" y="14099"/>
                      <a:pt x="6040" y="14125"/>
                      <a:pt x="6033" y="14179"/>
                    </a:cubicBezTo>
                    <a:close/>
                    <a:moveTo>
                      <a:pt x="6040" y="13116"/>
                    </a:moveTo>
                    <a:cubicBezTo>
                      <a:pt x="6033" y="13142"/>
                      <a:pt x="6018" y="13196"/>
                      <a:pt x="6011" y="13222"/>
                    </a:cubicBezTo>
                    <a:cubicBezTo>
                      <a:pt x="6004" y="13169"/>
                      <a:pt x="5997" y="13142"/>
                      <a:pt x="5990" y="13089"/>
                    </a:cubicBezTo>
                    <a:cubicBezTo>
                      <a:pt x="5975" y="13063"/>
                      <a:pt x="5961" y="13010"/>
                      <a:pt x="5946" y="12983"/>
                    </a:cubicBezTo>
                    <a:cubicBezTo>
                      <a:pt x="5939" y="12956"/>
                      <a:pt x="5939" y="12930"/>
                      <a:pt x="5946" y="12930"/>
                    </a:cubicBezTo>
                    <a:cubicBezTo>
                      <a:pt x="5975" y="12877"/>
                      <a:pt x="5997" y="12797"/>
                      <a:pt x="6004" y="12691"/>
                    </a:cubicBezTo>
                    <a:cubicBezTo>
                      <a:pt x="6004" y="12691"/>
                      <a:pt x="6011" y="12664"/>
                      <a:pt x="6011" y="12664"/>
                    </a:cubicBezTo>
                    <a:cubicBezTo>
                      <a:pt x="6011" y="12691"/>
                      <a:pt x="6018" y="12691"/>
                      <a:pt x="6018" y="12691"/>
                    </a:cubicBezTo>
                    <a:cubicBezTo>
                      <a:pt x="6026" y="12744"/>
                      <a:pt x="6033" y="12770"/>
                      <a:pt x="6040" y="12824"/>
                    </a:cubicBezTo>
                    <a:cubicBezTo>
                      <a:pt x="6054" y="12850"/>
                      <a:pt x="6069" y="12903"/>
                      <a:pt x="6090" y="12930"/>
                    </a:cubicBezTo>
                    <a:cubicBezTo>
                      <a:pt x="6069" y="13010"/>
                      <a:pt x="6054" y="13063"/>
                      <a:pt x="6040" y="13116"/>
                    </a:cubicBezTo>
                    <a:close/>
                    <a:moveTo>
                      <a:pt x="6083" y="9768"/>
                    </a:moveTo>
                    <a:cubicBezTo>
                      <a:pt x="6054" y="9821"/>
                      <a:pt x="6026" y="9901"/>
                      <a:pt x="6018" y="10034"/>
                    </a:cubicBezTo>
                    <a:cubicBezTo>
                      <a:pt x="6018" y="10034"/>
                      <a:pt x="6011" y="10061"/>
                      <a:pt x="6011" y="10061"/>
                    </a:cubicBezTo>
                    <a:cubicBezTo>
                      <a:pt x="6011" y="10034"/>
                      <a:pt x="6004" y="10034"/>
                      <a:pt x="6004" y="10007"/>
                    </a:cubicBezTo>
                    <a:cubicBezTo>
                      <a:pt x="5997" y="9981"/>
                      <a:pt x="5990" y="9928"/>
                      <a:pt x="5975" y="9875"/>
                    </a:cubicBezTo>
                    <a:cubicBezTo>
                      <a:pt x="5961" y="9821"/>
                      <a:pt x="5946" y="9742"/>
                      <a:pt x="5925" y="9742"/>
                    </a:cubicBezTo>
                    <a:cubicBezTo>
                      <a:pt x="5939" y="9689"/>
                      <a:pt x="5954" y="9635"/>
                      <a:pt x="5975" y="9582"/>
                    </a:cubicBezTo>
                    <a:cubicBezTo>
                      <a:pt x="5982" y="9582"/>
                      <a:pt x="5982" y="9556"/>
                      <a:pt x="5990" y="9529"/>
                    </a:cubicBezTo>
                    <a:cubicBezTo>
                      <a:pt x="5997" y="9476"/>
                      <a:pt x="6004" y="9449"/>
                      <a:pt x="6011" y="9396"/>
                    </a:cubicBezTo>
                    <a:cubicBezTo>
                      <a:pt x="6018" y="9449"/>
                      <a:pt x="6026" y="9476"/>
                      <a:pt x="6033" y="9503"/>
                    </a:cubicBezTo>
                    <a:cubicBezTo>
                      <a:pt x="6047" y="9582"/>
                      <a:pt x="6062" y="9635"/>
                      <a:pt x="6090" y="9689"/>
                    </a:cubicBezTo>
                    <a:cubicBezTo>
                      <a:pt x="6097" y="9689"/>
                      <a:pt x="6112" y="9715"/>
                      <a:pt x="6083" y="9768"/>
                    </a:cubicBezTo>
                    <a:close/>
                    <a:moveTo>
                      <a:pt x="6069" y="8732"/>
                    </a:moveTo>
                    <a:cubicBezTo>
                      <a:pt x="6047" y="8785"/>
                      <a:pt x="6033" y="8838"/>
                      <a:pt x="6026" y="8918"/>
                    </a:cubicBezTo>
                    <a:cubicBezTo>
                      <a:pt x="6026" y="8971"/>
                      <a:pt x="6011" y="9024"/>
                      <a:pt x="5997" y="8945"/>
                    </a:cubicBezTo>
                    <a:cubicBezTo>
                      <a:pt x="5982" y="8812"/>
                      <a:pt x="5954" y="8732"/>
                      <a:pt x="5918" y="8679"/>
                    </a:cubicBezTo>
                    <a:cubicBezTo>
                      <a:pt x="5918" y="8679"/>
                      <a:pt x="5911" y="8679"/>
                      <a:pt x="5911" y="8652"/>
                    </a:cubicBezTo>
                    <a:cubicBezTo>
                      <a:pt x="5911" y="8652"/>
                      <a:pt x="5918" y="8652"/>
                      <a:pt x="5918" y="8626"/>
                    </a:cubicBezTo>
                    <a:cubicBezTo>
                      <a:pt x="5961" y="8573"/>
                      <a:pt x="5990" y="8466"/>
                      <a:pt x="6004" y="8307"/>
                    </a:cubicBezTo>
                    <a:cubicBezTo>
                      <a:pt x="6011" y="8254"/>
                      <a:pt x="6011" y="8280"/>
                      <a:pt x="6018" y="8334"/>
                    </a:cubicBezTo>
                    <a:cubicBezTo>
                      <a:pt x="6033" y="8413"/>
                      <a:pt x="6040" y="8493"/>
                      <a:pt x="6069" y="8546"/>
                    </a:cubicBezTo>
                    <a:cubicBezTo>
                      <a:pt x="6083" y="8573"/>
                      <a:pt x="6097" y="8626"/>
                      <a:pt x="6112" y="8679"/>
                    </a:cubicBezTo>
                    <a:cubicBezTo>
                      <a:pt x="6097" y="8679"/>
                      <a:pt x="6083" y="8706"/>
                      <a:pt x="6069" y="8732"/>
                    </a:cubicBezTo>
                    <a:close/>
                    <a:moveTo>
                      <a:pt x="6299" y="19492"/>
                    </a:moveTo>
                    <a:cubicBezTo>
                      <a:pt x="6299" y="19492"/>
                      <a:pt x="6292" y="19492"/>
                      <a:pt x="6277" y="19492"/>
                    </a:cubicBezTo>
                    <a:cubicBezTo>
                      <a:pt x="6292" y="19439"/>
                      <a:pt x="6292" y="19413"/>
                      <a:pt x="6299" y="19413"/>
                    </a:cubicBezTo>
                    <a:cubicBezTo>
                      <a:pt x="6306" y="19413"/>
                      <a:pt x="6313" y="19439"/>
                      <a:pt x="6320" y="19466"/>
                    </a:cubicBezTo>
                    <a:cubicBezTo>
                      <a:pt x="6313" y="19466"/>
                      <a:pt x="6306" y="19492"/>
                      <a:pt x="6299" y="19492"/>
                    </a:cubicBezTo>
                    <a:close/>
                    <a:moveTo>
                      <a:pt x="6299" y="18456"/>
                    </a:moveTo>
                    <a:cubicBezTo>
                      <a:pt x="6284" y="18456"/>
                      <a:pt x="6270" y="18403"/>
                      <a:pt x="6256" y="18376"/>
                    </a:cubicBezTo>
                    <a:cubicBezTo>
                      <a:pt x="6277" y="18297"/>
                      <a:pt x="6292" y="18244"/>
                      <a:pt x="6306" y="18244"/>
                    </a:cubicBezTo>
                    <a:cubicBezTo>
                      <a:pt x="6313" y="18244"/>
                      <a:pt x="6328" y="18323"/>
                      <a:pt x="6335" y="18350"/>
                    </a:cubicBezTo>
                    <a:cubicBezTo>
                      <a:pt x="6320" y="18376"/>
                      <a:pt x="6313" y="18456"/>
                      <a:pt x="6299" y="18456"/>
                    </a:cubicBezTo>
                    <a:close/>
                    <a:moveTo>
                      <a:pt x="6263" y="17287"/>
                    </a:moveTo>
                    <a:cubicBezTo>
                      <a:pt x="6277" y="17234"/>
                      <a:pt x="6292" y="17154"/>
                      <a:pt x="6299" y="17154"/>
                    </a:cubicBezTo>
                    <a:cubicBezTo>
                      <a:pt x="6313" y="17154"/>
                      <a:pt x="6320" y="17234"/>
                      <a:pt x="6335" y="17287"/>
                    </a:cubicBezTo>
                    <a:cubicBezTo>
                      <a:pt x="6320" y="17314"/>
                      <a:pt x="6313" y="17393"/>
                      <a:pt x="6299" y="17393"/>
                    </a:cubicBezTo>
                    <a:cubicBezTo>
                      <a:pt x="6292" y="17393"/>
                      <a:pt x="6277" y="17340"/>
                      <a:pt x="6263" y="17287"/>
                    </a:cubicBezTo>
                    <a:close/>
                    <a:moveTo>
                      <a:pt x="6328" y="16251"/>
                    </a:moveTo>
                    <a:cubicBezTo>
                      <a:pt x="6313" y="16251"/>
                      <a:pt x="6306" y="16331"/>
                      <a:pt x="6299" y="16331"/>
                    </a:cubicBezTo>
                    <a:cubicBezTo>
                      <a:pt x="6284" y="16304"/>
                      <a:pt x="6270" y="16251"/>
                      <a:pt x="6256" y="16224"/>
                    </a:cubicBezTo>
                    <a:cubicBezTo>
                      <a:pt x="6256" y="16224"/>
                      <a:pt x="6256" y="16224"/>
                      <a:pt x="6256" y="16198"/>
                    </a:cubicBezTo>
                    <a:cubicBezTo>
                      <a:pt x="6270" y="16145"/>
                      <a:pt x="6284" y="16092"/>
                      <a:pt x="6306" y="16038"/>
                    </a:cubicBezTo>
                    <a:cubicBezTo>
                      <a:pt x="6306" y="16038"/>
                      <a:pt x="6320" y="16118"/>
                      <a:pt x="6335" y="16145"/>
                    </a:cubicBezTo>
                    <a:cubicBezTo>
                      <a:pt x="6356" y="16198"/>
                      <a:pt x="6349" y="16224"/>
                      <a:pt x="6328" y="16251"/>
                    </a:cubicBezTo>
                    <a:close/>
                    <a:moveTo>
                      <a:pt x="6256" y="15135"/>
                    </a:moveTo>
                    <a:cubicBezTo>
                      <a:pt x="6256" y="15135"/>
                      <a:pt x="6263" y="15108"/>
                      <a:pt x="6263" y="15108"/>
                    </a:cubicBezTo>
                    <a:cubicBezTo>
                      <a:pt x="6270" y="15082"/>
                      <a:pt x="6284" y="15029"/>
                      <a:pt x="6292" y="15002"/>
                    </a:cubicBezTo>
                    <a:cubicBezTo>
                      <a:pt x="6299" y="14976"/>
                      <a:pt x="6306" y="14949"/>
                      <a:pt x="6313" y="15002"/>
                    </a:cubicBezTo>
                    <a:cubicBezTo>
                      <a:pt x="6313" y="15002"/>
                      <a:pt x="6320" y="15029"/>
                      <a:pt x="6320" y="15029"/>
                    </a:cubicBezTo>
                    <a:cubicBezTo>
                      <a:pt x="6349" y="15135"/>
                      <a:pt x="6349" y="15135"/>
                      <a:pt x="6320" y="15241"/>
                    </a:cubicBezTo>
                    <a:cubicBezTo>
                      <a:pt x="6306" y="15294"/>
                      <a:pt x="6299" y="15321"/>
                      <a:pt x="6284" y="15241"/>
                    </a:cubicBezTo>
                    <a:cubicBezTo>
                      <a:pt x="6277" y="15215"/>
                      <a:pt x="6263" y="15188"/>
                      <a:pt x="6256" y="15135"/>
                    </a:cubicBezTo>
                    <a:close/>
                    <a:moveTo>
                      <a:pt x="6306" y="14232"/>
                    </a:moveTo>
                    <a:cubicBezTo>
                      <a:pt x="6306" y="14232"/>
                      <a:pt x="6299" y="14232"/>
                      <a:pt x="6292" y="14205"/>
                    </a:cubicBezTo>
                    <a:cubicBezTo>
                      <a:pt x="6277" y="14179"/>
                      <a:pt x="6263" y="14125"/>
                      <a:pt x="6248" y="14099"/>
                    </a:cubicBezTo>
                    <a:cubicBezTo>
                      <a:pt x="6234" y="14072"/>
                      <a:pt x="6241" y="14072"/>
                      <a:pt x="6248" y="14046"/>
                    </a:cubicBezTo>
                    <a:cubicBezTo>
                      <a:pt x="6263" y="13993"/>
                      <a:pt x="6277" y="13939"/>
                      <a:pt x="6292" y="13886"/>
                    </a:cubicBezTo>
                    <a:cubicBezTo>
                      <a:pt x="6292" y="13860"/>
                      <a:pt x="6299" y="13860"/>
                      <a:pt x="6299" y="13833"/>
                    </a:cubicBezTo>
                    <a:cubicBezTo>
                      <a:pt x="6306" y="13860"/>
                      <a:pt x="6306" y="13860"/>
                      <a:pt x="6313" y="13860"/>
                    </a:cubicBezTo>
                    <a:cubicBezTo>
                      <a:pt x="6313" y="13886"/>
                      <a:pt x="6320" y="13886"/>
                      <a:pt x="6320" y="13913"/>
                    </a:cubicBezTo>
                    <a:cubicBezTo>
                      <a:pt x="6335" y="13966"/>
                      <a:pt x="6349" y="14019"/>
                      <a:pt x="6364" y="14072"/>
                    </a:cubicBezTo>
                    <a:cubicBezTo>
                      <a:pt x="6342" y="14125"/>
                      <a:pt x="6328" y="14179"/>
                      <a:pt x="6306" y="14232"/>
                    </a:cubicBezTo>
                    <a:close/>
                    <a:moveTo>
                      <a:pt x="6371" y="12983"/>
                    </a:moveTo>
                    <a:cubicBezTo>
                      <a:pt x="6349" y="13063"/>
                      <a:pt x="6328" y="13142"/>
                      <a:pt x="6299" y="13222"/>
                    </a:cubicBezTo>
                    <a:cubicBezTo>
                      <a:pt x="6277" y="13142"/>
                      <a:pt x="6256" y="13063"/>
                      <a:pt x="6234" y="12983"/>
                    </a:cubicBezTo>
                    <a:cubicBezTo>
                      <a:pt x="6234" y="12956"/>
                      <a:pt x="6227" y="12956"/>
                      <a:pt x="6227" y="12930"/>
                    </a:cubicBezTo>
                    <a:cubicBezTo>
                      <a:pt x="6234" y="12930"/>
                      <a:pt x="6234" y="12930"/>
                      <a:pt x="6241" y="12930"/>
                    </a:cubicBezTo>
                    <a:cubicBezTo>
                      <a:pt x="6292" y="12770"/>
                      <a:pt x="6306" y="12770"/>
                      <a:pt x="6364" y="12903"/>
                    </a:cubicBezTo>
                    <a:cubicBezTo>
                      <a:pt x="6371" y="12930"/>
                      <a:pt x="6378" y="12930"/>
                      <a:pt x="6371" y="12983"/>
                    </a:cubicBezTo>
                    <a:close/>
                    <a:moveTo>
                      <a:pt x="6342" y="11973"/>
                    </a:moveTo>
                    <a:cubicBezTo>
                      <a:pt x="6328" y="12000"/>
                      <a:pt x="6320" y="12080"/>
                      <a:pt x="6306" y="12106"/>
                    </a:cubicBezTo>
                    <a:cubicBezTo>
                      <a:pt x="6306" y="12133"/>
                      <a:pt x="6299" y="12133"/>
                      <a:pt x="6299" y="12133"/>
                    </a:cubicBezTo>
                    <a:cubicBezTo>
                      <a:pt x="6284" y="12000"/>
                      <a:pt x="6263" y="11947"/>
                      <a:pt x="6234" y="11894"/>
                    </a:cubicBezTo>
                    <a:cubicBezTo>
                      <a:pt x="6234" y="11894"/>
                      <a:pt x="6227" y="11867"/>
                      <a:pt x="6227" y="11867"/>
                    </a:cubicBezTo>
                    <a:cubicBezTo>
                      <a:pt x="6234" y="11841"/>
                      <a:pt x="6234" y="11841"/>
                      <a:pt x="6241" y="11841"/>
                    </a:cubicBezTo>
                    <a:cubicBezTo>
                      <a:pt x="6263" y="11787"/>
                      <a:pt x="6284" y="11734"/>
                      <a:pt x="6292" y="11628"/>
                    </a:cubicBezTo>
                    <a:cubicBezTo>
                      <a:pt x="6292" y="11601"/>
                      <a:pt x="6299" y="11575"/>
                      <a:pt x="6313" y="11628"/>
                    </a:cubicBezTo>
                    <a:cubicBezTo>
                      <a:pt x="6320" y="11655"/>
                      <a:pt x="6335" y="11708"/>
                      <a:pt x="6342" y="11761"/>
                    </a:cubicBezTo>
                    <a:cubicBezTo>
                      <a:pt x="6356" y="11787"/>
                      <a:pt x="6364" y="11841"/>
                      <a:pt x="6378" y="11867"/>
                    </a:cubicBezTo>
                    <a:cubicBezTo>
                      <a:pt x="6364" y="11894"/>
                      <a:pt x="6349" y="11920"/>
                      <a:pt x="6342" y="11973"/>
                    </a:cubicBezTo>
                    <a:close/>
                    <a:moveTo>
                      <a:pt x="6328" y="10990"/>
                    </a:moveTo>
                    <a:cubicBezTo>
                      <a:pt x="6320" y="11017"/>
                      <a:pt x="6313" y="11044"/>
                      <a:pt x="6306" y="11070"/>
                    </a:cubicBezTo>
                    <a:cubicBezTo>
                      <a:pt x="6299" y="11070"/>
                      <a:pt x="6299" y="11070"/>
                      <a:pt x="6292" y="11044"/>
                    </a:cubicBezTo>
                    <a:cubicBezTo>
                      <a:pt x="6277" y="10964"/>
                      <a:pt x="6270" y="10858"/>
                      <a:pt x="6234" y="10831"/>
                    </a:cubicBezTo>
                    <a:cubicBezTo>
                      <a:pt x="6227" y="10831"/>
                      <a:pt x="6227" y="10804"/>
                      <a:pt x="6234" y="10778"/>
                    </a:cubicBezTo>
                    <a:cubicBezTo>
                      <a:pt x="6256" y="10698"/>
                      <a:pt x="6277" y="10618"/>
                      <a:pt x="6292" y="10539"/>
                    </a:cubicBezTo>
                    <a:cubicBezTo>
                      <a:pt x="6299" y="10512"/>
                      <a:pt x="6299" y="10486"/>
                      <a:pt x="6299" y="10486"/>
                    </a:cubicBezTo>
                    <a:cubicBezTo>
                      <a:pt x="6306" y="10486"/>
                      <a:pt x="6306" y="10512"/>
                      <a:pt x="6306" y="10539"/>
                    </a:cubicBezTo>
                    <a:cubicBezTo>
                      <a:pt x="6313" y="10565"/>
                      <a:pt x="6320" y="10592"/>
                      <a:pt x="6335" y="10618"/>
                    </a:cubicBezTo>
                    <a:cubicBezTo>
                      <a:pt x="6349" y="10698"/>
                      <a:pt x="6371" y="10751"/>
                      <a:pt x="6392" y="10804"/>
                    </a:cubicBezTo>
                    <a:cubicBezTo>
                      <a:pt x="6364" y="10831"/>
                      <a:pt x="6349" y="10911"/>
                      <a:pt x="6328" y="10990"/>
                    </a:cubicBezTo>
                    <a:close/>
                    <a:moveTo>
                      <a:pt x="6385" y="9768"/>
                    </a:moveTo>
                    <a:cubicBezTo>
                      <a:pt x="6349" y="9821"/>
                      <a:pt x="6328" y="9901"/>
                      <a:pt x="6306" y="10034"/>
                    </a:cubicBezTo>
                    <a:cubicBezTo>
                      <a:pt x="6299" y="10087"/>
                      <a:pt x="6299" y="10061"/>
                      <a:pt x="6292" y="10034"/>
                    </a:cubicBezTo>
                    <a:cubicBezTo>
                      <a:pt x="6277" y="9928"/>
                      <a:pt x="6256" y="9821"/>
                      <a:pt x="6234" y="9768"/>
                    </a:cubicBezTo>
                    <a:cubicBezTo>
                      <a:pt x="6205" y="9715"/>
                      <a:pt x="6213" y="9689"/>
                      <a:pt x="6227" y="9662"/>
                    </a:cubicBezTo>
                    <a:cubicBezTo>
                      <a:pt x="6263" y="9635"/>
                      <a:pt x="6277" y="9503"/>
                      <a:pt x="6292" y="9396"/>
                    </a:cubicBezTo>
                    <a:cubicBezTo>
                      <a:pt x="6299" y="9396"/>
                      <a:pt x="6299" y="9370"/>
                      <a:pt x="6299" y="9343"/>
                    </a:cubicBezTo>
                    <a:cubicBezTo>
                      <a:pt x="6306" y="9370"/>
                      <a:pt x="6306" y="9370"/>
                      <a:pt x="6306" y="9370"/>
                    </a:cubicBezTo>
                    <a:cubicBezTo>
                      <a:pt x="6320" y="9529"/>
                      <a:pt x="6342" y="9635"/>
                      <a:pt x="6378" y="9689"/>
                    </a:cubicBezTo>
                    <a:cubicBezTo>
                      <a:pt x="6385" y="9715"/>
                      <a:pt x="6399" y="9742"/>
                      <a:pt x="6385" y="9768"/>
                    </a:cubicBezTo>
                    <a:close/>
                    <a:moveTo>
                      <a:pt x="6392" y="8679"/>
                    </a:moveTo>
                    <a:cubicBezTo>
                      <a:pt x="6342" y="8732"/>
                      <a:pt x="6320" y="8892"/>
                      <a:pt x="6299" y="9024"/>
                    </a:cubicBezTo>
                    <a:cubicBezTo>
                      <a:pt x="6284" y="8865"/>
                      <a:pt x="6256" y="8732"/>
                      <a:pt x="6213" y="8679"/>
                    </a:cubicBezTo>
                    <a:cubicBezTo>
                      <a:pt x="6205" y="8679"/>
                      <a:pt x="6205" y="8679"/>
                      <a:pt x="6198" y="8652"/>
                    </a:cubicBezTo>
                    <a:cubicBezTo>
                      <a:pt x="6205" y="8652"/>
                      <a:pt x="6205" y="8626"/>
                      <a:pt x="6205" y="8626"/>
                    </a:cubicBezTo>
                    <a:cubicBezTo>
                      <a:pt x="6248" y="8573"/>
                      <a:pt x="6277" y="8466"/>
                      <a:pt x="6292" y="8307"/>
                    </a:cubicBezTo>
                    <a:cubicBezTo>
                      <a:pt x="6299" y="8280"/>
                      <a:pt x="6306" y="8254"/>
                      <a:pt x="6306" y="8307"/>
                    </a:cubicBezTo>
                    <a:cubicBezTo>
                      <a:pt x="6328" y="8466"/>
                      <a:pt x="6356" y="8573"/>
                      <a:pt x="6392" y="8626"/>
                    </a:cubicBezTo>
                    <a:cubicBezTo>
                      <a:pt x="6407" y="8652"/>
                      <a:pt x="6407" y="8679"/>
                      <a:pt x="6392" y="8679"/>
                    </a:cubicBezTo>
                    <a:close/>
                    <a:moveTo>
                      <a:pt x="6608" y="20528"/>
                    </a:moveTo>
                    <a:cubicBezTo>
                      <a:pt x="6601" y="20528"/>
                      <a:pt x="6594" y="20502"/>
                      <a:pt x="6586" y="20502"/>
                    </a:cubicBezTo>
                    <a:cubicBezTo>
                      <a:pt x="6586" y="20502"/>
                      <a:pt x="6594" y="20475"/>
                      <a:pt x="6594" y="20475"/>
                    </a:cubicBezTo>
                    <a:cubicBezTo>
                      <a:pt x="6601" y="20475"/>
                      <a:pt x="6601" y="20475"/>
                      <a:pt x="6608" y="20475"/>
                    </a:cubicBezTo>
                    <a:cubicBezTo>
                      <a:pt x="6608" y="20502"/>
                      <a:pt x="6608" y="20528"/>
                      <a:pt x="6608" y="20528"/>
                    </a:cubicBezTo>
                    <a:close/>
                    <a:moveTo>
                      <a:pt x="6601" y="19545"/>
                    </a:moveTo>
                    <a:cubicBezTo>
                      <a:pt x="6594" y="19545"/>
                      <a:pt x="6579" y="19492"/>
                      <a:pt x="6572" y="19466"/>
                    </a:cubicBezTo>
                    <a:cubicBezTo>
                      <a:pt x="6579" y="19439"/>
                      <a:pt x="6586" y="19413"/>
                      <a:pt x="6601" y="19386"/>
                    </a:cubicBezTo>
                    <a:cubicBezTo>
                      <a:pt x="6608" y="19413"/>
                      <a:pt x="6615" y="19439"/>
                      <a:pt x="6622" y="19466"/>
                    </a:cubicBezTo>
                    <a:cubicBezTo>
                      <a:pt x="6615" y="19492"/>
                      <a:pt x="6608" y="19545"/>
                      <a:pt x="6601" y="19545"/>
                    </a:cubicBezTo>
                    <a:close/>
                    <a:moveTo>
                      <a:pt x="6630" y="18376"/>
                    </a:moveTo>
                    <a:cubicBezTo>
                      <a:pt x="6622" y="18430"/>
                      <a:pt x="6615" y="18509"/>
                      <a:pt x="6594" y="18483"/>
                    </a:cubicBezTo>
                    <a:cubicBezTo>
                      <a:pt x="6579" y="18456"/>
                      <a:pt x="6565" y="18403"/>
                      <a:pt x="6558" y="18350"/>
                    </a:cubicBezTo>
                    <a:cubicBezTo>
                      <a:pt x="6572" y="18270"/>
                      <a:pt x="6601" y="18217"/>
                      <a:pt x="6608" y="18244"/>
                    </a:cubicBezTo>
                    <a:cubicBezTo>
                      <a:pt x="6615" y="18270"/>
                      <a:pt x="6644" y="18297"/>
                      <a:pt x="6630" y="18376"/>
                    </a:cubicBezTo>
                    <a:close/>
                    <a:moveTo>
                      <a:pt x="6558" y="17287"/>
                    </a:moveTo>
                    <a:cubicBezTo>
                      <a:pt x="6572" y="17207"/>
                      <a:pt x="6579" y="17154"/>
                      <a:pt x="6594" y="17101"/>
                    </a:cubicBezTo>
                    <a:cubicBezTo>
                      <a:pt x="6594" y="17101"/>
                      <a:pt x="6608" y="17101"/>
                      <a:pt x="6608" y="17101"/>
                    </a:cubicBezTo>
                    <a:cubicBezTo>
                      <a:pt x="6615" y="17154"/>
                      <a:pt x="6630" y="17207"/>
                      <a:pt x="6630" y="17261"/>
                    </a:cubicBezTo>
                    <a:cubicBezTo>
                      <a:pt x="6637" y="17314"/>
                      <a:pt x="6615" y="17367"/>
                      <a:pt x="6608" y="17393"/>
                    </a:cubicBezTo>
                    <a:cubicBezTo>
                      <a:pt x="6601" y="17420"/>
                      <a:pt x="6586" y="17393"/>
                      <a:pt x="6586" y="17367"/>
                    </a:cubicBezTo>
                    <a:cubicBezTo>
                      <a:pt x="6572" y="17340"/>
                      <a:pt x="6565" y="17314"/>
                      <a:pt x="6558" y="17287"/>
                    </a:cubicBezTo>
                    <a:close/>
                    <a:moveTo>
                      <a:pt x="6608" y="16384"/>
                    </a:moveTo>
                    <a:cubicBezTo>
                      <a:pt x="6608" y="16384"/>
                      <a:pt x="6594" y="16384"/>
                      <a:pt x="6594" y="16384"/>
                    </a:cubicBezTo>
                    <a:cubicBezTo>
                      <a:pt x="6579" y="16331"/>
                      <a:pt x="6579" y="16224"/>
                      <a:pt x="6550" y="16224"/>
                    </a:cubicBezTo>
                    <a:cubicBezTo>
                      <a:pt x="6550" y="16224"/>
                      <a:pt x="6543" y="16224"/>
                      <a:pt x="6543" y="16224"/>
                    </a:cubicBezTo>
                    <a:cubicBezTo>
                      <a:pt x="6543" y="16198"/>
                      <a:pt x="6550" y="16198"/>
                      <a:pt x="6550" y="16171"/>
                    </a:cubicBezTo>
                    <a:cubicBezTo>
                      <a:pt x="6608" y="15985"/>
                      <a:pt x="6586" y="15985"/>
                      <a:pt x="6644" y="16171"/>
                    </a:cubicBezTo>
                    <a:cubicBezTo>
                      <a:pt x="6644" y="16171"/>
                      <a:pt x="6644" y="16198"/>
                      <a:pt x="6651" y="16224"/>
                    </a:cubicBezTo>
                    <a:cubicBezTo>
                      <a:pt x="6622" y="16224"/>
                      <a:pt x="6615" y="16304"/>
                      <a:pt x="6608" y="16384"/>
                    </a:cubicBezTo>
                    <a:close/>
                    <a:moveTo>
                      <a:pt x="6565" y="15055"/>
                    </a:moveTo>
                    <a:cubicBezTo>
                      <a:pt x="6572" y="15029"/>
                      <a:pt x="6579" y="14976"/>
                      <a:pt x="6586" y="14923"/>
                    </a:cubicBezTo>
                    <a:cubicBezTo>
                      <a:pt x="6586" y="14923"/>
                      <a:pt x="6594" y="14923"/>
                      <a:pt x="6601" y="14896"/>
                    </a:cubicBezTo>
                    <a:cubicBezTo>
                      <a:pt x="6601" y="14923"/>
                      <a:pt x="6608" y="14923"/>
                      <a:pt x="6608" y="14923"/>
                    </a:cubicBezTo>
                    <a:cubicBezTo>
                      <a:pt x="6615" y="14976"/>
                      <a:pt x="6622" y="15029"/>
                      <a:pt x="6637" y="15055"/>
                    </a:cubicBezTo>
                    <a:cubicBezTo>
                      <a:pt x="6651" y="15108"/>
                      <a:pt x="6651" y="15162"/>
                      <a:pt x="6637" y="15215"/>
                    </a:cubicBezTo>
                    <a:cubicBezTo>
                      <a:pt x="6594" y="15348"/>
                      <a:pt x="6601" y="15348"/>
                      <a:pt x="6565" y="15215"/>
                    </a:cubicBezTo>
                    <a:cubicBezTo>
                      <a:pt x="6543" y="15162"/>
                      <a:pt x="6543" y="15108"/>
                      <a:pt x="6565" y="15055"/>
                    </a:cubicBezTo>
                    <a:close/>
                    <a:moveTo>
                      <a:pt x="6637" y="14152"/>
                    </a:moveTo>
                    <a:cubicBezTo>
                      <a:pt x="6622" y="14152"/>
                      <a:pt x="6622" y="14205"/>
                      <a:pt x="6615" y="14232"/>
                    </a:cubicBezTo>
                    <a:cubicBezTo>
                      <a:pt x="6601" y="14311"/>
                      <a:pt x="6601" y="14311"/>
                      <a:pt x="6586" y="14232"/>
                    </a:cubicBezTo>
                    <a:cubicBezTo>
                      <a:pt x="6572" y="14179"/>
                      <a:pt x="6558" y="14125"/>
                      <a:pt x="6543" y="14099"/>
                    </a:cubicBezTo>
                    <a:cubicBezTo>
                      <a:pt x="6529" y="14072"/>
                      <a:pt x="6529" y="14046"/>
                      <a:pt x="6536" y="14046"/>
                    </a:cubicBezTo>
                    <a:cubicBezTo>
                      <a:pt x="6550" y="13993"/>
                      <a:pt x="6565" y="13913"/>
                      <a:pt x="6579" y="13860"/>
                    </a:cubicBezTo>
                    <a:cubicBezTo>
                      <a:pt x="6586" y="13860"/>
                      <a:pt x="6594" y="13833"/>
                      <a:pt x="6594" y="13833"/>
                    </a:cubicBezTo>
                    <a:cubicBezTo>
                      <a:pt x="6601" y="13833"/>
                      <a:pt x="6608" y="13833"/>
                      <a:pt x="6608" y="13860"/>
                    </a:cubicBezTo>
                    <a:cubicBezTo>
                      <a:pt x="6622" y="13886"/>
                      <a:pt x="6630" y="13913"/>
                      <a:pt x="6637" y="13966"/>
                    </a:cubicBezTo>
                    <a:cubicBezTo>
                      <a:pt x="6651" y="13993"/>
                      <a:pt x="6658" y="14019"/>
                      <a:pt x="6666" y="14072"/>
                    </a:cubicBezTo>
                    <a:cubicBezTo>
                      <a:pt x="6658" y="14099"/>
                      <a:pt x="6644" y="14099"/>
                      <a:pt x="6637" y="14152"/>
                    </a:cubicBezTo>
                    <a:close/>
                    <a:moveTo>
                      <a:pt x="6637" y="13089"/>
                    </a:moveTo>
                    <a:cubicBezTo>
                      <a:pt x="6630" y="13116"/>
                      <a:pt x="6622" y="13142"/>
                      <a:pt x="6615" y="13196"/>
                    </a:cubicBezTo>
                    <a:cubicBezTo>
                      <a:pt x="6608" y="13222"/>
                      <a:pt x="6594" y="13249"/>
                      <a:pt x="6586" y="13196"/>
                    </a:cubicBezTo>
                    <a:cubicBezTo>
                      <a:pt x="6572" y="13142"/>
                      <a:pt x="6558" y="13116"/>
                      <a:pt x="6550" y="13063"/>
                    </a:cubicBezTo>
                    <a:cubicBezTo>
                      <a:pt x="6536" y="13036"/>
                      <a:pt x="6529" y="12983"/>
                      <a:pt x="6515" y="12930"/>
                    </a:cubicBezTo>
                    <a:cubicBezTo>
                      <a:pt x="6529" y="12903"/>
                      <a:pt x="6543" y="12877"/>
                      <a:pt x="6550" y="12850"/>
                    </a:cubicBezTo>
                    <a:cubicBezTo>
                      <a:pt x="6565" y="12797"/>
                      <a:pt x="6572" y="12744"/>
                      <a:pt x="6586" y="12691"/>
                    </a:cubicBezTo>
                    <a:cubicBezTo>
                      <a:pt x="6586" y="12691"/>
                      <a:pt x="6594" y="12664"/>
                      <a:pt x="6601" y="12664"/>
                    </a:cubicBezTo>
                    <a:cubicBezTo>
                      <a:pt x="6601" y="12664"/>
                      <a:pt x="6608" y="12664"/>
                      <a:pt x="6608" y="12691"/>
                    </a:cubicBezTo>
                    <a:cubicBezTo>
                      <a:pt x="6622" y="12744"/>
                      <a:pt x="6622" y="12797"/>
                      <a:pt x="6637" y="12824"/>
                    </a:cubicBezTo>
                    <a:cubicBezTo>
                      <a:pt x="6651" y="12877"/>
                      <a:pt x="6666" y="12903"/>
                      <a:pt x="6680" y="12930"/>
                    </a:cubicBezTo>
                    <a:cubicBezTo>
                      <a:pt x="6666" y="12983"/>
                      <a:pt x="6651" y="13036"/>
                      <a:pt x="6637" y="13089"/>
                    </a:cubicBezTo>
                    <a:close/>
                    <a:moveTo>
                      <a:pt x="6622" y="12027"/>
                    </a:moveTo>
                    <a:cubicBezTo>
                      <a:pt x="6615" y="12053"/>
                      <a:pt x="6615" y="12106"/>
                      <a:pt x="6608" y="12133"/>
                    </a:cubicBezTo>
                    <a:cubicBezTo>
                      <a:pt x="6608" y="12133"/>
                      <a:pt x="6601" y="12159"/>
                      <a:pt x="6594" y="12159"/>
                    </a:cubicBezTo>
                    <a:cubicBezTo>
                      <a:pt x="6594" y="12133"/>
                      <a:pt x="6586" y="12133"/>
                      <a:pt x="6586" y="12106"/>
                    </a:cubicBezTo>
                    <a:cubicBezTo>
                      <a:pt x="6565" y="12053"/>
                      <a:pt x="6550" y="11973"/>
                      <a:pt x="6529" y="11894"/>
                    </a:cubicBezTo>
                    <a:cubicBezTo>
                      <a:pt x="6522" y="11867"/>
                      <a:pt x="6507" y="11894"/>
                      <a:pt x="6522" y="11841"/>
                    </a:cubicBezTo>
                    <a:cubicBezTo>
                      <a:pt x="6550" y="11734"/>
                      <a:pt x="6579" y="11681"/>
                      <a:pt x="6586" y="11548"/>
                    </a:cubicBezTo>
                    <a:cubicBezTo>
                      <a:pt x="6586" y="11548"/>
                      <a:pt x="6608" y="11548"/>
                      <a:pt x="6608" y="11575"/>
                    </a:cubicBezTo>
                    <a:cubicBezTo>
                      <a:pt x="6615" y="11601"/>
                      <a:pt x="6622" y="11655"/>
                      <a:pt x="6630" y="11681"/>
                    </a:cubicBezTo>
                    <a:cubicBezTo>
                      <a:pt x="6644" y="11734"/>
                      <a:pt x="6666" y="11814"/>
                      <a:pt x="6680" y="11867"/>
                    </a:cubicBezTo>
                    <a:cubicBezTo>
                      <a:pt x="6658" y="11920"/>
                      <a:pt x="6644" y="11973"/>
                      <a:pt x="6622" y="12027"/>
                    </a:cubicBezTo>
                    <a:close/>
                    <a:moveTo>
                      <a:pt x="6687" y="10831"/>
                    </a:moveTo>
                    <a:cubicBezTo>
                      <a:pt x="6651" y="10884"/>
                      <a:pt x="6630" y="10964"/>
                      <a:pt x="6615" y="11097"/>
                    </a:cubicBezTo>
                    <a:cubicBezTo>
                      <a:pt x="6601" y="11150"/>
                      <a:pt x="6594" y="11150"/>
                      <a:pt x="6586" y="11097"/>
                    </a:cubicBezTo>
                    <a:cubicBezTo>
                      <a:pt x="6565" y="10964"/>
                      <a:pt x="6543" y="10884"/>
                      <a:pt x="6507" y="10831"/>
                    </a:cubicBezTo>
                    <a:cubicBezTo>
                      <a:pt x="6507" y="10831"/>
                      <a:pt x="6507" y="10804"/>
                      <a:pt x="6500" y="10804"/>
                    </a:cubicBezTo>
                    <a:cubicBezTo>
                      <a:pt x="6507" y="10778"/>
                      <a:pt x="6507" y="10778"/>
                      <a:pt x="6507" y="10778"/>
                    </a:cubicBezTo>
                    <a:cubicBezTo>
                      <a:pt x="6550" y="10725"/>
                      <a:pt x="6572" y="10565"/>
                      <a:pt x="6601" y="10432"/>
                    </a:cubicBezTo>
                    <a:cubicBezTo>
                      <a:pt x="6601" y="10432"/>
                      <a:pt x="6615" y="10459"/>
                      <a:pt x="6615" y="10459"/>
                    </a:cubicBezTo>
                    <a:cubicBezTo>
                      <a:pt x="6615" y="10618"/>
                      <a:pt x="6651" y="10698"/>
                      <a:pt x="6687" y="10778"/>
                    </a:cubicBezTo>
                    <a:cubicBezTo>
                      <a:pt x="6694" y="10804"/>
                      <a:pt x="6701" y="10804"/>
                      <a:pt x="6687" y="10831"/>
                    </a:cubicBezTo>
                    <a:close/>
                    <a:moveTo>
                      <a:pt x="6615" y="10061"/>
                    </a:moveTo>
                    <a:cubicBezTo>
                      <a:pt x="6615" y="10087"/>
                      <a:pt x="6608" y="10087"/>
                      <a:pt x="6608" y="10114"/>
                    </a:cubicBezTo>
                    <a:cubicBezTo>
                      <a:pt x="6601" y="10087"/>
                      <a:pt x="6594" y="10087"/>
                      <a:pt x="6594" y="10061"/>
                    </a:cubicBezTo>
                    <a:cubicBezTo>
                      <a:pt x="6579" y="9954"/>
                      <a:pt x="6558" y="9901"/>
                      <a:pt x="6536" y="9821"/>
                    </a:cubicBezTo>
                    <a:cubicBezTo>
                      <a:pt x="6515" y="9742"/>
                      <a:pt x="6515" y="9715"/>
                      <a:pt x="6543" y="9635"/>
                    </a:cubicBezTo>
                    <a:cubicBezTo>
                      <a:pt x="6565" y="9582"/>
                      <a:pt x="6572" y="9476"/>
                      <a:pt x="6586" y="9396"/>
                    </a:cubicBezTo>
                    <a:cubicBezTo>
                      <a:pt x="6586" y="9370"/>
                      <a:pt x="6594" y="9370"/>
                      <a:pt x="6601" y="9343"/>
                    </a:cubicBezTo>
                    <a:cubicBezTo>
                      <a:pt x="6608" y="9370"/>
                      <a:pt x="6608" y="9370"/>
                      <a:pt x="6615" y="9396"/>
                    </a:cubicBezTo>
                    <a:cubicBezTo>
                      <a:pt x="6622" y="9449"/>
                      <a:pt x="6630" y="9529"/>
                      <a:pt x="6644" y="9582"/>
                    </a:cubicBezTo>
                    <a:cubicBezTo>
                      <a:pt x="6658" y="9635"/>
                      <a:pt x="6673" y="9689"/>
                      <a:pt x="6694" y="9742"/>
                    </a:cubicBezTo>
                    <a:cubicBezTo>
                      <a:pt x="6666" y="9768"/>
                      <a:pt x="6651" y="9848"/>
                      <a:pt x="6637" y="9901"/>
                    </a:cubicBezTo>
                    <a:cubicBezTo>
                      <a:pt x="6622" y="9954"/>
                      <a:pt x="6608" y="9981"/>
                      <a:pt x="6615" y="10061"/>
                    </a:cubicBezTo>
                    <a:close/>
                    <a:moveTo>
                      <a:pt x="6701" y="8679"/>
                    </a:moveTo>
                    <a:cubicBezTo>
                      <a:pt x="6651" y="8732"/>
                      <a:pt x="6630" y="8838"/>
                      <a:pt x="6615" y="8998"/>
                    </a:cubicBezTo>
                    <a:cubicBezTo>
                      <a:pt x="6608" y="9024"/>
                      <a:pt x="6601" y="9051"/>
                      <a:pt x="6601" y="9051"/>
                    </a:cubicBezTo>
                    <a:cubicBezTo>
                      <a:pt x="6594" y="9051"/>
                      <a:pt x="6586" y="9024"/>
                      <a:pt x="6586" y="8998"/>
                    </a:cubicBezTo>
                    <a:cubicBezTo>
                      <a:pt x="6579" y="8892"/>
                      <a:pt x="6558" y="8812"/>
                      <a:pt x="6536" y="8732"/>
                    </a:cubicBezTo>
                    <a:cubicBezTo>
                      <a:pt x="6522" y="8706"/>
                      <a:pt x="6507" y="8679"/>
                      <a:pt x="6493" y="8652"/>
                    </a:cubicBezTo>
                    <a:cubicBezTo>
                      <a:pt x="6507" y="8599"/>
                      <a:pt x="6522" y="8573"/>
                      <a:pt x="6536" y="8520"/>
                    </a:cubicBezTo>
                    <a:cubicBezTo>
                      <a:pt x="6550" y="8493"/>
                      <a:pt x="6579" y="8360"/>
                      <a:pt x="6586" y="8307"/>
                    </a:cubicBezTo>
                    <a:cubicBezTo>
                      <a:pt x="6586" y="8254"/>
                      <a:pt x="6594" y="8227"/>
                      <a:pt x="6594" y="8201"/>
                    </a:cubicBezTo>
                    <a:cubicBezTo>
                      <a:pt x="6601" y="8201"/>
                      <a:pt x="6601" y="8174"/>
                      <a:pt x="6608" y="8174"/>
                    </a:cubicBezTo>
                    <a:cubicBezTo>
                      <a:pt x="6608" y="8201"/>
                      <a:pt x="6615" y="8201"/>
                      <a:pt x="6615" y="8227"/>
                    </a:cubicBezTo>
                    <a:cubicBezTo>
                      <a:pt x="6608" y="8440"/>
                      <a:pt x="6658" y="8520"/>
                      <a:pt x="6694" y="8626"/>
                    </a:cubicBezTo>
                    <a:cubicBezTo>
                      <a:pt x="6701" y="8652"/>
                      <a:pt x="6701" y="8652"/>
                      <a:pt x="6709" y="8652"/>
                    </a:cubicBezTo>
                    <a:cubicBezTo>
                      <a:pt x="6709" y="8652"/>
                      <a:pt x="6701" y="8679"/>
                      <a:pt x="6701" y="8679"/>
                    </a:cubicBezTo>
                    <a:close/>
                    <a:moveTo>
                      <a:pt x="6975" y="9768"/>
                    </a:moveTo>
                    <a:cubicBezTo>
                      <a:pt x="6939" y="9821"/>
                      <a:pt x="6917" y="9901"/>
                      <a:pt x="6903" y="10034"/>
                    </a:cubicBezTo>
                    <a:cubicBezTo>
                      <a:pt x="6896" y="10087"/>
                      <a:pt x="6896" y="10061"/>
                      <a:pt x="6888" y="10034"/>
                    </a:cubicBezTo>
                    <a:cubicBezTo>
                      <a:pt x="6867" y="9928"/>
                      <a:pt x="6852" y="9821"/>
                      <a:pt x="6824" y="9768"/>
                    </a:cubicBezTo>
                    <a:cubicBezTo>
                      <a:pt x="6802" y="9715"/>
                      <a:pt x="6809" y="9689"/>
                      <a:pt x="6824" y="9662"/>
                    </a:cubicBezTo>
                    <a:cubicBezTo>
                      <a:pt x="6860" y="9635"/>
                      <a:pt x="6874" y="9503"/>
                      <a:pt x="6888" y="9396"/>
                    </a:cubicBezTo>
                    <a:cubicBezTo>
                      <a:pt x="6888" y="9396"/>
                      <a:pt x="6888" y="9370"/>
                      <a:pt x="6896" y="9343"/>
                    </a:cubicBezTo>
                    <a:cubicBezTo>
                      <a:pt x="6896" y="9370"/>
                      <a:pt x="6903" y="9370"/>
                      <a:pt x="6903" y="9370"/>
                    </a:cubicBezTo>
                    <a:cubicBezTo>
                      <a:pt x="6910" y="9529"/>
                      <a:pt x="6939" y="9635"/>
                      <a:pt x="6975" y="9689"/>
                    </a:cubicBezTo>
                    <a:cubicBezTo>
                      <a:pt x="6982" y="9715"/>
                      <a:pt x="6989" y="9742"/>
                      <a:pt x="6975" y="9768"/>
                    </a:cubicBezTo>
                    <a:close/>
                    <a:moveTo>
                      <a:pt x="6795" y="8652"/>
                    </a:moveTo>
                    <a:cubicBezTo>
                      <a:pt x="6795" y="8652"/>
                      <a:pt x="6802" y="8652"/>
                      <a:pt x="6802" y="8626"/>
                    </a:cubicBezTo>
                    <a:cubicBezTo>
                      <a:pt x="6831" y="8546"/>
                      <a:pt x="6860" y="8466"/>
                      <a:pt x="6881" y="8360"/>
                    </a:cubicBezTo>
                    <a:cubicBezTo>
                      <a:pt x="6888" y="8334"/>
                      <a:pt x="6888" y="8307"/>
                      <a:pt x="6888" y="8280"/>
                    </a:cubicBezTo>
                    <a:cubicBezTo>
                      <a:pt x="6888" y="8254"/>
                      <a:pt x="6896" y="8254"/>
                      <a:pt x="6896" y="8227"/>
                    </a:cubicBezTo>
                    <a:cubicBezTo>
                      <a:pt x="6896" y="8227"/>
                      <a:pt x="6903" y="8254"/>
                      <a:pt x="6903" y="8254"/>
                    </a:cubicBezTo>
                    <a:cubicBezTo>
                      <a:pt x="6903" y="8440"/>
                      <a:pt x="6953" y="8493"/>
                      <a:pt x="6975" y="8599"/>
                    </a:cubicBezTo>
                    <a:cubicBezTo>
                      <a:pt x="6982" y="8652"/>
                      <a:pt x="6982" y="8679"/>
                      <a:pt x="6975" y="8706"/>
                    </a:cubicBezTo>
                    <a:cubicBezTo>
                      <a:pt x="6939" y="8759"/>
                      <a:pt x="6910" y="8865"/>
                      <a:pt x="6903" y="8998"/>
                    </a:cubicBezTo>
                    <a:cubicBezTo>
                      <a:pt x="6903" y="9024"/>
                      <a:pt x="6896" y="9024"/>
                      <a:pt x="6896" y="9051"/>
                    </a:cubicBezTo>
                    <a:cubicBezTo>
                      <a:pt x="6896" y="9024"/>
                      <a:pt x="6888" y="9024"/>
                      <a:pt x="6888" y="8998"/>
                    </a:cubicBezTo>
                    <a:cubicBezTo>
                      <a:pt x="6874" y="8838"/>
                      <a:pt x="6845" y="8732"/>
                      <a:pt x="6802" y="8679"/>
                    </a:cubicBezTo>
                    <a:cubicBezTo>
                      <a:pt x="6795" y="8679"/>
                      <a:pt x="6795" y="8652"/>
                      <a:pt x="6795" y="8652"/>
                    </a:cubicBezTo>
                    <a:close/>
                    <a:moveTo>
                      <a:pt x="6896" y="20502"/>
                    </a:moveTo>
                    <a:cubicBezTo>
                      <a:pt x="6888" y="20502"/>
                      <a:pt x="6888" y="20502"/>
                      <a:pt x="6888" y="20502"/>
                    </a:cubicBezTo>
                    <a:cubicBezTo>
                      <a:pt x="6888" y="20475"/>
                      <a:pt x="6896" y="20475"/>
                      <a:pt x="6896" y="20475"/>
                    </a:cubicBezTo>
                    <a:cubicBezTo>
                      <a:pt x="6896" y="20475"/>
                      <a:pt x="6903" y="20475"/>
                      <a:pt x="6903" y="20502"/>
                    </a:cubicBezTo>
                    <a:cubicBezTo>
                      <a:pt x="6903" y="20502"/>
                      <a:pt x="6896" y="20502"/>
                      <a:pt x="6896" y="20502"/>
                    </a:cubicBezTo>
                    <a:close/>
                    <a:moveTo>
                      <a:pt x="6896" y="19545"/>
                    </a:moveTo>
                    <a:cubicBezTo>
                      <a:pt x="6888" y="19519"/>
                      <a:pt x="6881" y="19492"/>
                      <a:pt x="6874" y="19466"/>
                    </a:cubicBezTo>
                    <a:cubicBezTo>
                      <a:pt x="6874" y="19466"/>
                      <a:pt x="6888" y="19439"/>
                      <a:pt x="6903" y="19359"/>
                    </a:cubicBezTo>
                    <a:cubicBezTo>
                      <a:pt x="6903" y="19413"/>
                      <a:pt x="6910" y="19439"/>
                      <a:pt x="6910" y="19466"/>
                    </a:cubicBezTo>
                    <a:cubicBezTo>
                      <a:pt x="6910" y="19492"/>
                      <a:pt x="6903" y="19519"/>
                      <a:pt x="6896" y="19545"/>
                    </a:cubicBezTo>
                    <a:close/>
                    <a:moveTo>
                      <a:pt x="6896" y="18456"/>
                    </a:moveTo>
                    <a:cubicBezTo>
                      <a:pt x="6881" y="18456"/>
                      <a:pt x="6874" y="18403"/>
                      <a:pt x="6860" y="18350"/>
                    </a:cubicBezTo>
                    <a:cubicBezTo>
                      <a:pt x="6874" y="18297"/>
                      <a:pt x="6881" y="18244"/>
                      <a:pt x="6896" y="18244"/>
                    </a:cubicBezTo>
                    <a:cubicBezTo>
                      <a:pt x="6903" y="18244"/>
                      <a:pt x="6917" y="18323"/>
                      <a:pt x="6932" y="18350"/>
                    </a:cubicBezTo>
                    <a:cubicBezTo>
                      <a:pt x="6917" y="18403"/>
                      <a:pt x="6903" y="18483"/>
                      <a:pt x="6896" y="18456"/>
                    </a:cubicBezTo>
                    <a:close/>
                    <a:moveTo>
                      <a:pt x="6896" y="17393"/>
                    </a:moveTo>
                    <a:cubicBezTo>
                      <a:pt x="6888" y="17393"/>
                      <a:pt x="6874" y="17340"/>
                      <a:pt x="6852" y="17261"/>
                    </a:cubicBezTo>
                    <a:cubicBezTo>
                      <a:pt x="6867" y="17234"/>
                      <a:pt x="6881" y="17154"/>
                      <a:pt x="6888" y="17181"/>
                    </a:cubicBezTo>
                    <a:cubicBezTo>
                      <a:pt x="6903" y="17181"/>
                      <a:pt x="6917" y="17234"/>
                      <a:pt x="6932" y="17287"/>
                    </a:cubicBezTo>
                    <a:cubicBezTo>
                      <a:pt x="6917" y="17314"/>
                      <a:pt x="6910" y="17393"/>
                      <a:pt x="6896" y="17393"/>
                    </a:cubicBezTo>
                    <a:close/>
                    <a:moveTo>
                      <a:pt x="6932" y="16224"/>
                    </a:moveTo>
                    <a:cubicBezTo>
                      <a:pt x="6924" y="16277"/>
                      <a:pt x="6910" y="16331"/>
                      <a:pt x="6896" y="16331"/>
                    </a:cubicBezTo>
                    <a:cubicBezTo>
                      <a:pt x="6881" y="16331"/>
                      <a:pt x="6874" y="16277"/>
                      <a:pt x="6860" y="16224"/>
                    </a:cubicBezTo>
                    <a:cubicBezTo>
                      <a:pt x="6860" y="16224"/>
                      <a:pt x="6852" y="16224"/>
                      <a:pt x="6845" y="16224"/>
                    </a:cubicBezTo>
                    <a:cubicBezTo>
                      <a:pt x="6852" y="16198"/>
                      <a:pt x="6852" y="16198"/>
                      <a:pt x="6852" y="16171"/>
                    </a:cubicBezTo>
                    <a:cubicBezTo>
                      <a:pt x="6867" y="16145"/>
                      <a:pt x="6874" y="16118"/>
                      <a:pt x="6881" y="16065"/>
                    </a:cubicBezTo>
                    <a:cubicBezTo>
                      <a:pt x="6888" y="16038"/>
                      <a:pt x="6896" y="16012"/>
                      <a:pt x="6903" y="16065"/>
                    </a:cubicBezTo>
                    <a:cubicBezTo>
                      <a:pt x="6917" y="16118"/>
                      <a:pt x="6924" y="16145"/>
                      <a:pt x="6939" y="16198"/>
                    </a:cubicBezTo>
                    <a:cubicBezTo>
                      <a:pt x="6939" y="16198"/>
                      <a:pt x="6939" y="16224"/>
                      <a:pt x="6932" y="16224"/>
                    </a:cubicBezTo>
                    <a:close/>
                    <a:moveTo>
                      <a:pt x="6932" y="15188"/>
                    </a:moveTo>
                    <a:cubicBezTo>
                      <a:pt x="6917" y="15215"/>
                      <a:pt x="6910" y="15241"/>
                      <a:pt x="6903" y="15268"/>
                    </a:cubicBezTo>
                    <a:cubicBezTo>
                      <a:pt x="6903" y="15294"/>
                      <a:pt x="6896" y="15321"/>
                      <a:pt x="6888" y="15294"/>
                    </a:cubicBezTo>
                    <a:cubicBezTo>
                      <a:pt x="6874" y="15241"/>
                      <a:pt x="6867" y="15215"/>
                      <a:pt x="6860" y="15188"/>
                    </a:cubicBezTo>
                    <a:cubicBezTo>
                      <a:pt x="6852" y="15162"/>
                      <a:pt x="6852" y="15162"/>
                      <a:pt x="6845" y="15135"/>
                    </a:cubicBezTo>
                    <a:cubicBezTo>
                      <a:pt x="6852" y="15108"/>
                      <a:pt x="6860" y="15108"/>
                      <a:pt x="6860" y="15082"/>
                    </a:cubicBezTo>
                    <a:cubicBezTo>
                      <a:pt x="6874" y="15029"/>
                      <a:pt x="6881" y="14976"/>
                      <a:pt x="6896" y="14923"/>
                    </a:cubicBezTo>
                    <a:cubicBezTo>
                      <a:pt x="6903" y="14976"/>
                      <a:pt x="6917" y="15029"/>
                      <a:pt x="6932" y="15082"/>
                    </a:cubicBezTo>
                    <a:cubicBezTo>
                      <a:pt x="6939" y="15108"/>
                      <a:pt x="6946" y="15135"/>
                      <a:pt x="6932" y="15188"/>
                    </a:cubicBezTo>
                    <a:close/>
                    <a:moveTo>
                      <a:pt x="6946" y="14099"/>
                    </a:moveTo>
                    <a:cubicBezTo>
                      <a:pt x="6924" y="14125"/>
                      <a:pt x="6867" y="14125"/>
                      <a:pt x="6845" y="14099"/>
                    </a:cubicBezTo>
                    <a:cubicBezTo>
                      <a:pt x="6838" y="14072"/>
                      <a:pt x="6831" y="14072"/>
                      <a:pt x="6838" y="14046"/>
                    </a:cubicBezTo>
                    <a:cubicBezTo>
                      <a:pt x="6852" y="13993"/>
                      <a:pt x="6874" y="13913"/>
                      <a:pt x="6888" y="13860"/>
                    </a:cubicBezTo>
                    <a:cubicBezTo>
                      <a:pt x="6888" y="13860"/>
                      <a:pt x="6888" y="13860"/>
                      <a:pt x="6896" y="13833"/>
                    </a:cubicBezTo>
                    <a:cubicBezTo>
                      <a:pt x="6896" y="13860"/>
                      <a:pt x="6903" y="13860"/>
                      <a:pt x="6910" y="13886"/>
                    </a:cubicBezTo>
                    <a:cubicBezTo>
                      <a:pt x="6917" y="13939"/>
                      <a:pt x="6932" y="13966"/>
                      <a:pt x="6946" y="14019"/>
                    </a:cubicBezTo>
                    <a:cubicBezTo>
                      <a:pt x="6953" y="14046"/>
                      <a:pt x="6960" y="14072"/>
                      <a:pt x="6946" y="14099"/>
                    </a:cubicBezTo>
                    <a:close/>
                    <a:moveTo>
                      <a:pt x="6968" y="12956"/>
                    </a:moveTo>
                    <a:cubicBezTo>
                      <a:pt x="6968" y="12956"/>
                      <a:pt x="6968" y="12956"/>
                      <a:pt x="6960" y="12983"/>
                    </a:cubicBezTo>
                    <a:cubicBezTo>
                      <a:pt x="6939" y="13063"/>
                      <a:pt x="6917" y="13142"/>
                      <a:pt x="6896" y="13222"/>
                    </a:cubicBezTo>
                    <a:cubicBezTo>
                      <a:pt x="6874" y="13142"/>
                      <a:pt x="6852" y="13063"/>
                      <a:pt x="6824" y="12983"/>
                    </a:cubicBezTo>
                    <a:cubicBezTo>
                      <a:pt x="6817" y="12930"/>
                      <a:pt x="6824" y="12930"/>
                      <a:pt x="6831" y="12903"/>
                    </a:cubicBezTo>
                    <a:cubicBezTo>
                      <a:pt x="6845" y="12903"/>
                      <a:pt x="6852" y="12877"/>
                      <a:pt x="6860" y="12850"/>
                    </a:cubicBezTo>
                    <a:cubicBezTo>
                      <a:pt x="6874" y="12797"/>
                      <a:pt x="6881" y="12717"/>
                      <a:pt x="6896" y="12664"/>
                    </a:cubicBezTo>
                    <a:cubicBezTo>
                      <a:pt x="6903" y="12717"/>
                      <a:pt x="6917" y="12770"/>
                      <a:pt x="6924" y="12824"/>
                    </a:cubicBezTo>
                    <a:cubicBezTo>
                      <a:pt x="6939" y="12850"/>
                      <a:pt x="6946" y="12877"/>
                      <a:pt x="6960" y="12903"/>
                    </a:cubicBezTo>
                    <a:cubicBezTo>
                      <a:pt x="6960" y="12903"/>
                      <a:pt x="6968" y="12930"/>
                      <a:pt x="6968" y="12930"/>
                    </a:cubicBezTo>
                    <a:cubicBezTo>
                      <a:pt x="6968" y="12956"/>
                      <a:pt x="6968" y="12956"/>
                      <a:pt x="6968" y="12956"/>
                    </a:cubicBezTo>
                    <a:close/>
                    <a:moveTo>
                      <a:pt x="6824" y="11867"/>
                    </a:moveTo>
                    <a:cubicBezTo>
                      <a:pt x="6831" y="11814"/>
                      <a:pt x="6845" y="11761"/>
                      <a:pt x="6860" y="11708"/>
                    </a:cubicBezTo>
                    <a:cubicBezTo>
                      <a:pt x="6874" y="11681"/>
                      <a:pt x="6881" y="11601"/>
                      <a:pt x="6896" y="11601"/>
                    </a:cubicBezTo>
                    <a:cubicBezTo>
                      <a:pt x="6910" y="11601"/>
                      <a:pt x="6917" y="11681"/>
                      <a:pt x="6932" y="11708"/>
                    </a:cubicBezTo>
                    <a:cubicBezTo>
                      <a:pt x="6939" y="11761"/>
                      <a:pt x="6953" y="11814"/>
                      <a:pt x="6960" y="11841"/>
                    </a:cubicBezTo>
                    <a:cubicBezTo>
                      <a:pt x="6968" y="11841"/>
                      <a:pt x="6968" y="11867"/>
                      <a:pt x="6968" y="11867"/>
                    </a:cubicBezTo>
                    <a:cubicBezTo>
                      <a:pt x="6968" y="11894"/>
                      <a:pt x="6960" y="11894"/>
                      <a:pt x="6960" y="11920"/>
                    </a:cubicBezTo>
                    <a:cubicBezTo>
                      <a:pt x="6946" y="11947"/>
                      <a:pt x="6939" y="11947"/>
                      <a:pt x="6924" y="12000"/>
                    </a:cubicBezTo>
                    <a:cubicBezTo>
                      <a:pt x="6896" y="12106"/>
                      <a:pt x="6896" y="12106"/>
                      <a:pt x="6867" y="12000"/>
                    </a:cubicBezTo>
                    <a:cubicBezTo>
                      <a:pt x="6852" y="11947"/>
                      <a:pt x="6838" y="11920"/>
                      <a:pt x="6824" y="11867"/>
                    </a:cubicBezTo>
                    <a:close/>
                    <a:moveTo>
                      <a:pt x="6968" y="10831"/>
                    </a:moveTo>
                    <a:cubicBezTo>
                      <a:pt x="6946" y="10884"/>
                      <a:pt x="6924" y="10964"/>
                      <a:pt x="6910" y="11044"/>
                    </a:cubicBezTo>
                    <a:cubicBezTo>
                      <a:pt x="6903" y="11044"/>
                      <a:pt x="6896" y="11070"/>
                      <a:pt x="6896" y="11070"/>
                    </a:cubicBezTo>
                    <a:cubicBezTo>
                      <a:pt x="6888" y="11070"/>
                      <a:pt x="6888" y="11070"/>
                      <a:pt x="6888" y="11070"/>
                    </a:cubicBezTo>
                    <a:cubicBezTo>
                      <a:pt x="6881" y="11044"/>
                      <a:pt x="6881" y="11017"/>
                      <a:pt x="6874" y="11017"/>
                    </a:cubicBezTo>
                    <a:cubicBezTo>
                      <a:pt x="6852" y="10937"/>
                      <a:pt x="6838" y="10831"/>
                      <a:pt x="6809" y="10804"/>
                    </a:cubicBezTo>
                    <a:cubicBezTo>
                      <a:pt x="6831" y="10751"/>
                      <a:pt x="6852" y="10672"/>
                      <a:pt x="6867" y="10618"/>
                    </a:cubicBezTo>
                    <a:cubicBezTo>
                      <a:pt x="6896" y="10512"/>
                      <a:pt x="6896" y="10512"/>
                      <a:pt x="6917" y="10618"/>
                    </a:cubicBezTo>
                    <a:cubicBezTo>
                      <a:pt x="6932" y="10672"/>
                      <a:pt x="6946" y="10751"/>
                      <a:pt x="6968" y="10778"/>
                    </a:cubicBezTo>
                    <a:cubicBezTo>
                      <a:pt x="6996" y="10831"/>
                      <a:pt x="6982" y="10804"/>
                      <a:pt x="6968" y="10831"/>
                    </a:cubicBezTo>
                    <a:close/>
                    <a:moveTo>
                      <a:pt x="7183" y="20502"/>
                    </a:moveTo>
                    <a:cubicBezTo>
                      <a:pt x="7183" y="20502"/>
                      <a:pt x="7183" y="20502"/>
                      <a:pt x="7176" y="20502"/>
                    </a:cubicBezTo>
                    <a:cubicBezTo>
                      <a:pt x="7183" y="20475"/>
                      <a:pt x="7183" y="20475"/>
                      <a:pt x="7190" y="20475"/>
                    </a:cubicBezTo>
                    <a:cubicBezTo>
                      <a:pt x="7190" y="20475"/>
                      <a:pt x="7190" y="20475"/>
                      <a:pt x="7190" y="20502"/>
                    </a:cubicBezTo>
                    <a:cubicBezTo>
                      <a:pt x="7190" y="20502"/>
                      <a:pt x="7183" y="20502"/>
                      <a:pt x="7183" y="20502"/>
                    </a:cubicBezTo>
                    <a:close/>
                    <a:moveTo>
                      <a:pt x="7190" y="19545"/>
                    </a:moveTo>
                    <a:cubicBezTo>
                      <a:pt x="7183" y="19519"/>
                      <a:pt x="7169" y="19492"/>
                      <a:pt x="7169" y="19466"/>
                    </a:cubicBezTo>
                    <a:cubicBezTo>
                      <a:pt x="7169" y="19439"/>
                      <a:pt x="7176" y="19413"/>
                      <a:pt x="7183" y="19386"/>
                    </a:cubicBezTo>
                    <a:cubicBezTo>
                      <a:pt x="7190" y="19413"/>
                      <a:pt x="7205" y="19439"/>
                      <a:pt x="7205" y="19466"/>
                    </a:cubicBezTo>
                    <a:cubicBezTo>
                      <a:pt x="7205" y="19492"/>
                      <a:pt x="7190" y="19519"/>
                      <a:pt x="7190" y="19545"/>
                    </a:cubicBezTo>
                    <a:close/>
                    <a:moveTo>
                      <a:pt x="7183" y="18456"/>
                    </a:moveTo>
                    <a:cubicBezTo>
                      <a:pt x="7169" y="18456"/>
                      <a:pt x="7162" y="18403"/>
                      <a:pt x="7147" y="18350"/>
                    </a:cubicBezTo>
                    <a:cubicBezTo>
                      <a:pt x="7162" y="18297"/>
                      <a:pt x="7176" y="18244"/>
                      <a:pt x="7183" y="18244"/>
                    </a:cubicBezTo>
                    <a:cubicBezTo>
                      <a:pt x="7198" y="18244"/>
                      <a:pt x="7205" y="18323"/>
                      <a:pt x="7219" y="18350"/>
                    </a:cubicBezTo>
                    <a:cubicBezTo>
                      <a:pt x="7205" y="18403"/>
                      <a:pt x="7198" y="18483"/>
                      <a:pt x="7183" y="18456"/>
                    </a:cubicBezTo>
                    <a:close/>
                    <a:moveTo>
                      <a:pt x="7183" y="17393"/>
                    </a:moveTo>
                    <a:cubicBezTo>
                      <a:pt x="7169" y="17393"/>
                      <a:pt x="7162" y="17340"/>
                      <a:pt x="7147" y="17287"/>
                    </a:cubicBezTo>
                    <a:cubicBezTo>
                      <a:pt x="7162" y="17234"/>
                      <a:pt x="7176" y="17207"/>
                      <a:pt x="7183" y="17154"/>
                    </a:cubicBezTo>
                    <a:cubicBezTo>
                      <a:pt x="7198" y="17207"/>
                      <a:pt x="7205" y="17234"/>
                      <a:pt x="7219" y="17287"/>
                    </a:cubicBezTo>
                    <a:cubicBezTo>
                      <a:pt x="7205" y="17314"/>
                      <a:pt x="7198" y="17393"/>
                      <a:pt x="7183" y="17393"/>
                    </a:cubicBezTo>
                    <a:close/>
                    <a:moveTo>
                      <a:pt x="7183" y="16331"/>
                    </a:moveTo>
                    <a:cubicBezTo>
                      <a:pt x="7169" y="16277"/>
                      <a:pt x="7154" y="16251"/>
                      <a:pt x="7140" y="16198"/>
                    </a:cubicBezTo>
                    <a:cubicBezTo>
                      <a:pt x="7154" y="16145"/>
                      <a:pt x="7169" y="16092"/>
                      <a:pt x="7183" y="16038"/>
                    </a:cubicBezTo>
                    <a:cubicBezTo>
                      <a:pt x="7205" y="16092"/>
                      <a:pt x="7219" y="16145"/>
                      <a:pt x="7234" y="16224"/>
                    </a:cubicBezTo>
                    <a:cubicBezTo>
                      <a:pt x="7219" y="16251"/>
                      <a:pt x="7198" y="16277"/>
                      <a:pt x="7183" y="16331"/>
                    </a:cubicBezTo>
                    <a:close/>
                    <a:moveTo>
                      <a:pt x="7154" y="15055"/>
                    </a:moveTo>
                    <a:cubicBezTo>
                      <a:pt x="7169" y="15029"/>
                      <a:pt x="7169" y="14976"/>
                      <a:pt x="7176" y="14949"/>
                    </a:cubicBezTo>
                    <a:cubicBezTo>
                      <a:pt x="7183" y="14923"/>
                      <a:pt x="7183" y="14923"/>
                      <a:pt x="7183" y="14896"/>
                    </a:cubicBezTo>
                    <a:cubicBezTo>
                      <a:pt x="7190" y="14923"/>
                      <a:pt x="7190" y="14949"/>
                      <a:pt x="7190" y="14949"/>
                    </a:cubicBezTo>
                    <a:cubicBezTo>
                      <a:pt x="7198" y="15002"/>
                      <a:pt x="7205" y="15055"/>
                      <a:pt x="7219" y="15055"/>
                    </a:cubicBezTo>
                    <a:cubicBezTo>
                      <a:pt x="7241" y="15135"/>
                      <a:pt x="7226" y="15162"/>
                      <a:pt x="7212" y="15215"/>
                    </a:cubicBezTo>
                    <a:cubicBezTo>
                      <a:pt x="7183" y="15321"/>
                      <a:pt x="7183" y="15321"/>
                      <a:pt x="7162" y="15215"/>
                    </a:cubicBezTo>
                    <a:cubicBezTo>
                      <a:pt x="7140" y="15162"/>
                      <a:pt x="7133" y="15135"/>
                      <a:pt x="7154" y="15055"/>
                    </a:cubicBezTo>
                    <a:close/>
                    <a:moveTo>
                      <a:pt x="7234" y="14099"/>
                    </a:moveTo>
                    <a:cubicBezTo>
                      <a:pt x="7205" y="14125"/>
                      <a:pt x="7162" y="14152"/>
                      <a:pt x="7140" y="14099"/>
                    </a:cubicBezTo>
                    <a:cubicBezTo>
                      <a:pt x="7133" y="14072"/>
                      <a:pt x="7126" y="14072"/>
                      <a:pt x="7126" y="14072"/>
                    </a:cubicBezTo>
                    <a:cubicBezTo>
                      <a:pt x="7126" y="14072"/>
                      <a:pt x="7126" y="14046"/>
                      <a:pt x="7133" y="14046"/>
                    </a:cubicBezTo>
                    <a:cubicBezTo>
                      <a:pt x="7147" y="13966"/>
                      <a:pt x="7169" y="13913"/>
                      <a:pt x="7183" y="13833"/>
                    </a:cubicBezTo>
                    <a:cubicBezTo>
                      <a:pt x="7198" y="13913"/>
                      <a:pt x="7219" y="13966"/>
                      <a:pt x="7234" y="14019"/>
                    </a:cubicBezTo>
                    <a:cubicBezTo>
                      <a:pt x="7248" y="14072"/>
                      <a:pt x="7248" y="14072"/>
                      <a:pt x="7234" y="14099"/>
                    </a:cubicBezTo>
                    <a:close/>
                    <a:moveTo>
                      <a:pt x="7205" y="13142"/>
                    </a:moveTo>
                    <a:cubicBezTo>
                      <a:pt x="7205" y="13169"/>
                      <a:pt x="7198" y="13169"/>
                      <a:pt x="7198" y="13196"/>
                    </a:cubicBezTo>
                    <a:cubicBezTo>
                      <a:pt x="7190" y="13222"/>
                      <a:pt x="7183" y="13222"/>
                      <a:pt x="7176" y="13196"/>
                    </a:cubicBezTo>
                    <a:cubicBezTo>
                      <a:pt x="7162" y="13142"/>
                      <a:pt x="7147" y="13089"/>
                      <a:pt x="7140" y="13036"/>
                    </a:cubicBezTo>
                    <a:cubicBezTo>
                      <a:pt x="7126" y="13010"/>
                      <a:pt x="7119" y="12983"/>
                      <a:pt x="7111" y="12930"/>
                    </a:cubicBezTo>
                    <a:cubicBezTo>
                      <a:pt x="7119" y="12930"/>
                      <a:pt x="7133" y="12903"/>
                      <a:pt x="7140" y="12877"/>
                    </a:cubicBezTo>
                    <a:cubicBezTo>
                      <a:pt x="7154" y="12824"/>
                      <a:pt x="7162" y="12770"/>
                      <a:pt x="7169" y="12717"/>
                    </a:cubicBezTo>
                    <a:cubicBezTo>
                      <a:pt x="7176" y="12691"/>
                      <a:pt x="7183" y="12691"/>
                      <a:pt x="7183" y="12664"/>
                    </a:cubicBezTo>
                    <a:cubicBezTo>
                      <a:pt x="7190" y="12691"/>
                      <a:pt x="7190" y="12691"/>
                      <a:pt x="7198" y="12717"/>
                    </a:cubicBezTo>
                    <a:cubicBezTo>
                      <a:pt x="7205" y="12744"/>
                      <a:pt x="7205" y="12770"/>
                      <a:pt x="7212" y="12797"/>
                    </a:cubicBezTo>
                    <a:cubicBezTo>
                      <a:pt x="7226" y="12850"/>
                      <a:pt x="7241" y="12903"/>
                      <a:pt x="7255" y="12930"/>
                    </a:cubicBezTo>
                    <a:cubicBezTo>
                      <a:pt x="7241" y="13010"/>
                      <a:pt x="7226" y="13089"/>
                      <a:pt x="7205" y="13142"/>
                    </a:cubicBezTo>
                    <a:close/>
                    <a:moveTo>
                      <a:pt x="7111" y="11867"/>
                    </a:moveTo>
                    <a:cubicBezTo>
                      <a:pt x="7111" y="11867"/>
                      <a:pt x="7119" y="11841"/>
                      <a:pt x="7119" y="11841"/>
                    </a:cubicBezTo>
                    <a:cubicBezTo>
                      <a:pt x="7140" y="11734"/>
                      <a:pt x="7176" y="11681"/>
                      <a:pt x="7183" y="11548"/>
                    </a:cubicBezTo>
                    <a:cubicBezTo>
                      <a:pt x="7205" y="11628"/>
                      <a:pt x="7226" y="11734"/>
                      <a:pt x="7248" y="11814"/>
                    </a:cubicBezTo>
                    <a:cubicBezTo>
                      <a:pt x="7262" y="11867"/>
                      <a:pt x="7262" y="11920"/>
                      <a:pt x="7248" y="11920"/>
                    </a:cubicBezTo>
                    <a:cubicBezTo>
                      <a:pt x="7219" y="11947"/>
                      <a:pt x="7205" y="12027"/>
                      <a:pt x="7198" y="12106"/>
                    </a:cubicBezTo>
                    <a:cubicBezTo>
                      <a:pt x="7190" y="12133"/>
                      <a:pt x="7183" y="12186"/>
                      <a:pt x="7176" y="12106"/>
                    </a:cubicBezTo>
                    <a:cubicBezTo>
                      <a:pt x="7169" y="12000"/>
                      <a:pt x="7147" y="11947"/>
                      <a:pt x="7119" y="11920"/>
                    </a:cubicBezTo>
                    <a:cubicBezTo>
                      <a:pt x="7119" y="11920"/>
                      <a:pt x="7119" y="11894"/>
                      <a:pt x="7111" y="11867"/>
                    </a:cubicBezTo>
                    <a:close/>
                    <a:moveTo>
                      <a:pt x="7262" y="10831"/>
                    </a:moveTo>
                    <a:cubicBezTo>
                      <a:pt x="7234" y="10911"/>
                      <a:pt x="7212" y="10990"/>
                      <a:pt x="7190" y="11097"/>
                    </a:cubicBezTo>
                    <a:cubicBezTo>
                      <a:pt x="7183" y="11123"/>
                      <a:pt x="7183" y="11150"/>
                      <a:pt x="7176" y="11097"/>
                    </a:cubicBezTo>
                    <a:cubicBezTo>
                      <a:pt x="7162" y="10964"/>
                      <a:pt x="7140" y="10884"/>
                      <a:pt x="7104" y="10831"/>
                    </a:cubicBezTo>
                    <a:cubicBezTo>
                      <a:pt x="7104" y="10831"/>
                      <a:pt x="7097" y="10804"/>
                      <a:pt x="7097" y="10804"/>
                    </a:cubicBezTo>
                    <a:cubicBezTo>
                      <a:pt x="7097" y="10778"/>
                      <a:pt x="7104" y="10778"/>
                      <a:pt x="7111" y="10778"/>
                    </a:cubicBezTo>
                    <a:cubicBezTo>
                      <a:pt x="7133" y="10672"/>
                      <a:pt x="7162" y="10565"/>
                      <a:pt x="7190" y="10486"/>
                    </a:cubicBezTo>
                    <a:cubicBezTo>
                      <a:pt x="7205" y="10618"/>
                      <a:pt x="7234" y="10698"/>
                      <a:pt x="7262" y="10778"/>
                    </a:cubicBezTo>
                    <a:cubicBezTo>
                      <a:pt x="7270" y="10804"/>
                      <a:pt x="7270" y="10804"/>
                      <a:pt x="7262" y="10831"/>
                    </a:cubicBezTo>
                    <a:close/>
                    <a:moveTo>
                      <a:pt x="7262" y="9768"/>
                    </a:moveTo>
                    <a:cubicBezTo>
                      <a:pt x="7234" y="9821"/>
                      <a:pt x="7205" y="9901"/>
                      <a:pt x="7190" y="10034"/>
                    </a:cubicBezTo>
                    <a:cubicBezTo>
                      <a:pt x="7190" y="10034"/>
                      <a:pt x="7190" y="10061"/>
                      <a:pt x="7183" y="10061"/>
                    </a:cubicBezTo>
                    <a:cubicBezTo>
                      <a:pt x="7183" y="10034"/>
                      <a:pt x="7183" y="10034"/>
                      <a:pt x="7176" y="10007"/>
                    </a:cubicBezTo>
                    <a:cubicBezTo>
                      <a:pt x="7169" y="9954"/>
                      <a:pt x="7154" y="9901"/>
                      <a:pt x="7147" y="9875"/>
                    </a:cubicBezTo>
                    <a:cubicBezTo>
                      <a:pt x="7133" y="9821"/>
                      <a:pt x="7111" y="9768"/>
                      <a:pt x="7097" y="9715"/>
                    </a:cubicBezTo>
                    <a:cubicBezTo>
                      <a:pt x="7111" y="9689"/>
                      <a:pt x="7133" y="9635"/>
                      <a:pt x="7147" y="9582"/>
                    </a:cubicBezTo>
                    <a:cubicBezTo>
                      <a:pt x="7154" y="9582"/>
                      <a:pt x="7162" y="9529"/>
                      <a:pt x="7162" y="9503"/>
                    </a:cubicBezTo>
                    <a:cubicBezTo>
                      <a:pt x="7169" y="9449"/>
                      <a:pt x="7176" y="9396"/>
                      <a:pt x="7183" y="9343"/>
                    </a:cubicBezTo>
                    <a:cubicBezTo>
                      <a:pt x="7190" y="9396"/>
                      <a:pt x="7205" y="9449"/>
                      <a:pt x="7205" y="9476"/>
                    </a:cubicBezTo>
                    <a:cubicBezTo>
                      <a:pt x="7212" y="9609"/>
                      <a:pt x="7241" y="9635"/>
                      <a:pt x="7262" y="9689"/>
                    </a:cubicBezTo>
                    <a:cubicBezTo>
                      <a:pt x="7270" y="9715"/>
                      <a:pt x="7284" y="9742"/>
                      <a:pt x="7262" y="9768"/>
                    </a:cubicBezTo>
                    <a:close/>
                    <a:moveTo>
                      <a:pt x="7277" y="8679"/>
                    </a:moveTo>
                    <a:cubicBezTo>
                      <a:pt x="7234" y="8732"/>
                      <a:pt x="7205" y="8838"/>
                      <a:pt x="7190" y="8998"/>
                    </a:cubicBezTo>
                    <a:cubicBezTo>
                      <a:pt x="7190" y="9024"/>
                      <a:pt x="7183" y="9024"/>
                      <a:pt x="7183" y="9024"/>
                    </a:cubicBezTo>
                    <a:cubicBezTo>
                      <a:pt x="7183" y="9024"/>
                      <a:pt x="7183" y="8998"/>
                      <a:pt x="7176" y="8998"/>
                    </a:cubicBezTo>
                    <a:cubicBezTo>
                      <a:pt x="7169" y="8838"/>
                      <a:pt x="7140" y="8732"/>
                      <a:pt x="7097" y="8679"/>
                    </a:cubicBezTo>
                    <a:cubicBezTo>
                      <a:pt x="7090" y="8679"/>
                      <a:pt x="7090" y="8679"/>
                      <a:pt x="7083" y="8652"/>
                    </a:cubicBezTo>
                    <a:cubicBezTo>
                      <a:pt x="7083" y="8652"/>
                      <a:pt x="7090" y="8626"/>
                      <a:pt x="7090" y="8626"/>
                    </a:cubicBezTo>
                    <a:cubicBezTo>
                      <a:pt x="7126" y="8599"/>
                      <a:pt x="7140" y="8466"/>
                      <a:pt x="7169" y="8387"/>
                    </a:cubicBezTo>
                    <a:cubicBezTo>
                      <a:pt x="7176" y="8360"/>
                      <a:pt x="7176" y="8307"/>
                      <a:pt x="7176" y="8254"/>
                    </a:cubicBezTo>
                    <a:cubicBezTo>
                      <a:pt x="7183" y="8254"/>
                      <a:pt x="7183" y="8227"/>
                      <a:pt x="7183" y="8227"/>
                    </a:cubicBezTo>
                    <a:cubicBezTo>
                      <a:pt x="7190" y="8227"/>
                      <a:pt x="7190" y="8254"/>
                      <a:pt x="7190" y="8254"/>
                    </a:cubicBezTo>
                    <a:cubicBezTo>
                      <a:pt x="7198" y="8440"/>
                      <a:pt x="7241" y="8520"/>
                      <a:pt x="7277" y="8626"/>
                    </a:cubicBezTo>
                    <a:cubicBezTo>
                      <a:pt x="7284" y="8652"/>
                      <a:pt x="7291" y="8679"/>
                      <a:pt x="7277" y="8679"/>
                    </a:cubicBezTo>
                    <a:close/>
                    <a:moveTo>
                      <a:pt x="7478" y="20528"/>
                    </a:moveTo>
                    <a:cubicBezTo>
                      <a:pt x="7471" y="20502"/>
                      <a:pt x="7471" y="20502"/>
                      <a:pt x="7471" y="20475"/>
                    </a:cubicBezTo>
                    <a:cubicBezTo>
                      <a:pt x="7471" y="20475"/>
                      <a:pt x="7471" y="20475"/>
                      <a:pt x="7478" y="20475"/>
                    </a:cubicBezTo>
                    <a:cubicBezTo>
                      <a:pt x="7478" y="20475"/>
                      <a:pt x="7478" y="20502"/>
                      <a:pt x="7478" y="20502"/>
                    </a:cubicBezTo>
                    <a:cubicBezTo>
                      <a:pt x="7478" y="20502"/>
                      <a:pt x="7478" y="20502"/>
                      <a:pt x="7478" y="20528"/>
                    </a:cubicBezTo>
                    <a:close/>
                    <a:moveTo>
                      <a:pt x="7478" y="19545"/>
                    </a:moveTo>
                    <a:cubicBezTo>
                      <a:pt x="7471" y="19519"/>
                      <a:pt x="7456" y="19492"/>
                      <a:pt x="7456" y="19466"/>
                    </a:cubicBezTo>
                    <a:cubicBezTo>
                      <a:pt x="7456" y="19439"/>
                      <a:pt x="7471" y="19413"/>
                      <a:pt x="7471" y="19386"/>
                    </a:cubicBezTo>
                    <a:cubicBezTo>
                      <a:pt x="7485" y="19413"/>
                      <a:pt x="7492" y="19439"/>
                      <a:pt x="7492" y="19466"/>
                    </a:cubicBezTo>
                    <a:cubicBezTo>
                      <a:pt x="7492" y="19492"/>
                      <a:pt x="7485" y="19519"/>
                      <a:pt x="7478" y="19545"/>
                    </a:cubicBezTo>
                    <a:close/>
                    <a:moveTo>
                      <a:pt x="7478" y="18483"/>
                    </a:moveTo>
                    <a:cubicBezTo>
                      <a:pt x="7464" y="18430"/>
                      <a:pt x="7456" y="18403"/>
                      <a:pt x="7435" y="18350"/>
                    </a:cubicBezTo>
                    <a:cubicBezTo>
                      <a:pt x="7449" y="18297"/>
                      <a:pt x="7464" y="18244"/>
                      <a:pt x="7471" y="18244"/>
                    </a:cubicBezTo>
                    <a:cubicBezTo>
                      <a:pt x="7485" y="18244"/>
                      <a:pt x="7500" y="18323"/>
                      <a:pt x="7507" y="18350"/>
                    </a:cubicBezTo>
                    <a:cubicBezTo>
                      <a:pt x="7500" y="18403"/>
                      <a:pt x="7485" y="18430"/>
                      <a:pt x="7478" y="18483"/>
                    </a:cubicBezTo>
                    <a:close/>
                    <a:moveTo>
                      <a:pt x="7442" y="17261"/>
                    </a:moveTo>
                    <a:cubicBezTo>
                      <a:pt x="7449" y="17234"/>
                      <a:pt x="7464" y="17154"/>
                      <a:pt x="7471" y="17181"/>
                    </a:cubicBezTo>
                    <a:cubicBezTo>
                      <a:pt x="7485" y="17181"/>
                      <a:pt x="7500" y="17234"/>
                      <a:pt x="7507" y="17287"/>
                    </a:cubicBezTo>
                    <a:cubicBezTo>
                      <a:pt x="7500" y="17314"/>
                      <a:pt x="7485" y="17393"/>
                      <a:pt x="7478" y="17393"/>
                    </a:cubicBezTo>
                    <a:cubicBezTo>
                      <a:pt x="7464" y="17393"/>
                      <a:pt x="7449" y="17314"/>
                      <a:pt x="7442" y="17261"/>
                    </a:cubicBezTo>
                    <a:close/>
                    <a:moveTo>
                      <a:pt x="7500" y="16251"/>
                    </a:moveTo>
                    <a:cubicBezTo>
                      <a:pt x="7492" y="16251"/>
                      <a:pt x="7478" y="16331"/>
                      <a:pt x="7478" y="16331"/>
                    </a:cubicBezTo>
                    <a:cubicBezTo>
                      <a:pt x="7456" y="16304"/>
                      <a:pt x="7442" y="16251"/>
                      <a:pt x="7435" y="16224"/>
                    </a:cubicBezTo>
                    <a:cubicBezTo>
                      <a:pt x="7428" y="16224"/>
                      <a:pt x="7428" y="16198"/>
                      <a:pt x="7435" y="16198"/>
                    </a:cubicBezTo>
                    <a:cubicBezTo>
                      <a:pt x="7442" y="16145"/>
                      <a:pt x="7456" y="16092"/>
                      <a:pt x="7471" y="16038"/>
                    </a:cubicBezTo>
                    <a:cubicBezTo>
                      <a:pt x="7471" y="16038"/>
                      <a:pt x="7471" y="16038"/>
                      <a:pt x="7478" y="16038"/>
                    </a:cubicBezTo>
                    <a:cubicBezTo>
                      <a:pt x="7485" y="16065"/>
                      <a:pt x="7492" y="16118"/>
                      <a:pt x="7507" y="16145"/>
                    </a:cubicBezTo>
                    <a:cubicBezTo>
                      <a:pt x="7528" y="16198"/>
                      <a:pt x="7521" y="16224"/>
                      <a:pt x="7500" y="16251"/>
                    </a:cubicBezTo>
                    <a:close/>
                    <a:moveTo>
                      <a:pt x="7478" y="15294"/>
                    </a:moveTo>
                    <a:cubicBezTo>
                      <a:pt x="7478" y="15294"/>
                      <a:pt x="7478" y="15321"/>
                      <a:pt x="7471" y="15321"/>
                    </a:cubicBezTo>
                    <a:cubicBezTo>
                      <a:pt x="7456" y="15268"/>
                      <a:pt x="7442" y="15215"/>
                      <a:pt x="7428" y="15162"/>
                    </a:cubicBezTo>
                    <a:cubicBezTo>
                      <a:pt x="7428" y="15135"/>
                      <a:pt x="7435" y="15108"/>
                      <a:pt x="7435" y="15108"/>
                    </a:cubicBezTo>
                    <a:cubicBezTo>
                      <a:pt x="7449" y="15055"/>
                      <a:pt x="7456" y="15002"/>
                      <a:pt x="7471" y="14949"/>
                    </a:cubicBezTo>
                    <a:cubicBezTo>
                      <a:pt x="7478" y="14896"/>
                      <a:pt x="7478" y="14923"/>
                      <a:pt x="7485" y="14949"/>
                    </a:cubicBezTo>
                    <a:cubicBezTo>
                      <a:pt x="7485" y="14976"/>
                      <a:pt x="7492" y="15002"/>
                      <a:pt x="7492" y="15029"/>
                    </a:cubicBezTo>
                    <a:cubicBezTo>
                      <a:pt x="7507" y="15082"/>
                      <a:pt x="7521" y="15135"/>
                      <a:pt x="7521" y="15135"/>
                    </a:cubicBezTo>
                    <a:cubicBezTo>
                      <a:pt x="7507" y="15188"/>
                      <a:pt x="7492" y="15241"/>
                      <a:pt x="7478" y="15294"/>
                    </a:cubicBezTo>
                    <a:close/>
                    <a:moveTo>
                      <a:pt x="7521" y="14099"/>
                    </a:moveTo>
                    <a:cubicBezTo>
                      <a:pt x="7500" y="14125"/>
                      <a:pt x="7449" y="14152"/>
                      <a:pt x="7428" y="14099"/>
                    </a:cubicBezTo>
                    <a:cubicBezTo>
                      <a:pt x="7421" y="14072"/>
                      <a:pt x="7421" y="14072"/>
                      <a:pt x="7413" y="14072"/>
                    </a:cubicBezTo>
                    <a:cubicBezTo>
                      <a:pt x="7428" y="14019"/>
                      <a:pt x="7442" y="13966"/>
                      <a:pt x="7456" y="13886"/>
                    </a:cubicBezTo>
                    <a:cubicBezTo>
                      <a:pt x="7471" y="13833"/>
                      <a:pt x="7478" y="13833"/>
                      <a:pt x="7492" y="13886"/>
                    </a:cubicBezTo>
                    <a:cubicBezTo>
                      <a:pt x="7500" y="13939"/>
                      <a:pt x="7514" y="13993"/>
                      <a:pt x="7528" y="14046"/>
                    </a:cubicBezTo>
                    <a:cubicBezTo>
                      <a:pt x="7543" y="14072"/>
                      <a:pt x="7528" y="14072"/>
                      <a:pt x="7521" y="14099"/>
                    </a:cubicBezTo>
                    <a:close/>
                    <a:moveTo>
                      <a:pt x="7536" y="12983"/>
                    </a:moveTo>
                    <a:cubicBezTo>
                      <a:pt x="7514" y="13063"/>
                      <a:pt x="7492" y="13142"/>
                      <a:pt x="7471" y="13222"/>
                    </a:cubicBezTo>
                    <a:cubicBezTo>
                      <a:pt x="7449" y="13142"/>
                      <a:pt x="7428" y="13063"/>
                      <a:pt x="7406" y="12956"/>
                    </a:cubicBezTo>
                    <a:cubicBezTo>
                      <a:pt x="7406" y="12956"/>
                      <a:pt x="7406" y="12956"/>
                      <a:pt x="7399" y="12930"/>
                    </a:cubicBezTo>
                    <a:cubicBezTo>
                      <a:pt x="7406" y="12903"/>
                      <a:pt x="7413" y="12877"/>
                      <a:pt x="7413" y="12877"/>
                    </a:cubicBezTo>
                    <a:cubicBezTo>
                      <a:pt x="7435" y="12850"/>
                      <a:pt x="7449" y="12824"/>
                      <a:pt x="7456" y="12770"/>
                    </a:cubicBezTo>
                    <a:cubicBezTo>
                      <a:pt x="7464" y="12664"/>
                      <a:pt x="7471" y="12691"/>
                      <a:pt x="7485" y="12770"/>
                    </a:cubicBezTo>
                    <a:cubicBezTo>
                      <a:pt x="7500" y="12824"/>
                      <a:pt x="7514" y="12903"/>
                      <a:pt x="7536" y="12903"/>
                    </a:cubicBezTo>
                    <a:cubicBezTo>
                      <a:pt x="7564" y="12930"/>
                      <a:pt x="7543" y="12956"/>
                      <a:pt x="7536" y="12983"/>
                    </a:cubicBezTo>
                    <a:close/>
                    <a:moveTo>
                      <a:pt x="7413" y="11814"/>
                    </a:moveTo>
                    <a:cubicBezTo>
                      <a:pt x="7435" y="11734"/>
                      <a:pt x="7456" y="11681"/>
                      <a:pt x="7471" y="11575"/>
                    </a:cubicBezTo>
                    <a:cubicBezTo>
                      <a:pt x="7471" y="11522"/>
                      <a:pt x="7478" y="11548"/>
                      <a:pt x="7485" y="11575"/>
                    </a:cubicBezTo>
                    <a:cubicBezTo>
                      <a:pt x="7485" y="11601"/>
                      <a:pt x="7485" y="11628"/>
                      <a:pt x="7485" y="11628"/>
                    </a:cubicBezTo>
                    <a:cubicBezTo>
                      <a:pt x="7507" y="11708"/>
                      <a:pt x="7528" y="11787"/>
                      <a:pt x="7550" y="11867"/>
                    </a:cubicBezTo>
                    <a:cubicBezTo>
                      <a:pt x="7550" y="11867"/>
                      <a:pt x="7550" y="11894"/>
                      <a:pt x="7550" y="11894"/>
                    </a:cubicBezTo>
                    <a:cubicBezTo>
                      <a:pt x="7514" y="11920"/>
                      <a:pt x="7492" y="12000"/>
                      <a:pt x="7478" y="12133"/>
                    </a:cubicBezTo>
                    <a:cubicBezTo>
                      <a:pt x="7478" y="12133"/>
                      <a:pt x="7478" y="12133"/>
                      <a:pt x="7478" y="12159"/>
                    </a:cubicBezTo>
                    <a:cubicBezTo>
                      <a:pt x="7471" y="12133"/>
                      <a:pt x="7464" y="12133"/>
                      <a:pt x="7464" y="12106"/>
                    </a:cubicBezTo>
                    <a:cubicBezTo>
                      <a:pt x="7456" y="12027"/>
                      <a:pt x="7442" y="11947"/>
                      <a:pt x="7413" y="11920"/>
                    </a:cubicBezTo>
                    <a:cubicBezTo>
                      <a:pt x="7399" y="11920"/>
                      <a:pt x="7399" y="11867"/>
                      <a:pt x="7413" y="11814"/>
                    </a:cubicBezTo>
                    <a:close/>
                    <a:moveTo>
                      <a:pt x="7550" y="10831"/>
                    </a:moveTo>
                    <a:cubicBezTo>
                      <a:pt x="7528" y="10911"/>
                      <a:pt x="7507" y="10990"/>
                      <a:pt x="7485" y="11097"/>
                    </a:cubicBezTo>
                    <a:cubicBezTo>
                      <a:pt x="7478" y="11123"/>
                      <a:pt x="7478" y="11150"/>
                      <a:pt x="7471" y="11097"/>
                    </a:cubicBezTo>
                    <a:cubicBezTo>
                      <a:pt x="7449" y="10964"/>
                      <a:pt x="7428" y="10884"/>
                      <a:pt x="7399" y="10831"/>
                    </a:cubicBezTo>
                    <a:cubicBezTo>
                      <a:pt x="7392" y="10831"/>
                      <a:pt x="7392" y="10804"/>
                      <a:pt x="7385" y="10804"/>
                    </a:cubicBezTo>
                    <a:cubicBezTo>
                      <a:pt x="7392" y="10804"/>
                      <a:pt x="7392" y="10778"/>
                      <a:pt x="7399" y="10778"/>
                    </a:cubicBezTo>
                    <a:cubicBezTo>
                      <a:pt x="7435" y="10698"/>
                      <a:pt x="7456" y="10592"/>
                      <a:pt x="7478" y="10486"/>
                    </a:cubicBezTo>
                    <a:cubicBezTo>
                      <a:pt x="7492" y="10618"/>
                      <a:pt x="7521" y="10698"/>
                      <a:pt x="7550" y="10778"/>
                    </a:cubicBezTo>
                    <a:cubicBezTo>
                      <a:pt x="7557" y="10778"/>
                      <a:pt x="7557" y="10778"/>
                      <a:pt x="7564" y="10804"/>
                    </a:cubicBezTo>
                    <a:cubicBezTo>
                      <a:pt x="7557" y="10804"/>
                      <a:pt x="7550" y="10804"/>
                      <a:pt x="7550" y="10831"/>
                    </a:cubicBezTo>
                    <a:close/>
                    <a:moveTo>
                      <a:pt x="7385" y="9742"/>
                    </a:moveTo>
                    <a:cubicBezTo>
                      <a:pt x="7392" y="9715"/>
                      <a:pt x="7392" y="9689"/>
                      <a:pt x="7399" y="9689"/>
                    </a:cubicBezTo>
                    <a:cubicBezTo>
                      <a:pt x="7421" y="9635"/>
                      <a:pt x="7442" y="9609"/>
                      <a:pt x="7456" y="9503"/>
                    </a:cubicBezTo>
                    <a:cubicBezTo>
                      <a:pt x="7464" y="9449"/>
                      <a:pt x="7471" y="9396"/>
                      <a:pt x="7471" y="9343"/>
                    </a:cubicBezTo>
                    <a:cubicBezTo>
                      <a:pt x="7478" y="9396"/>
                      <a:pt x="7492" y="9449"/>
                      <a:pt x="7492" y="9476"/>
                    </a:cubicBezTo>
                    <a:cubicBezTo>
                      <a:pt x="7507" y="9609"/>
                      <a:pt x="7536" y="9635"/>
                      <a:pt x="7557" y="9689"/>
                    </a:cubicBezTo>
                    <a:cubicBezTo>
                      <a:pt x="7564" y="9715"/>
                      <a:pt x="7572" y="9715"/>
                      <a:pt x="7557" y="9768"/>
                    </a:cubicBezTo>
                    <a:cubicBezTo>
                      <a:pt x="7528" y="9821"/>
                      <a:pt x="7507" y="9901"/>
                      <a:pt x="7485" y="9981"/>
                    </a:cubicBezTo>
                    <a:cubicBezTo>
                      <a:pt x="7478" y="10007"/>
                      <a:pt x="7478" y="10034"/>
                      <a:pt x="7471" y="10061"/>
                    </a:cubicBezTo>
                    <a:cubicBezTo>
                      <a:pt x="7471" y="10034"/>
                      <a:pt x="7471" y="10007"/>
                      <a:pt x="7471" y="9981"/>
                    </a:cubicBezTo>
                    <a:cubicBezTo>
                      <a:pt x="7442" y="9901"/>
                      <a:pt x="7421" y="9821"/>
                      <a:pt x="7399" y="9768"/>
                    </a:cubicBezTo>
                    <a:cubicBezTo>
                      <a:pt x="7399" y="9742"/>
                      <a:pt x="7392" y="9742"/>
                      <a:pt x="7385" y="9742"/>
                    </a:cubicBezTo>
                    <a:close/>
                    <a:moveTo>
                      <a:pt x="7564" y="8679"/>
                    </a:moveTo>
                    <a:cubicBezTo>
                      <a:pt x="7564" y="8679"/>
                      <a:pt x="7564" y="8679"/>
                      <a:pt x="7557" y="8679"/>
                    </a:cubicBezTo>
                    <a:cubicBezTo>
                      <a:pt x="7514" y="8732"/>
                      <a:pt x="7492" y="8892"/>
                      <a:pt x="7471" y="9024"/>
                    </a:cubicBezTo>
                    <a:cubicBezTo>
                      <a:pt x="7456" y="8865"/>
                      <a:pt x="7435" y="8732"/>
                      <a:pt x="7385" y="8679"/>
                    </a:cubicBezTo>
                    <a:cubicBezTo>
                      <a:pt x="7370" y="8679"/>
                      <a:pt x="7370" y="8652"/>
                      <a:pt x="7385" y="8626"/>
                    </a:cubicBezTo>
                    <a:cubicBezTo>
                      <a:pt x="7413" y="8546"/>
                      <a:pt x="7435" y="8466"/>
                      <a:pt x="7464" y="8360"/>
                    </a:cubicBezTo>
                    <a:cubicBezTo>
                      <a:pt x="7471" y="8334"/>
                      <a:pt x="7471" y="8280"/>
                      <a:pt x="7471" y="8227"/>
                    </a:cubicBezTo>
                    <a:cubicBezTo>
                      <a:pt x="7478" y="8227"/>
                      <a:pt x="7478" y="8254"/>
                      <a:pt x="7485" y="8254"/>
                    </a:cubicBezTo>
                    <a:cubicBezTo>
                      <a:pt x="7507" y="8466"/>
                      <a:pt x="7507" y="8466"/>
                      <a:pt x="7572" y="8626"/>
                    </a:cubicBezTo>
                    <a:cubicBezTo>
                      <a:pt x="7579" y="8652"/>
                      <a:pt x="7579" y="8679"/>
                      <a:pt x="7564" y="8679"/>
                    </a:cubicBezTo>
                    <a:close/>
                    <a:moveTo>
                      <a:pt x="7766" y="20528"/>
                    </a:moveTo>
                    <a:cubicBezTo>
                      <a:pt x="7766" y="20502"/>
                      <a:pt x="7758" y="20502"/>
                      <a:pt x="7758" y="20502"/>
                    </a:cubicBezTo>
                    <a:cubicBezTo>
                      <a:pt x="7758" y="20502"/>
                      <a:pt x="7766" y="20475"/>
                      <a:pt x="7766" y="20475"/>
                    </a:cubicBezTo>
                    <a:cubicBezTo>
                      <a:pt x="7766" y="20475"/>
                      <a:pt x="7773" y="20475"/>
                      <a:pt x="7773" y="20475"/>
                    </a:cubicBezTo>
                    <a:cubicBezTo>
                      <a:pt x="7766" y="20502"/>
                      <a:pt x="7766" y="20502"/>
                      <a:pt x="7766" y="20528"/>
                    </a:cubicBezTo>
                    <a:close/>
                    <a:moveTo>
                      <a:pt x="7758" y="19572"/>
                    </a:moveTo>
                    <a:cubicBezTo>
                      <a:pt x="7758" y="19545"/>
                      <a:pt x="7744" y="19519"/>
                      <a:pt x="7751" y="19492"/>
                    </a:cubicBezTo>
                    <a:cubicBezTo>
                      <a:pt x="7751" y="19466"/>
                      <a:pt x="7758" y="19439"/>
                      <a:pt x="7766" y="19413"/>
                    </a:cubicBezTo>
                    <a:cubicBezTo>
                      <a:pt x="7773" y="19413"/>
                      <a:pt x="7780" y="19439"/>
                      <a:pt x="7787" y="19466"/>
                    </a:cubicBezTo>
                    <a:cubicBezTo>
                      <a:pt x="7780" y="19492"/>
                      <a:pt x="7773" y="19519"/>
                      <a:pt x="7758" y="19572"/>
                    </a:cubicBezTo>
                    <a:close/>
                    <a:moveTo>
                      <a:pt x="7766" y="18483"/>
                    </a:moveTo>
                    <a:cubicBezTo>
                      <a:pt x="7751" y="18430"/>
                      <a:pt x="7737" y="18403"/>
                      <a:pt x="7737" y="18350"/>
                    </a:cubicBezTo>
                    <a:cubicBezTo>
                      <a:pt x="7730" y="18323"/>
                      <a:pt x="7751" y="18270"/>
                      <a:pt x="7773" y="18190"/>
                    </a:cubicBezTo>
                    <a:cubicBezTo>
                      <a:pt x="7780" y="18244"/>
                      <a:pt x="7794" y="18297"/>
                      <a:pt x="7794" y="18350"/>
                    </a:cubicBezTo>
                    <a:cubicBezTo>
                      <a:pt x="7794" y="18376"/>
                      <a:pt x="7773" y="18430"/>
                      <a:pt x="7766" y="18483"/>
                    </a:cubicBezTo>
                    <a:close/>
                    <a:moveTo>
                      <a:pt x="7766" y="17393"/>
                    </a:moveTo>
                    <a:cubicBezTo>
                      <a:pt x="7751" y="17393"/>
                      <a:pt x="7737" y="17340"/>
                      <a:pt x="7730" y="17287"/>
                    </a:cubicBezTo>
                    <a:cubicBezTo>
                      <a:pt x="7744" y="17234"/>
                      <a:pt x="7751" y="17207"/>
                      <a:pt x="7766" y="17154"/>
                    </a:cubicBezTo>
                    <a:cubicBezTo>
                      <a:pt x="7773" y="17207"/>
                      <a:pt x="7787" y="17234"/>
                      <a:pt x="7802" y="17287"/>
                    </a:cubicBezTo>
                    <a:cubicBezTo>
                      <a:pt x="7787" y="17314"/>
                      <a:pt x="7773" y="17393"/>
                      <a:pt x="7766" y="17393"/>
                    </a:cubicBezTo>
                    <a:close/>
                    <a:moveTo>
                      <a:pt x="7794" y="16224"/>
                    </a:moveTo>
                    <a:cubicBezTo>
                      <a:pt x="7780" y="16277"/>
                      <a:pt x="7773" y="16331"/>
                      <a:pt x="7766" y="16331"/>
                    </a:cubicBezTo>
                    <a:cubicBezTo>
                      <a:pt x="7751" y="16304"/>
                      <a:pt x="7737" y="16277"/>
                      <a:pt x="7723" y="16224"/>
                    </a:cubicBezTo>
                    <a:cubicBezTo>
                      <a:pt x="7723" y="16224"/>
                      <a:pt x="7723" y="16224"/>
                      <a:pt x="7715" y="16198"/>
                    </a:cubicBezTo>
                    <a:cubicBezTo>
                      <a:pt x="7730" y="16145"/>
                      <a:pt x="7751" y="16038"/>
                      <a:pt x="7758" y="16065"/>
                    </a:cubicBezTo>
                    <a:cubicBezTo>
                      <a:pt x="7780" y="16065"/>
                      <a:pt x="7794" y="16145"/>
                      <a:pt x="7809" y="16198"/>
                    </a:cubicBezTo>
                    <a:cubicBezTo>
                      <a:pt x="7802" y="16198"/>
                      <a:pt x="7802" y="16224"/>
                      <a:pt x="7794" y="16224"/>
                    </a:cubicBezTo>
                    <a:close/>
                    <a:moveTo>
                      <a:pt x="7766" y="15294"/>
                    </a:moveTo>
                    <a:cubicBezTo>
                      <a:pt x="7766" y="15294"/>
                      <a:pt x="7766" y="15321"/>
                      <a:pt x="7766" y="15321"/>
                    </a:cubicBezTo>
                    <a:cubicBezTo>
                      <a:pt x="7751" y="15268"/>
                      <a:pt x="7730" y="15188"/>
                      <a:pt x="7715" y="15135"/>
                    </a:cubicBezTo>
                    <a:cubicBezTo>
                      <a:pt x="7715" y="15135"/>
                      <a:pt x="7723" y="15108"/>
                      <a:pt x="7730" y="15108"/>
                    </a:cubicBezTo>
                    <a:cubicBezTo>
                      <a:pt x="7737" y="15055"/>
                      <a:pt x="7751" y="15002"/>
                      <a:pt x="7758" y="14976"/>
                    </a:cubicBezTo>
                    <a:cubicBezTo>
                      <a:pt x="7758" y="14949"/>
                      <a:pt x="7766" y="14923"/>
                      <a:pt x="7766" y="14923"/>
                    </a:cubicBezTo>
                    <a:cubicBezTo>
                      <a:pt x="7766" y="14923"/>
                      <a:pt x="7766" y="14949"/>
                      <a:pt x="7773" y="14976"/>
                    </a:cubicBezTo>
                    <a:cubicBezTo>
                      <a:pt x="7773" y="15002"/>
                      <a:pt x="7780" y="15002"/>
                      <a:pt x="7787" y="15029"/>
                    </a:cubicBezTo>
                    <a:cubicBezTo>
                      <a:pt x="7794" y="15082"/>
                      <a:pt x="7816" y="15135"/>
                      <a:pt x="7809" y="15135"/>
                    </a:cubicBezTo>
                    <a:cubicBezTo>
                      <a:pt x="7802" y="15188"/>
                      <a:pt x="7787" y="15241"/>
                      <a:pt x="7766" y="15294"/>
                    </a:cubicBezTo>
                    <a:close/>
                    <a:moveTo>
                      <a:pt x="7787" y="14179"/>
                    </a:moveTo>
                    <a:cubicBezTo>
                      <a:pt x="7780" y="14205"/>
                      <a:pt x="7780" y="14232"/>
                      <a:pt x="7773" y="14258"/>
                    </a:cubicBezTo>
                    <a:cubicBezTo>
                      <a:pt x="7773" y="14285"/>
                      <a:pt x="7758" y="14285"/>
                      <a:pt x="7758" y="14258"/>
                    </a:cubicBezTo>
                    <a:cubicBezTo>
                      <a:pt x="7751" y="14232"/>
                      <a:pt x="7744" y="14179"/>
                      <a:pt x="7737" y="14152"/>
                    </a:cubicBezTo>
                    <a:cubicBezTo>
                      <a:pt x="7730" y="14099"/>
                      <a:pt x="7715" y="14099"/>
                      <a:pt x="7708" y="14046"/>
                    </a:cubicBezTo>
                    <a:cubicBezTo>
                      <a:pt x="7723" y="13993"/>
                      <a:pt x="7744" y="13913"/>
                      <a:pt x="7766" y="13833"/>
                    </a:cubicBezTo>
                    <a:cubicBezTo>
                      <a:pt x="7766" y="13860"/>
                      <a:pt x="7773" y="13860"/>
                      <a:pt x="7773" y="13860"/>
                    </a:cubicBezTo>
                    <a:cubicBezTo>
                      <a:pt x="7780" y="13886"/>
                      <a:pt x="7780" y="13913"/>
                      <a:pt x="7787" y="13913"/>
                    </a:cubicBezTo>
                    <a:cubicBezTo>
                      <a:pt x="7802" y="13966"/>
                      <a:pt x="7816" y="14019"/>
                      <a:pt x="7823" y="14072"/>
                    </a:cubicBezTo>
                    <a:cubicBezTo>
                      <a:pt x="7816" y="14099"/>
                      <a:pt x="7802" y="14125"/>
                      <a:pt x="7787" y="14179"/>
                    </a:cubicBezTo>
                    <a:close/>
                    <a:moveTo>
                      <a:pt x="7830" y="12983"/>
                    </a:moveTo>
                    <a:cubicBezTo>
                      <a:pt x="7809" y="13063"/>
                      <a:pt x="7787" y="13142"/>
                      <a:pt x="7766" y="13222"/>
                    </a:cubicBezTo>
                    <a:cubicBezTo>
                      <a:pt x="7744" y="13142"/>
                      <a:pt x="7723" y="13063"/>
                      <a:pt x="7701" y="12983"/>
                    </a:cubicBezTo>
                    <a:cubicBezTo>
                      <a:pt x="7694" y="12983"/>
                      <a:pt x="7694" y="12956"/>
                      <a:pt x="7694" y="12956"/>
                    </a:cubicBezTo>
                    <a:cubicBezTo>
                      <a:pt x="7694" y="12930"/>
                      <a:pt x="7694" y="12930"/>
                      <a:pt x="7701" y="12930"/>
                    </a:cubicBezTo>
                    <a:cubicBezTo>
                      <a:pt x="7701" y="12903"/>
                      <a:pt x="7708" y="12903"/>
                      <a:pt x="7715" y="12903"/>
                    </a:cubicBezTo>
                    <a:cubicBezTo>
                      <a:pt x="7766" y="12744"/>
                      <a:pt x="7766" y="12744"/>
                      <a:pt x="7816" y="12903"/>
                    </a:cubicBezTo>
                    <a:cubicBezTo>
                      <a:pt x="7816" y="12903"/>
                      <a:pt x="7816" y="12903"/>
                      <a:pt x="7823" y="12930"/>
                    </a:cubicBezTo>
                    <a:cubicBezTo>
                      <a:pt x="7838" y="12930"/>
                      <a:pt x="7852" y="12930"/>
                      <a:pt x="7830" y="12983"/>
                    </a:cubicBezTo>
                    <a:close/>
                    <a:moveTo>
                      <a:pt x="7694" y="11894"/>
                    </a:moveTo>
                    <a:cubicBezTo>
                      <a:pt x="7694" y="11867"/>
                      <a:pt x="7694" y="11867"/>
                      <a:pt x="7694" y="11867"/>
                    </a:cubicBezTo>
                    <a:cubicBezTo>
                      <a:pt x="7694" y="11867"/>
                      <a:pt x="7694" y="11841"/>
                      <a:pt x="7694" y="11841"/>
                    </a:cubicBezTo>
                    <a:cubicBezTo>
                      <a:pt x="7723" y="11761"/>
                      <a:pt x="7744" y="11681"/>
                      <a:pt x="7766" y="11601"/>
                    </a:cubicBezTo>
                    <a:cubicBezTo>
                      <a:pt x="7787" y="11681"/>
                      <a:pt x="7809" y="11761"/>
                      <a:pt x="7830" y="11841"/>
                    </a:cubicBezTo>
                    <a:cubicBezTo>
                      <a:pt x="7838" y="11867"/>
                      <a:pt x="7838" y="11867"/>
                      <a:pt x="7830" y="11894"/>
                    </a:cubicBezTo>
                    <a:cubicBezTo>
                      <a:pt x="7766" y="12053"/>
                      <a:pt x="7766" y="12053"/>
                      <a:pt x="7701" y="11894"/>
                    </a:cubicBezTo>
                    <a:cubicBezTo>
                      <a:pt x="7701" y="11894"/>
                      <a:pt x="7694" y="11894"/>
                      <a:pt x="7694" y="11894"/>
                    </a:cubicBezTo>
                    <a:close/>
                    <a:moveTo>
                      <a:pt x="7845" y="10831"/>
                    </a:moveTo>
                    <a:cubicBezTo>
                      <a:pt x="7845" y="10831"/>
                      <a:pt x="7830" y="10831"/>
                      <a:pt x="7830" y="10858"/>
                    </a:cubicBezTo>
                    <a:cubicBezTo>
                      <a:pt x="7809" y="10911"/>
                      <a:pt x="7787" y="10990"/>
                      <a:pt x="7766" y="11070"/>
                    </a:cubicBezTo>
                    <a:cubicBezTo>
                      <a:pt x="7744" y="11017"/>
                      <a:pt x="7723" y="10937"/>
                      <a:pt x="7701" y="10858"/>
                    </a:cubicBezTo>
                    <a:cubicBezTo>
                      <a:pt x="7701" y="10831"/>
                      <a:pt x="7694" y="10831"/>
                      <a:pt x="7687" y="10831"/>
                    </a:cubicBezTo>
                    <a:cubicBezTo>
                      <a:pt x="7672" y="10804"/>
                      <a:pt x="7679" y="10804"/>
                      <a:pt x="7687" y="10778"/>
                    </a:cubicBezTo>
                    <a:cubicBezTo>
                      <a:pt x="7708" y="10698"/>
                      <a:pt x="7737" y="10618"/>
                      <a:pt x="7758" y="10539"/>
                    </a:cubicBezTo>
                    <a:cubicBezTo>
                      <a:pt x="7758" y="10539"/>
                      <a:pt x="7766" y="10512"/>
                      <a:pt x="7766" y="10486"/>
                    </a:cubicBezTo>
                    <a:cubicBezTo>
                      <a:pt x="7766" y="10486"/>
                      <a:pt x="7766" y="10539"/>
                      <a:pt x="7773" y="10539"/>
                    </a:cubicBezTo>
                    <a:cubicBezTo>
                      <a:pt x="7794" y="10618"/>
                      <a:pt x="7816" y="10698"/>
                      <a:pt x="7838" y="10778"/>
                    </a:cubicBezTo>
                    <a:cubicBezTo>
                      <a:pt x="7845" y="10778"/>
                      <a:pt x="7852" y="10778"/>
                      <a:pt x="7852" y="10804"/>
                    </a:cubicBezTo>
                    <a:cubicBezTo>
                      <a:pt x="7852" y="10804"/>
                      <a:pt x="7852" y="10831"/>
                      <a:pt x="7845" y="10831"/>
                    </a:cubicBezTo>
                    <a:close/>
                    <a:moveTo>
                      <a:pt x="7845" y="9768"/>
                    </a:moveTo>
                    <a:cubicBezTo>
                      <a:pt x="7809" y="9821"/>
                      <a:pt x="7787" y="9901"/>
                      <a:pt x="7773" y="10034"/>
                    </a:cubicBezTo>
                    <a:cubicBezTo>
                      <a:pt x="7766" y="10061"/>
                      <a:pt x="7766" y="10061"/>
                      <a:pt x="7758" y="10034"/>
                    </a:cubicBezTo>
                    <a:cubicBezTo>
                      <a:pt x="7737" y="9928"/>
                      <a:pt x="7715" y="9821"/>
                      <a:pt x="7687" y="9768"/>
                    </a:cubicBezTo>
                    <a:cubicBezTo>
                      <a:pt x="7672" y="9715"/>
                      <a:pt x="7672" y="9715"/>
                      <a:pt x="7687" y="9689"/>
                    </a:cubicBezTo>
                    <a:cubicBezTo>
                      <a:pt x="7723" y="9635"/>
                      <a:pt x="7751" y="9529"/>
                      <a:pt x="7758" y="9370"/>
                    </a:cubicBezTo>
                    <a:cubicBezTo>
                      <a:pt x="7758" y="9370"/>
                      <a:pt x="7758" y="9370"/>
                      <a:pt x="7766" y="9343"/>
                    </a:cubicBezTo>
                    <a:cubicBezTo>
                      <a:pt x="7766" y="9370"/>
                      <a:pt x="7773" y="9370"/>
                      <a:pt x="7773" y="9370"/>
                    </a:cubicBezTo>
                    <a:cubicBezTo>
                      <a:pt x="7780" y="9529"/>
                      <a:pt x="7809" y="9635"/>
                      <a:pt x="7845" y="9689"/>
                    </a:cubicBezTo>
                    <a:cubicBezTo>
                      <a:pt x="7852" y="9689"/>
                      <a:pt x="7859" y="9742"/>
                      <a:pt x="7845" y="9768"/>
                    </a:cubicBezTo>
                    <a:close/>
                    <a:moveTo>
                      <a:pt x="7859" y="8679"/>
                    </a:moveTo>
                    <a:cubicBezTo>
                      <a:pt x="7852" y="8679"/>
                      <a:pt x="7852" y="8679"/>
                      <a:pt x="7852" y="8679"/>
                    </a:cubicBezTo>
                    <a:cubicBezTo>
                      <a:pt x="7802" y="8732"/>
                      <a:pt x="7787" y="8892"/>
                      <a:pt x="7766" y="9024"/>
                    </a:cubicBezTo>
                    <a:cubicBezTo>
                      <a:pt x="7751" y="8865"/>
                      <a:pt x="7723" y="8732"/>
                      <a:pt x="7672" y="8679"/>
                    </a:cubicBezTo>
                    <a:cubicBezTo>
                      <a:pt x="7658" y="8679"/>
                      <a:pt x="7658" y="8652"/>
                      <a:pt x="7672" y="8626"/>
                    </a:cubicBezTo>
                    <a:cubicBezTo>
                      <a:pt x="7701" y="8546"/>
                      <a:pt x="7730" y="8466"/>
                      <a:pt x="7751" y="8360"/>
                    </a:cubicBezTo>
                    <a:cubicBezTo>
                      <a:pt x="7758" y="8334"/>
                      <a:pt x="7758" y="8280"/>
                      <a:pt x="7766" y="8227"/>
                    </a:cubicBezTo>
                    <a:cubicBezTo>
                      <a:pt x="7766" y="8227"/>
                      <a:pt x="7773" y="8254"/>
                      <a:pt x="7773" y="8254"/>
                    </a:cubicBezTo>
                    <a:cubicBezTo>
                      <a:pt x="7794" y="8466"/>
                      <a:pt x="7794" y="8466"/>
                      <a:pt x="7859" y="8626"/>
                    </a:cubicBezTo>
                    <a:cubicBezTo>
                      <a:pt x="7874" y="8652"/>
                      <a:pt x="7866" y="8679"/>
                      <a:pt x="7859" y="8679"/>
                    </a:cubicBezTo>
                    <a:close/>
                    <a:moveTo>
                      <a:pt x="8003" y="16198"/>
                    </a:moveTo>
                    <a:cubicBezTo>
                      <a:pt x="8010" y="16171"/>
                      <a:pt x="8025" y="16145"/>
                      <a:pt x="8032" y="16118"/>
                    </a:cubicBezTo>
                    <a:cubicBezTo>
                      <a:pt x="8068" y="15985"/>
                      <a:pt x="8060" y="15985"/>
                      <a:pt x="8096" y="16145"/>
                    </a:cubicBezTo>
                    <a:cubicBezTo>
                      <a:pt x="8104" y="16145"/>
                      <a:pt x="8104" y="16198"/>
                      <a:pt x="8096" y="16224"/>
                    </a:cubicBezTo>
                    <a:cubicBezTo>
                      <a:pt x="8089" y="16277"/>
                      <a:pt x="8075" y="16331"/>
                      <a:pt x="8060" y="16357"/>
                    </a:cubicBezTo>
                    <a:cubicBezTo>
                      <a:pt x="8060" y="16384"/>
                      <a:pt x="8053" y="16384"/>
                      <a:pt x="8053" y="16384"/>
                    </a:cubicBezTo>
                    <a:cubicBezTo>
                      <a:pt x="8046" y="16304"/>
                      <a:pt x="8039" y="16224"/>
                      <a:pt x="8010" y="16224"/>
                    </a:cubicBezTo>
                    <a:cubicBezTo>
                      <a:pt x="8010" y="16224"/>
                      <a:pt x="8010" y="16224"/>
                      <a:pt x="8003" y="16198"/>
                    </a:cubicBezTo>
                    <a:close/>
                    <a:moveTo>
                      <a:pt x="8060" y="20528"/>
                    </a:moveTo>
                    <a:cubicBezTo>
                      <a:pt x="8053" y="20528"/>
                      <a:pt x="8053" y="20502"/>
                      <a:pt x="8046" y="20502"/>
                    </a:cubicBezTo>
                    <a:cubicBezTo>
                      <a:pt x="8053" y="20475"/>
                      <a:pt x="8060" y="20475"/>
                      <a:pt x="8068" y="20475"/>
                    </a:cubicBezTo>
                    <a:cubicBezTo>
                      <a:pt x="8068" y="20475"/>
                      <a:pt x="8075" y="20475"/>
                      <a:pt x="8075" y="20502"/>
                    </a:cubicBezTo>
                    <a:cubicBezTo>
                      <a:pt x="8068" y="20502"/>
                      <a:pt x="8068" y="20528"/>
                      <a:pt x="8060" y="20528"/>
                    </a:cubicBezTo>
                    <a:close/>
                    <a:moveTo>
                      <a:pt x="8060" y="19545"/>
                    </a:moveTo>
                    <a:cubicBezTo>
                      <a:pt x="8053" y="19545"/>
                      <a:pt x="8046" y="19492"/>
                      <a:pt x="8039" y="19466"/>
                    </a:cubicBezTo>
                    <a:cubicBezTo>
                      <a:pt x="8046" y="19439"/>
                      <a:pt x="8053" y="19413"/>
                      <a:pt x="8060" y="19359"/>
                    </a:cubicBezTo>
                    <a:cubicBezTo>
                      <a:pt x="8075" y="19413"/>
                      <a:pt x="8082" y="19439"/>
                      <a:pt x="8089" y="19466"/>
                    </a:cubicBezTo>
                    <a:cubicBezTo>
                      <a:pt x="8075" y="19492"/>
                      <a:pt x="8068" y="19545"/>
                      <a:pt x="8060" y="19545"/>
                    </a:cubicBezTo>
                    <a:close/>
                    <a:moveTo>
                      <a:pt x="8082" y="18430"/>
                    </a:moveTo>
                    <a:cubicBezTo>
                      <a:pt x="8075" y="18456"/>
                      <a:pt x="8060" y="18483"/>
                      <a:pt x="8060" y="18483"/>
                    </a:cubicBezTo>
                    <a:cubicBezTo>
                      <a:pt x="8046" y="18456"/>
                      <a:pt x="8032" y="18403"/>
                      <a:pt x="8017" y="18323"/>
                    </a:cubicBezTo>
                    <a:cubicBezTo>
                      <a:pt x="8025" y="18297"/>
                      <a:pt x="8039" y="18270"/>
                      <a:pt x="8046" y="18244"/>
                    </a:cubicBezTo>
                    <a:cubicBezTo>
                      <a:pt x="8053" y="18244"/>
                      <a:pt x="8068" y="18217"/>
                      <a:pt x="8068" y="18244"/>
                    </a:cubicBezTo>
                    <a:cubicBezTo>
                      <a:pt x="8082" y="18270"/>
                      <a:pt x="8089" y="18297"/>
                      <a:pt x="8096" y="18350"/>
                    </a:cubicBezTo>
                    <a:cubicBezTo>
                      <a:pt x="8096" y="18350"/>
                      <a:pt x="8089" y="18403"/>
                      <a:pt x="8082" y="18430"/>
                    </a:cubicBezTo>
                    <a:close/>
                    <a:moveTo>
                      <a:pt x="8060" y="17393"/>
                    </a:moveTo>
                    <a:cubicBezTo>
                      <a:pt x="8046" y="17393"/>
                      <a:pt x="8032" y="17314"/>
                      <a:pt x="8025" y="17287"/>
                    </a:cubicBezTo>
                    <a:cubicBezTo>
                      <a:pt x="8032" y="17234"/>
                      <a:pt x="8046" y="17154"/>
                      <a:pt x="8053" y="17101"/>
                    </a:cubicBezTo>
                    <a:cubicBezTo>
                      <a:pt x="8068" y="17154"/>
                      <a:pt x="8089" y="17207"/>
                      <a:pt x="8104" y="17287"/>
                    </a:cubicBezTo>
                    <a:cubicBezTo>
                      <a:pt x="8089" y="17314"/>
                      <a:pt x="8075" y="17393"/>
                      <a:pt x="8060" y="17393"/>
                    </a:cubicBezTo>
                    <a:close/>
                    <a:moveTo>
                      <a:pt x="8104" y="15188"/>
                    </a:moveTo>
                    <a:cubicBezTo>
                      <a:pt x="8089" y="15241"/>
                      <a:pt x="8082" y="15294"/>
                      <a:pt x="8075" y="15348"/>
                    </a:cubicBezTo>
                    <a:cubicBezTo>
                      <a:pt x="8060" y="15321"/>
                      <a:pt x="8053" y="15294"/>
                      <a:pt x="8046" y="15294"/>
                    </a:cubicBezTo>
                    <a:cubicBezTo>
                      <a:pt x="8039" y="15241"/>
                      <a:pt x="8032" y="15215"/>
                      <a:pt x="8017" y="15188"/>
                    </a:cubicBezTo>
                    <a:cubicBezTo>
                      <a:pt x="8003" y="15135"/>
                      <a:pt x="8010" y="15108"/>
                      <a:pt x="8017" y="15082"/>
                    </a:cubicBezTo>
                    <a:cubicBezTo>
                      <a:pt x="8039" y="15055"/>
                      <a:pt x="8039" y="14896"/>
                      <a:pt x="8068" y="14923"/>
                    </a:cubicBezTo>
                    <a:cubicBezTo>
                      <a:pt x="8082" y="14923"/>
                      <a:pt x="8089" y="15029"/>
                      <a:pt x="8104" y="15082"/>
                    </a:cubicBezTo>
                    <a:cubicBezTo>
                      <a:pt x="8118" y="15135"/>
                      <a:pt x="8111" y="15162"/>
                      <a:pt x="8104" y="15188"/>
                    </a:cubicBezTo>
                    <a:close/>
                    <a:moveTo>
                      <a:pt x="8111" y="14099"/>
                    </a:moveTo>
                    <a:cubicBezTo>
                      <a:pt x="8089" y="14125"/>
                      <a:pt x="8082" y="14258"/>
                      <a:pt x="8060" y="14285"/>
                    </a:cubicBezTo>
                    <a:cubicBezTo>
                      <a:pt x="8046" y="14232"/>
                      <a:pt x="8032" y="14152"/>
                      <a:pt x="8017" y="14099"/>
                    </a:cubicBezTo>
                    <a:cubicBezTo>
                      <a:pt x="8010" y="14072"/>
                      <a:pt x="8003" y="14072"/>
                      <a:pt x="7989" y="14072"/>
                    </a:cubicBezTo>
                    <a:cubicBezTo>
                      <a:pt x="8017" y="13993"/>
                      <a:pt x="8039" y="13913"/>
                      <a:pt x="8060" y="13833"/>
                    </a:cubicBezTo>
                    <a:cubicBezTo>
                      <a:pt x="8060" y="13833"/>
                      <a:pt x="8075" y="13860"/>
                      <a:pt x="8075" y="13860"/>
                    </a:cubicBezTo>
                    <a:cubicBezTo>
                      <a:pt x="8089" y="13913"/>
                      <a:pt x="8104" y="13966"/>
                      <a:pt x="8118" y="14019"/>
                    </a:cubicBezTo>
                    <a:cubicBezTo>
                      <a:pt x="8140" y="14099"/>
                      <a:pt x="8125" y="14072"/>
                      <a:pt x="8111" y="14099"/>
                    </a:cubicBezTo>
                    <a:close/>
                    <a:moveTo>
                      <a:pt x="8125" y="13010"/>
                    </a:moveTo>
                    <a:cubicBezTo>
                      <a:pt x="8111" y="13063"/>
                      <a:pt x="8089" y="13142"/>
                      <a:pt x="8075" y="13196"/>
                    </a:cubicBezTo>
                    <a:cubicBezTo>
                      <a:pt x="8075" y="13222"/>
                      <a:pt x="8068" y="13222"/>
                      <a:pt x="8060" y="13222"/>
                    </a:cubicBezTo>
                    <a:cubicBezTo>
                      <a:pt x="8053" y="13222"/>
                      <a:pt x="8053" y="13196"/>
                      <a:pt x="8046" y="13196"/>
                    </a:cubicBezTo>
                    <a:cubicBezTo>
                      <a:pt x="8039" y="13169"/>
                      <a:pt x="8032" y="13142"/>
                      <a:pt x="8025" y="13116"/>
                    </a:cubicBezTo>
                    <a:cubicBezTo>
                      <a:pt x="8010" y="13063"/>
                      <a:pt x="7996" y="13010"/>
                      <a:pt x="7981" y="12956"/>
                    </a:cubicBezTo>
                    <a:cubicBezTo>
                      <a:pt x="7996" y="12903"/>
                      <a:pt x="8010" y="12877"/>
                      <a:pt x="8025" y="12824"/>
                    </a:cubicBezTo>
                    <a:cubicBezTo>
                      <a:pt x="8032" y="12797"/>
                      <a:pt x="8039" y="12770"/>
                      <a:pt x="8046" y="12717"/>
                    </a:cubicBezTo>
                    <a:cubicBezTo>
                      <a:pt x="8060" y="12664"/>
                      <a:pt x="8060" y="12664"/>
                      <a:pt x="8075" y="12717"/>
                    </a:cubicBezTo>
                    <a:cubicBezTo>
                      <a:pt x="8089" y="12797"/>
                      <a:pt x="8104" y="12850"/>
                      <a:pt x="8118" y="12877"/>
                    </a:cubicBezTo>
                    <a:cubicBezTo>
                      <a:pt x="8140" y="12930"/>
                      <a:pt x="8147" y="12956"/>
                      <a:pt x="8125" y="13010"/>
                    </a:cubicBezTo>
                    <a:close/>
                    <a:moveTo>
                      <a:pt x="8089" y="12027"/>
                    </a:moveTo>
                    <a:cubicBezTo>
                      <a:pt x="8082" y="12053"/>
                      <a:pt x="8075" y="12106"/>
                      <a:pt x="8060" y="12159"/>
                    </a:cubicBezTo>
                    <a:cubicBezTo>
                      <a:pt x="8053" y="12106"/>
                      <a:pt x="8046" y="12080"/>
                      <a:pt x="8039" y="12027"/>
                    </a:cubicBezTo>
                    <a:cubicBezTo>
                      <a:pt x="8025" y="11973"/>
                      <a:pt x="8003" y="11947"/>
                      <a:pt x="7989" y="11894"/>
                    </a:cubicBezTo>
                    <a:cubicBezTo>
                      <a:pt x="7989" y="11894"/>
                      <a:pt x="7981" y="11894"/>
                      <a:pt x="7981" y="11867"/>
                    </a:cubicBezTo>
                    <a:cubicBezTo>
                      <a:pt x="7981" y="11867"/>
                      <a:pt x="7989" y="11841"/>
                      <a:pt x="7989" y="11841"/>
                    </a:cubicBezTo>
                    <a:cubicBezTo>
                      <a:pt x="8010" y="11734"/>
                      <a:pt x="8046" y="11681"/>
                      <a:pt x="8053" y="11548"/>
                    </a:cubicBezTo>
                    <a:cubicBezTo>
                      <a:pt x="8053" y="11548"/>
                      <a:pt x="8068" y="11548"/>
                      <a:pt x="8075" y="11575"/>
                    </a:cubicBezTo>
                    <a:cubicBezTo>
                      <a:pt x="8082" y="11601"/>
                      <a:pt x="8082" y="11628"/>
                      <a:pt x="8089" y="11681"/>
                    </a:cubicBezTo>
                    <a:cubicBezTo>
                      <a:pt x="8104" y="11734"/>
                      <a:pt x="8125" y="11814"/>
                      <a:pt x="8147" y="11867"/>
                    </a:cubicBezTo>
                    <a:cubicBezTo>
                      <a:pt x="8125" y="11920"/>
                      <a:pt x="8104" y="11973"/>
                      <a:pt x="8089" y="12027"/>
                    </a:cubicBezTo>
                    <a:close/>
                    <a:moveTo>
                      <a:pt x="8075" y="11123"/>
                    </a:moveTo>
                    <a:cubicBezTo>
                      <a:pt x="8068" y="11123"/>
                      <a:pt x="8060" y="11123"/>
                      <a:pt x="8060" y="11123"/>
                    </a:cubicBezTo>
                    <a:cubicBezTo>
                      <a:pt x="8053" y="11123"/>
                      <a:pt x="8046" y="11123"/>
                      <a:pt x="8046" y="11097"/>
                    </a:cubicBezTo>
                    <a:cubicBezTo>
                      <a:pt x="8053" y="11044"/>
                      <a:pt x="8032" y="11017"/>
                      <a:pt x="8025" y="10964"/>
                    </a:cubicBezTo>
                    <a:cubicBezTo>
                      <a:pt x="8003" y="10911"/>
                      <a:pt x="7989" y="10858"/>
                      <a:pt x="7967" y="10778"/>
                    </a:cubicBezTo>
                    <a:cubicBezTo>
                      <a:pt x="7996" y="10778"/>
                      <a:pt x="8010" y="10698"/>
                      <a:pt x="8025" y="10618"/>
                    </a:cubicBezTo>
                    <a:cubicBezTo>
                      <a:pt x="8039" y="10592"/>
                      <a:pt x="8053" y="10539"/>
                      <a:pt x="8046" y="10459"/>
                    </a:cubicBezTo>
                    <a:cubicBezTo>
                      <a:pt x="8046" y="10459"/>
                      <a:pt x="8053" y="10432"/>
                      <a:pt x="8060" y="10432"/>
                    </a:cubicBezTo>
                    <a:cubicBezTo>
                      <a:pt x="8068" y="10432"/>
                      <a:pt x="8075" y="10432"/>
                      <a:pt x="8075" y="10459"/>
                    </a:cubicBezTo>
                    <a:cubicBezTo>
                      <a:pt x="8096" y="10645"/>
                      <a:pt x="8096" y="10645"/>
                      <a:pt x="8147" y="10778"/>
                    </a:cubicBezTo>
                    <a:cubicBezTo>
                      <a:pt x="8154" y="10778"/>
                      <a:pt x="8154" y="10831"/>
                      <a:pt x="8154" y="10831"/>
                    </a:cubicBezTo>
                    <a:cubicBezTo>
                      <a:pt x="8111" y="10884"/>
                      <a:pt x="8089" y="10990"/>
                      <a:pt x="8075" y="11123"/>
                    </a:cubicBezTo>
                    <a:close/>
                    <a:moveTo>
                      <a:pt x="8140" y="9768"/>
                    </a:moveTo>
                    <a:cubicBezTo>
                      <a:pt x="8111" y="9848"/>
                      <a:pt x="8075" y="9901"/>
                      <a:pt x="8075" y="10087"/>
                    </a:cubicBezTo>
                    <a:cubicBezTo>
                      <a:pt x="8075" y="10087"/>
                      <a:pt x="8068" y="10114"/>
                      <a:pt x="8068" y="10114"/>
                    </a:cubicBezTo>
                    <a:cubicBezTo>
                      <a:pt x="8060" y="10114"/>
                      <a:pt x="8046" y="10087"/>
                      <a:pt x="8046" y="10087"/>
                    </a:cubicBezTo>
                    <a:cubicBezTo>
                      <a:pt x="8046" y="9901"/>
                      <a:pt x="8010" y="9821"/>
                      <a:pt x="7974" y="9768"/>
                    </a:cubicBezTo>
                    <a:cubicBezTo>
                      <a:pt x="7967" y="9742"/>
                      <a:pt x="7967" y="9715"/>
                      <a:pt x="7974" y="9689"/>
                    </a:cubicBezTo>
                    <a:cubicBezTo>
                      <a:pt x="8017" y="9635"/>
                      <a:pt x="8039" y="9529"/>
                      <a:pt x="8053" y="9370"/>
                    </a:cubicBezTo>
                    <a:cubicBezTo>
                      <a:pt x="8053" y="9343"/>
                      <a:pt x="8060" y="9343"/>
                      <a:pt x="8068" y="9343"/>
                    </a:cubicBezTo>
                    <a:cubicBezTo>
                      <a:pt x="8068" y="9370"/>
                      <a:pt x="8075" y="9370"/>
                      <a:pt x="8075" y="9396"/>
                    </a:cubicBezTo>
                    <a:cubicBezTo>
                      <a:pt x="8089" y="9529"/>
                      <a:pt x="8111" y="9635"/>
                      <a:pt x="8147" y="9689"/>
                    </a:cubicBezTo>
                    <a:cubicBezTo>
                      <a:pt x="8161" y="9715"/>
                      <a:pt x="8154" y="9715"/>
                      <a:pt x="8140" y="9768"/>
                    </a:cubicBezTo>
                    <a:close/>
                    <a:moveTo>
                      <a:pt x="8154" y="8679"/>
                    </a:moveTo>
                    <a:cubicBezTo>
                      <a:pt x="8118" y="8732"/>
                      <a:pt x="8089" y="8838"/>
                      <a:pt x="8075" y="8998"/>
                    </a:cubicBezTo>
                    <a:cubicBezTo>
                      <a:pt x="8075" y="9024"/>
                      <a:pt x="8068" y="9051"/>
                      <a:pt x="8060" y="9051"/>
                    </a:cubicBezTo>
                    <a:cubicBezTo>
                      <a:pt x="8060" y="9051"/>
                      <a:pt x="8053" y="9024"/>
                      <a:pt x="8046" y="8998"/>
                    </a:cubicBezTo>
                    <a:cubicBezTo>
                      <a:pt x="8032" y="8838"/>
                      <a:pt x="8003" y="8732"/>
                      <a:pt x="7960" y="8679"/>
                    </a:cubicBezTo>
                    <a:cubicBezTo>
                      <a:pt x="7960" y="8679"/>
                      <a:pt x="7953" y="8652"/>
                      <a:pt x="7953" y="8652"/>
                    </a:cubicBezTo>
                    <a:cubicBezTo>
                      <a:pt x="7953" y="8652"/>
                      <a:pt x="7960" y="8626"/>
                      <a:pt x="7960" y="8626"/>
                    </a:cubicBezTo>
                    <a:cubicBezTo>
                      <a:pt x="7989" y="8626"/>
                      <a:pt x="7996" y="8546"/>
                      <a:pt x="8010" y="8493"/>
                    </a:cubicBezTo>
                    <a:cubicBezTo>
                      <a:pt x="8032" y="8413"/>
                      <a:pt x="8053" y="8334"/>
                      <a:pt x="8046" y="8227"/>
                    </a:cubicBezTo>
                    <a:cubicBezTo>
                      <a:pt x="8046" y="8201"/>
                      <a:pt x="8060" y="8174"/>
                      <a:pt x="8060" y="8174"/>
                    </a:cubicBezTo>
                    <a:cubicBezTo>
                      <a:pt x="8068" y="8174"/>
                      <a:pt x="8075" y="8201"/>
                      <a:pt x="8075" y="8227"/>
                    </a:cubicBezTo>
                    <a:cubicBezTo>
                      <a:pt x="8075" y="8440"/>
                      <a:pt x="8125" y="8520"/>
                      <a:pt x="8161" y="8626"/>
                    </a:cubicBezTo>
                    <a:cubicBezTo>
                      <a:pt x="8161" y="8652"/>
                      <a:pt x="8168" y="8652"/>
                      <a:pt x="8168" y="8652"/>
                    </a:cubicBezTo>
                    <a:cubicBezTo>
                      <a:pt x="8168" y="8652"/>
                      <a:pt x="8161" y="8679"/>
                      <a:pt x="8154" y="8679"/>
                    </a:cubicBezTo>
                    <a:close/>
                    <a:moveTo>
                      <a:pt x="8355" y="19492"/>
                    </a:moveTo>
                    <a:cubicBezTo>
                      <a:pt x="8355" y="19492"/>
                      <a:pt x="8348" y="19466"/>
                      <a:pt x="8341" y="19466"/>
                    </a:cubicBezTo>
                    <a:cubicBezTo>
                      <a:pt x="8348" y="19439"/>
                      <a:pt x="8355" y="19413"/>
                      <a:pt x="8355" y="19386"/>
                    </a:cubicBezTo>
                    <a:cubicBezTo>
                      <a:pt x="8362" y="19413"/>
                      <a:pt x="8370" y="19439"/>
                      <a:pt x="8377" y="19466"/>
                    </a:cubicBezTo>
                    <a:cubicBezTo>
                      <a:pt x="8370" y="19466"/>
                      <a:pt x="8362" y="19492"/>
                      <a:pt x="8355" y="19492"/>
                    </a:cubicBezTo>
                    <a:close/>
                    <a:moveTo>
                      <a:pt x="8362" y="18483"/>
                    </a:moveTo>
                    <a:cubicBezTo>
                      <a:pt x="8348" y="18430"/>
                      <a:pt x="8334" y="18403"/>
                      <a:pt x="8326" y="18350"/>
                    </a:cubicBezTo>
                    <a:cubicBezTo>
                      <a:pt x="8326" y="18297"/>
                      <a:pt x="8348" y="18270"/>
                      <a:pt x="8355" y="18217"/>
                    </a:cubicBezTo>
                    <a:cubicBezTo>
                      <a:pt x="8370" y="18270"/>
                      <a:pt x="8391" y="18297"/>
                      <a:pt x="8391" y="18350"/>
                    </a:cubicBezTo>
                    <a:cubicBezTo>
                      <a:pt x="8391" y="18376"/>
                      <a:pt x="8370" y="18430"/>
                      <a:pt x="8362" y="18483"/>
                    </a:cubicBezTo>
                    <a:close/>
                    <a:moveTo>
                      <a:pt x="8355" y="17393"/>
                    </a:moveTo>
                    <a:cubicBezTo>
                      <a:pt x="8348" y="17393"/>
                      <a:pt x="8334" y="17340"/>
                      <a:pt x="8319" y="17287"/>
                    </a:cubicBezTo>
                    <a:cubicBezTo>
                      <a:pt x="8334" y="17234"/>
                      <a:pt x="8348" y="17154"/>
                      <a:pt x="8355" y="17154"/>
                    </a:cubicBezTo>
                    <a:cubicBezTo>
                      <a:pt x="8370" y="17154"/>
                      <a:pt x="8384" y="17234"/>
                      <a:pt x="8391" y="17287"/>
                    </a:cubicBezTo>
                    <a:cubicBezTo>
                      <a:pt x="8377" y="17314"/>
                      <a:pt x="8370" y="17393"/>
                      <a:pt x="8355" y="17393"/>
                    </a:cubicBezTo>
                    <a:close/>
                    <a:moveTo>
                      <a:pt x="8319" y="16198"/>
                    </a:moveTo>
                    <a:cubicBezTo>
                      <a:pt x="8334" y="16145"/>
                      <a:pt x="8341" y="16092"/>
                      <a:pt x="8355" y="16038"/>
                    </a:cubicBezTo>
                    <a:cubicBezTo>
                      <a:pt x="8370" y="16092"/>
                      <a:pt x="8391" y="16145"/>
                      <a:pt x="8391" y="16198"/>
                    </a:cubicBezTo>
                    <a:cubicBezTo>
                      <a:pt x="8391" y="16224"/>
                      <a:pt x="8370" y="16277"/>
                      <a:pt x="8362" y="16331"/>
                    </a:cubicBezTo>
                    <a:cubicBezTo>
                      <a:pt x="8348" y="16277"/>
                      <a:pt x="8334" y="16251"/>
                      <a:pt x="8319" y="16198"/>
                    </a:cubicBezTo>
                    <a:close/>
                    <a:moveTo>
                      <a:pt x="8398" y="15162"/>
                    </a:moveTo>
                    <a:cubicBezTo>
                      <a:pt x="8398" y="15188"/>
                      <a:pt x="8391" y="15188"/>
                      <a:pt x="8391" y="15188"/>
                    </a:cubicBezTo>
                    <a:cubicBezTo>
                      <a:pt x="8384" y="15241"/>
                      <a:pt x="8370" y="15268"/>
                      <a:pt x="8355" y="15321"/>
                    </a:cubicBezTo>
                    <a:cubicBezTo>
                      <a:pt x="8341" y="15268"/>
                      <a:pt x="8326" y="15215"/>
                      <a:pt x="8312" y="15162"/>
                    </a:cubicBezTo>
                    <a:cubicBezTo>
                      <a:pt x="8312" y="15162"/>
                      <a:pt x="8312" y="15135"/>
                      <a:pt x="8312" y="15135"/>
                    </a:cubicBezTo>
                    <a:cubicBezTo>
                      <a:pt x="8319" y="15108"/>
                      <a:pt x="8334" y="15055"/>
                      <a:pt x="8341" y="15002"/>
                    </a:cubicBezTo>
                    <a:cubicBezTo>
                      <a:pt x="8355" y="14949"/>
                      <a:pt x="8362" y="14949"/>
                      <a:pt x="8377" y="15002"/>
                    </a:cubicBezTo>
                    <a:cubicBezTo>
                      <a:pt x="8377" y="15055"/>
                      <a:pt x="8391" y="15082"/>
                      <a:pt x="8398" y="15108"/>
                    </a:cubicBezTo>
                    <a:cubicBezTo>
                      <a:pt x="8406" y="15135"/>
                      <a:pt x="8406" y="15162"/>
                      <a:pt x="8398" y="15162"/>
                    </a:cubicBezTo>
                    <a:close/>
                    <a:moveTo>
                      <a:pt x="8362" y="14232"/>
                    </a:moveTo>
                    <a:cubicBezTo>
                      <a:pt x="8362" y="14232"/>
                      <a:pt x="8362" y="14232"/>
                      <a:pt x="8355" y="14232"/>
                    </a:cubicBezTo>
                    <a:cubicBezTo>
                      <a:pt x="8355" y="14232"/>
                      <a:pt x="8348" y="14205"/>
                      <a:pt x="8348" y="14205"/>
                    </a:cubicBezTo>
                    <a:cubicBezTo>
                      <a:pt x="8334" y="14179"/>
                      <a:pt x="8326" y="14125"/>
                      <a:pt x="8312" y="14099"/>
                    </a:cubicBezTo>
                    <a:cubicBezTo>
                      <a:pt x="8298" y="14072"/>
                      <a:pt x="8291" y="14072"/>
                      <a:pt x="8305" y="14019"/>
                    </a:cubicBezTo>
                    <a:cubicBezTo>
                      <a:pt x="8319" y="13993"/>
                      <a:pt x="8326" y="13966"/>
                      <a:pt x="8334" y="13913"/>
                    </a:cubicBezTo>
                    <a:cubicBezTo>
                      <a:pt x="8355" y="13833"/>
                      <a:pt x="8362" y="13833"/>
                      <a:pt x="8384" y="13939"/>
                    </a:cubicBezTo>
                    <a:cubicBezTo>
                      <a:pt x="8398" y="13966"/>
                      <a:pt x="8406" y="14019"/>
                      <a:pt x="8420" y="14072"/>
                    </a:cubicBezTo>
                    <a:cubicBezTo>
                      <a:pt x="8398" y="14125"/>
                      <a:pt x="8384" y="14179"/>
                      <a:pt x="8362" y="14232"/>
                    </a:cubicBezTo>
                    <a:close/>
                    <a:moveTo>
                      <a:pt x="8427" y="12983"/>
                    </a:moveTo>
                    <a:cubicBezTo>
                      <a:pt x="8406" y="13063"/>
                      <a:pt x="8377" y="13142"/>
                      <a:pt x="8355" y="13222"/>
                    </a:cubicBezTo>
                    <a:cubicBezTo>
                      <a:pt x="8334" y="13142"/>
                      <a:pt x="8312" y="13063"/>
                      <a:pt x="8291" y="12983"/>
                    </a:cubicBezTo>
                    <a:cubicBezTo>
                      <a:pt x="8291" y="12983"/>
                      <a:pt x="8291" y="12956"/>
                      <a:pt x="8283" y="12956"/>
                    </a:cubicBezTo>
                    <a:cubicBezTo>
                      <a:pt x="8283" y="12930"/>
                      <a:pt x="8291" y="12930"/>
                      <a:pt x="8291" y="12930"/>
                    </a:cubicBezTo>
                    <a:cubicBezTo>
                      <a:pt x="8298" y="12903"/>
                      <a:pt x="8305" y="12903"/>
                      <a:pt x="8312" y="12903"/>
                    </a:cubicBezTo>
                    <a:cubicBezTo>
                      <a:pt x="8362" y="12744"/>
                      <a:pt x="8362" y="12744"/>
                      <a:pt x="8406" y="12903"/>
                    </a:cubicBezTo>
                    <a:cubicBezTo>
                      <a:pt x="8413" y="12903"/>
                      <a:pt x="8413" y="12903"/>
                      <a:pt x="8420" y="12930"/>
                    </a:cubicBezTo>
                    <a:cubicBezTo>
                      <a:pt x="8427" y="12930"/>
                      <a:pt x="8442" y="12930"/>
                      <a:pt x="8427" y="12983"/>
                    </a:cubicBezTo>
                    <a:close/>
                    <a:moveTo>
                      <a:pt x="8283" y="11867"/>
                    </a:moveTo>
                    <a:cubicBezTo>
                      <a:pt x="8291" y="11841"/>
                      <a:pt x="8305" y="11814"/>
                      <a:pt x="8312" y="11761"/>
                    </a:cubicBezTo>
                    <a:cubicBezTo>
                      <a:pt x="8326" y="11708"/>
                      <a:pt x="8341" y="11655"/>
                      <a:pt x="8362" y="11601"/>
                    </a:cubicBezTo>
                    <a:cubicBezTo>
                      <a:pt x="8384" y="11681"/>
                      <a:pt x="8406" y="11761"/>
                      <a:pt x="8434" y="11867"/>
                    </a:cubicBezTo>
                    <a:cubicBezTo>
                      <a:pt x="8434" y="11867"/>
                      <a:pt x="8427" y="11894"/>
                      <a:pt x="8427" y="11894"/>
                    </a:cubicBezTo>
                    <a:cubicBezTo>
                      <a:pt x="8398" y="11947"/>
                      <a:pt x="8377" y="12000"/>
                      <a:pt x="8362" y="12133"/>
                    </a:cubicBezTo>
                    <a:cubicBezTo>
                      <a:pt x="8362" y="12133"/>
                      <a:pt x="8362" y="12133"/>
                      <a:pt x="8362" y="12159"/>
                    </a:cubicBezTo>
                    <a:cubicBezTo>
                      <a:pt x="8355" y="12133"/>
                      <a:pt x="8355" y="12133"/>
                      <a:pt x="8355" y="12133"/>
                    </a:cubicBezTo>
                    <a:cubicBezTo>
                      <a:pt x="8348" y="12027"/>
                      <a:pt x="8326" y="12000"/>
                      <a:pt x="8319" y="11947"/>
                    </a:cubicBezTo>
                    <a:cubicBezTo>
                      <a:pt x="8305" y="11920"/>
                      <a:pt x="8298" y="11894"/>
                      <a:pt x="8283" y="11867"/>
                    </a:cubicBezTo>
                    <a:close/>
                    <a:moveTo>
                      <a:pt x="8442" y="10831"/>
                    </a:moveTo>
                    <a:cubicBezTo>
                      <a:pt x="8406" y="10858"/>
                      <a:pt x="8391" y="10964"/>
                      <a:pt x="8370" y="11044"/>
                    </a:cubicBezTo>
                    <a:cubicBezTo>
                      <a:pt x="8362" y="11044"/>
                      <a:pt x="8362" y="11070"/>
                      <a:pt x="8362" y="11070"/>
                    </a:cubicBezTo>
                    <a:cubicBezTo>
                      <a:pt x="8355" y="11070"/>
                      <a:pt x="8355" y="11070"/>
                      <a:pt x="8348" y="11044"/>
                    </a:cubicBezTo>
                    <a:cubicBezTo>
                      <a:pt x="8326" y="10990"/>
                      <a:pt x="8312" y="10858"/>
                      <a:pt x="8276" y="10831"/>
                    </a:cubicBezTo>
                    <a:cubicBezTo>
                      <a:pt x="8262" y="10804"/>
                      <a:pt x="8276" y="10804"/>
                      <a:pt x="8283" y="10778"/>
                    </a:cubicBezTo>
                    <a:cubicBezTo>
                      <a:pt x="8312" y="10672"/>
                      <a:pt x="8334" y="10565"/>
                      <a:pt x="8362" y="10486"/>
                    </a:cubicBezTo>
                    <a:cubicBezTo>
                      <a:pt x="8377" y="10618"/>
                      <a:pt x="8406" y="10698"/>
                      <a:pt x="8434" y="10778"/>
                    </a:cubicBezTo>
                    <a:cubicBezTo>
                      <a:pt x="8449" y="10804"/>
                      <a:pt x="8456" y="10804"/>
                      <a:pt x="8442" y="10831"/>
                    </a:cubicBezTo>
                    <a:close/>
                    <a:moveTo>
                      <a:pt x="8269" y="9742"/>
                    </a:moveTo>
                    <a:cubicBezTo>
                      <a:pt x="8269" y="9715"/>
                      <a:pt x="8276" y="9715"/>
                      <a:pt x="8276" y="9689"/>
                    </a:cubicBezTo>
                    <a:cubicBezTo>
                      <a:pt x="8312" y="9635"/>
                      <a:pt x="8341" y="9529"/>
                      <a:pt x="8355" y="9396"/>
                    </a:cubicBezTo>
                    <a:cubicBezTo>
                      <a:pt x="8355" y="9370"/>
                      <a:pt x="8355" y="9370"/>
                      <a:pt x="8362" y="9343"/>
                    </a:cubicBezTo>
                    <a:cubicBezTo>
                      <a:pt x="8362" y="9370"/>
                      <a:pt x="8362" y="9370"/>
                      <a:pt x="8362" y="9396"/>
                    </a:cubicBezTo>
                    <a:cubicBezTo>
                      <a:pt x="8377" y="9529"/>
                      <a:pt x="8398" y="9635"/>
                      <a:pt x="8434" y="9689"/>
                    </a:cubicBezTo>
                    <a:cubicBezTo>
                      <a:pt x="8442" y="9689"/>
                      <a:pt x="8456" y="9715"/>
                      <a:pt x="8434" y="9768"/>
                    </a:cubicBezTo>
                    <a:cubicBezTo>
                      <a:pt x="8406" y="9848"/>
                      <a:pt x="8384" y="9954"/>
                      <a:pt x="8355" y="10061"/>
                    </a:cubicBezTo>
                    <a:cubicBezTo>
                      <a:pt x="8341" y="9928"/>
                      <a:pt x="8312" y="9821"/>
                      <a:pt x="8283" y="9768"/>
                    </a:cubicBezTo>
                    <a:cubicBezTo>
                      <a:pt x="8276" y="9742"/>
                      <a:pt x="8276" y="9742"/>
                      <a:pt x="8269" y="9742"/>
                    </a:cubicBezTo>
                    <a:close/>
                    <a:moveTo>
                      <a:pt x="8449" y="8679"/>
                    </a:moveTo>
                    <a:cubicBezTo>
                      <a:pt x="8398" y="8732"/>
                      <a:pt x="8377" y="8892"/>
                      <a:pt x="8355" y="9024"/>
                    </a:cubicBezTo>
                    <a:cubicBezTo>
                      <a:pt x="8341" y="8865"/>
                      <a:pt x="8319" y="8732"/>
                      <a:pt x="8269" y="8679"/>
                    </a:cubicBezTo>
                    <a:cubicBezTo>
                      <a:pt x="8262" y="8679"/>
                      <a:pt x="8262" y="8679"/>
                      <a:pt x="8255" y="8652"/>
                    </a:cubicBezTo>
                    <a:cubicBezTo>
                      <a:pt x="8262" y="8652"/>
                      <a:pt x="8262" y="8626"/>
                      <a:pt x="8262" y="8626"/>
                    </a:cubicBezTo>
                    <a:cubicBezTo>
                      <a:pt x="8298" y="8599"/>
                      <a:pt x="8312" y="8466"/>
                      <a:pt x="8341" y="8387"/>
                    </a:cubicBezTo>
                    <a:cubicBezTo>
                      <a:pt x="8348" y="8360"/>
                      <a:pt x="8348" y="8307"/>
                      <a:pt x="8355" y="8254"/>
                    </a:cubicBezTo>
                    <a:cubicBezTo>
                      <a:pt x="8355" y="8254"/>
                      <a:pt x="8355" y="8227"/>
                      <a:pt x="8362" y="8227"/>
                    </a:cubicBezTo>
                    <a:cubicBezTo>
                      <a:pt x="8362" y="8254"/>
                      <a:pt x="8362" y="8254"/>
                      <a:pt x="8362" y="8280"/>
                    </a:cubicBezTo>
                    <a:cubicBezTo>
                      <a:pt x="8370" y="8466"/>
                      <a:pt x="8413" y="8546"/>
                      <a:pt x="8449" y="8626"/>
                    </a:cubicBezTo>
                    <a:cubicBezTo>
                      <a:pt x="8456" y="8679"/>
                      <a:pt x="8463" y="8679"/>
                      <a:pt x="8449" y="8679"/>
                    </a:cubicBezTo>
                    <a:close/>
                    <a:moveTo>
                      <a:pt x="8564" y="10778"/>
                    </a:moveTo>
                    <a:cubicBezTo>
                      <a:pt x="8600" y="10725"/>
                      <a:pt x="8628" y="10618"/>
                      <a:pt x="8643" y="10486"/>
                    </a:cubicBezTo>
                    <a:cubicBezTo>
                      <a:pt x="8643" y="10486"/>
                      <a:pt x="8643" y="10486"/>
                      <a:pt x="8650" y="10486"/>
                    </a:cubicBezTo>
                    <a:cubicBezTo>
                      <a:pt x="8650" y="10486"/>
                      <a:pt x="8657" y="10486"/>
                      <a:pt x="8657" y="10512"/>
                    </a:cubicBezTo>
                    <a:cubicBezTo>
                      <a:pt x="8657" y="10592"/>
                      <a:pt x="8679" y="10645"/>
                      <a:pt x="8693" y="10698"/>
                    </a:cubicBezTo>
                    <a:cubicBezTo>
                      <a:pt x="8722" y="10804"/>
                      <a:pt x="8722" y="10804"/>
                      <a:pt x="8693" y="10884"/>
                    </a:cubicBezTo>
                    <a:cubicBezTo>
                      <a:pt x="8686" y="10884"/>
                      <a:pt x="8679" y="10911"/>
                      <a:pt x="8672" y="10937"/>
                    </a:cubicBezTo>
                    <a:cubicBezTo>
                      <a:pt x="8664" y="10990"/>
                      <a:pt x="8657" y="11044"/>
                      <a:pt x="8650" y="11070"/>
                    </a:cubicBezTo>
                    <a:cubicBezTo>
                      <a:pt x="8636" y="11044"/>
                      <a:pt x="8628" y="11017"/>
                      <a:pt x="8621" y="10964"/>
                    </a:cubicBezTo>
                    <a:cubicBezTo>
                      <a:pt x="8600" y="10937"/>
                      <a:pt x="8593" y="10831"/>
                      <a:pt x="8564" y="10831"/>
                    </a:cubicBezTo>
                    <a:cubicBezTo>
                      <a:pt x="8564" y="10831"/>
                      <a:pt x="8564" y="10778"/>
                      <a:pt x="8564" y="10778"/>
                    </a:cubicBezTo>
                    <a:close/>
                    <a:moveTo>
                      <a:pt x="8650" y="19492"/>
                    </a:moveTo>
                    <a:cubicBezTo>
                      <a:pt x="8643" y="19492"/>
                      <a:pt x="8636" y="19492"/>
                      <a:pt x="8628" y="19492"/>
                    </a:cubicBezTo>
                    <a:cubicBezTo>
                      <a:pt x="8636" y="19466"/>
                      <a:pt x="8636" y="19439"/>
                      <a:pt x="8643" y="19413"/>
                    </a:cubicBezTo>
                    <a:cubicBezTo>
                      <a:pt x="8643" y="19413"/>
                      <a:pt x="8650" y="19413"/>
                      <a:pt x="8657" y="19413"/>
                    </a:cubicBezTo>
                    <a:cubicBezTo>
                      <a:pt x="8657" y="19439"/>
                      <a:pt x="8664" y="19466"/>
                      <a:pt x="8672" y="19466"/>
                    </a:cubicBezTo>
                    <a:cubicBezTo>
                      <a:pt x="8664" y="19492"/>
                      <a:pt x="8657" y="19492"/>
                      <a:pt x="8650" y="19492"/>
                    </a:cubicBezTo>
                    <a:close/>
                    <a:moveTo>
                      <a:pt x="8650" y="18483"/>
                    </a:moveTo>
                    <a:cubicBezTo>
                      <a:pt x="8636" y="18430"/>
                      <a:pt x="8614" y="18403"/>
                      <a:pt x="8621" y="18350"/>
                    </a:cubicBezTo>
                    <a:cubicBezTo>
                      <a:pt x="8621" y="18323"/>
                      <a:pt x="8636" y="18270"/>
                      <a:pt x="8650" y="18244"/>
                    </a:cubicBezTo>
                    <a:cubicBezTo>
                      <a:pt x="8664" y="18270"/>
                      <a:pt x="8679" y="18323"/>
                      <a:pt x="8679" y="18350"/>
                    </a:cubicBezTo>
                    <a:cubicBezTo>
                      <a:pt x="8679" y="18403"/>
                      <a:pt x="8657" y="18430"/>
                      <a:pt x="8650" y="18483"/>
                    </a:cubicBezTo>
                    <a:close/>
                    <a:moveTo>
                      <a:pt x="8614" y="17287"/>
                    </a:moveTo>
                    <a:cubicBezTo>
                      <a:pt x="8621" y="17234"/>
                      <a:pt x="8636" y="17207"/>
                      <a:pt x="8650" y="17154"/>
                    </a:cubicBezTo>
                    <a:cubicBezTo>
                      <a:pt x="8657" y="17207"/>
                      <a:pt x="8679" y="17234"/>
                      <a:pt x="8679" y="17287"/>
                    </a:cubicBezTo>
                    <a:cubicBezTo>
                      <a:pt x="8679" y="17340"/>
                      <a:pt x="8664" y="17393"/>
                      <a:pt x="8650" y="17420"/>
                    </a:cubicBezTo>
                    <a:cubicBezTo>
                      <a:pt x="8636" y="17367"/>
                      <a:pt x="8614" y="17314"/>
                      <a:pt x="8614" y="17287"/>
                    </a:cubicBezTo>
                    <a:close/>
                    <a:moveTo>
                      <a:pt x="8650" y="16331"/>
                    </a:moveTo>
                    <a:cubicBezTo>
                      <a:pt x="8636" y="16277"/>
                      <a:pt x="8614" y="16224"/>
                      <a:pt x="8614" y="16171"/>
                    </a:cubicBezTo>
                    <a:cubicBezTo>
                      <a:pt x="8614" y="16145"/>
                      <a:pt x="8636" y="16092"/>
                      <a:pt x="8650" y="16012"/>
                    </a:cubicBezTo>
                    <a:cubicBezTo>
                      <a:pt x="8657" y="16065"/>
                      <a:pt x="8679" y="16118"/>
                      <a:pt x="8679" y="16171"/>
                    </a:cubicBezTo>
                    <a:cubicBezTo>
                      <a:pt x="8679" y="16224"/>
                      <a:pt x="8657" y="16277"/>
                      <a:pt x="8650" y="16331"/>
                    </a:cubicBezTo>
                    <a:close/>
                    <a:moveTo>
                      <a:pt x="8650" y="15294"/>
                    </a:moveTo>
                    <a:cubicBezTo>
                      <a:pt x="8628" y="15294"/>
                      <a:pt x="8614" y="15188"/>
                      <a:pt x="8600" y="15162"/>
                    </a:cubicBezTo>
                    <a:cubicBezTo>
                      <a:pt x="8621" y="15082"/>
                      <a:pt x="8636" y="15029"/>
                      <a:pt x="8650" y="14949"/>
                    </a:cubicBezTo>
                    <a:cubicBezTo>
                      <a:pt x="8664" y="15029"/>
                      <a:pt x="8679" y="15082"/>
                      <a:pt x="8693" y="15135"/>
                    </a:cubicBezTo>
                    <a:cubicBezTo>
                      <a:pt x="8679" y="15188"/>
                      <a:pt x="8664" y="15294"/>
                      <a:pt x="8650" y="15294"/>
                    </a:cubicBezTo>
                    <a:close/>
                    <a:moveTo>
                      <a:pt x="8700" y="14099"/>
                    </a:moveTo>
                    <a:cubicBezTo>
                      <a:pt x="8693" y="14099"/>
                      <a:pt x="8686" y="14125"/>
                      <a:pt x="8679" y="14152"/>
                    </a:cubicBezTo>
                    <a:cubicBezTo>
                      <a:pt x="8664" y="14179"/>
                      <a:pt x="8657" y="14232"/>
                      <a:pt x="8650" y="14232"/>
                    </a:cubicBezTo>
                    <a:cubicBezTo>
                      <a:pt x="8636" y="14232"/>
                      <a:pt x="8628" y="14179"/>
                      <a:pt x="8621" y="14125"/>
                    </a:cubicBezTo>
                    <a:cubicBezTo>
                      <a:pt x="8614" y="14125"/>
                      <a:pt x="8607" y="14099"/>
                      <a:pt x="8600" y="14099"/>
                    </a:cubicBezTo>
                    <a:cubicBezTo>
                      <a:pt x="8593" y="14072"/>
                      <a:pt x="8593" y="14072"/>
                      <a:pt x="8585" y="14072"/>
                    </a:cubicBezTo>
                    <a:cubicBezTo>
                      <a:pt x="8593" y="14046"/>
                      <a:pt x="8593" y="14046"/>
                      <a:pt x="8600" y="14019"/>
                    </a:cubicBezTo>
                    <a:cubicBezTo>
                      <a:pt x="8614" y="13966"/>
                      <a:pt x="8628" y="13913"/>
                      <a:pt x="8650" y="13833"/>
                    </a:cubicBezTo>
                    <a:cubicBezTo>
                      <a:pt x="8664" y="13913"/>
                      <a:pt x="8686" y="13966"/>
                      <a:pt x="8700" y="14046"/>
                    </a:cubicBezTo>
                    <a:cubicBezTo>
                      <a:pt x="8708" y="14072"/>
                      <a:pt x="8715" y="14072"/>
                      <a:pt x="8700" y="14099"/>
                    </a:cubicBezTo>
                    <a:close/>
                    <a:moveTo>
                      <a:pt x="8715" y="12983"/>
                    </a:moveTo>
                    <a:cubicBezTo>
                      <a:pt x="8693" y="13036"/>
                      <a:pt x="8679" y="13116"/>
                      <a:pt x="8657" y="13196"/>
                    </a:cubicBezTo>
                    <a:cubicBezTo>
                      <a:pt x="8657" y="13196"/>
                      <a:pt x="8650" y="13222"/>
                      <a:pt x="8650" y="13222"/>
                    </a:cubicBezTo>
                    <a:cubicBezTo>
                      <a:pt x="8643" y="13222"/>
                      <a:pt x="8643" y="13196"/>
                      <a:pt x="8636" y="13196"/>
                    </a:cubicBezTo>
                    <a:cubicBezTo>
                      <a:pt x="8621" y="13116"/>
                      <a:pt x="8600" y="13036"/>
                      <a:pt x="8578" y="12983"/>
                    </a:cubicBezTo>
                    <a:cubicBezTo>
                      <a:pt x="8571" y="12930"/>
                      <a:pt x="8578" y="12930"/>
                      <a:pt x="8585" y="12930"/>
                    </a:cubicBezTo>
                    <a:cubicBezTo>
                      <a:pt x="8650" y="12770"/>
                      <a:pt x="8650" y="12770"/>
                      <a:pt x="8715" y="12903"/>
                    </a:cubicBezTo>
                    <a:cubicBezTo>
                      <a:pt x="8729" y="12956"/>
                      <a:pt x="8722" y="12956"/>
                      <a:pt x="8715" y="12983"/>
                    </a:cubicBezTo>
                    <a:close/>
                    <a:moveTo>
                      <a:pt x="8715" y="11894"/>
                    </a:moveTo>
                    <a:cubicBezTo>
                      <a:pt x="8686" y="11947"/>
                      <a:pt x="8664" y="12000"/>
                      <a:pt x="8657" y="12106"/>
                    </a:cubicBezTo>
                    <a:cubicBezTo>
                      <a:pt x="8657" y="12133"/>
                      <a:pt x="8643" y="12133"/>
                      <a:pt x="8643" y="12133"/>
                    </a:cubicBezTo>
                    <a:cubicBezTo>
                      <a:pt x="8636" y="12027"/>
                      <a:pt x="8614" y="11947"/>
                      <a:pt x="8578" y="11894"/>
                    </a:cubicBezTo>
                    <a:cubicBezTo>
                      <a:pt x="8578" y="11894"/>
                      <a:pt x="8578" y="11894"/>
                      <a:pt x="8578" y="11894"/>
                    </a:cubicBezTo>
                    <a:cubicBezTo>
                      <a:pt x="8578" y="11867"/>
                      <a:pt x="8578" y="11867"/>
                      <a:pt x="8578" y="11841"/>
                    </a:cubicBezTo>
                    <a:cubicBezTo>
                      <a:pt x="8593" y="11787"/>
                      <a:pt x="8607" y="11761"/>
                      <a:pt x="8621" y="11708"/>
                    </a:cubicBezTo>
                    <a:cubicBezTo>
                      <a:pt x="8628" y="11681"/>
                      <a:pt x="8643" y="11628"/>
                      <a:pt x="8650" y="11601"/>
                    </a:cubicBezTo>
                    <a:cubicBezTo>
                      <a:pt x="8657" y="11655"/>
                      <a:pt x="8664" y="11708"/>
                      <a:pt x="8672" y="11734"/>
                    </a:cubicBezTo>
                    <a:cubicBezTo>
                      <a:pt x="8686" y="11761"/>
                      <a:pt x="8700" y="11787"/>
                      <a:pt x="8715" y="11841"/>
                    </a:cubicBezTo>
                    <a:cubicBezTo>
                      <a:pt x="8722" y="11867"/>
                      <a:pt x="8729" y="11867"/>
                      <a:pt x="8715" y="11894"/>
                    </a:cubicBezTo>
                    <a:close/>
                    <a:moveTo>
                      <a:pt x="8657" y="10034"/>
                    </a:moveTo>
                    <a:cubicBezTo>
                      <a:pt x="8657" y="10034"/>
                      <a:pt x="8650" y="10061"/>
                      <a:pt x="8650" y="10061"/>
                    </a:cubicBezTo>
                    <a:cubicBezTo>
                      <a:pt x="8650" y="10061"/>
                      <a:pt x="8643" y="10034"/>
                      <a:pt x="8643" y="10034"/>
                    </a:cubicBezTo>
                    <a:cubicBezTo>
                      <a:pt x="8643" y="9928"/>
                      <a:pt x="8614" y="9901"/>
                      <a:pt x="8600" y="9848"/>
                    </a:cubicBezTo>
                    <a:cubicBezTo>
                      <a:pt x="8593" y="9795"/>
                      <a:pt x="8571" y="9768"/>
                      <a:pt x="8557" y="9742"/>
                    </a:cubicBezTo>
                    <a:cubicBezTo>
                      <a:pt x="8571" y="9689"/>
                      <a:pt x="8585" y="9662"/>
                      <a:pt x="8600" y="9635"/>
                    </a:cubicBezTo>
                    <a:cubicBezTo>
                      <a:pt x="8621" y="9556"/>
                      <a:pt x="8636" y="9476"/>
                      <a:pt x="8643" y="9396"/>
                    </a:cubicBezTo>
                    <a:cubicBezTo>
                      <a:pt x="8643" y="9370"/>
                      <a:pt x="8650" y="9370"/>
                      <a:pt x="8650" y="9343"/>
                    </a:cubicBezTo>
                    <a:cubicBezTo>
                      <a:pt x="8650" y="9370"/>
                      <a:pt x="8657" y="9370"/>
                      <a:pt x="8657" y="9396"/>
                    </a:cubicBezTo>
                    <a:cubicBezTo>
                      <a:pt x="8664" y="9529"/>
                      <a:pt x="8686" y="9635"/>
                      <a:pt x="8729" y="9689"/>
                    </a:cubicBezTo>
                    <a:cubicBezTo>
                      <a:pt x="8729" y="9689"/>
                      <a:pt x="8729" y="9742"/>
                      <a:pt x="8729" y="9742"/>
                    </a:cubicBezTo>
                    <a:cubicBezTo>
                      <a:pt x="8693" y="9795"/>
                      <a:pt x="8672" y="9901"/>
                      <a:pt x="8657" y="10034"/>
                    </a:cubicBezTo>
                    <a:close/>
                    <a:moveTo>
                      <a:pt x="8708" y="8732"/>
                    </a:moveTo>
                    <a:cubicBezTo>
                      <a:pt x="8679" y="8785"/>
                      <a:pt x="8664" y="8892"/>
                      <a:pt x="8657" y="8998"/>
                    </a:cubicBezTo>
                    <a:cubicBezTo>
                      <a:pt x="8657" y="9024"/>
                      <a:pt x="8650" y="9024"/>
                      <a:pt x="8650" y="9051"/>
                    </a:cubicBezTo>
                    <a:cubicBezTo>
                      <a:pt x="8643" y="9024"/>
                      <a:pt x="8643" y="9024"/>
                      <a:pt x="8643" y="8998"/>
                    </a:cubicBezTo>
                    <a:cubicBezTo>
                      <a:pt x="8628" y="8838"/>
                      <a:pt x="8600" y="8732"/>
                      <a:pt x="8557" y="8679"/>
                    </a:cubicBezTo>
                    <a:cubicBezTo>
                      <a:pt x="8549" y="8679"/>
                      <a:pt x="8549" y="8652"/>
                      <a:pt x="8549" y="8652"/>
                    </a:cubicBezTo>
                    <a:cubicBezTo>
                      <a:pt x="8549" y="8652"/>
                      <a:pt x="8557" y="8652"/>
                      <a:pt x="8557" y="8626"/>
                    </a:cubicBezTo>
                    <a:cubicBezTo>
                      <a:pt x="8578" y="8599"/>
                      <a:pt x="8600" y="8546"/>
                      <a:pt x="8614" y="8520"/>
                    </a:cubicBezTo>
                    <a:cubicBezTo>
                      <a:pt x="8621" y="8493"/>
                      <a:pt x="8628" y="8440"/>
                      <a:pt x="8636" y="8387"/>
                    </a:cubicBezTo>
                    <a:cubicBezTo>
                      <a:pt x="8636" y="8360"/>
                      <a:pt x="8643" y="8334"/>
                      <a:pt x="8650" y="8280"/>
                    </a:cubicBezTo>
                    <a:cubicBezTo>
                      <a:pt x="8657" y="8334"/>
                      <a:pt x="8664" y="8360"/>
                      <a:pt x="8664" y="8387"/>
                    </a:cubicBezTo>
                    <a:cubicBezTo>
                      <a:pt x="8672" y="8440"/>
                      <a:pt x="8679" y="8466"/>
                      <a:pt x="8686" y="8520"/>
                    </a:cubicBezTo>
                    <a:cubicBezTo>
                      <a:pt x="8693" y="8546"/>
                      <a:pt x="8700" y="8546"/>
                      <a:pt x="8708" y="8546"/>
                    </a:cubicBezTo>
                    <a:cubicBezTo>
                      <a:pt x="8722" y="8573"/>
                      <a:pt x="8736" y="8626"/>
                      <a:pt x="8751" y="8652"/>
                    </a:cubicBezTo>
                    <a:cubicBezTo>
                      <a:pt x="8736" y="8679"/>
                      <a:pt x="8722" y="8706"/>
                      <a:pt x="8708" y="8732"/>
                    </a:cubicBezTo>
                    <a:close/>
                    <a:moveTo>
                      <a:pt x="8851" y="10804"/>
                    </a:moveTo>
                    <a:cubicBezTo>
                      <a:pt x="8851" y="10804"/>
                      <a:pt x="8859" y="10778"/>
                      <a:pt x="8859" y="10778"/>
                    </a:cubicBezTo>
                    <a:cubicBezTo>
                      <a:pt x="8895" y="10725"/>
                      <a:pt x="8916" y="10618"/>
                      <a:pt x="8930" y="10512"/>
                    </a:cubicBezTo>
                    <a:cubicBezTo>
                      <a:pt x="8930" y="10486"/>
                      <a:pt x="8938" y="10486"/>
                      <a:pt x="8945" y="10486"/>
                    </a:cubicBezTo>
                    <a:cubicBezTo>
                      <a:pt x="8952" y="10618"/>
                      <a:pt x="8981" y="10672"/>
                      <a:pt x="9002" y="10751"/>
                    </a:cubicBezTo>
                    <a:cubicBezTo>
                      <a:pt x="9017" y="10831"/>
                      <a:pt x="9002" y="10858"/>
                      <a:pt x="8995" y="10858"/>
                    </a:cubicBezTo>
                    <a:cubicBezTo>
                      <a:pt x="8974" y="10884"/>
                      <a:pt x="8959" y="10937"/>
                      <a:pt x="8952" y="11017"/>
                    </a:cubicBezTo>
                    <a:cubicBezTo>
                      <a:pt x="8952" y="11070"/>
                      <a:pt x="8930" y="11097"/>
                      <a:pt x="8923" y="11044"/>
                    </a:cubicBezTo>
                    <a:cubicBezTo>
                      <a:pt x="8916" y="10911"/>
                      <a:pt x="8895" y="10858"/>
                      <a:pt x="8859" y="10831"/>
                    </a:cubicBezTo>
                    <a:cubicBezTo>
                      <a:pt x="8859" y="10831"/>
                      <a:pt x="8851" y="10804"/>
                      <a:pt x="8851" y="10804"/>
                    </a:cubicBezTo>
                    <a:close/>
                    <a:moveTo>
                      <a:pt x="8938" y="19492"/>
                    </a:moveTo>
                    <a:cubicBezTo>
                      <a:pt x="8930" y="19492"/>
                      <a:pt x="8923" y="19492"/>
                      <a:pt x="8916" y="19466"/>
                    </a:cubicBezTo>
                    <a:cubicBezTo>
                      <a:pt x="8923" y="19439"/>
                      <a:pt x="8930" y="19439"/>
                      <a:pt x="8938" y="19413"/>
                    </a:cubicBezTo>
                    <a:cubicBezTo>
                      <a:pt x="8938" y="19413"/>
                      <a:pt x="8945" y="19413"/>
                      <a:pt x="8945" y="19413"/>
                    </a:cubicBezTo>
                    <a:cubicBezTo>
                      <a:pt x="8945" y="19439"/>
                      <a:pt x="8938" y="19492"/>
                      <a:pt x="8938" y="19492"/>
                    </a:cubicBezTo>
                    <a:close/>
                    <a:moveTo>
                      <a:pt x="8945" y="18509"/>
                    </a:moveTo>
                    <a:cubicBezTo>
                      <a:pt x="8923" y="18430"/>
                      <a:pt x="8916" y="18403"/>
                      <a:pt x="8909" y="18350"/>
                    </a:cubicBezTo>
                    <a:cubicBezTo>
                      <a:pt x="8902" y="18323"/>
                      <a:pt x="8930" y="18270"/>
                      <a:pt x="8945" y="18270"/>
                    </a:cubicBezTo>
                    <a:cubicBezTo>
                      <a:pt x="8952" y="18297"/>
                      <a:pt x="8974" y="18350"/>
                      <a:pt x="8966" y="18350"/>
                    </a:cubicBezTo>
                    <a:cubicBezTo>
                      <a:pt x="8966" y="18403"/>
                      <a:pt x="8952" y="18456"/>
                      <a:pt x="8945" y="18509"/>
                    </a:cubicBezTo>
                    <a:close/>
                    <a:moveTo>
                      <a:pt x="8895" y="16171"/>
                    </a:moveTo>
                    <a:cubicBezTo>
                      <a:pt x="8916" y="16118"/>
                      <a:pt x="8923" y="16092"/>
                      <a:pt x="8938" y="16038"/>
                    </a:cubicBezTo>
                    <a:cubicBezTo>
                      <a:pt x="8952" y="16092"/>
                      <a:pt x="8974" y="16145"/>
                      <a:pt x="8974" y="16171"/>
                    </a:cubicBezTo>
                    <a:cubicBezTo>
                      <a:pt x="8966" y="16224"/>
                      <a:pt x="8952" y="16277"/>
                      <a:pt x="8938" y="16331"/>
                    </a:cubicBezTo>
                    <a:cubicBezTo>
                      <a:pt x="8923" y="16277"/>
                      <a:pt x="8916" y="16251"/>
                      <a:pt x="8895" y="16171"/>
                    </a:cubicBezTo>
                    <a:close/>
                    <a:moveTo>
                      <a:pt x="8938" y="17367"/>
                    </a:moveTo>
                    <a:cubicBezTo>
                      <a:pt x="8930" y="17340"/>
                      <a:pt x="8916" y="17314"/>
                      <a:pt x="8909" y="17287"/>
                    </a:cubicBezTo>
                    <a:cubicBezTo>
                      <a:pt x="8916" y="17234"/>
                      <a:pt x="8930" y="17207"/>
                      <a:pt x="8938" y="17154"/>
                    </a:cubicBezTo>
                    <a:cubicBezTo>
                      <a:pt x="8952" y="17207"/>
                      <a:pt x="8959" y="17234"/>
                      <a:pt x="8974" y="17287"/>
                    </a:cubicBezTo>
                    <a:cubicBezTo>
                      <a:pt x="8959" y="17314"/>
                      <a:pt x="8952" y="17340"/>
                      <a:pt x="8938" y="17367"/>
                    </a:cubicBezTo>
                    <a:close/>
                    <a:moveTo>
                      <a:pt x="8959" y="15241"/>
                    </a:moveTo>
                    <a:cubicBezTo>
                      <a:pt x="8945" y="15294"/>
                      <a:pt x="8938" y="15321"/>
                      <a:pt x="8916" y="15241"/>
                    </a:cubicBezTo>
                    <a:cubicBezTo>
                      <a:pt x="8909" y="15215"/>
                      <a:pt x="8902" y="15188"/>
                      <a:pt x="8887" y="15135"/>
                    </a:cubicBezTo>
                    <a:cubicBezTo>
                      <a:pt x="8895" y="15135"/>
                      <a:pt x="8895" y="15108"/>
                      <a:pt x="8902" y="15108"/>
                    </a:cubicBezTo>
                    <a:cubicBezTo>
                      <a:pt x="8909" y="15082"/>
                      <a:pt x="8916" y="15029"/>
                      <a:pt x="8930" y="15002"/>
                    </a:cubicBezTo>
                    <a:cubicBezTo>
                      <a:pt x="8938" y="14976"/>
                      <a:pt x="8938" y="14949"/>
                      <a:pt x="8945" y="15002"/>
                    </a:cubicBezTo>
                    <a:cubicBezTo>
                      <a:pt x="8952" y="15002"/>
                      <a:pt x="8952" y="15029"/>
                      <a:pt x="8959" y="15029"/>
                    </a:cubicBezTo>
                    <a:cubicBezTo>
                      <a:pt x="8988" y="15135"/>
                      <a:pt x="8988" y="15135"/>
                      <a:pt x="8959" y="15241"/>
                    </a:cubicBezTo>
                    <a:close/>
                    <a:moveTo>
                      <a:pt x="8974" y="14099"/>
                    </a:moveTo>
                    <a:cubicBezTo>
                      <a:pt x="8966" y="14152"/>
                      <a:pt x="8959" y="14179"/>
                      <a:pt x="8952" y="14205"/>
                    </a:cubicBezTo>
                    <a:cubicBezTo>
                      <a:pt x="8938" y="14258"/>
                      <a:pt x="8938" y="14232"/>
                      <a:pt x="8923" y="14205"/>
                    </a:cubicBezTo>
                    <a:cubicBezTo>
                      <a:pt x="8916" y="14152"/>
                      <a:pt x="8902" y="14125"/>
                      <a:pt x="8887" y="14099"/>
                    </a:cubicBezTo>
                    <a:cubicBezTo>
                      <a:pt x="8887" y="14072"/>
                      <a:pt x="8880" y="14072"/>
                      <a:pt x="8880" y="14072"/>
                    </a:cubicBezTo>
                    <a:cubicBezTo>
                      <a:pt x="8880" y="14072"/>
                      <a:pt x="8880" y="14046"/>
                      <a:pt x="8887" y="14046"/>
                    </a:cubicBezTo>
                    <a:cubicBezTo>
                      <a:pt x="8887" y="14019"/>
                      <a:pt x="8895" y="13993"/>
                      <a:pt x="8902" y="13993"/>
                    </a:cubicBezTo>
                    <a:cubicBezTo>
                      <a:pt x="8909" y="13939"/>
                      <a:pt x="8923" y="13886"/>
                      <a:pt x="8938" y="13833"/>
                    </a:cubicBezTo>
                    <a:cubicBezTo>
                      <a:pt x="8945" y="13886"/>
                      <a:pt x="8952" y="13966"/>
                      <a:pt x="8966" y="13993"/>
                    </a:cubicBezTo>
                    <a:cubicBezTo>
                      <a:pt x="9002" y="14019"/>
                      <a:pt x="8988" y="14046"/>
                      <a:pt x="8974" y="14099"/>
                    </a:cubicBezTo>
                    <a:close/>
                    <a:moveTo>
                      <a:pt x="9002" y="12983"/>
                    </a:moveTo>
                    <a:cubicBezTo>
                      <a:pt x="8995" y="13010"/>
                      <a:pt x="8981" y="13063"/>
                      <a:pt x="8966" y="13089"/>
                    </a:cubicBezTo>
                    <a:cubicBezTo>
                      <a:pt x="8952" y="13089"/>
                      <a:pt x="8945" y="13169"/>
                      <a:pt x="8938" y="13222"/>
                    </a:cubicBezTo>
                    <a:cubicBezTo>
                      <a:pt x="8923" y="13169"/>
                      <a:pt x="8909" y="13116"/>
                      <a:pt x="8895" y="13063"/>
                    </a:cubicBezTo>
                    <a:cubicBezTo>
                      <a:pt x="8887" y="13036"/>
                      <a:pt x="8873" y="12983"/>
                      <a:pt x="8866" y="12956"/>
                    </a:cubicBezTo>
                    <a:cubicBezTo>
                      <a:pt x="8866" y="12930"/>
                      <a:pt x="8866" y="12930"/>
                      <a:pt x="8873" y="12930"/>
                    </a:cubicBezTo>
                    <a:cubicBezTo>
                      <a:pt x="8880" y="12903"/>
                      <a:pt x="8887" y="12903"/>
                      <a:pt x="8895" y="12877"/>
                    </a:cubicBezTo>
                    <a:cubicBezTo>
                      <a:pt x="8938" y="12744"/>
                      <a:pt x="8938" y="12744"/>
                      <a:pt x="8981" y="12877"/>
                    </a:cubicBezTo>
                    <a:cubicBezTo>
                      <a:pt x="8988" y="12903"/>
                      <a:pt x="8995" y="12903"/>
                      <a:pt x="8995" y="12930"/>
                    </a:cubicBezTo>
                    <a:cubicBezTo>
                      <a:pt x="9017" y="12930"/>
                      <a:pt x="9017" y="12930"/>
                      <a:pt x="9002" y="12983"/>
                    </a:cubicBezTo>
                    <a:close/>
                    <a:moveTo>
                      <a:pt x="9002" y="11894"/>
                    </a:moveTo>
                    <a:cubicBezTo>
                      <a:pt x="8974" y="11920"/>
                      <a:pt x="8966" y="12027"/>
                      <a:pt x="8945" y="12080"/>
                    </a:cubicBezTo>
                    <a:cubicBezTo>
                      <a:pt x="8945" y="12106"/>
                      <a:pt x="8938" y="12133"/>
                      <a:pt x="8938" y="12159"/>
                    </a:cubicBezTo>
                    <a:cubicBezTo>
                      <a:pt x="8938" y="12133"/>
                      <a:pt x="8938" y="12106"/>
                      <a:pt x="8930" y="12080"/>
                    </a:cubicBezTo>
                    <a:cubicBezTo>
                      <a:pt x="8916" y="12027"/>
                      <a:pt x="8902" y="11947"/>
                      <a:pt x="8880" y="11894"/>
                    </a:cubicBezTo>
                    <a:cubicBezTo>
                      <a:pt x="8859" y="11867"/>
                      <a:pt x="8859" y="11867"/>
                      <a:pt x="8873" y="11841"/>
                    </a:cubicBezTo>
                    <a:cubicBezTo>
                      <a:pt x="8887" y="11787"/>
                      <a:pt x="8902" y="11787"/>
                      <a:pt x="8909" y="11734"/>
                    </a:cubicBezTo>
                    <a:cubicBezTo>
                      <a:pt x="8923" y="11708"/>
                      <a:pt x="8930" y="11655"/>
                      <a:pt x="8938" y="11601"/>
                    </a:cubicBezTo>
                    <a:cubicBezTo>
                      <a:pt x="8952" y="11655"/>
                      <a:pt x="8952" y="11708"/>
                      <a:pt x="8966" y="11734"/>
                    </a:cubicBezTo>
                    <a:cubicBezTo>
                      <a:pt x="8974" y="11787"/>
                      <a:pt x="8988" y="11814"/>
                      <a:pt x="9002" y="11841"/>
                    </a:cubicBezTo>
                    <a:cubicBezTo>
                      <a:pt x="9010" y="11841"/>
                      <a:pt x="9010" y="11867"/>
                      <a:pt x="9017" y="11867"/>
                    </a:cubicBezTo>
                    <a:cubicBezTo>
                      <a:pt x="9010" y="11867"/>
                      <a:pt x="9010" y="11894"/>
                      <a:pt x="9002" y="11894"/>
                    </a:cubicBezTo>
                    <a:close/>
                    <a:moveTo>
                      <a:pt x="9017" y="9768"/>
                    </a:moveTo>
                    <a:cubicBezTo>
                      <a:pt x="8995" y="9821"/>
                      <a:pt x="8966" y="9901"/>
                      <a:pt x="8945" y="9981"/>
                    </a:cubicBezTo>
                    <a:cubicBezTo>
                      <a:pt x="8945" y="10007"/>
                      <a:pt x="8938" y="10034"/>
                      <a:pt x="8938" y="10061"/>
                    </a:cubicBezTo>
                    <a:cubicBezTo>
                      <a:pt x="8938" y="10034"/>
                      <a:pt x="8938" y="10007"/>
                      <a:pt x="8930" y="9981"/>
                    </a:cubicBezTo>
                    <a:cubicBezTo>
                      <a:pt x="8909" y="9901"/>
                      <a:pt x="8887" y="9821"/>
                      <a:pt x="8866" y="9768"/>
                    </a:cubicBezTo>
                    <a:cubicBezTo>
                      <a:pt x="8859" y="9742"/>
                      <a:pt x="8851" y="9742"/>
                      <a:pt x="8851" y="9742"/>
                    </a:cubicBezTo>
                    <a:cubicBezTo>
                      <a:pt x="8851" y="9715"/>
                      <a:pt x="8859" y="9689"/>
                      <a:pt x="8859" y="9689"/>
                    </a:cubicBezTo>
                    <a:cubicBezTo>
                      <a:pt x="8887" y="9635"/>
                      <a:pt x="8909" y="9609"/>
                      <a:pt x="8916" y="9503"/>
                    </a:cubicBezTo>
                    <a:cubicBezTo>
                      <a:pt x="8923" y="9449"/>
                      <a:pt x="8930" y="9396"/>
                      <a:pt x="8938" y="9343"/>
                    </a:cubicBezTo>
                    <a:cubicBezTo>
                      <a:pt x="8945" y="9396"/>
                      <a:pt x="8952" y="9449"/>
                      <a:pt x="8959" y="9476"/>
                    </a:cubicBezTo>
                    <a:cubicBezTo>
                      <a:pt x="8966" y="9609"/>
                      <a:pt x="8995" y="9635"/>
                      <a:pt x="9017" y="9689"/>
                    </a:cubicBezTo>
                    <a:cubicBezTo>
                      <a:pt x="9024" y="9715"/>
                      <a:pt x="9031" y="9715"/>
                      <a:pt x="9017" y="9768"/>
                    </a:cubicBezTo>
                    <a:close/>
                    <a:moveTo>
                      <a:pt x="9031" y="8679"/>
                    </a:moveTo>
                    <a:cubicBezTo>
                      <a:pt x="9024" y="8679"/>
                      <a:pt x="9024" y="8679"/>
                      <a:pt x="9024" y="8679"/>
                    </a:cubicBezTo>
                    <a:cubicBezTo>
                      <a:pt x="8974" y="8732"/>
                      <a:pt x="8959" y="8892"/>
                      <a:pt x="8938" y="9024"/>
                    </a:cubicBezTo>
                    <a:cubicBezTo>
                      <a:pt x="8923" y="8865"/>
                      <a:pt x="8895" y="8732"/>
                      <a:pt x="8851" y="8679"/>
                    </a:cubicBezTo>
                    <a:cubicBezTo>
                      <a:pt x="8837" y="8679"/>
                      <a:pt x="8837" y="8679"/>
                      <a:pt x="8851" y="8626"/>
                    </a:cubicBezTo>
                    <a:cubicBezTo>
                      <a:pt x="8887" y="8546"/>
                      <a:pt x="8916" y="8466"/>
                      <a:pt x="8930" y="8307"/>
                    </a:cubicBezTo>
                    <a:cubicBezTo>
                      <a:pt x="8930" y="8307"/>
                      <a:pt x="8938" y="8280"/>
                      <a:pt x="8938" y="8280"/>
                    </a:cubicBezTo>
                    <a:cubicBezTo>
                      <a:pt x="8938" y="8280"/>
                      <a:pt x="8945" y="8307"/>
                      <a:pt x="8945" y="8307"/>
                    </a:cubicBezTo>
                    <a:cubicBezTo>
                      <a:pt x="8966" y="8466"/>
                      <a:pt x="8995" y="8573"/>
                      <a:pt x="9031" y="8626"/>
                    </a:cubicBezTo>
                    <a:cubicBezTo>
                      <a:pt x="9046" y="8652"/>
                      <a:pt x="9038" y="8679"/>
                      <a:pt x="9031" y="8679"/>
                    </a:cubicBezTo>
                    <a:close/>
                    <a:moveTo>
                      <a:pt x="9225" y="19492"/>
                    </a:moveTo>
                    <a:cubicBezTo>
                      <a:pt x="9225" y="19492"/>
                      <a:pt x="9225" y="19466"/>
                      <a:pt x="9218" y="19466"/>
                    </a:cubicBezTo>
                    <a:cubicBezTo>
                      <a:pt x="9225" y="19439"/>
                      <a:pt x="9225" y="19413"/>
                      <a:pt x="9225" y="19386"/>
                    </a:cubicBezTo>
                    <a:cubicBezTo>
                      <a:pt x="9232" y="19413"/>
                      <a:pt x="9232" y="19413"/>
                      <a:pt x="9232" y="19439"/>
                    </a:cubicBezTo>
                    <a:cubicBezTo>
                      <a:pt x="9232" y="19466"/>
                      <a:pt x="9232" y="19466"/>
                      <a:pt x="9225" y="19492"/>
                    </a:cubicBezTo>
                    <a:close/>
                    <a:moveTo>
                      <a:pt x="9225" y="18456"/>
                    </a:moveTo>
                    <a:cubicBezTo>
                      <a:pt x="9218" y="18456"/>
                      <a:pt x="9204" y="18403"/>
                      <a:pt x="9189" y="18350"/>
                    </a:cubicBezTo>
                    <a:cubicBezTo>
                      <a:pt x="9204" y="18323"/>
                      <a:pt x="9218" y="18270"/>
                      <a:pt x="9225" y="18270"/>
                    </a:cubicBezTo>
                    <a:cubicBezTo>
                      <a:pt x="9240" y="18270"/>
                      <a:pt x="9247" y="18323"/>
                      <a:pt x="9261" y="18350"/>
                    </a:cubicBezTo>
                    <a:cubicBezTo>
                      <a:pt x="9247" y="18376"/>
                      <a:pt x="9240" y="18456"/>
                      <a:pt x="9225" y="18456"/>
                    </a:cubicBezTo>
                    <a:close/>
                    <a:moveTo>
                      <a:pt x="9182" y="16145"/>
                    </a:moveTo>
                    <a:cubicBezTo>
                      <a:pt x="9197" y="16118"/>
                      <a:pt x="9218" y="16038"/>
                      <a:pt x="9225" y="16038"/>
                    </a:cubicBezTo>
                    <a:cubicBezTo>
                      <a:pt x="9240" y="16065"/>
                      <a:pt x="9254" y="16145"/>
                      <a:pt x="9261" y="16198"/>
                    </a:cubicBezTo>
                    <a:cubicBezTo>
                      <a:pt x="9261" y="16251"/>
                      <a:pt x="9232" y="16331"/>
                      <a:pt x="9225" y="16331"/>
                    </a:cubicBezTo>
                    <a:cubicBezTo>
                      <a:pt x="9211" y="16304"/>
                      <a:pt x="9204" y="16224"/>
                      <a:pt x="9182" y="16145"/>
                    </a:cubicBezTo>
                    <a:close/>
                    <a:moveTo>
                      <a:pt x="9254" y="17314"/>
                    </a:moveTo>
                    <a:cubicBezTo>
                      <a:pt x="9232" y="17367"/>
                      <a:pt x="9218" y="17367"/>
                      <a:pt x="9204" y="17314"/>
                    </a:cubicBezTo>
                    <a:cubicBezTo>
                      <a:pt x="9197" y="17314"/>
                      <a:pt x="9197" y="17287"/>
                      <a:pt x="9197" y="17287"/>
                    </a:cubicBezTo>
                    <a:cubicBezTo>
                      <a:pt x="9204" y="17234"/>
                      <a:pt x="9218" y="17207"/>
                      <a:pt x="9225" y="17154"/>
                    </a:cubicBezTo>
                    <a:cubicBezTo>
                      <a:pt x="9240" y="17207"/>
                      <a:pt x="9254" y="17234"/>
                      <a:pt x="9261" y="17287"/>
                    </a:cubicBezTo>
                    <a:cubicBezTo>
                      <a:pt x="9261" y="17287"/>
                      <a:pt x="9254" y="17314"/>
                      <a:pt x="9254" y="17314"/>
                    </a:cubicBezTo>
                    <a:close/>
                    <a:moveTo>
                      <a:pt x="9261" y="15162"/>
                    </a:moveTo>
                    <a:cubicBezTo>
                      <a:pt x="9247" y="15188"/>
                      <a:pt x="9240" y="15215"/>
                      <a:pt x="9232" y="15268"/>
                    </a:cubicBezTo>
                    <a:cubicBezTo>
                      <a:pt x="9232" y="15294"/>
                      <a:pt x="9225" y="15294"/>
                      <a:pt x="9225" y="15294"/>
                    </a:cubicBezTo>
                    <a:cubicBezTo>
                      <a:pt x="9211" y="15241"/>
                      <a:pt x="9197" y="15188"/>
                      <a:pt x="9182" y="15162"/>
                    </a:cubicBezTo>
                    <a:cubicBezTo>
                      <a:pt x="9182" y="15135"/>
                      <a:pt x="9182" y="15135"/>
                      <a:pt x="9182" y="15135"/>
                    </a:cubicBezTo>
                    <a:cubicBezTo>
                      <a:pt x="9197" y="15082"/>
                      <a:pt x="9211" y="14976"/>
                      <a:pt x="9232" y="14976"/>
                    </a:cubicBezTo>
                    <a:cubicBezTo>
                      <a:pt x="9247" y="14976"/>
                      <a:pt x="9261" y="15082"/>
                      <a:pt x="9276" y="15135"/>
                    </a:cubicBezTo>
                    <a:cubicBezTo>
                      <a:pt x="9268" y="15162"/>
                      <a:pt x="9268" y="15162"/>
                      <a:pt x="9261" y="15162"/>
                    </a:cubicBezTo>
                    <a:close/>
                    <a:moveTo>
                      <a:pt x="9182" y="14019"/>
                    </a:moveTo>
                    <a:cubicBezTo>
                      <a:pt x="9182" y="14019"/>
                      <a:pt x="9189" y="13993"/>
                      <a:pt x="9189" y="13993"/>
                    </a:cubicBezTo>
                    <a:cubicBezTo>
                      <a:pt x="9218" y="13993"/>
                      <a:pt x="9204" y="13860"/>
                      <a:pt x="9225" y="13860"/>
                    </a:cubicBezTo>
                    <a:cubicBezTo>
                      <a:pt x="9232" y="13860"/>
                      <a:pt x="9232" y="13860"/>
                      <a:pt x="9240" y="13886"/>
                    </a:cubicBezTo>
                    <a:cubicBezTo>
                      <a:pt x="9254" y="13913"/>
                      <a:pt x="9240" y="14019"/>
                      <a:pt x="9268" y="13993"/>
                    </a:cubicBezTo>
                    <a:cubicBezTo>
                      <a:pt x="9268" y="13993"/>
                      <a:pt x="9276" y="14046"/>
                      <a:pt x="9276" y="14072"/>
                    </a:cubicBezTo>
                    <a:cubicBezTo>
                      <a:pt x="9261" y="14125"/>
                      <a:pt x="9254" y="14152"/>
                      <a:pt x="9240" y="14205"/>
                    </a:cubicBezTo>
                    <a:cubicBezTo>
                      <a:pt x="9232" y="14232"/>
                      <a:pt x="9225" y="14232"/>
                      <a:pt x="9218" y="14205"/>
                    </a:cubicBezTo>
                    <a:cubicBezTo>
                      <a:pt x="9211" y="14152"/>
                      <a:pt x="9197" y="14125"/>
                      <a:pt x="9189" y="14099"/>
                    </a:cubicBezTo>
                    <a:cubicBezTo>
                      <a:pt x="9182" y="14072"/>
                      <a:pt x="9182" y="14046"/>
                      <a:pt x="9182" y="14019"/>
                    </a:cubicBezTo>
                    <a:close/>
                    <a:moveTo>
                      <a:pt x="9276" y="13036"/>
                    </a:moveTo>
                    <a:cubicBezTo>
                      <a:pt x="9254" y="13063"/>
                      <a:pt x="9254" y="13222"/>
                      <a:pt x="9225" y="13196"/>
                    </a:cubicBezTo>
                    <a:cubicBezTo>
                      <a:pt x="9204" y="13196"/>
                      <a:pt x="9204" y="13063"/>
                      <a:pt x="9175" y="13036"/>
                    </a:cubicBezTo>
                    <a:cubicBezTo>
                      <a:pt x="9168" y="13036"/>
                      <a:pt x="9168" y="12983"/>
                      <a:pt x="9161" y="12956"/>
                    </a:cubicBezTo>
                    <a:cubicBezTo>
                      <a:pt x="9153" y="12956"/>
                      <a:pt x="9153" y="12930"/>
                      <a:pt x="9153" y="12930"/>
                    </a:cubicBezTo>
                    <a:cubicBezTo>
                      <a:pt x="9189" y="12903"/>
                      <a:pt x="9204" y="12797"/>
                      <a:pt x="9225" y="12744"/>
                    </a:cubicBezTo>
                    <a:cubicBezTo>
                      <a:pt x="9225" y="12717"/>
                      <a:pt x="9225" y="12717"/>
                      <a:pt x="9225" y="12717"/>
                    </a:cubicBezTo>
                    <a:cubicBezTo>
                      <a:pt x="9232" y="12717"/>
                      <a:pt x="9232" y="12744"/>
                      <a:pt x="9240" y="12744"/>
                    </a:cubicBezTo>
                    <a:cubicBezTo>
                      <a:pt x="9247" y="12797"/>
                      <a:pt x="9261" y="12850"/>
                      <a:pt x="9276" y="12877"/>
                    </a:cubicBezTo>
                    <a:cubicBezTo>
                      <a:pt x="9297" y="12956"/>
                      <a:pt x="9304" y="13010"/>
                      <a:pt x="9276" y="13036"/>
                    </a:cubicBezTo>
                    <a:close/>
                    <a:moveTo>
                      <a:pt x="9283" y="11894"/>
                    </a:moveTo>
                    <a:cubicBezTo>
                      <a:pt x="9261" y="11947"/>
                      <a:pt x="9247" y="12027"/>
                      <a:pt x="9225" y="12080"/>
                    </a:cubicBezTo>
                    <a:cubicBezTo>
                      <a:pt x="9211" y="12027"/>
                      <a:pt x="9189" y="11920"/>
                      <a:pt x="9168" y="11894"/>
                    </a:cubicBezTo>
                    <a:cubicBezTo>
                      <a:pt x="9146" y="11867"/>
                      <a:pt x="9153" y="11841"/>
                      <a:pt x="9168" y="11814"/>
                    </a:cubicBezTo>
                    <a:cubicBezTo>
                      <a:pt x="9189" y="11787"/>
                      <a:pt x="9204" y="11734"/>
                      <a:pt x="9218" y="11655"/>
                    </a:cubicBezTo>
                    <a:cubicBezTo>
                      <a:pt x="9218" y="11628"/>
                      <a:pt x="9225" y="11601"/>
                      <a:pt x="9225" y="11575"/>
                    </a:cubicBezTo>
                    <a:cubicBezTo>
                      <a:pt x="9232" y="11601"/>
                      <a:pt x="9240" y="11628"/>
                      <a:pt x="9240" y="11628"/>
                    </a:cubicBezTo>
                    <a:cubicBezTo>
                      <a:pt x="9247" y="11734"/>
                      <a:pt x="9268" y="11787"/>
                      <a:pt x="9290" y="11841"/>
                    </a:cubicBezTo>
                    <a:cubicBezTo>
                      <a:pt x="9304" y="11867"/>
                      <a:pt x="9304" y="11867"/>
                      <a:pt x="9283" y="11894"/>
                    </a:cubicBezTo>
                    <a:close/>
                    <a:moveTo>
                      <a:pt x="9153" y="10804"/>
                    </a:moveTo>
                    <a:cubicBezTo>
                      <a:pt x="9153" y="10804"/>
                      <a:pt x="9161" y="10778"/>
                      <a:pt x="9161" y="10778"/>
                    </a:cubicBezTo>
                    <a:cubicBezTo>
                      <a:pt x="9182" y="10672"/>
                      <a:pt x="9218" y="10592"/>
                      <a:pt x="9225" y="10459"/>
                    </a:cubicBezTo>
                    <a:cubicBezTo>
                      <a:pt x="9240" y="10592"/>
                      <a:pt x="9268" y="10672"/>
                      <a:pt x="9290" y="10751"/>
                    </a:cubicBezTo>
                    <a:cubicBezTo>
                      <a:pt x="9312" y="10804"/>
                      <a:pt x="9297" y="10831"/>
                      <a:pt x="9290" y="10858"/>
                    </a:cubicBezTo>
                    <a:cubicBezTo>
                      <a:pt x="9290" y="10858"/>
                      <a:pt x="9283" y="10884"/>
                      <a:pt x="9283" y="10884"/>
                    </a:cubicBezTo>
                    <a:cubicBezTo>
                      <a:pt x="9240" y="10831"/>
                      <a:pt x="9261" y="11097"/>
                      <a:pt x="9225" y="11044"/>
                    </a:cubicBezTo>
                    <a:cubicBezTo>
                      <a:pt x="9204" y="11017"/>
                      <a:pt x="9197" y="10858"/>
                      <a:pt x="9168" y="10831"/>
                    </a:cubicBezTo>
                    <a:cubicBezTo>
                      <a:pt x="9161" y="10831"/>
                      <a:pt x="9161" y="10831"/>
                      <a:pt x="9153" y="10804"/>
                    </a:cubicBezTo>
                    <a:close/>
                    <a:moveTo>
                      <a:pt x="9297" y="9768"/>
                    </a:moveTo>
                    <a:cubicBezTo>
                      <a:pt x="9268" y="9821"/>
                      <a:pt x="9254" y="9928"/>
                      <a:pt x="9232" y="10034"/>
                    </a:cubicBezTo>
                    <a:cubicBezTo>
                      <a:pt x="9225" y="10061"/>
                      <a:pt x="9225" y="10087"/>
                      <a:pt x="9218" y="10034"/>
                    </a:cubicBezTo>
                    <a:cubicBezTo>
                      <a:pt x="9204" y="9901"/>
                      <a:pt x="9182" y="9821"/>
                      <a:pt x="9146" y="9768"/>
                    </a:cubicBezTo>
                    <a:cubicBezTo>
                      <a:pt x="9132" y="9742"/>
                      <a:pt x="9146" y="9715"/>
                      <a:pt x="9146" y="9689"/>
                    </a:cubicBezTo>
                    <a:cubicBezTo>
                      <a:pt x="9182" y="9635"/>
                      <a:pt x="9204" y="9556"/>
                      <a:pt x="9218" y="9449"/>
                    </a:cubicBezTo>
                    <a:cubicBezTo>
                      <a:pt x="9218" y="9423"/>
                      <a:pt x="9225" y="9423"/>
                      <a:pt x="9232" y="9396"/>
                    </a:cubicBezTo>
                    <a:cubicBezTo>
                      <a:pt x="9232" y="9423"/>
                      <a:pt x="9240" y="9449"/>
                      <a:pt x="9247" y="9449"/>
                    </a:cubicBezTo>
                    <a:cubicBezTo>
                      <a:pt x="9254" y="9582"/>
                      <a:pt x="9276" y="9635"/>
                      <a:pt x="9304" y="9662"/>
                    </a:cubicBezTo>
                    <a:cubicBezTo>
                      <a:pt x="9319" y="9689"/>
                      <a:pt x="9326" y="9715"/>
                      <a:pt x="9297" y="9768"/>
                    </a:cubicBezTo>
                    <a:close/>
                    <a:moveTo>
                      <a:pt x="9319" y="8679"/>
                    </a:moveTo>
                    <a:cubicBezTo>
                      <a:pt x="9283" y="8732"/>
                      <a:pt x="9254" y="8785"/>
                      <a:pt x="9240" y="8945"/>
                    </a:cubicBezTo>
                    <a:cubicBezTo>
                      <a:pt x="9240" y="8998"/>
                      <a:pt x="9218" y="8998"/>
                      <a:pt x="9218" y="8945"/>
                    </a:cubicBezTo>
                    <a:cubicBezTo>
                      <a:pt x="9204" y="8812"/>
                      <a:pt x="9175" y="8732"/>
                      <a:pt x="9132" y="8679"/>
                    </a:cubicBezTo>
                    <a:cubicBezTo>
                      <a:pt x="9117" y="8679"/>
                      <a:pt x="9125" y="8652"/>
                      <a:pt x="9139" y="8626"/>
                    </a:cubicBezTo>
                    <a:cubicBezTo>
                      <a:pt x="9168" y="8599"/>
                      <a:pt x="9189" y="8493"/>
                      <a:pt x="9211" y="8387"/>
                    </a:cubicBezTo>
                    <a:cubicBezTo>
                      <a:pt x="9218" y="8334"/>
                      <a:pt x="9232" y="8334"/>
                      <a:pt x="9247" y="8387"/>
                    </a:cubicBezTo>
                    <a:cubicBezTo>
                      <a:pt x="9254" y="8440"/>
                      <a:pt x="9261" y="8493"/>
                      <a:pt x="9268" y="8520"/>
                    </a:cubicBezTo>
                    <a:cubicBezTo>
                      <a:pt x="9283" y="8573"/>
                      <a:pt x="9304" y="8599"/>
                      <a:pt x="9319" y="8626"/>
                    </a:cubicBezTo>
                    <a:cubicBezTo>
                      <a:pt x="9319" y="8652"/>
                      <a:pt x="9326" y="8652"/>
                      <a:pt x="9333" y="8652"/>
                    </a:cubicBezTo>
                    <a:cubicBezTo>
                      <a:pt x="9326" y="8679"/>
                      <a:pt x="9319" y="8679"/>
                      <a:pt x="9319" y="8679"/>
                    </a:cubicBezTo>
                    <a:close/>
                    <a:moveTo>
                      <a:pt x="9434" y="8626"/>
                    </a:moveTo>
                    <a:cubicBezTo>
                      <a:pt x="9463" y="8520"/>
                      <a:pt x="9513" y="8466"/>
                      <a:pt x="9513" y="8254"/>
                    </a:cubicBezTo>
                    <a:cubicBezTo>
                      <a:pt x="9513" y="8254"/>
                      <a:pt x="9520" y="8227"/>
                      <a:pt x="9527" y="8227"/>
                    </a:cubicBezTo>
                    <a:cubicBezTo>
                      <a:pt x="9534" y="8227"/>
                      <a:pt x="9542" y="8254"/>
                      <a:pt x="9542" y="8280"/>
                    </a:cubicBezTo>
                    <a:cubicBezTo>
                      <a:pt x="9542" y="8440"/>
                      <a:pt x="9570" y="8546"/>
                      <a:pt x="9606" y="8626"/>
                    </a:cubicBezTo>
                    <a:cubicBezTo>
                      <a:pt x="9614" y="8626"/>
                      <a:pt x="9628" y="8652"/>
                      <a:pt x="9606" y="8679"/>
                    </a:cubicBezTo>
                    <a:cubicBezTo>
                      <a:pt x="9578" y="8759"/>
                      <a:pt x="9534" y="8838"/>
                      <a:pt x="9534" y="9024"/>
                    </a:cubicBezTo>
                    <a:cubicBezTo>
                      <a:pt x="9534" y="9024"/>
                      <a:pt x="9520" y="9024"/>
                      <a:pt x="9513" y="9024"/>
                    </a:cubicBezTo>
                    <a:cubicBezTo>
                      <a:pt x="9513" y="9024"/>
                      <a:pt x="9513" y="8971"/>
                      <a:pt x="9513" y="8971"/>
                    </a:cubicBezTo>
                    <a:cubicBezTo>
                      <a:pt x="9491" y="8838"/>
                      <a:pt x="9470" y="8732"/>
                      <a:pt x="9434" y="8679"/>
                    </a:cubicBezTo>
                    <a:cubicBezTo>
                      <a:pt x="9427" y="8679"/>
                      <a:pt x="9419" y="8679"/>
                      <a:pt x="9405" y="8652"/>
                    </a:cubicBezTo>
                    <a:cubicBezTo>
                      <a:pt x="9419" y="8652"/>
                      <a:pt x="9427" y="8652"/>
                      <a:pt x="9434" y="8626"/>
                    </a:cubicBezTo>
                    <a:close/>
                    <a:moveTo>
                      <a:pt x="9534" y="20528"/>
                    </a:moveTo>
                    <a:cubicBezTo>
                      <a:pt x="9527" y="20528"/>
                      <a:pt x="9520" y="20502"/>
                      <a:pt x="9513" y="20502"/>
                    </a:cubicBezTo>
                    <a:cubicBezTo>
                      <a:pt x="9513" y="20502"/>
                      <a:pt x="9520" y="20475"/>
                      <a:pt x="9520" y="20475"/>
                    </a:cubicBezTo>
                    <a:cubicBezTo>
                      <a:pt x="9527" y="20475"/>
                      <a:pt x="9527" y="20475"/>
                      <a:pt x="9534" y="20475"/>
                    </a:cubicBezTo>
                    <a:cubicBezTo>
                      <a:pt x="9534" y="20502"/>
                      <a:pt x="9534" y="20528"/>
                      <a:pt x="9534" y="20528"/>
                    </a:cubicBezTo>
                    <a:close/>
                    <a:moveTo>
                      <a:pt x="9527" y="19545"/>
                    </a:moveTo>
                    <a:cubicBezTo>
                      <a:pt x="9520" y="19545"/>
                      <a:pt x="9513" y="19519"/>
                      <a:pt x="9513" y="19519"/>
                    </a:cubicBezTo>
                    <a:cubicBezTo>
                      <a:pt x="9513" y="19492"/>
                      <a:pt x="9513" y="19439"/>
                      <a:pt x="9520" y="19386"/>
                    </a:cubicBezTo>
                    <a:cubicBezTo>
                      <a:pt x="9527" y="19413"/>
                      <a:pt x="9542" y="19413"/>
                      <a:pt x="9542" y="19413"/>
                    </a:cubicBezTo>
                    <a:cubicBezTo>
                      <a:pt x="9534" y="19466"/>
                      <a:pt x="9549" y="19519"/>
                      <a:pt x="9527" y="19545"/>
                    </a:cubicBezTo>
                    <a:close/>
                    <a:moveTo>
                      <a:pt x="9549" y="18403"/>
                    </a:moveTo>
                    <a:cubicBezTo>
                      <a:pt x="9542" y="18430"/>
                      <a:pt x="9527" y="18483"/>
                      <a:pt x="9520" y="18483"/>
                    </a:cubicBezTo>
                    <a:cubicBezTo>
                      <a:pt x="9506" y="18456"/>
                      <a:pt x="9499" y="18403"/>
                      <a:pt x="9484" y="18350"/>
                    </a:cubicBezTo>
                    <a:cubicBezTo>
                      <a:pt x="9499" y="18297"/>
                      <a:pt x="9506" y="18270"/>
                      <a:pt x="9520" y="18217"/>
                    </a:cubicBezTo>
                    <a:cubicBezTo>
                      <a:pt x="9527" y="18217"/>
                      <a:pt x="9534" y="18270"/>
                      <a:pt x="9542" y="18270"/>
                    </a:cubicBezTo>
                    <a:cubicBezTo>
                      <a:pt x="9542" y="18297"/>
                      <a:pt x="9549" y="18297"/>
                      <a:pt x="9556" y="18323"/>
                    </a:cubicBezTo>
                    <a:cubicBezTo>
                      <a:pt x="9556" y="18323"/>
                      <a:pt x="9563" y="18323"/>
                      <a:pt x="9563" y="18323"/>
                    </a:cubicBezTo>
                    <a:cubicBezTo>
                      <a:pt x="9556" y="18350"/>
                      <a:pt x="9556" y="18376"/>
                      <a:pt x="9549" y="18403"/>
                    </a:cubicBezTo>
                    <a:close/>
                    <a:moveTo>
                      <a:pt x="9556" y="17314"/>
                    </a:moveTo>
                    <a:cubicBezTo>
                      <a:pt x="9542" y="17340"/>
                      <a:pt x="9527" y="17420"/>
                      <a:pt x="9527" y="17393"/>
                    </a:cubicBezTo>
                    <a:cubicBezTo>
                      <a:pt x="9513" y="17367"/>
                      <a:pt x="9499" y="17340"/>
                      <a:pt x="9484" y="17287"/>
                    </a:cubicBezTo>
                    <a:cubicBezTo>
                      <a:pt x="9499" y="17234"/>
                      <a:pt x="9513" y="17154"/>
                      <a:pt x="9520" y="17154"/>
                    </a:cubicBezTo>
                    <a:cubicBezTo>
                      <a:pt x="9534" y="17181"/>
                      <a:pt x="9549" y="17234"/>
                      <a:pt x="9563" y="17287"/>
                    </a:cubicBezTo>
                    <a:cubicBezTo>
                      <a:pt x="9563" y="17287"/>
                      <a:pt x="9556" y="17287"/>
                      <a:pt x="9556" y="17314"/>
                    </a:cubicBezTo>
                    <a:close/>
                    <a:moveTo>
                      <a:pt x="9513" y="16118"/>
                    </a:moveTo>
                    <a:cubicBezTo>
                      <a:pt x="9513" y="16092"/>
                      <a:pt x="9520" y="16038"/>
                      <a:pt x="9520" y="16012"/>
                    </a:cubicBezTo>
                    <a:cubicBezTo>
                      <a:pt x="9527" y="16038"/>
                      <a:pt x="9534" y="16038"/>
                      <a:pt x="9534" y="16038"/>
                    </a:cubicBezTo>
                    <a:cubicBezTo>
                      <a:pt x="9542" y="16092"/>
                      <a:pt x="9549" y="16145"/>
                      <a:pt x="9556" y="16171"/>
                    </a:cubicBezTo>
                    <a:cubicBezTo>
                      <a:pt x="9563" y="16198"/>
                      <a:pt x="9570" y="16224"/>
                      <a:pt x="9556" y="16251"/>
                    </a:cubicBezTo>
                    <a:cubicBezTo>
                      <a:pt x="9542" y="16277"/>
                      <a:pt x="9542" y="16384"/>
                      <a:pt x="9513" y="16331"/>
                    </a:cubicBezTo>
                    <a:cubicBezTo>
                      <a:pt x="9491" y="16277"/>
                      <a:pt x="9491" y="16224"/>
                      <a:pt x="9513" y="16118"/>
                    </a:cubicBezTo>
                    <a:close/>
                    <a:moveTo>
                      <a:pt x="9556" y="15162"/>
                    </a:moveTo>
                    <a:cubicBezTo>
                      <a:pt x="9534" y="15162"/>
                      <a:pt x="9549" y="15348"/>
                      <a:pt x="9520" y="15321"/>
                    </a:cubicBezTo>
                    <a:cubicBezTo>
                      <a:pt x="9513" y="15294"/>
                      <a:pt x="9506" y="15188"/>
                      <a:pt x="9491" y="15162"/>
                    </a:cubicBezTo>
                    <a:cubicBezTo>
                      <a:pt x="9455" y="15162"/>
                      <a:pt x="9477" y="15108"/>
                      <a:pt x="9484" y="15082"/>
                    </a:cubicBezTo>
                    <a:cubicBezTo>
                      <a:pt x="9499" y="15029"/>
                      <a:pt x="9506" y="14976"/>
                      <a:pt x="9513" y="14949"/>
                    </a:cubicBezTo>
                    <a:cubicBezTo>
                      <a:pt x="9527" y="14976"/>
                      <a:pt x="9534" y="14976"/>
                      <a:pt x="9542" y="14976"/>
                    </a:cubicBezTo>
                    <a:cubicBezTo>
                      <a:pt x="9549" y="15029"/>
                      <a:pt x="9556" y="15055"/>
                      <a:pt x="9570" y="15082"/>
                    </a:cubicBezTo>
                    <a:cubicBezTo>
                      <a:pt x="9592" y="15162"/>
                      <a:pt x="9570" y="15162"/>
                      <a:pt x="9556" y="15162"/>
                    </a:cubicBezTo>
                    <a:close/>
                    <a:moveTo>
                      <a:pt x="9470" y="14019"/>
                    </a:moveTo>
                    <a:cubicBezTo>
                      <a:pt x="9470" y="13966"/>
                      <a:pt x="9491" y="13993"/>
                      <a:pt x="9499" y="13913"/>
                    </a:cubicBezTo>
                    <a:cubicBezTo>
                      <a:pt x="9513" y="13807"/>
                      <a:pt x="9520" y="13833"/>
                      <a:pt x="9542" y="13939"/>
                    </a:cubicBezTo>
                    <a:cubicBezTo>
                      <a:pt x="9549" y="13939"/>
                      <a:pt x="9549" y="13966"/>
                      <a:pt x="9556" y="13966"/>
                    </a:cubicBezTo>
                    <a:cubicBezTo>
                      <a:pt x="9578" y="14072"/>
                      <a:pt x="9578" y="14072"/>
                      <a:pt x="9549" y="14179"/>
                    </a:cubicBezTo>
                    <a:cubicBezTo>
                      <a:pt x="9527" y="14258"/>
                      <a:pt x="9527" y="14258"/>
                      <a:pt x="9499" y="14179"/>
                    </a:cubicBezTo>
                    <a:cubicBezTo>
                      <a:pt x="9491" y="14152"/>
                      <a:pt x="9484" y="14125"/>
                      <a:pt x="9470" y="14072"/>
                    </a:cubicBezTo>
                    <a:cubicBezTo>
                      <a:pt x="9470" y="14072"/>
                      <a:pt x="9470" y="14046"/>
                      <a:pt x="9470" y="14019"/>
                    </a:cubicBezTo>
                    <a:close/>
                    <a:moveTo>
                      <a:pt x="9563" y="13063"/>
                    </a:moveTo>
                    <a:cubicBezTo>
                      <a:pt x="9556" y="13089"/>
                      <a:pt x="9549" y="13089"/>
                      <a:pt x="9549" y="13116"/>
                    </a:cubicBezTo>
                    <a:cubicBezTo>
                      <a:pt x="9542" y="13142"/>
                      <a:pt x="9534" y="13196"/>
                      <a:pt x="9527" y="13222"/>
                    </a:cubicBezTo>
                    <a:cubicBezTo>
                      <a:pt x="9513" y="13196"/>
                      <a:pt x="9506" y="13169"/>
                      <a:pt x="9499" y="13116"/>
                    </a:cubicBezTo>
                    <a:cubicBezTo>
                      <a:pt x="9484" y="13063"/>
                      <a:pt x="9463" y="13036"/>
                      <a:pt x="9448" y="12983"/>
                    </a:cubicBezTo>
                    <a:cubicBezTo>
                      <a:pt x="9448" y="12956"/>
                      <a:pt x="9448" y="12930"/>
                      <a:pt x="9448" y="12930"/>
                    </a:cubicBezTo>
                    <a:cubicBezTo>
                      <a:pt x="9484" y="12877"/>
                      <a:pt x="9506" y="12797"/>
                      <a:pt x="9513" y="12691"/>
                    </a:cubicBezTo>
                    <a:cubicBezTo>
                      <a:pt x="9513" y="12691"/>
                      <a:pt x="9513" y="12664"/>
                      <a:pt x="9520" y="12664"/>
                    </a:cubicBezTo>
                    <a:cubicBezTo>
                      <a:pt x="9520" y="12664"/>
                      <a:pt x="9520" y="12691"/>
                      <a:pt x="9527" y="12691"/>
                    </a:cubicBezTo>
                    <a:cubicBezTo>
                      <a:pt x="9542" y="12744"/>
                      <a:pt x="9556" y="12797"/>
                      <a:pt x="9563" y="12824"/>
                    </a:cubicBezTo>
                    <a:cubicBezTo>
                      <a:pt x="9578" y="12877"/>
                      <a:pt x="9585" y="12930"/>
                      <a:pt x="9592" y="12983"/>
                    </a:cubicBezTo>
                    <a:cubicBezTo>
                      <a:pt x="9585" y="13010"/>
                      <a:pt x="9570" y="13036"/>
                      <a:pt x="9563" y="13063"/>
                    </a:cubicBezTo>
                    <a:close/>
                    <a:moveTo>
                      <a:pt x="9441" y="11867"/>
                    </a:moveTo>
                    <a:cubicBezTo>
                      <a:pt x="9448" y="11867"/>
                      <a:pt x="9448" y="11841"/>
                      <a:pt x="9448" y="11841"/>
                    </a:cubicBezTo>
                    <a:cubicBezTo>
                      <a:pt x="9477" y="11787"/>
                      <a:pt x="9499" y="11734"/>
                      <a:pt x="9506" y="11628"/>
                    </a:cubicBezTo>
                    <a:cubicBezTo>
                      <a:pt x="9513" y="11575"/>
                      <a:pt x="9534" y="11575"/>
                      <a:pt x="9549" y="11655"/>
                    </a:cubicBezTo>
                    <a:cubicBezTo>
                      <a:pt x="9556" y="11708"/>
                      <a:pt x="9563" y="11814"/>
                      <a:pt x="9592" y="11814"/>
                    </a:cubicBezTo>
                    <a:cubicBezTo>
                      <a:pt x="9592" y="11814"/>
                      <a:pt x="9592" y="11867"/>
                      <a:pt x="9592" y="11894"/>
                    </a:cubicBezTo>
                    <a:cubicBezTo>
                      <a:pt x="9578" y="11947"/>
                      <a:pt x="9556" y="12000"/>
                      <a:pt x="9542" y="12080"/>
                    </a:cubicBezTo>
                    <a:cubicBezTo>
                      <a:pt x="9520" y="12159"/>
                      <a:pt x="9513" y="12106"/>
                      <a:pt x="9499" y="12053"/>
                    </a:cubicBezTo>
                    <a:cubicBezTo>
                      <a:pt x="9491" y="11973"/>
                      <a:pt x="9470" y="11947"/>
                      <a:pt x="9455" y="11894"/>
                    </a:cubicBezTo>
                    <a:cubicBezTo>
                      <a:pt x="9455" y="11894"/>
                      <a:pt x="9448" y="11894"/>
                      <a:pt x="9441" y="11867"/>
                    </a:cubicBezTo>
                    <a:close/>
                    <a:moveTo>
                      <a:pt x="9570" y="10911"/>
                    </a:moveTo>
                    <a:cubicBezTo>
                      <a:pt x="9556" y="10937"/>
                      <a:pt x="9549" y="10990"/>
                      <a:pt x="9542" y="11044"/>
                    </a:cubicBezTo>
                    <a:cubicBezTo>
                      <a:pt x="9534" y="11097"/>
                      <a:pt x="9520" y="11097"/>
                      <a:pt x="9513" y="11044"/>
                    </a:cubicBezTo>
                    <a:cubicBezTo>
                      <a:pt x="9499" y="10964"/>
                      <a:pt x="9484" y="10884"/>
                      <a:pt x="9455" y="10831"/>
                    </a:cubicBezTo>
                    <a:cubicBezTo>
                      <a:pt x="9448" y="10831"/>
                      <a:pt x="9448" y="10804"/>
                      <a:pt x="9441" y="10804"/>
                    </a:cubicBezTo>
                    <a:cubicBezTo>
                      <a:pt x="9448" y="10778"/>
                      <a:pt x="9448" y="10778"/>
                      <a:pt x="9455" y="10778"/>
                    </a:cubicBezTo>
                    <a:cubicBezTo>
                      <a:pt x="9470" y="10672"/>
                      <a:pt x="9506" y="10618"/>
                      <a:pt x="9513" y="10486"/>
                    </a:cubicBezTo>
                    <a:cubicBezTo>
                      <a:pt x="9520" y="10486"/>
                      <a:pt x="9534" y="10486"/>
                      <a:pt x="9534" y="10486"/>
                    </a:cubicBezTo>
                    <a:cubicBezTo>
                      <a:pt x="9534" y="10592"/>
                      <a:pt x="9563" y="10618"/>
                      <a:pt x="9570" y="10672"/>
                    </a:cubicBezTo>
                    <a:cubicBezTo>
                      <a:pt x="9585" y="10725"/>
                      <a:pt x="9592" y="10778"/>
                      <a:pt x="9606" y="10804"/>
                    </a:cubicBezTo>
                    <a:cubicBezTo>
                      <a:pt x="9592" y="10831"/>
                      <a:pt x="9578" y="10858"/>
                      <a:pt x="9570" y="10911"/>
                    </a:cubicBezTo>
                    <a:close/>
                    <a:moveTo>
                      <a:pt x="9614" y="9768"/>
                    </a:moveTo>
                    <a:cubicBezTo>
                      <a:pt x="9578" y="9821"/>
                      <a:pt x="9549" y="9901"/>
                      <a:pt x="9534" y="10034"/>
                    </a:cubicBezTo>
                    <a:cubicBezTo>
                      <a:pt x="9534" y="10061"/>
                      <a:pt x="9513" y="10061"/>
                      <a:pt x="9513" y="10034"/>
                    </a:cubicBezTo>
                    <a:cubicBezTo>
                      <a:pt x="9499" y="9901"/>
                      <a:pt x="9470" y="9821"/>
                      <a:pt x="9441" y="9768"/>
                    </a:cubicBezTo>
                    <a:cubicBezTo>
                      <a:pt x="9434" y="9742"/>
                      <a:pt x="9434" y="9742"/>
                      <a:pt x="9427" y="9715"/>
                    </a:cubicBezTo>
                    <a:cubicBezTo>
                      <a:pt x="9434" y="9715"/>
                      <a:pt x="9434" y="9689"/>
                      <a:pt x="9441" y="9689"/>
                    </a:cubicBezTo>
                    <a:cubicBezTo>
                      <a:pt x="9477" y="9635"/>
                      <a:pt x="9506" y="9529"/>
                      <a:pt x="9513" y="9370"/>
                    </a:cubicBezTo>
                    <a:cubicBezTo>
                      <a:pt x="9513" y="9370"/>
                      <a:pt x="9520" y="9343"/>
                      <a:pt x="9527" y="9343"/>
                    </a:cubicBezTo>
                    <a:cubicBezTo>
                      <a:pt x="9534" y="9343"/>
                      <a:pt x="9542" y="9370"/>
                      <a:pt x="9542" y="9370"/>
                    </a:cubicBezTo>
                    <a:cubicBezTo>
                      <a:pt x="9542" y="9556"/>
                      <a:pt x="9578" y="9609"/>
                      <a:pt x="9606" y="9715"/>
                    </a:cubicBezTo>
                    <a:cubicBezTo>
                      <a:pt x="9621" y="9715"/>
                      <a:pt x="9628" y="9742"/>
                      <a:pt x="9614" y="9768"/>
                    </a:cubicBezTo>
                    <a:close/>
                    <a:moveTo>
                      <a:pt x="9714" y="6447"/>
                    </a:moveTo>
                    <a:cubicBezTo>
                      <a:pt x="9750" y="6421"/>
                      <a:pt x="9772" y="6341"/>
                      <a:pt x="9786" y="6261"/>
                    </a:cubicBezTo>
                    <a:cubicBezTo>
                      <a:pt x="9801" y="6182"/>
                      <a:pt x="9815" y="6075"/>
                      <a:pt x="9822" y="5996"/>
                    </a:cubicBezTo>
                    <a:cubicBezTo>
                      <a:pt x="9829" y="6102"/>
                      <a:pt x="9836" y="6182"/>
                      <a:pt x="9858" y="6261"/>
                    </a:cubicBezTo>
                    <a:cubicBezTo>
                      <a:pt x="9880" y="6341"/>
                      <a:pt x="9901" y="6421"/>
                      <a:pt x="9930" y="6447"/>
                    </a:cubicBezTo>
                    <a:cubicBezTo>
                      <a:pt x="9930" y="6447"/>
                      <a:pt x="9937" y="6447"/>
                      <a:pt x="9937" y="6474"/>
                    </a:cubicBezTo>
                    <a:cubicBezTo>
                      <a:pt x="9937" y="6474"/>
                      <a:pt x="9930" y="6474"/>
                      <a:pt x="9930" y="6500"/>
                    </a:cubicBezTo>
                    <a:cubicBezTo>
                      <a:pt x="9916" y="6500"/>
                      <a:pt x="9901" y="6500"/>
                      <a:pt x="9894" y="6527"/>
                    </a:cubicBezTo>
                    <a:cubicBezTo>
                      <a:pt x="9872" y="6607"/>
                      <a:pt x="9851" y="6660"/>
                      <a:pt x="9836" y="6766"/>
                    </a:cubicBezTo>
                    <a:cubicBezTo>
                      <a:pt x="9829" y="6793"/>
                      <a:pt x="9829" y="6846"/>
                      <a:pt x="9822" y="6899"/>
                    </a:cubicBezTo>
                    <a:cubicBezTo>
                      <a:pt x="9822" y="6899"/>
                      <a:pt x="9822" y="6899"/>
                      <a:pt x="9822" y="6899"/>
                    </a:cubicBezTo>
                    <a:cubicBezTo>
                      <a:pt x="9815" y="6713"/>
                      <a:pt x="9772" y="6633"/>
                      <a:pt x="9743" y="6527"/>
                    </a:cubicBezTo>
                    <a:cubicBezTo>
                      <a:pt x="9743" y="6500"/>
                      <a:pt x="9729" y="6500"/>
                      <a:pt x="9714" y="6500"/>
                    </a:cubicBezTo>
                    <a:cubicBezTo>
                      <a:pt x="9714" y="6474"/>
                      <a:pt x="9707" y="6474"/>
                      <a:pt x="9707" y="6474"/>
                    </a:cubicBezTo>
                    <a:cubicBezTo>
                      <a:pt x="9707" y="6447"/>
                      <a:pt x="9714" y="6447"/>
                      <a:pt x="9714" y="6447"/>
                    </a:cubicBezTo>
                    <a:close/>
                    <a:moveTo>
                      <a:pt x="9822" y="19492"/>
                    </a:moveTo>
                    <a:cubicBezTo>
                      <a:pt x="9822" y="19492"/>
                      <a:pt x="9815" y="19466"/>
                      <a:pt x="9815" y="19466"/>
                    </a:cubicBezTo>
                    <a:cubicBezTo>
                      <a:pt x="9815" y="19439"/>
                      <a:pt x="9822" y="19413"/>
                      <a:pt x="9822" y="19386"/>
                    </a:cubicBezTo>
                    <a:cubicBezTo>
                      <a:pt x="9822" y="19413"/>
                      <a:pt x="9829" y="19413"/>
                      <a:pt x="9829" y="19439"/>
                    </a:cubicBezTo>
                    <a:cubicBezTo>
                      <a:pt x="9829" y="19466"/>
                      <a:pt x="9822" y="19466"/>
                      <a:pt x="9822" y="19492"/>
                    </a:cubicBezTo>
                    <a:close/>
                    <a:moveTo>
                      <a:pt x="9815" y="18509"/>
                    </a:moveTo>
                    <a:cubicBezTo>
                      <a:pt x="9808" y="18456"/>
                      <a:pt x="9801" y="18403"/>
                      <a:pt x="9793" y="18350"/>
                    </a:cubicBezTo>
                    <a:cubicBezTo>
                      <a:pt x="9793" y="18350"/>
                      <a:pt x="9808" y="18297"/>
                      <a:pt x="9815" y="18297"/>
                    </a:cubicBezTo>
                    <a:cubicBezTo>
                      <a:pt x="9829" y="18297"/>
                      <a:pt x="9844" y="18323"/>
                      <a:pt x="9858" y="18350"/>
                    </a:cubicBezTo>
                    <a:cubicBezTo>
                      <a:pt x="9844" y="18376"/>
                      <a:pt x="9836" y="18430"/>
                      <a:pt x="9815" y="18509"/>
                    </a:cubicBezTo>
                    <a:close/>
                    <a:moveTo>
                      <a:pt x="9786" y="17287"/>
                    </a:moveTo>
                    <a:cubicBezTo>
                      <a:pt x="9801" y="17234"/>
                      <a:pt x="9808" y="17207"/>
                      <a:pt x="9822" y="17154"/>
                    </a:cubicBezTo>
                    <a:cubicBezTo>
                      <a:pt x="9829" y="17207"/>
                      <a:pt x="9844" y="17234"/>
                      <a:pt x="9851" y="17287"/>
                    </a:cubicBezTo>
                    <a:cubicBezTo>
                      <a:pt x="9844" y="17314"/>
                      <a:pt x="9829" y="17340"/>
                      <a:pt x="9822" y="17340"/>
                    </a:cubicBezTo>
                    <a:cubicBezTo>
                      <a:pt x="9808" y="17314"/>
                      <a:pt x="9801" y="17314"/>
                      <a:pt x="9786" y="17287"/>
                    </a:cubicBezTo>
                    <a:close/>
                    <a:moveTo>
                      <a:pt x="9822" y="16331"/>
                    </a:moveTo>
                    <a:cubicBezTo>
                      <a:pt x="9815" y="16304"/>
                      <a:pt x="9801" y="16251"/>
                      <a:pt x="9786" y="16198"/>
                    </a:cubicBezTo>
                    <a:cubicBezTo>
                      <a:pt x="9801" y="16171"/>
                      <a:pt x="9808" y="16118"/>
                      <a:pt x="9822" y="16092"/>
                    </a:cubicBezTo>
                    <a:cubicBezTo>
                      <a:pt x="9836" y="16118"/>
                      <a:pt x="9844" y="16171"/>
                      <a:pt x="9858" y="16224"/>
                    </a:cubicBezTo>
                    <a:cubicBezTo>
                      <a:pt x="9851" y="16251"/>
                      <a:pt x="9836" y="16331"/>
                      <a:pt x="9822" y="16331"/>
                    </a:cubicBezTo>
                    <a:close/>
                    <a:moveTo>
                      <a:pt x="9851" y="15162"/>
                    </a:moveTo>
                    <a:cubicBezTo>
                      <a:pt x="9844" y="15162"/>
                      <a:pt x="9844" y="15188"/>
                      <a:pt x="9836" y="15215"/>
                    </a:cubicBezTo>
                    <a:cubicBezTo>
                      <a:pt x="9829" y="15268"/>
                      <a:pt x="9822" y="15268"/>
                      <a:pt x="9808" y="15215"/>
                    </a:cubicBezTo>
                    <a:cubicBezTo>
                      <a:pt x="9801" y="15188"/>
                      <a:pt x="9786" y="15162"/>
                      <a:pt x="9772" y="15135"/>
                    </a:cubicBezTo>
                    <a:cubicBezTo>
                      <a:pt x="9786" y="15082"/>
                      <a:pt x="9801" y="15055"/>
                      <a:pt x="9808" y="15002"/>
                    </a:cubicBezTo>
                    <a:cubicBezTo>
                      <a:pt x="9815" y="14949"/>
                      <a:pt x="9829" y="14949"/>
                      <a:pt x="9836" y="15002"/>
                    </a:cubicBezTo>
                    <a:cubicBezTo>
                      <a:pt x="9844" y="15055"/>
                      <a:pt x="9851" y="15082"/>
                      <a:pt x="9858" y="15108"/>
                    </a:cubicBezTo>
                    <a:cubicBezTo>
                      <a:pt x="9880" y="15162"/>
                      <a:pt x="9865" y="15162"/>
                      <a:pt x="9851" y="15162"/>
                    </a:cubicBezTo>
                    <a:close/>
                    <a:moveTo>
                      <a:pt x="9779" y="14072"/>
                    </a:moveTo>
                    <a:cubicBezTo>
                      <a:pt x="9779" y="14046"/>
                      <a:pt x="9801" y="13966"/>
                      <a:pt x="9815" y="13913"/>
                    </a:cubicBezTo>
                    <a:cubicBezTo>
                      <a:pt x="9822" y="13886"/>
                      <a:pt x="9829" y="13913"/>
                      <a:pt x="9836" y="13939"/>
                    </a:cubicBezTo>
                    <a:cubicBezTo>
                      <a:pt x="9836" y="13966"/>
                      <a:pt x="9844" y="13966"/>
                      <a:pt x="9851" y="13993"/>
                    </a:cubicBezTo>
                    <a:cubicBezTo>
                      <a:pt x="9858" y="14019"/>
                      <a:pt x="9865" y="14072"/>
                      <a:pt x="9865" y="14099"/>
                    </a:cubicBezTo>
                    <a:cubicBezTo>
                      <a:pt x="9851" y="14152"/>
                      <a:pt x="9836" y="14205"/>
                      <a:pt x="9822" y="14232"/>
                    </a:cubicBezTo>
                    <a:cubicBezTo>
                      <a:pt x="9808" y="14179"/>
                      <a:pt x="9786" y="14152"/>
                      <a:pt x="9779" y="14072"/>
                    </a:cubicBezTo>
                    <a:close/>
                    <a:moveTo>
                      <a:pt x="9865" y="13036"/>
                    </a:moveTo>
                    <a:cubicBezTo>
                      <a:pt x="9851" y="13036"/>
                      <a:pt x="9844" y="13089"/>
                      <a:pt x="9836" y="13142"/>
                    </a:cubicBezTo>
                    <a:cubicBezTo>
                      <a:pt x="9822" y="13169"/>
                      <a:pt x="9822" y="13169"/>
                      <a:pt x="9808" y="13142"/>
                    </a:cubicBezTo>
                    <a:cubicBezTo>
                      <a:pt x="9793" y="13089"/>
                      <a:pt x="9793" y="13010"/>
                      <a:pt x="9765" y="13010"/>
                    </a:cubicBezTo>
                    <a:cubicBezTo>
                      <a:pt x="9765" y="13010"/>
                      <a:pt x="9765" y="12983"/>
                      <a:pt x="9757" y="12983"/>
                    </a:cubicBezTo>
                    <a:cubicBezTo>
                      <a:pt x="9757" y="12956"/>
                      <a:pt x="9757" y="12956"/>
                      <a:pt x="9765" y="12930"/>
                    </a:cubicBezTo>
                    <a:cubicBezTo>
                      <a:pt x="9779" y="12877"/>
                      <a:pt x="9801" y="12797"/>
                      <a:pt x="9815" y="12744"/>
                    </a:cubicBezTo>
                    <a:cubicBezTo>
                      <a:pt x="9815" y="12744"/>
                      <a:pt x="9829" y="12744"/>
                      <a:pt x="9829" y="12744"/>
                    </a:cubicBezTo>
                    <a:cubicBezTo>
                      <a:pt x="9844" y="12797"/>
                      <a:pt x="9858" y="12850"/>
                      <a:pt x="9872" y="12903"/>
                    </a:cubicBezTo>
                    <a:cubicBezTo>
                      <a:pt x="9894" y="12956"/>
                      <a:pt x="9894" y="13010"/>
                      <a:pt x="9865" y="13036"/>
                    </a:cubicBezTo>
                    <a:close/>
                    <a:moveTo>
                      <a:pt x="9757" y="11841"/>
                    </a:moveTo>
                    <a:cubicBezTo>
                      <a:pt x="9765" y="11841"/>
                      <a:pt x="9765" y="11814"/>
                      <a:pt x="9765" y="11814"/>
                    </a:cubicBezTo>
                    <a:cubicBezTo>
                      <a:pt x="9793" y="11814"/>
                      <a:pt x="9793" y="11681"/>
                      <a:pt x="9815" y="11628"/>
                    </a:cubicBezTo>
                    <a:cubicBezTo>
                      <a:pt x="9815" y="11601"/>
                      <a:pt x="9822" y="11575"/>
                      <a:pt x="9829" y="11628"/>
                    </a:cubicBezTo>
                    <a:cubicBezTo>
                      <a:pt x="9836" y="11681"/>
                      <a:pt x="9851" y="11734"/>
                      <a:pt x="9865" y="11787"/>
                    </a:cubicBezTo>
                    <a:cubicBezTo>
                      <a:pt x="9880" y="11841"/>
                      <a:pt x="9887" y="11894"/>
                      <a:pt x="9865" y="11947"/>
                    </a:cubicBezTo>
                    <a:cubicBezTo>
                      <a:pt x="9851" y="11973"/>
                      <a:pt x="9836" y="12053"/>
                      <a:pt x="9822" y="12106"/>
                    </a:cubicBezTo>
                    <a:cubicBezTo>
                      <a:pt x="9801" y="12027"/>
                      <a:pt x="9779" y="11947"/>
                      <a:pt x="9757" y="11867"/>
                    </a:cubicBezTo>
                    <a:cubicBezTo>
                      <a:pt x="9757" y="11867"/>
                      <a:pt x="9757" y="11867"/>
                      <a:pt x="9757" y="11841"/>
                    </a:cubicBezTo>
                    <a:close/>
                    <a:moveTo>
                      <a:pt x="9858" y="10884"/>
                    </a:moveTo>
                    <a:cubicBezTo>
                      <a:pt x="9851" y="10937"/>
                      <a:pt x="9836" y="10964"/>
                      <a:pt x="9829" y="11017"/>
                    </a:cubicBezTo>
                    <a:cubicBezTo>
                      <a:pt x="9822" y="11150"/>
                      <a:pt x="9815" y="11044"/>
                      <a:pt x="9808" y="11017"/>
                    </a:cubicBezTo>
                    <a:cubicBezTo>
                      <a:pt x="9801" y="10990"/>
                      <a:pt x="9801" y="10964"/>
                      <a:pt x="9793" y="10937"/>
                    </a:cubicBezTo>
                    <a:cubicBezTo>
                      <a:pt x="9779" y="10884"/>
                      <a:pt x="9765" y="10831"/>
                      <a:pt x="9750" y="10804"/>
                    </a:cubicBezTo>
                    <a:cubicBezTo>
                      <a:pt x="9765" y="10725"/>
                      <a:pt x="9786" y="10672"/>
                      <a:pt x="9801" y="10592"/>
                    </a:cubicBezTo>
                    <a:cubicBezTo>
                      <a:pt x="9808" y="10565"/>
                      <a:pt x="9815" y="10539"/>
                      <a:pt x="9822" y="10512"/>
                    </a:cubicBezTo>
                    <a:cubicBezTo>
                      <a:pt x="9822" y="10539"/>
                      <a:pt x="9829" y="10539"/>
                      <a:pt x="9829" y="10565"/>
                    </a:cubicBezTo>
                    <a:cubicBezTo>
                      <a:pt x="9844" y="10592"/>
                      <a:pt x="9851" y="10645"/>
                      <a:pt x="9865" y="10672"/>
                    </a:cubicBezTo>
                    <a:cubicBezTo>
                      <a:pt x="9872" y="10725"/>
                      <a:pt x="9887" y="10751"/>
                      <a:pt x="9894" y="10804"/>
                    </a:cubicBezTo>
                    <a:cubicBezTo>
                      <a:pt x="9887" y="10831"/>
                      <a:pt x="9872" y="10858"/>
                      <a:pt x="9858" y="10884"/>
                    </a:cubicBezTo>
                    <a:close/>
                    <a:moveTo>
                      <a:pt x="9894" y="9768"/>
                    </a:moveTo>
                    <a:cubicBezTo>
                      <a:pt x="9872" y="9821"/>
                      <a:pt x="9851" y="9901"/>
                      <a:pt x="9836" y="9954"/>
                    </a:cubicBezTo>
                    <a:cubicBezTo>
                      <a:pt x="9829" y="9981"/>
                      <a:pt x="9829" y="9981"/>
                      <a:pt x="9822" y="10007"/>
                    </a:cubicBezTo>
                    <a:cubicBezTo>
                      <a:pt x="9822" y="10007"/>
                      <a:pt x="9815" y="9981"/>
                      <a:pt x="9815" y="9981"/>
                    </a:cubicBezTo>
                    <a:cubicBezTo>
                      <a:pt x="9808" y="9954"/>
                      <a:pt x="9808" y="9954"/>
                      <a:pt x="9801" y="9928"/>
                    </a:cubicBezTo>
                    <a:cubicBezTo>
                      <a:pt x="9779" y="9848"/>
                      <a:pt x="9765" y="9768"/>
                      <a:pt x="9736" y="9742"/>
                    </a:cubicBezTo>
                    <a:cubicBezTo>
                      <a:pt x="9757" y="9662"/>
                      <a:pt x="9779" y="9609"/>
                      <a:pt x="9801" y="9529"/>
                    </a:cubicBezTo>
                    <a:cubicBezTo>
                      <a:pt x="9808" y="9529"/>
                      <a:pt x="9808" y="9503"/>
                      <a:pt x="9815" y="9476"/>
                    </a:cubicBezTo>
                    <a:cubicBezTo>
                      <a:pt x="9815" y="9449"/>
                      <a:pt x="9822" y="9423"/>
                      <a:pt x="9822" y="9396"/>
                    </a:cubicBezTo>
                    <a:cubicBezTo>
                      <a:pt x="9822" y="9423"/>
                      <a:pt x="9822" y="9449"/>
                      <a:pt x="9829" y="9476"/>
                    </a:cubicBezTo>
                    <a:cubicBezTo>
                      <a:pt x="9851" y="9556"/>
                      <a:pt x="9872" y="9635"/>
                      <a:pt x="9894" y="9715"/>
                    </a:cubicBezTo>
                    <a:cubicBezTo>
                      <a:pt x="9901" y="9715"/>
                      <a:pt x="9908" y="9715"/>
                      <a:pt x="9908" y="9742"/>
                    </a:cubicBezTo>
                    <a:cubicBezTo>
                      <a:pt x="9901" y="9742"/>
                      <a:pt x="9894" y="9742"/>
                      <a:pt x="9894" y="9768"/>
                    </a:cubicBezTo>
                    <a:close/>
                    <a:moveTo>
                      <a:pt x="9729" y="8679"/>
                    </a:moveTo>
                    <a:cubicBezTo>
                      <a:pt x="9736" y="8652"/>
                      <a:pt x="9736" y="8626"/>
                      <a:pt x="9743" y="8626"/>
                    </a:cubicBezTo>
                    <a:cubicBezTo>
                      <a:pt x="9779" y="8573"/>
                      <a:pt x="9808" y="8466"/>
                      <a:pt x="9815" y="8307"/>
                    </a:cubicBezTo>
                    <a:cubicBezTo>
                      <a:pt x="9815" y="8307"/>
                      <a:pt x="9822" y="8280"/>
                      <a:pt x="9822" y="8280"/>
                    </a:cubicBezTo>
                    <a:cubicBezTo>
                      <a:pt x="9822" y="8280"/>
                      <a:pt x="9829" y="8307"/>
                      <a:pt x="9829" y="8307"/>
                    </a:cubicBezTo>
                    <a:cubicBezTo>
                      <a:pt x="9844" y="8440"/>
                      <a:pt x="9865" y="8546"/>
                      <a:pt x="9901" y="8626"/>
                    </a:cubicBezTo>
                    <a:cubicBezTo>
                      <a:pt x="9916" y="8652"/>
                      <a:pt x="9908" y="8652"/>
                      <a:pt x="9894" y="8706"/>
                    </a:cubicBezTo>
                    <a:cubicBezTo>
                      <a:pt x="9865" y="8759"/>
                      <a:pt x="9844" y="8892"/>
                      <a:pt x="9822" y="8971"/>
                    </a:cubicBezTo>
                    <a:cubicBezTo>
                      <a:pt x="9808" y="8838"/>
                      <a:pt x="9779" y="8785"/>
                      <a:pt x="9750" y="8679"/>
                    </a:cubicBezTo>
                    <a:cubicBezTo>
                      <a:pt x="9750" y="8679"/>
                      <a:pt x="9736" y="8679"/>
                      <a:pt x="9729" y="8679"/>
                    </a:cubicBezTo>
                    <a:close/>
                    <a:moveTo>
                      <a:pt x="9923" y="7590"/>
                    </a:moveTo>
                    <a:cubicBezTo>
                      <a:pt x="9880" y="7643"/>
                      <a:pt x="9844" y="7749"/>
                      <a:pt x="9829" y="7935"/>
                    </a:cubicBezTo>
                    <a:cubicBezTo>
                      <a:pt x="9829" y="7935"/>
                      <a:pt x="9822" y="7962"/>
                      <a:pt x="9822" y="7962"/>
                    </a:cubicBezTo>
                    <a:cubicBezTo>
                      <a:pt x="9822" y="7962"/>
                      <a:pt x="9815" y="7935"/>
                      <a:pt x="9815" y="7935"/>
                    </a:cubicBezTo>
                    <a:cubicBezTo>
                      <a:pt x="9801" y="7749"/>
                      <a:pt x="9772" y="7616"/>
                      <a:pt x="9714" y="7616"/>
                    </a:cubicBezTo>
                    <a:cubicBezTo>
                      <a:pt x="9707" y="7616"/>
                      <a:pt x="9707" y="7590"/>
                      <a:pt x="9707" y="7590"/>
                    </a:cubicBezTo>
                    <a:cubicBezTo>
                      <a:pt x="9700" y="7563"/>
                      <a:pt x="9700" y="7537"/>
                      <a:pt x="9693" y="7537"/>
                    </a:cubicBezTo>
                    <a:cubicBezTo>
                      <a:pt x="9700" y="7537"/>
                      <a:pt x="9700" y="7510"/>
                      <a:pt x="9707" y="7510"/>
                    </a:cubicBezTo>
                    <a:cubicBezTo>
                      <a:pt x="9736" y="7537"/>
                      <a:pt x="9750" y="7483"/>
                      <a:pt x="9765" y="7404"/>
                    </a:cubicBezTo>
                    <a:cubicBezTo>
                      <a:pt x="9786" y="7324"/>
                      <a:pt x="9822" y="7271"/>
                      <a:pt x="9815" y="7138"/>
                    </a:cubicBezTo>
                    <a:cubicBezTo>
                      <a:pt x="9815" y="7138"/>
                      <a:pt x="9822" y="7111"/>
                      <a:pt x="9822" y="7111"/>
                    </a:cubicBezTo>
                    <a:cubicBezTo>
                      <a:pt x="9822" y="7111"/>
                      <a:pt x="9829" y="7138"/>
                      <a:pt x="9829" y="7138"/>
                    </a:cubicBezTo>
                    <a:cubicBezTo>
                      <a:pt x="9829" y="7324"/>
                      <a:pt x="9880" y="7377"/>
                      <a:pt x="9901" y="7510"/>
                    </a:cubicBezTo>
                    <a:cubicBezTo>
                      <a:pt x="9908" y="7510"/>
                      <a:pt x="9916" y="7510"/>
                      <a:pt x="9916" y="7510"/>
                    </a:cubicBezTo>
                    <a:cubicBezTo>
                      <a:pt x="9930" y="7510"/>
                      <a:pt x="9937" y="7510"/>
                      <a:pt x="9952" y="7537"/>
                    </a:cubicBezTo>
                    <a:cubicBezTo>
                      <a:pt x="9944" y="7563"/>
                      <a:pt x="9930" y="7590"/>
                      <a:pt x="9923" y="7590"/>
                    </a:cubicBezTo>
                    <a:close/>
                    <a:moveTo>
                      <a:pt x="10016" y="6447"/>
                    </a:moveTo>
                    <a:cubicBezTo>
                      <a:pt x="10059" y="6341"/>
                      <a:pt x="10103" y="6235"/>
                      <a:pt x="10103" y="6022"/>
                    </a:cubicBezTo>
                    <a:cubicBezTo>
                      <a:pt x="10103" y="6022"/>
                      <a:pt x="10110" y="5996"/>
                      <a:pt x="10110" y="5996"/>
                    </a:cubicBezTo>
                    <a:cubicBezTo>
                      <a:pt x="10117" y="5996"/>
                      <a:pt x="10117" y="6022"/>
                      <a:pt x="10117" y="6049"/>
                    </a:cubicBezTo>
                    <a:cubicBezTo>
                      <a:pt x="10124" y="6208"/>
                      <a:pt x="10153" y="6314"/>
                      <a:pt x="10189" y="6394"/>
                    </a:cubicBezTo>
                    <a:cubicBezTo>
                      <a:pt x="10203" y="6421"/>
                      <a:pt x="10203" y="6474"/>
                      <a:pt x="10189" y="6500"/>
                    </a:cubicBezTo>
                    <a:cubicBezTo>
                      <a:pt x="10174" y="6553"/>
                      <a:pt x="10160" y="6607"/>
                      <a:pt x="10146" y="6633"/>
                    </a:cubicBezTo>
                    <a:cubicBezTo>
                      <a:pt x="10138" y="6686"/>
                      <a:pt x="10124" y="6739"/>
                      <a:pt x="10117" y="6793"/>
                    </a:cubicBezTo>
                    <a:cubicBezTo>
                      <a:pt x="10117" y="6846"/>
                      <a:pt x="10117" y="6846"/>
                      <a:pt x="10103" y="6819"/>
                    </a:cubicBezTo>
                    <a:cubicBezTo>
                      <a:pt x="10081" y="6713"/>
                      <a:pt x="10059" y="6607"/>
                      <a:pt x="10038" y="6527"/>
                    </a:cubicBezTo>
                    <a:cubicBezTo>
                      <a:pt x="10031" y="6500"/>
                      <a:pt x="10016" y="6500"/>
                      <a:pt x="10002" y="6500"/>
                    </a:cubicBezTo>
                    <a:cubicBezTo>
                      <a:pt x="10002" y="6474"/>
                      <a:pt x="10002" y="6474"/>
                      <a:pt x="9995" y="6447"/>
                    </a:cubicBezTo>
                    <a:cubicBezTo>
                      <a:pt x="10002" y="6447"/>
                      <a:pt x="10009" y="6447"/>
                      <a:pt x="10016" y="6447"/>
                    </a:cubicBezTo>
                    <a:close/>
                    <a:moveTo>
                      <a:pt x="10117" y="19492"/>
                    </a:moveTo>
                    <a:cubicBezTo>
                      <a:pt x="10110" y="19492"/>
                      <a:pt x="10103" y="19466"/>
                      <a:pt x="10103" y="19466"/>
                    </a:cubicBezTo>
                    <a:cubicBezTo>
                      <a:pt x="10110" y="19439"/>
                      <a:pt x="10110" y="19413"/>
                      <a:pt x="10110" y="19413"/>
                    </a:cubicBezTo>
                    <a:cubicBezTo>
                      <a:pt x="10110" y="19413"/>
                      <a:pt x="10117" y="19439"/>
                      <a:pt x="10117" y="19439"/>
                    </a:cubicBezTo>
                    <a:cubicBezTo>
                      <a:pt x="10117" y="19466"/>
                      <a:pt x="10117" y="19466"/>
                      <a:pt x="10117" y="19492"/>
                    </a:cubicBezTo>
                    <a:close/>
                    <a:moveTo>
                      <a:pt x="10117" y="18456"/>
                    </a:moveTo>
                    <a:cubicBezTo>
                      <a:pt x="10110" y="18456"/>
                      <a:pt x="10103" y="18430"/>
                      <a:pt x="10095" y="18430"/>
                    </a:cubicBezTo>
                    <a:cubicBezTo>
                      <a:pt x="10088" y="18403"/>
                      <a:pt x="10081" y="18376"/>
                      <a:pt x="10074" y="18350"/>
                    </a:cubicBezTo>
                    <a:cubicBezTo>
                      <a:pt x="10088" y="18323"/>
                      <a:pt x="10103" y="18297"/>
                      <a:pt x="10117" y="18297"/>
                    </a:cubicBezTo>
                    <a:cubicBezTo>
                      <a:pt x="10124" y="18297"/>
                      <a:pt x="10131" y="18323"/>
                      <a:pt x="10146" y="18350"/>
                    </a:cubicBezTo>
                    <a:cubicBezTo>
                      <a:pt x="10131" y="18376"/>
                      <a:pt x="10124" y="18430"/>
                      <a:pt x="10117" y="18456"/>
                    </a:cubicBezTo>
                    <a:close/>
                    <a:moveTo>
                      <a:pt x="10117" y="17181"/>
                    </a:moveTo>
                    <a:cubicBezTo>
                      <a:pt x="10124" y="17207"/>
                      <a:pt x="10131" y="17234"/>
                      <a:pt x="10131" y="17261"/>
                    </a:cubicBezTo>
                    <a:cubicBezTo>
                      <a:pt x="10131" y="17287"/>
                      <a:pt x="10117" y="17340"/>
                      <a:pt x="10110" y="17340"/>
                    </a:cubicBezTo>
                    <a:cubicBezTo>
                      <a:pt x="10095" y="17340"/>
                      <a:pt x="10088" y="17314"/>
                      <a:pt x="10074" y="17261"/>
                    </a:cubicBezTo>
                    <a:cubicBezTo>
                      <a:pt x="10088" y="17234"/>
                      <a:pt x="10103" y="17207"/>
                      <a:pt x="10117" y="17181"/>
                    </a:cubicBezTo>
                    <a:close/>
                    <a:moveTo>
                      <a:pt x="10081" y="16224"/>
                    </a:moveTo>
                    <a:cubicBezTo>
                      <a:pt x="10081" y="16171"/>
                      <a:pt x="10103" y="16118"/>
                      <a:pt x="10117" y="16092"/>
                    </a:cubicBezTo>
                    <a:cubicBezTo>
                      <a:pt x="10124" y="16118"/>
                      <a:pt x="10146" y="16171"/>
                      <a:pt x="10146" y="16224"/>
                    </a:cubicBezTo>
                    <a:cubicBezTo>
                      <a:pt x="10138" y="16251"/>
                      <a:pt x="10124" y="16304"/>
                      <a:pt x="10110" y="16331"/>
                    </a:cubicBezTo>
                    <a:cubicBezTo>
                      <a:pt x="10103" y="16304"/>
                      <a:pt x="10081" y="16251"/>
                      <a:pt x="10081" y="16224"/>
                    </a:cubicBezTo>
                    <a:close/>
                    <a:moveTo>
                      <a:pt x="10146" y="15135"/>
                    </a:moveTo>
                    <a:cubicBezTo>
                      <a:pt x="10138" y="15188"/>
                      <a:pt x="10124" y="15215"/>
                      <a:pt x="10117" y="15241"/>
                    </a:cubicBezTo>
                    <a:cubicBezTo>
                      <a:pt x="10117" y="15241"/>
                      <a:pt x="10110" y="15241"/>
                      <a:pt x="10103" y="15241"/>
                    </a:cubicBezTo>
                    <a:cubicBezTo>
                      <a:pt x="10095" y="15215"/>
                      <a:pt x="10088" y="15188"/>
                      <a:pt x="10074" y="15162"/>
                    </a:cubicBezTo>
                    <a:cubicBezTo>
                      <a:pt x="10074" y="15162"/>
                      <a:pt x="10067" y="15135"/>
                      <a:pt x="10067" y="15135"/>
                    </a:cubicBezTo>
                    <a:cubicBezTo>
                      <a:pt x="10081" y="15082"/>
                      <a:pt x="10095" y="15029"/>
                      <a:pt x="10117" y="14949"/>
                    </a:cubicBezTo>
                    <a:cubicBezTo>
                      <a:pt x="10124" y="14976"/>
                      <a:pt x="10131" y="15029"/>
                      <a:pt x="10138" y="15055"/>
                    </a:cubicBezTo>
                    <a:cubicBezTo>
                      <a:pt x="10138" y="15082"/>
                      <a:pt x="10146" y="15135"/>
                      <a:pt x="10146" y="15135"/>
                    </a:cubicBezTo>
                    <a:close/>
                    <a:moveTo>
                      <a:pt x="10131" y="14179"/>
                    </a:moveTo>
                    <a:cubicBezTo>
                      <a:pt x="10117" y="14232"/>
                      <a:pt x="10110" y="14258"/>
                      <a:pt x="10095" y="14179"/>
                    </a:cubicBezTo>
                    <a:cubicBezTo>
                      <a:pt x="10088" y="14125"/>
                      <a:pt x="10074" y="14099"/>
                      <a:pt x="10067" y="14072"/>
                    </a:cubicBezTo>
                    <a:cubicBezTo>
                      <a:pt x="10067" y="14046"/>
                      <a:pt x="10067" y="14046"/>
                      <a:pt x="10074" y="14046"/>
                    </a:cubicBezTo>
                    <a:cubicBezTo>
                      <a:pt x="10081" y="13993"/>
                      <a:pt x="10095" y="13966"/>
                      <a:pt x="10103" y="13913"/>
                    </a:cubicBezTo>
                    <a:cubicBezTo>
                      <a:pt x="10110" y="13886"/>
                      <a:pt x="10117" y="13886"/>
                      <a:pt x="10124" y="13913"/>
                    </a:cubicBezTo>
                    <a:cubicBezTo>
                      <a:pt x="10124" y="13939"/>
                      <a:pt x="10124" y="13939"/>
                      <a:pt x="10131" y="13966"/>
                    </a:cubicBezTo>
                    <a:cubicBezTo>
                      <a:pt x="10160" y="14072"/>
                      <a:pt x="10160" y="14072"/>
                      <a:pt x="10131" y="14179"/>
                    </a:cubicBezTo>
                    <a:close/>
                    <a:moveTo>
                      <a:pt x="10160" y="13036"/>
                    </a:moveTo>
                    <a:cubicBezTo>
                      <a:pt x="10146" y="13036"/>
                      <a:pt x="10131" y="13116"/>
                      <a:pt x="10117" y="13142"/>
                    </a:cubicBezTo>
                    <a:cubicBezTo>
                      <a:pt x="10117" y="13142"/>
                      <a:pt x="10110" y="13142"/>
                      <a:pt x="10103" y="13142"/>
                    </a:cubicBezTo>
                    <a:cubicBezTo>
                      <a:pt x="10088" y="13089"/>
                      <a:pt x="10074" y="13010"/>
                      <a:pt x="10052" y="13010"/>
                    </a:cubicBezTo>
                    <a:cubicBezTo>
                      <a:pt x="10052" y="13010"/>
                      <a:pt x="10052" y="12983"/>
                      <a:pt x="10052" y="12983"/>
                    </a:cubicBezTo>
                    <a:cubicBezTo>
                      <a:pt x="10052" y="12983"/>
                      <a:pt x="10052" y="12956"/>
                      <a:pt x="10052" y="12956"/>
                    </a:cubicBezTo>
                    <a:cubicBezTo>
                      <a:pt x="10067" y="12877"/>
                      <a:pt x="10088" y="12797"/>
                      <a:pt x="10110" y="12717"/>
                    </a:cubicBezTo>
                    <a:cubicBezTo>
                      <a:pt x="10110" y="12717"/>
                      <a:pt x="10117" y="12744"/>
                      <a:pt x="10117" y="12744"/>
                    </a:cubicBezTo>
                    <a:cubicBezTo>
                      <a:pt x="10131" y="12824"/>
                      <a:pt x="10146" y="12877"/>
                      <a:pt x="10167" y="12930"/>
                    </a:cubicBezTo>
                    <a:cubicBezTo>
                      <a:pt x="10182" y="12956"/>
                      <a:pt x="10182" y="12983"/>
                      <a:pt x="10160" y="13036"/>
                    </a:cubicBezTo>
                    <a:close/>
                    <a:moveTo>
                      <a:pt x="10059" y="11841"/>
                    </a:moveTo>
                    <a:cubicBezTo>
                      <a:pt x="10074" y="11761"/>
                      <a:pt x="10103" y="11734"/>
                      <a:pt x="10103" y="11628"/>
                    </a:cubicBezTo>
                    <a:cubicBezTo>
                      <a:pt x="10103" y="11601"/>
                      <a:pt x="10110" y="11601"/>
                      <a:pt x="10110" y="11601"/>
                    </a:cubicBezTo>
                    <a:cubicBezTo>
                      <a:pt x="10117" y="11601"/>
                      <a:pt x="10117" y="11601"/>
                      <a:pt x="10117" y="11628"/>
                    </a:cubicBezTo>
                    <a:cubicBezTo>
                      <a:pt x="10124" y="11655"/>
                      <a:pt x="10124" y="11681"/>
                      <a:pt x="10131" y="11708"/>
                    </a:cubicBezTo>
                    <a:cubicBezTo>
                      <a:pt x="10146" y="11761"/>
                      <a:pt x="10160" y="11814"/>
                      <a:pt x="10174" y="11867"/>
                    </a:cubicBezTo>
                    <a:cubicBezTo>
                      <a:pt x="10160" y="11920"/>
                      <a:pt x="10146" y="11947"/>
                      <a:pt x="10131" y="12000"/>
                    </a:cubicBezTo>
                    <a:cubicBezTo>
                      <a:pt x="10110" y="12106"/>
                      <a:pt x="10110" y="12106"/>
                      <a:pt x="10088" y="12027"/>
                    </a:cubicBezTo>
                    <a:cubicBezTo>
                      <a:pt x="10081" y="11973"/>
                      <a:pt x="10074" y="11947"/>
                      <a:pt x="10059" y="11920"/>
                    </a:cubicBezTo>
                    <a:cubicBezTo>
                      <a:pt x="10059" y="11894"/>
                      <a:pt x="10045" y="11894"/>
                      <a:pt x="10059" y="11841"/>
                    </a:cubicBezTo>
                    <a:close/>
                    <a:moveTo>
                      <a:pt x="10174" y="10831"/>
                    </a:moveTo>
                    <a:cubicBezTo>
                      <a:pt x="10160" y="10858"/>
                      <a:pt x="10153" y="10884"/>
                      <a:pt x="10138" y="10937"/>
                    </a:cubicBezTo>
                    <a:cubicBezTo>
                      <a:pt x="10110" y="11044"/>
                      <a:pt x="10117" y="11044"/>
                      <a:pt x="10081" y="10911"/>
                    </a:cubicBezTo>
                    <a:cubicBezTo>
                      <a:pt x="10067" y="10884"/>
                      <a:pt x="10052" y="10858"/>
                      <a:pt x="10038" y="10804"/>
                    </a:cubicBezTo>
                    <a:cubicBezTo>
                      <a:pt x="10052" y="10751"/>
                      <a:pt x="10067" y="10698"/>
                      <a:pt x="10081" y="10645"/>
                    </a:cubicBezTo>
                    <a:cubicBezTo>
                      <a:pt x="10088" y="10618"/>
                      <a:pt x="10103" y="10565"/>
                      <a:pt x="10110" y="10512"/>
                    </a:cubicBezTo>
                    <a:cubicBezTo>
                      <a:pt x="10117" y="10539"/>
                      <a:pt x="10117" y="10539"/>
                      <a:pt x="10124" y="10565"/>
                    </a:cubicBezTo>
                    <a:cubicBezTo>
                      <a:pt x="10131" y="10672"/>
                      <a:pt x="10153" y="10725"/>
                      <a:pt x="10182" y="10778"/>
                    </a:cubicBezTo>
                    <a:cubicBezTo>
                      <a:pt x="10189" y="10778"/>
                      <a:pt x="10189" y="10804"/>
                      <a:pt x="10174" y="10831"/>
                    </a:cubicBezTo>
                    <a:close/>
                    <a:moveTo>
                      <a:pt x="10153" y="9821"/>
                    </a:moveTo>
                    <a:cubicBezTo>
                      <a:pt x="10146" y="9848"/>
                      <a:pt x="10138" y="9901"/>
                      <a:pt x="10124" y="9954"/>
                    </a:cubicBezTo>
                    <a:cubicBezTo>
                      <a:pt x="10124" y="9981"/>
                      <a:pt x="10117" y="9981"/>
                      <a:pt x="10110" y="10007"/>
                    </a:cubicBezTo>
                    <a:cubicBezTo>
                      <a:pt x="10103" y="9981"/>
                      <a:pt x="10095" y="9954"/>
                      <a:pt x="10088" y="9928"/>
                    </a:cubicBezTo>
                    <a:cubicBezTo>
                      <a:pt x="10067" y="9848"/>
                      <a:pt x="10052" y="9768"/>
                      <a:pt x="10023" y="9742"/>
                    </a:cubicBezTo>
                    <a:cubicBezTo>
                      <a:pt x="10045" y="9689"/>
                      <a:pt x="10067" y="9635"/>
                      <a:pt x="10081" y="9556"/>
                    </a:cubicBezTo>
                    <a:cubicBezTo>
                      <a:pt x="10110" y="9449"/>
                      <a:pt x="10110" y="9449"/>
                      <a:pt x="10138" y="9556"/>
                    </a:cubicBezTo>
                    <a:cubicBezTo>
                      <a:pt x="10146" y="9582"/>
                      <a:pt x="10153" y="9609"/>
                      <a:pt x="10160" y="9635"/>
                    </a:cubicBezTo>
                    <a:cubicBezTo>
                      <a:pt x="10167" y="9662"/>
                      <a:pt x="10174" y="9689"/>
                      <a:pt x="10189" y="9742"/>
                    </a:cubicBezTo>
                    <a:cubicBezTo>
                      <a:pt x="10174" y="9768"/>
                      <a:pt x="10160" y="9768"/>
                      <a:pt x="10153" y="9821"/>
                    </a:cubicBezTo>
                    <a:close/>
                    <a:moveTo>
                      <a:pt x="10117" y="8971"/>
                    </a:moveTo>
                    <a:cubicBezTo>
                      <a:pt x="10117" y="8971"/>
                      <a:pt x="10117" y="8971"/>
                      <a:pt x="10117" y="8998"/>
                    </a:cubicBezTo>
                    <a:cubicBezTo>
                      <a:pt x="10110" y="8971"/>
                      <a:pt x="10103" y="8971"/>
                      <a:pt x="10103" y="8971"/>
                    </a:cubicBezTo>
                    <a:cubicBezTo>
                      <a:pt x="10103" y="8865"/>
                      <a:pt x="10081" y="8838"/>
                      <a:pt x="10067" y="8759"/>
                    </a:cubicBezTo>
                    <a:cubicBezTo>
                      <a:pt x="10052" y="8732"/>
                      <a:pt x="10038" y="8706"/>
                      <a:pt x="10023" y="8652"/>
                    </a:cubicBezTo>
                    <a:cubicBezTo>
                      <a:pt x="10038" y="8626"/>
                      <a:pt x="10052" y="8599"/>
                      <a:pt x="10067" y="8546"/>
                    </a:cubicBezTo>
                    <a:cubicBezTo>
                      <a:pt x="10088" y="8493"/>
                      <a:pt x="10095" y="8413"/>
                      <a:pt x="10103" y="8307"/>
                    </a:cubicBezTo>
                    <a:cubicBezTo>
                      <a:pt x="10110" y="8307"/>
                      <a:pt x="10110" y="8280"/>
                      <a:pt x="10110" y="8280"/>
                    </a:cubicBezTo>
                    <a:cubicBezTo>
                      <a:pt x="10117" y="8280"/>
                      <a:pt x="10117" y="8307"/>
                      <a:pt x="10117" y="8334"/>
                    </a:cubicBezTo>
                    <a:cubicBezTo>
                      <a:pt x="10131" y="8466"/>
                      <a:pt x="10153" y="8546"/>
                      <a:pt x="10189" y="8626"/>
                    </a:cubicBezTo>
                    <a:cubicBezTo>
                      <a:pt x="10196" y="8626"/>
                      <a:pt x="10196" y="8679"/>
                      <a:pt x="10196" y="8679"/>
                    </a:cubicBezTo>
                    <a:cubicBezTo>
                      <a:pt x="10160" y="8732"/>
                      <a:pt x="10131" y="8838"/>
                      <a:pt x="10117" y="8971"/>
                    </a:cubicBezTo>
                    <a:close/>
                    <a:moveTo>
                      <a:pt x="10189" y="7643"/>
                    </a:moveTo>
                    <a:cubicBezTo>
                      <a:pt x="10146" y="7696"/>
                      <a:pt x="10131" y="7855"/>
                      <a:pt x="10110" y="7962"/>
                    </a:cubicBezTo>
                    <a:cubicBezTo>
                      <a:pt x="10095" y="7829"/>
                      <a:pt x="10081" y="7696"/>
                      <a:pt x="10038" y="7643"/>
                    </a:cubicBezTo>
                    <a:cubicBezTo>
                      <a:pt x="10023" y="7616"/>
                      <a:pt x="10009" y="7590"/>
                      <a:pt x="9995" y="7563"/>
                    </a:cubicBezTo>
                    <a:cubicBezTo>
                      <a:pt x="9987" y="7563"/>
                      <a:pt x="9987" y="7537"/>
                      <a:pt x="9980" y="7537"/>
                    </a:cubicBezTo>
                    <a:cubicBezTo>
                      <a:pt x="9987" y="7537"/>
                      <a:pt x="9987" y="7510"/>
                      <a:pt x="9995" y="7510"/>
                    </a:cubicBezTo>
                    <a:cubicBezTo>
                      <a:pt x="10052" y="7537"/>
                      <a:pt x="10074" y="7324"/>
                      <a:pt x="10103" y="7218"/>
                    </a:cubicBezTo>
                    <a:cubicBezTo>
                      <a:pt x="10110" y="7191"/>
                      <a:pt x="10110" y="7165"/>
                      <a:pt x="10110" y="7138"/>
                    </a:cubicBezTo>
                    <a:cubicBezTo>
                      <a:pt x="10117" y="7165"/>
                      <a:pt x="10117" y="7191"/>
                      <a:pt x="10117" y="7218"/>
                    </a:cubicBezTo>
                    <a:cubicBezTo>
                      <a:pt x="10138" y="7324"/>
                      <a:pt x="10160" y="7404"/>
                      <a:pt x="10189" y="7483"/>
                    </a:cubicBezTo>
                    <a:cubicBezTo>
                      <a:pt x="10218" y="7563"/>
                      <a:pt x="10225" y="7590"/>
                      <a:pt x="10189" y="7643"/>
                    </a:cubicBezTo>
                    <a:close/>
                    <a:moveTo>
                      <a:pt x="10405" y="19492"/>
                    </a:moveTo>
                    <a:cubicBezTo>
                      <a:pt x="10397" y="19492"/>
                      <a:pt x="10397" y="19466"/>
                      <a:pt x="10397" y="19466"/>
                    </a:cubicBezTo>
                    <a:cubicBezTo>
                      <a:pt x="10397" y="19439"/>
                      <a:pt x="10397" y="19413"/>
                      <a:pt x="10405" y="19386"/>
                    </a:cubicBezTo>
                    <a:cubicBezTo>
                      <a:pt x="10405" y="19413"/>
                      <a:pt x="10412" y="19413"/>
                      <a:pt x="10412" y="19439"/>
                    </a:cubicBezTo>
                    <a:cubicBezTo>
                      <a:pt x="10405" y="19466"/>
                      <a:pt x="10405" y="19466"/>
                      <a:pt x="10405" y="19492"/>
                    </a:cubicBezTo>
                    <a:close/>
                    <a:moveTo>
                      <a:pt x="10405" y="18456"/>
                    </a:moveTo>
                    <a:cubicBezTo>
                      <a:pt x="10405" y="18483"/>
                      <a:pt x="10397" y="18456"/>
                      <a:pt x="10390" y="18430"/>
                    </a:cubicBezTo>
                    <a:cubicBezTo>
                      <a:pt x="10383" y="18403"/>
                      <a:pt x="10376" y="18376"/>
                      <a:pt x="10369" y="18376"/>
                    </a:cubicBezTo>
                    <a:cubicBezTo>
                      <a:pt x="10369" y="18350"/>
                      <a:pt x="10369" y="18350"/>
                      <a:pt x="10369" y="18350"/>
                    </a:cubicBezTo>
                    <a:cubicBezTo>
                      <a:pt x="10383" y="18323"/>
                      <a:pt x="10390" y="18270"/>
                      <a:pt x="10405" y="18270"/>
                    </a:cubicBezTo>
                    <a:cubicBezTo>
                      <a:pt x="10412" y="18297"/>
                      <a:pt x="10419" y="18350"/>
                      <a:pt x="10419" y="18403"/>
                    </a:cubicBezTo>
                    <a:cubicBezTo>
                      <a:pt x="10426" y="18403"/>
                      <a:pt x="10412" y="18456"/>
                      <a:pt x="10405" y="18456"/>
                    </a:cubicBezTo>
                    <a:close/>
                    <a:moveTo>
                      <a:pt x="10383" y="17261"/>
                    </a:moveTo>
                    <a:cubicBezTo>
                      <a:pt x="10383" y="17234"/>
                      <a:pt x="10390" y="17181"/>
                      <a:pt x="10397" y="17154"/>
                    </a:cubicBezTo>
                    <a:cubicBezTo>
                      <a:pt x="10412" y="17181"/>
                      <a:pt x="10419" y="17207"/>
                      <a:pt x="10419" y="17234"/>
                    </a:cubicBezTo>
                    <a:cubicBezTo>
                      <a:pt x="10419" y="17287"/>
                      <a:pt x="10412" y="17314"/>
                      <a:pt x="10405" y="17367"/>
                    </a:cubicBezTo>
                    <a:cubicBezTo>
                      <a:pt x="10397" y="17314"/>
                      <a:pt x="10383" y="17287"/>
                      <a:pt x="10383" y="17261"/>
                    </a:cubicBezTo>
                    <a:close/>
                    <a:moveTo>
                      <a:pt x="10405" y="16331"/>
                    </a:moveTo>
                    <a:cubicBezTo>
                      <a:pt x="10390" y="16304"/>
                      <a:pt x="10383" y="16251"/>
                      <a:pt x="10369" y="16198"/>
                    </a:cubicBezTo>
                    <a:cubicBezTo>
                      <a:pt x="10383" y="16171"/>
                      <a:pt x="10390" y="16118"/>
                      <a:pt x="10405" y="16092"/>
                    </a:cubicBezTo>
                    <a:cubicBezTo>
                      <a:pt x="10412" y="16118"/>
                      <a:pt x="10426" y="16171"/>
                      <a:pt x="10440" y="16224"/>
                    </a:cubicBezTo>
                    <a:cubicBezTo>
                      <a:pt x="10426" y="16251"/>
                      <a:pt x="10412" y="16331"/>
                      <a:pt x="10405" y="16331"/>
                    </a:cubicBezTo>
                    <a:close/>
                    <a:moveTo>
                      <a:pt x="10369" y="15082"/>
                    </a:moveTo>
                    <a:cubicBezTo>
                      <a:pt x="10376" y="15055"/>
                      <a:pt x="10390" y="15002"/>
                      <a:pt x="10405" y="14923"/>
                    </a:cubicBezTo>
                    <a:cubicBezTo>
                      <a:pt x="10412" y="14976"/>
                      <a:pt x="10419" y="15029"/>
                      <a:pt x="10426" y="15055"/>
                    </a:cubicBezTo>
                    <a:cubicBezTo>
                      <a:pt x="10433" y="15082"/>
                      <a:pt x="10440" y="15135"/>
                      <a:pt x="10433" y="15135"/>
                    </a:cubicBezTo>
                    <a:cubicBezTo>
                      <a:pt x="10426" y="15188"/>
                      <a:pt x="10419" y="15215"/>
                      <a:pt x="10405" y="15241"/>
                    </a:cubicBezTo>
                    <a:cubicBezTo>
                      <a:pt x="10405" y="15241"/>
                      <a:pt x="10390" y="15215"/>
                      <a:pt x="10383" y="15188"/>
                    </a:cubicBezTo>
                    <a:cubicBezTo>
                      <a:pt x="10376" y="15162"/>
                      <a:pt x="10369" y="15108"/>
                      <a:pt x="10369" y="15082"/>
                    </a:cubicBezTo>
                    <a:close/>
                    <a:moveTo>
                      <a:pt x="10433" y="14125"/>
                    </a:moveTo>
                    <a:cubicBezTo>
                      <a:pt x="10419" y="14152"/>
                      <a:pt x="10412" y="14205"/>
                      <a:pt x="10405" y="14232"/>
                    </a:cubicBezTo>
                    <a:cubicBezTo>
                      <a:pt x="10397" y="14232"/>
                      <a:pt x="10397" y="14232"/>
                      <a:pt x="10390" y="14205"/>
                    </a:cubicBezTo>
                    <a:cubicBezTo>
                      <a:pt x="10383" y="14179"/>
                      <a:pt x="10376" y="14152"/>
                      <a:pt x="10361" y="14099"/>
                    </a:cubicBezTo>
                    <a:cubicBezTo>
                      <a:pt x="10354" y="14072"/>
                      <a:pt x="10354" y="14072"/>
                      <a:pt x="10361" y="14046"/>
                    </a:cubicBezTo>
                    <a:cubicBezTo>
                      <a:pt x="10369" y="14019"/>
                      <a:pt x="10369" y="14019"/>
                      <a:pt x="10376" y="13993"/>
                    </a:cubicBezTo>
                    <a:cubicBezTo>
                      <a:pt x="10405" y="13886"/>
                      <a:pt x="10405" y="13886"/>
                      <a:pt x="10433" y="13993"/>
                    </a:cubicBezTo>
                    <a:cubicBezTo>
                      <a:pt x="10448" y="14046"/>
                      <a:pt x="10455" y="14072"/>
                      <a:pt x="10433" y="14125"/>
                    </a:cubicBezTo>
                    <a:close/>
                    <a:moveTo>
                      <a:pt x="10426" y="13063"/>
                    </a:moveTo>
                    <a:cubicBezTo>
                      <a:pt x="10419" y="13116"/>
                      <a:pt x="10412" y="13142"/>
                      <a:pt x="10405" y="13196"/>
                    </a:cubicBezTo>
                    <a:cubicBezTo>
                      <a:pt x="10397" y="13142"/>
                      <a:pt x="10397" y="13142"/>
                      <a:pt x="10390" y="13142"/>
                    </a:cubicBezTo>
                    <a:cubicBezTo>
                      <a:pt x="10376" y="13089"/>
                      <a:pt x="10361" y="13063"/>
                      <a:pt x="10347" y="13010"/>
                    </a:cubicBezTo>
                    <a:cubicBezTo>
                      <a:pt x="10340" y="12983"/>
                      <a:pt x="10333" y="12956"/>
                      <a:pt x="10347" y="12930"/>
                    </a:cubicBezTo>
                    <a:cubicBezTo>
                      <a:pt x="10361" y="12877"/>
                      <a:pt x="10383" y="12824"/>
                      <a:pt x="10397" y="12744"/>
                    </a:cubicBezTo>
                    <a:cubicBezTo>
                      <a:pt x="10397" y="12691"/>
                      <a:pt x="10412" y="12744"/>
                      <a:pt x="10412" y="12744"/>
                    </a:cubicBezTo>
                    <a:cubicBezTo>
                      <a:pt x="10419" y="12797"/>
                      <a:pt x="10419" y="12824"/>
                      <a:pt x="10426" y="12850"/>
                    </a:cubicBezTo>
                    <a:cubicBezTo>
                      <a:pt x="10455" y="12956"/>
                      <a:pt x="10455" y="12956"/>
                      <a:pt x="10426" y="13063"/>
                    </a:cubicBezTo>
                    <a:close/>
                    <a:moveTo>
                      <a:pt x="10440" y="11947"/>
                    </a:moveTo>
                    <a:cubicBezTo>
                      <a:pt x="10426" y="11973"/>
                      <a:pt x="10426" y="12027"/>
                      <a:pt x="10419" y="12053"/>
                    </a:cubicBezTo>
                    <a:cubicBezTo>
                      <a:pt x="10412" y="12080"/>
                      <a:pt x="10405" y="12080"/>
                      <a:pt x="10405" y="12106"/>
                    </a:cubicBezTo>
                    <a:cubicBezTo>
                      <a:pt x="10397" y="12080"/>
                      <a:pt x="10397" y="12080"/>
                      <a:pt x="10390" y="12053"/>
                    </a:cubicBezTo>
                    <a:cubicBezTo>
                      <a:pt x="10390" y="12027"/>
                      <a:pt x="10383" y="12000"/>
                      <a:pt x="10383" y="11973"/>
                    </a:cubicBezTo>
                    <a:cubicBezTo>
                      <a:pt x="10369" y="11947"/>
                      <a:pt x="10354" y="11920"/>
                      <a:pt x="10340" y="11867"/>
                    </a:cubicBezTo>
                    <a:cubicBezTo>
                      <a:pt x="10354" y="11814"/>
                      <a:pt x="10369" y="11761"/>
                      <a:pt x="10383" y="11708"/>
                    </a:cubicBezTo>
                    <a:cubicBezTo>
                      <a:pt x="10390" y="11708"/>
                      <a:pt x="10390" y="11681"/>
                      <a:pt x="10390" y="11681"/>
                    </a:cubicBezTo>
                    <a:cubicBezTo>
                      <a:pt x="10397" y="11628"/>
                      <a:pt x="10405" y="11655"/>
                      <a:pt x="10412" y="11681"/>
                    </a:cubicBezTo>
                    <a:cubicBezTo>
                      <a:pt x="10419" y="11708"/>
                      <a:pt x="10433" y="11761"/>
                      <a:pt x="10440" y="11787"/>
                    </a:cubicBezTo>
                    <a:cubicBezTo>
                      <a:pt x="10462" y="11867"/>
                      <a:pt x="10462" y="11867"/>
                      <a:pt x="10440" y="11947"/>
                    </a:cubicBezTo>
                    <a:close/>
                    <a:moveTo>
                      <a:pt x="10462" y="10804"/>
                    </a:moveTo>
                    <a:cubicBezTo>
                      <a:pt x="10462" y="10831"/>
                      <a:pt x="10455" y="10858"/>
                      <a:pt x="10448" y="10884"/>
                    </a:cubicBezTo>
                    <a:cubicBezTo>
                      <a:pt x="10433" y="10937"/>
                      <a:pt x="10419" y="10990"/>
                      <a:pt x="10397" y="11017"/>
                    </a:cubicBezTo>
                    <a:cubicBezTo>
                      <a:pt x="10390" y="11044"/>
                      <a:pt x="10376" y="10937"/>
                      <a:pt x="10361" y="10884"/>
                    </a:cubicBezTo>
                    <a:cubicBezTo>
                      <a:pt x="10354" y="10858"/>
                      <a:pt x="10347" y="10858"/>
                      <a:pt x="10333" y="10831"/>
                    </a:cubicBezTo>
                    <a:cubicBezTo>
                      <a:pt x="10333" y="10831"/>
                      <a:pt x="10333" y="10804"/>
                      <a:pt x="10325" y="10804"/>
                    </a:cubicBezTo>
                    <a:cubicBezTo>
                      <a:pt x="10333" y="10778"/>
                      <a:pt x="10333" y="10778"/>
                      <a:pt x="10333" y="10778"/>
                    </a:cubicBezTo>
                    <a:cubicBezTo>
                      <a:pt x="10361" y="10725"/>
                      <a:pt x="10376" y="10672"/>
                      <a:pt x="10390" y="10565"/>
                    </a:cubicBezTo>
                    <a:cubicBezTo>
                      <a:pt x="10397" y="10512"/>
                      <a:pt x="10412" y="10539"/>
                      <a:pt x="10419" y="10565"/>
                    </a:cubicBezTo>
                    <a:cubicBezTo>
                      <a:pt x="10426" y="10645"/>
                      <a:pt x="10433" y="10725"/>
                      <a:pt x="10462" y="10725"/>
                    </a:cubicBezTo>
                    <a:cubicBezTo>
                      <a:pt x="10462" y="10725"/>
                      <a:pt x="10462" y="10778"/>
                      <a:pt x="10462" y="10804"/>
                    </a:cubicBezTo>
                    <a:close/>
                    <a:moveTo>
                      <a:pt x="10462" y="9795"/>
                    </a:moveTo>
                    <a:cubicBezTo>
                      <a:pt x="10440" y="9848"/>
                      <a:pt x="10369" y="9848"/>
                      <a:pt x="10340" y="9795"/>
                    </a:cubicBezTo>
                    <a:cubicBezTo>
                      <a:pt x="10333" y="9768"/>
                      <a:pt x="10318" y="9742"/>
                      <a:pt x="10340" y="9689"/>
                    </a:cubicBezTo>
                    <a:cubicBezTo>
                      <a:pt x="10361" y="9609"/>
                      <a:pt x="10383" y="9556"/>
                      <a:pt x="10390" y="9449"/>
                    </a:cubicBezTo>
                    <a:cubicBezTo>
                      <a:pt x="10405" y="9396"/>
                      <a:pt x="10397" y="9396"/>
                      <a:pt x="10412" y="9449"/>
                    </a:cubicBezTo>
                    <a:cubicBezTo>
                      <a:pt x="10426" y="9556"/>
                      <a:pt x="10448" y="9609"/>
                      <a:pt x="10462" y="9689"/>
                    </a:cubicBezTo>
                    <a:cubicBezTo>
                      <a:pt x="10469" y="9689"/>
                      <a:pt x="10476" y="9715"/>
                      <a:pt x="10476" y="9742"/>
                    </a:cubicBezTo>
                    <a:cubicBezTo>
                      <a:pt x="10469" y="9742"/>
                      <a:pt x="10469" y="9768"/>
                      <a:pt x="10462" y="9795"/>
                    </a:cubicBezTo>
                    <a:close/>
                    <a:moveTo>
                      <a:pt x="10484" y="8679"/>
                    </a:moveTo>
                    <a:cubicBezTo>
                      <a:pt x="10448" y="8732"/>
                      <a:pt x="10426" y="8838"/>
                      <a:pt x="10412" y="8945"/>
                    </a:cubicBezTo>
                    <a:cubicBezTo>
                      <a:pt x="10405" y="8971"/>
                      <a:pt x="10397" y="8971"/>
                      <a:pt x="10397" y="8971"/>
                    </a:cubicBezTo>
                    <a:cubicBezTo>
                      <a:pt x="10383" y="8838"/>
                      <a:pt x="10354" y="8732"/>
                      <a:pt x="10318" y="8679"/>
                    </a:cubicBezTo>
                    <a:cubicBezTo>
                      <a:pt x="10318" y="8679"/>
                      <a:pt x="10318" y="8652"/>
                      <a:pt x="10311" y="8652"/>
                    </a:cubicBezTo>
                    <a:cubicBezTo>
                      <a:pt x="10318" y="8626"/>
                      <a:pt x="10318" y="8626"/>
                      <a:pt x="10325" y="8626"/>
                    </a:cubicBezTo>
                    <a:cubicBezTo>
                      <a:pt x="10354" y="8573"/>
                      <a:pt x="10376" y="8493"/>
                      <a:pt x="10390" y="8387"/>
                    </a:cubicBezTo>
                    <a:cubicBezTo>
                      <a:pt x="10390" y="8334"/>
                      <a:pt x="10405" y="8307"/>
                      <a:pt x="10412" y="8387"/>
                    </a:cubicBezTo>
                    <a:cubicBezTo>
                      <a:pt x="10426" y="8493"/>
                      <a:pt x="10455" y="8573"/>
                      <a:pt x="10484" y="8626"/>
                    </a:cubicBezTo>
                    <a:cubicBezTo>
                      <a:pt x="10491" y="8652"/>
                      <a:pt x="10498" y="8652"/>
                      <a:pt x="10484" y="8679"/>
                    </a:cubicBezTo>
                    <a:close/>
                    <a:moveTo>
                      <a:pt x="10512" y="7563"/>
                    </a:moveTo>
                    <a:cubicBezTo>
                      <a:pt x="10512" y="7563"/>
                      <a:pt x="10505" y="7590"/>
                      <a:pt x="10505" y="7590"/>
                    </a:cubicBezTo>
                    <a:cubicBezTo>
                      <a:pt x="10462" y="7643"/>
                      <a:pt x="10426" y="7723"/>
                      <a:pt x="10412" y="7882"/>
                    </a:cubicBezTo>
                    <a:cubicBezTo>
                      <a:pt x="10405" y="7962"/>
                      <a:pt x="10390" y="7882"/>
                      <a:pt x="10390" y="7855"/>
                    </a:cubicBezTo>
                    <a:cubicBezTo>
                      <a:pt x="10376" y="7749"/>
                      <a:pt x="10347" y="7669"/>
                      <a:pt x="10318" y="7616"/>
                    </a:cubicBezTo>
                    <a:cubicBezTo>
                      <a:pt x="10311" y="7590"/>
                      <a:pt x="10289" y="7563"/>
                      <a:pt x="10289" y="7537"/>
                    </a:cubicBezTo>
                    <a:cubicBezTo>
                      <a:pt x="10289" y="7483"/>
                      <a:pt x="10311" y="7537"/>
                      <a:pt x="10318" y="7510"/>
                    </a:cubicBezTo>
                    <a:cubicBezTo>
                      <a:pt x="10333" y="7457"/>
                      <a:pt x="10354" y="7430"/>
                      <a:pt x="10369" y="7377"/>
                    </a:cubicBezTo>
                    <a:cubicBezTo>
                      <a:pt x="10376" y="7324"/>
                      <a:pt x="10383" y="7271"/>
                      <a:pt x="10397" y="7191"/>
                    </a:cubicBezTo>
                    <a:cubicBezTo>
                      <a:pt x="10397" y="7191"/>
                      <a:pt x="10397" y="7165"/>
                      <a:pt x="10405" y="7165"/>
                    </a:cubicBezTo>
                    <a:cubicBezTo>
                      <a:pt x="10405" y="7165"/>
                      <a:pt x="10405" y="7191"/>
                      <a:pt x="10412" y="7191"/>
                    </a:cubicBezTo>
                    <a:cubicBezTo>
                      <a:pt x="10419" y="7297"/>
                      <a:pt x="10440" y="7377"/>
                      <a:pt x="10469" y="7457"/>
                    </a:cubicBezTo>
                    <a:cubicBezTo>
                      <a:pt x="10484" y="7483"/>
                      <a:pt x="10491" y="7510"/>
                      <a:pt x="10512" y="7510"/>
                    </a:cubicBezTo>
                    <a:cubicBezTo>
                      <a:pt x="10512" y="7510"/>
                      <a:pt x="10512" y="7537"/>
                      <a:pt x="10512" y="7563"/>
                    </a:cubicBezTo>
                    <a:close/>
                    <a:moveTo>
                      <a:pt x="10512" y="6500"/>
                    </a:moveTo>
                    <a:cubicBezTo>
                      <a:pt x="10455" y="6500"/>
                      <a:pt x="10433" y="6660"/>
                      <a:pt x="10412" y="6793"/>
                    </a:cubicBezTo>
                    <a:cubicBezTo>
                      <a:pt x="10405" y="6793"/>
                      <a:pt x="10405" y="6819"/>
                      <a:pt x="10405" y="6846"/>
                    </a:cubicBezTo>
                    <a:cubicBezTo>
                      <a:pt x="10397" y="6819"/>
                      <a:pt x="10397" y="6793"/>
                      <a:pt x="10397" y="6766"/>
                    </a:cubicBezTo>
                    <a:cubicBezTo>
                      <a:pt x="10383" y="6713"/>
                      <a:pt x="10376" y="6660"/>
                      <a:pt x="10361" y="6607"/>
                    </a:cubicBezTo>
                    <a:cubicBezTo>
                      <a:pt x="10354" y="6553"/>
                      <a:pt x="10340" y="6527"/>
                      <a:pt x="10325" y="6500"/>
                    </a:cubicBezTo>
                    <a:cubicBezTo>
                      <a:pt x="10311" y="6474"/>
                      <a:pt x="10311" y="6421"/>
                      <a:pt x="10325" y="6394"/>
                    </a:cubicBezTo>
                    <a:cubicBezTo>
                      <a:pt x="10361" y="6314"/>
                      <a:pt x="10383" y="6208"/>
                      <a:pt x="10397" y="6102"/>
                    </a:cubicBezTo>
                    <a:cubicBezTo>
                      <a:pt x="10397" y="6075"/>
                      <a:pt x="10397" y="6049"/>
                      <a:pt x="10405" y="6022"/>
                    </a:cubicBezTo>
                    <a:cubicBezTo>
                      <a:pt x="10405" y="6049"/>
                      <a:pt x="10405" y="6075"/>
                      <a:pt x="10412" y="6075"/>
                    </a:cubicBezTo>
                    <a:cubicBezTo>
                      <a:pt x="10426" y="6261"/>
                      <a:pt x="10462" y="6368"/>
                      <a:pt x="10505" y="6447"/>
                    </a:cubicBezTo>
                    <a:cubicBezTo>
                      <a:pt x="10512" y="6447"/>
                      <a:pt x="10512" y="6447"/>
                      <a:pt x="10520" y="6474"/>
                    </a:cubicBezTo>
                    <a:cubicBezTo>
                      <a:pt x="10512" y="6474"/>
                      <a:pt x="10512" y="6500"/>
                      <a:pt x="10512" y="6500"/>
                    </a:cubicBezTo>
                    <a:close/>
                    <a:moveTo>
                      <a:pt x="10627" y="10778"/>
                    </a:moveTo>
                    <a:cubicBezTo>
                      <a:pt x="10635" y="10751"/>
                      <a:pt x="10635" y="10725"/>
                      <a:pt x="10635" y="10725"/>
                    </a:cubicBezTo>
                    <a:cubicBezTo>
                      <a:pt x="10671" y="10725"/>
                      <a:pt x="10663" y="10618"/>
                      <a:pt x="10685" y="10565"/>
                    </a:cubicBezTo>
                    <a:cubicBezTo>
                      <a:pt x="10692" y="10512"/>
                      <a:pt x="10707" y="10486"/>
                      <a:pt x="10714" y="10565"/>
                    </a:cubicBezTo>
                    <a:cubicBezTo>
                      <a:pt x="10714" y="10592"/>
                      <a:pt x="10721" y="10645"/>
                      <a:pt x="10728" y="10672"/>
                    </a:cubicBezTo>
                    <a:cubicBezTo>
                      <a:pt x="10742" y="10725"/>
                      <a:pt x="10764" y="10778"/>
                      <a:pt x="10764" y="10804"/>
                    </a:cubicBezTo>
                    <a:cubicBezTo>
                      <a:pt x="10764" y="10858"/>
                      <a:pt x="10742" y="10911"/>
                      <a:pt x="10728" y="10964"/>
                    </a:cubicBezTo>
                    <a:cubicBezTo>
                      <a:pt x="10714" y="10990"/>
                      <a:pt x="10707" y="11017"/>
                      <a:pt x="10699" y="11070"/>
                    </a:cubicBezTo>
                    <a:cubicBezTo>
                      <a:pt x="10692" y="11070"/>
                      <a:pt x="10685" y="11070"/>
                      <a:pt x="10685" y="11070"/>
                    </a:cubicBezTo>
                    <a:cubicBezTo>
                      <a:pt x="10678" y="10937"/>
                      <a:pt x="10649" y="10884"/>
                      <a:pt x="10627" y="10804"/>
                    </a:cubicBezTo>
                    <a:cubicBezTo>
                      <a:pt x="10627" y="10804"/>
                      <a:pt x="10627" y="10778"/>
                      <a:pt x="10627" y="10778"/>
                    </a:cubicBezTo>
                    <a:close/>
                    <a:moveTo>
                      <a:pt x="10757" y="11894"/>
                    </a:moveTo>
                    <a:cubicBezTo>
                      <a:pt x="10757" y="11920"/>
                      <a:pt x="10750" y="11920"/>
                      <a:pt x="10742" y="11920"/>
                    </a:cubicBezTo>
                    <a:cubicBezTo>
                      <a:pt x="10714" y="11947"/>
                      <a:pt x="10721" y="12133"/>
                      <a:pt x="10692" y="12080"/>
                    </a:cubicBezTo>
                    <a:cubicBezTo>
                      <a:pt x="10671" y="12053"/>
                      <a:pt x="10663" y="11920"/>
                      <a:pt x="10635" y="11894"/>
                    </a:cubicBezTo>
                    <a:cubicBezTo>
                      <a:pt x="10635" y="11894"/>
                      <a:pt x="10635" y="11894"/>
                      <a:pt x="10635" y="11894"/>
                    </a:cubicBezTo>
                    <a:cubicBezTo>
                      <a:pt x="10635" y="11867"/>
                      <a:pt x="10635" y="11867"/>
                      <a:pt x="10635" y="11841"/>
                    </a:cubicBezTo>
                    <a:cubicBezTo>
                      <a:pt x="10649" y="11761"/>
                      <a:pt x="10678" y="11734"/>
                      <a:pt x="10685" y="11628"/>
                    </a:cubicBezTo>
                    <a:cubicBezTo>
                      <a:pt x="10685" y="11628"/>
                      <a:pt x="10699" y="11601"/>
                      <a:pt x="10699" y="11628"/>
                    </a:cubicBezTo>
                    <a:cubicBezTo>
                      <a:pt x="10721" y="11708"/>
                      <a:pt x="10742" y="11761"/>
                      <a:pt x="10764" y="11841"/>
                    </a:cubicBezTo>
                    <a:cubicBezTo>
                      <a:pt x="10764" y="11867"/>
                      <a:pt x="10764" y="11894"/>
                      <a:pt x="10757" y="11894"/>
                    </a:cubicBezTo>
                    <a:close/>
                    <a:moveTo>
                      <a:pt x="10699" y="17154"/>
                    </a:moveTo>
                    <a:cubicBezTo>
                      <a:pt x="10714" y="17181"/>
                      <a:pt x="10721" y="17207"/>
                      <a:pt x="10728" y="17261"/>
                    </a:cubicBezTo>
                    <a:cubicBezTo>
                      <a:pt x="10728" y="17287"/>
                      <a:pt x="10714" y="17340"/>
                      <a:pt x="10699" y="17393"/>
                    </a:cubicBezTo>
                    <a:cubicBezTo>
                      <a:pt x="10685" y="17340"/>
                      <a:pt x="10678" y="17314"/>
                      <a:pt x="10671" y="17261"/>
                    </a:cubicBezTo>
                    <a:cubicBezTo>
                      <a:pt x="10663" y="17234"/>
                      <a:pt x="10692" y="17128"/>
                      <a:pt x="10699" y="17154"/>
                    </a:cubicBezTo>
                    <a:close/>
                    <a:moveTo>
                      <a:pt x="10692" y="20502"/>
                    </a:moveTo>
                    <a:cubicBezTo>
                      <a:pt x="10685" y="20502"/>
                      <a:pt x="10685" y="20502"/>
                      <a:pt x="10685" y="20502"/>
                    </a:cubicBezTo>
                    <a:cubicBezTo>
                      <a:pt x="10685" y="20475"/>
                      <a:pt x="10692" y="20475"/>
                      <a:pt x="10692" y="20475"/>
                    </a:cubicBezTo>
                    <a:cubicBezTo>
                      <a:pt x="10692" y="20475"/>
                      <a:pt x="10699" y="20475"/>
                      <a:pt x="10699" y="20502"/>
                    </a:cubicBezTo>
                    <a:cubicBezTo>
                      <a:pt x="10692" y="20502"/>
                      <a:pt x="10692" y="20502"/>
                      <a:pt x="10692" y="20502"/>
                    </a:cubicBezTo>
                    <a:close/>
                    <a:moveTo>
                      <a:pt x="10692" y="19545"/>
                    </a:moveTo>
                    <a:cubicBezTo>
                      <a:pt x="10692" y="19519"/>
                      <a:pt x="10685" y="19492"/>
                      <a:pt x="10678" y="19466"/>
                    </a:cubicBezTo>
                    <a:cubicBezTo>
                      <a:pt x="10685" y="19439"/>
                      <a:pt x="10692" y="19413"/>
                      <a:pt x="10699" y="19386"/>
                    </a:cubicBezTo>
                    <a:cubicBezTo>
                      <a:pt x="10707" y="19413"/>
                      <a:pt x="10714" y="19439"/>
                      <a:pt x="10714" y="19439"/>
                    </a:cubicBezTo>
                    <a:cubicBezTo>
                      <a:pt x="10707" y="19492"/>
                      <a:pt x="10699" y="19519"/>
                      <a:pt x="10692" y="19545"/>
                    </a:cubicBezTo>
                    <a:close/>
                    <a:moveTo>
                      <a:pt x="10699" y="18483"/>
                    </a:moveTo>
                    <a:cubicBezTo>
                      <a:pt x="10692" y="18430"/>
                      <a:pt x="10678" y="18403"/>
                      <a:pt x="10671" y="18376"/>
                    </a:cubicBezTo>
                    <a:cubicBezTo>
                      <a:pt x="10671" y="18350"/>
                      <a:pt x="10685" y="18297"/>
                      <a:pt x="10699" y="18244"/>
                    </a:cubicBezTo>
                    <a:cubicBezTo>
                      <a:pt x="10714" y="18297"/>
                      <a:pt x="10728" y="18350"/>
                      <a:pt x="10728" y="18376"/>
                    </a:cubicBezTo>
                    <a:cubicBezTo>
                      <a:pt x="10721" y="18403"/>
                      <a:pt x="10707" y="18456"/>
                      <a:pt x="10699" y="18483"/>
                    </a:cubicBezTo>
                    <a:close/>
                    <a:moveTo>
                      <a:pt x="10699" y="16357"/>
                    </a:moveTo>
                    <a:cubicBezTo>
                      <a:pt x="10685" y="16304"/>
                      <a:pt x="10671" y="16251"/>
                      <a:pt x="10656" y="16224"/>
                    </a:cubicBezTo>
                    <a:cubicBezTo>
                      <a:pt x="10671" y="16171"/>
                      <a:pt x="10685" y="16092"/>
                      <a:pt x="10699" y="16092"/>
                    </a:cubicBezTo>
                    <a:cubicBezTo>
                      <a:pt x="10714" y="16092"/>
                      <a:pt x="10728" y="16171"/>
                      <a:pt x="10742" y="16198"/>
                    </a:cubicBezTo>
                    <a:cubicBezTo>
                      <a:pt x="10728" y="16251"/>
                      <a:pt x="10714" y="16304"/>
                      <a:pt x="10699" y="16357"/>
                    </a:cubicBezTo>
                    <a:close/>
                    <a:moveTo>
                      <a:pt x="10671" y="15055"/>
                    </a:moveTo>
                    <a:cubicBezTo>
                      <a:pt x="10678" y="15029"/>
                      <a:pt x="10685" y="14976"/>
                      <a:pt x="10692" y="14949"/>
                    </a:cubicBezTo>
                    <a:cubicBezTo>
                      <a:pt x="10699" y="14976"/>
                      <a:pt x="10707" y="14976"/>
                      <a:pt x="10707" y="14976"/>
                    </a:cubicBezTo>
                    <a:cubicBezTo>
                      <a:pt x="10714" y="15002"/>
                      <a:pt x="10714" y="15055"/>
                      <a:pt x="10721" y="15055"/>
                    </a:cubicBezTo>
                    <a:cubicBezTo>
                      <a:pt x="10742" y="15135"/>
                      <a:pt x="10735" y="15162"/>
                      <a:pt x="10721" y="15215"/>
                    </a:cubicBezTo>
                    <a:cubicBezTo>
                      <a:pt x="10699" y="15294"/>
                      <a:pt x="10685" y="15268"/>
                      <a:pt x="10678" y="15215"/>
                    </a:cubicBezTo>
                    <a:cubicBezTo>
                      <a:pt x="10663" y="15162"/>
                      <a:pt x="10642" y="15108"/>
                      <a:pt x="10671" y="15055"/>
                    </a:cubicBezTo>
                    <a:close/>
                    <a:moveTo>
                      <a:pt x="10735" y="14099"/>
                    </a:moveTo>
                    <a:cubicBezTo>
                      <a:pt x="10735" y="14099"/>
                      <a:pt x="10728" y="14099"/>
                      <a:pt x="10728" y="14125"/>
                    </a:cubicBezTo>
                    <a:cubicBezTo>
                      <a:pt x="10721" y="14152"/>
                      <a:pt x="10714" y="14205"/>
                      <a:pt x="10699" y="14232"/>
                    </a:cubicBezTo>
                    <a:cubicBezTo>
                      <a:pt x="10685" y="14205"/>
                      <a:pt x="10671" y="14152"/>
                      <a:pt x="10649" y="14099"/>
                    </a:cubicBezTo>
                    <a:cubicBezTo>
                      <a:pt x="10649" y="14099"/>
                      <a:pt x="10649" y="14072"/>
                      <a:pt x="10642" y="14072"/>
                    </a:cubicBezTo>
                    <a:cubicBezTo>
                      <a:pt x="10649" y="14072"/>
                      <a:pt x="10649" y="14046"/>
                      <a:pt x="10649" y="14046"/>
                    </a:cubicBezTo>
                    <a:cubicBezTo>
                      <a:pt x="10663" y="13993"/>
                      <a:pt x="10671" y="13966"/>
                      <a:pt x="10685" y="13913"/>
                    </a:cubicBezTo>
                    <a:cubicBezTo>
                      <a:pt x="10692" y="13886"/>
                      <a:pt x="10707" y="13886"/>
                      <a:pt x="10714" y="13913"/>
                    </a:cubicBezTo>
                    <a:cubicBezTo>
                      <a:pt x="10721" y="13966"/>
                      <a:pt x="10735" y="13993"/>
                      <a:pt x="10742" y="14019"/>
                    </a:cubicBezTo>
                    <a:cubicBezTo>
                      <a:pt x="10750" y="14046"/>
                      <a:pt x="10757" y="14099"/>
                      <a:pt x="10735" y="14099"/>
                    </a:cubicBezTo>
                    <a:close/>
                    <a:moveTo>
                      <a:pt x="10757" y="12983"/>
                    </a:moveTo>
                    <a:cubicBezTo>
                      <a:pt x="10685" y="13249"/>
                      <a:pt x="10714" y="13249"/>
                      <a:pt x="10642" y="12983"/>
                    </a:cubicBezTo>
                    <a:cubicBezTo>
                      <a:pt x="10635" y="12956"/>
                      <a:pt x="10635" y="12956"/>
                      <a:pt x="10627" y="12956"/>
                    </a:cubicBezTo>
                    <a:cubicBezTo>
                      <a:pt x="10635" y="12930"/>
                      <a:pt x="10642" y="12903"/>
                      <a:pt x="10642" y="12877"/>
                    </a:cubicBezTo>
                    <a:cubicBezTo>
                      <a:pt x="10656" y="12850"/>
                      <a:pt x="10678" y="12877"/>
                      <a:pt x="10671" y="12797"/>
                    </a:cubicBezTo>
                    <a:cubicBezTo>
                      <a:pt x="10671" y="12770"/>
                      <a:pt x="10692" y="12717"/>
                      <a:pt x="10699" y="12717"/>
                    </a:cubicBezTo>
                    <a:cubicBezTo>
                      <a:pt x="10714" y="12691"/>
                      <a:pt x="10707" y="12770"/>
                      <a:pt x="10714" y="12797"/>
                    </a:cubicBezTo>
                    <a:cubicBezTo>
                      <a:pt x="10728" y="12850"/>
                      <a:pt x="10742" y="12877"/>
                      <a:pt x="10757" y="12903"/>
                    </a:cubicBezTo>
                    <a:cubicBezTo>
                      <a:pt x="10771" y="12930"/>
                      <a:pt x="10764" y="12956"/>
                      <a:pt x="10757" y="12983"/>
                    </a:cubicBezTo>
                    <a:close/>
                    <a:moveTo>
                      <a:pt x="10742" y="9848"/>
                    </a:moveTo>
                    <a:cubicBezTo>
                      <a:pt x="10728" y="9875"/>
                      <a:pt x="10721" y="9928"/>
                      <a:pt x="10714" y="9981"/>
                    </a:cubicBezTo>
                    <a:cubicBezTo>
                      <a:pt x="10707" y="9981"/>
                      <a:pt x="10707" y="10007"/>
                      <a:pt x="10707" y="10034"/>
                    </a:cubicBezTo>
                    <a:cubicBezTo>
                      <a:pt x="10692" y="10007"/>
                      <a:pt x="10685" y="9981"/>
                      <a:pt x="10685" y="9981"/>
                    </a:cubicBezTo>
                    <a:cubicBezTo>
                      <a:pt x="10671" y="9928"/>
                      <a:pt x="10671" y="9875"/>
                      <a:pt x="10656" y="9848"/>
                    </a:cubicBezTo>
                    <a:cubicBezTo>
                      <a:pt x="10649" y="9795"/>
                      <a:pt x="10627" y="9768"/>
                      <a:pt x="10620" y="9715"/>
                    </a:cubicBezTo>
                    <a:cubicBezTo>
                      <a:pt x="10627" y="9689"/>
                      <a:pt x="10642" y="9609"/>
                      <a:pt x="10656" y="9582"/>
                    </a:cubicBezTo>
                    <a:cubicBezTo>
                      <a:pt x="10678" y="9529"/>
                      <a:pt x="10678" y="9396"/>
                      <a:pt x="10699" y="9396"/>
                    </a:cubicBezTo>
                    <a:cubicBezTo>
                      <a:pt x="10714" y="9423"/>
                      <a:pt x="10728" y="9529"/>
                      <a:pt x="10742" y="9582"/>
                    </a:cubicBezTo>
                    <a:cubicBezTo>
                      <a:pt x="10757" y="9635"/>
                      <a:pt x="10771" y="9689"/>
                      <a:pt x="10778" y="9742"/>
                    </a:cubicBezTo>
                    <a:cubicBezTo>
                      <a:pt x="10764" y="9768"/>
                      <a:pt x="10750" y="9795"/>
                      <a:pt x="10742" y="9848"/>
                    </a:cubicBezTo>
                    <a:close/>
                    <a:moveTo>
                      <a:pt x="10721" y="8892"/>
                    </a:moveTo>
                    <a:cubicBezTo>
                      <a:pt x="10714" y="8918"/>
                      <a:pt x="10707" y="8971"/>
                      <a:pt x="10707" y="8998"/>
                    </a:cubicBezTo>
                    <a:cubicBezTo>
                      <a:pt x="10692" y="8998"/>
                      <a:pt x="10685" y="8971"/>
                      <a:pt x="10685" y="8971"/>
                    </a:cubicBezTo>
                    <a:cubicBezTo>
                      <a:pt x="10685" y="8865"/>
                      <a:pt x="10656" y="8838"/>
                      <a:pt x="10642" y="8759"/>
                    </a:cubicBezTo>
                    <a:cubicBezTo>
                      <a:pt x="10635" y="8732"/>
                      <a:pt x="10620" y="8706"/>
                      <a:pt x="10606" y="8652"/>
                    </a:cubicBezTo>
                    <a:cubicBezTo>
                      <a:pt x="10613" y="8626"/>
                      <a:pt x="10635" y="8599"/>
                      <a:pt x="10642" y="8546"/>
                    </a:cubicBezTo>
                    <a:cubicBezTo>
                      <a:pt x="10663" y="8493"/>
                      <a:pt x="10678" y="8413"/>
                      <a:pt x="10685" y="8307"/>
                    </a:cubicBezTo>
                    <a:cubicBezTo>
                      <a:pt x="10685" y="8307"/>
                      <a:pt x="10692" y="8280"/>
                      <a:pt x="10699" y="8280"/>
                    </a:cubicBezTo>
                    <a:cubicBezTo>
                      <a:pt x="10707" y="8280"/>
                      <a:pt x="10714" y="8307"/>
                      <a:pt x="10714" y="8334"/>
                    </a:cubicBezTo>
                    <a:cubicBezTo>
                      <a:pt x="10714" y="8360"/>
                      <a:pt x="10714" y="8413"/>
                      <a:pt x="10728" y="8466"/>
                    </a:cubicBezTo>
                    <a:cubicBezTo>
                      <a:pt x="10750" y="8520"/>
                      <a:pt x="10771" y="8599"/>
                      <a:pt x="10793" y="8679"/>
                    </a:cubicBezTo>
                    <a:cubicBezTo>
                      <a:pt x="10764" y="8706"/>
                      <a:pt x="10742" y="8812"/>
                      <a:pt x="10721" y="8892"/>
                    </a:cubicBezTo>
                    <a:close/>
                    <a:moveTo>
                      <a:pt x="10793" y="7616"/>
                    </a:moveTo>
                    <a:cubicBezTo>
                      <a:pt x="10750" y="7669"/>
                      <a:pt x="10728" y="7749"/>
                      <a:pt x="10714" y="7935"/>
                    </a:cubicBezTo>
                    <a:cubicBezTo>
                      <a:pt x="10714" y="7935"/>
                      <a:pt x="10707" y="7962"/>
                      <a:pt x="10699" y="7962"/>
                    </a:cubicBezTo>
                    <a:cubicBezTo>
                      <a:pt x="10692" y="7962"/>
                      <a:pt x="10685" y="7962"/>
                      <a:pt x="10685" y="7962"/>
                    </a:cubicBezTo>
                    <a:cubicBezTo>
                      <a:pt x="10678" y="7749"/>
                      <a:pt x="10642" y="7643"/>
                      <a:pt x="10591" y="7590"/>
                    </a:cubicBezTo>
                    <a:cubicBezTo>
                      <a:pt x="10584" y="7590"/>
                      <a:pt x="10584" y="7563"/>
                      <a:pt x="10577" y="7537"/>
                    </a:cubicBezTo>
                    <a:cubicBezTo>
                      <a:pt x="10577" y="7537"/>
                      <a:pt x="10584" y="7510"/>
                      <a:pt x="10591" y="7510"/>
                    </a:cubicBezTo>
                    <a:cubicBezTo>
                      <a:pt x="10635" y="7457"/>
                      <a:pt x="10663" y="7351"/>
                      <a:pt x="10685" y="7138"/>
                    </a:cubicBezTo>
                    <a:cubicBezTo>
                      <a:pt x="10685" y="7138"/>
                      <a:pt x="10692" y="7111"/>
                      <a:pt x="10692" y="7111"/>
                    </a:cubicBezTo>
                    <a:cubicBezTo>
                      <a:pt x="10692" y="7111"/>
                      <a:pt x="10699" y="7138"/>
                      <a:pt x="10699" y="7138"/>
                    </a:cubicBezTo>
                    <a:cubicBezTo>
                      <a:pt x="10707" y="7165"/>
                      <a:pt x="10714" y="7165"/>
                      <a:pt x="10714" y="7191"/>
                    </a:cubicBezTo>
                    <a:cubicBezTo>
                      <a:pt x="10721" y="7351"/>
                      <a:pt x="10757" y="7457"/>
                      <a:pt x="10793" y="7510"/>
                    </a:cubicBezTo>
                    <a:cubicBezTo>
                      <a:pt x="10800" y="7510"/>
                      <a:pt x="10807" y="7563"/>
                      <a:pt x="10807" y="7590"/>
                    </a:cubicBezTo>
                    <a:cubicBezTo>
                      <a:pt x="10807" y="7590"/>
                      <a:pt x="10800" y="7616"/>
                      <a:pt x="10793" y="7616"/>
                    </a:cubicBezTo>
                    <a:close/>
                    <a:moveTo>
                      <a:pt x="10879" y="5384"/>
                    </a:moveTo>
                    <a:cubicBezTo>
                      <a:pt x="10879" y="5384"/>
                      <a:pt x="10886" y="5384"/>
                      <a:pt x="10886" y="5358"/>
                    </a:cubicBezTo>
                    <a:cubicBezTo>
                      <a:pt x="10901" y="5358"/>
                      <a:pt x="10915" y="5358"/>
                      <a:pt x="10929" y="5305"/>
                    </a:cubicBezTo>
                    <a:cubicBezTo>
                      <a:pt x="10958" y="5225"/>
                      <a:pt x="10987" y="5119"/>
                      <a:pt x="10987" y="4959"/>
                    </a:cubicBezTo>
                    <a:cubicBezTo>
                      <a:pt x="10987" y="4933"/>
                      <a:pt x="10994" y="4933"/>
                      <a:pt x="10994" y="4906"/>
                    </a:cubicBezTo>
                    <a:cubicBezTo>
                      <a:pt x="11001" y="4933"/>
                      <a:pt x="11001" y="4959"/>
                      <a:pt x="11001" y="4986"/>
                    </a:cubicBezTo>
                    <a:cubicBezTo>
                      <a:pt x="11009" y="5119"/>
                      <a:pt x="11037" y="5225"/>
                      <a:pt x="11066" y="5305"/>
                    </a:cubicBezTo>
                    <a:cubicBezTo>
                      <a:pt x="11088" y="5358"/>
                      <a:pt x="11088" y="5411"/>
                      <a:pt x="11073" y="5438"/>
                    </a:cubicBezTo>
                    <a:cubicBezTo>
                      <a:pt x="11044" y="5517"/>
                      <a:pt x="11016" y="5650"/>
                      <a:pt x="11001" y="5783"/>
                    </a:cubicBezTo>
                    <a:cubicBezTo>
                      <a:pt x="11001" y="5810"/>
                      <a:pt x="11001" y="5810"/>
                      <a:pt x="10994" y="5836"/>
                    </a:cubicBezTo>
                    <a:cubicBezTo>
                      <a:pt x="10994" y="5810"/>
                      <a:pt x="10987" y="5810"/>
                      <a:pt x="10987" y="5783"/>
                    </a:cubicBezTo>
                    <a:cubicBezTo>
                      <a:pt x="10965" y="5570"/>
                      <a:pt x="10951" y="5517"/>
                      <a:pt x="10886" y="5411"/>
                    </a:cubicBezTo>
                    <a:cubicBezTo>
                      <a:pt x="10886" y="5411"/>
                      <a:pt x="10879" y="5411"/>
                      <a:pt x="10879" y="5384"/>
                    </a:cubicBezTo>
                    <a:close/>
                    <a:moveTo>
                      <a:pt x="11095" y="6474"/>
                    </a:moveTo>
                    <a:cubicBezTo>
                      <a:pt x="11095" y="6474"/>
                      <a:pt x="11088" y="6474"/>
                      <a:pt x="11080" y="6500"/>
                    </a:cubicBezTo>
                    <a:cubicBezTo>
                      <a:pt x="11030" y="6553"/>
                      <a:pt x="11016" y="6713"/>
                      <a:pt x="10994" y="6846"/>
                    </a:cubicBezTo>
                    <a:cubicBezTo>
                      <a:pt x="10980" y="6686"/>
                      <a:pt x="10951" y="6553"/>
                      <a:pt x="10908" y="6500"/>
                    </a:cubicBezTo>
                    <a:cubicBezTo>
                      <a:pt x="10901" y="6474"/>
                      <a:pt x="10901" y="6474"/>
                      <a:pt x="10893" y="6474"/>
                    </a:cubicBezTo>
                    <a:cubicBezTo>
                      <a:pt x="10893" y="6474"/>
                      <a:pt x="10901" y="6447"/>
                      <a:pt x="10901" y="6447"/>
                    </a:cubicBezTo>
                    <a:cubicBezTo>
                      <a:pt x="10937" y="6394"/>
                      <a:pt x="10951" y="6288"/>
                      <a:pt x="10973" y="6208"/>
                    </a:cubicBezTo>
                    <a:cubicBezTo>
                      <a:pt x="10987" y="6182"/>
                      <a:pt x="10987" y="6128"/>
                      <a:pt x="10987" y="6075"/>
                    </a:cubicBezTo>
                    <a:cubicBezTo>
                      <a:pt x="10987" y="6049"/>
                      <a:pt x="10994" y="6049"/>
                      <a:pt x="10994" y="6022"/>
                    </a:cubicBezTo>
                    <a:cubicBezTo>
                      <a:pt x="11001" y="6049"/>
                      <a:pt x="11001" y="6049"/>
                      <a:pt x="11001" y="6075"/>
                    </a:cubicBezTo>
                    <a:cubicBezTo>
                      <a:pt x="11009" y="6261"/>
                      <a:pt x="11052" y="6341"/>
                      <a:pt x="11080" y="6447"/>
                    </a:cubicBezTo>
                    <a:cubicBezTo>
                      <a:pt x="11088" y="6447"/>
                      <a:pt x="11095" y="6447"/>
                      <a:pt x="11095" y="6474"/>
                    </a:cubicBezTo>
                    <a:close/>
                    <a:moveTo>
                      <a:pt x="10908" y="8652"/>
                    </a:moveTo>
                    <a:cubicBezTo>
                      <a:pt x="10908" y="8652"/>
                      <a:pt x="10915" y="8652"/>
                      <a:pt x="10915" y="8626"/>
                    </a:cubicBezTo>
                    <a:cubicBezTo>
                      <a:pt x="10951" y="8573"/>
                      <a:pt x="10973" y="8493"/>
                      <a:pt x="10987" y="8360"/>
                    </a:cubicBezTo>
                    <a:cubicBezTo>
                      <a:pt x="10994" y="8307"/>
                      <a:pt x="10994" y="8334"/>
                      <a:pt x="11001" y="8360"/>
                    </a:cubicBezTo>
                    <a:cubicBezTo>
                      <a:pt x="11023" y="8466"/>
                      <a:pt x="11037" y="8546"/>
                      <a:pt x="11059" y="8599"/>
                    </a:cubicBezTo>
                    <a:cubicBezTo>
                      <a:pt x="11080" y="8679"/>
                      <a:pt x="11066" y="8706"/>
                      <a:pt x="11052" y="8732"/>
                    </a:cubicBezTo>
                    <a:cubicBezTo>
                      <a:pt x="11044" y="8732"/>
                      <a:pt x="11037" y="8759"/>
                      <a:pt x="11030" y="8785"/>
                    </a:cubicBezTo>
                    <a:cubicBezTo>
                      <a:pt x="11016" y="8812"/>
                      <a:pt x="11001" y="8865"/>
                      <a:pt x="10994" y="8918"/>
                    </a:cubicBezTo>
                    <a:cubicBezTo>
                      <a:pt x="10980" y="8892"/>
                      <a:pt x="10965" y="8838"/>
                      <a:pt x="10951" y="8785"/>
                    </a:cubicBezTo>
                    <a:cubicBezTo>
                      <a:pt x="10944" y="8759"/>
                      <a:pt x="10929" y="8706"/>
                      <a:pt x="10915" y="8679"/>
                    </a:cubicBezTo>
                    <a:cubicBezTo>
                      <a:pt x="10915" y="8679"/>
                      <a:pt x="10908" y="8679"/>
                      <a:pt x="10908" y="8652"/>
                    </a:cubicBezTo>
                    <a:close/>
                    <a:moveTo>
                      <a:pt x="10994" y="19492"/>
                    </a:moveTo>
                    <a:cubicBezTo>
                      <a:pt x="10994" y="19492"/>
                      <a:pt x="10987" y="19466"/>
                      <a:pt x="10987" y="19466"/>
                    </a:cubicBezTo>
                    <a:cubicBezTo>
                      <a:pt x="10987" y="19439"/>
                      <a:pt x="10994" y="19413"/>
                      <a:pt x="10994" y="19386"/>
                    </a:cubicBezTo>
                    <a:cubicBezTo>
                      <a:pt x="11001" y="19413"/>
                      <a:pt x="11001" y="19413"/>
                      <a:pt x="11001" y="19439"/>
                    </a:cubicBezTo>
                    <a:cubicBezTo>
                      <a:pt x="11001" y="19466"/>
                      <a:pt x="11001" y="19492"/>
                      <a:pt x="10994" y="19492"/>
                    </a:cubicBezTo>
                    <a:close/>
                    <a:moveTo>
                      <a:pt x="10994" y="18483"/>
                    </a:moveTo>
                    <a:cubicBezTo>
                      <a:pt x="10987" y="18430"/>
                      <a:pt x="10973" y="18403"/>
                      <a:pt x="10980" y="18376"/>
                    </a:cubicBezTo>
                    <a:cubicBezTo>
                      <a:pt x="10980" y="18350"/>
                      <a:pt x="10987" y="18323"/>
                      <a:pt x="10994" y="18270"/>
                    </a:cubicBezTo>
                    <a:cubicBezTo>
                      <a:pt x="11001" y="18323"/>
                      <a:pt x="11016" y="18350"/>
                      <a:pt x="11016" y="18403"/>
                    </a:cubicBezTo>
                    <a:cubicBezTo>
                      <a:pt x="11016" y="18430"/>
                      <a:pt x="11001" y="18456"/>
                      <a:pt x="10994" y="18483"/>
                    </a:cubicBezTo>
                    <a:close/>
                    <a:moveTo>
                      <a:pt x="10994" y="17367"/>
                    </a:moveTo>
                    <a:cubicBezTo>
                      <a:pt x="10987" y="17314"/>
                      <a:pt x="10980" y="17287"/>
                      <a:pt x="10973" y="17234"/>
                    </a:cubicBezTo>
                    <a:cubicBezTo>
                      <a:pt x="10973" y="17234"/>
                      <a:pt x="10987" y="17207"/>
                      <a:pt x="10994" y="17181"/>
                    </a:cubicBezTo>
                    <a:cubicBezTo>
                      <a:pt x="11001" y="17207"/>
                      <a:pt x="11016" y="17234"/>
                      <a:pt x="11016" y="17261"/>
                    </a:cubicBezTo>
                    <a:cubicBezTo>
                      <a:pt x="11016" y="17287"/>
                      <a:pt x="11001" y="17314"/>
                      <a:pt x="10994" y="17367"/>
                    </a:cubicBezTo>
                    <a:close/>
                    <a:moveTo>
                      <a:pt x="11023" y="16224"/>
                    </a:moveTo>
                    <a:cubicBezTo>
                      <a:pt x="11016" y="16304"/>
                      <a:pt x="10994" y="16304"/>
                      <a:pt x="10980" y="16277"/>
                    </a:cubicBezTo>
                    <a:cubicBezTo>
                      <a:pt x="10973" y="16277"/>
                      <a:pt x="10965" y="16251"/>
                      <a:pt x="10958" y="16198"/>
                    </a:cubicBezTo>
                    <a:cubicBezTo>
                      <a:pt x="10973" y="16171"/>
                      <a:pt x="10980" y="16118"/>
                      <a:pt x="10994" y="16092"/>
                    </a:cubicBezTo>
                    <a:cubicBezTo>
                      <a:pt x="11001" y="16092"/>
                      <a:pt x="11009" y="16145"/>
                      <a:pt x="11016" y="16171"/>
                    </a:cubicBezTo>
                    <a:cubicBezTo>
                      <a:pt x="11023" y="16171"/>
                      <a:pt x="11023" y="16224"/>
                      <a:pt x="11023" y="16224"/>
                    </a:cubicBezTo>
                    <a:close/>
                    <a:moveTo>
                      <a:pt x="10994" y="15241"/>
                    </a:moveTo>
                    <a:cubicBezTo>
                      <a:pt x="10980" y="15241"/>
                      <a:pt x="10965" y="15188"/>
                      <a:pt x="10958" y="15162"/>
                    </a:cubicBezTo>
                    <a:cubicBezTo>
                      <a:pt x="10973" y="15082"/>
                      <a:pt x="10987" y="15029"/>
                      <a:pt x="10994" y="15029"/>
                    </a:cubicBezTo>
                    <a:cubicBezTo>
                      <a:pt x="11009" y="15029"/>
                      <a:pt x="11016" y="15082"/>
                      <a:pt x="11030" y="15135"/>
                    </a:cubicBezTo>
                    <a:cubicBezTo>
                      <a:pt x="11016" y="15188"/>
                      <a:pt x="11009" y="15241"/>
                      <a:pt x="10994" y="15241"/>
                    </a:cubicBezTo>
                    <a:close/>
                    <a:moveTo>
                      <a:pt x="11023" y="14099"/>
                    </a:moveTo>
                    <a:cubicBezTo>
                      <a:pt x="10994" y="14179"/>
                      <a:pt x="10987" y="14179"/>
                      <a:pt x="10965" y="14099"/>
                    </a:cubicBezTo>
                    <a:cubicBezTo>
                      <a:pt x="10958" y="14072"/>
                      <a:pt x="10944" y="14072"/>
                      <a:pt x="10958" y="14019"/>
                    </a:cubicBezTo>
                    <a:cubicBezTo>
                      <a:pt x="10973" y="13993"/>
                      <a:pt x="10980" y="13939"/>
                      <a:pt x="10994" y="13886"/>
                    </a:cubicBezTo>
                    <a:cubicBezTo>
                      <a:pt x="10994" y="13913"/>
                      <a:pt x="11001" y="13913"/>
                      <a:pt x="11001" y="13913"/>
                    </a:cubicBezTo>
                    <a:cubicBezTo>
                      <a:pt x="11009" y="13939"/>
                      <a:pt x="11023" y="13966"/>
                      <a:pt x="11030" y="14019"/>
                    </a:cubicBezTo>
                    <a:cubicBezTo>
                      <a:pt x="11037" y="14046"/>
                      <a:pt x="11044" y="14046"/>
                      <a:pt x="11023" y="14099"/>
                    </a:cubicBezTo>
                    <a:close/>
                    <a:moveTo>
                      <a:pt x="11016" y="13089"/>
                    </a:moveTo>
                    <a:cubicBezTo>
                      <a:pt x="11009" y="13116"/>
                      <a:pt x="11001" y="13142"/>
                      <a:pt x="10994" y="13169"/>
                    </a:cubicBezTo>
                    <a:cubicBezTo>
                      <a:pt x="10994" y="13169"/>
                      <a:pt x="10994" y="13142"/>
                      <a:pt x="10987" y="13142"/>
                    </a:cubicBezTo>
                    <a:cubicBezTo>
                      <a:pt x="10987" y="13142"/>
                      <a:pt x="10980" y="13116"/>
                      <a:pt x="10980" y="13116"/>
                    </a:cubicBezTo>
                    <a:cubicBezTo>
                      <a:pt x="10965" y="13063"/>
                      <a:pt x="10951" y="13010"/>
                      <a:pt x="10937" y="12956"/>
                    </a:cubicBezTo>
                    <a:cubicBezTo>
                      <a:pt x="10951" y="12903"/>
                      <a:pt x="10965" y="12877"/>
                      <a:pt x="10980" y="12824"/>
                    </a:cubicBezTo>
                    <a:cubicBezTo>
                      <a:pt x="10994" y="12770"/>
                      <a:pt x="11001" y="12770"/>
                      <a:pt x="11016" y="12824"/>
                    </a:cubicBezTo>
                    <a:cubicBezTo>
                      <a:pt x="11023" y="12877"/>
                      <a:pt x="11044" y="12903"/>
                      <a:pt x="11059" y="12930"/>
                    </a:cubicBezTo>
                    <a:cubicBezTo>
                      <a:pt x="11044" y="12983"/>
                      <a:pt x="11030" y="13036"/>
                      <a:pt x="11016" y="13089"/>
                    </a:cubicBezTo>
                    <a:close/>
                    <a:moveTo>
                      <a:pt x="10944" y="11841"/>
                    </a:moveTo>
                    <a:cubicBezTo>
                      <a:pt x="10951" y="11814"/>
                      <a:pt x="10958" y="11787"/>
                      <a:pt x="10965" y="11761"/>
                    </a:cubicBezTo>
                    <a:cubicBezTo>
                      <a:pt x="10994" y="11655"/>
                      <a:pt x="10994" y="11655"/>
                      <a:pt x="11016" y="11761"/>
                    </a:cubicBezTo>
                    <a:cubicBezTo>
                      <a:pt x="11023" y="11787"/>
                      <a:pt x="11030" y="11787"/>
                      <a:pt x="11030" y="11787"/>
                    </a:cubicBezTo>
                    <a:cubicBezTo>
                      <a:pt x="11052" y="11814"/>
                      <a:pt x="11044" y="11841"/>
                      <a:pt x="11037" y="11894"/>
                    </a:cubicBezTo>
                    <a:cubicBezTo>
                      <a:pt x="11030" y="11947"/>
                      <a:pt x="11016" y="11973"/>
                      <a:pt x="11009" y="12027"/>
                    </a:cubicBezTo>
                    <a:cubicBezTo>
                      <a:pt x="11001" y="12027"/>
                      <a:pt x="11001" y="12027"/>
                      <a:pt x="10994" y="12053"/>
                    </a:cubicBezTo>
                    <a:cubicBezTo>
                      <a:pt x="10994" y="12027"/>
                      <a:pt x="10987" y="12027"/>
                      <a:pt x="10987" y="12027"/>
                    </a:cubicBezTo>
                    <a:cubicBezTo>
                      <a:pt x="10973" y="11973"/>
                      <a:pt x="10965" y="11920"/>
                      <a:pt x="10951" y="11894"/>
                    </a:cubicBezTo>
                    <a:cubicBezTo>
                      <a:pt x="10944" y="11894"/>
                      <a:pt x="10922" y="11894"/>
                      <a:pt x="10944" y="11841"/>
                    </a:cubicBezTo>
                    <a:close/>
                    <a:moveTo>
                      <a:pt x="10937" y="10804"/>
                    </a:moveTo>
                    <a:cubicBezTo>
                      <a:pt x="10937" y="10778"/>
                      <a:pt x="10958" y="10698"/>
                      <a:pt x="10973" y="10672"/>
                    </a:cubicBezTo>
                    <a:cubicBezTo>
                      <a:pt x="10980" y="10645"/>
                      <a:pt x="10987" y="10618"/>
                      <a:pt x="10987" y="10592"/>
                    </a:cubicBezTo>
                    <a:cubicBezTo>
                      <a:pt x="10994" y="10565"/>
                      <a:pt x="10994" y="10539"/>
                      <a:pt x="10994" y="10512"/>
                    </a:cubicBezTo>
                    <a:cubicBezTo>
                      <a:pt x="11001" y="10539"/>
                      <a:pt x="11001" y="10565"/>
                      <a:pt x="11001" y="10592"/>
                    </a:cubicBezTo>
                    <a:cubicBezTo>
                      <a:pt x="11009" y="10618"/>
                      <a:pt x="11023" y="10672"/>
                      <a:pt x="11030" y="10698"/>
                    </a:cubicBezTo>
                    <a:cubicBezTo>
                      <a:pt x="11052" y="10778"/>
                      <a:pt x="11052" y="10778"/>
                      <a:pt x="11023" y="10884"/>
                    </a:cubicBezTo>
                    <a:cubicBezTo>
                      <a:pt x="11016" y="10911"/>
                      <a:pt x="11009" y="10964"/>
                      <a:pt x="11009" y="10990"/>
                    </a:cubicBezTo>
                    <a:cubicBezTo>
                      <a:pt x="11001" y="11017"/>
                      <a:pt x="11001" y="11017"/>
                      <a:pt x="10994" y="11044"/>
                    </a:cubicBezTo>
                    <a:cubicBezTo>
                      <a:pt x="10987" y="11017"/>
                      <a:pt x="10980" y="10990"/>
                      <a:pt x="10980" y="10964"/>
                    </a:cubicBezTo>
                    <a:cubicBezTo>
                      <a:pt x="10965" y="10911"/>
                      <a:pt x="10944" y="10858"/>
                      <a:pt x="10937" y="10804"/>
                    </a:cubicBezTo>
                    <a:close/>
                    <a:moveTo>
                      <a:pt x="11059" y="9768"/>
                    </a:moveTo>
                    <a:cubicBezTo>
                      <a:pt x="11016" y="9875"/>
                      <a:pt x="10980" y="9875"/>
                      <a:pt x="10929" y="9768"/>
                    </a:cubicBezTo>
                    <a:cubicBezTo>
                      <a:pt x="10922" y="9742"/>
                      <a:pt x="10915" y="9742"/>
                      <a:pt x="10929" y="9689"/>
                    </a:cubicBezTo>
                    <a:cubicBezTo>
                      <a:pt x="10937" y="9662"/>
                      <a:pt x="10951" y="9609"/>
                      <a:pt x="10958" y="9582"/>
                    </a:cubicBezTo>
                    <a:cubicBezTo>
                      <a:pt x="10973" y="9529"/>
                      <a:pt x="10987" y="9503"/>
                      <a:pt x="10994" y="9449"/>
                    </a:cubicBezTo>
                    <a:cubicBezTo>
                      <a:pt x="11001" y="9503"/>
                      <a:pt x="11009" y="9556"/>
                      <a:pt x="11023" y="9582"/>
                    </a:cubicBezTo>
                    <a:cubicBezTo>
                      <a:pt x="11030" y="9635"/>
                      <a:pt x="11044" y="9662"/>
                      <a:pt x="11059" y="9689"/>
                    </a:cubicBezTo>
                    <a:cubicBezTo>
                      <a:pt x="11066" y="9689"/>
                      <a:pt x="11066" y="9715"/>
                      <a:pt x="11073" y="9742"/>
                    </a:cubicBezTo>
                    <a:cubicBezTo>
                      <a:pt x="11066" y="9742"/>
                      <a:pt x="11066" y="9742"/>
                      <a:pt x="11059" y="9768"/>
                    </a:cubicBezTo>
                    <a:close/>
                    <a:moveTo>
                      <a:pt x="11088" y="7590"/>
                    </a:moveTo>
                    <a:cubicBezTo>
                      <a:pt x="11052" y="7669"/>
                      <a:pt x="11023" y="7749"/>
                      <a:pt x="11001" y="7882"/>
                    </a:cubicBezTo>
                    <a:cubicBezTo>
                      <a:pt x="10994" y="7935"/>
                      <a:pt x="10994" y="7908"/>
                      <a:pt x="10987" y="7882"/>
                    </a:cubicBezTo>
                    <a:cubicBezTo>
                      <a:pt x="10965" y="7749"/>
                      <a:pt x="10951" y="7616"/>
                      <a:pt x="10901" y="7616"/>
                    </a:cubicBezTo>
                    <a:cubicBezTo>
                      <a:pt x="10893" y="7616"/>
                      <a:pt x="10893" y="7590"/>
                      <a:pt x="10886" y="7563"/>
                    </a:cubicBezTo>
                    <a:cubicBezTo>
                      <a:pt x="10893" y="7537"/>
                      <a:pt x="10901" y="7537"/>
                      <a:pt x="10908" y="7510"/>
                    </a:cubicBezTo>
                    <a:cubicBezTo>
                      <a:pt x="10929" y="7483"/>
                      <a:pt x="10951" y="7430"/>
                      <a:pt x="10965" y="7377"/>
                    </a:cubicBezTo>
                    <a:cubicBezTo>
                      <a:pt x="10980" y="7297"/>
                      <a:pt x="10987" y="7244"/>
                      <a:pt x="11001" y="7165"/>
                    </a:cubicBezTo>
                    <a:cubicBezTo>
                      <a:pt x="11009" y="7244"/>
                      <a:pt x="11016" y="7324"/>
                      <a:pt x="11030" y="7377"/>
                    </a:cubicBezTo>
                    <a:cubicBezTo>
                      <a:pt x="11044" y="7430"/>
                      <a:pt x="11059" y="7483"/>
                      <a:pt x="11080" y="7510"/>
                    </a:cubicBezTo>
                    <a:cubicBezTo>
                      <a:pt x="11109" y="7537"/>
                      <a:pt x="11095" y="7563"/>
                      <a:pt x="11088" y="7590"/>
                    </a:cubicBezTo>
                    <a:close/>
                    <a:moveTo>
                      <a:pt x="11289" y="19492"/>
                    </a:moveTo>
                    <a:cubicBezTo>
                      <a:pt x="11282" y="19492"/>
                      <a:pt x="11282" y="19466"/>
                      <a:pt x="11282" y="19466"/>
                    </a:cubicBezTo>
                    <a:cubicBezTo>
                      <a:pt x="11282" y="19439"/>
                      <a:pt x="11282" y="19439"/>
                      <a:pt x="11282" y="19386"/>
                    </a:cubicBezTo>
                    <a:cubicBezTo>
                      <a:pt x="11289" y="19413"/>
                      <a:pt x="11289" y="19413"/>
                      <a:pt x="11289" y="19413"/>
                    </a:cubicBezTo>
                    <a:cubicBezTo>
                      <a:pt x="11289" y="19439"/>
                      <a:pt x="11289" y="19466"/>
                      <a:pt x="11289" y="19492"/>
                    </a:cubicBezTo>
                    <a:close/>
                    <a:moveTo>
                      <a:pt x="11289" y="18483"/>
                    </a:moveTo>
                    <a:cubicBezTo>
                      <a:pt x="11282" y="18456"/>
                      <a:pt x="11267" y="18430"/>
                      <a:pt x="11260" y="18376"/>
                    </a:cubicBezTo>
                    <a:cubicBezTo>
                      <a:pt x="11267" y="18350"/>
                      <a:pt x="11275" y="18323"/>
                      <a:pt x="11282" y="18297"/>
                    </a:cubicBezTo>
                    <a:cubicBezTo>
                      <a:pt x="11289" y="18323"/>
                      <a:pt x="11303" y="18350"/>
                      <a:pt x="11303" y="18376"/>
                    </a:cubicBezTo>
                    <a:cubicBezTo>
                      <a:pt x="11303" y="18403"/>
                      <a:pt x="11296" y="18430"/>
                      <a:pt x="11289" y="18483"/>
                    </a:cubicBezTo>
                    <a:close/>
                    <a:moveTo>
                      <a:pt x="11267" y="17234"/>
                    </a:moveTo>
                    <a:cubicBezTo>
                      <a:pt x="11267" y="17234"/>
                      <a:pt x="11275" y="17207"/>
                      <a:pt x="11282" y="17181"/>
                    </a:cubicBezTo>
                    <a:cubicBezTo>
                      <a:pt x="11289" y="17234"/>
                      <a:pt x="11296" y="17261"/>
                      <a:pt x="11303" y="17287"/>
                    </a:cubicBezTo>
                    <a:cubicBezTo>
                      <a:pt x="11303" y="17314"/>
                      <a:pt x="11289" y="17340"/>
                      <a:pt x="11289" y="17367"/>
                    </a:cubicBezTo>
                    <a:cubicBezTo>
                      <a:pt x="11282" y="17314"/>
                      <a:pt x="11275" y="17287"/>
                      <a:pt x="11267" y="17234"/>
                    </a:cubicBezTo>
                    <a:close/>
                    <a:moveTo>
                      <a:pt x="11275" y="16304"/>
                    </a:moveTo>
                    <a:cubicBezTo>
                      <a:pt x="11267" y="16277"/>
                      <a:pt x="11253" y="16224"/>
                      <a:pt x="11253" y="16224"/>
                    </a:cubicBezTo>
                    <a:cubicBezTo>
                      <a:pt x="11260" y="16171"/>
                      <a:pt x="11275" y="16092"/>
                      <a:pt x="11282" y="16092"/>
                    </a:cubicBezTo>
                    <a:cubicBezTo>
                      <a:pt x="11296" y="16092"/>
                      <a:pt x="11303" y="16171"/>
                      <a:pt x="11318" y="16198"/>
                    </a:cubicBezTo>
                    <a:cubicBezTo>
                      <a:pt x="11303" y="16224"/>
                      <a:pt x="11289" y="16251"/>
                      <a:pt x="11275" y="16304"/>
                    </a:cubicBezTo>
                    <a:close/>
                    <a:moveTo>
                      <a:pt x="11253" y="15135"/>
                    </a:moveTo>
                    <a:cubicBezTo>
                      <a:pt x="11260" y="15108"/>
                      <a:pt x="11275" y="15055"/>
                      <a:pt x="11289" y="15029"/>
                    </a:cubicBezTo>
                    <a:cubicBezTo>
                      <a:pt x="11296" y="15055"/>
                      <a:pt x="11318" y="15108"/>
                      <a:pt x="11318" y="15135"/>
                    </a:cubicBezTo>
                    <a:cubicBezTo>
                      <a:pt x="11318" y="15188"/>
                      <a:pt x="11296" y="15215"/>
                      <a:pt x="11282" y="15268"/>
                    </a:cubicBezTo>
                    <a:cubicBezTo>
                      <a:pt x="11275" y="15241"/>
                      <a:pt x="11253" y="15188"/>
                      <a:pt x="11253" y="15135"/>
                    </a:cubicBezTo>
                    <a:close/>
                    <a:moveTo>
                      <a:pt x="11311" y="14099"/>
                    </a:moveTo>
                    <a:cubicBezTo>
                      <a:pt x="11296" y="14179"/>
                      <a:pt x="11289" y="14179"/>
                      <a:pt x="11260" y="14099"/>
                    </a:cubicBezTo>
                    <a:cubicBezTo>
                      <a:pt x="11253" y="14099"/>
                      <a:pt x="11246" y="14099"/>
                      <a:pt x="11239" y="14072"/>
                    </a:cubicBezTo>
                    <a:cubicBezTo>
                      <a:pt x="11246" y="14046"/>
                      <a:pt x="11253" y="14019"/>
                      <a:pt x="11260" y="13993"/>
                    </a:cubicBezTo>
                    <a:cubicBezTo>
                      <a:pt x="11267" y="13966"/>
                      <a:pt x="11275" y="13939"/>
                      <a:pt x="11282" y="13913"/>
                    </a:cubicBezTo>
                    <a:cubicBezTo>
                      <a:pt x="11282" y="13886"/>
                      <a:pt x="11282" y="13886"/>
                      <a:pt x="11289" y="13886"/>
                    </a:cubicBezTo>
                    <a:cubicBezTo>
                      <a:pt x="11296" y="13939"/>
                      <a:pt x="11311" y="13966"/>
                      <a:pt x="11318" y="14019"/>
                    </a:cubicBezTo>
                    <a:cubicBezTo>
                      <a:pt x="11325" y="14019"/>
                      <a:pt x="11318" y="14072"/>
                      <a:pt x="11311" y="14099"/>
                    </a:cubicBezTo>
                    <a:close/>
                    <a:moveTo>
                      <a:pt x="11318" y="13063"/>
                    </a:moveTo>
                    <a:cubicBezTo>
                      <a:pt x="11289" y="13169"/>
                      <a:pt x="11289" y="13169"/>
                      <a:pt x="11253" y="13063"/>
                    </a:cubicBezTo>
                    <a:cubicBezTo>
                      <a:pt x="11246" y="13010"/>
                      <a:pt x="11231" y="12983"/>
                      <a:pt x="11224" y="12956"/>
                    </a:cubicBezTo>
                    <a:cubicBezTo>
                      <a:pt x="11224" y="12930"/>
                      <a:pt x="11231" y="12930"/>
                      <a:pt x="11231" y="12930"/>
                    </a:cubicBezTo>
                    <a:cubicBezTo>
                      <a:pt x="11246" y="12903"/>
                      <a:pt x="11253" y="12877"/>
                      <a:pt x="11267" y="12850"/>
                    </a:cubicBezTo>
                    <a:cubicBezTo>
                      <a:pt x="11289" y="12770"/>
                      <a:pt x="11289" y="12770"/>
                      <a:pt x="11311" y="12877"/>
                    </a:cubicBezTo>
                    <a:cubicBezTo>
                      <a:pt x="11339" y="12956"/>
                      <a:pt x="11339" y="12956"/>
                      <a:pt x="11318" y="13063"/>
                    </a:cubicBezTo>
                    <a:close/>
                    <a:moveTo>
                      <a:pt x="11332" y="11894"/>
                    </a:moveTo>
                    <a:cubicBezTo>
                      <a:pt x="11325" y="11894"/>
                      <a:pt x="11325" y="11920"/>
                      <a:pt x="11318" y="11920"/>
                    </a:cubicBezTo>
                    <a:cubicBezTo>
                      <a:pt x="11311" y="11973"/>
                      <a:pt x="11289" y="12053"/>
                      <a:pt x="11289" y="12053"/>
                    </a:cubicBezTo>
                    <a:cubicBezTo>
                      <a:pt x="11267" y="12000"/>
                      <a:pt x="11253" y="11920"/>
                      <a:pt x="11239" y="11867"/>
                    </a:cubicBezTo>
                    <a:cubicBezTo>
                      <a:pt x="11239" y="11867"/>
                      <a:pt x="11239" y="11841"/>
                      <a:pt x="11239" y="11841"/>
                    </a:cubicBezTo>
                    <a:cubicBezTo>
                      <a:pt x="11239" y="11814"/>
                      <a:pt x="11239" y="11814"/>
                      <a:pt x="11246" y="11814"/>
                    </a:cubicBezTo>
                    <a:cubicBezTo>
                      <a:pt x="11253" y="11787"/>
                      <a:pt x="11260" y="11787"/>
                      <a:pt x="11267" y="11734"/>
                    </a:cubicBezTo>
                    <a:cubicBezTo>
                      <a:pt x="11282" y="11628"/>
                      <a:pt x="11282" y="11628"/>
                      <a:pt x="11303" y="11734"/>
                    </a:cubicBezTo>
                    <a:cubicBezTo>
                      <a:pt x="11311" y="11761"/>
                      <a:pt x="11318" y="11787"/>
                      <a:pt x="11325" y="11787"/>
                    </a:cubicBezTo>
                    <a:cubicBezTo>
                      <a:pt x="11339" y="11814"/>
                      <a:pt x="11339" y="11841"/>
                      <a:pt x="11332" y="11894"/>
                    </a:cubicBezTo>
                    <a:close/>
                    <a:moveTo>
                      <a:pt x="11332" y="10858"/>
                    </a:moveTo>
                    <a:cubicBezTo>
                      <a:pt x="11303" y="10884"/>
                      <a:pt x="11311" y="11017"/>
                      <a:pt x="11282" y="11017"/>
                    </a:cubicBezTo>
                    <a:cubicBezTo>
                      <a:pt x="11267" y="11017"/>
                      <a:pt x="11267" y="10884"/>
                      <a:pt x="11239" y="10858"/>
                    </a:cubicBezTo>
                    <a:cubicBezTo>
                      <a:pt x="11224" y="10858"/>
                      <a:pt x="11224" y="10778"/>
                      <a:pt x="11239" y="10751"/>
                    </a:cubicBezTo>
                    <a:cubicBezTo>
                      <a:pt x="11253" y="10698"/>
                      <a:pt x="11267" y="10645"/>
                      <a:pt x="11282" y="10592"/>
                    </a:cubicBezTo>
                    <a:cubicBezTo>
                      <a:pt x="11289" y="10592"/>
                      <a:pt x="11289" y="10592"/>
                      <a:pt x="11296" y="10592"/>
                    </a:cubicBezTo>
                    <a:cubicBezTo>
                      <a:pt x="11303" y="10645"/>
                      <a:pt x="11318" y="10698"/>
                      <a:pt x="11332" y="10751"/>
                    </a:cubicBezTo>
                    <a:cubicBezTo>
                      <a:pt x="11346" y="10778"/>
                      <a:pt x="11346" y="10858"/>
                      <a:pt x="11332" y="10858"/>
                    </a:cubicBezTo>
                    <a:close/>
                    <a:moveTo>
                      <a:pt x="11332" y="9768"/>
                    </a:moveTo>
                    <a:cubicBezTo>
                      <a:pt x="11318" y="9821"/>
                      <a:pt x="11303" y="9928"/>
                      <a:pt x="11289" y="9928"/>
                    </a:cubicBezTo>
                    <a:cubicBezTo>
                      <a:pt x="11275" y="9954"/>
                      <a:pt x="11253" y="9848"/>
                      <a:pt x="11239" y="9795"/>
                    </a:cubicBezTo>
                    <a:cubicBezTo>
                      <a:pt x="11231" y="9768"/>
                      <a:pt x="11224" y="9742"/>
                      <a:pt x="11210" y="9742"/>
                    </a:cubicBezTo>
                    <a:cubicBezTo>
                      <a:pt x="11210" y="9715"/>
                      <a:pt x="11217" y="9715"/>
                      <a:pt x="11217" y="9715"/>
                    </a:cubicBezTo>
                    <a:cubicBezTo>
                      <a:pt x="11224" y="9689"/>
                      <a:pt x="11231" y="9662"/>
                      <a:pt x="11239" y="9662"/>
                    </a:cubicBezTo>
                    <a:cubicBezTo>
                      <a:pt x="11253" y="9582"/>
                      <a:pt x="11267" y="9476"/>
                      <a:pt x="11289" y="9476"/>
                    </a:cubicBezTo>
                    <a:cubicBezTo>
                      <a:pt x="11311" y="9476"/>
                      <a:pt x="11303" y="9662"/>
                      <a:pt x="11339" y="9662"/>
                    </a:cubicBezTo>
                    <a:cubicBezTo>
                      <a:pt x="11339" y="9662"/>
                      <a:pt x="11346" y="9715"/>
                      <a:pt x="11346" y="9742"/>
                    </a:cubicBezTo>
                    <a:cubicBezTo>
                      <a:pt x="11346" y="9742"/>
                      <a:pt x="11339" y="9768"/>
                      <a:pt x="11332" y="9768"/>
                    </a:cubicBezTo>
                    <a:close/>
                    <a:moveTo>
                      <a:pt x="11339" y="8732"/>
                    </a:moveTo>
                    <a:cubicBezTo>
                      <a:pt x="11311" y="8759"/>
                      <a:pt x="11311" y="8812"/>
                      <a:pt x="11303" y="8892"/>
                    </a:cubicBezTo>
                    <a:cubicBezTo>
                      <a:pt x="11296" y="8918"/>
                      <a:pt x="11282" y="8971"/>
                      <a:pt x="11275" y="8892"/>
                    </a:cubicBezTo>
                    <a:cubicBezTo>
                      <a:pt x="11260" y="8812"/>
                      <a:pt x="11253" y="8732"/>
                      <a:pt x="11224" y="8706"/>
                    </a:cubicBezTo>
                    <a:cubicBezTo>
                      <a:pt x="11210" y="8679"/>
                      <a:pt x="11210" y="8652"/>
                      <a:pt x="11224" y="8599"/>
                    </a:cubicBezTo>
                    <a:cubicBezTo>
                      <a:pt x="11246" y="8520"/>
                      <a:pt x="11275" y="8466"/>
                      <a:pt x="11282" y="8360"/>
                    </a:cubicBezTo>
                    <a:cubicBezTo>
                      <a:pt x="11282" y="8360"/>
                      <a:pt x="11282" y="8334"/>
                      <a:pt x="11289" y="8334"/>
                    </a:cubicBezTo>
                    <a:cubicBezTo>
                      <a:pt x="11289" y="8334"/>
                      <a:pt x="11289" y="8334"/>
                      <a:pt x="11289" y="8360"/>
                    </a:cubicBezTo>
                    <a:cubicBezTo>
                      <a:pt x="11296" y="8466"/>
                      <a:pt x="11325" y="8520"/>
                      <a:pt x="11339" y="8573"/>
                    </a:cubicBezTo>
                    <a:cubicBezTo>
                      <a:pt x="11361" y="8679"/>
                      <a:pt x="11368" y="8706"/>
                      <a:pt x="11339" y="8732"/>
                    </a:cubicBezTo>
                    <a:close/>
                    <a:moveTo>
                      <a:pt x="11375" y="7563"/>
                    </a:moveTo>
                    <a:cubicBezTo>
                      <a:pt x="11339" y="7669"/>
                      <a:pt x="11303" y="7749"/>
                      <a:pt x="11289" y="7908"/>
                    </a:cubicBezTo>
                    <a:cubicBezTo>
                      <a:pt x="11289" y="7908"/>
                      <a:pt x="11282" y="7882"/>
                      <a:pt x="11282" y="7882"/>
                    </a:cubicBezTo>
                    <a:cubicBezTo>
                      <a:pt x="11260" y="7749"/>
                      <a:pt x="11239" y="7669"/>
                      <a:pt x="11203" y="7590"/>
                    </a:cubicBezTo>
                    <a:cubicBezTo>
                      <a:pt x="11181" y="7563"/>
                      <a:pt x="11188" y="7537"/>
                      <a:pt x="11203" y="7510"/>
                    </a:cubicBezTo>
                    <a:cubicBezTo>
                      <a:pt x="11231" y="7457"/>
                      <a:pt x="11260" y="7404"/>
                      <a:pt x="11267" y="7271"/>
                    </a:cubicBezTo>
                    <a:cubicBezTo>
                      <a:pt x="11275" y="7244"/>
                      <a:pt x="11282" y="7218"/>
                      <a:pt x="11282" y="7218"/>
                    </a:cubicBezTo>
                    <a:cubicBezTo>
                      <a:pt x="11289" y="7218"/>
                      <a:pt x="11296" y="7244"/>
                      <a:pt x="11296" y="7244"/>
                    </a:cubicBezTo>
                    <a:cubicBezTo>
                      <a:pt x="11311" y="7404"/>
                      <a:pt x="11339" y="7457"/>
                      <a:pt x="11382" y="7510"/>
                    </a:cubicBezTo>
                    <a:cubicBezTo>
                      <a:pt x="11397" y="7537"/>
                      <a:pt x="11382" y="7563"/>
                      <a:pt x="11375" y="7563"/>
                    </a:cubicBezTo>
                    <a:close/>
                    <a:moveTo>
                      <a:pt x="11354" y="6553"/>
                    </a:moveTo>
                    <a:cubicBezTo>
                      <a:pt x="11325" y="6580"/>
                      <a:pt x="11311" y="6633"/>
                      <a:pt x="11303" y="6739"/>
                    </a:cubicBezTo>
                    <a:cubicBezTo>
                      <a:pt x="11296" y="6793"/>
                      <a:pt x="11275" y="6793"/>
                      <a:pt x="11267" y="6713"/>
                    </a:cubicBezTo>
                    <a:cubicBezTo>
                      <a:pt x="11260" y="6633"/>
                      <a:pt x="11246" y="6607"/>
                      <a:pt x="11231" y="6553"/>
                    </a:cubicBezTo>
                    <a:cubicBezTo>
                      <a:pt x="11217" y="6500"/>
                      <a:pt x="11203" y="6500"/>
                      <a:pt x="11181" y="6447"/>
                    </a:cubicBezTo>
                    <a:cubicBezTo>
                      <a:pt x="11203" y="6421"/>
                      <a:pt x="11217" y="6368"/>
                      <a:pt x="11231" y="6341"/>
                    </a:cubicBezTo>
                    <a:cubicBezTo>
                      <a:pt x="11260" y="6288"/>
                      <a:pt x="11260" y="6208"/>
                      <a:pt x="11282" y="6128"/>
                    </a:cubicBezTo>
                    <a:cubicBezTo>
                      <a:pt x="11282" y="6128"/>
                      <a:pt x="11282" y="6102"/>
                      <a:pt x="11289" y="6075"/>
                    </a:cubicBezTo>
                    <a:cubicBezTo>
                      <a:pt x="11289" y="6102"/>
                      <a:pt x="11289" y="6128"/>
                      <a:pt x="11296" y="6128"/>
                    </a:cubicBezTo>
                    <a:cubicBezTo>
                      <a:pt x="11311" y="6235"/>
                      <a:pt x="11325" y="6314"/>
                      <a:pt x="11354" y="6368"/>
                    </a:cubicBezTo>
                    <a:cubicBezTo>
                      <a:pt x="11361" y="6394"/>
                      <a:pt x="11375" y="6447"/>
                      <a:pt x="11390" y="6474"/>
                    </a:cubicBezTo>
                    <a:cubicBezTo>
                      <a:pt x="11375" y="6500"/>
                      <a:pt x="11361" y="6527"/>
                      <a:pt x="11354" y="6553"/>
                    </a:cubicBezTo>
                    <a:close/>
                    <a:moveTo>
                      <a:pt x="11390" y="5411"/>
                    </a:moveTo>
                    <a:cubicBezTo>
                      <a:pt x="11339" y="5438"/>
                      <a:pt x="11318" y="5597"/>
                      <a:pt x="11289" y="5730"/>
                    </a:cubicBezTo>
                    <a:cubicBezTo>
                      <a:pt x="11289" y="5730"/>
                      <a:pt x="11289" y="5756"/>
                      <a:pt x="11289" y="5756"/>
                    </a:cubicBezTo>
                    <a:cubicBezTo>
                      <a:pt x="11282" y="5756"/>
                      <a:pt x="11282" y="5730"/>
                      <a:pt x="11282" y="5730"/>
                    </a:cubicBezTo>
                    <a:cubicBezTo>
                      <a:pt x="11253" y="5597"/>
                      <a:pt x="11231" y="5438"/>
                      <a:pt x="11181" y="5411"/>
                    </a:cubicBezTo>
                    <a:cubicBezTo>
                      <a:pt x="11174" y="5411"/>
                      <a:pt x="11174" y="5411"/>
                      <a:pt x="11167" y="5384"/>
                    </a:cubicBezTo>
                    <a:cubicBezTo>
                      <a:pt x="11174" y="5384"/>
                      <a:pt x="11174" y="5384"/>
                      <a:pt x="11181" y="5358"/>
                    </a:cubicBezTo>
                    <a:cubicBezTo>
                      <a:pt x="11239" y="5305"/>
                      <a:pt x="11260" y="5145"/>
                      <a:pt x="11289" y="4959"/>
                    </a:cubicBezTo>
                    <a:cubicBezTo>
                      <a:pt x="11303" y="5172"/>
                      <a:pt x="11339" y="5305"/>
                      <a:pt x="11390" y="5358"/>
                    </a:cubicBezTo>
                    <a:cubicBezTo>
                      <a:pt x="11397" y="5384"/>
                      <a:pt x="11397" y="5384"/>
                      <a:pt x="11404" y="5384"/>
                    </a:cubicBezTo>
                    <a:cubicBezTo>
                      <a:pt x="11397" y="5411"/>
                      <a:pt x="11397" y="5411"/>
                      <a:pt x="11390" y="5411"/>
                    </a:cubicBezTo>
                    <a:close/>
                    <a:moveTo>
                      <a:pt x="11656" y="6500"/>
                    </a:moveTo>
                    <a:cubicBezTo>
                      <a:pt x="11627" y="6553"/>
                      <a:pt x="11598" y="6633"/>
                      <a:pt x="11584" y="6713"/>
                    </a:cubicBezTo>
                    <a:cubicBezTo>
                      <a:pt x="11577" y="6819"/>
                      <a:pt x="11562" y="6793"/>
                      <a:pt x="11562" y="6739"/>
                    </a:cubicBezTo>
                    <a:cubicBezTo>
                      <a:pt x="11548" y="6607"/>
                      <a:pt x="11519" y="6553"/>
                      <a:pt x="11483" y="6500"/>
                    </a:cubicBezTo>
                    <a:cubicBezTo>
                      <a:pt x="11476" y="6474"/>
                      <a:pt x="11476" y="6474"/>
                      <a:pt x="11490" y="6447"/>
                    </a:cubicBezTo>
                    <a:cubicBezTo>
                      <a:pt x="11519" y="6368"/>
                      <a:pt x="11541" y="6288"/>
                      <a:pt x="11569" y="6128"/>
                    </a:cubicBezTo>
                    <a:cubicBezTo>
                      <a:pt x="11569" y="6102"/>
                      <a:pt x="11569" y="6102"/>
                      <a:pt x="11577" y="6075"/>
                    </a:cubicBezTo>
                    <a:cubicBezTo>
                      <a:pt x="11577" y="6102"/>
                      <a:pt x="11584" y="6102"/>
                      <a:pt x="11584" y="6128"/>
                    </a:cubicBezTo>
                    <a:cubicBezTo>
                      <a:pt x="11591" y="6261"/>
                      <a:pt x="11620" y="6368"/>
                      <a:pt x="11656" y="6421"/>
                    </a:cubicBezTo>
                    <a:cubicBezTo>
                      <a:pt x="11663" y="6447"/>
                      <a:pt x="11670" y="6474"/>
                      <a:pt x="11656" y="6500"/>
                    </a:cubicBezTo>
                    <a:close/>
                    <a:moveTo>
                      <a:pt x="11462" y="5384"/>
                    </a:moveTo>
                    <a:cubicBezTo>
                      <a:pt x="11462" y="5384"/>
                      <a:pt x="11462" y="5384"/>
                      <a:pt x="11469" y="5358"/>
                    </a:cubicBezTo>
                    <a:cubicBezTo>
                      <a:pt x="11519" y="5305"/>
                      <a:pt x="11555" y="5199"/>
                      <a:pt x="11569" y="4986"/>
                    </a:cubicBezTo>
                    <a:cubicBezTo>
                      <a:pt x="11569" y="4986"/>
                      <a:pt x="11577" y="4986"/>
                      <a:pt x="11584" y="4986"/>
                    </a:cubicBezTo>
                    <a:cubicBezTo>
                      <a:pt x="11577" y="5145"/>
                      <a:pt x="11613" y="5199"/>
                      <a:pt x="11634" y="5278"/>
                    </a:cubicBezTo>
                    <a:cubicBezTo>
                      <a:pt x="11663" y="5384"/>
                      <a:pt x="11663" y="5384"/>
                      <a:pt x="11634" y="5464"/>
                    </a:cubicBezTo>
                    <a:cubicBezTo>
                      <a:pt x="11620" y="5517"/>
                      <a:pt x="11605" y="5570"/>
                      <a:pt x="11598" y="5624"/>
                    </a:cubicBezTo>
                    <a:cubicBezTo>
                      <a:pt x="11584" y="5650"/>
                      <a:pt x="11584" y="5730"/>
                      <a:pt x="11577" y="5756"/>
                    </a:cubicBezTo>
                    <a:cubicBezTo>
                      <a:pt x="11562" y="5730"/>
                      <a:pt x="11555" y="5677"/>
                      <a:pt x="11548" y="5624"/>
                    </a:cubicBezTo>
                    <a:cubicBezTo>
                      <a:pt x="11526" y="5517"/>
                      <a:pt x="11505" y="5464"/>
                      <a:pt x="11469" y="5411"/>
                    </a:cubicBezTo>
                    <a:cubicBezTo>
                      <a:pt x="11469" y="5411"/>
                      <a:pt x="11462" y="5411"/>
                      <a:pt x="11462" y="5384"/>
                    </a:cubicBezTo>
                    <a:close/>
                    <a:moveTo>
                      <a:pt x="11512" y="9715"/>
                    </a:moveTo>
                    <a:cubicBezTo>
                      <a:pt x="11512" y="9689"/>
                      <a:pt x="11519" y="9662"/>
                      <a:pt x="11519" y="9662"/>
                    </a:cubicBezTo>
                    <a:cubicBezTo>
                      <a:pt x="11541" y="9662"/>
                      <a:pt x="11555" y="9609"/>
                      <a:pt x="11555" y="9529"/>
                    </a:cubicBezTo>
                    <a:cubicBezTo>
                      <a:pt x="11562" y="9476"/>
                      <a:pt x="11577" y="9370"/>
                      <a:pt x="11584" y="9529"/>
                    </a:cubicBezTo>
                    <a:cubicBezTo>
                      <a:pt x="11591" y="9582"/>
                      <a:pt x="11605" y="9609"/>
                      <a:pt x="11620" y="9662"/>
                    </a:cubicBezTo>
                    <a:cubicBezTo>
                      <a:pt x="11634" y="9715"/>
                      <a:pt x="11641" y="9742"/>
                      <a:pt x="11620" y="9795"/>
                    </a:cubicBezTo>
                    <a:cubicBezTo>
                      <a:pt x="11605" y="9848"/>
                      <a:pt x="11591" y="9901"/>
                      <a:pt x="11577" y="9954"/>
                    </a:cubicBezTo>
                    <a:cubicBezTo>
                      <a:pt x="11555" y="9875"/>
                      <a:pt x="11533" y="9795"/>
                      <a:pt x="11512" y="9715"/>
                    </a:cubicBezTo>
                    <a:cubicBezTo>
                      <a:pt x="11512" y="9715"/>
                      <a:pt x="11512" y="9715"/>
                      <a:pt x="11512" y="9715"/>
                    </a:cubicBezTo>
                    <a:close/>
                    <a:moveTo>
                      <a:pt x="11577" y="19492"/>
                    </a:moveTo>
                    <a:cubicBezTo>
                      <a:pt x="11569" y="19492"/>
                      <a:pt x="11569" y="19466"/>
                      <a:pt x="11569" y="19439"/>
                    </a:cubicBezTo>
                    <a:cubicBezTo>
                      <a:pt x="11569" y="19413"/>
                      <a:pt x="11577" y="19413"/>
                      <a:pt x="11577" y="19386"/>
                    </a:cubicBezTo>
                    <a:cubicBezTo>
                      <a:pt x="11577" y="19413"/>
                      <a:pt x="11584" y="19439"/>
                      <a:pt x="11584" y="19466"/>
                    </a:cubicBezTo>
                    <a:cubicBezTo>
                      <a:pt x="11584" y="19466"/>
                      <a:pt x="11577" y="19492"/>
                      <a:pt x="11577" y="19492"/>
                    </a:cubicBezTo>
                    <a:close/>
                    <a:moveTo>
                      <a:pt x="11577" y="18483"/>
                    </a:moveTo>
                    <a:cubicBezTo>
                      <a:pt x="11569" y="18430"/>
                      <a:pt x="11555" y="18403"/>
                      <a:pt x="11555" y="18376"/>
                    </a:cubicBezTo>
                    <a:cubicBezTo>
                      <a:pt x="11555" y="18350"/>
                      <a:pt x="11569" y="18323"/>
                      <a:pt x="11577" y="18270"/>
                    </a:cubicBezTo>
                    <a:cubicBezTo>
                      <a:pt x="11584" y="18323"/>
                      <a:pt x="11591" y="18350"/>
                      <a:pt x="11598" y="18403"/>
                    </a:cubicBezTo>
                    <a:cubicBezTo>
                      <a:pt x="11598" y="18430"/>
                      <a:pt x="11584" y="18456"/>
                      <a:pt x="11577" y="18483"/>
                    </a:cubicBezTo>
                    <a:close/>
                    <a:moveTo>
                      <a:pt x="11555" y="17287"/>
                    </a:moveTo>
                    <a:cubicBezTo>
                      <a:pt x="11562" y="17261"/>
                      <a:pt x="11569" y="17234"/>
                      <a:pt x="11577" y="17207"/>
                    </a:cubicBezTo>
                    <a:cubicBezTo>
                      <a:pt x="11584" y="17234"/>
                      <a:pt x="11598" y="17261"/>
                      <a:pt x="11591" y="17287"/>
                    </a:cubicBezTo>
                    <a:cubicBezTo>
                      <a:pt x="11591" y="17314"/>
                      <a:pt x="11584" y="17340"/>
                      <a:pt x="11577" y="17367"/>
                    </a:cubicBezTo>
                    <a:cubicBezTo>
                      <a:pt x="11569" y="17340"/>
                      <a:pt x="11555" y="17314"/>
                      <a:pt x="11555" y="17287"/>
                    </a:cubicBezTo>
                    <a:close/>
                    <a:moveTo>
                      <a:pt x="11577" y="16277"/>
                    </a:moveTo>
                    <a:cubicBezTo>
                      <a:pt x="11569" y="16251"/>
                      <a:pt x="11555" y="16251"/>
                      <a:pt x="11541" y="16224"/>
                    </a:cubicBezTo>
                    <a:cubicBezTo>
                      <a:pt x="11555" y="16171"/>
                      <a:pt x="11562" y="16118"/>
                      <a:pt x="11577" y="16092"/>
                    </a:cubicBezTo>
                    <a:cubicBezTo>
                      <a:pt x="11584" y="16118"/>
                      <a:pt x="11591" y="16145"/>
                      <a:pt x="11598" y="16171"/>
                    </a:cubicBezTo>
                    <a:cubicBezTo>
                      <a:pt x="11598" y="16224"/>
                      <a:pt x="11584" y="16251"/>
                      <a:pt x="11577" y="16277"/>
                    </a:cubicBezTo>
                    <a:close/>
                    <a:moveTo>
                      <a:pt x="11533" y="14046"/>
                    </a:moveTo>
                    <a:cubicBezTo>
                      <a:pt x="11548" y="13966"/>
                      <a:pt x="11562" y="13939"/>
                      <a:pt x="11577" y="13886"/>
                    </a:cubicBezTo>
                    <a:cubicBezTo>
                      <a:pt x="11584" y="13939"/>
                      <a:pt x="11605" y="13993"/>
                      <a:pt x="11605" y="14072"/>
                    </a:cubicBezTo>
                    <a:cubicBezTo>
                      <a:pt x="11605" y="14099"/>
                      <a:pt x="11584" y="14179"/>
                      <a:pt x="11569" y="14179"/>
                    </a:cubicBezTo>
                    <a:cubicBezTo>
                      <a:pt x="11562" y="14152"/>
                      <a:pt x="11548" y="14099"/>
                      <a:pt x="11533" y="14046"/>
                    </a:cubicBezTo>
                    <a:close/>
                    <a:moveTo>
                      <a:pt x="11569" y="15268"/>
                    </a:moveTo>
                    <a:cubicBezTo>
                      <a:pt x="11562" y="15241"/>
                      <a:pt x="11541" y="15188"/>
                      <a:pt x="11548" y="15135"/>
                    </a:cubicBezTo>
                    <a:cubicBezTo>
                      <a:pt x="11548" y="15108"/>
                      <a:pt x="11562" y="15055"/>
                      <a:pt x="11577" y="15002"/>
                    </a:cubicBezTo>
                    <a:cubicBezTo>
                      <a:pt x="11591" y="15055"/>
                      <a:pt x="11605" y="15108"/>
                      <a:pt x="11605" y="15135"/>
                    </a:cubicBezTo>
                    <a:cubicBezTo>
                      <a:pt x="11605" y="15188"/>
                      <a:pt x="11591" y="15215"/>
                      <a:pt x="11569" y="15268"/>
                    </a:cubicBezTo>
                    <a:close/>
                    <a:moveTo>
                      <a:pt x="11605" y="13010"/>
                    </a:moveTo>
                    <a:cubicBezTo>
                      <a:pt x="11605" y="13036"/>
                      <a:pt x="11598" y="13036"/>
                      <a:pt x="11591" y="13063"/>
                    </a:cubicBezTo>
                    <a:cubicBezTo>
                      <a:pt x="11584" y="13089"/>
                      <a:pt x="11577" y="13142"/>
                      <a:pt x="11569" y="13169"/>
                    </a:cubicBezTo>
                    <a:cubicBezTo>
                      <a:pt x="11555" y="13116"/>
                      <a:pt x="11541" y="13063"/>
                      <a:pt x="11519" y="13010"/>
                    </a:cubicBezTo>
                    <a:cubicBezTo>
                      <a:pt x="11526" y="12956"/>
                      <a:pt x="11533" y="12930"/>
                      <a:pt x="11533" y="12903"/>
                    </a:cubicBezTo>
                    <a:cubicBezTo>
                      <a:pt x="11548" y="12877"/>
                      <a:pt x="11555" y="12850"/>
                      <a:pt x="11562" y="12797"/>
                    </a:cubicBezTo>
                    <a:cubicBezTo>
                      <a:pt x="11577" y="12770"/>
                      <a:pt x="11584" y="12770"/>
                      <a:pt x="11591" y="12824"/>
                    </a:cubicBezTo>
                    <a:cubicBezTo>
                      <a:pt x="11598" y="12850"/>
                      <a:pt x="11605" y="12877"/>
                      <a:pt x="11620" y="12930"/>
                    </a:cubicBezTo>
                    <a:cubicBezTo>
                      <a:pt x="11627" y="12956"/>
                      <a:pt x="11627" y="13010"/>
                      <a:pt x="11605" y="13010"/>
                    </a:cubicBezTo>
                    <a:close/>
                    <a:moveTo>
                      <a:pt x="11526" y="11814"/>
                    </a:moveTo>
                    <a:cubicBezTo>
                      <a:pt x="11526" y="11814"/>
                      <a:pt x="11533" y="11814"/>
                      <a:pt x="11541" y="11787"/>
                    </a:cubicBezTo>
                    <a:cubicBezTo>
                      <a:pt x="11541" y="11787"/>
                      <a:pt x="11548" y="11761"/>
                      <a:pt x="11555" y="11734"/>
                    </a:cubicBezTo>
                    <a:cubicBezTo>
                      <a:pt x="11569" y="11655"/>
                      <a:pt x="11569" y="11655"/>
                      <a:pt x="11591" y="11734"/>
                    </a:cubicBezTo>
                    <a:cubicBezTo>
                      <a:pt x="11598" y="11787"/>
                      <a:pt x="11605" y="11814"/>
                      <a:pt x="11613" y="11841"/>
                    </a:cubicBezTo>
                    <a:cubicBezTo>
                      <a:pt x="11620" y="11867"/>
                      <a:pt x="11627" y="11867"/>
                      <a:pt x="11613" y="11920"/>
                    </a:cubicBezTo>
                    <a:cubicBezTo>
                      <a:pt x="11598" y="11947"/>
                      <a:pt x="11591" y="12000"/>
                      <a:pt x="11577" y="12053"/>
                    </a:cubicBezTo>
                    <a:cubicBezTo>
                      <a:pt x="11562" y="12000"/>
                      <a:pt x="11541" y="11920"/>
                      <a:pt x="11526" y="11867"/>
                    </a:cubicBezTo>
                    <a:cubicBezTo>
                      <a:pt x="11526" y="11867"/>
                      <a:pt x="11526" y="11867"/>
                      <a:pt x="11526" y="11814"/>
                    </a:cubicBezTo>
                    <a:close/>
                    <a:moveTo>
                      <a:pt x="11598" y="10884"/>
                    </a:moveTo>
                    <a:cubicBezTo>
                      <a:pt x="11591" y="10911"/>
                      <a:pt x="11591" y="10964"/>
                      <a:pt x="11584" y="10990"/>
                    </a:cubicBezTo>
                    <a:cubicBezTo>
                      <a:pt x="11577" y="10990"/>
                      <a:pt x="11577" y="11017"/>
                      <a:pt x="11577" y="11017"/>
                    </a:cubicBezTo>
                    <a:cubicBezTo>
                      <a:pt x="11569" y="11017"/>
                      <a:pt x="11569" y="11017"/>
                      <a:pt x="11569" y="10990"/>
                    </a:cubicBezTo>
                    <a:cubicBezTo>
                      <a:pt x="11562" y="10964"/>
                      <a:pt x="11562" y="10937"/>
                      <a:pt x="11555" y="10911"/>
                    </a:cubicBezTo>
                    <a:cubicBezTo>
                      <a:pt x="11541" y="10884"/>
                      <a:pt x="11526" y="10831"/>
                      <a:pt x="11512" y="10804"/>
                    </a:cubicBezTo>
                    <a:cubicBezTo>
                      <a:pt x="11533" y="10725"/>
                      <a:pt x="11548" y="10672"/>
                      <a:pt x="11569" y="10592"/>
                    </a:cubicBezTo>
                    <a:cubicBezTo>
                      <a:pt x="11569" y="10592"/>
                      <a:pt x="11584" y="10592"/>
                      <a:pt x="11584" y="10618"/>
                    </a:cubicBezTo>
                    <a:cubicBezTo>
                      <a:pt x="11591" y="10618"/>
                      <a:pt x="11598" y="10645"/>
                      <a:pt x="11605" y="10672"/>
                    </a:cubicBezTo>
                    <a:cubicBezTo>
                      <a:pt x="11613" y="10725"/>
                      <a:pt x="11627" y="10751"/>
                      <a:pt x="11634" y="10804"/>
                    </a:cubicBezTo>
                    <a:cubicBezTo>
                      <a:pt x="11627" y="10831"/>
                      <a:pt x="11613" y="10858"/>
                      <a:pt x="11598" y="10884"/>
                    </a:cubicBezTo>
                    <a:close/>
                    <a:moveTo>
                      <a:pt x="11605" y="8759"/>
                    </a:moveTo>
                    <a:cubicBezTo>
                      <a:pt x="11605" y="8785"/>
                      <a:pt x="11598" y="8812"/>
                      <a:pt x="11591" y="8812"/>
                    </a:cubicBezTo>
                    <a:cubicBezTo>
                      <a:pt x="11577" y="8892"/>
                      <a:pt x="11569" y="8865"/>
                      <a:pt x="11555" y="8812"/>
                    </a:cubicBezTo>
                    <a:cubicBezTo>
                      <a:pt x="11541" y="8785"/>
                      <a:pt x="11526" y="8732"/>
                      <a:pt x="11512" y="8706"/>
                    </a:cubicBezTo>
                    <a:cubicBezTo>
                      <a:pt x="11505" y="8706"/>
                      <a:pt x="11505" y="8679"/>
                      <a:pt x="11497" y="8652"/>
                    </a:cubicBezTo>
                    <a:cubicBezTo>
                      <a:pt x="11505" y="8652"/>
                      <a:pt x="11505" y="8626"/>
                      <a:pt x="11512" y="8626"/>
                    </a:cubicBezTo>
                    <a:cubicBezTo>
                      <a:pt x="11526" y="8546"/>
                      <a:pt x="11548" y="8493"/>
                      <a:pt x="11562" y="8413"/>
                    </a:cubicBezTo>
                    <a:cubicBezTo>
                      <a:pt x="11577" y="8387"/>
                      <a:pt x="11584" y="8387"/>
                      <a:pt x="11591" y="8413"/>
                    </a:cubicBezTo>
                    <a:cubicBezTo>
                      <a:pt x="11598" y="8466"/>
                      <a:pt x="11605" y="8493"/>
                      <a:pt x="11613" y="8520"/>
                    </a:cubicBezTo>
                    <a:cubicBezTo>
                      <a:pt x="11627" y="8573"/>
                      <a:pt x="11641" y="8599"/>
                      <a:pt x="11648" y="8652"/>
                    </a:cubicBezTo>
                    <a:cubicBezTo>
                      <a:pt x="11634" y="8706"/>
                      <a:pt x="11620" y="8732"/>
                      <a:pt x="11605" y="8759"/>
                    </a:cubicBezTo>
                    <a:close/>
                    <a:moveTo>
                      <a:pt x="11670" y="7563"/>
                    </a:moveTo>
                    <a:cubicBezTo>
                      <a:pt x="11634" y="7616"/>
                      <a:pt x="11613" y="7723"/>
                      <a:pt x="11584" y="7829"/>
                    </a:cubicBezTo>
                    <a:cubicBezTo>
                      <a:pt x="11584" y="7829"/>
                      <a:pt x="11584" y="7855"/>
                      <a:pt x="11577" y="7855"/>
                    </a:cubicBezTo>
                    <a:cubicBezTo>
                      <a:pt x="11577" y="7855"/>
                      <a:pt x="11569" y="7855"/>
                      <a:pt x="11569" y="7829"/>
                    </a:cubicBezTo>
                    <a:cubicBezTo>
                      <a:pt x="11541" y="7749"/>
                      <a:pt x="11519" y="7643"/>
                      <a:pt x="11483" y="7563"/>
                    </a:cubicBezTo>
                    <a:cubicBezTo>
                      <a:pt x="11469" y="7563"/>
                      <a:pt x="11469" y="7537"/>
                      <a:pt x="11483" y="7510"/>
                    </a:cubicBezTo>
                    <a:cubicBezTo>
                      <a:pt x="11505" y="7483"/>
                      <a:pt x="11519" y="7457"/>
                      <a:pt x="11533" y="7404"/>
                    </a:cubicBezTo>
                    <a:cubicBezTo>
                      <a:pt x="11548" y="7351"/>
                      <a:pt x="11562" y="7271"/>
                      <a:pt x="11577" y="7218"/>
                    </a:cubicBezTo>
                    <a:cubicBezTo>
                      <a:pt x="11584" y="7324"/>
                      <a:pt x="11605" y="7351"/>
                      <a:pt x="11620" y="7430"/>
                    </a:cubicBezTo>
                    <a:cubicBezTo>
                      <a:pt x="11634" y="7483"/>
                      <a:pt x="11648" y="7537"/>
                      <a:pt x="11670" y="7510"/>
                    </a:cubicBezTo>
                    <a:cubicBezTo>
                      <a:pt x="11670" y="7510"/>
                      <a:pt x="11677" y="7537"/>
                      <a:pt x="11677" y="7537"/>
                    </a:cubicBezTo>
                    <a:cubicBezTo>
                      <a:pt x="11677" y="7537"/>
                      <a:pt x="11670" y="7563"/>
                      <a:pt x="11670" y="7563"/>
                    </a:cubicBezTo>
                    <a:close/>
                    <a:moveTo>
                      <a:pt x="11871" y="10990"/>
                    </a:moveTo>
                    <a:cubicBezTo>
                      <a:pt x="11864" y="10964"/>
                      <a:pt x="11857" y="10964"/>
                      <a:pt x="11857" y="10937"/>
                    </a:cubicBezTo>
                    <a:cubicBezTo>
                      <a:pt x="11843" y="10911"/>
                      <a:pt x="11821" y="10858"/>
                      <a:pt x="11807" y="10804"/>
                    </a:cubicBezTo>
                    <a:cubicBezTo>
                      <a:pt x="11821" y="10751"/>
                      <a:pt x="11828" y="10698"/>
                      <a:pt x="11843" y="10645"/>
                    </a:cubicBezTo>
                    <a:cubicBezTo>
                      <a:pt x="11864" y="10565"/>
                      <a:pt x="11871" y="10565"/>
                      <a:pt x="11886" y="10672"/>
                    </a:cubicBezTo>
                    <a:cubicBezTo>
                      <a:pt x="11893" y="10725"/>
                      <a:pt x="11893" y="10725"/>
                      <a:pt x="11907" y="10725"/>
                    </a:cubicBezTo>
                    <a:cubicBezTo>
                      <a:pt x="11907" y="10725"/>
                      <a:pt x="11915" y="10751"/>
                      <a:pt x="11915" y="10778"/>
                    </a:cubicBezTo>
                    <a:cubicBezTo>
                      <a:pt x="11900" y="10831"/>
                      <a:pt x="11886" y="10911"/>
                      <a:pt x="11871" y="10990"/>
                    </a:cubicBezTo>
                    <a:close/>
                    <a:moveTo>
                      <a:pt x="11907" y="11894"/>
                    </a:moveTo>
                    <a:cubicBezTo>
                      <a:pt x="11900" y="11920"/>
                      <a:pt x="11900" y="11920"/>
                      <a:pt x="11893" y="11947"/>
                    </a:cubicBezTo>
                    <a:cubicBezTo>
                      <a:pt x="11864" y="12053"/>
                      <a:pt x="11864" y="12053"/>
                      <a:pt x="11835" y="11947"/>
                    </a:cubicBezTo>
                    <a:cubicBezTo>
                      <a:pt x="11821" y="11894"/>
                      <a:pt x="11814" y="11867"/>
                      <a:pt x="11835" y="11814"/>
                    </a:cubicBezTo>
                    <a:cubicBezTo>
                      <a:pt x="11850" y="11787"/>
                      <a:pt x="11857" y="11734"/>
                      <a:pt x="11864" y="11708"/>
                    </a:cubicBezTo>
                    <a:cubicBezTo>
                      <a:pt x="11871" y="11708"/>
                      <a:pt x="11871" y="11708"/>
                      <a:pt x="11871" y="11734"/>
                    </a:cubicBezTo>
                    <a:cubicBezTo>
                      <a:pt x="11886" y="11761"/>
                      <a:pt x="11893" y="11787"/>
                      <a:pt x="11900" y="11841"/>
                    </a:cubicBezTo>
                    <a:cubicBezTo>
                      <a:pt x="11907" y="11867"/>
                      <a:pt x="11915" y="11867"/>
                      <a:pt x="11907" y="11894"/>
                    </a:cubicBezTo>
                    <a:close/>
                    <a:moveTo>
                      <a:pt x="11864" y="19492"/>
                    </a:moveTo>
                    <a:cubicBezTo>
                      <a:pt x="11864" y="19466"/>
                      <a:pt x="11857" y="19466"/>
                      <a:pt x="11857" y="19413"/>
                    </a:cubicBezTo>
                    <a:cubicBezTo>
                      <a:pt x="11857" y="19413"/>
                      <a:pt x="11864" y="19413"/>
                      <a:pt x="11864" y="19413"/>
                    </a:cubicBezTo>
                    <a:cubicBezTo>
                      <a:pt x="11871" y="19413"/>
                      <a:pt x="11871" y="19439"/>
                      <a:pt x="11871" y="19439"/>
                    </a:cubicBezTo>
                    <a:cubicBezTo>
                      <a:pt x="11871" y="19466"/>
                      <a:pt x="11864" y="19466"/>
                      <a:pt x="11864" y="19492"/>
                    </a:cubicBezTo>
                    <a:close/>
                    <a:moveTo>
                      <a:pt x="11864" y="18483"/>
                    </a:moveTo>
                    <a:cubicBezTo>
                      <a:pt x="11857" y="18456"/>
                      <a:pt x="11850" y="18430"/>
                      <a:pt x="11843" y="18376"/>
                    </a:cubicBezTo>
                    <a:cubicBezTo>
                      <a:pt x="11850" y="18350"/>
                      <a:pt x="11857" y="18323"/>
                      <a:pt x="11864" y="18297"/>
                    </a:cubicBezTo>
                    <a:cubicBezTo>
                      <a:pt x="11871" y="18323"/>
                      <a:pt x="11886" y="18350"/>
                      <a:pt x="11886" y="18376"/>
                    </a:cubicBezTo>
                    <a:cubicBezTo>
                      <a:pt x="11886" y="18403"/>
                      <a:pt x="11871" y="18456"/>
                      <a:pt x="11864" y="18483"/>
                    </a:cubicBezTo>
                    <a:close/>
                    <a:moveTo>
                      <a:pt x="11864" y="17340"/>
                    </a:moveTo>
                    <a:cubicBezTo>
                      <a:pt x="11857" y="17340"/>
                      <a:pt x="11850" y="17314"/>
                      <a:pt x="11835" y="17261"/>
                    </a:cubicBezTo>
                    <a:cubicBezTo>
                      <a:pt x="11850" y="17234"/>
                      <a:pt x="11857" y="17207"/>
                      <a:pt x="11864" y="17207"/>
                    </a:cubicBezTo>
                    <a:cubicBezTo>
                      <a:pt x="11871" y="17234"/>
                      <a:pt x="11879" y="17261"/>
                      <a:pt x="11886" y="17287"/>
                    </a:cubicBezTo>
                    <a:cubicBezTo>
                      <a:pt x="11879" y="17314"/>
                      <a:pt x="11871" y="17340"/>
                      <a:pt x="11864" y="17340"/>
                    </a:cubicBezTo>
                    <a:close/>
                    <a:moveTo>
                      <a:pt x="11843" y="16171"/>
                    </a:moveTo>
                    <a:cubicBezTo>
                      <a:pt x="11850" y="16145"/>
                      <a:pt x="11857" y="16118"/>
                      <a:pt x="11864" y="16092"/>
                    </a:cubicBezTo>
                    <a:cubicBezTo>
                      <a:pt x="11871" y="16118"/>
                      <a:pt x="11886" y="16145"/>
                      <a:pt x="11886" y="16198"/>
                    </a:cubicBezTo>
                    <a:cubicBezTo>
                      <a:pt x="11886" y="16224"/>
                      <a:pt x="11871" y="16251"/>
                      <a:pt x="11864" y="16304"/>
                    </a:cubicBezTo>
                    <a:cubicBezTo>
                      <a:pt x="11857" y="16251"/>
                      <a:pt x="11843" y="16224"/>
                      <a:pt x="11843" y="16171"/>
                    </a:cubicBezTo>
                    <a:close/>
                    <a:moveTo>
                      <a:pt x="11871" y="15241"/>
                    </a:moveTo>
                    <a:cubicBezTo>
                      <a:pt x="11857" y="15241"/>
                      <a:pt x="11843" y="15162"/>
                      <a:pt x="11835" y="15135"/>
                    </a:cubicBezTo>
                    <a:cubicBezTo>
                      <a:pt x="11843" y="15082"/>
                      <a:pt x="11857" y="15055"/>
                      <a:pt x="11864" y="15002"/>
                    </a:cubicBezTo>
                    <a:cubicBezTo>
                      <a:pt x="11879" y="15055"/>
                      <a:pt x="11886" y="15082"/>
                      <a:pt x="11900" y="15162"/>
                    </a:cubicBezTo>
                    <a:cubicBezTo>
                      <a:pt x="11893" y="15188"/>
                      <a:pt x="11879" y="15241"/>
                      <a:pt x="11871" y="15241"/>
                    </a:cubicBezTo>
                    <a:close/>
                    <a:moveTo>
                      <a:pt x="11828" y="14072"/>
                    </a:moveTo>
                    <a:cubicBezTo>
                      <a:pt x="11843" y="14019"/>
                      <a:pt x="11857" y="13993"/>
                      <a:pt x="11864" y="13939"/>
                    </a:cubicBezTo>
                    <a:cubicBezTo>
                      <a:pt x="11879" y="13993"/>
                      <a:pt x="11886" y="14019"/>
                      <a:pt x="11900" y="14072"/>
                    </a:cubicBezTo>
                    <a:cubicBezTo>
                      <a:pt x="11886" y="14099"/>
                      <a:pt x="11879" y="14179"/>
                      <a:pt x="11864" y="14179"/>
                    </a:cubicBezTo>
                    <a:cubicBezTo>
                      <a:pt x="11850" y="14179"/>
                      <a:pt x="11843" y="14125"/>
                      <a:pt x="11828" y="14072"/>
                    </a:cubicBezTo>
                    <a:close/>
                    <a:moveTo>
                      <a:pt x="11893" y="13036"/>
                    </a:moveTo>
                    <a:cubicBezTo>
                      <a:pt x="11879" y="13036"/>
                      <a:pt x="11871" y="13116"/>
                      <a:pt x="11864" y="13116"/>
                    </a:cubicBezTo>
                    <a:cubicBezTo>
                      <a:pt x="11850" y="13089"/>
                      <a:pt x="11835" y="13036"/>
                      <a:pt x="11821" y="13010"/>
                    </a:cubicBezTo>
                    <a:cubicBezTo>
                      <a:pt x="11821" y="13010"/>
                      <a:pt x="11814" y="12956"/>
                      <a:pt x="11814" y="12956"/>
                    </a:cubicBezTo>
                    <a:cubicBezTo>
                      <a:pt x="11828" y="12903"/>
                      <a:pt x="11850" y="12824"/>
                      <a:pt x="11864" y="12770"/>
                    </a:cubicBezTo>
                    <a:cubicBezTo>
                      <a:pt x="11864" y="12770"/>
                      <a:pt x="11871" y="12797"/>
                      <a:pt x="11871" y="12797"/>
                    </a:cubicBezTo>
                    <a:cubicBezTo>
                      <a:pt x="11886" y="12824"/>
                      <a:pt x="11893" y="12877"/>
                      <a:pt x="11900" y="12903"/>
                    </a:cubicBezTo>
                    <a:cubicBezTo>
                      <a:pt x="11922" y="12956"/>
                      <a:pt x="11922" y="13010"/>
                      <a:pt x="11893" y="13036"/>
                    </a:cubicBezTo>
                    <a:close/>
                    <a:moveTo>
                      <a:pt x="11915" y="9768"/>
                    </a:moveTo>
                    <a:cubicBezTo>
                      <a:pt x="11907" y="9795"/>
                      <a:pt x="11900" y="9795"/>
                      <a:pt x="11893" y="9821"/>
                    </a:cubicBezTo>
                    <a:cubicBezTo>
                      <a:pt x="11886" y="9848"/>
                      <a:pt x="11871" y="9901"/>
                      <a:pt x="11864" y="9954"/>
                    </a:cubicBezTo>
                    <a:cubicBezTo>
                      <a:pt x="11850" y="9901"/>
                      <a:pt x="11835" y="9848"/>
                      <a:pt x="11821" y="9795"/>
                    </a:cubicBezTo>
                    <a:cubicBezTo>
                      <a:pt x="11821" y="9795"/>
                      <a:pt x="11814" y="9768"/>
                      <a:pt x="11814" y="9768"/>
                    </a:cubicBezTo>
                    <a:cubicBezTo>
                      <a:pt x="11807" y="9742"/>
                      <a:pt x="11807" y="9715"/>
                      <a:pt x="11807" y="9715"/>
                    </a:cubicBezTo>
                    <a:cubicBezTo>
                      <a:pt x="11828" y="9635"/>
                      <a:pt x="11857" y="9582"/>
                      <a:pt x="11864" y="9476"/>
                    </a:cubicBezTo>
                    <a:cubicBezTo>
                      <a:pt x="11864" y="9449"/>
                      <a:pt x="11864" y="9449"/>
                      <a:pt x="11864" y="9449"/>
                    </a:cubicBezTo>
                    <a:cubicBezTo>
                      <a:pt x="11871" y="9449"/>
                      <a:pt x="11871" y="9476"/>
                      <a:pt x="11871" y="9476"/>
                    </a:cubicBezTo>
                    <a:cubicBezTo>
                      <a:pt x="11871" y="9582"/>
                      <a:pt x="11900" y="9635"/>
                      <a:pt x="11922" y="9689"/>
                    </a:cubicBezTo>
                    <a:cubicBezTo>
                      <a:pt x="11929" y="9742"/>
                      <a:pt x="11922" y="9742"/>
                      <a:pt x="11915" y="9768"/>
                    </a:cubicBezTo>
                    <a:close/>
                    <a:moveTo>
                      <a:pt x="11929" y="8679"/>
                    </a:moveTo>
                    <a:cubicBezTo>
                      <a:pt x="11879" y="8812"/>
                      <a:pt x="11850" y="8812"/>
                      <a:pt x="11807" y="8679"/>
                    </a:cubicBezTo>
                    <a:cubicBezTo>
                      <a:pt x="11799" y="8679"/>
                      <a:pt x="11792" y="8679"/>
                      <a:pt x="11792" y="8679"/>
                    </a:cubicBezTo>
                    <a:cubicBezTo>
                      <a:pt x="11792" y="8652"/>
                      <a:pt x="11792" y="8652"/>
                      <a:pt x="11799" y="8626"/>
                    </a:cubicBezTo>
                    <a:cubicBezTo>
                      <a:pt x="11807" y="8599"/>
                      <a:pt x="11821" y="8546"/>
                      <a:pt x="11828" y="8493"/>
                    </a:cubicBezTo>
                    <a:cubicBezTo>
                      <a:pt x="11843" y="8466"/>
                      <a:pt x="11857" y="8413"/>
                      <a:pt x="11864" y="8387"/>
                    </a:cubicBezTo>
                    <a:cubicBezTo>
                      <a:pt x="11871" y="8413"/>
                      <a:pt x="11879" y="8466"/>
                      <a:pt x="11893" y="8520"/>
                    </a:cubicBezTo>
                    <a:cubicBezTo>
                      <a:pt x="11900" y="8573"/>
                      <a:pt x="11922" y="8599"/>
                      <a:pt x="11929" y="8626"/>
                    </a:cubicBezTo>
                    <a:cubicBezTo>
                      <a:pt x="11943" y="8652"/>
                      <a:pt x="11943" y="8652"/>
                      <a:pt x="11929" y="8679"/>
                    </a:cubicBezTo>
                    <a:close/>
                    <a:moveTo>
                      <a:pt x="11950" y="7590"/>
                    </a:moveTo>
                    <a:cubicBezTo>
                      <a:pt x="11915" y="7643"/>
                      <a:pt x="11886" y="7696"/>
                      <a:pt x="11871" y="7855"/>
                    </a:cubicBezTo>
                    <a:cubicBezTo>
                      <a:pt x="11871" y="7855"/>
                      <a:pt x="11871" y="7855"/>
                      <a:pt x="11864" y="7855"/>
                    </a:cubicBezTo>
                    <a:cubicBezTo>
                      <a:pt x="11864" y="7855"/>
                      <a:pt x="11857" y="7855"/>
                      <a:pt x="11857" y="7829"/>
                    </a:cubicBezTo>
                    <a:cubicBezTo>
                      <a:pt x="11828" y="7749"/>
                      <a:pt x="11807" y="7643"/>
                      <a:pt x="11771" y="7563"/>
                    </a:cubicBezTo>
                    <a:cubicBezTo>
                      <a:pt x="11771" y="7563"/>
                      <a:pt x="11764" y="7537"/>
                      <a:pt x="11764" y="7537"/>
                    </a:cubicBezTo>
                    <a:cubicBezTo>
                      <a:pt x="11764" y="7537"/>
                      <a:pt x="11771" y="7510"/>
                      <a:pt x="11771" y="7510"/>
                    </a:cubicBezTo>
                    <a:cubicBezTo>
                      <a:pt x="11821" y="7510"/>
                      <a:pt x="11835" y="7351"/>
                      <a:pt x="11857" y="7271"/>
                    </a:cubicBezTo>
                    <a:cubicBezTo>
                      <a:pt x="11864" y="7244"/>
                      <a:pt x="11864" y="7218"/>
                      <a:pt x="11864" y="7218"/>
                    </a:cubicBezTo>
                    <a:cubicBezTo>
                      <a:pt x="11871" y="7244"/>
                      <a:pt x="11871" y="7271"/>
                      <a:pt x="11871" y="7271"/>
                    </a:cubicBezTo>
                    <a:cubicBezTo>
                      <a:pt x="11900" y="7351"/>
                      <a:pt x="11915" y="7483"/>
                      <a:pt x="11950" y="7510"/>
                    </a:cubicBezTo>
                    <a:cubicBezTo>
                      <a:pt x="11950" y="7510"/>
                      <a:pt x="11950" y="7590"/>
                      <a:pt x="11950" y="7590"/>
                    </a:cubicBezTo>
                    <a:close/>
                    <a:moveTo>
                      <a:pt x="11785" y="6421"/>
                    </a:moveTo>
                    <a:cubicBezTo>
                      <a:pt x="11821" y="6368"/>
                      <a:pt x="11850" y="6261"/>
                      <a:pt x="11857" y="6102"/>
                    </a:cubicBezTo>
                    <a:cubicBezTo>
                      <a:pt x="11857" y="6102"/>
                      <a:pt x="11864" y="6102"/>
                      <a:pt x="11864" y="6102"/>
                    </a:cubicBezTo>
                    <a:cubicBezTo>
                      <a:pt x="11871" y="6102"/>
                      <a:pt x="11871" y="6128"/>
                      <a:pt x="11871" y="6128"/>
                    </a:cubicBezTo>
                    <a:cubicBezTo>
                      <a:pt x="11886" y="6261"/>
                      <a:pt x="11907" y="6368"/>
                      <a:pt x="11943" y="6421"/>
                    </a:cubicBezTo>
                    <a:cubicBezTo>
                      <a:pt x="11950" y="6447"/>
                      <a:pt x="11958" y="6447"/>
                      <a:pt x="11943" y="6500"/>
                    </a:cubicBezTo>
                    <a:cubicBezTo>
                      <a:pt x="11915" y="6553"/>
                      <a:pt x="11893" y="6660"/>
                      <a:pt x="11871" y="6766"/>
                    </a:cubicBezTo>
                    <a:cubicBezTo>
                      <a:pt x="11864" y="6793"/>
                      <a:pt x="11864" y="6819"/>
                      <a:pt x="11857" y="6766"/>
                    </a:cubicBezTo>
                    <a:cubicBezTo>
                      <a:pt x="11843" y="6633"/>
                      <a:pt x="11821" y="6553"/>
                      <a:pt x="11785" y="6500"/>
                    </a:cubicBezTo>
                    <a:cubicBezTo>
                      <a:pt x="11771" y="6474"/>
                      <a:pt x="11778" y="6447"/>
                      <a:pt x="11785" y="6421"/>
                    </a:cubicBezTo>
                    <a:close/>
                    <a:moveTo>
                      <a:pt x="11958" y="5411"/>
                    </a:moveTo>
                    <a:cubicBezTo>
                      <a:pt x="11915" y="5464"/>
                      <a:pt x="11886" y="5570"/>
                      <a:pt x="11871" y="5730"/>
                    </a:cubicBezTo>
                    <a:cubicBezTo>
                      <a:pt x="11871" y="5756"/>
                      <a:pt x="11864" y="5756"/>
                      <a:pt x="11864" y="5783"/>
                    </a:cubicBezTo>
                    <a:cubicBezTo>
                      <a:pt x="11864" y="5756"/>
                      <a:pt x="11857" y="5756"/>
                      <a:pt x="11857" y="5730"/>
                    </a:cubicBezTo>
                    <a:cubicBezTo>
                      <a:pt x="11843" y="5570"/>
                      <a:pt x="11814" y="5464"/>
                      <a:pt x="11771" y="5411"/>
                    </a:cubicBezTo>
                    <a:cubicBezTo>
                      <a:pt x="11756" y="5411"/>
                      <a:pt x="11764" y="5384"/>
                      <a:pt x="11771" y="5358"/>
                    </a:cubicBezTo>
                    <a:cubicBezTo>
                      <a:pt x="11799" y="5278"/>
                      <a:pt x="11828" y="5199"/>
                      <a:pt x="11857" y="5092"/>
                    </a:cubicBezTo>
                    <a:cubicBezTo>
                      <a:pt x="11857" y="5092"/>
                      <a:pt x="11857" y="5039"/>
                      <a:pt x="11857" y="5013"/>
                    </a:cubicBezTo>
                    <a:cubicBezTo>
                      <a:pt x="11857" y="4986"/>
                      <a:pt x="11864" y="4986"/>
                      <a:pt x="11864" y="4959"/>
                    </a:cubicBezTo>
                    <a:cubicBezTo>
                      <a:pt x="11864" y="4986"/>
                      <a:pt x="11871" y="4986"/>
                      <a:pt x="11871" y="4986"/>
                    </a:cubicBezTo>
                    <a:cubicBezTo>
                      <a:pt x="11879" y="5199"/>
                      <a:pt x="11915" y="5278"/>
                      <a:pt x="11958" y="5358"/>
                    </a:cubicBezTo>
                    <a:cubicBezTo>
                      <a:pt x="11958" y="5384"/>
                      <a:pt x="11965" y="5384"/>
                      <a:pt x="11965" y="5384"/>
                    </a:cubicBezTo>
                    <a:cubicBezTo>
                      <a:pt x="11965" y="5411"/>
                      <a:pt x="11965" y="5411"/>
                      <a:pt x="11958" y="5411"/>
                    </a:cubicBezTo>
                    <a:close/>
                    <a:moveTo>
                      <a:pt x="11965" y="4348"/>
                    </a:moveTo>
                    <a:cubicBezTo>
                      <a:pt x="11915" y="4401"/>
                      <a:pt x="11886" y="4508"/>
                      <a:pt x="11871" y="4694"/>
                    </a:cubicBezTo>
                    <a:cubicBezTo>
                      <a:pt x="11871" y="4720"/>
                      <a:pt x="11864" y="4747"/>
                      <a:pt x="11864" y="4747"/>
                    </a:cubicBezTo>
                    <a:cubicBezTo>
                      <a:pt x="11864" y="4747"/>
                      <a:pt x="11857" y="4720"/>
                      <a:pt x="11857" y="4694"/>
                    </a:cubicBezTo>
                    <a:cubicBezTo>
                      <a:pt x="11850" y="4561"/>
                      <a:pt x="11799" y="4401"/>
                      <a:pt x="11764" y="4348"/>
                    </a:cubicBezTo>
                    <a:cubicBezTo>
                      <a:pt x="11756" y="4348"/>
                      <a:pt x="11756" y="4348"/>
                      <a:pt x="11749" y="4322"/>
                    </a:cubicBezTo>
                    <a:cubicBezTo>
                      <a:pt x="11756" y="4322"/>
                      <a:pt x="11756" y="4295"/>
                      <a:pt x="11764" y="4295"/>
                    </a:cubicBezTo>
                    <a:cubicBezTo>
                      <a:pt x="11807" y="4242"/>
                      <a:pt x="11835" y="4136"/>
                      <a:pt x="11857" y="3976"/>
                    </a:cubicBezTo>
                    <a:cubicBezTo>
                      <a:pt x="11857" y="3950"/>
                      <a:pt x="11857" y="3897"/>
                      <a:pt x="11857" y="3870"/>
                    </a:cubicBezTo>
                    <a:cubicBezTo>
                      <a:pt x="11857" y="3870"/>
                      <a:pt x="11864" y="3844"/>
                      <a:pt x="11864" y="3844"/>
                    </a:cubicBezTo>
                    <a:cubicBezTo>
                      <a:pt x="11871" y="3844"/>
                      <a:pt x="11871" y="3870"/>
                      <a:pt x="11871" y="3870"/>
                    </a:cubicBezTo>
                    <a:cubicBezTo>
                      <a:pt x="11879" y="4109"/>
                      <a:pt x="11922" y="4215"/>
                      <a:pt x="11972" y="4295"/>
                    </a:cubicBezTo>
                    <a:cubicBezTo>
                      <a:pt x="11972" y="4295"/>
                      <a:pt x="11979" y="4322"/>
                      <a:pt x="11979" y="4322"/>
                    </a:cubicBezTo>
                    <a:cubicBezTo>
                      <a:pt x="11979" y="4322"/>
                      <a:pt x="11972" y="4348"/>
                      <a:pt x="11965" y="4348"/>
                    </a:cubicBezTo>
                    <a:close/>
                    <a:moveTo>
                      <a:pt x="12080" y="8652"/>
                    </a:moveTo>
                    <a:cubicBezTo>
                      <a:pt x="12080" y="8626"/>
                      <a:pt x="12087" y="8626"/>
                      <a:pt x="12094" y="8599"/>
                    </a:cubicBezTo>
                    <a:cubicBezTo>
                      <a:pt x="12116" y="8573"/>
                      <a:pt x="12137" y="8520"/>
                      <a:pt x="12145" y="8440"/>
                    </a:cubicBezTo>
                    <a:cubicBezTo>
                      <a:pt x="12145" y="8387"/>
                      <a:pt x="12152" y="8360"/>
                      <a:pt x="12159" y="8334"/>
                    </a:cubicBezTo>
                    <a:cubicBezTo>
                      <a:pt x="12166" y="8360"/>
                      <a:pt x="12173" y="8387"/>
                      <a:pt x="12181" y="8413"/>
                    </a:cubicBezTo>
                    <a:cubicBezTo>
                      <a:pt x="12188" y="8466"/>
                      <a:pt x="12195" y="8520"/>
                      <a:pt x="12202" y="8546"/>
                    </a:cubicBezTo>
                    <a:cubicBezTo>
                      <a:pt x="12231" y="8652"/>
                      <a:pt x="12231" y="8652"/>
                      <a:pt x="12202" y="8759"/>
                    </a:cubicBezTo>
                    <a:cubicBezTo>
                      <a:pt x="12188" y="8812"/>
                      <a:pt x="12181" y="8918"/>
                      <a:pt x="12166" y="8918"/>
                    </a:cubicBezTo>
                    <a:cubicBezTo>
                      <a:pt x="12145" y="8945"/>
                      <a:pt x="12145" y="8812"/>
                      <a:pt x="12123" y="8759"/>
                    </a:cubicBezTo>
                    <a:cubicBezTo>
                      <a:pt x="12109" y="8732"/>
                      <a:pt x="12101" y="8706"/>
                      <a:pt x="12094" y="8679"/>
                    </a:cubicBezTo>
                    <a:cubicBezTo>
                      <a:pt x="12087" y="8679"/>
                      <a:pt x="12080" y="8679"/>
                      <a:pt x="12080" y="8652"/>
                    </a:cubicBezTo>
                    <a:close/>
                    <a:moveTo>
                      <a:pt x="12159" y="19492"/>
                    </a:moveTo>
                    <a:cubicBezTo>
                      <a:pt x="12159" y="19492"/>
                      <a:pt x="12152" y="19466"/>
                      <a:pt x="12145" y="19466"/>
                    </a:cubicBezTo>
                    <a:cubicBezTo>
                      <a:pt x="12152" y="19439"/>
                      <a:pt x="12159" y="19413"/>
                      <a:pt x="12159" y="19413"/>
                    </a:cubicBezTo>
                    <a:cubicBezTo>
                      <a:pt x="12166" y="19386"/>
                      <a:pt x="12173" y="19413"/>
                      <a:pt x="12173" y="19439"/>
                    </a:cubicBezTo>
                    <a:cubicBezTo>
                      <a:pt x="12173" y="19466"/>
                      <a:pt x="12166" y="19492"/>
                      <a:pt x="12159" y="19492"/>
                    </a:cubicBezTo>
                    <a:close/>
                    <a:moveTo>
                      <a:pt x="12188" y="18376"/>
                    </a:moveTo>
                    <a:cubicBezTo>
                      <a:pt x="12181" y="18430"/>
                      <a:pt x="12173" y="18483"/>
                      <a:pt x="12159" y="18483"/>
                    </a:cubicBezTo>
                    <a:cubicBezTo>
                      <a:pt x="12152" y="18483"/>
                      <a:pt x="12145" y="18430"/>
                      <a:pt x="12130" y="18376"/>
                    </a:cubicBezTo>
                    <a:cubicBezTo>
                      <a:pt x="12137" y="18350"/>
                      <a:pt x="12152" y="18297"/>
                      <a:pt x="12159" y="18270"/>
                    </a:cubicBezTo>
                    <a:cubicBezTo>
                      <a:pt x="12166" y="18270"/>
                      <a:pt x="12195" y="18350"/>
                      <a:pt x="12188" y="18376"/>
                    </a:cubicBezTo>
                    <a:close/>
                    <a:moveTo>
                      <a:pt x="12159" y="17181"/>
                    </a:moveTo>
                    <a:cubicBezTo>
                      <a:pt x="12173" y="17207"/>
                      <a:pt x="12181" y="17261"/>
                      <a:pt x="12188" y="17287"/>
                    </a:cubicBezTo>
                    <a:cubicBezTo>
                      <a:pt x="12181" y="17314"/>
                      <a:pt x="12166" y="17340"/>
                      <a:pt x="12159" y="17340"/>
                    </a:cubicBezTo>
                    <a:cubicBezTo>
                      <a:pt x="12152" y="17367"/>
                      <a:pt x="12145" y="17314"/>
                      <a:pt x="12137" y="17287"/>
                    </a:cubicBezTo>
                    <a:cubicBezTo>
                      <a:pt x="12145" y="17261"/>
                      <a:pt x="12152" y="17207"/>
                      <a:pt x="12159" y="17181"/>
                    </a:cubicBezTo>
                    <a:close/>
                    <a:moveTo>
                      <a:pt x="12137" y="16171"/>
                    </a:moveTo>
                    <a:cubicBezTo>
                      <a:pt x="12137" y="16145"/>
                      <a:pt x="12152" y="16092"/>
                      <a:pt x="12166" y="16038"/>
                    </a:cubicBezTo>
                    <a:cubicBezTo>
                      <a:pt x="12173" y="16118"/>
                      <a:pt x="12188" y="16145"/>
                      <a:pt x="12188" y="16171"/>
                    </a:cubicBezTo>
                    <a:cubicBezTo>
                      <a:pt x="12188" y="16224"/>
                      <a:pt x="12173" y="16251"/>
                      <a:pt x="12166" y="16277"/>
                    </a:cubicBezTo>
                    <a:cubicBezTo>
                      <a:pt x="12152" y="16251"/>
                      <a:pt x="12137" y="16224"/>
                      <a:pt x="12137" y="16171"/>
                    </a:cubicBezTo>
                    <a:close/>
                    <a:moveTo>
                      <a:pt x="12159" y="15268"/>
                    </a:moveTo>
                    <a:cubicBezTo>
                      <a:pt x="12152" y="15268"/>
                      <a:pt x="12137" y="15188"/>
                      <a:pt x="12123" y="15135"/>
                    </a:cubicBezTo>
                    <a:cubicBezTo>
                      <a:pt x="12130" y="15082"/>
                      <a:pt x="12145" y="15055"/>
                      <a:pt x="12159" y="14976"/>
                    </a:cubicBezTo>
                    <a:cubicBezTo>
                      <a:pt x="12173" y="15029"/>
                      <a:pt x="12188" y="15082"/>
                      <a:pt x="12202" y="15135"/>
                    </a:cubicBezTo>
                    <a:cubicBezTo>
                      <a:pt x="12188" y="15162"/>
                      <a:pt x="12173" y="15241"/>
                      <a:pt x="12159" y="15268"/>
                    </a:cubicBezTo>
                    <a:close/>
                    <a:moveTo>
                      <a:pt x="12123" y="14072"/>
                    </a:moveTo>
                    <a:cubicBezTo>
                      <a:pt x="12137" y="14019"/>
                      <a:pt x="12145" y="13939"/>
                      <a:pt x="12159" y="13886"/>
                    </a:cubicBezTo>
                    <a:cubicBezTo>
                      <a:pt x="12159" y="13886"/>
                      <a:pt x="12166" y="13886"/>
                      <a:pt x="12166" y="13886"/>
                    </a:cubicBezTo>
                    <a:cubicBezTo>
                      <a:pt x="12181" y="13939"/>
                      <a:pt x="12195" y="13993"/>
                      <a:pt x="12195" y="14046"/>
                    </a:cubicBezTo>
                    <a:cubicBezTo>
                      <a:pt x="12195" y="14099"/>
                      <a:pt x="12173" y="14179"/>
                      <a:pt x="12159" y="14179"/>
                    </a:cubicBezTo>
                    <a:cubicBezTo>
                      <a:pt x="12152" y="14179"/>
                      <a:pt x="12137" y="14125"/>
                      <a:pt x="12123" y="14072"/>
                    </a:cubicBezTo>
                    <a:close/>
                    <a:moveTo>
                      <a:pt x="12195" y="13036"/>
                    </a:moveTo>
                    <a:cubicBezTo>
                      <a:pt x="12173" y="13036"/>
                      <a:pt x="12188" y="13196"/>
                      <a:pt x="12159" y="13169"/>
                    </a:cubicBezTo>
                    <a:cubicBezTo>
                      <a:pt x="12145" y="13142"/>
                      <a:pt x="12137" y="13036"/>
                      <a:pt x="12130" y="13036"/>
                    </a:cubicBezTo>
                    <a:cubicBezTo>
                      <a:pt x="12094" y="13010"/>
                      <a:pt x="12101" y="12956"/>
                      <a:pt x="12116" y="12903"/>
                    </a:cubicBezTo>
                    <a:cubicBezTo>
                      <a:pt x="12130" y="12850"/>
                      <a:pt x="12145" y="12797"/>
                      <a:pt x="12152" y="12744"/>
                    </a:cubicBezTo>
                    <a:cubicBezTo>
                      <a:pt x="12166" y="12770"/>
                      <a:pt x="12173" y="12770"/>
                      <a:pt x="12173" y="12797"/>
                    </a:cubicBezTo>
                    <a:cubicBezTo>
                      <a:pt x="12188" y="12824"/>
                      <a:pt x="12195" y="12877"/>
                      <a:pt x="12202" y="12903"/>
                    </a:cubicBezTo>
                    <a:cubicBezTo>
                      <a:pt x="12224" y="12956"/>
                      <a:pt x="12224" y="13010"/>
                      <a:pt x="12195" y="13036"/>
                    </a:cubicBezTo>
                    <a:close/>
                    <a:moveTo>
                      <a:pt x="12202" y="10884"/>
                    </a:moveTo>
                    <a:cubicBezTo>
                      <a:pt x="12181" y="10937"/>
                      <a:pt x="12166" y="10964"/>
                      <a:pt x="12152" y="11017"/>
                    </a:cubicBezTo>
                    <a:cubicBezTo>
                      <a:pt x="12145" y="10964"/>
                      <a:pt x="12137" y="10911"/>
                      <a:pt x="12123" y="10858"/>
                    </a:cubicBezTo>
                    <a:cubicBezTo>
                      <a:pt x="12101" y="10778"/>
                      <a:pt x="12101" y="10751"/>
                      <a:pt x="12130" y="10698"/>
                    </a:cubicBezTo>
                    <a:cubicBezTo>
                      <a:pt x="12137" y="10698"/>
                      <a:pt x="12137" y="10645"/>
                      <a:pt x="12145" y="10618"/>
                    </a:cubicBezTo>
                    <a:cubicBezTo>
                      <a:pt x="12152" y="10592"/>
                      <a:pt x="12159" y="10592"/>
                      <a:pt x="12159" y="10565"/>
                    </a:cubicBezTo>
                    <a:cubicBezTo>
                      <a:pt x="12166" y="10592"/>
                      <a:pt x="12173" y="10592"/>
                      <a:pt x="12181" y="10618"/>
                    </a:cubicBezTo>
                    <a:cubicBezTo>
                      <a:pt x="12195" y="10645"/>
                      <a:pt x="12188" y="10751"/>
                      <a:pt x="12209" y="10725"/>
                    </a:cubicBezTo>
                    <a:cubicBezTo>
                      <a:pt x="12217" y="10725"/>
                      <a:pt x="12217" y="10778"/>
                      <a:pt x="12217" y="10804"/>
                    </a:cubicBezTo>
                    <a:cubicBezTo>
                      <a:pt x="12209" y="10831"/>
                      <a:pt x="12202" y="10858"/>
                      <a:pt x="12202" y="10884"/>
                    </a:cubicBezTo>
                    <a:close/>
                    <a:moveTo>
                      <a:pt x="12202" y="11947"/>
                    </a:moveTo>
                    <a:cubicBezTo>
                      <a:pt x="12188" y="11973"/>
                      <a:pt x="12181" y="12000"/>
                      <a:pt x="12173" y="12027"/>
                    </a:cubicBezTo>
                    <a:cubicBezTo>
                      <a:pt x="12166" y="12053"/>
                      <a:pt x="12166" y="12053"/>
                      <a:pt x="12152" y="12053"/>
                    </a:cubicBezTo>
                    <a:cubicBezTo>
                      <a:pt x="12137" y="12000"/>
                      <a:pt x="12123" y="11947"/>
                      <a:pt x="12109" y="11894"/>
                    </a:cubicBezTo>
                    <a:cubicBezTo>
                      <a:pt x="12109" y="11867"/>
                      <a:pt x="12116" y="11841"/>
                      <a:pt x="12116" y="11841"/>
                    </a:cubicBezTo>
                    <a:cubicBezTo>
                      <a:pt x="12130" y="11787"/>
                      <a:pt x="12137" y="11734"/>
                      <a:pt x="12152" y="11681"/>
                    </a:cubicBezTo>
                    <a:cubicBezTo>
                      <a:pt x="12152" y="11655"/>
                      <a:pt x="12159" y="11655"/>
                      <a:pt x="12159" y="11655"/>
                    </a:cubicBezTo>
                    <a:cubicBezTo>
                      <a:pt x="12173" y="11708"/>
                      <a:pt x="12188" y="11761"/>
                      <a:pt x="12202" y="11814"/>
                    </a:cubicBezTo>
                    <a:cubicBezTo>
                      <a:pt x="12217" y="11841"/>
                      <a:pt x="12217" y="11894"/>
                      <a:pt x="12202" y="11947"/>
                    </a:cubicBezTo>
                    <a:close/>
                    <a:moveTo>
                      <a:pt x="12217" y="9795"/>
                    </a:moveTo>
                    <a:cubicBezTo>
                      <a:pt x="12209" y="9795"/>
                      <a:pt x="12209" y="9795"/>
                      <a:pt x="12202" y="9795"/>
                    </a:cubicBezTo>
                    <a:cubicBezTo>
                      <a:pt x="12181" y="9821"/>
                      <a:pt x="12188" y="10034"/>
                      <a:pt x="12152" y="9928"/>
                    </a:cubicBezTo>
                    <a:cubicBezTo>
                      <a:pt x="12130" y="9875"/>
                      <a:pt x="12123" y="9795"/>
                      <a:pt x="12101" y="9768"/>
                    </a:cubicBezTo>
                    <a:cubicBezTo>
                      <a:pt x="12101" y="9768"/>
                      <a:pt x="12094" y="9742"/>
                      <a:pt x="12094" y="9715"/>
                    </a:cubicBezTo>
                    <a:cubicBezTo>
                      <a:pt x="12094" y="9715"/>
                      <a:pt x="12101" y="9715"/>
                      <a:pt x="12101" y="9689"/>
                    </a:cubicBezTo>
                    <a:cubicBezTo>
                      <a:pt x="12116" y="9609"/>
                      <a:pt x="12145" y="9582"/>
                      <a:pt x="12152" y="9476"/>
                    </a:cubicBezTo>
                    <a:cubicBezTo>
                      <a:pt x="12152" y="9423"/>
                      <a:pt x="12173" y="9423"/>
                      <a:pt x="12173" y="9476"/>
                    </a:cubicBezTo>
                    <a:cubicBezTo>
                      <a:pt x="12181" y="9582"/>
                      <a:pt x="12202" y="9609"/>
                      <a:pt x="12217" y="9689"/>
                    </a:cubicBezTo>
                    <a:cubicBezTo>
                      <a:pt x="12238" y="9742"/>
                      <a:pt x="12224" y="9768"/>
                      <a:pt x="12217" y="9795"/>
                    </a:cubicBezTo>
                    <a:close/>
                    <a:moveTo>
                      <a:pt x="12245" y="7563"/>
                    </a:moveTo>
                    <a:cubicBezTo>
                      <a:pt x="12217" y="7669"/>
                      <a:pt x="12188" y="7749"/>
                      <a:pt x="12166" y="7882"/>
                    </a:cubicBezTo>
                    <a:cubicBezTo>
                      <a:pt x="12166" y="7882"/>
                      <a:pt x="12152" y="7935"/>
                      <a:pt x="12152" y="7882"/>
                    </a:cubicBezTo>
                    <a:cubicBezTo>
                      <a:pt x="12137" y="7749"/>
                      <a:pt x="12116" y="7643"/>
                      <a:pt x="12073" y="7616"/>
                    </a:cubicBezTo>
                    <a:cubicBezTo>
                      <a:pt x="12073" y="7616"/>
                      <a:pt x="12066" y="7590"/>
                      <a:pt x="12066" y="7563"/>
                    </a:cubicBezTo>
                    <a:cubicBezTo>
                      <a:pt x="12066" y="7537"/>
                      <a:pt x="12073" y="7510"/>
                      <a:pt x="12073" y="7510"/>
                    </a:cubicBezTo>
                    <a:cubicBezTo>
                      <a:pt x="12109" y="7457"/>
                      <a:pt x="12137" y="7351"/>
                      <a:pt x="12152" y="7218"/>
                    </a:cubicBezTo>
                    <a:cubicBezTo>
                      <a:pt x="12152" y="7218"/>
                      <a:pt x="12173" y="7218"/>
                      <a:pt x="12173" y="7218"/>
                    </a:cubicBezTo>
                    <a:cubicBezTo>
                      <a:pt x="12188" y="7351"/>
                      <a:pt x="12217" y="7457"/>
                      <a:pt x="12252" y="7510"/>
                    </a:cubicBezTo>
                    <a:cubicBezTo>
                      <a:pt x="12267" y="7537"/>
                      <a:pt x="12252" y="7563"/>
                      <a:pt x="12245" y="7563"/>
                    </a:cubicBezTo>
                    <a:close/>
                    <a:moveTo>
                      <a:pt x="12252" y="6500"/>
                    </a:moveTo>
                    <a:cubicBezTo>
                      <a:pt x="12217" y="6553"/>
                      <a:pt x="12188" y="6633"/>
                      <a:pt x="12173" y="6766"/>
                    </a:cubicBezTo>
                    <a:cubicBezTo>
                      <a:pt x="12173" y="6793"/>
                      <a:pt x="12152" y="6793"/>
                      <a:pt x="12152" y="6766"/>
                    </a:cubicBezTo>
                    <a:cubicBezTo>
                      <a:pt x="12137" y="6633"/>
                      <a:pt x="12109" y="6553"/>
                      <a:pt x="12073" y="6500"/>
                    </a:cubicBezTo>
                    <a:cubicBezTo>
                      <a:pt x="12073" y="6474"/>
                      <a:pt x="12073" y="6474"/>
                      <a:pt x="12066" y="6474"/>
                    </a:cubicBezTo>
                    <a:cubicBezTo>
                      <a:pt x="12073" y="6447"/>
                      <a:pt x="12073" y="6421"/>
                      <a:pt x="12080" y="6421"/>
                    </a:cubicBezTo>
                    <a:cubicBezTo>
                      <a:pt x="12116" y="6368"/>
                      <a:pt x="12137" y="6261"/>
                      <a:pt x="12152" y="6128"/>
                    </a:cubicBezTo>
                    <a:cubicBezTo>
                      <a:pt x="12152" y="6102"/>
                      <a:pt x="12159" y="6102"/>
                      <a:pt x="12166" y="6075"/>
                    </a:cubicBezTo>
                    <a:cubicBezTo>
                      <a:pt x="12166" y="6102"/>
                      <a:pt x="12173" y="6128"/>
                      <a:pt x="12173" y="6128"/>
                    </a:cubicBezTo>
                    <a:cubicBezTo>
                      <a:pt x="12188" y="6261"/>
                      <a:pt x="12209" y="6368"/>
                      <a:pt x="12245" y="6421"/>
                    </a:cubicBezTo>
                    <a:cubicBezTo>
                      <a:pt x="12252" y="6447"/>
                      <a:pt x="12267" y="6474"/>
                      <a:pt x="12252" y="6500"/>
                    </a:cubicBezTo>
                    <a:close/>
                    <a:moveTo>
                      <a:pt x="12231" y="5464"/>
                    </a:moveTo>
                    <a:cubicBezTo>
                      <a:pt x="12202" y="5517"/>
                      <a:pt x="12188" y="5624"/>
                      <a:pt x="12173" y="5730"/>
                    </a:cubicBezTo>
                    <a:cubicBezTo>
                      <a:pt x="12173" y="5756"/>
                      <a:pt x="12166" y="5783"/>
                      <a:pt x="12166" y="5783"/>
                    </a:cubicBezTo>
                    <a:cubicBezTo>
                      <a:pt x="12159" y="5783"/>
                      <a:pt x="12152" y="5756"/>
                      <a:pt x="12152" y="5730"/>
                    </a:cubicBezTo>
                    <a:cubicBezTo>
                      <a:pt x="12137" y="5570"/>
                      <a:pt x="12109" y="5464"/>
                      <a:pt x="12058" y="5411"/>
                    </a:cubicBezTo>
                    <a:cubicBezTo>
                      <a:pt x="12044" y="5411"/>
                      <a:pt x="12051" y="5384"/>
                      <a:pt x="12066" y="5358"/>
                    </a:cubicBezTo>
                    <a:cubicBezTo>
                      <a:pt x="12101" y="5278"/>
                      <a:pt x="12145" y="5199"/>
                      <a:pt x="12152" y="4986"/>
                    </a:cubicBezTo>
                    <a:cubicBezTo>
                      <a:pt x="12152" y="4986"/>
                      <a:pt x="12159" y="4959"/>
                      <a:pt x="12166" y="4959"/>
                    </a:cubicBezTo>
                    <a:cubicBezTo>
                      <a:pt x="12173" y="4986"/>
                      <a:pt x="12173" y="4986"/>
                      <a:pt x="12173" y="5013"/>
                    </a:cubicBezTo>
                    <a:cubicBezTo>
                      <a:pt x="12188" y="5119"/>
                      <a:pt x="12202" y="5225"/>
                      <a:pt x="12231" y="5278"/>
                    </a:cubicBezTo>
                    <a:cubicBezTo>
                      <a:pt x="12245" y="5305"/>
                      <a:pt x="12260" y="5358"/>
                      <a:pt x="12274" y="5384"/>
                    </a:cubicBezTo>
                    <a:cubicBezTo>
                      <a:pt x="12260" y="5411"/>
                      <a:pt x="12245" y="5438"/>
                      <a:pt x="12231" y="5464"/>
                    </a:cubicBezTo>
                    <a:close/>
                    <a:moveTo>
                      <a:pt x="12461" y="10964"/>
                    </a:moveTo>
                    <a:cubicBezTo>
                      <a:pt x="12461" y="10964"/>
                      <a:pt x="12454" y="10964"/>
                      <a:pt x="12454" y="10964"/>
                    </a:cubicBezTo>
                    <a:cubicBezTo>
                      <a:pt x="12439" y="10911"/>
                      <a:pt x="12425" y="10858"/>
                      <a:pt x="12411" y="10804"/>
                    </a:cubicBezTo>
                    <a:cubicBezTo>
                      <a:pt x="12411" y="10804"/>
                      <a:pt x="12411" y="10778"/>
                      <a:pt x="12411" y="10751"/>
                    </a:cubicBezTo>
                    <a:cubicBezTo>
                      <a:pt x="12432" y="10725"/>
                      <a:pt x="12439" y="10645"/>
                      <a:pt x="12454" y="10592"/>
                    </a:cubicBezTo>
                    <a:cubicBezTo>
                      <a:pt x="12461" y="10592"/>
                      <a:pt x="12468" y="10592"/>
                      <a:pt x="12468" y="10592"/>
                    </a:cubicBezTo>
                    <a:cubicBezTo>
                      <a:pt x="12468" y="10698"/>
                      <a:pt x="12504" y="10725"/>
                      <a:pt x="12504" y="10804"/>
                    </a:cubicBezTo>
                    <a:cubicBezTo>
                      <a:pt x="12497" y="10858"/>
                      <a:pt x="12475" y="10911"/>
                      <a:pt x="12461" y="10964"/>
                    </a:cubicBezTo>
                    <a:close/>
                    <a:moveTo>
                      <a:pt x="12504" y="11867"/>
                    </a:moveTo>
                    <a:cubicBezTo>
                      <a:pt x="12504" y="11947"/>
                      <a:pt x="12475" y="12000"/>
                      <a:pt x="12461" y="12053"/>
                    </a:cubicBezTo>
                    <a:cubicBezTo>
                      <a:pt x="12447" y="11973"/>
                      <a:pt x="12425" y="11920"/>
                      <a:pt x="12411" y="11867"/>
                    </a:cubicBezTo>
                    <a:cubicBezTo>
                      <a:pt x="12425" y="11814"/>
                      <a:pt x="12447" y="11761"/>
                      <a:pt x="12461" y="11708"/>
                    </a:cubicBezTo>
                    <a:cubicBezTo>
                      <a:pt x="12475" y="11761"/>
                      <a:pt x="12504" y="11814"/>
                      <a:pt x="12504" y="11867"/>
                    </a:cubicBezTo>
                    <a:close/>
                    <a:moveTo>
                      <a:pt x="12454" y="19492"/>
                    </a:moveTo>
                    <a:cubicBezTo>
                      <a:pt x="12454" y="19466"/>
                      <a:pt x="12454" y="19439"/>
                      <a:pt x="12454" y="19413"/>
                    </a:cubicBezTo>
                    <a:cubicBezTo>
                      <a:pt x="12454" y="19413"/>
                      <a:pt x="12461" y="19413"/>
                      <a:pt x="12461" y="19413"/>
                    </a:cubicBezTo>
                    <a:cubicBezTo>
                      <a:pt x="12461" y="19439"/>
                      <a:pt x="12468" y="19439"/>
                      <a:pt x="12468" y="19466"/>
                    </a:cubicBezTo>
                    <a:cubicBezTo>
                      <a:pt x="12468" y="19466"/>
                      <a:pt x="12461" y="19492"/>
                      <a:pt x="12454" y="19492"/>
                    </a:cubicBezTo>
                    <a:close/>
                    <a:moveTo>
                      <a:pt x="12461" y="18483"/>
                    </a:moveTo>
                    <a:cubicBezTo>
                      <a:pt x="12454" y="18456"/>
                      <a:pt x="12439" y="18403"/>
                      <a:pt x="12439" y="18403"/>
                    </a:cubicBezTo>
                    <a:cubicBezTo>
                      <a:pt x="12439" y="18350"/>
                      <a:pt x="12454" y="18323"/>
                      <a:pt x="12461" y="18270"/>
                    </a:cubicBezTo>
                    <a:cubicBezTo>
                      <a:pt x="12468" y="18323"/>
                      <a:pt x="12475" y="18350"/>
                      <a:pt x="12475" y="18376"/>
                    </a:cubicBezTo>
                    <a:cubicBezTo>
                      <a:pt x="12475" y="18403"/>
                      <a:pt x="12468" y="18456"/>
                      <a:pt x="12461" y="18483"/>
                    </a:cubicBezTo>
                    <a:close/>
                    <a:moveTo>
                      <a:pt x="12439" y="17261"/>
                    </a:moveTo>
                    <a:cubicBezTo>
                      <a:pt x="12439" y="17261"/>
                      <a:pt x="12454" y="17234"/>
                      <a:pt x="12454" y="17207"/>
                    </a:cubicBezTo>
                    <a:cubicBezTo>
                      <a:pt x="12468" y="17234"/>
                      <a:pt x="12475" y="17261"/>
                      <a:pt x="12475" y="17287"/>
                    </a:cubicBezTo>
                    <a:cubicBezTo>
                      <a:pt x="12475" y="17314"/>
                      <a:pt x="12468" y="17314"/>
                      <a:pt x="12461" y="17340"/>
                    </a:cubicBezTo>
                    <a:cubicBezTo>
                      <a:pt x="12454" y="17314"/>
                      <a:pt x="12447" y="17314"/>
                      <a:pt x="12439" y="17261"/>
                    </a:cubicBezTo>
                    <a:close/>
                    <a:moveTo>
                      <a:pt x="12461" y="16277"/>
                    </a:moveTo>
                    <a:cubicBezTo>
                      <a:pt x="12454" y="16251"/>
                      <a:pt x="12439" y="16224"/>
                      <a:pt x="12432" y="16145"/>
                    </a:cubicBezTo>
                    <a:cubicBezTo>
                      <a:pt x="12447" y="16145"/>
                      <a:pt x="12454" y="16118"/>
                      <a:pt x="12468" y="16145"/>
                    </a:cubicBezTo>
                    <a:cubicBezTo>
                      <a:pt x="12468" y="16145"/>
                      <a:pt x="12483" y="16171"/>
                      <a:pt x="12475" y="16198"/>
                    </a:cubicBezTo>
                    <a:cubicBezTo>
                      <a:pt x="12475" y="16224"/>
                      <a:pt x="12468" y="16251"/>
                      <a:pt x="12461" y="16277"/>
                    </a:cubicBezTo>
                    <a:close/>
                    <a:moveTo>
                      <a:pt x="12461" y="15215"/>
                    </a:moveTo>
                    <a:cubicBezTo>
                      <a:pt x="12447" y="15215"/>
                      <a:pt x="12439" y="15188"/>
                      <a:pt x="12418" y="15135"/>
                    </a:cubicBezTo>
                    <a:cubicBezTo>
                      <a:pt x="12432" y="15082"/>
                      <a:pt x="12447" y="15029"/>
                      <a:pt x="12454" y="15029"/>
                    </a:cubicBezTo>
                    <a:cubicBezTo>
                      <a:pt x="12468" y="15029"/>
                      <a:pt x="12483" y="15108"/>
                      <a:pt x="12490" y="15135"/>
                    </a:cubicBezTo>
                    <a:cubicBezTo>
                      <a:pt x="12483" y="15162"/>
                      <a:pt x="12468" y="15215"/>
                      <a:pt x="12461" y="15215"/>
                    </a:cubicBezTo>
                    <a:close/>
                    <a:moveTo>
                      <a:pt x="12425" y="14046"/>
                    </a:moveTo>
                    <a:cubicBezTo>
                      <a:pt x="12439" y="14019"/>
                      <a:pt x="12447" y="13966"/>
                      <a:pt x="12461" y="13966"/>
                    </a:cubicBezTo>
                    <a:cubicBezTo>
                      <a:pt x="12475" y="13939"/>
                      <a:pt x="12490" y="14072"/>
                      <a:pt x="12483" y="14099"/>
                    </a:cubicBezTo>
                    <a:cubicBezTo>
                      <a:pt x="12475" y="14125"/>
                      <a:pt x="12475" y="14205"/>
                      <a:pt x="12454" y="14179"/>
                    </a:cubicBezTo>
                    <a:cubicBezTo>
                      <a:pt x="12439" y="14152"/>
                      <a:pt x="12432" y="14099"/>
                      <a:pt x="12425" y="14046"/>
                    </a:cubicBezTo>
                    <a:close/>
                    <a:moveTo>
                      <a:pt x="12497" y="12983"/>
                    </a:moveTo>
                    <a:cubicBezTo>
                      <a:pt x="12490" y="13010"/>
                      <a:pt x="12475" y="13036"/>
                      <a:pt x="12468" y="13089"/>
                    </a:cubicBezTo>
                    <a:cubicBezTo>
                      <a:pt x="12461" y="13116"/>
                      <a:pt x="12461" y="13116"/>
                      <a:pt x="12447" y="13089"/>
                    </a:cubicBezTo>
                    <a:cubicBezTo>
                      <a:pt x="12439" y="13063"/>
                      <a:pt x="12425" y="13036"/>
                      <a:pt x="12418" y="13010"/>
                    </a:cubicBezTo>
                    <a:cubicBezTo>
                      <a:pt x="12411" y="13010"/>
                      <a:pt x="12411" y="12983"/>
                      <a:pt x="12411" y="12983"/>
                    </a:cubicBezTo>
                    <a:cubicBezTo>
                      <a:pt x="12425" y="12903"/>
                      <a:pt x="12439" y="12824"/>
                      <a:pt x="12454" y="12770"/>
                    </a:cubicBezTo>
                    <a:cubicBezTo>
                      <a:pt x="12461" y="12770"/>
                      <a:pt x="12461" y="12797"/>
                      <a:pt x="12468" y="12797"/>
                    </a:cubicBezTo>
                    <a:cubicBezTo>
                      <a:pt x="12475" y="12824"/>
                      <a:pt x="12490" y="12877"/>
                      <a:pt x="12497" y="12903"/>
                    </a:cubicBezTo>
                    <a:cubicBezTo>
                      <a:pt x="12504" y="12930"/>
                      <a:pt x="12511" y="12956"/>
                      <a:pt x="12497" y="12983"/>
                    </a:cubicBezTo>
                    <a:close/>
                    <a:moveTo>
                      <a:pt x="12504" y="9768"/>
                    </a:moveTo>
                    <a:cubicBezTo>
                      <a:pt x="12490" y="9795"/>
                      <a:pt x="12475" y="9848"/>
                      <a:pt x="12468" y="9901"/>
                    </a:cubicBezTo>
                    <a:cubicBezTo>
                      <a:pt x="12461" y="9928"/>
                      <a:pt x="12461" y="9928"/>
                      <a:pt x="12461" y="9954"/>
                    </a:cubicBezTo>
                    <a:cubicBezTo>
                      <a:pt x="12454" y="9928"/>
                      <a:pt x="12447" y="9928"/>
                      <a:pt x="12447" y="9928"/>
                    </a:cubicBezTo>
                    <a:cubicBezTo>
                      <a:pt x="12439" y="9875"/>
                      <a:pt x="12439" y="9848"/>
                      <a:pt x="12432" y="9821"/>
                    </a:cubicBezTo>
                    <a:cubicBezTo>
                      <a:pt x="12425" y="9768"/>
                      <a:pt x="12411" y="9742"/>
                      <a:pt x="12396" y="9715"/>
                    </a:cubicBezTo>
                    <a:cubicBezTo>
                      <a:pt x="12418" y="9662"/>
                      <a:pt x="12439" y="9582"/>
                      <a:pt x="12454" y="9503"/>
                    </a:cubicBezTo>
                    <a:cubicBezTo>
                      <a:pt x="12461" y="9503"/>
                      <a:pt x="12468" y="9529"/>
                      <a:pt x="12468" y="9556"/>
                    </a:cubicBezTo>
                    <a:cubicBezTo>
                      <a:pt x="12483" y="9582"/>
                      <a:pt x="12497" y="9635"/>
                      <a:pt x="12511" y="9689"/>
                    </a:cubicBezTo>
                    <a:cubicBezTo>
                      <a:pt x="12526" y="9742"/>
                      <a:pt x="12511" y="9742"/>
                      <a:pt x="12504" y="9768"/>
                    </a:cubicBezTo>
                    <a:close/>
                    <a:moveTo>
                      <a:pt x="12396" y="8652"/>
                    </a:moveTo>
                    <a:cubicBezTo>
                      <a:pt x="12396" y="8626"/>
                      <a:pt x="12403" y="8599"/>
                      <a:pt x="12403" y="8573"/>
                    </a:cubicBezTo>
                    <a:cubicBezTo>
                      <a:pt x="12411" y="8573"/>
                      <a:pt x="12425" y="8573"/>
                      <a:pt x="12425" y="8546"/>
                    </a:cubicBezTo>
                    <a:cubicBezTo>
                      <a:pt x="12461" y="8413"/>
                      <a:pt x="12461" y="8413"/>
                      <a:pt x="12490" y="8546"/>
                    </a:cubicBezTo>
                    <a:cubicBezTo>
                      <a:pt x="12497" y="8573"/>
                      <a:pt x="12504" y="8599"/>
                      <a:pt x="12511" y="8626"/>
                    </a:cubicBezTo>
                    <a:cubicBezTo>
                      <a:pt x="12519" y="8652"/>
                      <a:pt x="12519" y="8679"/>
                      <a:pt x="12511" y="8706"/>
                    </a:cubicBezTo>
                    <a:cubicBezTo>
                      <a:pt x="12490" y="8759"/>
                      <a:pt x="12475" y="8812"/>
                      <a:pt x="12461" y="8892"/>
                    </a:cubicBezTo>
                    <a:cubicBezTo>
                      <a:pt x="12447" y="8812"/>
                      <a:pt x="12425" y="8759"/>
                      <a:pt x="12411" y="8706"/>
                    </a:cubicBezTo>
                    <a:cubicBezTo>
                      <a:pt x="12403" y="8679"/>
                      <a:pt x="12396" y="8652"/>
                      <a:pt x="12396" y="8652"/>
                    </a:cubicBezTo>
                    <a:close/>
                    <a:moveTo>
                      <a:pt x="12533" y="7590"/>
                    </a:moveTo>
                    <a:cubicBezTo>
                      <a:pt x="12519" y="7643"/>
                      <a:pt x="12504" y="7643"/>
                      <a:pt x="12497" y="7696"/>
                    </a:cubicBezTo>
                    <a:cubicBezTo>
                      <a:pt x="12461" y="7802"/>
                      <a:pt x="12461" y="7802"/>
                      <a:pt x="12425" y="7696"/>
                    </a:cubicBezTo>
                    <a:cubicBezTo>
                      <a:pt x="12418" y="7669"/>
                      <a:pt x="12411" y="7669"/>
                      <a:pt x="12396" y="7643"/>
                    </a:cubicBezTo>
                    <a:cubicBezTo>
                      <a:pt x="12389" y="7616"/>
                      <a:pt x="12382" y="7563"/>
                      <a:pt x="12368" y="7537"/>
                    </a:cubicBezTo>
                    <a:cubicBezTo>
                      <a:pt x="12382" y="7510"/>
                      <a:pt x="12396" y="7510"/>
                      <a:pt x="12403" y="7457"/>
                    </a:cubicBezTo>
                    <a:cubicBezTo>
                      <a:pt x="12418" y="7404"/>
                      <a:pt x="12432" y="7324"/>
                      <a:pt x="12454" y="7244"/>
                    </a:cubicBezTo>
                    <a:cubicBezTo>
                      <a:pt x="12454" y="7218"/>
                      <a:pt x="12454" y="7218"/>
                      <a:pt x="12461" y="7218"/>
                    </a:cubicBezTo>
                    <a:cubicBezTo>
                      <a:pt x="12461" y="7218"/>
                      <a:pt x="12461" y="7244"/>
                      <a:pt x="12468" y="7244"/>
                    </a:cubicBezTo>
                    <a:cubicBezTo>
                      <a:pt x="12490" y="7324"/>
                      <a:pt x="12504" y="7457"/>
                      <a:pt x="12526" y="7510"/>
                    </a:cubicBezTo>
                    <a:cubicBezTo>
                      <a:pt x="12554" y="7537"/>
                      <a:pt x="12540" y="7563"/>
                      <a:pt x="12533" y="7590"/>
                    </a:cubicBezTo>
                    <a:close/>
                    <a:moveTo>
                      <a:pt x="12468" y="6739"/>
                    </a:moveTo>
                    <a:cubicBezTo>
                      <a:pt x="12461" y="6793"/>
                      <a:pt x="12454" y="6819"/>
                      <a:pt x="12454" y="6766"/>
                    </a:cubicBezTo>
                    <a:cubicBezTo>
                      <a:pt x="12447" y="6686"/>
                      <a:pt x="12432" y="6633"/>
                      <a:pt x="12418" y="6607"/>
                    </a:cubicBezTo>
                    <a:cubicBezTo>
                      <a:pt x="12403" y="6553"/>
                      <a:pt x="12389" y="6500"/>
                      <a:pt x="12368" y="6474"/>
                    </a:cubicBezTo>
                    <a:cubicBezTo>
                      <a:pt x="12382" y="6421"/>
                      <a:pt x="12403" y="6394"/>
                      <a:pt x="12418" y="6341"/>
                    </a:cubicBezTo>
                    <a:cubicBezTo>
                      <a:pt x="12425" y="6288"/>
                      <a:pt x="12432" y="6235"/>
                      <a:pt x="12447" y="6182"/>
                    </a:cubicBezTo>
                    <a:cubicBezTo>
                      <a:pt x="12447" y="6155"/>
                      <a:pt x="12454" y="6155"/>
                      <a:pt x="12461" y="6128"/>
                    </a:cubicBezTo>
                    <a:cubicBezTo>
                      <a:pt x="12461" y="6155"/>
                      <a:pt x="12461" y="6155"/>
                      <a:pt x="12468" y="6182"/>
                    </a:cubicBezTo>
                    <a:cubicBezTo>
                      <a:pt x="12483" y="6314"/>
                      <a:pt x="12511" y="6394"/>
                      <a:pt x="12547" y="6474"/>
                    </a:cubicBezTo>
                    <a:cubicBezTo>
                      <a:pt x="12511" y="6527"/>
                      <a:pt x="12483" y="6633"/>
                      <a:pt x="12468" y="6739"/>
                    </a:cubicBezTo>
                    <a:close/>
                    <a:moveTo>
                      <a:pt x="12540" y="5411"/>
                    </a:moveTo>
                    <a:cubicBezTo>
                      <a:pt x="12504" y="5464"/>
                      <a:pt x="12483" y="5570"/>
                      <a:pt x="12468" y="5677"/>
                    </a:cubicBezTo>
                    <a:cubicBezTo>
                      <a:pt x="12461" y="5756"/>
                      <a:pt x="12454" y="5703"/>
                      <a:pt x="12447" y="5677"/>
                    </a:cubicBezTo>
                    <a:cubicBezTo>
                      <a:pt x="12432" y="5544"/>
                      <a:pt x="12403" y="5464"/>
                      <a:pt x="12360" y="5411"/>
                    </a:cubicBezTo>
                    <a:cubicBezTo>
                      <a:pt x="12360" y="5411"/>
                      <a:pt x="12360" y="5411"/>
                      <a:pt x="12360" y="5384"/>
                    </a:cubicBezTo>
                    <a:cubicBezTo>
                      <a:pt x="12360" y="5384"/>
                      <a:pt x="12368" y="5384"/>
                      <a:pt x="12368" y="5358"/>
                    </a:cubicBezTo>
                    <a:cubicBezTo>
                      <a:pt x="12389" y="5305"/>
                      <a:pt x="12425" y="5278"/>
                      <a:pt x="12432" y="5172"/>
                    </a:cubicBezTo>
                    <a:cubicBezTo>
                      <a:pt x="12439" y="5119"/>
                      <a:pt x="12454" y="5066"/>
                      <a:pt x="12461" y="5013"/>
                    </a:cubicBezTo>
                    <a:cubicBezTo>
                      <a:pt x="12468" y="5066"/>
                      <a:pt x="12475" y="5119"/>
                      <a:pt x="12483" y="5172"/>
                    </a:cubicBezTo>
                    <a:cubicBezTo>
                      <a:pt x="12490" y="5278"/>
                      <a:pt x="12519" y="5305"/>
                      <a:pt x="12540" y="5358"/>
                    </a:cubicBezTo>
                    <a:cubicBezTo>
                      <a:pt x="12547" y="5384"/>
                      <a:pt x="12554" y="5384"/>
                      <a:pt x="12540" y="5411"/>
                    </a:cubicBezTo>
                    <a:close/>
                    <a:moveTo>
                      <a:pt x="12547" y="4348"/>
                    </a:moveTo>
                    <a:cubicBezTo>
                      <a:pt x="12504" y="4401"/>
                      <a:pt x="12475" y="4508"/>
                      <a:pt x="12468" y="4667"/>
                    </a:cubicBezTo>
                    <a:cubicBezTo>
                      <a:pt x="12461" y="4720"/>
                      <a:pt x="12461" y="4720"/>
                      <a:pt x="12454" y="4667"/>
                    </a:cubicBezTo>
                    <a:cubicBezTo>
                      <a:pt x="12439" y="4561"/>
                      <a:pt x="12418" y="4481"/>
                      <a:pt x="12389" y="4401"/>
                    </a:cubicBezTo>
                    <a:cubicBezTo>
                      <a:pt x="12382" y="4375"/>
                      <a:pt x="12368" y="4348"/>
                      <a:pt x="12353" y="4348"/>
                    </a:cubicBezTo>
                    <a:cubicBezTo>
                      <a:pt x="12346" y="4348"/>
                      <a:pt x="12346" y="4322"/>
                      <a:pt x="12346" y="4322"/>
                    </a:cubicBezTo>
                    <a:cubicBezTo>
                      <a:pt x="12346" y="4322"/>
                      <a:pt x="12353" y="4295"/>
                      <a:pt x="12353" y="4295"/>
                    </a:cubicBezTo>
                    <a:cubicBezTo>
                      <a:pt x="12403" y="4242"/>
                      <a:pt x="12432" y="4109"/>
                      <a:pt x="12454" y="3923"/>
                    </a:cubicBezTo>
                    <a:cubicBezTo>
                      <a:pt x="12454" y="3923"/>
                      <a:pt x="12454" y="3897"/>
                      <a:pt x="12461" y="3897"/>
                    </a:cubicBezTo>
                    <a:cubicBezTo>
                      <a:pt x="12461" y="3897"/>
                      <a:pt x="12468" y="3923"/>
                      <a:pt x="12468" y="3923"/>
                    </a:cubicBezTo>
                    <a:cubicBezTo>
                      <a:pt x="12468" y="4109"/>
                      <a:pt x="12519" y="4189"/>
                      <a:pt x="12547" y="4295"/>
                    </a:cubicBezTo>
                    <a:cubicBezTo>
                      <a:pt x="12554" y="4322"/>
                      <a:pt x="12554" y="4322"/>
                      <a:pt x="12562" y="4322"/>
                    </a:cubicBezTo>
                    <a:cubicBezTo>
                      <a:pt x="12554" y="4348"/>
                      <a:pt x="12554" y="4348"/>
                      <a:pt x="12547" y="4348"/>
                    </a:cubicBezTo>
                    <a:close/>
                    <a:moveTo>
                      <a:pt x="12713" y="15135"/>
                    </a:moveTo>
                    <a:cubicBezTo>
                      <a:pt x="12727" y="15108"/>
                      <a:pt x="12734" y="15055"/>
                      <a:pt x="12749" y="15002"/>
                    </a:cubicBezTo>
                    <a:cubicBezTo>
                      <a:pt x="12756" y="15055"/>
                      <a:pt x="12770" y="15082"/>
                      <a:pt x="12770" y="15135"/>
                    </a:cubicBezTo>
                    <a:cubicBezTo>
                      <a:pt x="12770" y="15162"/>
                      <a:pt x="12749" y="15241"/>
                      <a:pt x="12734" y="15215"/>
                    </a:cubicBezTo>
                    <a:cubicBezTo>
                      <a:pt x="12727" y="15188"/>
                      <a:pt x="12713" y="15135"/>
                      <a:pt x="12713" y="15135"/>
                    </a:cubicBezTo>
                    <a:close/>
                    <a:moveTo>
                      <a:pt x="12741" y="16145"/>
                    </a:moveTo>
                    <a:cubicBezTo>
                      <a:pt x="12749" y="16145"/>
                      <a:pt x="12756" y="16171"/>
                      <a:pt x="12770" y="16198"/>
                    </a:cubicBezTo>
                    <a:cubicBezTo>
                      <a:pt x="12763" y="16224"/>
                      <a:pt x="12756" y="16251"/>
                      <a:pt x="12749" y="16277"/>
                    </a:cubicBezTo>
                    <a:cubicBezTo>
                      <a:pt x="12741" y="16251"/>
                      <a:pt x="12734" y="16224"/>
                      <a:pt x="12727" y="16171"/>
                    </a:cubicBezTo>
                    <a:cubicBezTo>
                      <a:pt x="12727" y="16171"/>
                      <a:pt x="12734" y="16145"/>
                      <a:pt x="12741" y="16145"/>
                    </a:cubicBezTo>
                    <a:close/>
                    <a:moveTo>
                      <a:pt x="12749" y="19492"/>
                    </a:moveTo>
                    <a:cubicBezTo>
                      <a:pt x="12749" y="19466"/>
                      <a:pt x="12741" y="19466"/>
                      <a:pt x="12741" y="19439"/>
                    </a:cubicBezTo>
                    <a:cubicBezTo>
                      <a:pt x="12741" y="19413"/>
                      <a:pt x="12749" y="19413"/>
                      <a:pt x="12749" y="19386"/>
                    </a:cubicBezTo>
                    <a:cubicBezTo>
                      <a:pt x="12749" y="19413"/>
                      <a:pt x="12756" y="19439"/>
                      <a:pt x="12756" y="19466"/>
                    </a:cubicBezTo>
                    <a:cubicBezTo>
                      <a:pt x="12756" y="19466"/>
                      <a:pt x="12749" y="19492"/>
                      <a:pt x="12749" y="19492"/>
                    </a:cubicBezTo>
                    <a:close/>
                    <a:moveTo>
                      <a:pt x="12749" y="18483"/>
                    </a:moveTo>
                    <a:cubicBezTo>
                      <a:pt x="12741" y="18430"/>
                      <a:pt x="12727" y="18403"/>
                      <a:pt x="12727" y="18376"/>
                    </a:cubicBezTo>
                    <a:cubicBezTo>
                      <a:pt x="12727" y="18350"/>
                      <a:pt x="12741" y="18297"/>
                      <a:pt x="12749" y="18270"/>
                    </a:cubicBezTo>
                    <a:cubicBezTo>
                      <a:pt x="12756" y="18297"/>
                      <a:pt x="12770" y="18350"/>
                      <a:pt x="12770" y="18376"/>
                    </a:cubicBezTo>
                    <a:cubicBezTo>
                      <a:pt x="12763" y="18403"/>
                      <a:pt x="12756" y="18430"/>
                      <a:pt x="12749" y="18483"/>
                    </a:cubicBezTo>
                    <a:close/>
                    <a:moveTo>
                      <a:pt x="12749" y="17340"/>
                    </a:moveTo>
                    <a:cubicBezTo>
                      <a:pt x="12741" y="17340"/>
                      <a:pt x="12734" y="17287"/>
                      <a:pt x="12727" y="17287"/>
                    </a:cubicBezTo>
                    <a:cubicBezTo>
                      <a:pt x="12734" y="17261"/>
                      <a:pt x="12741" y="17207"/>
                      <a:pt x="12749" y="17207"/>
                    </a:cubicBezTo>
                    <a:cubicBezTo>
                      <a:pt x="12756" y="17207"/>
                      <a:pt x="12763" y="17261"/>
                      <a:pt x="12770" y="17287"/>
                    </a:cubicBezTo>
                    <a:cubicBezTo>
                      <a:pt x="12763" y="17314"/>
                      <a:pt x="12756" y="17340"/>
                      <a:pt x="12749" y="17340"/>
                    </a:cubicBezTo>
                    <a:close/>
                    <a:moveTo>
                      <a:pt x="12749" y="14179"/>
                    </a:moveTo>
                    <a:cubicBezTo>
                      <a:pt x="12734" y="14179"/>
                      <a:pt x="12720" y="14125"/>
                      <a:pt x="12705" y="14099"/>
                    </a:cubicBezTo>
                    <a:cubicBezTo>
                      <a:pt x="12727" y="14019"/>
                      <a:pt x="12741" y="13939"/>
                      <a:pt x="12749" y="13939"/>
                    </a:cubicBezTo>
                    <a:cubicBezTo>
                      <a:pt x="12763" y="13966"/>
                      <a:pt x="12770" y="14019"/>
                      <a:pt x="12785" y="14072"/>
                    </a:cubicBezTo>
                    <a:cubicBezTo>
                      <a:pt x="12770" y="14099"/>
                      <a:pt x="12756" y="14179"/>
                      <a:pt x="12749" y="14179"/>
                    </a:cubicBezTo>
                    <a:close/>
                    <a:moveTo>
                      <a:pt x="12756" y="13089"/>
                    </a:moveTo>
                    <a:cubicBezTo>
                      <a:pt x="12749" y="13142"/>
                      <a:pt x="12741" y="13089"/>
                      <a:pt x="12734" y="13089"/>
                    </a:cubicBezTo>
                    <a:cubicBezTo>
                      <a:pt x="12727" y="13036"/>
                      <a:pt x="12720" y="13010"/>
                      <a:pt x="12705" y="12983"/>
                    </a:cubicBezTo>
                    <a:cubicBezTo>
                      <a:pt x="12705" y="12956"/>
                      <a:pt x="12705" y="12956"/>
                      <a:pt x="12705" y="12930"/>
                    </a:cubicBezTo>
                    <a:cubicBezTo>
                      <a:pt x="12720" y="12877"/>
                      <a:pt x="12734" y="12824"/>
                      <a:pt x="12749" y="12770"/>
                    </a:cubicBezTo>
                    <a:cubicBezTo>
                      <a:pt x="12749" y="12797"/>
                      <a:pt x="12756" y="12797"/>
                      <a:pt x="12756" y="12824"/>
                    </a:cubicBezTo>
                    <a:cubicBezTo>
                      <a:pt x="12763" y="12850"/>
                      <a:pt x="12770" y="12877"/>
                      <a:pt x="12785" y="12930"/>
                    </a:cubicBezTo>
                    <a:cubicBezTo>
                      <a:pt x="12785" y="12930"/>
                      <a:pt x="12792" y="12930"/>
                      <a:pt x="12792" y="12930"/>
                    </a:cubicBezTo>
                    <a:cubicBezTo>
                      <a:pt x="12785" y="12983"/>
                      <a:pt x="12770" y="13036"/>
                      <a:pt x="12756" y="13089"/>
                    </a:cubicBezTo>
                    <a:close/>
                    <a:moveTo>
                      <a:pt x="12698" y="10804"/>
                    </a:moveTo>
                    <a:cubicBezTo>
                      <a:pt x="12720" y="10751"/>
                      <a:pt x="12727" y="10672"/>
                      <a:pt x="12749" y="10645"/>
                    </a:cubicBezTo>
                    <a:cubicBezTo>
                      <a:pt x="12756" y="10645"/>
                      <a:pt x="12777" y="10725"/>
                      <a:pt x="12792" y="10778"/>
                    </a:cubicBezTo>
                    <a:cubicBezTo>
                      <a:pt x="12799" y="10804"/>
                      <a:pt x="12792" y="10831"/>
                      <a:pt x="12785" y="10831"/>
                    </a:cubicBezTo>
                    <a:cubicBezTo>
                      <a:pt x="12777" y="10858"/>
                      <a:pt x="12777" y="10884"/>
                      <a:pt x="12770" y="10911"/>
                    </a:cubicBezTo>
                    <a:cubicBezTo>
                      <a:pt x="12763" y="10937"/>
                      <a:pt x="12749" y="10964"/>
                      <a:pt x="12741" y="10964"/>
                    </a:cubicBezTo>
                    <a:cubicBezTo>
                      <a:pt x="12727" y="10911"/>
                      <a:pt x="12713" y="10858"/>
                      <a:pt x="12698" y="10804"/>
                    </a:cubicBezTo>
                    <a:close/>
                    <a:moveTo>
                      <a:pt x="12777" y="11894"/>
                    </a:moveTo>
                    <a:cubicBezTo>
                      <a:pt x="12777" y="11894"/>
                      <a:pt x="12770" y="11920"/>
                      <a:pt x="12770" y="11920"/>
                    </a:cubicBezTo>
                    <a:cubicBezTo>
                      <a:pt x="12763" y="11973"/>
                      <a:pt x="12756" y="12000"/>
                      <a:pt x="12749" y="12053"/>
                    </a:cubicBezTo>
                    <a:cubicBezTo>
                      <a:pt x="12741" y="12000"/>
                      <a:pt x="12727" y="11947"/>
                      <a:pt x="12713" y="11920"/>
                    </a:cubicBezTo>
                    <a:cubicBezTo>
                      <a:pt x="12698" y="11894"/>
                      <a:pt x="12705" y="11867"/>
                      <a:pt x="12713" y="11814"/>
                    </a:cubicBezTo>
                    <a:cubicBezTo>
                      <a:pt x="12727" y="11787"/>
                      <a:pt x="12734" y="11734"/>
                      <a:pt x="12749" y="11708"/>
                    </a:cubicBezTo>
                    <a:cubicBezTo>
                      <a:pt x="12749" y="11708"/>
                      <a:pt x="12756" y="11708"/>
                      <a:pt x="12756" y="11734"/>
                    </a:cubicBezTo>
                    <a:cubicBezTo>
                      <a:pt x="12763" y="11761"/>
                      <a:pt x="12770" y="11787"/>
                      <a:pt x="12777" y="11814"/>
                    </a:cubicBezTo>
                    <a:cubicBezTo>
                      <a:pt x="12792" y="11841"/>
                      <a:pt x="12813" y="11894"/>
                      <a:pt x="12777" y="11894"/>
                    </a:cubicBezTo>
                    <a:close/>
                    <a:moveTo>
                      <a:pt x="12785" y="9795"/>
                    </a:moveTo>
                    <a:cubicBezTo>
                      <a:pt x="12770" y="9821"/>
                      <a:pt x="12763" y="9848"/>
                      <a:pt x="12756" y="9875"/>
                    </a:cubicBezTo>
                    <a:cubicBezTo>
                      <a:pt x="12756" y="9901"/>
                      <a:pt x="12749" y="9901"/>
                      <a:pt x="12749" y="9901"/>
                    </a:cubicBezTo>
                    <a:cubicBezTo>
                      <a:pt x="12741" y="9901"/>
                      <a:pt x="12741" y="9875"/>
                      <a:pt x="12734" y="9875"/>
                    </a:cubicBezTo>
                    <a:cubicBezTo>
                      <a:pt x="12727" y="9821"/>
                      <a:pt x="12713" y="9795"/>
                      <a:pt x="12698" y="9742"/>
                    </a:cubicBezTo>
                    <a:cubicBezTo>
                      <a:pt x="12691" y="9742"/>
                      <a:pt x="12691" y="9715"/>
                      <a:pt x="12691" y="9715"/>
                    </a:cubicBezTo>
                    <a:cubicBezTo>
                      <a:pt x="12698" y="9689"/>
                      <a:pt x="12705" y="9662"/>
                      <a:pt x="12705" y="9662"/>
                    </a:cubicBezTo>
                    <a:cubicBezTo>
                      <a:pt x="12720" y="9609"/>
                      <a:pt x="12734" y="9529"/>
                      <a:pt x="12749" y="9529"/>
                    </a:cubicBezTo>
                    <a:cubicBezTo>
                      <a:pt x="12763" y="9503"/>
                      <a:pt x="12777" y="9609"/>
                      <a:pt x="12792" y="9635"/>
                    </a:cubicBezTo>
                    <a:cubicBezTo>
                      <a:pt x="12813" y="9715"/>
                      <a:pt x="12799" y="9742"/>
                      <a:pt x="12785" y="9795"/>
                    </a:cubicBezTo>
                    <a:close/>
                    <a:moveTo>
                      <a:pt x="12792" y="8732"/>
                    </a:moveTo>
                    <a:cubicBezTo>
                      <a:pt x="12777" y="8759"/>
                      <a:pt x="12770" y="8812"/>
                      <a:pt x="12763" y="8838"/>
                    </a:cubicBezTo>
                    <a:cubicBezTo>
                      <a:pt x="12749" y="8892"/>
                      <a:pt x="12749" y="8892"/>
                      <a:pt x="12734" y="8838"/>
                    </a:cubicBezTo>
                    <a:cubicBezTo>
                      <a:pt x="12727" y="8785"/>
                      <a:pt x="12713" y="8759"/>
                      <a:pt x="12698" y="8706"/>
                    </a:cubicBezTo>
                    <a:cubicBezTo>
                      <a:pt x="12691" y="8679"/>
                      <a:pt x="12691" y="8679"/>
                      <a:pt x="12691" y="8652"/>
                    </a:cubicBezTo>
                    <a:cubicBezTo>
                      <a:pt x="12691" y="8652"/>
                      <a:pt x="12691" y="8626"/>
                      <a:pt x="12698" y="8626"/>
                    </a:cubicBezTo>
                    <a:cubicBezTo>
                      <a:pt x="12713" y="8573"/>
                      <a:pt x="12734" y="8520"/>
                      <a:pt x="12741" y="8440"/>
                    </a:cubicBezTo>
                    <a:cubicBezTo>
                      <a:pt x="12749" y="8360"/>
                      <a:pt x="12749" y="8360"/>
                      <a:pt x="12756" y="8440"/>
                    </a:cubicBezTo>
                    <a:cubicBezTo>
                      <a:pt x="12763" y="8493"/>
                      <a:pt x="12777" y="8546"/>
                      <a:pt x="12792" y="8599"/>
                    </a:cubicBezTo>
                    <a:cubicBezTo>
                      <a:pt x="12821" y="8652"/>
                      <a:pt x="12806" y="8679"/>
                      <a:pt x="12792" y="8732"/>
                    </a:cubicBezTo>
                    <a:close/>
                    <a:moveTo>
                      <a:pt x="12813" y="7616"/>
                    </a:moveTo>
                    <a:cubicBezTo>
                      <a:pt x="12792" y="7669"/>
                      <a:pt x="12777" y="7749"/>
                      <a:pt x="12756" y="7802"/>
                    </a:cubicBezTo>
                    <a:cubicBezTo>
                      <a:pt x="12749" y="7829"/>
                      <a:pt x="12749" y="7855"/>
                      <a:pt x="12749" y="7855"/>
                    </a:cubicBezTo>
                    <a:cubicBezTo>
                      <a:pt x="12749" y="7855"/>
                      <a:pt x="12749" y="7829"/>
                      <a:pt x="12741" y="7802"/>
                    </a:cubicBezTo>
                    <a:cubicBezTo>
                      <a:pt x="12727" y="7749"/>
                      <a:pt x="12720" y="7696"/>
                      <a:pt x="12705" y="7669"/>
                    </a:cubicBezTo>
                    <a:cubicBezTo>
                      <a:pt x="12691" y="7616"/>
                      <a:pt x="12677" y="7563"/>
                      <a:pt x="12662" y="7537"/>
                    </a:cubicBezTo>
                    <a:cubicBezTo>
                      <a:pt x="12677" y="7483"/>
                      <a:pt x="12691" y="7457"/>
                      <a:pt x="12705" y="7430"/>
                    </a:cubicBezTo>
                    <a:cubicBezTo>
                      <a:pt x="12720" y="7377"/>
                      <a:pt x="12727" y="7324"/>
                      <a:pt x="12741" y="7271"/>
                    </a:cubicBezTo>
                    <a:cubicBezTo>
                      <a:pt x="12741" y="7271"/>
                      <a:pt x="12749" y="7271"/>
                      <a:pt x="12749" y="7271"/>
                    </a:cubicBezTo>
                    <a:cubicBezTo>
                      <a:pt x="12756" y="7297"/>
                      <a:pt x="12763" y="7297"/>
                      <a:pt x="12763" y="7324"/>
                    </a:cubicBezTo>
                    <a:cubicBezTo>
                      <a:pt x="12770" y="7430"/>
                      <a:pt x="12792" y="7457"/>
                      <a:pt x="12813" y="7483"/>
                    </a:cubicBezTo>
                    <a:cubicBezTo>
                      <a:pt x="12835" y="7537"/>
                      <a:pt x="12835" y="7563"/>
                      <a:pt x="12813" y="7616"/>
                    </a:cubicBezTo>
                    <a:close/>
                    <a:moveTo>
                      <a:pt x="12821" y="6500"/>
                    </a:moveTo>
                    <a:cubicBezTo>
                      <a:pt x="12806" y="6527"/>
                      <a:pt x="12792" y="6553"/>
                      <a:pt x="12785" y="6580"/>
                    </a:cubicBezTo>
                    <a:cubicBezTo>
                      <a:pt x="12770" y="6633"/>
                      <a:pt x="12756" y="6686"/>
                      <a:pt x="12749" y="6739"/>
                    </a:cubicBezTo>
                    <a:cubicBezTo>
                      <a:pt x="12734" y="6686"/>
                      <a:pt x="12720" y="6633"/>
                      <a:pt x="12705" y="6580"/>
                    </a:cubicBezTo>
                    <a:cubicBezTo>
                      <a:pt x="12691" y="6553"/>
                      <a:pt x="12684" y="6527"/>
                      <a:pt x="12670" y="6500"/>
                    </a:cubicBezTo>
                    <a:cubicBezTo>
                      <a:pt x="12670" y="6474"/>
                      <a:pt x="12662" y="6474"/>
                      <a:pt x="12662" y="6474"/>
                    </a:cubicBezTo>
                    <a:cubicBezTo>
                      <a:pt x="12662" y="6447"/>
                      <a:pt x="12662" y="6447"/>
                      <a:pt x="12670" y="6447"/>
                    </a:cubicBezTo>
                    <a:cubicBezTo>
                      <a:pt x="12705" y="6394"/>
                      <a:pt x="12727" y="6288"/>
                      <a:pt x="12741" y="6182"/>
                    </a:cubicBezTo>
                    <a:cubicBezTo>
                      <a:pt x="12749" y="6128"/>
                      <a:pt x="12749" y="6128"/>
                      <a:pt x="12756" y="6182"/>
                    </a:cubicBezTo>
                    <a:cubicBezTo>
                      <a:pt x="12777" y="6261"/>
                      <a:pt x="12799" y="6341"/>
                      <a:pt x="12821" y="6447"/>
                    </a:cubicBezTo>
                    <a:cubicBezTo>
                      <a:pt x="12828" y="6447"/>
                      <a:pt x="12835" y="6474"/>
                      <a:pt x="12835" y="6474"/>
                    </a:cubicBezTo>
                    <a:cubicBezTo>
                      <a:pt x="12828" y="6474"/>
                      <a:pt x="12828" y="6474"/>
                      <a:pt x="12821" y="6500"/>
                    </a:cubicBezTo>
                    <a:close/>
                    <a:moveTo>
                      <a:pt x="12662" y="5411"/>
                    </a:moveTo>
                    <a:cubicBezTo>
                      <a:pt x="12662" y="5384"/>
                      <a:pt x="12670" y="5358"/>
                      <a:pt x="12670" y="5358"/>
                    </a:cubicBezTo>
                    <a:cubicBezTo>
                      <a:pt x="12713" y="5305"/>
                      <a:pt x="12727" y="5199"/>
                      <a:pt x="12741" y="5066"/>
                    </a:cubicBezTo>
                    <a:cubicBezTo>
                      <a:pt x="12741" y="5039"/>
                      <a:pt x="12749" y="5039"/>
                      <a:pt x="12749" y="5013"/>
                    </a:cubicBezTo>
                    <a:cubicBezTo>
                      <a:pt x="12749" y="5013"/>
                      <a:pt x="12756" y="5039"/>
                      <a:pt x="12756" y="5039"/>
                    </a:cubicBezTo>
                    <a:cubicBezTo>
                      <a:pt x="12763" y="5199"/>
                      <a:pt x="12792" y="5305"/>
                      <a:pt x="12828" y="5358"/>
                    </a:cubicBezTo>
                    <a:cubicBezTo>
                      <a:pt x="12842" y="5384"/>
                      <a:pt x="12835" y="5384"/>
                      <a:pt x="12828" y="5411"/>
                    </a:cubicBezTo>
                    <a:cubicBezTo>
                      <a:pt x="12799" y="5517"/>
                      <a:pt x="12770" y="5624"/>
                      <a:pt x="12749" y="5730"/>
                    </a:cubicBezTo>
                    <a:cubicBezTo>
                      <a:pt x="12734" y="5597"/>
                      <a:pt x="12705" y="5491"/>
                      <a:pt x="12670" y="5411"/>
                    </a:cubicBezTo>
                    <a:cubicBezTo>
                      <a:pt x="12670" y="5411"/>
                      <a:pt x="12662" y="5411"/>
                      <a:pt x="12662" y="5411"/>
                    </a:cubicBezTo>
                    <a:close/>
                    <a:moveTo>
                      <a:pt x="12842" y="4348"/>
                    </a:moveTo>
                    <a:cubicBezTo>
                      <a:pt x="12792" y="4401"/>
                      <a:pt x="12770" y="4561"/>
                      <a:pt x="12749" y="4694"/>
                    </a:cubicBezTo>
                    <a:cubicBezTo>
                      <a:pt x="12734" y="4534"/>
                      <a:pt x="12705" y="4401"/>
                      <a:pt x="12655" y="4348"/>
                    </a:cubicBezTo>
                    <a:cubicBezTo>
                      <a:pt x="12655" y="4348"/>
                      <a:pt x="12648" y="4348"/>
                      <a:pt x="12648" y="4322"/>
                    </a:cubicBezTo>
                    <a:cubicBezTo>
                      <a:pt x="12648" y="4322"/>
                      <a:pt x="12648" y="4295"/>
                      <a:pt x="12655" y="4295"/>
                    </a:cubicBezTo>
                    <a:cubicBezTo>
                      <a:pt x="12691" y="4269"/>
                      <a:pt x="12705" y="4136"/>
                      <a:pt x="12727" y="4056"/>
                    </a:cubicBezTo>
                    <a:cubicBezTo>
                      <a:pt x="12734" y="4030"/>
                      <a:pt x="12734" y="3976"/>
                      <a:pt x="12741" y="3923"/>
                    </a:cubicBezTo>
                    <a:cubicBezTo>
                      <a:pt x="12741" y="3923"/>
                      <a:pt x="12749" y="3897"/>
                      <a:pt x="12749" y="3897"/>
                    </a:cubicBezTo>
                    <a:cubicBezTo>
                      <a:pt x="12749" y="3897"/>
                      <a:pt x="12756" y="3923"/>
                      <a:pt x="12756" y="3923"/>
                    </a:cubicBezTo>
                    <a:cubicBezTo>
                      <a:pt x="12756" y="4136"/>
                      <a:pt x="12806" y="4189"/>
                      <a:pt x="12835" y="4295"/>
                    </a:cubicBezTo>
                    <a:cubicBezTo>
                      <a:pt x="12849" y="4322"/>
                      <a:pt x="12849" y="4348"/>
                      <a:pt x="12842" y="4348"/>
                    </a:cubicBezTo>
                    <a:close/>
                    <a:moveTo>
                      <a:pt x="12835" y="3286"/>
                    </a:moveTo>
                    <a:cubicBezTo>
                      <a:pt x="12799" y="3392"/>
                      <a:pt x="12756" y="3445"/>
                      <a:pt x="12756" y="3631"/>
                    </a:cubicBezTo>
                    <a:cubicBezTo>
                      <a:pt x="12756" y="3658"/>
                      <a:pt x="12749" y="3658"/>
                      <a:pt x="12749" y="3684"/>
                    </a:cubicBezTo>
                    <a:cubicBezTo>
                      <a:pt x="12749" y="3684"/>
                      <a:pt x="12741" y="3658"/>
                      <a:pt x="12741" y="3658"/>
                    </a:cubicBezTo>
                    <a:cubicBezTo>
                      <a:pt x="12741" y="3472"/>
                      <a:pt x="12691" y="3392"/>
                      <a:pt x="12670" y="3286"/>
                    </a:cubicBezTo>
                    <a:cubicBezTo>
                      <a:pt x="12662" y="3259"/>
                      <a:pt x="12648" y="3259"/>
                      <a:pt x="12634" y="3232"/>
                    </a:cubicBezTo>
                    <a:cubicBezTo>
                      <a:pt x="12648" y="3232"/>
                      <a:pt x="12655" y="3206"/>
                      <a:pt x="12670" y="3179"/>
                    </a:cubicBezTo>
                    <a:cubicBezTo>
                      <a:pt x="12713" y="3100"/>
                      <a:pt x="12734" y="2993"/>
                      <a:pt x="12741" y="2807"/>
                    </a:cubicBezTo>
                    <a:cubicBezTo>
                      <a:pt x="12741" y="2807"/>
                      <a:pt x="12749" y="2781"/>
                      <a:pt x="12749" y="2781"/>
                    </a:cubicBezTo>
                    <a:cubicBezTo>
                      <a:pt x="12749" y="2781"/>
                      <a:pt x="12756" y="2781"/>
                      <a:pt x="12756" y="2807"/>
                    </a:cubicBezTo>
                    <a:cubicBezTo>
                      <a:pt x="12763" y="2993"/>
                      <a:pt x="12792" y="3126"/>
                      <a:pt x="12835" y="3179"/>
                    </a:cubicBezTo>
                    <a:cubicBezTo>
                      <a:pt x="12842" y="3206"/>
                      <a:pt x="12856" y="3232"/>
                      <a:pt x="12864" y="3259"/>
                    </a:cubicBezTo>
                    <a:cubicBezTo>
                      <a:pt x="12856" y="3259"/>
                      <a:pt x="12842" y="3259"/>
                      <a:pt x="12835" y="3286"/>
                    </a:cubicBezTo>
                    <a:close/>
                    <a:moveTo>
                      <a:pt x="12957" y="6447"/>
                    </a:moveTo>
                    <a:cubicBezTo>
                      <a:pt x="12972" y="6421"/>
                      <a:pt x="12986" y="6394"/>
                      <a:pt x="12993" y="6368"/>
                    </a:cubicBezTo>
                    <a:cubicBezTo>
                      <a:pt x="13007" y="6288"/>
                      <a:pt x="13022" y="6208"/>
                      <a:pt x="13043" y="6128"/>
                    </a:cubicBezTo>
                    <a:cubicBezTo>
                      <a:pt x="13043" y="6235"/>
                      <a:pt x="13072" y="6288"/>
                      <a:pt x="13087" y="6368"/>
                    </a:cubicBezTo>
                    <a:cubicBezTo>
                      <a:pt x="13094" y="6394"/>
                      <a:pt x="13101" y="6421"/>
                      <a:pt x="13108" y="6447"/>
                    </a:cubicBezTo>
                    <a:cubicBezTo>
                      <a:pt x="13108" y="6447"/>
                      <a:pt x="13108" y="6500"/>
                      <a:pt x="13108" y="6500"/>
                    </a:cubicBezTo>
                    <a:cubicBezTo>
                      <a:pt x="13079" y="6553"/>
                      <a:pt x="13058" y="6607"/>
                      <a:pt x="13051" y="6713"/>
                    </a:cubicBezTo>
                    <a:cubicBezTo>
                      <a:pt x="13051" y="6713"/>
                      <a:pt x="13043" y="6739"/>
                      <a:pt x="13036" y="6739"/>
                    </a:cubicBezTo>
                    <a:cubicBezTo>
                      <a:pt x="13036" y="6739"/>
                      <a:pt x="13029" y="6713"/>
                      <a:pt x="13029" y="6713"/>
                    </a:cubicBezTo>
                    <a:cubicBezTo>
                      <a:pt x="13015" y="6580"/>
                      <a:pt x="12993" y="6527"/>
                      <a:pt x="12957" y="6500"/>
                    </a:cubicBezTo>
                    <a:cubicBezTo>
                      <a:pt x="12943" y="6474"/>
                      <a:pt x="12950" y="6447"/>
                      <a:pt x="12957" y="6447"/>
                    </a:cubicBezTo>
                    <a:close/>
                    <a:moveTo>
                      <a:pt x="13036" y="19492"/>
                    </a:moveTo>
                    <a:cubicBezTo>
                      <a:pt x="13036" y="19492"/>
                      <a:pt x="13036" y="19466"/>
                      <a:pt x="13036" y="19466"/>
                    </a:cubicBezTo>
                    <a:cubicBezTo>
                      <a:pt x="13036" y="19466"/>
                      <a:pt x="13036" y="19466"/>
                      <a:pt x="13036" y="19439"/>
                    </a:cubicBezTo>
                    <a:cubicBezTo>
                      <a:pt x="13043" y="19466"/>
                      <a:pt x="13043" y="19466"/>
                      <a:pt x="13043" y="19492"/>
                    </a:cubicBezTo>
                    <a:cubicBezTo>
                      <a:pt x="13043" y="19492"/>
                      <a:pt x="13043" y="19492"/>
                      <a:pt x="13036" y="19492"/>
                    </a:cubicBezTo>
                    <a:close/>
                    <a:moveTo>
                      <a:pt x="13051" y="18430"/>
                    </a:moveTo>
                    <a:cubicBezTo>
                      <a:pt x="13036" y="18430"/>
                      <a:pt x="13015" y="18456"/>
                      <a:pt x="13022" y="18376"/>
                    </a:cubicBezTo>
                    <a:cubicBezTo>
                      <a:pt x="13022" y="18350"/>
                      <a:pt x="13029" y="18323"/>
                      <a:pt x="13036" y="18270"/>
                    </a:cubicBezTo>
                    <a:cubicBezTo>
                      <a:pt x="13043" y="18323"/>
                      <a:pt x="13051" y="18350"/>
                      <a:pt x="13058" y="18376"/>
                    </a:cubicBezTo>
                    <a:cubicBezTo>
                      <a:pt x="13058" y="18376"/>
                      <a:pt x="13051" y="18430"/>
                      <a:pt x="13051" y="18430"/>
                    </a:cubicBezTo>
                    <a:close/>
                    <a:moveTo>
                      <a:pt x="13043" y="17207"/>
                    </a:moveTo>
                    <a:cubicBezTo>
                      <a:pt x="13043" y="17234"/>
                      <a:pt x="13058" y="17261"/>
                      <a:pt x="13058" y="17287"/>
                    </a:cubicBezTo>
                    <a:cubicBezTo>
                      <a:pt x="13058" y="17314"/>
                      <a:pt x="13043" y="17340"/>
                      <a:pt x="13036" y="17367"/>
                    </a:cubicBezTo>
                    <a:cubicBezTo>
                      <a:pt x="13029" y="17340"/>
                      <a:pt x="13022" y="17314"/>
                      <a:pt x="13022" y="17287"/>
                    </a:cubicBezTo>
                    <a:cubicBezTo>
                      <a:pt x="13022" y="17261"/>
                      <a:pt x="13036" y="17234"/>
                      <a:pt x="13043" y="17207"/>
                    </a:cubicBezTo>
                    <a:close/>
                    <a:moveTo>
                      <a:pt x="13022" y="16198"/>
                    </a:moveTo>
                    <a:cubicBezTo>
                      <a:pt x="13022" y="16171"/>
                      <a:pt x="13029" y="16145"/>
                      <a:pt x="13036" y="16145"/>
                    </a:cubicBezTo>
                    <a:cubicBezTo>
                      <a:pt x="13043" y="16171"/>
                      <a:pt x="13051" y="16198"/>
                      <a:pt x="13058" y="16224"/>
                    </a:cubicBezTo>
                    <a:cubicBezTo>
                      <a:pt x="13058" y="16251"/>
                      <a:pt x="13051" y="16277"/>
                      <a:pt x="13043" y="16304"/>
                    </a:cubicBezTo>
                    <a:cubicBezTo>
                      <a:pt x="13029" y="16251"/>
                      <a:pt x="13022" y="16224"/>
                      <a:pt x="13022" y="16198"/>
                    </a:cubicBezTo>
                    <a:close/>
                    <a:moveTo>
                      <a:pt x="13036" y="15215"/>
                    </a:moveTo>
                    <a:cubicBezTo>
                      <a:pt x="13029" y="15188"/>
                      <a:pt x="13022" y="15135"/>
                      <a:pt x="13022" y="15108"/>
                    </a:cubicBezTo>
                    <a:cubicBezTo>
                      <a:pt x="13022" y="15082"/>
                      <a:pt x="13029" y="15055"/>
                      <a:pt x="13036" y="15002"/>
                    </a:cubicBezTo>
                    <a:cubicBezTo>
                      <a:pt x="13043" y="15029"/>
                      <a:pt x="13058" y="15082"/>
                      <a:pt x="13058" y="15108"/>
                    </a:cubicBezTo>
                    <a:cubicBezTo>
                      <a:pt x="13058" y="15135"/>
                      <a:pt x="13043" y="15162"/>
                      <a:pt x="13036" y="15215"/>
                    </a:cubicBezTo>
                    <a:close/>
                    <a:moveTo>
                      <a:pt x="13043" y="14205"/>
                    </a:moveTo>
                    <a:cubicBezTo>
                      <a:pt x="13029" y="14152"/>
                      <a:pt x="13007" y="14099"/>
                      <a:pt x="13007" y="14072"/>
                    </a:cubicBezTo>
                    <a:cubicBezTo>
                      <a:pt x="13007" y="14019"/>
                      <a:pt x="13029" y="13993"/>
                      <a:pt x="13036" y="13939"/>
                    </a:cubicBezTo>
                    <a:cubicBezTo>
                      <a:pt x="13051" y="13993"/>
                      <a:pt x="13065" y="14019"/>
                      <a:pt x="13065" y="14072"/>
                    </a:cubicBezTo>
                    <a:cubicBezTo>
                      <a:pt x="13072" y="14125"/>
                      <a:pt x="13051" y="14179"/>
                      <a:pt x="13043" y="14205"/>
                    </a:cubicBezTo>
                    <a:close/>
                    <a:moveTo>
                      <a:pt x="13072" y="13010"/>
                    </a:moveTo>
                    <a:cubicBezTo>
                      <a:pt x="13065" y="13036"/>
                      <a:pt x="13058" y="13063"/>
                      <a:pt x="13051" y="13089"/>
                    </a:cubicBezTo>
                    <a:cubicBezTo>
                      <a:pt x="13043" y="13089"/>
                      <a:pt x="13043" y="13116"/>
                      <a:pt x="13043" y="13116"/>
                    </a:cubicBezTo>
                    <a:cubicBezTo>
                      <a:pt x="13022" y="13063"/>
                      <a:pt x="13007" y="13010"/>
                      <a:pt x="12993" y="12956"/>
                    </a:cubicBezTo>
                    <a:cubicBezTo>
                      <a:pt x="12993" y="12930"/>
                      <a:pt x="13000" y="12930"/>
                      <a:pt x="13000" y="12930"/>
                    </a:cubicBezTo>
                    <a:cubicBezTo>
                      <a:pt x="13007" y="12903"/>
                      <a:pt x="13007" y="12930"/>
                      <a:pt x="13015" y="12903"/>
                    </a:cubicBezTo>
                    <a:cubicBezTo>
                      <a:pt x="13029" y="12824"/>
                      <a:pt x="13043" y="12797"/>
                      <a:pt x="13065" y="12903"/>
                    </a:cubicBezTo>
                    <a:cubicBezTo>
                      <a:pt x="13072" y="12956"/>
                      <a:pt x="13094" y="12956"/>
                      <a:pt x="13072" y="13010"/>
                    </a:cubicBezTo>
                    <a:close/>
                    <a:moveTo>
                      <a:pt x="12993" y="11867"/>
                    </a:moveTo>
                    <a:cubicBezTo>
                      <a:pt x="13007" y="11814"/>
                      <a:pt x="13022" y="11761"/>
                      <a:pt x="13036" y="11708"/>
                    </a:cubicBezTo>
                    <a:cubicBezTo>
                      <a:pt x="13043" y="11708"/>
                      <a:pt x="13043" y="11708"/>
                      <a:pt x="13051" y="11734"/>
                    </a:cubicBezTo>
                    <a:cubicBezTo>
                      <a:pt x="13058" y="11761"/>
                      <a:pt x="13072" y="11814"/>
                      <a:pt x="13079" y="11841"/>
                    </a:cubicBezTo>
                    <a:cubicBezTo>
                      <a:pt x="13079" y="11867"/>
                      <a:pt x="13079" y="11894"/>
                      <a:pt x="13079" y="11894"/>
                    </a:cubicBezTo>
                    <a:cubicBezTo>
                      <a:pt x="13072" y="11920"/>
                      <a:pt x="13065" y="11920"/>
                      <a:pt x="13058" y="11920"/>
                    </a:cubicBezTo>
                    <a:cubicBezTo>
                      <a:pt x="13043" y="11973"/>
                      <a:pt x="13036" y="12027"/>
                      <a:pt x="13022" y="11947"/>
                    </a:cubicBezTo>
                    <a:cubicBezTo>
                      <a:pt x="13015" y="11920"/>
                      <a:pt x="13007" y="11920"/>
                      <a:pt x="13000" y="11894"/>
                    </a:cubicBezTo>
                    <a:cubicBezTo>
                      <a:pt x="13000" y="11894"/>
                      <a:pt x="12993" y="11894"/>
                      <a:pt x="12993" y="11867"/>
                    </a:cubicBezTo>
                    <a:close/>
                    <a:moveTo>
                      <a:pt x="13036" y="10964"/>
                    </a:moveTo>
                    <a:cubicBezTo>
                      <a:pt x="13022" y="10964"/>
                      <a:pt x="13007" y="10858"/>
                      <a:pt x="12993" y="10831"/>
                    </a:cubicBezTo>
                    <a:cubicBezTo>
                      <a:pt x="13007" y="10751"/>
                      <a:pt x="13022" y="10698"/>
                      <a:pt x="13036" y="10618"/>
                    </a:cubicBezTo>
                    <a:cubicBezTo>
                      <a:pt x="13058" y="10698"/>
                      <a:pt x="13087" y="10751"/>
                      <a:pt x="13079" y="10804"/>
                    </a:cubicBezTo>
                    <a:cubicBezTo>
                      <a:pt x="13079" y="10858"/>
                      <a:pt x="13058" y="10964"/>
                      <a:pt x="13036" y="10964"/>
                    </a:cubicBezTo>
                    <a:close/>
                    <a:moveTo>
                      <a:pt x="13079" y="9742"/>
                    </a:moveTo>
                    <a:cubicBezTo>
                      <a:pt x="13072" y="9795"/>
                      <a:pt x="13058" y="9821"/>
                      <a:pt x="13051" y="9875"/>
                    </a:cubicBezTo>
                    <a:cubicBezTo>
                      <a:pt x="13043" y="9875"/>
                      <a:pt x="13043" y="9901"/>
                      <a:pt x="13036" y="9901"/>
                    </a:cubicBezTo>
                    <a:cubicBezTo>
                      <a:pt x="13036" y="9901"/>
                      <a:pt x="13029" y="9875"/>
                      <a:pt x="13029" y="9875"/>
                    </a:cubicBezTo>
                    <a:cubicBezTo>
                      <a:pt x="13015" y="9821"/>
                      <a:pt x="13000" y="9795"/>
                      <a:pt x="12986" y="9768"/>
                    </a:cubicBezTo>
                    <a:cubicBezTo>
                      <a:pt x="12986" y="9742"/>
                      <a:pt x="12979" y="9715"/>
                      <a:pt x="12986" y="9715"/>
                    </a:cubicBezTo>
                    <a:cubicBezTo>
                      <a:pt x="12993" y="9662"/>
                      <a:pt x="13000" y="9635"/>
                      <a:pt x="13015" y="9609"/>
                    </a:cubicBezTo>
                    <a:cubicBezTo>
                      <a:pt x="13022" y="9582"/>
                      <a:pt x="13029" y="9529"/>
                      <a:pt x="13043" y="9503"/>
                    </a:cubicBezTo>
                    <a:cubicBezTo>
                      <a:pt x="13043" y="9556"/>
                      <a:pt x="13051" y="9582"/>
                      <a:pt x="13058" y="9635"/>
                    </a:cubicBezTo>
                    <a:cubicBezTo>
                      <a:pt x="13065" y="9635"/>
                      <a:pt x="13072" y="9635"/>
                      <a:pt x="13079" y="9662"/>
                    </a:cubicBezTo>
                    <a:cubicBezTo>
                      <a:pt x="13094" y="9689"/>
                      <a:pt x="13094" y="9715"/>
                      <a:pt x="13079" y="9742"/>
                    </a:cubicBezTo>
                    <a:close/>
                    <a:moveTo>
                      <a:pt x="13087" y="8706"/>
                    </a:moveTo>
                    <a:cubicBezTo>
                      <a:pt x="13079" y="8732"/>
                      <a:pt x="13065" y="8732"/>
                      <a:pt x="13065" y="8759"/>
                    </a:cubicBezTo>
                    <a:cubicBezTo>
                      <a:pt x="13036" y="8865"/>
                      <a:pt x="13036" y="8865"/>
                      <a:pt x="13007" y="8785"/>
                    </a:cubicBezTo>
                    <a:cubicBezTo>
                      <a:pt x="13000" y="8759"/>
                      <a:pt x="12993" y="8732"/>
                      <a:pt x="12986" y="8679"/>
                    </a:cubicBezTo>
                    <a:cubicBezTo>
                      <a:pt x="12986" y="8679"/>
                      <a:pt x="12979" y="8652"/>
                      <a:pt x="12986" y="8626"/>
                    </a:cubicBezTo>
                    <a:cubicBezTo>
                      <a:pt x="13000" y="8573"/>
                      <a:pt x="13015" y="8520"/>
                      <a:pt x="13029" y="8466"/>
                    </a:cubicBezTo>
                    <a:cubicBezTo>
                      <a:pt x="13036" y="8440"/>
                      <a:pt x="13036" y="8440"/>
                      <a:pt x="13043" y="8440"/>
                    </a:cubicBezTo>
                    <a:cubicBezTo>
                      <a:pt x="13043" y="8440"/>
                      <a:pt x="13043" y="8440"/>
                      <a:pt x="13043" y="8466"/>
                    </a:cubicBezTo>
                    <a:cubicBezTo>
                      <a:pt x="13058" y="8520"/>
                      <a:pt x="13079" y="8573"/>
                      <a:pt x="13094" y="8626"/>
                    </a:cubicBezTo>
                    <a:cubicBezTo>
                      <a:pt x="13108" y="8679"/>
                      <a:pt x="13094" y="8679"/>
                      <a:pt x="13087" y="8706"/>
                    </a:cubicBezTo>
                    <a:close/>
                    <a:moveTo>
                      <a:pt x="13108" y="7616"/>
                    </a:moveTo>
                    <a:cubicBezTo>
                      <a:pt x="13101" y="7643"/>
                      <a:pt x="13087" y="7643"/>
                      <a:pt x="13087" y="7643"/>
                    </a:cubicBezTo>
                    <a:cubicBezTo>
                      <a:pt x="13065" y="7696"/>
                      <a:pt x="13051" y="7802"/>
                      <a:pt x="13036" y="7802"/>
                    </a:cubicBezTo>
                    <a:cubicBezTo>
                      <a:pt x="13022" y="7802"/>
                      <a:pt x="13007" y="7696"/>
                      <a:pt x="12993" y="7669"/>
                    </a:cubicBezTo>
                    <a:cubicBezTo>
                      <a:pt x="12986" y="7616"/>
                      <a:pt x="12972" y="7616"/>
                      <a:pt x="12964" y="7590"/>
                    </a:cubicBezTo>
                    <a:cubicBezTo>
                      <a:pt x="12950" y="7537"/>
                      <a:pt x="12943" y="7510"/>
                      <a:pt x="12972" y="7510"/>
                    </a:cubicBezTo>
                    <a:cubicBezTo>
                      <a:pt x="12979" y="7510"/>
                      <a:pt x="12993" y="7483"/>
                      <a:pt x="13000" y="7457"/>
                    </a:cubicBezTo>
                    <a:cubicBezTo>
                      <a:pt x="13007" y="7404"/>
                      <a:pt x="13015" y="7324"/>
                      <a:pt x="13029" y="7297"/>
                    </a:cubicBezTo>
                    <a:cubicBezTo>
                      <a:pt x="13051" y="7244"/>
                      <a:pt x="13051" y="7351"/>
                      <a:pt x="13065" y="7377"/>
                    </a:cubicBezTo>
                    <a:cubicBezTo>
                      <a:pt x="13072" y="7430"/>
                      <a:pt x="13094" y="7483"/>
                      <a:pt x="13108" y="7510"/>
                    </a:cubicBezTo>
                    <a:cubicBezTo>
                      <a:pt x="13108" y="7537"/>
                      <a:pt x="13115" y="7537"/>
                      <a:pt x="13115" y="7563"/>
                    </a:cubicBezTo>
                    <a:cubicBezTo>
                      <a:pt x="13115" y="7590"/>
                      <a:pt x="13108" y="7590"/>
                      <a:pt x="13108" y="7616"/>
                    </a:cubicBezTo>
                    <a:close/>
                    <a:moveTo>
                      <a:pt x="13115" y="5438"/>
                    </a:moveTo>
                    <a:cubicBezTo>
                      <a:pt x="13087" y="5491"/>
                      <a:pt x="13065" y="5624"/>
                      <a:pt x="13036" y="5703"/>
                    </a:cubicBezTo>
                    <a:cubicBezTo>
                      <a:pt x="13022" y="5570"/>
                      <a:pt x="12993" y="5491"/>
                      <a:pt x="12957" y="5411"/>
                    </a:cubicBezTo>
                    <a:cubicBezTo>
                      <a:pt x="12957" y="5411"/>
                      <a:pt x="12950" y="5411"/>
                      <a:pt x="12950" y="5384"/>
                    </a:cubicBezTo>
                    <a:cubicBezTo>
                      <a:pt x="12950" y="5384"/>
                      <a:pt x="12957" y="5358"/>
                      <a:pt x="12957" y="5358"/>
                    </a:cubicBezTo>
                    <a:cubicBezTo>
                      <a:pt x="12993" y="5305"/>
                      <a:pt x="13022" y="5199"/>
                      <a:pt x="13029" y="5039"/>
                    </a:cubicBezTo>
                    <a:cubicBezTo>
                      <a:pt x="13036" y="5039"/>
                      <a:pt x="13036" y="5039"/>
                      <a:pt x="13036" y="5013"/>
                    </a:cubicBezTo>
                    <a:cubicBezTo>
                      <a:pt x="13043" y="5039"/>
                      <a:pt x="13043" y="5039"/>
                      <a:pt x="13043" y="5066"/>
                    </a:cubicBezTo>
                    <a:cubicBezTo>
                      <a:pt x="13058" y="5199"/>
                      <a:pt x="13079" y="5305"/>
                      <a:pt x="13115" y="5358"/>
                    </a:cubicBezTo>
                    <a:cubicBezTo>
                      <a:pt x="13123" y="5358"/>
                      <a:pt x="13137" y="5384"/>
                      <a:pt x="13115" y="5438"/>
                    </a:cubicBezTo>
                    <a:close/>
                    <a:moveTo>
                      <a:pt x="13101" y="4401"/>
                    </a:moveTo>
                    <a:cubicBezTo>
                      <a:pt x="13065" y="4455"/>
                      <a:pt x="13058" y="4561"/>
                      <a:pt x="13043" y="4667"/>
                    </a:cubicBezTo>
                    <a:cubicBezTo>
                      <a:pt x="13043" y="4667"/>
                      <a:pt x="13043" y="4694"/>
                      <a:pt x="13036" y="4694"/>
                    </a:cubicBezTo>
                    <a:cubicBezTo>
                      <a:pt x="13036" y="4694"/>
                      <a:pt x="13036" y="4694"/>
                      <a:pt x="13029" y="4667"/>
                    </a:cubicBezTo>
                    <a:cubicBezTo>
                      <a:pt x="13022" y="4508"/>
                      <a:pt x="12993" y="4401"/>
                      <a:pt x="12943" y="4348"/>
                    </a:cubicBezTo>
                    <a:cubicBezTo>
                      <a:pt x="12928" y="4322"/>
                      <a:pt x="12936" y="4322"/>
                      <a:pt x="12950" y="4295"/>
                    </a:cubicBezTo>
                    <a:cubicBezTo>
                      <a:pt x="12986" y="4242"/>
                      <a:pt x="13007" y="4136"/>
                      <a:pt x="13029" y="4003"/>
                    </a:cubicBezTo>
                    <a:cubicBezTo>
                      <a:pt x="13036" y="3976"/>
                      <a:pt x="13036" y="3950"/>
                      <a:pt x="13036" y="3923"/>
                    </a:cubicBezTo>
                    <a:cubicBezTo>
                      <a:pt x="13043" y="3950"/>
                      <a:pt x="13043" y="3976"/>
                      <a:pt x="13043" y="4003"/>
                    </a:cubicBezTo>
                    <a:cubicBezTo>
                      <a:pt x="13065" y="4083"/>
                      <a:pt x="13072" y="4189"/>
                      <a:pt x="13101" y="4242"/>
                    </a:cubicBezTo>
                    <a:cubicBezTo>
                      <a:pt x="13115" y="4242"/>
                      <a:pt x="13130" y="4295"/>
                      <a:pt x="13137" y="4322"/>
                    </a:cubicBezTo>
                    <a:cubicBezTo>
                      <a:pt x="13123" y="4348"/>
                      <a:pt x="13115" y="4375"/>
                      <a:pt x="13101" y="4401"/>
                    </a:cubicBezTo>
                    <a:close/>
                    <a:moveTo>
                      <a:pt x="13144" y="3286"/>
                    </a:moveTo>
                    <a:cubicBezTo>
                      <a:pt x="13094" y="3286"/>
                      <a:pt x="13072" y="3445"/>
                      <a:pt x="13043" y="3578"/>
                    </a:cubicBezTo>
                    <a:cubicBezTo>
                      <a:pt x="13043" y="3604"/>
                      <a:pt x="13036" y="3604"/>
                      <a:pt x="13036" y="3631"/>
                    </a:cubicBezTo>
                    <a:cubicBezTo>
                      <a:pt x="13036" y="3604"/>
                      <a:pt x="13036" y="3604"/>
                      <a:pt x="13029" y="3578"/>
                    </a:cubicBezTo>
                    <a:cubicBezTo>
                      <a:pt x="13007" y="3445"/>
                      <a:pt x="12986" y="3286"/>
                      <a:pt x="12936" y="3286"/>
                    </a:cubicBezTo>
                    <a:cubicBezTo>
                      <a:pt x="12928" y="3286"/>
                      <a:pt x="12928" y="3259"/>
                      <a:pt x="12921" y="3259"/>
                    </a:cubicBezTo>
                    <a:cubicBezTo>
                      <a:pt x="12928" y="3232"/>
                      <a:pt x="12928" y="3232"/>
                      <a:pt x="12928" y="3232"/>
                    </a:cubicBezTo>
                    <a:cubicBezTo>
                      <a:pt x="12986" y="3153"/>
                      <a:pt x="13029" y="3020"/>
                      <a:pt x="13029" y="2807"/>
                    </a:cubicBezTo>
                    <a:cubicBezTo>
                      <a:pt x="13029" y="2781"/>
                      <a:pt x="13036" y="2781"/>
                      <a:pt x="13036" y="2781"/>
                    </a:cubicBezTo>
                    <a:cubicBezTo>
                      <a:pt x="13036" y="2781"/>
                      <a:pt x="13036" y="2781"/>
                      <a:pt x="13043" y="2781"/>
                    </a:cubicBezTo>
                    <a:cubicBezTo>
                      <a:pt x="13043" y="2781"/>
                      <a:pt x="13043" y="2781"/>
                      <a:pt x="13043" y="2781"/>
                    </a:cubicBezTo>
                    <a:cubicBezTo>
                      <a:pt x="13051" y="3020"/>
                      <a:pt x="13094" y="3153"/>
                      <a:pt x="13144" y="3232"/>
                    </a:cubicBezTo>
                    <a:cubicBezTo>
                      <a:pt x="13151" y="3232"/>
                      <a:pt x="13151" y="3232"/>
                      <a:pt x="13158" y="3259"/>
                    </a:cubicBezTo>
                    <a:cubicBezTo>
                      <a:pt x="13151" y="3259"/>
                      <a:pt x="13151" y="3286"/>
                      <a:pt x="13144" y="3286"/>
                    </a:cubicBezTo>
                    <a:close/>
                    <a:moveTo>
                      <a:pt x="13216" y="3259"/>
                    </a:moveTo>
                    <a:cubicBezTo>
                      <a:pt x="13216" y="3259"/>
                      <a:pt x="13216" y="3232"/>
                      <a:pt x="13216" y="3232"/>
                    </a:cubicBezTo>
                    <a:cubicBezTo>
                      <a:pt x="13274" y="3179"/>
                      <a:pt x="13302" y="3046"/>
                      <a:pt x="13324" y="2861"/>
                    </a:cubicBezTo>
                    <a:cubicBezTo>
                      <a:pt x="13324" y="2834"/>
                      <a:pt x="13324" y="2834"/>
                      <a:pt x="13331" y="2807"/>
                    </a:cubicBezTo>
                    <a:cubicBezTo>
                      <a:pt x="13331" y="2834"/>
                      <a:pt x="13331" y="2834"/>
                      <a:pt x="13338" y="2861"/>
                    </a:cubicBezTo>
                    <a:cubicBezTo>
                      <a:pt x="13353" y="3020"/>
                      <a:pt x="13381" y="3126"/>
                      <a:pt x="13417" y="3206"/>
                    </a:cubicBezTo>
                    <a:cubicBezTo>
                      <a:pt x="13432" y="3232"/>
                      <a:pt x="13439" y="3259"/>
                      <a:pt x="13417" y="3286"/>
                    </a:cubicBezTo>
                    <a:cubicBezTo>
                      <a:pt x="13374" y="3339"/>
                      <a:pt x="13345" y="3445"/>
                      <a:pt x="13338" y="3604"/>
                    </a:cubicBezTo>
                    <a:cubicBezTo>
                      <a:pt x="13331" y="3658"/>
                      <a:pt x="13331" y="3631"/>
                      <a:pt x="13324" y="3604"/>
                    </a:cubicBezTo>
                    <a:cubicBezTo>
                      <a:pt x="13302" y="3445"/>
                      <a:pt x="13274" y="3286"/>
                      <a:pt x="13216" y="3286"/>
                    </a:cubicBezTo>
                    <a:cubicBezTo>
                      <a:pt x="13216" y="3286"/>
                      <a:pt x="13216" y="3259"/>
                      <a:pt x="13216" y="3259"/>
                    </a:cubicBezTo>
                    <a:close/>
                    <a:moveTo>
                      <a:pt x="13324" y="15215"/>
                    </a:moveTo>
                    <a:cubicBezTo>
                      <a:pt x="13317" y="15188"/>
                      <a:pt x="13309" y="15162"/>
                      <a:pt x="13302" y="15108"/>
                    </a:cubicBezTo>
                    <a:cubicBezTo>
                      <a:pt x="13309" y="15082"/>
                      <a:pt x="13324" y="15029"/>
                      <a:pt x="13331" y="15002"/>
                    </a:cubicBezTo>
                    <a:cubicBezTo>
                      <a:pt x="13338" y="15055"/>
                      <a:pt x="13345" y="15082"/>
                      <a:pt x="13345" y="15108"/>
                    </a:cubicBezTo>
                    <a:cubicBezTo>
                      <a:pt x="13345" y="15135"/>
                      <a:pt x="13331" y="15162"/>
                      <a:pt x="13324" y="15215"/>
                    </a:cubicBezTo>
                    <a:close/>
                    <a:moveTo>
                      <a:pt x="13345" y="16198"/>
                    </a:moveTo>
                    <a:cubicBezTo>
                      <a:pt x="13338" y="16224"/>
                      <a:pt x="13331" y="16277"/>
                      <a:pt x="13324" y="16277"/>
                    </a:cubicBezTo>
                    <a:cubicBezTo>
                      <a:pt x="13317" y="16277"/>
                      <a:pt x="13309" y="16251"/>
                      <a:pt x="13302" y="16224"/>
                    </a:cubicBezTo>
                    <a:cubicBezTo>
                      <a:pt x="13317" y="16171"/>
                      <a:pt x="13324" y="16145"/>
                      <a:pt x="13331" y="16145"/>
                    </a:cubicBezTo>
                    <a:cubicBezTo>
                      <a:pt x="13338" y="16145"/>
                      <a:pt x="13345" y="16171"/>
                      <a:pt x="13345" y="16198"/>
                    </a:cubicBezTo>
                    <a:close/>
                    <a:moveTo>
                      <a:pt x="13331" y="17207"/>
                    </a:moveTo>
                    <a:cubicBezTo>
                      <a:pt x="13338" y="17207"/>
                      <a:pt x="13345" y="17261"/>
                      <a:pt x="13345" y="17287"/>
                    </a:cubicBezTo>
                    <a:cubicBezTo>
                      <a:pt x="13338" y="17287"/>
                      <a:pt x="13331" y="17340"/>
                      <a:pt x="13324" y="17340"/>
                    </a:cubicBezTo>
                    <a:cubicBezTo>
                      <a:pt x="13317" y="17340"/>
                      <a:pt x="13309" y="17314"/>
                      <a:pt x="13302" y="17287"/>
                    </a:cubicBezTo>
                    <a:cubicBezTo>
                      <a:pt x="13317" y="17261"/>
                      <a:pt x="13324" y="17207"/>
                      <a:pt x="13331" y="17207"/>
                    </a:cubicBezTo>
                    <a:close/>
                    <a:moveTo>
                      <a:pt x="13324" y="19492"/>
                    </a:moveTo>
                    <a:cubicBezTo>
                      <a:pt x="13324" y="19492"/>
                      <a:pt x="13324" y="19492"/>
                      <a:pt x="13324" y="19466"/>
                    </a:cubicBezTo>
                    <a:cubicBezTo>
                      <a:pt x="13324" y="19466"/>
                      <a:pt x="13331" y="19466"/>
                      <a:pt x="13331" y="19466"/>
                    </a:cubicBezTo>
                    <a:cubicBezTo>
                      <a:pt x="13331" y="19466"/>
                      <a:pt x="13331" y="19466"/>
                      <a:pt x="13338" y="19466"/>
                    </a:cubicBezTo>
                    <a:cubicBezTo>
                      <a:pt x="13331" y="19492"/>
                      <a:pt x="13331" y="19492"/>
                      <a:pt x="13324" y="19492"/>
                    </a:cubicBezTo>
                    <a:close/>
                    <a:moveTo>
                      <a:pt x="13331" y="18430"/>
                    </a:moveTo>
                    <a:cubicBezTo>
                      <a:pt x="13324" y="18430"/>
                      <a:pt x="13317" y="18403"/>
                      <a:pt x="13309" y="18376"/>
                    </a:cubicBezTo>
                    <a:cubicBezTo>
                      <a:pt x="13317" y="18350"/>
                      <a:pt x="13324" y="18323"/>
                      <a:pt x="13331" y="18270"/>
                    </a:cubicBezTo>
                    <a:cubicBezTo>
                      <a:pt x="13338" y="18297"/>
                      <a:pt x="13345" y="18323"/>
                      <a:pt x="13345" y="18376"/>
                    </a:cubicBezTo>
                    <a:cubicBezTo>
                      <a:pt x="13353" y="18430"/>
                      <a:pt x="13338" y="18430"/>
                      <a:pt x="13331" y="18430"/>
                    </a:cubicBezTo>
                    <a:close/>
                    <a:moveTo>
                      <a:pt x="13324" y="14205"/>
                    </a:moveTo>
                    <a:cubicBezTo>
                      <a:pt x="13317" y="14152"/>
                      <a:pt x="13295" y="14125"/>
                      <a:pt x="13302" y="14072"/>
                    </a:cubicBezTo>
                    <a:cubicBezTo>
                      <a:pt x="13302" y="14019"/>
                      <a:pt x="13317" y="13993"/>
                      <a:pt x="13331" y="13939"/>
                    </a:cubicBezTo>
                    <a:cubicBezTo>
                      <a:pt x="13338" y="13993"/>
                      <a:pt x="13360" y="14019"/>
                      <a:pt x="13360" y="14072"/>
                    </a:cubicBezTo>
                    <a:cubicBezTo>
                      <a:pt x="13360" y="14099"/>
                      <a:pt x="13338" y="14152"/>
                      <a:pt x="13324" y="14205"/>
                    </a:cubicBezTo>
                    <a:close/>
                    <a:moveTo>
                      <a:pt x="13331" y="13116"/>
                    </a:moveTo>
                    <a:cubicBezTo>
                      <a:pt x="13317" y="13063"/>
                      <a:pt x="13295" y="13010"/>
                      <a:pt x="13281" y="12956"/>
                    </a:cubicBezTo>
                    <a:cubicBezTo>
                      <a:pt x="13295" y="12903"/>
                      <a:pt x="13309" y="12877"/>
                      <a:pt x="13331" y="12824"/>
                    </a:cubicBezTo>
                    <a:cubicBezTo>
                      <a:pt x="13345" y="12877"/>
                      <a:pt x="13360" y="12903"/>
                      <a:pt x="13374" y="12930"/>
                    </a:cubicBezTo>
                    <a:cubicBezTo>
                      <a:pt x="13360" y="12983"/>
                      <a:pt x="13345" y="13063"/>
                      <a:pt x="13331" y="13116"/>
                    </a:cubicBezTo>
                    <a:close/>
                    <a:moveTo>
                      <a:pt x="13281" y="11894"/>
                    </a:moveTo>
                    <a:cubicBezTo>
                      <a:pt x="13281" y="11894"/>
                      <a:pt x="13288" y="11867"/>
                      <a:pt x="13288" y="11841"/>
                    </a:cubicBezTo>
                    <a:cubicBezTo>
                      <a:pt x="13295" y="11814"/>
                      <a:pt x="13309" y="11787"/>
                      <a:pt x="13317" y="11734"/>
                    </a:cubicBezTo>
                    <a:cubicBezTo>
                      <a:pt x="13324" y="11708"/>
                      <a:pt x="13331" y="11708"/>
                      <a:pt x="13338" y="11734"/>
                    </a:cubicBezTo>
                    <a:cubicBezTo>
                      <a:pt x="13345" y="11761"/>
                      <a:pt x="13360" y="11814"/>
                      <a:pt x="13367" y="11841"/>
                    </a:cubicBezTo>
                    <a:cubicBezTo>
                      <a:pt x="13389" y="11894"/>
                      <a:pt x="13367" y="11894"/>
                      <a:pt x="13360" y="11894"/>
                    </a:cubicBezTo>
                    <a:cubicBezTo>
                      <a:pt x="13345" y="11920"/>
                      <a:pt x="13345" y="11973"/>
                      <a:pt x="13338" y="12000"/>
                    </a:cubicBezTo>
                    <a:cubicBezTo>
                      <a:pt x="13317" y="11947"/>
                      <a:pt x="13295" y="11920"/>
                      <a:pt x="13281" y="11894"/>
                    </a:cubicBezTo>
                    <a:close/>
                    <a:moveTo>
                      <a:pt x="13367" y="10831"/>
                    </a:moveTo>
                    <a:cubicBezTo>
                      <a:pt x="13367" y="10831"/>
                      <a:pt x="13367" y="10858"/>
                      <a:pt x="13360" y="10858"/>
                    </a:cubicBezTo>
                    <a:cubicBezTo>
                      <a:pt x="13353" y="10884"/>
                      <a:pt x="13331" y="10990"/>
                      <a:pt x="13331" y="10964"/>
                    </a:cubicBezTo>
                    <a:cubicBezTo>
                      <a:pt x="13309" y="10937"/>
                      <a:pt x="13302" y="10884"/>
                      <a:pt x="13288" y="10831"/>
                    </a:cubicBezTo>
                    <a:cubicBezTo>
                      <a:pt x="13281" y="10804"/>
                      <a:pt x="13281" y="10804"/>
                      <a:pt x="13281" y="10804"/>
                    </a:cubicBezTo>
                    <a:cubicBezTo>
                      <a:pt x="13295" y="10751"/>
                      <a:pt x="13302" y="10725"/>
                      <a:pt x="13317" y="10672"/>
                    </a:cubicBezTo>
                    <a:cubicBezTo>
                      <a:pt x="13324" y="10618"/>
                      <a:pt x="13331" y="10618"/>
                      <a:pt x="13345" y="10672"/>
                    </a:cubicBezTo>
                    <a:cubicBezTo>
                      <a:pt x="13353" y="10698"/>
                      <a:pt x="13360" y="10751"/>
                      <a:pt x="13367" y="10778"/>
                    </a:cubicBezTo>
                    <a:cubicBezTo>
                      <a:pt x="13374" y="10804"/>
                      <a:pt x="13374" y="10804"/>
                      <a:pt x="13367" y="10831"/>
                    </a:cubicBezTo>
                    <a:close/>
                    <a:moveTo>
                      <a:pt x="13374" y="9742"/>
                    </a:moveTo>
                    <a:cubicBezTo>
                      <a:pt x="13367" y="9768"/>
                      <a:pt x="13367" y="9768"/>
                      <a:pt x="13360" y="9795"/>
                    </a:cubicBezTo>
                    <a:cubicBezTo>
                      <a:pt x="13353" y="9821"/>
                      <a:pt x="13331" y="9901"/>
                      <a:pt x="13331" y="9901"/>
                    </a:cubicBezTo>
                    <a:cubicBezTo>
                      <a:pt x="13309" y="9848"/>
                      <a:pt x="13295" y="9795"/>
                      <a:pt x="13281" y="9715"/>
                    </a:cubicBezTo>
                    <a:cubicBezTo>
                      <a:pt x="13281" y="9715"/>
                      <a:pt x="13281" y="9715"/>
                      <a:pt x="13281" y="9689"/>
                    </a:cubicBezTo>
                    <a:cubicBezTo>
                      <a:pt x="13281" y="9689"/>
                      <a:pt x="13288" y="9662"/>
                      <a:pt x="13288" y="9662"/>
                    </a:cubicBezTo>
                    <a:cubicBezTo>
                      <a:pt x="13309" y="9662"/>
                      <a:pt x="13302" y="9609"/>
                      <a:pt x="13309" y="9582"/>
                    </a:cubicBezTo>
                    <a:cubicBezTo>
                      <a:pt x="13324" y="9503"/>
                      <a:pt x="13338" y="9503"/>
                      <a:pt x="13345" y="9582"/>
                    </a:cubicBezTo>
                    <a:cubicBezTo>
                      <a:pt x="13353" y="9609"/>
                      <a:pt x="13353" y="9635"/>
                      <a:pt x="13367" y="9662"/>
                    </a:cubicBezTo>
                    <a:cubicBezTo>
                      <a:pt x="13381" y="9662"/>
                      <a:pt x="13381" y="9715"/>
                      <a:pt x="13374" y="9742"/>
                    </a:cubicBezTo>
                    <a:close/>
                    <a:moveTo>
                      <a:pt x="13374" y="8706"/>
                    </a:moveTo>
                    <a:cubicBezTo>
                      <a:pt x="13345" y="8706"/>
                      <a:pt x="13353" y="8892"/>
                      <a:pt x="13324" y="8865"/>
                    </a:cubicBezTo>
                    <a:cubicBezTo>
                      <a:pt x="13309" y="8865"/>
                      <a:pt x="13302" y="8732"/>
                      <a:pt x="13281" y="8706"/>
                    </a:cubicBezTo>
                    <a:cubicBezTo>
                      <a:pt x="13274" y="8706"/>
                      <a:pt x="13274" y="8679"/>
                      <a:pt x="13266" y="8679"/>
                    </a:cubicBezTo>
                    <a:cubicBezTo>
                      <a:pt x="13274" y="8652"/>
                      <a:pt x="13274" y="8652"/>
                      <a:pt x="13274" y="8626"/>
                    </a:cubicBezTo>
                    <a:cubicBezTo>
                      <a:pt x="13295" y="8573"/>
                      <a:pt x="13309" y="8493"/>
                      <a:pt x="13324" y="8440"/>
                    </a:cubicBezTo>
                    <a:cubicBezTo>
                      <a:pt x="13345" y="8493"/>
                      <a:pt x="13360" y="8573"/>
                      <a:pt x="13381" y="8626"/>
                    </a:cubicBezTo>
                    <a:cubicBezTo>
                      <a:pt x="13396" y="8652"/>
                      <a:pt x="13389" y="8706"/>
                      <a:pt x="13374" y="8706"/>
                    </a:cubicBezTo>
                    <a:close/>
                    <a:moveTo>
                      <a:pt x="13389" y="7590"/>
                    </a:moveTo>
                    <a:cubicBezTo>
                      <a:pt x="13381" y="7616"/>
                      <a:pt x="13374" y="7643"/>
                      <a:pt x="13367" y="7669"/>
                    </a:cubicBezTo>
                    <a:cubicBezTo>
                      <a:pt x="13353" y="7723"/>
                      <a:pt x="13338" y="7776"/>
                      <a:pt x="13331" y="7829"/>
                    </a:cubicBezTo>
                    <a:cubicBezTo>
                      <a:pt x="13317" y="7776"/>
                      <a:pt x="13302" y="7723"/>
                      <a:pt x="13288" y="7669"/>
                    </a:cubicBezTo>
                    <a:cubicBezTo>
                      <a:pt x="13281" y="7643"/>
                      <a:pt x="13274" y="7643"/>
                      <a:pt x="13259" y="7616"/>
                    </a:cubicBezTo>
                    <a:cubicBezTo>
                      <a:pt x="13259" y="7590"/>
                      <a:pt x="13252" y="7590"/>
                      <a:pt x="13252" y="7563"/>
                    </a:cubicBezTo>
                    <a:cubicBezTo>
                      <a:pt x="13252" y="7537"/>
                      <a:pt x="13259" y="7510"/>
                      <a:pt x="13266" y="7510"/>
                    </a:cubicBezTo>
                    <a:cubicBezTo>
                      <a:pt x="13281" y="7457"/>
                      <a:pt x="13295" y="7430"/>
                      <a:pt x="13309" y="7377"/>
                    </a:cubicBezTo>
                    <a:cubicBezTo>
                      <a:pt x="13331" y="7271"/>
                      <a:pt x="13331" y="7244"/>
                      <a:pt x="13345" y="7324"/>
                    </a:cubicBezTo>
                    <a:cubicBezTo>
                      <a:pt x="13353" y="7377"/>
                      <a:pt x="13360" y="7430"/>
                      <a:pt x="13381" y="7457"/>
                    </a:cubicBezTo>
                    <a:cubicBezTo>
                      <a:pt x="13403" y="7483"/>
                      <a:pt x="13403" y="7537"/>
                      <a:pt x="13389" y="7590"/>
                    </a:cubicBezTo>
                    <a:close/>
                    <a:moveTo>
                      <a:pt x="13259" y="6447"/>
                    </a:moveTo>
                    <a:cubicBezTo>
                      <a:pt x="13274" y="6394"/>
                      <a:pt x="13295" y="6314"/>
                      <a:pt x="13309" y="6261"/>
                    </a:cubicBezTo>
                    <a:cubicBezTo>
                      <a:pt x="13324" y="6182"/>
                      <a:pt x="13331" y="6182"/>
                      <a:pt x="13345" y="6261"/>
                    </a:cubicBezTo>
                    <a:cubicBezTo>
                      <a:pt x="13360" y="6288"/>
                      <a:pt x="13367" y="6341"/>
                      <a:pt x="13374" y="6368"/>
                    </a:cubicBezTo>
                    <a:cubicBezTo>
                      <a:pt x="13403" y="6447"/>
                      <a:pt x="13403" y="6447"/>
                      <a:pt x="13367" y="6553"/>
                    </a:cubicBezTo>
                    <a:cubicBezTo>
                      <a:pt x="13360" y="6580"/>
                      <a:pt x="13353" y="6660"/>
                      <a:pt x="13338" y="6713"/>
                    </a:cubicBezTo>
                    <a:cubicBezTo>
                      <a:pt x="13338" y="6713"/>
                      <a:pt x="13331" y="6739"/>
                      <a:pt x="13331" y="6739"/>
                    </a:cubicBezTo>
                    <a:cubicBezTo>
                      <a:pt x="13324" y="6713"/>
                      <a:pt x="13317" y="6713"/>
                      <a:pt x="13317" y="6713"/>
                    </a:cubicBezTo>
                    <a:cubicBezTo>
                      <a:pt x="13309" y="6686"/>
                      <a:pt x="13309" y="6633"/>
                      <a:pt x="13309" y="6607"/>
                    </a:cubicBezTo>
                    <a:cubicBezTo>
                      <a:pt x="13288" y="6553"/>
                      <a:pt x="13274" y="6500"/>
                      <a:pt x="13259" y="6447"/>
                    </a:cubicBezTo>
                    <a:close/>
                    <a:moveTo>
                      <a:pt x="13410" y="5411"/>
                    </a:moveTo>
                    <a:cubicBezTo>
                      <a:pt x="13374" y="5491"/>
                      <a:pt x="13353" y="5570"/>
                      <a:pt x="13338" y="5703"/>
                    </a:cubicBezTo>
                    <a:cubicBezTo>
                      <a:pt x="13331" y="5703"/>
                      <a:pt x="13324" y="5703"/>
                      <a:pt x="13324" y="5703"/>
                    </a:cubicBezTo>
                    <a:cubicBezTo>
                      <a:pt x="13309" y="5570"/>
                      <a:pt x="13281" y="5464"/>
                      <a:pt x="13245" y="5411"/>
                    </a:cubicBezTo>
                    <a:cubicBezTo>
                      <a:pt x="13245" y="5411"/>
                      <a:pt x="13245" y="5384"/>
                      <a:pt x="13238" y="5384"/>
                    </a:cubicBezTo>
                    <a:cubicBezTo>
                      <a:pt x="13245" y="5384"/>
                      <a:pt x="13245" y="5358"/>
                      <a:pt x="13252" y="5358"/>
                    </a:cubicBezTo>
                    <a:cubicBezTo>
                      <a:pt x="13281" y="5305"/>
                      <a:pt x="13302" y="5252"/>
                      <a:pt x="13317" y="5119"/>
                    </a:cubicBezTo>
                    <a:cubicBezTo>
                      <a:pt x="13317" y="5066"/>
                      <a:pt x="13331" y="5039"/>
                      <a:pt x="13338" y="5119"/>
                    </a:cubicBezTo>
                    <a:cubicBezTo>
                      <a:pt x="13353" y="5225"/>
                      <a:pt x="13381" y="5305"/>
                      <a:pt x="13410" y="5358"/>
                    </a:cubicBezTo>
                    <a:cubicBezTo>
                      <a:pt x="13417" y="5384"/>
                      <a:pt x="13425" y="5384"/>
                      <a:pt x="13410" y="5411"/>
                    </a:cubicBezTo>
                    <a:close/>
                    <a:moveTo>
                      <a:pt x="13417" y="4348"/>
                    </a:moveTo>
                    <a:cubicBezTo>
                      <a:pt x="13381" y="4401"/>
                      <a:pt x="13353" y="4481"/>
                      <a:pt x="13338" y="4614"/>
                    </a:cubicBezTo>
                    <a:cubicBezTo>
                      <a:pt x="13331" y="4667"/>
                      <a:pt x="13324" y="4641"/>
                      <a:pt x="13317" y="4614"/>
                    </a:cubicBezTo>
                    <a:cubicBezTo>
                      <a:pt x="13302" y="4481"/>
                      <a:pt x="13274" y="4401"/>
                      <a:pt x="13238" y="4348"/>
                    </a:cubicBezTo>
                    <a:cubicBezTo>
                      <a:pt x="13223" y="4348"/>
                      <a:pt x="13223" y="4322"/>
                      <a:pt x="13238" y="4295"/>
                    </a:cubicBezTo>
                    <a:cubicBezTo>
                      <a:pt x="13274" y="4242"/>
                      <a:pt x="13302" y="4136"/>
                      <a:pt x="13324" y="3976"/>
                    </a:cubicBezTo>
                    <a:cubicBezTo>
                      <a:pt x="13324" y="3976"/>
                      <a:pt x="13324" y="3950"/>
                      <a:pt x="13331" y="3950"/>
                    </a:cubicBezTo>
                    <a:cubicBezTo>
                      <a:pt x="13331" y="3950"/>
                      <a:pt x="13331" y="3976"/>
                      <a:pt x="13338" y="3976"/>
                    </a:cubicBezTo>
                    <a:cubicBezTo>
                      <a:pt x="13345" y="4136"/>
                      <a:pt x="13374" y="4242"/>
                      <a:pt x="13417" y="4295"/>
                    </a:cubicBezTo>
                    <a:cubicBezTo>
                      <a:pt x="13425" y="4295"/>
                      <a:pt x="13425" y="4322"/>
                      <a:pt x="13432" y="4322"/>
                    </a:cubicBezTo>
                    <a:cubicBezTo>
                      <a:pt x="13425" y="4348"/>
                      <a:pt x="13425" y="4348"/>
                      <a:pt x="13417" y="4348"/>
                    </a:cubicBezTo>
                    <a:close/>
                    <a:moveTo>
                      <a:pt x="13525" y="4295"/>
                    </a:moveTo>
                    <a:cubicBezTo>
                      <a:pt x="13576" y="4242"/>
                      <a:pt x="13611" y="4136"/>
                      <a:pt x="13611" y="3923"/>
                    </a:cubicBezTo>
                    <a:cubicBezTo>
                      <a:pt x="13611" y="3923"/>
                      <a:pt x="13619" y="3897"/>
                      <a:pt x="13626" y="3897"/>
                    </a:cubicBezTo>
                    <a:cubicBezTo>
                      <a:pt x="13633" y="3897"/>
                      <a:pt x="13640" y="3923"/>
                      <a:pt x="13640" y="3923"/>
                    </a:cubicBezTo>
                    <a:cubicBezTo>
                      <a:pt x="13640" y="4109"/>
                      <a:pt x="13669" y="4215"/>
                      <a:pt x="13712" y="4269"/>
                    </a:cubicBezTo>
                    <a:cubicBezTo>
                      <a:pt x="13719" y="4295"/>
                      <a:pt x="13726" y="4322"/>
                      <a:pt x="13712" y="4348"/>
                    </a:cubicBezTo>
                    <a:cubicBezTo>
                      <a:pt x="13676" y="4428"/>
                      <a:pt x="13640" y="4508"/>
                      <a:pt x="13640" y="4694"/>
                    </a:cubicBezTo>
                    <a:cubicBezTo>
                      <a:pt x="13640" y="4694"/>
                      <a:pt x="13626" y="4694"/>
                      <a:pt x="13619" y="4694"/>
                    </a:cubicBezTo>
                    <a:cubicBezTo>
                      <a:pt x="13611" y="4694"/>
                      <a:pt x="13611" y="4641"/>
                      <a:pt x="13611" y="4614"/>
                    </a:cubicBezTo>
                    <a:cubicBezTo>
                      <a:pt x="13597" y="4481"/>
                      <a:pt x="13568" y="4401"/>
                      <a:pt x="13532" y="4348"/>
                    </a:cubicBezTo>
                    <a:cubicBezTo>
                      <a:pt x="13525" y="4348"/>
                      <a:pt x="13518" y="4348"/>
                      <a:pt x="13511" y="4322"/>
                    </a:cubicBezTo>
                    <a:cubicBezTo>
                      <a:pt x="13518" y="4322"/>
                      <a:pt x="13525" y="4295"/>
                      <a:pt x="13525" y="4295"/>
                    </a:cubicBezTo>
                    <a:close/>
                    <a:moveTo>
                      <a:pt x="13626" y="19492"/>
                    </a:moveTo>
                    <a:cubicBezTo>
                      <a:pt x="13619" y="19492"/>
                      <a:pt x="13611" y="19466"/>
                      <a:pt x="13611" y="19439"/>
                    </a:cubicBezTo>
                    <a:cubicBezTo>
                      <a:pt x="13611" y="19439"/>
                      <a:pt x="13619" y="19413"/>
                      <a:pt x="13626" y="19359"/>
                    </a:cubicBezTo>
                    <a:cubicBezTo>
                      <a:pt x="13633" y="19413"/>
                      <a:pt x="13640" y="19439"/>
                      <a:pt x="13640" y="19466"/>
                    </a:cubicBezTo>
                    <a:cubicBezTo>
                      <a:pt x="13640" y="19466"/>
                      <a:pt x="13626" y="19492"/>
                      <a:pt x="13626" y="19492"/>
                    </a:cubicBezTo>
                    <a:close/>
                    <a:moveTo>
                      <a:pt x="13619" y="18483"/>
                    </a:moveTo>
                    <a:cubicBezTo>
                      <a:pt x="13611" y="18456"/>
                      <a:pt x="13604" y="18403"/>
                      <a:pt x="13590" y="18376"/>
                    </a:cubicBezTo>
                    <a:cubicBezTo>
                      <a:pt x="13604" y="18323"/>
                      <a:pt x="13619" y="18270"/>
                      <a:pt x="13626" y="18270"/>
                    </a:cubicBezTo>
                    <a:cubicBezTo>
                      <a:pt x="13633" y="18297"/>
                      <a:pt x="13647" y="18323"/>
                      <a:pt x="13655" y="18376"/>
                    </a:cubicBezTo>
                    <a:cubicBezTo>
                      <a:pt x="13655" y="18403"/>
                      <a:pt x="13633" y="18509"/>
                      <a:pt x="13619" y="18483"/>
                    </a:cubicBezTo>
                    <a:close/>
                    <a:moveTo>
                      <a:pt x="13626" y="17207"/>
                    </a:moveTo>
                    <a:cubicBezTo>
                      <a:pt x="13633" y="17207"/>
                      <a:pt x="13647" y="17261"/>
                      <a:pt x="13655" y="17287"/>
                    </a:cubicBezTo>
                    <a:cubicBezTo>
                      <a:pt x="13647" y="17314"/>
                      <a:pt x="13640" y="17340"/>
                      <a:pt x="13626" y="17393"/>
                    </a:cubicBezTo>
                    <a:cubicBezTo>
                      <a:pt x="13611" y="17340"/>
                      <a:pt x="13604" y="17314"/>
                      <a:pt x="13597" y="17287"/>
                    </a:cubicBezTo>
                    <a:cubicBezTo>
                      <a:pt x="13611" y="17261"/>
                      <a:pt x="13619" y="17207"/>
                      <a:pt x="13626" y="17207"/>
                    </a:cubicBezTo>
                    <a:close/>
                    <a:moveTo>
                      <a:pt x="13604" y="16224"/>
                    </a:moveTo>
                    <a:cubicBezTo>
                      <a:pt x="13611" y="16198"/>
                      <a:pt x="13619" y="16145"/>
                      <a:pt x="13626" y="16145"/>
                    </a:cubicBezTo>
                    <a:cubicBezTo>
                      <a:pt x="13633" y="16145"/>
                      <a:pt x="13640" y="16171"/>
                      <a:pt x="13655" y="16198"/>
                    </a:cubicBezTo>
                    <a:cubicBezTo>
                      <a:pt x="13647" y="16224"/>
                      <a:pt x="13640" y="16251"/>
                      <a:pt x="13626" y="16304"/>
                    </a:cubicBezTo>
                    <a:cubicBezTo>
                      <a:pt x="13619" y="16277"/>
                      <a:pt x="13611" y="16251"/>
                      <a:pt x="13604" y="16224"/>
                    </a:cubicBezTo>
                    <a:close/>
                    <a:moveTo>
                      <a:pt x="13655" y="15135"/>
                    </a:moveTo>
                    <a:cubicBezTo>
                      <a:pt x="13647" y="15162"/>
                      <a:pt x="13633" y="15215"/>
                      <a:pt x="13626" y="15215"/>
                    </a:cubicBezTo>
                    <a:cubicBezTo>
                      <a:pt x="13611" y="15215"/>
                      <a:pt x="13604" y="15162"/>
                      <a:pt x="13590" y="15108"/>
                    </a:cubicBezTo>
                    <a:cubicBezTo>
                      <a:pt x="13604" y="15055"/>
                      <a:pt x="13611" y="15029"/>
                      <a:pt x="13626" y="15002"/>
                    </a:cubicBezTo>
                    <a:cubicBezTo>
                      <a:pt x="13633" y="15002"/>
                      <a:pt x="13655" y="15082"/>
                      <a:pt x="13655" y="15135"/>
                    </a:cubicBezTo>
                    <a:close/>
                    <a:moveTo>
                      <a:pt x="13647" y="14125"/>
                    </a:moveTo>
                    <a:cubicBezTo>
                      <a:pt x="13640" y="14152"/>
                      <a:pt x="13626" y="14205"/>
                      <a:pt x="13619" y="14179"/>
                    </a:cubicBezTo>
                    <a:cubicBezTo>
                      <a:pt x="13604" y="14152"/>
                      <a:pt x="13597" y="14125"/>
                      <a:pt x="13576" y="14046"/>
                    </a:cubicBezTo>
                    <a:cubicBezTo>
                      <a:pt x="13590" y="14019"/>
                      <a:pt x="13597" y="13993"/>
                      <a:pt x="13611" y="13966"/>
                    </a:cubicBezTo>
                    <a:cubicBezTo>
                      <a:pt x="13619" y="13966"/>
                      <a:pt x="13626" y="13939"/>
                      <a:pt x="13633" y="13939"/>
                    </a:cubicBezTo>
                    <a:cubicBezTo>
                      <a:pt x="13647" y="13966"/>
                      <a:pt x="13655" y="14019"/>
                      <a:pt x="13662" y="14046"/>
                    </a:cubicBezTo>
                    <a:cubicBezTo>
                      <a:pt x="13662" y="14072"/>
                      <a:pt x="13655" y="14125"/>
                      <a:pt x="13647" y="14125"/>
                    </a:cubicBezTo>
                    <a:close/>
                    <a:moveTo>
                      <a:pt x="13655" y="13036"/>
                    </a:moveTo>
                    <a:cubicBezTo>
                      <a:pt x="13626" y="13142"/>
                      <a:pt x="13626" y="13142"/>
                      <a:pt x="13597" y="13036"/>
                    </a:cubicBezTo>
                    <a:cubicBezTo>
                      <a:pt x="13590" y="13010"/>
                      <a:pt x="13576" y="12983"/>
                      <a:pt x="13568" y="12930"/>
                    </a:cubicBezTo>
                    <a:cubicBezTo>
                      <a:pt x="13583" y="12930"/>
                      <a:pt x="13597" y="12903"/>
                      <a:pt x="13604" y="12877"/>
                    </a:cubicBezTo>
                    <a:cubicBezTo>
                      <a:pt x="13626" y="12797"/>
                      <a:pt x="13626" y="12797"/>
                      <a:pt x="13647" y="12877"/>
                    </a:cubicBezTo>
                    <a:cubicBezTo>
                      <a:pt x="13647" y="12877"/>
                      <a:pt x="13655" y="12877"/>
                      <a:pt x="13655" y="12903"/>
                    </a:cubicBezTo>
                    <a:cubicBezTo>
                      <a:pt x="13669" y="12956"/>
                      <a:pt x="13669" y="12983"/>
                      <a:pt x="13655" y="13036"/>
                    </a:cubicBezTo>
                    <a:close/>
                    <a:moveTo>
                      <a:pt x="13669" y="11867"/>
                    </a:moveTo>
                    <a:cubicBezTo>
                      <a:pt x="13655" y="11920"/>
                      <a:pt x="13633" y="11973"/>
                      <a:pt x="13619" y="12053"/>
                    </a:cubicBezTo>
                    <a:cubicBezTo>
                      <a:pt x="13619" y="12027"/>
                      <a:pt x="13611" y="12027"/>
                      <a:pt x="13611" y="12027"/>
                    </a:cubicBezTo>
                    <a:cubicBezTo>
                      <a:pt x="13611" y="12000"/>
                      <a:pt x="13611" y="11973"/>
                      <a:pt x="13604" y="11947"/>
                    </a:cubicBezTo>
                    <a:cubicBezTo>
                      <a:pt x="13597" y="11920"/>
                      <a:pt x="13583" y="11894"/>
                      <a:pt x="13576" y="11894"/>
                    </a:cubicBezTo>
                    <a:cubicBezTo>
                      <a:pt x="13590" y="11814"/>
                      <a:pt x="13604" y="11761"/>
                      <a:pt x="13619" y="11708"/>
                    </a:cubicBezTo>
                    <a:cubicBezTo>
                      <a:pt x="13619" y="11681"/>
                      <a:pt x="13633" y="11708"/>
                      <a:pt x="13633" y="11708"/>
                    </a:cubicBezTo>
                    <a:cubicBezTo>
                      <a:pt x="13647" y="11734"/>
                      <a:pt x="13655" y="11787"/>
                      <a:pt x="13662" y="11814"/>
                    </a:cubicBezTo>
                    <a:cubicBezTo>
                      <a:pt x="13669" y="11814"/>
                      <a:pt x="13669" y="11841"/>
                      <a:pt x="13669" y="11867"/>
                    </a:cubicBezTo>
                    <a:close/>
                    <a:moveTo>
                      <a:pt x="13576" y="9662"/>
                    </a:moveTo>
                    <a:cubicBezTo>
                      <a:pt x="13597" y="9662"/>
                      <a:pt x="13597" y="9556"/>
                      <a:pt x="13619" y="9503"/>
                    </a:cubicBezTo>
                    <a:cubicBezTo>
                      <a:pt x="13619" y="9503"/>
                      <a:pt x="13626" y="9503"/>
                      <a:pt x="13626" y="9503"/>
                    </a:cubicBezTo>
                    <a:cubicBezTo>
                      <a:pt x="13633" y="9503"/>
                      <a:pt x="13640" y="9529"/>
                      <a:pt x="13640" y="9529"/>
                    </a:cubicBezTo>
                    <a:cubicBezTo>
                      <a:pt x="13640" y="9609"/>
                      <a:pt x="13655" y="9635"/>
                      <a:pt x="13669" y="9689"/>
                    </a:cubicBezTo>
                    <a:cubicBezTo>
                      <a:pt x="13676" y="9715"/>
                      <a:pt x="13683" y="9742"/>
                      <a:pt x="13669" y="9768"/>
                    </a:cubicBezTo>
                    <a:cubicBezTo>
                      <a:pt x="13626" y="9954"/>
                      <a:pt x="13611" y="9928"/>
                      <a:pt x="13576" y="9742"/>
                    </a:cubicBezTo>
                    <a:cubicBezTo>
                      <a:pt x="13568" y="9715"/>
                      <a:pt x="13576" y="9689"/>
                      <a:pt x="13576" y="9662"/>
                    </a:cubicBezTo>
                    <a:close/>
                    <a:moveTo>
                      <a:pt x="13626" y="10964"/>
                    </a:moveTo>
                    <a:cubicBezTo>
                      <a:pt x="13611" y="10964"/>
                      <a:pt x="13576" y="10858"/>
                      <a:pt x="13576" y="10804"/>
                    </a:cubicBezTo>
                    <a:cubicBezTo>
                      <a:pt x="13576" y="10725"/>
                      <a:pt x="13604" y="10672"/>
                      <a:pt x="13619" y="10565"/>
                    </a:cubicBezTo>
                    <a:cubicBezTo>
                      <a:pt x="13647" y="10672"/>
                      <a:pt x="13662" y="10725"/>
                      <a:pt x="13683" y="10804"/>
                    </a:cubicBezTo>
                    <a:cubicBezTo>
                      <a:pt x="13662" y="10858"/>
                      <a:pt x="13647" y="10964"/>
                      <a:pt x="13626" y="10964"/>
                    </a:cubicBezTo>
                    <a:close/>
                    <a:moveTo>
                      <a:pt x="13655" y="8732"/>
                    </a:moveTo>
                    <a:cubicBezTo>
                      <a:pt x="13633" y="8759"/>
                      <a:pt x="13647" y="8918"/>
                      <a:pt x="13619" y="8892"/>
                    </a:cubicBezTo>
                    <a:cubicBezTo>
                      <a:pt x="13604" y="8865"/>
                      <a:pt x="13604" y="8785"/>
                      <a:pt x="13590" y="8732"/>
                    </a:cubicBezTo>
                    <a:cubicBezTo>
                      <a:pt x="13583" y="8706"/>
                      <a:pt x="13576" y="8706"/>
                      <a:pt x="13568" y="8706"/>
                    </a:cubicBezTo>
                    <a:cubicBezTo>
                      <a:pt x="13561" y="8679"/>
                      <a:pt x="13561" y="8652"/>
                      <a:pt x="13561" y="8652"/>
                    </a:cubicBezTo>
                    <a:cubicBezTo>
                      <a:pt x="13576" y="8573"/>
                      <a:pt x="13597" y="8493"/>
                      <a:pt x="13619" y="8440"/>
                    </a:cubicBezTo>
                    <a:cubicBezTo>
                      <a:pt x="13619" y="8440"/>
                      <a:pt x="13619" y="8440"/>
                      <a:pt x="13626" y="8440"/>
                    </a:cubicBezTo>
                    <a:cubicBezTo>
                      <a:pt x="13626" y="8440"/>
                      <a:pt x="13633" y="8440"/>
                      <a:pt x="13633" y="8440"/>
                    </a:cubicBezTo>
                    <a:cubicBezTo>
                      <a:pt x="13647" y="8466"/>
                      <a:pt x="13655" y="8493"/>
                      <a:pt x="13662" y="8546"/>
                    </a:cubicBezTo>
                    <a:cubicBezTo>
                      <a:pt x="13669" y="8573"/>
                      <a:pt x="13683" y="8626"/>
                      <a:pt x="13698" y="8652"/>
                    </a:cubicBezTo>
                    <a:cubicBezTo>
                      <a:pt x="13683" y="8679"/>
                      <a:pt x="13669" y="8732"/>
                      <a:pt x="13655" y="8732"/>
                    </a:cubicBezTo>
                    <a:close/>
                    <a:moveTo>
                      <a:pt x="13691" y="7590"/>
                    </a:moveTo>
                    <a:cubicBezTo>
                      <a:pt x="13669" y="7669"/>
                      <a:pt x="13647" y="7749"/>
                      <a:pt x="13626" y="7829"/>
                    </a:cubicBezTo>
                    <a:cubicBezTo>
                      <a:pt x="13597" y="7749"/>
                      <a:pt x="13576" y="7669"/>
                      <a:pt x="13554" y="7590"/>
                    </a:cubicBezTo>
                    <a:cubicBezTo>
                      <a:pt x="13554" y="7563"/>
                      <a:pt x="13547" y="7563"/>
                      <a:pt x="13547" y="7537"/>
                    </a:cubicBezTo>
                    <a:cubicBezTo>
                      <a:pt x="13547" y="7537"/>
                      <a:pt x="13547" y="7510"/>
                      <a:pt x="13554" y="7510"/>
                    </a:cubicBezTo>
                    <a:cubicBezTo>
                      <a:pt x="13583" y="7457"/>
                      <a:pt x="13597" y="7377"/>
                      <a:pt x="13611" y="7271"/>
                    </a:cubicBezTo>
                    <a:cubicBezTo>
                      <a:pt x="13619" y="7244"/>
                      <a:pt x="13633" y="7244"/>
                      <a:pt x="13640" y="7297"/>
                    </a:cubicBezTo>
                    <a:cubicBezTo>
                      <a:pt x="13655" y="7377"/>
                      <a:pt x="13669" y="7457"/>
                      <a:pt x="13683" y="7510"/>
                    </a:cubicBezTo>
                    <a:cubicBezTo>
                      <a:pt x="13698" y="7537"/>
                      <a:pt x="13712" y="7537"/>
                      <a:pt x="13691" y="7590"/>
                    </a:cubicBezTo>
                    <a:close/>
                    <a:moveTo>
                      <a:pt x="13647" y="6633"/>
                    </a:moveTo>
                    <a:cubicBezTo>
                      <a:pt x="13640" y="6660"/>
                      <a:pt x="13640" y="6686"/>
                      <a:pt x="13640" y="6713"/>
                    </a:cubicBezTo>
                    <a:cubicBezTo>
                      <a:pt x="13633" y="6793"/>
                      <a:pt x="13619" y="6766"/>
                      <a:pt x="13611" y="6713"/>
                    </a:cubicBezTo>
                    <a:cubicBezTo>
                      <a:pt x="13597" y="6633"/>
                      <a:pt x="13583" y="6527"/>
                      <a:pt x="13554" y="6500"/>
                    </a:cubicBezTo>
                    <a:cubicBezTo>
                      <a:pt x="13540" y="6500"/>
                      <a:pt x="13547" y="6474"/>
                      <a:pt x="13554" y="6421"/>
                    </a:cubicBezTo>
                    <a:cubicBezTo>
                      <a:pt x="13576" y="6341"/>
                      <a:pt x="13604" y="6288"/>
                      <a:pt x="13619" y="6155"/>
                    </a:cubicBezTo>
                    <a:cubicBezTo>
                      <a:pt x="13619" y="6128"/>
                      <a:pt x="13626" y="6128"/>
                      <a:pt x="13626" y="6128"/>
                    </a:cubicBezTo>
                    <a:cubicBezTo>
                      <a:pt x="13633" y="6155"/>
                      <a:pt x="13633" y="6155"/>
                      <a:pt x="13640" y="6155"/>
                    </a:cubicBezTo>
                    <a:cubicBezTo>
                      <a:pt x="13640" y="6182"/>
                      <a:pt x="13640" y="6208"/>
                      <a:pt x="13647" y="6235"/>
                    </a:cubicBezTo>
                    <a:cubicBezTo>
                      <a:pt x="13669" y="6314"/>
                      <a:pt x="13691" y="6394"/>
                      <a:pt x="13705" y="6447"/>
                    </a:cubicBezTo>
                    <a:cubicBezTo>
                      <a:pt x="13691" y="6527"/>
                      <a:pt x="13669" y="6580"/>
                      <a:pt x="13647" y="6633"/>
                    </a:cubicBezTo>
                    <a:close/>
                    <a:moveTo>
                      <a:pt x="13712" y="5411"/>
                    </a:moveTo>
                    <a:cubicBezTo>
                      <a:pt x="13676" y="5491"/>
                      <a:pt x="13655" y="5570"/>
                      <a:pt x="13640" y="5703"/>
                    </a:cubicBezTo>
                    <a:cubicBezTo>
                      <a:pt x="13633" y="5756"/>
                      <a:pt x="13619" y="5730"/>
                      <a:pt x="13611" y="5703"/>
                    </a:cubicBezTo>
                    <a:cubicBezTo>
                      <a:pt x="13597" y="5570"/>
                      <a:pt x="13568" y="5491"/>
                      <a:pt x="13540" y="5411"/>
                    </a:cubicBezTo>
                    <a:cubicBezTo>
                      <a:pt x="13532" y="5411"/>
                      <a:pt x="13532" y="5411"/>
                      <a:pt x="13532" y="5384"/>
                    </a:cubicBezTo>
                    <a:cubicBezTo>
                      <a:pt x="13532" y="5384"/>
                      <a:pt x="13532" y="5358"/>
                      <a:pt x="13540" y="5358"/>
                    </a:cubicBezTo>
                    <a:cubicBezTo>
                      <a:pt x="13576" y="5305"/>
                      <a:pt x="13604" y="5199"/>
                      <a:pt x="13611" y="5039"/>
                    </a:cubicBezTo>
                    <a:cubicBezTo>
                      <a:pt x="13611" y="5039"/>
                      <a:pt x="13626" y="5013"/>
                      <a:pt x="13626" y="5013"/>
                    </a:cubicBezTo>
                    <a:cubicBezTo>
                      <a:pt x="13633" y="5013"/>
                      <a:pt x="13640" y="5039"/>
                      <a:pt x="13640" y="5039"/>
                    </a:cubicBezTo>
                    <a:cubicBezTo>
                      <a:pt x="13640" y="5225"/>
                      <a:pt x="13676" y="5278"/>
                      <a:pt x="13712" y="5358"/>
                    </a:cubicBezTo>
                    <a:cubicBezTo>
                      <a:pt x="13719" y="5384"/>
                      <a:pt x="13726" y="5384"/>
                      <a:pt x="13712" y="5411"/>
                    </a:cubicBezTo>
                    <a:close/>
                    <a:moveTo>
                      <a:pt x="13827" y="3232"/>
                    </a:moveTo>
                    <a:cubicBezTo>
                      <a:pt x="13856" y="3153"/>
                      <a:pt x="13877" y="3073"/>
                      <a:pt x="13906" y="2993"/>
                    </a:cubicBezTo>
                    <a:cubicBezTo>
                      <a:pt x="13913" y="2940"/>
                      <a:pt x="13913" y="2887"/>
                      <a:pt x="13913" y="2861"/>
                    </a:cubicBezTo>
                    <a:cubicBezTo>
                      <a:pt x="13913" y="2834"/>
                      <a:pt x="13921" y="2834"/>
                      <a:pt x="13928" y="2834"/>
                    </a:cubicBezTo>
                    <a:cubicBezTo>
                      <a:pt x="13928" y="2834"/>
                      <a:pt x="13928" y="2834"/>
                      <a:pt x="13928" y="2834"/>
                    </a:cubicBezTo>
                    <a:cubicBezTo>
                      <a:pt x="13921" y="2993"/>
                      <a:pt x="13964" y="3046"/>
                      <a:pt x="13985" y="3153"/>
                    </a:cubicBezTo>
                    <a:cubicBezTo>
                      <a:pt x="14014" y="3259"/>
                      <a:pt x="14014" y="3259"/>
                      <a:pt x="13978" y="3339"/>
                    </a:cubicBezTo>
                    <a:cubicBezTo>
                      <a:pt x="13957" y="3392"/>
                      <a:pt x="13942" y="3472"/>
                      <a:pt x="13928" y="3578"/>
                    </a:cubicBezTo>
                    <a:cubicBezTo>
                      <a:pt x="13928" y="3604"/>
                      <a:pt x="13928" y="3604"/>
                      <a:pt x="13921" y="3631"/>
                    </a:cubicBezTo>
                    <a:cubicBezTo>
                      <a:pt x="13921" y="3604"/>
                      <a:pt x="13913" y="3604"/>
                      <a:pt x="13913" y="3578"/>
                    </a:cubicBezTo>
                    <a:cubicBezTo>
                      <a:pt x="13899" y="3445"/>
                      <a:pt x="13877" y="3312"/>
                      <a:pt x="13834" y="3286"/>
                    </a:cubicBezTo>
                    <a:cubicBezTo>
                      <a:pt x="13820" y="3259"/>
                      <a:pt x="13813" y="3259"/>
                      <a:pt x="13827" y="3232"/>
                    </a:cubicBezTo>
                    <a:close/>
                    <a:moveTo>
                      <a:pt x="13892" y="11814"/>
                    </a:moveTo>
                    <a:cubicBezTo>
                      <a:pt x="13899" y="11761"/>
                      <a:pt x="13913" y="11734"/>
                      <a:pt x="13921" y="11681"/>
                    </a:cubicBezTo>
                    <a:cubicBezTo>
                      <a:pt x="13928" y="11734"/>
                      <a:pt x="13935" y="11787"/>
                      <a:pt x="13942" y="11814"/>
                    </a:cubicBezTo>
                    <a:cubicBezTo>
                      <a:pt x="13971" y="11894"/>
                      <a:pt x="13942" y="11920"/>
                      <a:pt x="13935" y="11947"/>
                    </a:cubicBezTo>
                    <a:cubicBezTo>
                      <a:pt x="13921" y="12027"/>
                      <a:pt x="13913" y="11973"/>
                      <a:pt x="13906" y="11947"/>
                    </a:cubicBezTo>
                    <a:cubicBezTo>
                      <a:pt x="13899" y="11894"/>
                      <a:pt x="13877" y="11867"/>
                      <a:pt x="13892" y="11814"/>
                    </a:cubicBezTo>
                    <a:close/>
                    <a:moveTo>
                      <a:pt x="13921" y="12797"/>
                    </a:moveTo>
                    <a:cubicBezTo>
                      <a:pt x="13935" y="12850"/>
                      <a:pt x="13957" y="12903"/>
                      <a:pt x="13957" y="12956"/>
                    </a:cubicBezTo>
                    <a:cubicBezTo>
                      <a:pt x="13949" y="13010"/>
                      <a:pt x="13935" y="13063"/>
                      <a:pt x="13921" y="13116"/>
                    </a:cubicBezTo>
                    <a:cubicBezTo>
                      <a:pt x="13913" y="13063"/>
                      <a:pt x="13892" y="13010"/>
                      <a:pt x="13892" y="12956"/>
                    </a:cubicBezTo>
                    <a:cubicBezTo>
                      <a:pt x="13892" y="12930"/>
                      <a:pt x="13906" y="12877"/>
                      <a:pt x="13921" y="12797"/>
                    </a:cubicBezTo>
                    <a:close/>
                    <a:moveTo>
                      <a:pt x="13921" y="17207"/>
                    </a:moveTo>
                    <a:cubicBezTo>
                      <a:pt x="13928" y="17207"/>
                      <a:pt x="13935" y="17261"/>
                      <a:pt x="13942" y="17287"/>
                    </a:cubicBezTo>
                    <a:cubicBezTo>
                      <a:pt x="13935" y="17287"/>
                      <a:pt x="13928" y="17340"/>
                      <a:pt x="13921" y="17340"/>
                    </a:cubicBezTo>
                    <a:cubicBezTo>
                      <a:pt x="13913" y="17340"/>
                      <a:pt x="13906" y="17314"/>
                      <a:pt x="13899" y="17287"/>
                    </a:cubicBezTo>
                    <a:cubicBezTo>
                      <a:pt x="13906" y="17261"/>
                      <a:pt x="13913" y="17207"/>
                      <a:pt x="13921" y="17207"/>
                    </a:cubicBezTo>
                    <a:close/>
                    <a:moveTo>
                      <a:pt x="13906" y="16198"/>
                    </a:moveTo>
                    <a:cubicBezTo>
                      <a:pt x="13906" y="16171"/>
                      <a:pt x="13913" y="16145"/>
                      <a:pt x="13921" y="16145"/>
                    </a:cubicBezTo>
                    <a:cubicBezTo>
                      <a:pt x="13928" y="16171"/>
                      <a:pt x="13935" y="16198"/>
                      <a:pt x="13935" y="16224"/>
                    </a:cubicBezTo>
                    <a:cubicBezTo>
                      <a:pt x="13942" y="16251"/>
                      <a:pt x="13935" y="16277"/>
                      <a:pt x="13928" y="16304"/>
                    </a:cubicBezTo>
                    <a:cubicBezTo>
                      <a:pt x="13913" y="16251"/>
                      <a:pt x="13906" y="16224"/>
                      <a:pt x="13906" y="16198"/>
                    </a:cubicBezTo>
                    <a:close/>
                    <a:moveTo>
                      <a:pt x="13921" y="19492"/>
                    </a:moveTo>
                    <a:cubicBezTo>
                      <a:pt x="13921" y="19492"/>
                      <a:pt x="13921" y="19492"/>
                      <a:pt x="13921" y="19492"/>
                    </a:cubicBezTo>
                    <a:cubicBezTo>
                      <a:pt x="13921" y="19466"/>
                      <a:pt x="13921" y="19466"/>
                      <a:pt x="13921" y="19439"/>
                    </a:cubicBezTo>
                    <a:cubicBezTo>
                      <a:pt x="13921" y="19466"/>
                      <a:pt x="13928" y="19466"/>
                      <a:pt x="13928" y="19466"/>
                    </a:cubicBezTo>
                    <a:cubicBezTo>
                      <a:pt x="13928" y="19466"/>
                      <a:pt x="13921" y="19492"/>
                      <a:pt x="13921" y="19492"/>
                    </a:cubicBezTo>
                    <a:close/>
                    <a:moveTo>
                      <a:pt x="13935" y="18430"/>
                    </a:moveTo>
                    <a:cubicBezTo>
                      <a:pt x="13921" y="18430"/>
                      <a:pt x="13899" y="18456"/>
                      <a:pt x="13899" y="18376"/>
                    </a:cubicBezTo>
                    <a:cubicBezTo>
                      <a:pt x="13906" y="18350"/>
                      <a:pt x="13913" y="18323"/>
                      <a:pt x="13921" y="18270"/>
                    </a:cubicBezTo>
                    <a:cubicBezTo>
                      <a:pt x="13928" y="18297"/>
                      <a:pt x="13935" y="18350"/>
                      <a:pt x="13942" y="18376"/>
                    </a:cubicBezTo>
                    <a:cubicBezTo>
                      <a:pt x="13942" y="18376"/>
                      <a:pt x="13935" y="18430"/>
                      <a:pt x="13935" y="18430"/>
                    </a:cubicBezTo>
                    <a:close/>
                    <a:moveTo>
                      <a:pt x="13921" y="15215"/>
                    </a:moveTo>
                    <a:cubicBezTo>
                      <a:pt x="13913" y="15188"/>
                      <a:pt x="13906" y="15162"/>
                      <a:pt x="13899" y="15108"/>
                    </a:cubicBezTo>
                    <a:cubicBezTo>
                      <a:pt x="13899" y="15055"/>
                      <a:pt x="13913" y="15055"/>
                      <a:pt x="13921" y="15055"/>
                    </a:cubicBezTo>
                    <a:cubicBezTo>
                      <a:pt x="13928" y="15055"/>
                      <a:pt x="13935" y="15082"/>
                      <a:pt x="13942" y="15108"/>
                    </a:cubicBezTo>
                    <a:cubicBezTo>
                      <a:pt x="13935" y="15135"/>
                      <a:pt x="13928" y="15188"/>
                      <a:pt x="13921" y="15215"/>
                    </a:cubicBezTo>
                    <a:close/>
                    <a:moveTo>
                      <a:pt x="13921" y="14152"/>
                    </a:moveTo>
                    <a:cubicBezTo>
                      <a:pt x="13906" y="14125"/>
                      <a:pt x="13892" y="14072"/>
                      <a:pt x="13892" y="14072"/>
                    </a:cubicBezTo>
                    <a:cubicBezTo>
                      <a:pt x="13899" y="14019"/>
                      <a:pt x="13906" y="13966"/>
                      <a:pt x="13921" y="13939"/>
                    </a:cubicBezTo>
                    <a:cubicBezTo>
                      <a:pt x="13935" y="13993"/>
                      <a:pt x="13942" y="14019"/>
                      <a:pt x="13957" y="14072"/>
                    </a:cubicBezTo>
                    <a:cubicBezTo>
                      <a:pt x="13957" y="14072"/>
                      <a:pt x="13928" y="14152"/>
                      <a:pt x="13921" y="14152"/>
                    </a:cubicBezTo>
                    <a:close/>
                    <a:moveTo>
                      <a:pt x="13957" y="10831"/>
                    </a:moveTo>
                    <a:cubicBezTo>
                      <a:pt x="13942" y="10831"/>
                      <a:pt x="13935" y="10884"/>
                      <a:pt x="13928" y="10937"/>
                    </a:cubicBezTo>
                    <a:cubicBezTo>
                      <a:pt x="13928" y="10937"/>
                      <a:pt x="13928" y="10964"/>
                      <a:pt x="13921" y="10964"/>
                    </a:cubicBezTo>
                    <a:cubicBezTo>
                      <a:pt x="13921" y="10964"/>
                      <a:pt x="13921" y="10964"/>
                      <a:pt x="13913" y="10964"/>
                    </a:cubicBezTo>
                    <a:cubicBezTo>
                      <a:pt x="13906" y="10911"/>
                      <a:pt x="13899" y="10884"/>
                      <a:pt x="13885" y="10858"/>
                    </a:cubicBezTo>
                    <a:cubicBezTo>
                      <a:pt x="13870" y="10804"/>
                      <a:pt x="13877" y="10778"/>
                      <a:pt x="13885" y="10751"/>
                    </a:cubicBezTo>
                    <a:cubicBezTo>
                      <a:pt x="13892" y="10725"/>
                      <a:pt x="13906" y="10698"/>
                      <a:pt x="13913" y="10672"/>
                    </a:cubicBezTo>
                    <a:cubicBezTo>
                      <a:pt x="13921" y="10618"/>
                      <a:pt x="13928" y="10645"/>
                      <a:pt x="13935" y="10672"/>
                    </a:cubicBezTo>
                    <a:cubicBezTo>
                      <a:pt x="13942" y="10698"/>
                      <a:pt x="13949" y="10725"/>
                      <a:pt x="13957" y="10751"/>
                    </a:cubicBezTo>
                    <a:cubicBezTo>
                      <a:pt x="13971" y="10804"/>
                      <a:pt x="13971" y="10804"/>
                      <a:pt x="13957" y="10831"/>
                    </a:cubicBezTo>
                    <a:close/>
                    <a:moveTo>
                      <a:pt x="13870" y="9742"/>
                    </a:moveTo>
                    <a:cubicBezTo>
                      <a:pt x="13892" y="9662"/>
                      <a:pt x="13899" y="9582"/>
                      <a:pt x="13921" y="9582"/>
                    </a:cubicBezTo>
                    <a:cubicBezTo>
                      <a:pt x="13928" y="9556"/>
                      <a:pt x="13949" y="9662"/>
                      <a:pt x="13964" y="9689"/>
                    </a:cubicBezTo>
                    <a:cubicBezTo>
                      <a:pt x="13971" y="9742"/>
                      <a:pt x="13964" y="9742"/>
                      <a:pt x="13957" y="9768"/>
                    </a:cubicBezTo>
                    <a:cubicBezTo>
                      <a:pt x="13957" y="9795"/>
                      <a:pt x="13949" y="9821"/>
                      <a:pt x="13942" y="9848"/>
                    </a:cubicBezTo>
                    <a:cubicBezTo>
                      <a:pt x="13935" y="9848"/>
                      <a:pt x="13921" y="9901"/>
                      <a:pt x="13913" y="9875"/>
                    </a:cubicBezTo>
                    <a:cubicBezTo>
                      <a:pt x="13899" y="9848"/>
                      <a:pt x="13885" y="9795"/>
                      <a:pt x="13870" y="9742"/>
                    </a:cubicBezTo>
                    <a:close/>
                    <a:moveTo>
                      <a:pt x="13928" y="8812"/>
                    </a:moveTo>
                    <a:cubicBezTo>
                      <a:pt x="13928" y="8838"/>
                      <a:pt x="13921" y="8838"/>
                      <a:pt x="13921" y="8838"/>
                    </a:cubicBezTo>
                    <a:cubicBezTo>
                      <a:pt x="13921" y="8812"/>
                      <a:pt x="13913" y="8812"/>
                      <a:pt x="13913" y="8812"/>
                    </a:cubicBezTo>
                    <a:cubicBezTo>
                      <a:pt x="13899" y="8759"/>
                      <a:pt x="13892" y="8706"/>
                      <a:pt x="13877" y="8679"/>
                    </a:cubicBezTo>
                    <a:cubicBezTo>
                      <a:pt x="13863" y="8679"/>
                      <a:pt x="13856" y="8679"/>
                      <a:pt x="13870" y="8626"/>
                    </a:cubicBezTo>
                    <a:cubicBezTo>
                      <a:pt x="13877" y="8599"/>
                      <a:pt x="13892" y="8546"/>
                      <a:pt x="13899" y="8520"/>
                    </a:cubicBezTo>
                    <a:cubicBezTo>
                      <a:pt x="13921" y="8440"/>
                      <a:pt x="13921" y="8440"/>
                      <a:pt x="13949" y="8520"/>
                    </a:cubicBezTo>
                    <a:cubicBezTo>
                      <a:pt x="13957" y="8573"/>
                      <a:pt x="13971" y="8626"/>
                      <a:pt x="13985" y="8652"/>
                    </a:cubicBezTo>
                    <a:cubicBezTo>
                      <a:pt x="13964" y="8706"/>
                      <a:pt x="13942" y="8759"/>
                      <a:pt x="13928" y="8812"/>
                    </a:cubicBezTo>
                    <a:close/>
                    <a:moveTo>
                      <a:pt x="13993" y="7563"/>
                    </a:moveTo>
                    <a:cubicBezTo>
                      <a:pt x="13971" y="7643"/>
                      <a:pt x="13949" y="7723"/>
                      <a:pt x="13921" y="7802"/>
                    </a:cubicBezTo>
                    <a:cubicBezTo>
                      <a:pt x="13899" y="7749"/>
                      <a:pt x="13885" y="7669"/>
                      <a:pt x="13863" y="7590"/>
                    </a:cubicBezTo>
                    <a:cubicBezTo>
                      <a:pt x="13856" y="7563"/>
                      <a:pt x="13849" y="7563"/>
                      <a:pt x="13849" y="7537"/>
                    </a:cubicBezTo>
                    <a:cubicBezTo>
                      <a:pt x="13849" y="7537"/>
                      <a:pt x="13856" y="7510"/>
                      <a:pt x="13856" y="7510"/>
                    </a:cubicBezTo>
                    <a:cubicBezTo>
                      <a:pt x="13870" y="7483"/>
                      <a:pt x="13877" y="7457"/>
                      <a:pt x="13892" y="7430"/>
                    </a:cubicBezTo>
                    <a:cubicBezTo>
                      <a:pt x="13921" y="7324"/>
                      <a:pt x="13921" y="7324"/>
                      <a:pt x="13957" y="7430"/>
                    </a:cubicBezTo>
                    <a:cubicBezTo>
                      <a:pt x="13964" y="7457"/>
                      <a:pt x="13971" y="7483"/>
                      <a:pt x="13985" y="7510"/>
                    </a:cubicBezTo>
                    <a:cubicBezTo>
                      <a:pt x="13993" y="7510"/>
                      <a:pt x="14000" y="7510"/>
                      <a:pt x="13993" y="7563"/>
                    </a:cubicBezTo>
                    <a:close/>
                    <a:moveTo>
                      <a:pt x="13863" y="6421"/>
                    </a:moveTo>
                    <a:cubicBezTo>
                      <a:pt x="13885" y="6341"/>
                      <a:pt x="13906" y="6261"/>
                      <a:pt x="13921" y="6182"/>
                    </a:cubicBezTo>
                    <a:cubicBezTo>
                      <a:pt x="13949" y="6261"/>
                      <a:pt x="13971" y="6368"/>
                      <a:pt x="13993" y="6447"/>
                    </a:cubicBezTo>
                    <a:cubicBezTo>
                      <a:pt x="13993" y="6447"/>
                      <a:pt x="13993" y="6474"/>
                      <a:pt x="13993" y="6500"/>
                    </a:cubicBezTo>
                    <a:cubicBezTo>
                      <a:pt x="13957" y="6527"/>
                      <a:pt x="13935" y="6607"/>
                      <a:pt x="13928" y="6713"/>
                    </a:cubicBezTo>
                    <a:cubicBezTo>
                      <a:pt x="13928" y="6739"/>
                      <a:pt x="13928" y="6739"/>
                      <a:pt x="13921" y="6739"/>
                    </a:cubicBezTo>
                    <a:cubicBezTo>
                      <a:pt x="13921" y="6739"/>
                      <a:pt x="13921" y="6713"/>
                      <a:pt x="13913" y="6713"/>
                    </a:cubicBezTo>
                    <a:cubicBezTo>
                      <a:pt x="13899" y="6633"/>
                      <a:pt x="13885" y="6553"/>
                      <a:pt x="13870" y="6500"/>
                    </a:cubicBezTo>
                    <a:cubicBezTo>
                      <a:pt x="13863" y="6474"/>
                      <a:pt x="13834" y="6500"/>
                      <a:pt x="13863" y="6421"/>
                    </a:cubicBezTo>
                    <a:close/>
                    <a:moveTo>
                      <a:pt x="14000" y="5411"/>
                    </a:moveTo>
                    <a:cubicBezTo>
                      <a:pt x="13978" y="5491"/>
                      <a:pt x="13957" y="5544"/>
                      <a:pt x="13935" y="5624"/>
                    </a:cubicBezTo>
                    <a:cubicBezTo>
                      <a:pt x="13921" y="5677"/>
                      <a:pt x="13921" y="5650"/>
                      <a:pt x="13906" y="5624"/>
                    </a:cubicBezTo>
                    <a:cubicBezTo>
                      <a:pt x="13885" y="5544"/>
                      <a:pt x="13870" y="5438"/>
                      <a:pt x="13842" y="5411"/>
                    </a:cubicBezTo>
                    <a:cubicBezTo>
                      <a:pt x="13842" y="5411"/>
                      <a:pt x="13834" y="5411"/>
                      <a:pt x="13834" y="5384"/>
                    </a:cubicBezTo>
                    <a:cubicBezTo>
                      <a:pt x="13842" y="5384"/>
                      <a:pt x="13842" y="5384"/>
                      <a:pt x="13849" y="5358"/>
                    </a:cubicBezTo>
                    <a:cubicBezTo>
                      <a:pt x="13870" y="5278"/>
                      <a:pt x="13899" y="5172"/>
                      <a:pt x="13928" y="5066"/>
                    </a:cubicBezTo>
                    <a:cubicBezTo>
                      <a:pt x="13942" y="5199"/>
                      <a:pt x="13964" y="5305"/>
                      <a:pt x="14000" y="5358"/>
                    </a:cubicBezTo>
                    <a:cubicBezTo>
                      <a:pt x="14014" y="5384"/>
                      <a:pt x="14014" y="5384"/>
                      <a:pt x="14000" y="5411"/>
                    </a:cubicBezTo>
                    <a:close/>
                    <a:moveTo>
                      <a:pt x="14000" y="4348"/>
                    </a:moveTo>
                    <a:cubicBezTo>
                      <a:pt x="13993" y="4348"/>
                      <a:pt x="13985" y="4375"/>
                      <a:pt x="13978" y="4375"/>
                    </a:cubicBezTo>
                    <a:cubicBezTo>
                      <a:pt x="13921" y="4587"/>
                      <a:pt x="13921" y="4587"/>
                      <a:pt x="13863" y="4401"/>
                    </a:cubicBezTo>
                    <a:cubicBezTo>
                      <a:pt x="13856" y="4375"/>
                      <a:pt x="13849" y="4375"/>
                      <a:pt x="13842" y="4348"/>
                    </a:cubicBezTo>
                    <a:cubicBezTo>
                      <a:pt x="13842" y="4348"/>
                      <a:pt x="13834" y="4322"/>
                      <a:pt x="13834" y="4322"/>
                    </a:cubicBezTo>
                    <a:cubicBezTo>
                      <a:pt x="13842" y="4295"/>
                      <a:pt x="13842" y="4269"/>
                      <a:pt x="13849" y="4269"/>
                    </a:cubicBezTo>
                    <a:cubicBezTo>
                      <a:pt x="13885" y="4215"/>
                      <a:pt x="13899" y="4109"/>
                      <a:pt x="13913" y="4003"/>
                    </a:cubicBezTo>
                    <a:cubicBezTo>
                      <a:pt x="13921" y="3976"/>
                      <a:pt x="13921" y="3976"/>
                      <a:pt x="13921" y="3950"/>
                    </a:cubicBezTo>
                    <a:cubicBezTo>
                      <a:pt x="13928" y="3950"/>
                      <a:pt x="13928" y="3976"/>
                      <a:pt x="13928" y="3976"/>
                    </a:cubicBezTo>
                    <a:cubicBezTo>
                      <a:pt x="13942" y="4136"/>
                      <a:pt x="13964" y="4215"/>
                      <a:pt x="14000" y="4295"/>
                    </a:cubicBezTo>
                    <a:cubicBezTo>
                      <a:pt x="14007" y="4295"/>
                      <a:pt x="14021" y="4348"/>
                      <a:pt x="14000" y="4348"/>
                    </a:cubicBezTo>
                    <a:close/>
                    <a:moveTo>
                      <a:pt x="14108" y="3259"/>
                    </a:moveTo>
                    <a:cubicBezTo>
                      <a:pt x="14115" y="3232"/>
                      <a:pt x="14115" y="3232"/>
                      <a:pt x="14122" y="3232"/>
                    </a:cubicBezTo>
                    <a:cubicBezTo>
                      <a:pt x="14151" y="3126"/>
                      <a:pt x="14172" y="3046"/>
                      <a:pt x="14201" y="2967"/>
                    </a:cubicBezTo>
                    <a:cubicBezTo>
                      <a:pt x="14208" y="2940"/>
                      <a:pt x="14201" y="2887"/>
                      <a:pt x="14208" y="2861"/>
                    </a:cubicBezTo>
                    <a:cubicBezTo>
                      <a:pt x="14208" y="2861"/>
                      <a:pt x="14208" y="2834"/>
                      <a:pt x="14208" y="2834"/>
                    </a:cubicBezTo>
                    <a:cubicBezTo>
                      <a:pt x="14215" y="2834"/>
                      <a:pt x="14215" y="2834"/>
                      <a:pt x="14215" y="2861"/>
                    </a:cubicBezTo>
                    <a:cubicBezTo>
                      <a:pt x="14215" y="3046"/>
                      <a:pt x="14266" y="3073"/>
                      <a:pt x="14287" y="3206"/>
                    </a:cubicBezTo>
                    <a:cubicBezTo>
                      <a:pt x="14295" y="3232"/>
                      <a:pt x="14302" y="3286"/>
                      <a:pt x="14287" y="3286"/>
                    </a:cubicBezTo>
                    <a:cubicBezTo>
                      <a:pt x="14251" y="3365"/>
                      <a:pt x="14230" y="3445"/>
                      <a:pt x="14223" y="3578"/>
                    </a:cubicBezTo>
                    <a:cubicBezTo>
                      <a:pt x="14215" y="3604"/>
                      <a:pt x="14215" y="3631"/>
                      <a:pt x="14215" y="3631"/>
                    </a:cubicBezTo>
                    <a:cubicBezTo>
                      <a:pt x="14208" y="3631"/>
                      <a:pt x="14208" y="3604"/>
                      <a:pt x="14208" y="3604"/>
                    </a:cubicBezTo>
                    <a:cubicBezTo>
                      <a:pt x="14194" y="3418"/>
                      <a:pt x="14165" y="3312"/>
                      <a:pt x="14115" y="3286"/>
                    </a:cubicBezTo>
                    <a:cubicBezTo>
                      <a:pt x="14115" y="3286"/>
                      <a:pt x="14115" y="3259"/>
                      <a:pt x="14108" y="3259"/>
                    </a:cubicBezTo>
                    <a:close/>
                    <a:moveTo>
                      <a:pt x="14136" y="5358"/>
                    </a:moveTo>
                    <a:cubicBezTo>
                      <a:pt x="14165" y="5305"/>
                      <a:pt x="14187" y="5199"/>
                      <a:pt x="14208" y="5119"/>
                    </a:cubicBezTo>
                    <a:cubicBezTo>
                      <a:pt x="14208" y="5119"/>
                      <a:pt x="14208" y="5092"/>
                      <a:pt x="14215" y="5066"/>
                    </a:cubicBezTo>
                    <a:cubicBezTo>
                      <a:pt x="14215" y="5092"/>
                      <a:pt x="14215" y="5119"/>
                      <a:pt x="14223" y="5145"/>
                    </a:cubicBezTo>
                    <a:cubicBezTo>
                      <a:pt x="14230" y="5172"/>
                      <a:pt x="14237" y="5199"/>
                      <a:pt x="14244" y="5252"/>
                    </a:cubicBezTo>
                    <a:cubicBezTo>
                      <a:pt x="14287" y="5384"/>
                      <a:pt x="14287" y="5384"/>
                      <a:pt x="14251" y="5491"/>
                    </a:cubicBezTo>
                    <a:cubicBezTo>
                      <a:pt x="14237" y="5517"/>
                      <a:pt x="14237" y="5570"/>
                      <a:pt x="14230" y="5624"/>
                    </a:cubicBezTo>
                    <a:cubicBezTo>
                      <a:pt x="14223" y="5624"/>
                      <a:pt x="14215" y="5650"/>
                      <a:pt x="14215" y="5677"/>
                    </a:cubicBezTo>
                    <a:cubicBezTo>
                      <a:pt x="14208" y="5650"/>
                      <a:pt x="14201" y="5650"/>
                      <a:pt x="14201" y="5624"/>
                    </a:cubicBezTo>
                    <a:cubicBezTo>
                      <a:pt x="14179" y="5570"/>
                      <a:pt x="14165" y="5464"/>
                      <a:pt x="14136" y="5438"/>
                    </a:cubicBezTo>
                    <a:cubicBezTo>
                      <a:pt x="14122" y="5384"/>
                      <a:pt x="14122" y="5411"/>
                      <a:pt x="14136" y="5358"/>
                    </a:cubicBezTo>
                    <a:close/>
                    <a:moveTo>
                      <a:pt x="14273" y="6500"/>
                    </a:moveTo>
                    <a:cubicBezTo>
                      <a:pt x="14223" y="6633"/>
                      <a:pt x="14201" y="6633"/>
                      <a:pt x="14151" y="6500"/>
                    </a:cubicBezTo>
                    <a:cubicBezTo>
                      <a:pt x="14144" y="6474"/>
                      <a:pt x="14144" y="6474"/>
                      <a:pt x="14136" y="6474"/>
                    </a:cubicBezTo>
                    <a:cubicBezTo>
                      <a:pt x="14144" y="6447"/>
                      <a:pt x="14144" y="6447"/>
                      <a:pt x="14144" y="6447"/>
                    </a:cubicBezTo>
                    <a:cubicBezTo>
                      <a:pt x="14158" y="6394"/>
                      <a:pt x="14165" y="6341"/>
                      <a:pt x="14179" y="6314"/>
                    </a:cubicBezTo>
                    <a:cubicBezTo>
                      <a:pt x="14187" y="6261"/>
                      <a:pt x="14201" y="6235"/>
                      <a:pt x="14215" y="6182"/>
                    </a:cubicBezTo>
                    <a:cubicBezTo>
                      <a:pt x="14223" y="6235"/>
                      <a:pt x="14230" y="6288"/>
                      <a:pt x="14237" y="6314"/>
                    </a:cubicBezTo>
                    <a:cubicBezTo>
                      <a:pt x="14244" y="6368"/>
                      <a:pt x="14266" y="6394"/>
                      <a:pt x="14273" y="6421"/>
                    </a:cubicBezTo>
                    <a:cubicBezTo>
                      <a:pt x="14280" y="6421"/>
                      <a:pt x="14302" y="6447"/>
                      <a:pt x="14273" y="6500"/>
                    </a:cubicBezTo>
                    <a:close/>
                    <a:moveTo>
                      <a:pt x="14151" y="8652"/>
                    </a:moveTo>
                    <a:cubicBezTo>
                      <a:pt x="14172" y="8573"/>
                      <a:pt x="14187" y="8520"/>
                      <a:pt x="14208" y="8440"/>
                    </a:cubicBezTo>
                    <a:cubicBezTo>
                      <a:pt x="14208" y="8440"/>
                      <a:pt x="14215" y="8440"/>
                      <a:pt x="14215" y="8440"/>
                    </a:cubicBezTo>
                    <a:cubicBezTo>
                      <a:pt x="14215" y="8440"/>
                      <a:pt x="14223" y="8466"/>
                      <a:pt x="14223" y="8466"/>
                    </a:cubicBezTo>
                    <a:cubicBezTo>
                      <a:pt x="14230" y="8493"/>
                      <a:pt x="14230" y="8546"/>
                      <a:pt x="14237" y="8546"/>
                    </a:cubicBezTo>
                    <a:cubicBezTo>
                      <a:pt x="14259" y="8679"/>
                      <a:pt x="14259" y="8679"/>
                      <a:pt x="14230" y="8785"/>
                    </a:cubicBezTo>
                    <a:cubicBezTo>
                      <a:pt x="14215" y="8812"/>
                      <a:pt x="14208" y="8838"/>
                      <a:pt x="14194" y="8785"/>
                    </a:cubicBezTo>
                    <a:cubicBezTo>
                      <a:pt x="14187" y="8732"/>
                      <a:pt x="14172" y="8706"/>
                      <a:pt x="14158" y="8679"/>
                    </a:cubicBezTo>
                    <a:cubicBezTo>
                      <a:pt x="14158" y="8679"/>
                      <a:pt x="14151" y="8652"/>
                      <a:pt x="14151" y="8652"/>
                    </a:cubicBezTo>
                    <a:close/>
                    <a:moveTo>
                      <a:pt x="14230" y="9848"/>
                    </a:moveTo>
                    <a:cubicBezTo>
                      <a:pt x="14215" y="9901"/>
                      <a:pt x="14208" y="9928"/>
                      <a:pt x="14194" y="9848"/>
                    </a:cubicBezTo>
                    <a:cubicBezTo>
                      <a:pt x="14187" y="9795"/>
                      <a:pt x="14172" y="9768"/>
                      <a:pt x="14165" y="9742"/>
                    </a:cubicBezTo>
                    <a:cubicBezTo>
                      <a:pt x="14165" y="9715"/>
                      <a:pt x="14172" y="9715"/>
                      <a:pt x="14172" y="9689"/>
                    </a:cubicBezTo>
                    <a:cubicBezTo>
                      <a:pt x="14179" y="9662"/>
                      <a:pt x="14194" y="9635"/>
                      <a:pt x="14201" y="9582"/>
                    </a:cubicBezTo>
                    <a:cubicBezTo>
                      <a:pt x="14208" y="9556"/>
                      <a:pt x="14215" y="9556"/>
                      <a:pt x="14223" y="9582"/>
                    </a:cubicBezTo>
                    <a:cubicBezTo>
                      <a:pt x="14223" y="9609"/>
                      <a:pt x="14230" y="9609"/>
                      <a:pt x="14230" y="9609"/>
                    </a:cubicBezTo>
                    <a:cubicBezTo>
                      <a:pt x="14259" y="9742"/>
                      <a:pt x="14259" y="9715"/>
                      <a:pt x="14230" y="9848"/>
                    </a:cubicBezTo>
                    <a:close/>
                    <a:moveTo>
                      <a:pt x="14215" y="19492"/>
                    </a:moveTo>
                    <a:cubicBezTo>
                      <a:pt x="14208" y="19492"/>
                      <a:pt x="14208" y="19466"/>
                      <a:pt x="14208" y="19466"/>
                    </a:cubicBezTo>
                    <a:cubicBezTo>
                      <a:pt x="14208" y="19466"/>
                      <a:pt x="14208" y="19466"/>
                      <a:pt x="14215" y="19439"/>
                    </a:cubicBezTo>
                    <a:cubicBezTo>
                      <a:pt x="14215" y="19466"/>
                      <a:pt x="14215" y="19466"/>
                      <a:pt x="14215" y="19492"/>
                    </a:cubicBezTo>
                    <a:cubicBezTo>
                      <a:pt x="14215" y="19492"/>
                      <a:pt x="14215" y="19492"/>
                      <a:pt x="14215" y="19492"/>
                    </a:cubicBezTo>
                    <a:close/>
                    <a:moveTo>
                      <a:pt x="14208" y="18430"/>
                    </a:moveTo>
                    <a:cubicBezTo>
                      <a:pt x="14201" y="18430"/>
                      <a:pt x="14194" y="18403"/>
                      <a:pt x="14179" y="18376"/>
                    </a:cubicBezTo>
                    <a:cubicBezTo>
                      <a:pt x="14194" y="18323"/>
                      <a:pt x="14208" y="18323"/>
                      <a:pt x="14215" y="18297"/>
                    </a:cubicBezTo>
                    <a:cubicBezTo>
                      <a:pt x="14223" y="18323"/>
                      <a:pt x="14230" y="18350"/>
                      <a:pt x="14230" y="18376"/>
                    </a:cubicBezTo>
                    <a:cubicBezTo>
                      <a:pt x="14237" y="18456"/>
                      <a:pt x="14215" y="18430"/>
                      <a:pt x="14208" y="18430"/>
                    </a:cubicBezTo>
                    <a:close/>
                    <a:moveTo>
                      <a:pt x="14208" y="16277"/>
                    </a:moveTo>
                    <a:cubicBezTo>
                      <a:pt x="14201" y="16277"/>
                      <a:pt x="14194" y="16251"/>
                      <a:pt x="14187" y="16224"/>
                    </a:cubicBezTo>
                    <a:cubicBezTo>
                      <a:pt x="14201" y="16171"/>
                      <a:pt x="14208" y="16145"/>
                      <a:pt x="14215" y="16145"/>
                    </a:cubicBezTo>
                    <a:cubicBezTo>
                      <a:pt x="14215" y="16145"/>
                      <a:pt x="14223" y="16171"/>
                      <a:pt x="14230" y="16198"/>
                    </a:cubicBezTo>
                    <a:cubicBezTo>
                      <a:pt x="14223" y="16224"/>
                      <a:pt x="14215" y="16277"/>
                      <a:pt x="14208" y="16277"/>
                    </a:cubicBezTo>
                    <a:close/>
                    <a:moveTo>
                      <a:pt x="14230" y="17287"/>
                    </a:moveTo>
                    <a:cubicBezTo>
                      <a:pt x="14230" y="17314"/>
                      <a:pt x="14223" y="17340"/>
                      <a:pt x="14208" y="17367"/>
                    </a:cubicBezTo>
                    <a:cubicBezTo>
                      <a:pt x="14208" y="17340"/>
                      <a:pt x="14194" y="17314"/>
                      <a:pt x="14194" y="17287"/>
                    </a:cubicBezTo>
                    <a:cubicBezTo>
                      <a:pt x="14194" y="17261"/>
                      <a:pt x="14208" y="17234"/>
                      <a:pt x="14215" y="17207"/>
                    </a:cubicBezTo>
                    <a:cubicBezTo>
                      <a:pt x="14223" y="17234"/>
                      <a:pt x="14230" y="17261"/>
                      <a:pt x="14230" y="17287"/>
                    </a:cubicBezTo>
                    <a:close/>
                    <a:moveTo>
                      <a:pt x="14215" y="15215"/>
                    </a:moveTo>
                    <a:cubicBezTo>
                      <a:pt x="14208" y="15188"/>
                      <a:pt x="14194" y="15162"/>
                      <a:pt x="14194" y="15108"/>
                    </a:cubicBezTo>
                    <a:cubicBezTo>
                      <a:pt x="14187" y="15055"/>
                      <a:pt x="14201" y="15055"/>
                      <a:pt x="14215" y="15055"/>
                    </a:cubicBezTo>
                    <a:cubicBezTo>
                      <a:pt x="14223" y="15055"/>
                      <a:pt x="14230" y="15082"/>
                      <a:pt x="14230" y="15108"/>
                    </a:cubicBezTo>
                    <a:cubicBezTo>
                      <a:pt x="14230" y="15135"/>
                      <a:pt x="14223" y="15188"/>
                      <a:pt x="14215" y="15215"/>
                    </a:cubicBezTo>
                    <a:close/>
                    <a:moveTo>
                      <a:pt x="14215" y="14152"/>
                    </a:moveTo>
                    <a:cubicBezTo>
                      <a:pt x="14208" y="14152"/>
                      <a:pt x="14172" y="14072"/>
                      <a:pt x="14179" y="14072"/>
                    </a:cubicBezTo>
                    <a:cubicBezTo>
                      <a:pt x="14187" y="14019"/>
                      <a:pt x="14201" y="13993"/>
                      <a:pt x="14215" y="13939"/>
                    </a:cubicBezTo>
                    <a:cubicBezTo>
                      <a:pt x="14223" y="13966"/>
                      <a:pt x="14237" y="14019"/>
                      <a:pt x="14244" y="14072"/>
                    </a:cubicBezTo>
                    <a:cubicBezTo>
                      <a:pt x="14237" y="14099"/>
                      <a:pt x="14230" y="14125"/>
                      <a:pt x="14215" y="14152"/>
                    </a:cubicBezTo>
                    <a:close/>
                    <a:moveTo>
                      <a:pt x="14172" y="12983"/>
                    </a:moveTo>
                    <a:cubicBezTo>
                      <a:pt x="14187" y="12903"/>
                      <a:pt x="14201" y="12877"/>
                      <a:pt x="14208" y="12824"/>
                    </a:cubicBezTo>
                    <a:cubicBezTo>
                      <a:pt x="14223" y="12877"/>
                      <a:pt x="14244" y="12930"/>
                      <a:pt x="14244" y="12983"/>
                    </a:cubicBezTo>
                    <a:cubicBezTo>
                      <a:pt x="14244" y="13010"/>
                      <a:pt x="14223" y="13063"/>
                      <a:pt x="14215" y="13116"/>
                    </a:cubicBezTo>
                    <a:cubicBezTo>
                      <a:pt x="14201" y="13089"/>
                      <a:pt x="14187" y="13036"/>
                      <a:pt x="14172" y="12983"/>
                    </a:cubicBezTo>
                    <a:close/>
                    <a:moveTo>
                      <a:pt x="14215" y="11973"/>
                    </a:moveTo>
                    <a:cubicBezTo>
                      <a:pt x="14201" y="11973"/>
                      <a:pt x="14194" y="11920"/>
                      <a:pt x="14179" y="11867"/>
                    </a:cubicBezTo>
                    <a:cubicBezTo>
                      <a:pt x="14187" y="11841"/>
                      <a:pt x="14201" y="11787"/>
                      <a:pt x="14215" y="11734"/>
                    </a:cubicBezTo>
                    <a:cubicBezTo>
                      <a:pt x="14223" y="11787"/>
                      <a:pt x="14237" y="11841"/>
                      <a:pt x="14251" y="11894"/>
                    </a:cubicBezTo>
                    <a:cubicBezTo>
                      <a:pt x="14237" y="11920"/>
                      <a:pt x="14223" y="12000"/>
                      <a:pt x="14215" y="11973"/>
                    </a:cubicBezTo>
                    <a:close/>
                    <a:moveTo>
                      <a:pt x="14237" y="10858"/>
                    </a:moveTo>
                    <a:cubicBezTo>
                      <a:pt x="14230" y="10858"/>
                      <a:pt x="14215" y="10937"/>
                      <a:pt x="14215" y="10911"/>
                    </a:cubicBezTo>
                    <a:cubicBezTo>
                      <a:pt x="14194" y="10911"/>
                      <a:pt x="14179" y="10858"/>
                      <a:pt x="14165" y="10831"/>
                    </a:cubicBezTo>
                    <a:cubicBezTo>
                      <a:pt x="14165" y="10804"/>
                      <a:pt x="14165" y="10804"/>
                      <a:pt x="14165" y="10804"/>
                    </a:cubicBezTo>
                    <a:cubicBezTo>
                      <a:pt x="14179" y="10751"/>
                      <a:pt x="14194" y="10672"/>
                      <a:pt x="14215" y="10618"/>
                    </a:cubicBezTo>
                    <a:cubicBezTo>
                      <a:pt x="14215" y="10618"/>
                      <a:pt x="14230" y="10698"/>
                      <a:pt x="14244" y="10725"/>
                    </a:cubicBezTo>
                    <a:cubicBezTo>
                      <a:pt x="14266" y="10804"/>
                      <a:pt x="14259" y="10831"/>
                      <a:pt x="14237" y="10858"/>
                    </a:cubicBezTo>
                    <a:close/>
                    <a:moveTo>
                      <a:pt x="14273" y="7590"/>
                    </a:moveTo>
                    <a:cubicBezTo>
                      <a:pt x="14273" y="7669"/>
                      <a:pt x="14237" y="7643"/>
                      <a:pt x="14230" y="7749"/>
                    </a:cubicBezTo>
                    <a:cubicBezTo>
                      <a:pt x="14223" y="7829"/>
                      <a:pt x="14215" y="7829"/>
                      <a:pt x="14194" y="7749"/>
                    </a:cubicBezTo>
                    <a:cubicBezTo>
                      <a:pt x="14187" y="7723"/>
                      <a:pt x="14179" y="7696"/>
                      <a:pt x="14172" y="7669"/>
                    </a:cubicBezTo>
                    <a:cubicBezTo>
                      <a:pt x="14158" y="7616"/>
                      <a:pt x="14151" y="7563"/>
                      <a:pt x="14136" y="7537"/>
                    </a:cubicBezTo>
                    <a:cubicBezTo>
                      <a:pt x="14151" y="7510"/>
                      <a:pt x="14165" y="7483"/>
                      <a:pt x="14172" y="7430"/>
                    </a:cubicBezTo>
                    <a:cubicBezTo>
                      <a:pt x="14187" y="7404"/>
                      <a:pt x="14208" y="7377"/>
                      <a:pt x="14208" y="7297"/>
                    </a:cubicBezTo>
                    <a:cubicBezTo>
                      <a:pt x="14208" y="7297"/>
                      <a:pt x="14215" y="7271"/>
                      <a:pt x="14215" y="7271"/>
                    </a:cubicBezTo>
                    <a:cubicBezTo>
                      <a:pt x="14230" y="7404"/>
                      <a:pt x="14251" y="7483"/>
                      <a:pt x="14280" y="7510"/>
                    </a:cubicBezTo>
                    <a:cubicBezTo>
                      <a:pt x="14280" y="7510"/>
                      <a:pt x="14287" y="7537"/>
                      <a:pt x="14287" y="7537"/>
                    </a:cubicBezTo>
                    <a:cubicBezTo>
                      <a:pt x="14280" y="7537"/>
                      <a:pt x="14280" y="7563"/>
                      <a:pt x="14273" y="7590"/>
                    </a:cubicBezTo>
                    <a:close/>
                    <a:moveTo>
                      <a:pt x="14295" y="4348"/>
                    </a:moveTo>
                    <a:cubicBezTo>
                      <a:pt x="14266" y="4428"/>
                      <a:pt x="14244" y="4508"/>
                      <a:pt x="14223" y="4587"/>
                    </a:cubicBezTo>
                    <a:cubicBezTo>
                      <a:pt x="14215" y="4587"/>
                      <a:pt x="14215" y="4614"/>
                      <a:pt x="14208" y="4641"/>
                    </a:cubicBezTo>
                    <a:cubicBezTo>
                      <a:pt x="14208" y="4614"/>
                      <a:pt x="14208" y="4587"/>
                      <a:pt x="14208" y="4587"/>
                    </a:cubicBezTo>
                    <a:cubicBezTo>
                      <a:pt x="14179" y="4508"/>
                      <a:pt x="14158" y="4428"/>
                      <a:pt x="14136" y="4348"/>
                    </a:cubicBezTo>
                    <a:cubicBezTo>
                      <a:pt x="14136" y="4348"/>
                      <a:pt x="14129" y="4348"/>
                      <a:pt x="14122" y="4322"/>
                    </a:cubicBezTo>
                    <a:cubicBezTo>
                      <a:pt x="14129" y="4322"/>
                      <a:pt x="14129" y="4295"/>
                      <a:pt x="14136" y="4269"/>
                    </a:cubicBezTo>
                    <a:cubicBezTo>
                      <a:pt x="14172" y="4215"/>
                      <a:pt x="14194" y="4109"/>
                      <a:pt x="14208" y="3976"/>
                    </a:cubicBezTo>
                    <a:cubicBezTo>
                      <a:pt x="14208" y="3976"/>
                      <a:pt x="14208" y="3950"/>
                      <a:pt x="14208" y="3950"/>
                    </a:cubicBezTo>
                    <a:cubicBezTo>
                      <a:pt x="14215" y="3950"/>
                      <a:pt x="14215" y="3976"/>
                      <a:pt x="14215" y="3976"/>
                    </a:cubicBezTo>
                    <a:cubicBezTo>
                      <a:pt x="14230" y="4136"/>
                      <a:pt x="14259" y="4215"/>
                      <a:pt x="14295" y="4295"/>
                    </a:cubicBezTo>
                    <a:cubicBezTo>
                      <a:pt x="14302" y="4295"/>
                      <a:pt x="14302" y="4322"/>
                      <a:pt x="14295" y="4348"/>
                    </a:cubicBezTo>
                    <a:close/>
                    <a:moveTo>
                      <a:pt x="14417" y="5384"/>
                    </a:moveTo>
                    <a:cubicBezTo>
                      <a:pt x="14417" y="5384"/>
                      <a:pt x="14424" y="5384"/>
                      <a:pt x="14431" y="5358"/>
                    </a:cubicBezTo>
                    <a:cubicBezTo>
                      <a:pt x="14438" y="5331"/>
                      <a:pt x="14446" y="5305"/>
                      <a:pt x="14453" y="5278"/>
                    </a:cubicBezTo>
                    <a:cubicBezTo>
                      <a:pt x="14474" y="5225"/>
                      <a:pt x="14489" y="5145"/>
                      <a:pt x="14503" y="5066"/>
                    </a:cubicBezTo>
                    <a:cubicBezTo>
                      <a:pt x="14510" y="5172"/>
                      <a:pt x="14532" y="5225"/>
                      <a:pt x="14546" y="5278"/>
                    </a:cubicBezTo>
                    <a:cubicBezTo>
                      <a:pt x="14561" y="5331"/>
                      <a:pt x="14568" y="5358"/>
                      <a:pt x="14575" y="5411"/>
                    </a:cubicBezTo>
                    <a:cubicBezTo>
                      <a:pt x="14561" y="5438"/>
                      <a:pt x="14546" y="5464"/>
                      <a:pt x="14539" y="5491"/>
                    </a:cubicBezTo>
                    <a:cubicBezTo>
                      <a:pt x="14532" y="5517"/>
                      <a:pt x="14525" y="5570"/>
                      <a:pt x="14517" y="5624"/>
                    </a:cubicBezTo>
                    <a:cubicBezTo>
                      <a:pt x="14510" y="5650"/>
                      <a:pt x="14510" y="5650"/>
                      <a:pt x="14503" y="5677"/>
                    </a:cubicBezTo>
                    <a:cubicBezTo>
                      <a:pt x="14496" y="5650"/>
                      <a:pt x="14489" y="5650"/>
                      <a:pt x="14489" y="5624"/>
                    </a:cubicBezTo>
                    <a:cubicBezTo>
                      <a:pt x="14481" y="5491"/>
                      <a:pt x="14453" y="5464"/>
                      <a:pt x="14431" y="5411"/>
                    </a:cubicBezTo>
                    <a:cubicBezTo>
                      <a:pt x="14424" y="5411"/>
                      <a:pt x="14417" y="5411"/>
                      <a:pt x="14417" y="5384"/>
                    </a:cubicBezTo>
                    <a:close/>
                    <a:moveTo>
                      <a:pt x="14503" y="19492"/>
                    </a:moveTo>
                    <a:cubicBezTo>
                      <a:pt x="14503" y="19492"/>
                      <a:pt x="14496" y="19466"/>
                      <a:pt x="14496" y="19466"/>
                    </a:cubicBezTo>
                    <a:cubicBezTo>
                      <a:pt x="14496" y="19466"/>
                      <a:pt x="14503" y="19466"/>
                      <a:pt x="14503" y="19439"/>
                    </a:cubicBezTo>
                    <a:cubicBezTo>
                      <a:pt x="14503" y="19466"/>
                      <a:pt x="14503" y="19466"/>
                      <a:pt x="14503" y="19492"/>
                    </a:cubicBezTo>
                    <a:cubicBezTo>
                      <a:pt x="14510" y="19492"/>
                      <a:pt x="14503" y="19492"/>
                      <a:pt x="14503" y="19492"/>
                    </a:cubicBezTo>
                    <a:close/>
                    <a:moveTo>
                      <a:pt x="14510" y="18430"/>
                    </a:moveTo>
                    <a:cubicBezTo>
                      <a:pt x="14496" y="18430"/>
                      <a:pt x="14489" y="18403"/>
                      <a:pt x="14474" y="18403"/>
                    </a:cubicBezTo>
                    <a:cubicBezTo>
                      <a:pt x="14489" y="18350"/>
                      <a:pt x="14496" y="18323"/>
                      <a:pt x="14503" y="18270"/>
                    </a:cubicBezTo>
                    <a:cubicBezTo>
                      <a:pt x="14510" y="18297"/>
                      <a:pt x="14517" y="18323"/>
                      <a:pt x="14525" y="18376"/>
                    </a:cubicBezTo>
                    <a:cubicBezTo>
                      <a:pt x="14525" y="18376"/>
                      <a:pt x="14510" y="18430"/>
                      <a:pt x="14510" y="18430"/>
                    </a:cubicBezTo>
                    <a:close/>
                    <a:moveTo>
                      <a:pt x="14481" y="17287"/>
                    </a:moveTo>
                    <a:cubicBezTo>
                      <a:pt x="14489" y="17261"/>
                      <a:pt x="14496" y="17234"/>
                      <a:pt x="14503" y="17207"/>
                    </a:cubicBezTo>
                    <a:cubicBezTo>
                      <a:pt x="14510" y="17234"/>
                      <a:pt x="14517" y="17261"/>
                      <a:pt x="14517" y="17287"/>
                    </a:cubicBezTo>
                    <a:cubicBezTo>
                      <a:pt x="14517" y="17314"/>
                      <a:pt x="14510" y="17340"/>
                      <a:pt x="14510" y="17393"/>
                    </a:cubicBezTo>
                    <a:cubicBezTo>
                      <a:pt x="14496" y="17314"/>
                      <a:pt x="14481" y="17287"/>
                      <a:pt x="14481" y="17287"/>
                    </a:cubicBezTo>
                    <a:close/>
                    <a:moveTo>
                      <a:pt x="14503" y="16277"/>
                    </a:moveTo>
                    <a:cubicBezTo>
                      <a:pt x="14496" y="16277"/>
                      <a:pt x="14489" y="16251"/>
                      <a:pt x="14474" y="16198"/>
                    </a:cubicBezTo>
                    <a:cubicBezTo>
                      <a:pt x="14481" y="16171"/>
                      <a:pt x="14489" y="16145"/>
                      <a:pt x="14496" y="16145"/>
                    </a:cubicBezTo>
                    <a:cubicBezTo>
                      <a:pt x="14510" y="16145"/>
                      <a:pt x="14517" y="16198"/>
                      <a:pt x="14525" y="16198"/>
                    </a:cubicBezTo>
                    <a:cubicBezTo>
                      <a:pt x="14517" y="16224"/>
                      <a:pt x="14510" y="16277"/>
                      <a:pt x="14503" y="16277"/>
                    </a:cubicBezTo>
                    <a:close/>
                    <a:moveTo>
                      <a:pt x="14503" y="15188"/>
                    </a:moveTo>
                    <a:cubicBezTo>
                      <a:pt x="14496" y="15188"/>
                      <a:pt x="14489" y="15162"/>
                      <a:pt x="14467" y="15082"/>
                    </a:cubicBezTo>
                    <a:cubicBezTo>
                      <a:pt x="14481" y="15082"/>
                      <a:pt x="14489" y="15055"/>
                      <a:pt x="14489" y="15055"/>
                    </a:cubicBezTo>
                    <a:cubicBezTo>
                      <a:pt x="14503" y="15082"/>
                      <a:pt x="14510" y="15108"/>
                      <a:pt x="14525" y="15135"/>
                    </a:cubicBezTo>
                    <a:cubicBezTo>
                      <a:pt x="14517" y="15162"/>
                      <a:pt x="14510" y="15215"/>
                      <a:pt x="14503" y="15188"/>
                    </a:cubicBezTo>
                    <a:close/>
                    <a:moveTo>
                      <a:pt x="14467" y="14072"/>
                    </a:moveTo>
                    <a:cubicBezTo>
                      <a:pt x="14481" y="14019"/>
                      <a:pt x="14496" y="13993"/>
                      <a:pt x="14503" y="13939"/>
                    </a:cubicBezTo>
                    <a:cubicBezTo>
                      <a:pt x="14510" y="13966"/>
                      <a:pt x="14525" y="13993"/>
                      <a:pt x="14525" y="14019"/>
                    </a:cubicBezTo>
                    <a:cubicBezTo>
                      <a:pt x="14517" y="14072"/>
                      <a:pt x="14510" y="14099"/>
                      <a:pt x="14496" y="14179"/>
                    </a:cubicBezTo>
                    <a:cubicBezTo>
                      <a:pt x="14489" y="14125"/>
                      <a:pt x="14474" y="14099"/>
                      <a:pt x="14467" y="14072"/>
                    </a:cubicBezTo>
                    <a:close/>
                    <a:moveTo>
                      <a:pt x="14503" y="13116"/>
                    </a:moveTo>
                    <a:cubicBezTo>
                      <a:pt x="14489" y="13063"/>
                      <a:pt x="14474" y="13010"/>
                      <a:pt x="14453" y="12930"/>
                    </a:cubicBezTo>
                    <a:cubicBezTo>
                      <a:pt x="14474" y="12903"/>
                      <a:pt x="14489" y="12824"/>
                      <a:pt x="14503" y="12824"/>
                    </a:cubicBezTo>
                    <a:cubicBezTo>
                      <a:pt x="14517" y="12824"/>
                      <a:pt x="14532" y="12930"/>
                      <a:pt x="14532" y="12956"/>
                    </a:cubicBezTo>
                    <a:cubicBezTo>
                      <a:pt x="14532" y="13010"/>
                      <a:pt x="14510" y="13063"/>
                      <a:pt x="14503" y="13116"/>
                    </a:cubicBezTo>
                    <a:close/>
                    <a:moveTo>
                      <a:pt x="14474" y="11867"/>
                    </a:moveTo>
                    <a:cubicBezTo>
                      <a:pt x="14467" y="11814"/>
                      <a:pt x="14489" y="11787"/>
                      <a:pt x="14496" y="11734"/>
                    </a:cubicBezTo>
                    <a:cubicBezTo>
                      <a:pt x="14517" y="11787"/>
                      <a:pt x="14532" y="11841"/>
                      <a:pt x="14532" y="11867"/>
                    </a:cubicBezTo>
                    <a:cubicBezTo>
                      <a:pt x="14532" y="11920"/>
                      <a:pt x="14517" y="11947"/>
                      <a:pt x="14503" y="12000"/>
                    </a:cubicBezTo>
                    <a:cubicBezTo>
                      <a:pt x="14496" y="11947"/>
                      <a:pt x="14474" y="11920"/>
                      <a:pt x="14474" y="11867"/>
                    </a:cubicBezTo>
                    <a:close/>
                    <a:moveTo>
                      <a:pt x="14532" y="10831"/>
                    </a:moveTo>
                    <a:cubicBezTo>
                      <a:pt x="14525" y="10831"/>
                      <a:pt x="14517" y="10858"/>
                      <a:pt x="14517" y="10884"/>
                    </a:cubicBezTo>
                    <a:cubicBezTo>
                      <a:pt x="14503" y="10937"/>
                      <a:pt x="14496" y="10937"/>
                      <a:pt x="14489" y="10884"/>
                    </a:cubicBezTo>
                    <a:cubicBezTo>
                      <a:pt x="14481" y="10831"/>
                      <a:pt x="14467" y="10831"/>
                      <a:pt x="14453" y="10804"/>
                    </a:cubicBezTo>
                    <a:cubicBezTo>
                      <a:pt x="14467" y="10751"/>
                      <a:pt x="14474" y="10725"/>
                      <a:pt x="14489" y="10672"/>
                    </a:cubicBezTo>
                    <a:cubicBezTo>
                      <a:pt x="14496" y="10618"/>
                      <a:pt x="14503" y="10618"/>
                      <a:pt x="14517" y="10672"/>
                    </a:cubicBezTo>
                    <a:cubicBezTo>
                      <a:pt x="14525" y="10698"/>
                      <a:pt x="14532" y="10725"/>
                      <a:pt x="14539" y="10778"/>
                    </a:cubicBezTo>
                    <a:cubicBezTo>
                      <a:pt x="14561" y="10831"/>
                      <a:pt x="14539" y="10831"/>
                      <a:pt x="14532" y="10831"/>
                    </a:cubicBezTo>
                    <a:close/>
                    <a:moveTo>
                      <a:pt x="14510" y="9901"/>
                    </a:moveTo>
                    <a:cubicBezTo>
                      <a:pt x="14503" y="9901"/>
                      <a:pt x="14503" y="9901"/>
                      <a:pt x="14503" y="9901"/>
                    </a:cubicBezTo>
                    <a:cubicBezTo>
                      <a:pt x="14489" y="9875"/>
                      <a:pt x="14481" y="9821"/>
                      <a:pt x="14467" y="9795"/>
                    </a:cubicBezTo>
                    <a:cubicBezTo>
                      <a:pt x="14453" y="9742"/>
                      <a:pt x="14453" y="9715"/>
                      <a:pt x="14467" y="9689"/>
                    </a:cubicBezTo>
                    <a:cubicBezTo>
                      <a:pt x="14474" y="9662"/>
                      <a:pt x="14489" y="9609"/>
                      <a:pt x="14496" y="9582"/>
                    </a:cubicBezTo>
                    <a:cubicBezTo>
                      <a:pt x="14503" y="9556"/>
                      <a:pt x="14503" y="9556"/>
                      <a:pt x="14510" y="9582"/>
                    </a:cubicBezTo>
                    <a:cubicBezTo>
                      <a:pt x="14510" y="9582"/>
                      <a:pt x="14517" y="9609"/>
                      <a:pt x="14517" y="9609"/>
                    </a:cubicBezTo>
                    <a:cubicBezTo>
                      <a:pt x="14525" y="9635"/>
                      <a:pt x="14539" y="9689"/>
                      <a:pt x="14553" y="9742"/>
                    </a:cubicBezTo>
                    <a:cubicBezTo>
                      <a:pt x="14539" y="9795"/>
                      <a:pt x="14525" y="9848"/>
                      <a:pt x="14510" y="9901"/>
                    </a:cubicBezTo>
                    <a:close/>
                    <a:moveTo>
                      <a:pt x="14517" y="8785"/>
                    </a:moveTo>
                    <a:cubicBezTo>
                      <a:pt x="14510" y="8838"/>
                      <a:pt x="14496" y="8838"/>
                      <a:pt x="14489" y="8785"/>
                    </a:cubicBezTo>
                    <a:cubicBezTo>
                      <a:pt x="14481" y="8759"/>
                      <a:pt x="14481" y="8759"/>
                      <a:pt x="14474" y="8732"/>
                    </a:cubicBezTo>
                    <a:cubicBezTo>
                      <a:pt x="14453" y="8679"/>
                      <a:pt x="14453" y="8626"/>
                      <a:pt x="14474" y="8573"/>
                    </a:cubicBezTo>
                    <a:cubicBezTo>
                      <a:pt x="14474" y="8573"/>
                      <a:pt x="14481" y="8546"/>
                      <a:pt x="14481" y="8520"/>
                    </a:cubicBezTo>
                    <a:cubicBezTo>
                      <a:pt x="14503" y="8413"/>
                      <a:pt x="14503" y="8413"/>
                      <a:pt x="14525" y="8520"/>
                    </a:cubicBezTo>
                    <a:cubicBezTo>
                      <a:pt x="14525" y="8573"/>
                      <a:pt x="14532" y="8573"/>
                      <a:pt x="14546" y="8599"/>
                    </a:cubicBezTo>
                    <a:cubicBezTo>
                      <a:pt x="14546" y="8599"/>
                      <a:pt x="14546" y="8626"/>
                      <a:pt x="14553" y="8652"/>
                    </a:cubicBezTo>
                    <a:cubicBezTo>
                      <a:pt x="14539" y="8679"/>
                      <a:pt x="14532" y="8732"/>
                      <a:pt x="14517" y="8785"/>
                    </a:cubicBezTo>
                    <a:close/>
                    <a:moveTo>
                      <a:pt x="14568" y="7563"/>
                    </a:moveTo>
                    <a:cubicBezTo>
                      <a:pt x="14546" y="7643"/>
                      <a:pt x="14525" y="7696"/>
                      <a:pt x="14510" y="7802"/>
                    </a:cubicBezTo>
                    <a:cubicBezTo>
                      <a:pt x="14503" y="7802"/>
                      <a:pt x="14503" y="7802"/>
                      <a:pt x="14503" y="7829"/>
                    </a:cubicBezTo>
                    <a:cubicBezTo>
                      <a:pt x="14496" y="7802"/>
                      <a:pt x="14496" y="7802"/>
                      <a:pt x="14496" y="7776"/>
                    </a:cubicBezTo>
                    <a:cubicBezTo>
                      <a:pt x="14481" y="7669"/>
                      <a:pt x="14453" y="7643"/>
                      <a:pt x="14438" y="7563"/>
                    </a:cubicBezTo>
                    <a:cubicBezTo>
                      <a:pt x="14431" y="7537"/>
                      <a:pt x="14424" y="7537"/>
                      <a:pt x="14438" y="7510"/>
                    </a:cubicBezTo>
                    <a:cubicBezTo>
                      <a:pt x="14460" y="7457"/>
                      <a:pt x="14481" y="7377"/>
                      <a:pt x="14503" y="7324"/>
                    </a:cubicBezTo>
                    <a:cubicBezTo>
                      <a:pt x="14525" y="7377"/>
                      <a:pt x="14546" y="7457"/>
                      <a:pt x="14568" y="7510"/>
                    </a:cubicBezTo>
                    <a:cubicBezTo>
                      <a:pt x="14575" y="7537"/>
                      <a:pt x="14582" y="7537"/>
                      <a:pt x="14568" y="7563"/>
                    </a:cubicBezTo>
                    <a:close/>
                    <a:moveTo>
                      <a:pt x="14539" y="6553"/>
                    </a:moveTo>
                    <a:cubicBezTo>
                      <a:pt x="14532" y="6580"/>
                      <a:pt x="14525" y="6633"/>
                      <a:pt x="14510" y="6660"/>
                    </a:cubicBezTo>
                    <a:cubicBezTo>
                      <a:pt x="14510" y="6686"/>
                      <a:pt x="14503" y="6713"/>
                      <a:pt x="14496" y="6660"/>
                    </a:cubicBezTo>
                    <a:cubicBezTo>
                      <a:pt x="14474" y="6607"/>
                      <a:pt x="14460" y="6500"/>
                      <a:pt x="14431" y="6474"/>
                    </a:cubicBezTo>
                    <a:cubicBezTo>
                      <a:pt x="14431" y="6474"/>
                      <a:pt x="14431" y="6447"/>
                      <a:pt x="14438" y="6421"/>
                    </a:cubicBezTo>
                    <a:cubicBezTo>
                      <a:pt x="14467" y="6394"/>
                      <a:pt x="14481" y="6314"/>
                      <a:pt x="14496" y="6208"/>
                    </a:cubicBezTo>
                    <a:cubicBezTo>
                      <a:pt x="14496" y="6208"/>
                      <a:pt x="14503" y="6208"/>
                      <a:pt x="14503" y="6182"/>
                    </a:cubicBezTo>
                    <a:cubicBezTo>
                      <a:pt x="14510" y="6208"/>
                      <a:pt x="14510" y="6235"/>
                      <a:pt x="14517" y="6235"/>
                    </a:cubicBezTo>
                    <a:cubicBezTo>
                      <a:pt x="14525" y="6288"/>
                      <a:pt x="14532" y="6341"/>
                      <a:pt x="14539" y="6368"/>
                    </a:cubicBezTo>
                    <a:cubicBezTo>
                      <a:pt x="14546" y="6394"/>
                      <a:pt x="14561" y="6447"/>
                      <a:pt x="14575" y="6474"/>
                    </a:cubicBezTo>
                    <a:cubicBezTo>
                      <a:pt x="14561" y="6500"/>
                      <a:pt x="14553" y="6527"/>
                      <a:pt x="14539" y="6553"/>
                    </a:cubicBezTo>
                    <a:close/>
                    <a:moveTo>
                      <a:pt x="14582" y="4348"/>
                    </a:moveTo>
                    <a:cubicBezTo>
                      <a:pt x="14553" y="4455"/>
                      <a:pt x="14525" y="4561"/>
                      <a:pt x="14503" y="4641"/>
                    </a:cubicBezTo>
                    <a:cubicBezTo>
                      <a:pt x="14489" y="4508"/>
                      <a:pt x="14460" y="4428"/>
                      <a:pt x="14424" y="4348"/>
                    </a:cubicBezTo>
                    <a:cubicBezTo>
                      <a:pt x="14424" y="4348"/>
                      <a:pt x="14417" y="4348"/>
                      <a:pt x="14410" y="4322"/>
                    </a:cubicBezTo>
                    <a:cubicBezTo>
                      <a:pt x="14417" y="4322"/>
                      <a:pt x="14424" y="4295"/>
                      <a:pt x="14424" y="4269"/>
                    </a:cubicBezTo>
                    <a:cubicBezTo>
                      <a:pt x="14460" y="4215"/>
                      <a:pt x="14481" y="4109"/>
                      <a:pt x="14496" y="3976"/>
                    </a:cubicBezTo>
                    <a:cubicBezTo>
                      <a:pt x="14496" y="3976"/>
                      <a:pt x="14503" y="3950"/>
                      <a:pt x="14503" y="3950"/>
                    </a:cubicBezTo>
                    <a:cubicBezTo>
                      <a:pt x="14503" y="3950"/>
                      <a:pt x="14510" y="3976"/>
                      <a:pt x="14510" y="3976"/>
                    </a:cubicBezTo>
                    <a:cubicBezTo>
                      <a:pt x="14517" y="4136"/>
                      <a:pt x="14546" y="4215"/>
                      <a:pt x="14582" y="4295"/>
                    </a:cubicBezTo>
                    <a:cubicBezTo>
                      <a:pt x="14589" y="4322"/>
                      <a:pt x="14589" y="4322"/>
                      <a:pt x="14582" y="4348"/>
                    </a:cubicBezTo>
                    <a:close/>
                    <a:moveTo>
                      <a:pt x="14553" y="3339"/>
                    </a:moveTo>
                    <a:cubicBezTo>
                      <a:pt x="14532" y="3392"/>
                      <a:pt x="14517" y="3472"/>
                      <a:pt x="14510" y="3578"/>
                    </a:cubicBezTo>
                    <a:cubicBezTo>
                      <a:pt x="14510" y="3604"/>
                      <a:pt x="14503" y="3631"/>
                      <a:pt x="14503" y="3631"/>
                    </a:cubicBezTo>
                    <a:cubicBezTo>
                      <a:pt x="14503" y="3631"/>
                      <a:pt x="14496" y="3604"/>
                      <a:pt x="14496" y="3604"/>
                    </a:cubicBezTo>
                    <a:cubicBezTo>
                      <a:pt x="14481" y="3418"/>
                      <a:pt x="14453" y="3339"/>
                      <a:pt x="14410" y="3286"/>
                    </a:cubicBezTo>
                    <a:cubicBezTo>
                      <a:pt x="14395" y="3259"/>
                      <a:pt x="14402" y="3259"/>
                      <a:pt x="14410" y="3232"/>
                    </a:cubicBezTo>
                    <a:cubicBezTo>
                      <a:pt x="14438" y="3153"/>
                      <a:pt x="14467" y="3046"/>
                      <a:pt x="14489" y="2967"/>
                    </a:cubicBezTo>
                    <a:cubicBezTo>
                      <a:pt x="14496" y="2940"/>
                      <a:pt x="14496" y="2914"/>
                      <a:pt x="14496" y="2861"/>
                    </a:cubicBezTo>
                    <a:cubicBezTo>
                      <a:pt x="14496" y="2861"/>
                      <a:pt x="14503" y="2834"/>
                      <a:pt x="14503" y="2834"/>
                    </a:cubicBezTo>
                    <a:cubicBezTo>
                      <a:pt x="14503" y="2834"/>
                      <a:pt x="14510" y="2861"/>
                      <a:pt x="14510" y="2861"/>
                    </a:cubicBezTo>
                    <a:cubicBezTo>
                      <a:pt x="14517" y="2967"/>
                      <a:pt x="14539" y="3073"/>
                      <a:pt x="14553" y="3126"/>
                    </a:cubicBezTo>
                    <a:cubicBezTo>
                      <a:pt x="14575" y="3153"/>
                      <a:pt x="14589" y="3206"/>
                      <a:pt x="14604" y="3232"/>
                    </a:cubicBezTo>
                    <a:cubicBezTo>
                      <a:pt x="14589" y="3286"/>
                      <a:pt x="14568" y="3286"/>
                      <a:pt x="14553" y="3339"/>
                    </a:cubicBezTo>
                    <a:close/>
                    <a:moveTo>
                      <a:pt x="14791" y="16145"/>
                    </a:moveTo>
                    <a:cubicBezTo>
                      <a:pt x="14798" y="16171"/>
                      <a:pt x="14805" y="16198"/>
                      <a:pt x="14812" y="16224"/>
                    </a:cubicBezTo>
                    <a:cubicBezTo>
                      <a:pt x="14812" y="16251"/>
                      <a:pt x="14798" y="16277"/>
                      <a:pt x="14798" y="16304"/>
                    </a:cubicBezTo>
                    <a:cubicBezTo>
                      <a:pt x="14783" y="16251"/>
                      <a:pt x="14769" y="16224"/>
                      <a:pt x="14776" y="16198"/>
                    </a:cubicBezTo>
                    <a:cubicBezTo>
                      <a:pt x="14776" y="16171"/>
                      <a:pt x="14783" y="16171"/>
                      <a:pt x="14791" y="16145"/>
                    </a:cubicBezTo>
                    <a:close/>
                    <a:moveTo>
                      <a:pt x="14776" y="15135"/>
                    </a:moveTo>
                    <a:cubicBezTo>
                      <a:pt x="14776" y="15108"/>
                      <a:pt x="14783" y="15082"/>
                      <a:pt x="14798" y="15029"/>
                    </a:cubicBezTo>
                    <a:cubicBezTo>
                      <a:pt x="14805" y="15082"/>
                      <a:pt x="14812" y="15108"/>
                      <a:pt x="14805" y="15135"/>
                    </a:cubicBezTo>
                    <a:cubicBezTo>
                      <a:pt x="14805" y="15162"/>
                      <a:pt x="14798" y="15188"/>
                      <a:pt x="14791" y="15215"/>
                    </a:cubicBezTo>
                    <a:cubicBezTo>
                      <a:pt x="14783" y="15188"/>
                      <a:pt x="14776" y="15162"/>
                      <a:pt x="14776" y="15135"/>
                    </a:cubicBezTo>
                    <a:close/>
                    <a:moveTo>
                      <a:pt x="14791" y="14125"/>
                    </a:moveTo>
                    <a:cubicBezTo>
                      <a:pt x="14783" y="14099"/>
                      <a:pt x="14776" y="14072"/>
                      <a:pt x="14776" y="14019"/>
                    </a:cubicBezTo>
                    <a:cubicBezTo>
                      <a:pt x="14769" y="13993"/>
                      <a:pt x="14783" y="13966"/>
                      <a:pt x="14791" y="13939"/>
                    </a:cubicBezTo>
                    <a:cubicBezTo>
                      <a:pt x="14798" y="13966"/>
                      <a:pt x="14812" y="13993"/>
                      <a:pt x="14812" y="14046"/>
                    </a:cubicBezTo>
                    <a:cubicBezTo>
                      <a:pt x="14812" y="14072"/>
                      <a:pt x="14798" y="14099"/>
                      <a:pt x="14791" y="14125"/>
                    </a:cubicBezTo>
                    <a:close/>
                    <a:moveTo>
                      <a:pt x="14791" y="17207"/>
                    </a:moveTo>
                    <a:cubicBezTo>
                      <a:pt x="14798" y="17234"/>
                      <a:pt x="14805" y="17261"/>
                      <a:pt x="14812" y="17287"/>
                    </a:cubicBezTo>
                    <a:cubicBezTo>
                      <a:pt x="14805" y="17314"/>
                      <a:pt x="14798" y="17340"/>
                      <a:pt x="14791" y="17340"/>
                    </a:cubicBezTo>
                    <a:cubicBezTo>
                      <a:pt x="14783" y="17340"/>
                      <a:pt x="14776" y="17314"/>
                      <a:pt x="14769" y="17287"/>
                    </a:cubicBezTo>
                    <a:cubicBezTo>
                      <a:pt x="14776" y="17261"/>
                      <a:pt x="14783" y="17207"/>
                      <a:pt x="14791" y="17207"/>
                    </a:cubicBezTo>
                    <a:close/>
                    <a:moveTo>
                      <a:pt x="14791" y="19492"/>
                    </a:moveTo>
                    <a:cubicBezTo>
                      <a:pt x="14791" y="19492"/>
                      <a:pt x="14791" y="19492"/>
                      <a:pt x="14791" y="19492"/>
                    </a:cubicBezTo>
                    <a:cubicBezTo>
                      <a:pt x="14791" y="19466"/>
                      <a:pt x="14791" y="19466"/>
                      <a:pt x="14791" y="19439"/>
                    </a:cubicBezTo>
                    <a:cubicBezTo>
                      <a:pt x="14791" y="19466"/>
                      <a:pt x="14798" y="19466"/>
                      <a:pt x="14798" y="19466"/>
                    </a:cubicBezTo>
                    <a:cubicBezTo>
                      <a:pt x="14798" y="19466"/>
                      <a:pt x="14791" y="19492"/>
                      <a:pt x="14791" y="19492"/>
                    </a:cubicBezTo>
                    <a:close/>
                    <a:moveTo>
                      <a:pt x="14791" y="18430"/>
                    </a:moveTo>
                    <a:cubicBezTo>
                      <a:pt x="14783" y="18430"/>
                      <a:pt x="14776" y="18403"/>
                      <a:pt x="14769" y="18376"/>
                    </a:cubicBezTo>
                    <a:cubicBezTo>
                      <a:pt x="14776" y="18350"/>
                      <a:pt x="14783" y="18323"/>
                      <a:pt x="14791" y="18270"/>
                    </a:cubicBezTo>
                    <a:cubicBezTo>
                      <a:pt x="14798" y="18297"/>
                      <a:pt x="14812" y="18323"/>
                      <a:pt x="14812" y="18376"/>
                    </a:cubicBezTo>
                    <a:cubicBezTo>
                      <a:pt x="14819" y="18430"/>
                      <a:pt x="14805" y="18430"/>
                      <a:pt x="14791" y="18430"/>
                    </a:cubicBezTo>
                    <a:close/>
                    <a:moveTo>
                      <a:pt x="14791" y="13116"/>
                    </a:moveTo>
                    <a:cubicBezTo>
                      <a:pt x="14776" y="13063"/>
                      <a:pt x="14769" y="13010"/>
                      <a:pt x="14755" y="12956"/>
                    </a:cubicBezTo>
                    <a:cubicBezTo>
                      <a:pt x="14769" y="12903"/>
                      <a:pt x="14783" y="12850"/>
                      <a:pt x="14791" y="12824"/>
                    </a:cubicBezTo>
                    <a:cubicBezTo>
                      <a:pt x="14805" y="12877"/>
                      <a:pt x="14827" y="12930"/>
                      <a:pt x="14827" y="12956"/>
                    </a:cubicBezTo>
                    <a:cubicBezTo>
                      <a:pt x="14819" y="13010"/>
                      <a:pt x="14805" y="13063"/>
                      <a:pt x="14791" y="13116"/>
                    </a:cubicBezTo>
                    <a:close/>
                    <a:moveTo>
                      <a:pt x="14762" y="11867"/>
                    </a:moveTo>
                    <a:cubicBezTo>
                      <a:pt x="14762" y="11841"/>
                      <a:pt x="14783" y="11787"/>
                      <a:pt x="14791" y="11734"/>
                    </a:cubicBezTo>
                    <a:cubicBezTo>
                      <a:pt x="14805" y="11787"/>
                      <a:pt x="14819" y="11814"/>
                      <a:pt x="14827" y="11867"/>
                    </a:cubicBezTo>
                    <a:cubicBezTo>
                      <a:pt x="14827" y="11920"/>
                      <a:pt x="14805" y="11947"/>
                      <a:pt x="14791" y="12000"/>
                    </a:cubicBezTo>
                    <a:cubicBezTo>
                      <a:pt x="14783" y="11947"/>
                      <a:pt x="14762" y="11920"/>
                      <a:pt x="14762" y="11867"/>
                    </a:cubicBezTo>
                    <a:close/>
                    <a:moveTo>
                      <a:pt x="14791" y="10911"/>
                    </a:moveTo>
                    <a:cubicBezTo>
                      <a:pt x="14776" y="10884"/>
                      <a:pt x="14762" y="10831"/>
                      <a:pt x="14748" y="10804"/>
                    </a:cubicBezTo>
                    <a:cubicBezTo>
                      <a:pt x="14748" y="10804"/>
                      <a:pt x="14748" y="10778"/>
                      <a:pt x="14755" y="10778"/>
                    </a:cubicBezTo>
                    <a:cubicBezTo>
                      <a:pt x="14762" y="10725"/>
                      <a:pt x="14776" y="10698"/>
                      <a:pt x="14783" y="10672"/>
                    </a:cubicBezTo>
                    <a:cubicBezTo>
                      <a:pt x="14791" y="10618"/>
                      <a:pt x="14791" y="10618"/>
                      <a:pt x="14805" y="10645"/>
                    </a:cubicBezTo>
                    <a:cubicBezTo>
                      <a:pt x="14805" y="10672"/>
                      <a:pt x="14812" y="10698"/>
                      <a:pt x="14819" y="10725"/>
                    </a:cubicBezTo>
                    <a:cubicBezTo>
                      <a:pt x="14827" y="10751"/>
                      <a:pt x="14834" y="10778"/>
                      <a:pt x="14834" y="10831"/>
                    </a:cubicBezTo>
                    <a:cubicBezTo>
                      <a:pt x="14819" y="10858"/>
                      <a:pt x="14805" y="10884"/>
                      <a:pt x="14791" y="10911"/>
                    </a:cubicBezTo>
                    <a:close/>
                    <a:moveTo>
                      <a:pt x="14827" y="9768"/>
                    </a:moveTo>
                    <a:cubicBezTo>
                      <a:pt x="14819" y="9795"/>
                      <a:pt x="14812" y="9821"/>
                      <a:pt x="14812" y="9848"/>
                    </a:cubicBezTo>
                    <a:cubicBezTo>
                      <a:pt x="14798" y="9901"/>
                      <a:pt x="14783" y="9901"/>
                      <a:pt x="14776" y="9848"/>
                    </a:cubicBezTo>
                    <a:cubicBezTo>
                      <a:pt x="14769" y="9795"/>
                      <a:pt x="14755" y="9768"/>
                      <a:pt x="14748" y="9742"/>
                    </a:cubicBezTo>
                    <a:cubicBezTo>
                      <a:pt x="14748" y="9715"/>
                      <a:pt x="14748" y="9715"/>
                      <a:pt x="14755" y="9715"/>
                    </a:cubicBezTo>
                    <a:cubicBezTo>
                      <a:pt x="14762" y="9662"/>
                      <a:pt x="14769" y="9635"/>
                      <a:pt x="14783" y="9582"/>
                    </a:cubicBezTo>
                    <a:cubicBezTo>
                      <a:pt x="14791" y="9556"/>
                      <a:pt x="14798" y="9556"/>
                      <a:pt x="14805" y="9609"/>
                    </a:cubicBezTo>
                    <a:cubicBezTo>
                      <a:pt x="14812" y="9635"/>
                      <a:pt x="14819" y="9662"/>
                      <a:pt x="14827" y="9689"/>
                    </a:cubicBezTo>
                    <a:cubicBezTo>
                      <a:pt x="14841" y="9715"/>
                      <a:pt x="14841" y="9742"/>
                      <a:pt x="14827" y="9768"/>
                    </a:cubicBezTo>
                    <a:close/>
                    <a:moveTo>
                      <a:pt x="14834" y="8679"/>
                    </a:moveTo>
                    <a:cubicBezTo>
                      <a:pt x="14834" y="8706"/>
                      <a:pt x="14827" y="8706"/>
                      <a:pt x="14827" y="8706"/>
                    </a:cubicBezTo>
                    <a:cubicBezTo>
                      <a:pt x="14812" y="8759"/>
                      <a:pt x="14798" y="8838"/>
                      <a:pt x="14791" y="8838"/>
                    </a:cubicBezTo>
                    <a:cubicBezTo>
                      <a:pt x="14776" y="8785"/>
                      <a:pt x="14762" y="8706"/>
                      <a:pt x="14748" y="8652"/>
                    </a:cubicBezTo>
                    <a:cubicBezTo>
                      <a:pt x="14740" y="8652"/>
                      <a:pt x="14740" y="8626"/>
                      <a:pt x="14740" y="8626"/>
                    </a:cubicBezTo>
                    <a:cubicBezTo>
                      <a:pt x="14748" y="8599"/>
                      <a:pt x="14748" y="8573"/>
                      <a:pt x="14748" y="8599"/>
                    </a:cubicBezTo>
                    <a:cubicBezTo>
                      <a:pt x="14769" y="8599"/>
                      <a:pt x="14769" y="8546"/>
                      <a:pt x="14776" y="8493"/>
                    </a:cubicBezTo>
                    <a:cubicBezTo>
                      <a:pt x="14783" y="8413"/>
                      <a:pt x="14798" y="8413"/>
                      <a:pt x="14812" y="8520"/>
                    </a:cubicBezTo>
                    <a:cubicBezTo>
                      <a:pt x="14819" y="8546"/>
                      <a:pt x="14812" y="8573"/>
                      <a:pt x="14834" y="8599"/>
                    </a:cubicBezTo>
                    <a:cubicBezTo>
                      <a:pt x="14848" y="8599"/>
                      <a:pt x="14841" y="8652"/>
                      <a:pt x="14834" y="8679"/>
                    </a:cubicBezTo>
                    <a:close/>
                    <a:moveTo>
                      <a:pt x="14863" y="7563"/>
                    </a:moveTo>
                    <a:cubicBezTo>
                      <a:pt x="14841" y="7643"/>
                      <a:pt x="14812" y="7696"/>
                      <a:pt x="14798" y="7802"/>
                    </a:cubicBezTo>
                    <a:cubicBezTo>
                      <a:pt x="14798" y="7802"/>
                      <a:pt x="14791" y="7802"/>
                      <a:pt x="14791" y="7802"/>
                    </a:cubicBezTo>
                    <a:cubicBezTo>
                      <a:pt x="14791" y="7802"/>
                      <a:pt x="14783" y="7802"/>
                      <a:pt x="14783" y="7776"/>
                    </a:cubicBezTo>
                    <a:cubicBezTo>
                      <a:pt x="14776" y="7669"/>
                      <a:pt x="14740" y="7643"/>
                      <a:pt x="14719" y="7563"/>
                    </a:cubicBezTo>
                    <a:cubicBezTo>
                      <a:pt x="14719" y="7563"/>
                      <a:pt x="14719" y="7537"/>
                      <a:pt x="14719" y="7537"/>
                    </a:cubicBezTo>
                    <a:cubicBezTo>
                      <a:pt x="14719" y="7537"/>
                      <a:pt x="14726" y="7510"/>
                      <a:pt x="14726" y="7510"/>
                    </a:cubicBezTo>
                    <a:cubicBezTo>
                      <a:pt x="14748" y="7457"/>
                      <a:pt x="14762" y="7404"/>
                      <a:pt x="14783" y="7351"/>
                    </a:cubicBezTo>
                    <a:cubicBezTo>
                      <a:pt x="14791" y="7297"/>
                      <a:pt x="14798" y="7324"/>
                      <a:pt x="14805" y="7351"/>
                    </a:cubicBezTo>
                    <a:cubicBezTo>
                      <a:pt x="14819" y="7404"/>
                      <a:pt x="14834" y="7510"/>
                      <a:pt x="14863" y="7510"/>
                    </a:cubicBezTo>
                    <a:cubicBezTo>
                      <a:pt x="14863" y="7510"/>
                      <a:pt x="14863" y="7563"/>
                      <a:pt x="14863" y="7563"/>
                    </a:cubicBezTo>
                    <a:close/>
                    <a:moveTo>
                      <a:pt x="14798" y="6686"/>
                    </a:moveTo>
                    <a:cubicBezTo>
                      <a:pt x="14798" y="6686"/>
                      <a:pt x="14791" y="6686"/>
                      <a:pt x="14791" y="6686"/>
                    </a:cubicBezTo>
                    <a:cubicBezTo>
                      <a:pt x="14791" y="6686"/>
                      <a:pt x="14791" y="6686"/>
                      <a:pt x="14791" y="6686"/>
                    </a:cubicBezTo>
                    <a:cubicBezTo>
                      <a:pt x="14762" y="6607"/>
                      <a:pt x="14748" y="6500"/>
                      <a:pt x="14719" y="6474"/>
                    </a:cubicBezTo>
                    <a:cubicBezTo>
                      <a:pt x="14719" y="6474"/>
                      <a:pt x="14726" y="6447"/>
                      <a:pt x="14726" y="6421"/>
                    </a:cubicBezTo>
                    <a:cubicBezTo>
                      <a:pt x="14740" y="6394"/>
                      <a:pt x="14755" y="6368"/>
                      <a:pt x="14762" y="6341"/>
                    </a:cubicBezTo>
                    <a:cubicBezTo>
                      <a:pt x="14776" y="6288"/>
                      <a:pt x="14783" y="6235"/>
                      <a:pt x="14798" y="6182"/>
                    </a:cubicBezTo>
                    <a:cubicBezTo>
                      <a:pt x="14805" y="6235"/>
                      <a:pt x="14812" y="6288"/>
                      <a:pt x="14819" y="6341"/>
                    </a:cubicBezTo>
                    <a:cubicBezTo>
                      <a:pt x="14827" y="6368"/>
                      <a:pt x="14848" y="6394"/>
                      <a:pt x="14855" y="6421"/>
                    </a:cubicBezTo>
                    <a:cubicBezTo>
                      <a:pt x="14863" y="6447"/>
                      <a:pt x="14863" y="6474"/>
                      <a:pt x="14863" y="6474"/>
                    </a:cubicBezTo>
                    <a:cubicBezTo>
                      <a:pt x="14834" y="6500"/>
                      <a:pt x="14819" y="6607"/>
                      <a:pt x="14798" y="6686"/>
                    </a:cubicBezTo>
                    <a:close/>
                    <a:moveTo>
                      <a:pt x="14827" y="5491"/>
                    </a:moveTo>
                    <a:cubicBezTo>
                      <a:pt x="14819" y="5544"/>
                      <a:pt x="14812" y="5597"/>
                      <a:pt x="14805" y="5650"/>
                    </a:cubicBezTo>
                    <a:cubicBezTo>
                      <a:pt x="14798" y="5650"/>
                      <a:pt x="14798" y="5650"/>
                      <a:pt x="14791" y="5677"/>
                    </a:cubicBezTo>
                    <a:cubicBezTo>
                      <a:pt x="14783" y="5650"/>
                      <a:pt x="14783" y="5650"/>
                      <a:pt x="14776" y="5624"/>
                    </a:cubicBezTo>
                    <a:cubicBezTo>
                      <a:pt x="14769" y="5570"/>
                      <a:pt x="14762" y="5517"/>
                      <a:pt x="14755" y="5491"/>
                    </a:cubicBezTo>
                    <a:cubicBezTo>
                      <a:pt x="14740" y="5438"/>
                      <a:pt x="14726" y="5411"/>
                      <a:pt x="14719" y="5384"/>
                    </a:cubicBezTo>
                    <a:cubicBezTo>
                      <a:pt x="14726" y="5358"/>
                      <a:pt x="14740" y="5305"/>
                      <a:pt x="14748" y="5278"/>
                    </a:cubicBezTo>
                    <a:cubicBezTo>
                      <a:pt x="14762" y="5199"/>
                      <a:pt x="14783" y="5172"/>
                      <a:pt x="14783" y="5092"/>
                    </a:cubicBezTo>
                    <a:cubicBezTo>
                      <a:pt x="14783" y="5092"/>
                      <a:pt x="14798" y="5092"/>
                      <a:pt x="14798" y="5092"/>
                    </a:cubicBezTo>
                    <a:cubicBezTo>
                      <a:pt x="14798" y="5172"/>
                      <a:pt x="14819" y="5199"/>
                      <a:pt x="14827" y="5252"/>
                    </a:cubicBezTo>
                    <a:cubicBezTo>
                      <a:pt x="14841" y="5305"/>
                      <a:pt x="14855" y="5331"/>
                      <a:pt x="14870" y="5384"/>
                    </a:cubicBezTo>
                    <a:cubicBezTo>
                      <a:pt x="14855" y="5438"/>
                      <a:pt x="14841" y="5464"/>
                      <a:pt x="14827" y="5491"/>
                    </a:cubicBezTo>
                    <a:close/>
                    <a:moveTo>
                      <a:pt x="14870" y="4348"/>
                    </a:moveTo>
                    <a:cubicBezTo>
                      <a:pt x="14841" y="4428"/>
                      <a:pt x="14819" y="4508"/>
                      <a:pt x="14798" y="4614"/>
                    </a:cubicBezTo>
                    <a:cubicBezTo>
                      <a:pt x="14791" y="4641"/>
                      <a:pt x="14791" y="4667"/>
                      <a:pt x="14783" y="4614"/>
                    </a:cubicBezTo>
                    <a:cubicBezTo>
                      <a:pt x="14769" y="4508"/>
                      <a:pt x="14748" y="4401"/>
                      <a:pt x="14712" y="4348"/>
                    </a:cubicBezTo>
                    <a:cubicBezTo>
                      <a:pt x="14697" y="4322"/>
                      <a:pt x="14704" y="4295"/>
                      <a:pt x="14712" y="4295"/>
                    </a:cubicBezTo>
                    <a:cubicBezTo>
                      <a:pt x="14748" y="4215"/>
                      <a:pt x="14776" y="4109"/>
                      <a:pt x="14783" y="3976"/>
                    </a:cubicBezTo>
                    <a:cubicBezTo>
                      <a:pt x="14783" y="3950"/>
                      <a:pt x="14791" y="3950"/>
                      <a:pt x="14791" y="3950"/>
                    </a:cubicBezTo>
                    <a:cubicBezTo>
                      <a:pt x="14798" y="3950"/>
                      <a:pt x="14798" y="3976"/>
                      <a:pt x="14798" y="4003"/>
                    </a:cubicBezTo>
                    <a:cubicBezTo>
                      <a:pt x="14812" y="4136"/>
                      <a:pt x="14834" y="4215"/>
                      <a:pt x="14870" y="4295"/>
                    </a:cubicBezTo>
                    <a:cubicBezTo>
                      <a:pt x="14877" y="4295"/>
                      <a:pt x="14884" y="4322"/>
                      <a:pt x="14870" y="4348"/>
                    </a:cubicBezTo>
                    <a:close/>
                    <a:moveTo>
                      <a:pt x="14884" y="3286"/>
                    </a:moveTo>
                    <a:cubicBezTo>
                      <a:pt x="14841" y="3339"/>
                      <a:pt x="14812" y="3445"/>
                      <a:pt x="14798" y="3604"/>
                    </a:cubicBezTo>
                    <a:cubicBezTo>
                      <a:pt x="14798" y="3604"/>
                      <a:pt x="14791" y="3631"/>
                      <a:pt x="14791" y="3631"/>
                    </a:cubicBezTo>
                    <a:cubicBezTo>
                      <a:pt x="14791" y="3604"/>
                      <a:pt x="14783" y="3604"/>
                      <a:pt x="14783" y="3578"/>
                    </a:cubicBezTo>
                    <a:cubicBezTo>
                      <a:pt x="14776" y="3472"/>
                      <a:pt x="14762" y="3392"/>
                      <a:pt x="14740" y="3339"/>
                    </a:cubicBezTo>
                    <a:cubicBezTo>
                      <a:pt x="14726" y="3286"/>
                      <a:pt x="14704" y="3286"/>
                      <a:pt x="14690" y="3232"/>
                    </a:cubicBezTo>
                    <a:cubicBezTo>
                      <a:pt x="14704" y="3206"/>
                      <a:pt x="14719" y="3153"/>
                      <a:pt x="14733" y="3126"/>
                    </a:cubicBezTo>
                    <a:cubicBezTo>
                      <a:pt x="14762" y="3100"/>
                      <a:pt x="14769" y="2993"/>
                      <a:pt x="14783" y="2914"/>
                    </a:cubicBezTo>
                    <a:cubicBezTo>
                      <a:pt x="14791" y="2914"/>
                      <a:pt x="14791" y="2887"/>
                      <a:pt x="14791" y="2861"/>
                    </a:cubicBezTo>
                    <a:cubicBezTo>
                      <a:pt x="14791" y="2887"/>
                      <a:pt x="14798" y="2887"/>
                      <a:pt x="14798" y="2914"/>
                    </a:cubicBezTo>
                    <a:cubicBezTo>
                      <a:pt x="14812" y="3046"/>
                      <a:pt x="14848" y="3153"/>
                      <a:pt x="14884" y="3232"/>
                    </a:cubicBezTo>
                    <a:cubicBezTo>
                      <a:pt x="14899" y="3259"/>
                      <a:pt x="14899" y="3259"/>
                      <a:pt x="14884" y="3286"/>
                    </a:cubicBezTo>
                    <a:close/>
                    <a:moveTo>
                      <a:pt x="14985" y="3232"/>
                    </a:moveTo>
                    <a:cubicBezTo>
                      <a:pt x="15035" y="3100"/>
                      <a:pt x="15035" y="3100"/>
                      <a:pt x="15078" y="2834"/>
                    </a:cubicBezTo>
                    <a:cubicBezTo>
                      <a:pt x="15078" y="2834"/>
                      <a:pt x="15085" y="2834"/>
                      <a:pt x="15093" y="2807"/>
                    </a:cubicBezTo>
                    <a:cubicBezTo>
                      <a:pt x="15093" y="2834"/>
                      <a:pt x="15100" y="2834"/>
                      <a:pt x="15100" y="2861"/>
                    </a:cubicBezTo>
                    <a:cubicBezTo>
                      <a:pt x="15100" y="2993"/>
                      <a:pt x="15129" y="3046"/>
                      <a:pt x="15143" y="3126"/>
                    </a:cubicBezTo>
                    <a:cubicBezTo>
                      <a:pt x="15179" y="3259"/>
                      <a:pt x="15186" y="3232"/>
                      <a:pt x="15143" y="3339"/>
                    </a:cubicBezTo>
                    <a:cubicBezTo>
                      <a:pt x="15121" y="3418"/>
                      <a:pt x="15114" y="3498"/>
                      <a:pt x="15100" y="3578"/>
                    </a:cubicBezTo>
                    <a:cubicBezTo>
                      <a:pt x="15100" y="3604"/>
                      <a:pt x="15093" y="3631"/>
                      <a:pt x="15093" y="3631"/>
                    </a:cubicBezTo>
                    <a:cubicBezTo>
                      <a:pt x="15085" y="3604"/>
                      <a:pt x="15078" y="3604"/>
                      <a:pt x="15078" y="3578"/>
                    </a:cubicBezTo>
                    <a:cubicBezTo>
                      <a:pt x="15057" y="3418"/>
                      <a:pt x="15035" y="3312"/>
                      <a:pt x="14992" y="3286"/>
                    </a:cubicBezTo>
                    <a:cubicBezTo>
                      <a:pt x="14978" y="3259"/>
                      <a:pt x="14978" y="3259"/>
                      <a:pt x="14985" y="3232"/>
                    </a:cubicBezTo>
                    <a:close/>
                    <a:moveTo>
                      <a:pt x="15014" y="6421"/>
                    </a:moveTo>
                    <a:cubicBezTo>
                      <a:pt x="15050" y="6394"/>
                      <a:pt x="15071" y="6314"/>
                      <a:pt x="15078" y="6182"/>
                    </a:cubicBezTo>
                    <a:cubicBezTo>
                      <a:pt x="15078" y="6155"/>
                      <a:pt x="15085" y="6128"/>
                      <a:pt x="15093" y="6128"/>
                    </a:cubicBezTo>
                    <a:cubicBezTo>
                      <a:pt x="15093" y="6128"/>
                      <a:pt x="15100" y="6155"/>
                      <a:pt x="15100" y="6182"/>
                    </a:cubicBezTo>
                    <a:cubicBezTo>
                      <a:pt x="15107" y="6288"/>
                      <a:pt x="15129" y="6368"/>
                      <a:pt x="15157" y="6421"/>
                    </a:cubicBezTo>
                    <a:cubicBezTo>
                      <a:pt x="15172" y="6447"/>
                      <a:pt x="15172" y="6474"/>
                      <a:pt x="15150" y="6500"/>
                    </a:cubicBezTo>
                    <a:cubicBezTo>
                      <a:pt x="15114" y="6580"/>
                      <a:pt x="15064" y="6580"/>
                      <a:pt x="15028" y="6500"/>
                    </a:cubicBezTo>
                    <a:cubicBezTo>
                      <a:pt x="15021" y="6474"/>
                      <a:pt x="15014" y="6474"/>
                      <a:pt x="15006" y="6474"/>
                    </a:cubicBezTo>
                    <a:cubicBezTo>
                      <a:pt x="15006" y="6447"/>
                      <a:pt x="15014" y="6447"/>
                      <a:pt x="15014" y="6421"/>
                    </a:cubicBezTo>
                    <a:close/>
                    <a:moveTo>
                      <a:pt x="15006" y="5384"/>
                    </a:moveTo>
                    <a:cubicBezTo>
                      <a:pt x="15014" y="5384"/>
                      <a:pt x="15014" y="5358"/>
                      <a:pt x="15014" y="5358"/>
                    </a:cubicBezTo>
                    <a:cubicBezTo>
                      <a:pt x="15042" y="5252"/>
                      <a:pt x="15064" y="5172"/>
                      <a:pt x="15085" y="5066"/>
                    </a:cubicBezTo>
                    <a:cubicBezTo>
                      <a:pt x="15085" y="5066"/>
                      <a:pt x="15100" y="5066"/>
                      <a:pt x="15100" y="5066"/>
                    </a:cubicBezTo>
                    <a:cubicBezTo>
                      <a:pt x="15107" y="5199"/>
                      <a:pt x="15136" y="5278"/>
                      <a:pt x="15165" y="5358"/>
                    </a:cubicBezTo>
                    <a:cubicBezTo>
                      <a:pt x="15172" y="5411"/>
                      <a:pt x="15165" y="5438"/>
                      <a:pt x="15157" y="5438"/>
                    </a:cubicBezTo>
                    <a:cubicBezTo>
                      <a:pt x="15121" y="5491"/>
                      <a:pt x="15114" y="5570"/>
                      <a:pt x="15100" y="5677"/>
                    </a:cubicBezTo>
                    <a:cubicBezTo>
                      <a:pt x="15100" y="5703"/>
                      <a:pt x="15093" y="5730"/>
                      <a:pt x="15085" y="5730"/>
                    </a:cubicBezTo>
                    <a:cubicBezTo>
                      <a:pt x="15085" y="5730"/>
                      <a:pt x="15078" y="5703"/>
                      <a:pt x="15078" y="5677"/>
                    </a:cubicBezTo>
                    <a:cubicBezTo>
                      <a:pt x="15071" y="5544"/>
                      <a:pt x="15050" y="5464"/>
                      <a:pt x="15014" y="5438"/>
                    </a:cubicBezTo>
                    <a:cubicBezTo>
                      <a:pt x="15014" y="5411"/>
                      <a:pt x="15006" y="5411"/>
                      <a:pt x="15006" y="5384"/>
                    </a:cubicBezTo>
                    <a:close/>
                    <a:moveTo>
                      <a:pt x="15100" y="16145"/>
                    </a:moveTo>
                    <a:cubicBezTo>
                      <a:pt x="15100" y="16145"/>
                      <a:pt x="15121" y="16171"/>
                      <a:pt x="15107" y="16224"/>
                    </a:cubicBezTo>
                    <a:cubicBezTo>
                      <a:pt x="15100" y="16277"/>
                      <a:pt x="15093" y="16304"/>
                      <a:pt x="15078" y="16251"/>
                    </a:cubicBezTo>
                    <a:cubicBezTo>
                      <a:pt x="15071" y="16251"/>
                      <a:pt x="15064" y="16224"/>
                      <a:pt x="15057" y="16171"/>
                    </a:cubicBezTo>
                    <a:cubicBezTo>
                      <a:pt x="15078" y="16171"/>
                      <a:pt x="15085" y="16145"/>
                      <a:pt x="15100" y="16145"/>
                    </a:cubicBezTo>
                    <a:close/>
                    <a:moveTo>
                      <a:pt x="15064" y="15135"/>
                    </a:moveTo>
                    <a:cubicBezTo>
                      <a:pt x="15071" y="15108"/>
                      <a:pt x="15078" y="15029"/>
                      <a:pt x="15085" y="15002"/>
                    </a:cubicBezTo>
                    <a:cubicBezTo>
                      <a:pt x="15107" y="14976"/>
                      <a:pt x="15093" y="15108"/>
                      <a:pt x="15114" y="15135"/>
                    </a:cubicBezTo>
                    <a:cubicBezTo>
                      <a:pt x="15107" y="15162"/>
                      <a:pt x="15100" y="15215"/>
                      <a:pt x="15085" y="15215"/>
                    </a:cubicBezTo>
                    <a:cubicBezTo>
                      <a:pt x="15078" y="15215"/>
                      <a:pt x="15071" y="15162"/>
                      <a:pt x="15064" y="15135"/>
                    </a:cubicBezTo>
                    <a:close/>
                    <a:moveTo>
                      <a:pt x="15085" y="17207"/>
                    </a:moveTo>
                    <a:cubicBezTo>
                      <a:pt x="15100" y="17207"/>
                      <a:pt x="15107" y="17261"/>
                      <a:pt x="15114" y="17287"/>
                    </a:cubicBezTo>
                    <a:cubicBezTo>
                      <a:pt x="15107" y="17314"/>
                      <a:pt x="15100" y="17340"/>
                      <a:pt x="15085" y="17340"/>
                    </a:cubicBezTo>
                    <a:cubicBezTo>
                      <a:pt x="15078" y="17340"/>
                      <a:pt x="15071" y="17314"/>
                      <a:pt x="15057" y="17287"/>
                    </a:cubicBezTo>
                    <a:cubicBezTo>
                      <a:pt x="15071" y="17261"/>
                      <a:pt x="15078" y="17207"/>
                      <a:pt x="15085" y="17207"/>
                    </a:cubicBezTo>
                    <a:close/>
                    <a:moveTo>
                      <a:pt x="15085" y="19492"/>
                    </a:moveTo>
                    <a:cubicBezTo>
                      <a:pt x="15085" y="19492"/>
                      <a:pt x="15078" y="19466"/>
                      <a:pt x="15071" y="19439"/>
                    </a:cubicBezTo>
                    <a:cubicBezTo>
                      <a:pt x="15078" y="19413"/>
                      <a:pt x="15085" y="19413"/>
                      <a:pt x="15093" y="19413"/>
                    </a:cubicBezTo>
                    <a:cubicBezTo>
                      <a:pt x="15093" y="19413"/>
                      <a:pt x="15100" y="19439"/>
                      <a:pt x="15100" y="19439"/>
                    </a:cubicBezTo>
                    <a:cubicBezTo>
                      <a:pt x="15100" y="19466"/>
                      <a:pt x="15093" y="19492"/>
                      <a:pt x="15085" y="19492"/>
                    </a:cubicBezTo>
                    <a:close/>
                    <a:moveTo>
                      <a:pt x="15093" y="18509"/>
                    </a:moveTo>
                    <a:cubicBezTo>
                      <a:pt x="15078" y="18456"/>
                      <a:pt x="15064" y="18403"/>
                      <a:pt x="15064" y="18376"/>
                    </a:cubicBezTo>
                    <a:cubicBezTo>
                      <a:pt x="15064" y="18350"/>
                      <a:pt x="15078" y="18323"/>
                      <a:pt x="15093" y="18270"/>
                    </a:cubicBezTo>
                    <a:cubicBezTo>
                      <a:pt x="15100" y="18323"/>
                      <a:pt x="15114" y="18350"/>
                      <a:pt x="15114" y="18376"/>
                    </a:cubicBezTo>
                    <a:cubicBezTo>
                      <a:pt x="15114" y="18430"/>
                      <a:pt x="15100" y="18456"/>
                      <a:pt x="15093" y="18509"/>
                    </a:cubicBezTo>
                    <a:close/>
                    <a:moveTo>
                      <a:pt x="15093" y="14179"/>
                    </a:moveTo>
                    <a:cubicBezTo>
                      <a:pt x="15085" y="14205"/>
                      <a:pt x="15057" y="14072"/>
                      <a:pt x="15064" y="14019"/>
                    </a:cubicBezTo>
                    <a:cubicBezTo>
                      <a:pt x="15071" y="13993"/>
                      <a:pt x="15078" y="13939"/>
                      <a:pt x="15093" y="13939"/>
                    </a:cubicBezTo>
                    <a:cubicBezTo>
                      <a:pt x="15100" y="13939"/>
                      <a:pt x="15114" y="14019"/>
                      <a:pt x="15114" y="14046"/>
                    </a:cubicBezTo>
                    <a:cubicBezTo>
                      <a:pt x="15114" y="14099"/>
                      <a:pt x="15100" y="14152"/>
                      <a:pt x="15093" y="14179"/>
                    </a:cubicBezTo>
                    <a:close/>
                    <a:moveTo>
                      <a:pt x="15093" y="13142"/>
                    </a:moveTo>
                    <a:cubicBezTo>
                      <a:pt x="15078" y="13089"/>
                      <a:pt x="15050" y="13036"/>
                      <a:pt x="15050" y="12983"/>
                    </a:cubicBezTo>
                    <a:cubicBezTo>
                      <a:pt x="15050" y="12930"/>
                      <a:pt x="15071" y="12877"/>
                      <a:pt x="15085" y="12824"/>
                    </a:cubicBezTo>
                    <a:cubicBezTo>
                      <a:pt x="15093" y="12797"/>
                      <a:pt x="15136" y="12930"/>
                      <a:pt x="15129" y="12956"/>
                    </a:cubicBezTo>
                    <a:cubicBezTo>
                      <a:pt x="15121" y="13036"/>
                      <a:pt x="15107" y="13089"/>
                      <a:pt x="15093" y="13142"/>
                    </a:cubicBezTo>
                    <a:close/>
                    <a:moveTo>
                      <a:pt x="15050" y="11894"/>
                    </a:moveTo>
                    <a:cubicBezTo>
                      <a:pt x="15057" y="11814"/>
                      <a:pt x="15071" y="11761"/>
                      <a:pt x="15085" y="11681"/>
                    </a:cubicBezTo>
                    <a:cubicBezTo>
                      <a:pt x="15093" y="11708"/>
                      <a:pt x="15100" y="11708"/>
                      <a:pt x="15100" y="11708"/>
                    </a:cubicBezTo>
                    <a:cubicBezTo>
                      <a:pt x="15107" y="11761"/>
                      <a:pt x="15114" y="11787"/>
                      <a:pt x="15121" y="11841"/>
                    </a:cubicBezTo>
                    <a:cubicBezTo>
                      <a:pt x="15121" y="11867"/>
                      <a:pt x="15136" y="11867"/>
                      <a:pt x="15121" y="11894"/>
                    </a:cubicBezTo>
                    <a:cubicBezTo>
                      <a:pt x="15107" y="11947"/>
                      <a:pt x="15100" y="12027"/>
                      <a:pt x="15078" y="12000"/>
                    </a:cubicBezTo>
                    <a:cubicBezTo>
                      <a:pt x="15071" y="11973"/>
                      <a:pt x="15050" y="11920"/>
                      <a:pt x="15050" y="11894"/>
                    </a:cubicBezTo>
                    <a:close/>
                    <a:moveTo>
                      <a:pt x="15129" y="10831"/>
                    </a:moveTo>
                    <a:cubicBezTo>
                      <a:pt x="15114" y="10858"/>
                      <a:pt x="15064" y="10858"/>
                      <a:pt x="15050" y="10831"/>
                    </a:cubicBezTo>
                    <a:cubicBezTo>
                      <a:pt x="15042" y="10804"/>
                      <a:pt x="15042" y="10804"/>
                      <a:pt x="15035" y="10804"/>
                    </a:cubicBezTo>
                    <a:cubicBezTo>
                      <a:pt x="15050" y="10725"/>
                      <a:pt x="15071" y="10672"/>
                      <a:pt x="15085" y="10618"/>
                    </a:cubicBezTo>
                    <a:cubicBezTo>
                      <a:pt x="15085" y="10618"/>
                      <a:pt x="15100" y="10645"/>
                      <a:pt x="15100" y="10645"/>
                    </a:cubicBezTo>
                    <a:cubicBezTo>
                      <a:pt x="15114" y="10698"/>
                      <a:pt x="15129" y="10725"/>
                      <a:pt x="15136" y="10778"/>
                    </a:cubicBezTo>
                    <a:cubicBezTo>
                      <a:pt x="15150" y="10804"/>
                      <a:pt x="15136" y="10804"/>
                      <a:pt x="15129" y="10831"/>
                    </a:cubicBezTo>
                    <a:close/>
                    <a:moveTo>
                      <a:pt x="15050" y="9689"/>
                    </a:moveTo>
                    <a:cubicBezTo>
                      <a:pt x="15057" y="9635"/>
                      <a:pt x="15064" y="9582"/>
                      <a:pt x="15078" y="9529"/>
                    </a:cubicBezTo>
                    <a:cubicBezTo>
                      <a:pt x="15078" y="9503"/>
                      <a:pt x="15085" y="9503"/>
                      <a:pt x="15085" y="9503"/>
                    </a:cubicBezTo>
                    <a:cubicBezTo>
                      <a:pt x="15093" y="9503"/>
                      <a:pt x="15100" y="9503"/>
                      <a:pt x="15100" y="9529"/>
                    </a:cubicBezTo>
                    <a:cubicBezTo>
                      <a:pt x="15107" y="9556"/>
                      <a:pt x="15114" y="9609"/>
                      <a:pt x="15121" y="9662"/>
                    </a:cubicBezTo>
                    <a:cubicBezTo>
                      <a:pt x="15136" y="9715"/>
                      <a:pt x="15150" y="9742"/>
                      <a:pt x="15129" y="9795"/>
                    </a:cubicBezTo>
                    <a:cubicBezTo>
                      <a:pt x="15078" y="9954"/>
                      <a:pt x="15093" y="9954"/>
                      <a:pt x="15050" y="9795"/>
                    </a:cubicBezTo>
                    <a:cubicBezTo>
                      <a:pt x="15035" y="9742"/>
                      <a:pt x="15028" y="9715"/>
                      <a:pt x="15050" y="9689"/>
                    </a:cubicBezTo>
                    <a:close/>
                    <a:moveTo>
                      <a:pt x="15143" y="8679"/>
                    </a:moveTo>
                    <a:cubicBezTo>
                      <a:pt x="15129" y="8732"/>
                      <a:pt x="15107" y="8785"/>
                      <a:pt x="15100" y="8892"/>
                    </a:cubicBezTo>
                    <a:cubicBezTo>
                      <a:pt x="15100" y="8892"/>
                      <a:pt x="15093" y="8892"/>
                      <a:pt x="15093" y="8892"/>
                    </a:cubicBezTo>
                    <a:cubicBezTo>
                      <a:pt x="15085" y="8892"/>
                      <a:pt x="15078" y="8892"/>
                      <a:pt x="15078" y="8865"/>
                    </a:cubicBezTo>
                    <a:cubicBezTo>
                      <a:pt x="15071" y="8785"/>
                      <a:pt x="15050" y="8732"/>
                      <a:pt x="15035" y="8652"/>
                    </a:cubicBezTo>
                    <a:cubicBezTo>
                      <a:pt x="15035" y="8652"/>
                      <a:pt x="15042" y="8599"/>
                      <a:pt x="15042" y="8599"/>
                    </a:cubicBezTo>
                    <a:cubicBezTo>
                      <a:pt x="15071" y="8573"/>
                      <a:pt x="15064" y="8413"/>
                      <a:pt x="15085" y="8440"/>
                    </a:cubicBezTo>
                    <a:cubicBezTo>
                      <a:pt x="15100" y="8440"/>
                      <a:pt x="15114" y="8546"/>
                      <a:pt x="15129" y="8573"/>
                    </a:cubicBezTo>
                    <a:cubicBezTo>
                      <a:pt x="15143" y="8599"/>
                      <a:pt x="15150" y="8626"/>
                      <a:pt x="15143" y="8679"/>
                    </a:cubicBezTo>
                    <a:close/>
                    <a:moveTo>
                      <a:pt x="15165" y="7563"/>
                    </a:moveTo>
                    <a:cubicBezTo>
                      <a:pt x="15143" y="7643"/>
                      <a:pt x="15114" y="7696"/>
                      <a:pt x="15100" y="7802"/>
                    </a:cubicBezTo>
                    <a:cubicBezTo>
                      <a:pt x="15100" y="7802"/>
                      <a:pt x="15078" y="7802"/>
                      <a:pt x="15078" y="7802"/>
                    </a:cubicBezTo>
                    <a:cubicBezTo>
                      <a:pt x="15064" y="7696"/>
                      <a:pt x="15035" y="7643"/>
                      <a:pt x="15014" y="7563"/>
                    </a:cubicBezTo>
                    <a:cubicBezTo>
                      <a:pt x="15014" y="7563"/>
                      <a:pt x="15006" y="7537"/>
                      <a:pt x="15006" y="7537"/>
                    </a:cubicBezTo>
                    <a:cubicBezTo>
                      <a:pt x="15014" y="7537"/>
                      <a:pt x="15014" y="7510"/>
                      <a:pt x="15021" y="7510"/>
                    </a:cubicBezTo>
                    <a:cubicBezTo>
                      <a:pt x="15035" y="7483"/>
                      <a:pt x="15143" y="7483"/>
                      <a:pt x="15157" y="7510"/>
                    </a:cubicBezTo>
                    <a:cubicBezTo>
                      <a:pt x="15172" y="7537"/>
                      <a:pt x="15172" y="7537"/>
                      <a:pt x="15165" y="7563"/>
                    </a:cubicBezTo>
                    <a:close/>
                    <a:moveTo>
                      <a:pt x="15165" y="4348"/>
                    </a:moveTo>
                    <a:cubicBezTo>
                      <a:pt x="15121" y="4455"/>
                      <a:pt x="15057" y="4481"/>
                      <a:pt x="15014" y="4348"/>
                    </a:cubicBezTo>
                    <a:cubicBezTo>
                      <a:pt x="15006" y="4348"/>
                      <a:pt x="14999" y="4348"/>
                      <a:pt x="14992" y="4322"/>
                    </a:cubicBezTo>
                    <a:cubicBezTo>
                      <a:pt x="14999" y="4295"/>
                      <a:pt x="14999" y="4295"/>
                      <a:pt x="15006" y="4269"/>
                    </a:cubicBezTo>
                    <a:cubicBezTo>
                      <a:pt x="15042" y="4215"/>
                      <a:pt x="15064" y="4109"/>
                      <a:pt x="15078" y="3976"/>
                    </a:cubicBezTo>
                    <a:cubicBezTo>
                      <a:pt x="15078" y="3950"/>
                      <a:pt x="15085" y="3950"/>
                      <a:pt x="15093" y="3950"/>
                    </a:cubicBezTo>
                    <a:cubicBezTo>
                      <a:pt x="15093" y="3950"/>
                      <a:pt x="15100" y="3976"/>
                      <a:pt x="15100" y="3976"/>
                    </a:cubicBezTo>
                    <a:cubicBezTo>
                      <a:pt x="15114" y="4109"/>
                      <a:pt x="15136" y="4215"/>
                      <a:pt x="15172" y="4269"/>
                    </a:cubicBezTo>
                    <a:cubicBezTo>
                      <a:pt x="15186" y="4295"/>
                      <a:pt x="15186" y="4322"/>
                      <a:pt x="15165" y="4348"/>
                    </a:cubicBezTo>
                    <a:close/>
                    <a:moveTo>
                      <a:pt x="15387" y="19492"/>
                    </a:moveTo>
                    <a:cubicBezTo>
                      <a:pt x="15387" y="19492"/>
                      <a:pt x="15380" y="19466"/>
                      <a:pt x="15380" y="19466"/>
                    </a:cubicBezTo>
                    <a:cubicBezTo>
                      <a:pt x="15380" y="19466"/>
                      <a:pt x="15387" y="19466"/>
                      <a:pt x="15387" y="19439"/>
                    </a:cubicBezTo>
                    <a:cubicBezTo>
                      <a:pt x="15387" y="19466"/>
                      <a:pt x="15387" y="19466"/>
                      <a:pt x="15387" y="19492"/>
                    </a:cubicBezTo>
                    <a:cubicBezTo>
                      <a:pt x="15387" y="19492"/>
                      <a:pt x="15387" y="19492"/>
                      <a:pt x="15387" y="19492"/>
                    </a:cubicBezTo>
                    <a:close/>
                    <a:moveTo>
                      <a:pt x="15380" y="18456"/>
                    </a:moveTo>
                    <a:cubicBezTo>
                      <a:pt x="15373" y="18430"/>
                      <a:pt x="15366" y="18376"/>
                      <a:pt x="15366" y="18376"/>
                    </a:cubicBezTo>
                    <a:cubicBezTo>
                      <a:pt x="15373" y="18350"/>
                      <a:pt x="15380" y="18323"/>
                      <a:pt x="15387" y="18270"/>
                    </a:cubicBezTo>
                    <a:cubicBezTo>
                      <a:pt x="15395" y="18323"/>
                      <a:pt x="15402" y="18350"/>
                      <a:pt x="15402" y="18376"/>
                    </a:cubicBezTo>
                    <a:cubicBezTo>
                      <a:pt x="15409" y="18403"/>
                      <a:pt x="15395" y="18430"/>
                      <a:pt x="15380" y="18456"/>
                    </a:cubicBezTo>
                    <a:close/>
                    <a:moveTo>
                      <a:pt x="15380" y="17340"/>
                    </a:moveTo>
                    <a:cubicBezTo>
                      <a:pt x="15373" y="17340"/>
                      <a:pt x="15366" y="17314"/>
                      <a:pt x="15359" y="17314"/>
                    </a:cubicBezTo>
                    <a:cubicBezTo>
                      <a:pt x="15373" y="17261"/>
                      <a:pt x="15380" y="17207"/>
                      <a:pt x="15387" y="17207"/>
                    </a:cubicBezTo>
                    <a:cubicBezTo>
                      <a:pt x="15395" y="17207"/>
                      <a:pt x="15402" y="17261"/>
                      <a:pt x="15409" y="17287"/>
                    </a:cubicBezTo>
                    <a:cubicBezTo>
                      <a:pt x="15402" y="17314"/>
                      <a:pt x="15387" y="17340"/>
                      <a:pt x="15380" y="17340"/>
                    </a:cubicBezTo>
                    <a:close/>
                    <a:moveTo>
                      <a:pt x="15359" y="16198"/>
                    </a:moveTo>
                    <a:cubicBezTo>
                      <a:pt x="15366" y="16171"/>
                      <a:pt x="15373" y="16145"/>
                      <a:pt x="15380" y="16145"/>
                    </a:cubicBezTo>
                    <a:cubicBezTo>
                      <a:pt x="15387" y="16145"/>
                      <a:pt x="15395" y="16198"/>
                      <a:pt x="15409" y="16198"/>
                    </a:cubicBezTo>
                    <a:cubicBezTo>
                      <a:pt x="15402" y="16224"/>
                      <a:pt x="15395" y="16277"/>
                      <a:pt x="15387" y="16277"/>
                    </a:cubicBezTo>
                    <a:cubicBezTo>
                      <a:pt x="15380" y="16277"/>
                      <a:pt x="15373" y="16251"/>
                      <a:pt x="15359" y="16198"/>
                    </a:cubicBezTo>
                    <a:close/>
                    <a:moveTo>
                      <a:pt x="15380" y="15215"/>
                    </a:moveTo>
                    <a:cubicBezTo>
                      <a:pt x="15380" y="15188"/>
                      <a:pt x="15366" y="15162"/>
                      <a:pt x="15366" y="15135"/>
                    </a:cubicBezTo>
                    <a:cubicBezTo>
                      <a:pt x="15373" y="15108"/>
                      <a:pt x="15380" y="15082"/>
                      <a:pt x="15387" y="15055"/>
                    </a:cubicBezTo>
                    <a:cubicBezTo>
                      <a:pt x="15395" y="15082"/>
                      <a:pt x="15402" y="15108"/>
                      <a:pt x="15409" y="15135"/>
                    </a:cubicBezTo>
                    <a:cubicBezTo>
                      <a:pt x="15402" y="15162"/>
                      <a:pt x="15395" y="15188"/>
                      <a:pt x="15380" y="15215"/>
                    </a:cubicBezTo>
                    <a:close/>
                    <a:moveTo>
                      <a:pt x="15366" y="14046"/>
                    </a:moveTo>
                    <a:cubicBezTo>
                      <a:pt x="15366" y="14019"/>
                      <a:pt x="15380" y="13966"/>
                      <a:pt x="15387" y="13939"/>
                    </a:cubicBezTo>
                    <a:cubicBezTo>
                      <a:pt x="15395" y="13966"/>
                      <a:pt x="15409" y="13993"/>
                      <a:pt x="15402" y="14019"/>
                    </a:cubicBezTo>
                    <a:cubicBezTo>
                      <a:pt x="15402" y="14072"/>
                      <a:pt x="15395" y="14099"/>
                      <a:pt x="15387" y="14125"/>
                    </a:cubicBezTo>
                    <a:cubicBezTo>
                      <a:pt x="15380" y="14099"/>
                      <a:pt x="15366" y="14072"/>
                      <a:pt x="15366" y="14046"/>
                    </a:cubicBezTo>
                    <a:close/>
                    <a:moveTo>
                      <a:pt x="15387" y="13116"/>
                    </a:moveTo>
                    <a:cubicBezTo>
                      <a:pt x="15373" y="13063"/>
                      <a:pt x="15359" y="13036"/>
                      <a:pt x="15344" y="12983"/>
                    </a:cubicBezTo>
                    <a:cubicBezTo>
                      <a:pt x="15359" y="12903"/>
                      <a:pt x="15373" y="12877"/>
                      <a:pt x="15387" y="12824"/>
                    </a:cubicBezTo>
                    <a:cubicBezTo>
                      <a:pt x="15395" y="12877"/>
                      <a:pt x="15416" y="12930"/>
                      <a:pt x="15416" y="12983"/>
                    </a:cubicBezTo>
                    <a:cubicBezTo>
                      <a:pt x="15416" y="13010"/>
                      <a:pt x="15395" y="13063"/>
                      <a:pt x="15387" y="13116"/>
                    </a:cubicBezTo>
                    <a:close/>
                    <a:moveTo>
                      <a:pt x="15380" y="12000"/>
                    </a:moveTo>
                    <a:cubicBezTo>
                      <a:pt x="15373" y="11973"/>
                      <a:pt x="15352" y="11920"/>
                      <a:pt x="15359" y="11894"/>
                    </a:cubicBezTo>
                    <a:cubicBezTo>
                      <a:pt x="15359" y="11841"/>
                      <a:pt x="15373" y="11787"/>
                      <a:pt x="15387" y="11761"/>
                    </a:cubicBezTo>
                    <a:cubicBezTo>
                      <a:pt x="15395" y="11787"/>
                      <a:pt x="15416" y="11841"/>
                      <a:pt x="15416" y="11867"/>
                    </a:cubicBezTo>
                    <a:cubicBezTo>
                      <a:pt x="15416" y="11920"/>
                      <a:pt x="15395" y="11947"/>
                      <a:pt x="15380" y="12000"/>
                    </a:cubicBezTo>
                    <a:close/>
                    <a:moveTo>
                      <a:pt x="15409" y="10831"/>
                    </a:moveTo>
                    <a:cubicBezTo>
                      <a:pt x="15409" y="10831"/>
                      <a:pt x="15402" y="10858"/>
                      <a:pt x="15402" y="10858"/>
                    </a:cubicBezTo>
                    <a:cubicBezTo>
                      <a:pt x="15387" y="10937"/>
                      <a:pt x="15380" y="10911"/>
                      <a:pt x="15366" y="10858"/>
                    </a:cubicBezTo>
                    <a:cubicBezTo>
                      <a:pt x="15359" y="10831"/>
                      <a:pt x="15352" y="10831"/>
                      <a:pt x="15337" y="10804"/>
                    </a:cubicBezTo>
                    <a:cubicBezTo>
                      <a:pt x="15344" y="10804"/>
                      <a:pt x="15344" y="10778"/>
                      <a:pt x="15344" y="10778"/>
                    </a:cubicBezTo>
                    <a:cubicBezTo>
                      <a:pt x="15352" y="10751"/>
                      <a:pt x="15366" y="10698"/>
                      <a:pt x="15373" y="10672"/>
                    </a:cubicBezTo>
                    <a:cubicBezTo>
                      <a:pt x="15380" y="10618"/>
                      <a:pt x="15387" y="10618"/>
                      <a:pt x="15402" y="10672"/>
                    </a:cubicBezTo>
                    <a:cubicBezTo>
                      <a:pt x="15402" y="10698"/>
                      <a:pt x="15409" y="10725"/>
                      <a:pt x="15416" y="10751"/>
                    </a:cubicBezTo>
                    <a:cubicBezTo>
                      <a:pt x="15431" y="10778"/>
                      <a:pt x="15445" y="10831"/>
                      <a:pt x="15409" y="10831"/>
                    </a:cubicBezTo>
                    <a:close/>
                    <a:moveTo>
                      <a:pt x="15352" y="9689"/>
                    </a:moveTo>
                    <a:cubicBezTo>
                      <a:pt x="15359" y="9662"/>
                      <a:pt x="15366" y="9635"/>
                      <a:pt x="15373" y="9582"/>
                    </a:cubicBezTo>
                    <a:cubicBezTo>
                      <a:pt x="15387" y="9529"/>
                      <a:pt x="15395" y="9556"/>
                      <a:pt x="15402" y="9609"/>
                    </a:cubicBezTo>
                    <a:cubicBezTo>
                      <a:pt x="15409" y="9635"/>
                      <a:pt x="15416" y="9662"/>
                      <a:pt x="15423" y="9689"/>
                    </a:cubicBezTo>
                    <a:cubicBezTo>
                      <a:pt x="15438" y="9715"/>
                      <a:pt x="15431" y="9742"/>
                      <a:pt x="15423" y="9768"/>
                    </a:cubicBezTo>
                    <a:cubicBezTo>
                      <a:pt x="15409" y="9821"/>
                      <a:pt x="15402" y="9875"/>
                      <a:pt x="15387" y="9901"/>
                    </a:cubicBezTo>
                    <a:cubicBezTo>
                      <a:pt x="15380" y="9901"/>
                      <a:pt x="15380" y="9901"/>
                      <a:pt x="15380" y="9875"/>
                    </a:cubicBezTo>
                    <a:cubicBezTo>
                      <a:pt x="15366" y="9848"/>
                      <a:pt x="15359" y="9795"/>
                      <a:pt x="15352" y="9768"/>
                    </a:cubicBezTo>
                    <a:cubicBezTo>
                      <a:pt x="15337" y="9742"/>
                      <a:pt x="15344" y="9715"/>
                      <a:pt x="15352" y="9689"/>
                    </a:cubicBezTo>
                    <a:close/>
                    <a:moveTo>
                      <a:pt x="15431" y="8679"/>
                    </a:moveTo>
                    <a:cubicBezTo>
                      <a:pt x="15416" y="8706"/>
                      <a:pt x="15409" y="8759"/>
                      <a:pt x="15395" y="8812"/>
                    </a:cubicBezTo>
                    <a:cubicBezTo>
                      <a:pt x="15387" y="8812"/>
                      <a:pt x="15380" y="8812"/>
                      <a:pt x="15380" y="8812"/>
                    </a:cubicBezTo>
                    <a:cubicBezTo>
                      <a:pt x="15366" y="8759"/>
                      <a:pt x="15352" y="8706"/>
                      <a:pt x="15337" y="8652"/>
                    </a:cubicBezTo>
                    <a:cubicBezTo>
                      <a:pt x="15337" y="8652"/>
                      <a:pt x="15337" y="8626"/>
                      <a:pt x="15344" y="8599"/>
                    </a:cubicBezTo>
                    <a:cubicBezTo>
                      <a:pt x="15344" y="8599"/>
                      <a:pt x="15344" y="8573"/>
                      <a:pt x="15344" y="8573"/>
                    </a:cubicBezTo>
                    <a:cubicBezTo>
                      <a:pt x="15373" y="8599"/>
                      <a:pt x="15359" y="8413"/>
                      <a:pt x="15387" y="8440"/>
                    </a:cubicBezTo>
                    <a:cubicBezTo>
                      <a:pt x="15409" y="8466"/>
                      <a:pt x="15402" y="8599"/>
                      <a:pt x="15431" y="8573"/>
                    </a:cubicBezTo>
                    <a:cubicBezTo>
                      <a:pt x="15431" y="8573"/>
                      <a:pt x="15431" y="8599"/>
                      <a:pt x="15431" y="8626"/>
                    </a:cubicBezTo>
                    <a:cubicBezTo>
                      <a:pt x="15431" y="8626"/>
                      <a:pt x="15431" y="8652"/>
                      <a:pt x="15431" y="8679"/>
                    </a:cubicBezTo>
                    <a:close/>
                    <a:moveTo>
                      <a:pt x="15452" y="7563"/>
                    </a:moveTo>
                    <a:cubicBezTo>
                      <a:pt x="15431" y="7643"/>
                      <a:pt x="15402" y="7669"/>
                      <a:pt x="15395" y="7776"/>
                    </a:cubicBezTo>
                    <a:cubicBezTo>
                      <a:pt x="15395" y="7802"/>
                      <a:pt x="15380" y="7802"/>
                      <a:pt x="15380" y="7802"/>
                    </a:cubicBezTo>
                    <a:cubicBezTo>
                      <a:pt x="15366" y="7696"/>
                      <a:pt x="15337" y="7643"/>
                      <a:pt x="15316" y="7563"/>
                    </a:cubicBezTo>
                    <a:cubicBezTo>
                      <a:pt x="15316" y="7563"/>
                      <a:pt x="15316" y="7563"/>
                      <a:pt x="15308" y="7537"/>
                    </a:cubicBezTo>
                    <a:cubicBezTo>
                      <a:pt x="15316" y="7537"/>
                      <a:pt x="15316" y="7510"/>
                      <a:pt x="15316" y="7510"/>
                    </a:cubicBezTo>
                    <a:cubicBezTo>
                      <a:pt x="15323" y="7510"/>
                      <a:pt x="15323" y="7510"/>
                      <a:pt x="15323" y="7510"/>
                    </a:cubicBezTo>
                    <a:cubicBezTo>
                      <a:pt x="15344" y="7457"/>
                      <a:pt x="15366" y="7377"/>
                      <a:pt x="15387" y="7324"/>
                    </a:cubicBezTo>
                    <a:cubicBezTo>
                      <a:pt x="15409" y="7377"/>
                      <a:pt x="15431" y="7457"/>
                      <a:pt x="15452" y="7510"/>
                    </a:cubicBezTo>
                    <a:cubicBezTo>
                      <a:pt x="15467" y="7537"/>
                      <a:pt x="15459" y="7563"/>
                      <a:pt x="15452" y="7563"/>
                    </a:cubicBezTo>
                    <a:close/>
                    <a:moveTo>
                      <a:pt x="15445" y="6500"/>
                    </a:moveTo>
                    <a:cubicBezTo>
                      <a:pt x="15423" y="6527"/>
                      <a:pt x="15402" y="6633"/>
                      <a:pt x="15380" y="6686"/>
                    </a:cubicBezTo>
                    <a:cubicBezTo>
                      <a:pt x="15366" y="6633"/>
                      <a:pt x="15352" y="6527"/>
                      <a:pt x="15330" y="6500"/>
                    </a:cubicBezTo>
                    <a:cubicBezTo>
                      <a:pt x="15308" y="6474"/>
                      <a:pt x="15308" y="6447"/>
                      <a:pt x="15323" y="6421"/>
                    </a:cubicBezTo>
                    <a:cubicBezTo>
                      <a:pt x="15344" y="6368"/>
                      <a:pt x="15366" y="6314"/>
                      <a:pt x="15373" y="6235"/>
                    </a:cubicBezTo>
                    <a:cubicBezTo>
                      <a:pt x="15380" y="6208"/>
                      <a:pt x="15380" y="6208"/>
                      <a:pt x="15387" y="6182"/>
                    </a:cubicBezTo>
                    <a:cubicBezTo>
                      <a:pt x="15395" y="6208"/>
                      <a:pt x="15395" y="6208"/>
                      <a:pt x="15402" y="6235"/>
                    </a:cubicBezTo>
                    <a:cubicBezTo>
                      <a:pt x="15409" y="6341"/>
                      <a:pt x="15423" y="6394"/>
                      <a:pt x="15445" y="6421"/>
                    </a:cubicBezTo>
                    <a:cubicBezTo>
                      <a:pt x="15459" y="6447"/>
                      <a:pt x="15467" y="6474"/>
                      <a:pt x="15445" y="6500"/>
                    </a:cubicBezTo>
                    <a:close/>
                    <a:moveTo>
                      <a:pt x="15316" y="5384"/>
                    </a:moveTo>
                    <a:cubicBezTo>
                      <a:pt x="15337" y="5278"/>
                      <a:pt x="15373" y="5225"/>
                      <a:pt x="15380" y="5066"/>
                    </a:cubicBezTo>
                    <a:cubicBezTo>
                      <a:pt x="15380" y="5066"/>
                      <a:pt x="15387" y="5066"/>
                      <a:pt x="15387" y="5066"/>
                    </a:cubicBezTo>
                    <a:cubicBezTo>
                      <a:pt x="15387" y="5066"/>
                      <a:pt x="15387" y="5066"/>
                      <a:pt x="15395" y="5092"/>
                    </a:cubicBezTo>
                    <a:cubicBezTo>
                      <a:pt x="15402" y="5225"/>
                      <a:pt x="15431" y="5278"/>
                      <a:pt x="15452" y="5358"/>
                    </a:cubicBezTo>
                    <a:cubicBezTo>
                      <a:pt x="15467" y="5411"/>
                      <a:pt x="15452" y="5411"/>
                      <a:pt x="15452" y="5438"/>
                    </a:cubicBezTo>
                    <a:cubicBezTo>
                      <a:pt x="15438" y="5491"/>
                      <a:pt x="15409" y="5491"/>
                      <a:pt x="15402" y="5597"/>
                    </a:cubicBezTo>
                    <a:cubicBezTo>
                      <a:pt x="15402" y="5677"/>
                      <a:pt x="15373" y="5677"/>
                      <a:pt x="15366" y="5597"/>
                    </a:cubicBezTo>
                    <a:cubicBezTo>
                      <a:pt x="15359" y="5491"/>
                      <a:pt x="15330" y="5491"/>
                      <a:pt x="15323" y="5438"/>
                    </a:cubicBezTo>
                    <a:cubicBezTo>
                      <a:pt x="15316" y="5411"/>
                      <a:pt x="15316" y="5384"/>
                      <a:pt x="15316" y="5384"/>
                    </a:cubicBezTo>
                    <a:close/>
                    <a:moveTo>
                      <a:pt x="15459" y="4348"/>
                    </a:moveTo>
                    <a:cubicBezTo>
                      <a:pt x="15431" y="4428"/>
                      <a:pt x="15409" y="4534"/>
                      <a:pt x="15380" y="4641"/>
                    </a:cubicBezTo>
                    <a:cubicBezTo>
                      <a:pt x="15366" y="4508"/>
                      <a:pt x="15344" y="4428"/>
                      <a:pt x="15308" y="4348"/>
                    </a:cubicBezTo>
                    <a:cubicBezTo>
                      <a:pt x="15301" y="4348"/>
                      <a:pt x="15301" y="4322"/>
                      <a:pt x="15294" y="4322"/>
                    </a:cubicBezTo>
                    <a:cubicBezTo>
                      <a:pt x="15301" y="4322"/>
                      <a:pt x="15301" y="4295"/>
                      <a:pt x="15308" y="4295"/>
                    </a:cubicBezTo>
                    <a:cubicBezTo>
                      <a:pt x="15337" y="4242"/>
                      <a:pt x="15359" y="4136"/>
                      <a:pt x="15380" y="4030"/>
                    </a:cubicBezTo>
                    <a:cubicBezTo>
                      <a:pt x="15380" y="3976"/>
                      <a:pt x="15395" y="4003"/>
                      <a:pt x="15395" y="4030"/>
                    </a:cubicBezTo>
                    <a:cubicBezTo>
                      <a:pt x="15409" y="4136"/>
                      <a:pt x="15431" y="4242"/>
                      <a:pt x="15459" y="4269"/>
                    </a:cubicBezTo>
                    <a:cubicBezTo>
                      <a:pt x="15467" y="4295"/>
                      <a:pt x="15481" y="4295"/>
                      <a:pt x="15459" y="4348"/>
                    </a:cubicBezTo>
                    <a:close/>
                    <a:moveTo>
                      <a:pt x="15445" y="3339"/>
                    </a:moveTo>
                    <a:cubicBezTo>
                      <a:pt x="15416" y="3365"/>
                      <a:pt x="15409" y="3472"/>
                      <a:pt x="15395" y="3551"/>
                    </a:cubicBezTo>
                    <a:cubicBezTo>
                      <a:pt x="15387" y="3578"/>
                      <a:pt x="15380" y="3604"/>
                      <a:pt x="15380" y="3551"/>
                    </a:cubicBezTo>
                    <a:cubicBezTo>
                      <a:pt x="15359" y="3418"/>
                      <a:pt x="15330" y="3312"/>
                      <a:pt x="15294" y="3286"/>
                    </a:cubicBezTo>
                    <a:cubicBezTo>
                      <a:pt x="15287" y="3286"/>
                      <a:pt x="15287" y="3259"/>
                      <a:pt x="15280" y="3259"/>
                    </a:cubicBezTo>
                    <a:cubicBezTo>
                      <a:pt x="15287" y="3232"/>
                      <a:pt x="15287" y="3232"/>
                      <a:pt x="15294" y="3232"/>
                    </a:cubicBezTo>
                    <a:cubicBezTo>
                      <a:pt x="15316" y="3179"/>
                      <a:pt x="15344" y="3126"/>
                      <a:pt x="15359" y="3020"/>
                    </a:cubicBezTo>
                    <a:cubicBezTo>
                      <a:pt x="15366" y="2967"/>
                      <a:pt x="15380" y="2914"/>
                      <a:pt x="15387" y="2887"/>
                    </a:cubicBezTo>
                    <a:cubicBezTo>
                      <a:pt x="15395" y="2914"/>
                      <a:pt x="15402" y="2967"/>
                      <a:pt x="15409" y="3020"/>
                    </a:cubicBezTo>
                    <a:cubicBezTo>
                      <a:pt x="15416" y="3073"/>
                      <a:pt x="15431" y="3126"/>
                      <a:pt x="15452" y="3153"/>
                    </a:cubicBezTo>
                    <a:cubicBezTo>
                      <a:pt x="15459" y="3179"/>
                      <a:pt x="15474" y="3232"/>
                      <a:pt x="15488" y="3259"/>
                    </a:cubicBezTo>
                    <a:cubicBezTo>
                      <a:pt x="15474" y="3286"/>
                      <a:pt x="15459" y="3312"/>
                      <a:pt x="15445" y="3339"/>
                    </a:cubicBezTo>
                    <a:close/>
                    <a:moveTo>
                      <a:pt x="15639" y="11894"/>
                    </a:moveTo>
                    <a:cubicBezTo>
                      <a:pt x="15654" y="11841"/>
                      <a:pt x="15661" y="11761"/>
                      <a:pt x="15675" y="11761"/>
                    </a:cubicBezTo>
                    <a:cubicBezTo>
                      <a:pt x="15689" y="11761"/>
                      <a:pt x="15697" y="11814"/>
                      <a:pt x="15711" y="11867"/>
                    </a:cubicBezTo>
                    <a:cubicBezTo>
                      <a:pt x="15697" y="11920"/>
                      <a:pt x="15689" y="11973"/>
                      <a:pt x="15675" y="11973"/>
                    </a:cubicBezTo>
                    <a:cubicBezTo>
                      <a:pt x="15661" y="12000"/>
                      <a:pt x="15654" y="11920"/>
                      <a:pt x="15639" y="11894"/>
                    </a:cubicBezTo>
                    <a:close/>
                    <a:moveTo>
                      <a:pt x="15675" y="19492"/>
                    </a:moveTo>
                    <a:cubicBezTo>
                      <a:pt x="15675" y="19492"/>
                      <a:pt x="15675" y="19492"/>
                      <a:pt x="15668" y="19466"/>
                    </a:cubicBezTo>
                    <a:cubicBezTo>
                      <a:pt x="15668" y="19466"/>
                      <a:pt x="15675" y="19466"/>
                      <a:pt x="15675" y="19466"/>
                    </a:cubicBezTo>
                    <a:cubicBezTo>
                      <a:pt x="15675" y="19466"/>
                      <a:pt x="15682" y="19466"/>
                      <a:pt x="15682" y="19466"/>
                    </a:cubicBezTo>
                    <a:cubicBezTo>
                      <a:pt x="15682" y="19492"/>
                      <a:pt x="15682" y="19492"/>
                      <a:pt x="15675" y="19492"/>
                    </a:cubicBezTo>
                    <a:close/>
                    <a:moveTo>
                      <a:pt x="15682" y="18430"/>
                    </a:moveTo>
                    <a:cubicBezTo>
                      <a:pt x="15675" y="18430"/>
                      <a:pt x="15661" y="18403"/>
                      <a:pt x="15646" y="18403"/>
                    </a:cubicBezTo>
                    <a:cubicBezTo>
                      <a:pt x="15661" y="18350"/>
                      <a:pt x="15668" y="18323"/>
                      <a:pt x="15675" y="18270"/>
                    </a:cubicBezTo>
                    <a:cubicBezTo>
                      <a:pt x="15682" y="18297"/>
                      <a:pt x="15689" y="18323"/>
                      <a:pt x="15697" y="18376"/>
                    </a:cubicBezTo>
                    <a:cubicBezTo>
                      <a:pt x="15697" y="18376"/>
                      <a:pt x="15689" y="18430"/>
                      <a:pt x="15682" y="18430"/>
                    </a:cubicBezTo>
                    <a:close/>
                    <a:moveTo>
                      <a:pt x="15675" y="14152"/>
                    </a:moveTo>
                    <a:cubicBezTo>
                      <a:pt x="15668" y="14125"/>
                      <a:pt x="15654" y="14072"/>
                      <a:pt x="15654" y="14046"/>
                    </a:cubicBezTo>
                    <a:cubicBezTo>
                      <a:pt x="15661" y="14019"/>
                      <a:pt x="15668" y="13993"/>
                      <a:pt x="15675" y="13939"/>
                    </a:cubicBezTo>
                    <a:cubicBezTo>
                      <a:pt x="15682" y="13993"/>
                      <a:pt x="15697" y="14019"/>
                      <a:pt x="15697" y="14046"/>
                    </a:cubicBezTo>
                    <a:cubicBezTo>
                      <a:pt x="15697" y="14072"/>
                      <a:pt x="15682" y="14099"/>
                      <a:pt x="15675" y="14152"/>
                    </a:cubicBezTo>
                    <a:close/>
                    <a:moveTo>
                      <a:pt x="15697" y="15135"/>
                    </a:moveTo>
                    <a:cubicBezTo>
                      <a:pt x="15697" y="15162"/>
                      <a:pt x="15682" y="15188"/>
                      <a:pt x="15675" y="15215"/>
                    </a:cubicBezTo>
                    <a:cubicBezTo>
                      <a:pt x="15668" y="15188"/>
                      <a:pt x="15661" y="15162"/>
                      <a:pt x="15661" y="15135"/>
                    </a:cubicBezTo>
                    <a:cubicBezTo>
                      <a:pt x="15661" y="15108"/>
                      <a:pt x="15668" y="15082"/>
                      <a:pt x="15675" y="15055"/>
                    </a:cubicBezTo>
                    <a:cubicBezTo>
                      <a:pt x="15682" y="15082"/>
                      <a:pt x="15697" y="15108"/>
                      <a:pt x="15697" y="15135"/>
                    </a:cubicBezTo>
                    <a:close/>
                    <a:moveTo>
                      <a:pt x="15675" y="16145"/>
                    </a:moveTo>
                    <a:cubicBezTo>
                      <a:pt x="15682" y="16145"/>
                      <a:pt x="15689" y="16198"/>
                      <a:pt x="15697" y="16224"/>
                    </a:cubicBezTo>
                    <a:cubicBezTo>
                      <a:pt x="15689" y="16251"/>
                      <a:pt x="15682" y="16277"/>
                      <a:pt x="15675" y="16277"/>
                    </a:cubicBezTo>
                    <a:cubicBezTo>
                      <a:pt x="15668" y="16277"/>
                      <a:pt x="15661" y="16224"/>
                      <a:pt x="15654" y="16198"/>
                    </a:cubicBezTo>
                    <a:cubicBezTo>
                      <a:pt x="15661" y="16171"/>
                      <a:pt x="15668" y="16145"/>
                      <a:pt x="15675" y="16145"/>
                    </a:cubicBezTo>
                    <a:close/>
                    <a:moveTo>
                      <a:pt x="15675" y="17207"/>
                    </a:moveTo>
                    <a:cubicBezTo>
                      <a:pt x="15682" y="17207"/>
                      <a:pt x="15689" y="17261"/>
                      <a:pt x="15697" y="17287"/>
                    </a:cubicBezTo>
                    <a:cubicBezTo>
                      <a:pt x="15689" y="17287"/>
                      <a:pt x="15682" y="17340"/>
                      <a:pt x="15675" y="17340"/>
                    </a:cubicBezTo>
                    <a:cubicBezTo>
                      <a:pt x="15668" y="17340"/>
                      <a:pt x="15661" y="17314"/>
                      <a:pt x="15654" y="17287"/>
                    </a:cubicBezTo>
                    <a:cubicBezTo>
                      <a:pt x="15661" y="17261"/>
                      <a:pt x="15668" y="17207"/>
                      <a:pt x="15675" y="17207"/>
                    </a:cubicBezTo>
                    <a:close/>
                    <a:moveTo>
                      <a:pt x="15711" y="12983"/>
                    </a:moveTo>
                    <a:cubicBezTo>
                      <a:pt x="15704" y="13036"/>
                      <a:pt x="15689" y="13063"/>
                      <a:pt x="15675" y="13116"/>
                    </a:cubicBezTo>
                    <a:cubicBezTo>
                      <a:pt x="15661" y="13063"/>
                      <a:pt x="15646" y="13010"/>
                      <a:pt x="15646" y="12956"/>
                    </a:cubicBezTo>
                    <a:cubicBezTo>
                      <a:pt x="15639" y="12930"/>
                      <a:pt x="15661" y="12877"/>
                      <a:pt x="15675" y="12824"/>
                    </a:cubicBezTo>
                    <a:cubicBezTo>
                      <a:pt x="15675" y="12824"/>
                      <a:pt x="15689" y="12877"/>
                      <a:pt x="15697" y="12903"/>
                    </a:cubicBezTo>
                    <a:cubicBezTo>
                      <a:pt x="15704" y="12930"/>
                      <a:pt x="15711" y="12983"/>
                      <a:pt x="15711" y="12983"/>
                    </a:cubicBezTo>
                    <a:close/>
                    <a:moveTo>
                      <a:pt x="15697" y="10858"/>
                    </a:moveTo>
                    <a:cubicBezTo>
                      <a:pt x="15689" y="10858"/>
                      <a:pt x="15682" y="10937"/>
                      <a:pt x="15675" y="10911"/>
                    </a:cubicBezTo>
                    <a:cubicBezTo>
                      <a:pt x="15661" y="10911"/>
                      <a:pt x="15646" y="10858"/>
                      <a:pt x="15632" y="10804"/>
                    </a:cubicBezTo>
                    <a:cubicBezTo>
                      <a:pt x="15632" y="10804"/>
                      <a:pt x="15632" y="10778"/>
                      <a:pt x="15632" y="10778"/>
                    </a:cubicBezTo>
                    <a:cubicBezTo>
                      <a:pt x="15646" y="10725"/>
                      <a:pt x="15661" y="10698"/>
                      <a:pt x="15675" y="10645"/>
                    </a:cubicBezTo>
                    <a:cubicBezTo>
                      <a:pt x="15675" y="10645"/>
                      <a:pt x="15675" y="10618"/>
                      <a:pt x="15675" y="10618"/>
                    </a:cubicBezTo>
                    <a:cubicBezTo>
                      <a:pt x="15689" y="10672"/>
                      <a:pt x="15697" y="10698"/>
                      <a:pt x="15704" y="10725"/>
                    </a:cubicBezTo>
                    <a:cubicBezTo>
                      <a:pt x="15725" y="10804"/>
                      <a:pt x="15725" y="10831"/>
                      <a:pt x="15697" y="10858"/>
                    </a:cubicBezTo>
                    <a:close/>
                    <a:moveTo>
                      <a:pt x="15625" y="9715"/>
                    </a:moveTo>
                    <a:cubicBezTo>
                      <a:pt x="15646" y="9662"/>
                      <a:pt x="15668" y="9582"/>
                      <a:pt x="15682" y="9582"/>
                    </a:cubicBezTo>
                    <a:cubicBezTo>
                      <a:pt x="15697" y="9582"/>
                      <a:pt x="15718" y="9689"/>
                      <a:pt x="15718" y="9742"/>
                    </a:cubicBezTo>
                    <a:cubicBezTo>
                      <a:pt x="15711" y="9795"/>
                      <a:pt x="15689" y="9875"/>
                      <a:pt x="15668" y="9875"/>
                    </a:cubicBezTo>
                    <a:cubicBezTo>
                      <a:pt x="15654" y="9875"/>
                      <a:pt x="15639" y="9795"/>
                      <a:pt x="15625" y="9715"/>
                    </a:cubicBezTo>
                    <a:close/>
                    <a:moveTo>
                      <a:pt x="15718" y="8652"/>
                    </a:moveTo>
                    <a:cubicBezTo>
                      <a:pt x="15711" y="8706"/>
                      <a:pt x="15697" y="8759"/>
                      <a:pt x="15689" y="8785"/>
                    </a:cubicBezTo>
                    <a:cubicBezTo>
                      <a:pt x="15682" y="8838"/>
                      <a:pt x="15675" y="8838"/>
                      <a:pt x="15661" y="8785"/>
                    </a:cubicBezTo>
                    <a:cubicBezTo>
                      <a:pt x="15654" y="8759"/>
                      <a:pt x="15646" y="8732"/>
                      <a:pt x="15632" y="8679"/>
                    </a:cubicBezTo>
                    <a:cubicBezTo>
                      <a:pt x="15632" y="8679"/>
                      <a:pt x="15632" y="8652"/>
                      <a:pt x="15625" y="8626"/>
                    </a:cubicBezTo>
                    <a:cubicBezTo>
                      <a:pt x="15632" y="8599"/>
                      <a:pt x="15632" y="8573"/>
                      <a:pt x="15632" y="8573"/>
                    </a:cubicBezTo>
                    <a:cubicBezTo>
                      <a:pt x="15668" y="8599"/>
                      <a:pt x="15646" y="8440"/>
                      <a:pt x="15675" y="8440"/>
                    </a:cubicBezTo>
                    <a:cubicBezTo>
                      <a:pt x="15675" y="8440"/>
                      <a:pt x="15682" y="8440"/>
                      <a:pt x="15682" y="8466"/>
                    </a:cubicBezTo>
                    <a:cubicBezTo>
                      <a:pt x="15697" y="8493"/>
                      <a:pt x="15697" y="8599"/>
                      <a:pt x="15718" y="8599"/>
                    </a:cubicBezTo>
                    <a:cubicBezTo>
                      <a:pt x="15718" y="8599"/>
                      <a:pt x="15725" y="8652"/>
                      <a:pt x="15718" y="8652"/>
                    </a:cubicBezTo>
                    <a:close/>
                    <a:moveTo>
                      <a:pt x="15704" y="7669"/>
                    </a:moveTo>
                    <a:cubicBezTo>
                      <a:pt x="15704" y="7669"/>
                      <a:pt x="15697" y="7696"/>
                      <a:pt x="15697" y="7723"/>
                    </a:cubicBezTo>
                    <a:cubicBezTo>
                      <a:pt x="15675" y="7829"/>
                      <a:pt x="15675" y="7829"/>
                      <a:pt x="15654" y="7723"/>
                    </a:cubicBezTo>
                    <a:cubicBezTo>
                      <a:pt x="15646" y="7643"/>
                      <a:pt x="15618" y="7643"/>
                      <a:pt x="15610" y="7563"/>
                    </a:cubicBezTo>
                    <a:cubicBezTo>
                      <a:pt x="15603" y="7537"/>
                      <a:pt x="15596" y="7537"/>
                      <a:pt x="15610" y="7510"/>
                    </a:cubicBezTo>
                    <a:cubicBezTo>
                      <a:pt x="15632" y="7457"/>
                      <a:pt x="15646" y="7404"/>
                      <a:pt x="15661" y="7351"/>
                    </a:cubicBezTo>
                    <a:cubicBezTo>
                      <a:pt x="15668" y="7351"/>
                      <a:pt x="15675" y="7324"/>
                      <a:pt x="15675" y="7297"/>
                    </a:cubicBezTo>
                    <a:cubicBezTo>
                      <a:pt x="15682" y="7324"/>
                      <a:pt x="15682" y="7351"/>
                      <a:pt x="15689" y="7351"/>
                    </a:cubicBezTo>
                    <a:cubicBezTo>
                      <a:pt x="15697" y="7377"/>
                      <a:pt x="15704" y="7404"/>
                      <a:pt x="15711" y="7430"/>
                    </a:cubicBezTo>
                    <a:cubicBezTo>
                      <a:pt x="15725" y="7483"/>
                      <a:pt x="15740" y="7510"/>
                      <a:pt x="15747" y="7537"/>
                    </a:cubicBezTo>
                    <a:cubicBezTo>
                      <a:pt x="15733" y="7590"/>
                      <a:pt x="15718" y="7616"/>
                      <a:pt x="15704" y="7669"/>
                    </a:cubicBezTo>
                    <a:close/>
                    <a:moveTo>
                      <a:pt x="15740" y="6500"/>
                    </a:moveTo>
                    <a:cubicBezTo>
                      <a:pt x="15733" y="6500"/>
                      <a:pt x="15725" y="6527"/>
                      <a:pt x="15718" y="6527"/>
                    </a:cubicBezTo>
                    <a:cubicBezTo>
                      <a:pt x="15704" y="6580"/>
                      <a:pt x="15689" y="6633"/>
                      <a:pt x="15675" y="6686"/>
                    </a:cubicBezTo>
                    <a:cubicBezTo>
                      <a:pt x="15661" y="6633"/>
                      <a:pt x="15646" y="6580"/>
                      <a:pt x="15632" y="6527"/>
                    </a:cubicBezTo>
                    <a:cubicBezTo>
                      <a:pt x="15625" y="6527"/>
                      <a:pt x="15618" y="6500"/>
                      <a:pt x="15610" y="6500"/>
                    </a:cubicBezTo>
                    <a:cubicBezTo>
                      <a:pt x="15596" y="6474"/>
                      <a:pt x="15603" y="6447"/>
                      <a:pt x="15610" y="6421"/>
                    </a:cubicBezTo>
                    <a:cubicBezTo>
                      <a:pt x="15625" y="6394"/>
                      <a:pt x="15639" y="6368"/>
                      <a:pt x="15646" y="6341"/>
                    </a:cubicBezTo>
                    <a:cubicBezTo>
                      <a:pt x="15661" y="6288"/>
                      <a:pt x="15668" y="6235"/>
                      <a:pt x="15675" y="6182"/>
                    </a:cubicBezTo>
                    <a:cubicBezTo>
                      <a:pt x="15689" y="6235"/>
                      <a:pt x="15689" y="6288"/>
                      <a:pt x="15704" y="6341"/>
                    </a:cubicBezTo>
                    <a:cubicBezTo>
                      <a:pt x="15711" y="6368"/>
                      <a:pt x="15725" y="6394"/>
                      <a:pt x="15740" y="6421"/>
                    </a:cubicBezTo>
                    <a:cubicBezTo>
                      <a:pt x="15747" y="6447"/>
                      <a:pt x="15747" y="6447"/>
                      <a:pt x="15754" y="6474"/>
                    </a:cubicBezTo>
                    <a:cubicBezTo>
                      <a:pt x="15747" y="6474"/>
                      <a:pt x="15747" y="6474"/>
                      <a:pt x="15740" y="6500"/>
                    </a:cubicBezTo>
                    <a:close/>
                    <a:moveTo>
                      <a:pt x="15603" y="5411"/>
                    </a:moveTo>
                    <a:cubicBezTo>
                      <a:pt x="15603" y="5384"/>
                      <a:pt x="15610" y="5358"/>
                      <a:pt x="15610" y="5358"/>
                    </a:cubicBezTo>
                    <a:cubicBezTo>
                      <a:pt x="15632" y="5252"/>
                      <a:pt x="15661" y="5199"/>
                      <a:pt x="15675" y="5066"/>
                    </a:cubicBezTo>
                    <a:cubicBezTo>
                      <a:pt x="15697" y="5172"/>
                      <a:pt x="15718" y="5252"/>
                      <a:pt x="15740" y="5331"/>
                    </a:cubicBezTo>
                    <a:cubicBezTo>
                      <a:pt x="15754" y="5384"/>
                      <a:pt x="15747" y="5438"/>
                      <a:pt x="15740" y="5438"/>
                    </a:cubicBezTo>
                    <a:cubicBezTo>
                      <a:pt x="15711" y="5464"/>
                      <a:pt x="15697" y="5544"/>
                      <a:pt x="15689" y="5624"/>
                    </a:cubicBezTo>
                    <a:cubicBezTo>
                      <a:pt x="15682" y="5650"/>
                      <a:pt x="15668" y="5703"/>
                      <a:pt x="15668" y="5624"/>
                    </a:cubicBezTo>
                    <a:cubicBezTo>
                      <a:pt x="15654" y="5544"/>
                      <a:pt x="15639" y="5491"/>
                      <a:pt x="15610" y="5438"/>
                    </a:cubicBezTo>
                    <a:cubicBezTo>
                      <a:pt x="15610" y="5438"/>
                      <a:pt x="15603" y="5411"/>
                      <a:pt x="15603" y="5411"/>
                    </a:cubicBezTo>
                    <a:close/>
                    <a:moveTo>
                      <a:pt x="15747" y="4348"/>
                    </a:moveTo>
                    <a:cubicBezTo>
                      <a:pt x="15718" y="4401"/>
                      <a:pt x="15689" y="4481"/>
                      <a:pt x="15682" y="4614"/>
                    </a:cubicBezTo>
                    <a:cubicBezTo>
                      <a:pt x="15682" y="4641"/>
                      <a:pt x="15675" y="4641"/>
                      <a:pt x="15675" y="4641"/>
                    </a:cubicBezTo>
                    <a:cubicBezTo>
                      <a:pt x="15675" y="4641"/>
                      <a:pt x="15668" y="4614"/>
                      <a:pt x="15668" y="4614"/>
                    </a:cubicBezTo>
                    <a:cubicBezTo>
                      <a:pt x="15661" y="4561"/>
                      <a:pt x="15654" y="4508"/>
                      <a:pt x="15639" y="4481"/>
                    </a:cubicBezTo>
                    <a:cubicBezTo>
                      <a:pt x="15625" y="4428"/>
                      <a:pt x="15603" y="4375"/>
                      <a:pt x="15589" y="4322"/>
                    </a:cubicBezTo>
                    <a:cubicBezTo>
                      <a:pt x="15603" y="4295"/>
                      <a:pt x="15618" y="4242"/>
                      <a:pt x="15639" y="4189"/>
                    </a:cubicBezTo>
                    <a:cubicBezTo>
                      <a:pt x="15646" y="4162"/>
                      <a:pt x="15646" y="4136"/>
                      <a:pt x="15654" y="4109"/>
                    </a:cubicBezTo>
                    <a:cubicBezTo>
                      <a:pt x="15661" y="4083"/>
                      <a:pt x="15668" y="4030"/>
                      <a:pt x="15675" y="4003"/>
                    </a:cubicBezTo>
                    <a:cubicBezTo>
                      <a:pt x="15682" y="4030"/>
                      <a:pt x="15689" y="4083"/>
                      <a:pt x="15697" y="4109"/>
                    </a:cubicBezTo>
                    <a:cubicBezTo>
                      <a:pt x="15711" y="4189"/>
                      <a:pt x="15725" y="4242"/>
                      <a:pt x="15754" y="4269"/>
                    </a:cubicBezTo>
                    <a:cubicBezTo>
                      <a:pt x="15761" y="4295"/>
                      <a:pt x="15769" y="4322"/>
                      <a:pt x="15747" y="4348"/>
                    </a:cubicBezTo>
                    <a:close/>
                    <a:moveTo>
                      <a:pt x="15754" y="3286"/>
                    </a:moveTo>
                    <a:cubicBezTo>
                      <a:pt x="15725" y="3339"/>
                      <a:pt x="15704" y="3392"/>
                      <a:pt x="15689" y="3525"/>
                    </a:cubicBezTo>
                    <a:cubicBezTo>
                      <a:pt x="15682" y="3578"/>
                      <a:pt x="15668" y="3578"/>
                      <a:pt x="15661" y="3525"/>
                    </a:cubicBezTo>
                    <a:cubicBezTo>
                      <a:pt x="15646" y="3365"/>
                      <a:pt x="15618" y="3339"/>
                      <a:pt x="15582" y="3286"/>
                    </a:cubicBezTo>
                    <a:cubicBezTo>
                      <a:pt x="15582" y="3259"/>
                      <a:pt x="15574" y="3259"/>
                      <a:pt x="15574" y="3259"/>
                    </a:cubicBezTo>
                    <a:cubicBezTo>
                      <a:pt x="15574" y="3232"/>
                      <a:pt x="15582" y="3232"/>
                      <a:pt x="15582" y="3232"/>
                    </a:cubicBezTo>
                    <a:cubicBezTo>
                      <a:pt x="15625" y="3153"/>
                      <a:pt x="15654" y="3046"/>
                      <a:pt x="15668" y="2914"/>
                    </a:cubicBezTo>
                    <a:cubicBezTo>
                      <a:pt x="15675" y="2861"/>
                      <a:pt x="15675" y="2861"/>
                      <a:pt x="15682" y="2914"/>
                    </a:cubicBezTo>
                    <a:cubicBezTo>
                      <a:pt x="15697" y="3046"/>
                      <a:pt x="15725" y="3126"/>
                      <a:pt x="15754" y="3206"/>
                    </a:cubicBezTo>
                    <a:cubicBezTo>
                      <a:pt x="15761" y="3232"/>
                      <a:pt x="15769" y="3232"/>
                      <a:pt x="15776" y="3259"/>
                    </a:cubicBezTo>
                    <a:cubicBezTo>
                      <a:pt x="15769" y="3259"/>
                      <a:pt x="15761" y="3286"/>
                      <a:pt x="15754" y="3286"/>
                    </a:cubicBezTo>
                    <a:close/>
                    <a:moveTo>
                      <a:pt x="15898" y="5358"/>
                    </a:moveTo>
                    <a:cubicBezTo>
                      <a:pt x="15920" y="5278"/>
                      <a:pt x="15948" y="5199"/>
                      <a:pt x="15963" y="5092"/>
                    </a:cubicBezTo>
                    <a:cubicBezTo>
                      <a:pt x="15963" y="5066"/>
                      <a:pt x="15963" y="5066"/>
                      <a:pt x="15963" y="5066"/>
                    </a:cubicBezTo>
                    <a:cubicBezTo>
                      <a:pt x="15970" y="5066"/>
                      <a:pt x="15970" y="5066"/>
                      <a:pt x="15970" y="5092"/>
                    </a:cubicBezTo>
                    <a:cubicBezTo>
                      <a:pt x="15977" y="5225"/>
                      <a:pt x="16013" y="5278"/>
                      <a:pt x="16035" y="5358"/>
                    </a:cubicBezTo>
                    <a:cubicBezTo>
                      <a:pt x="16042" y="5411"/>
                      <a:pt x="16035" y="5411"/>
                      <a:pt x="16027" y="5438"/>
                    </a:cubicBezTo>
                    <a:cubicBezTo>
                      <a:pt x="16020" y="5464"/>
                      <a:pt x="16006" y="5491"/>
                      <a:pt x="15991" y="5517"/>
                    </a:cubicBezTo>
                    <a:cubicBezTo>
                      <a:pt x="15984" y="5570"/>
                      <a:pt x="15970" y="5624"/>
                      <a:pt x="15963" y="5677"/>
                    </a:cubicBezTo>
                    <a:cubicBezTo>
                      <a:pt x="15956" y="5624"/>
                      <a:pt x="15948" y="5570"/>
                      <a:pt x="15941" y="5517"/>
                    </a:cubicBezTo>
                    <a:cubicBezTo>
                      <a:pt x="15927" y="5491"/>
                      <a:pt x="15912" y="5464"/>
                      <a:pt x="15898" y="5438"/>
                    </a:cubicBezTo>
                    <a:cubicBezTo>
                      <a:pt x="15898" y="5411"/>
                      <a:pt x="15891" y="5411"/>
                      <a:pt x="15898" y="5358"/>
                    </a:cubicBezTo>
                    <a:close/>
                    <a:moveTo>
                      <a:pt x="16027" y="6500"/>
                    </a:moveTo>
                    <a:cubicBezTo>
                      <a:pt x="16020" y="6527"/>
                      <a:pt x="16006" y="6553"/>
                      <a:pt x="15991" y="6580"/>
                    </a:cubicBezTo>
                    <a:cubicBezTo>
                      <a:pt x="15984" y="6633"/>
                      <a:pt x="15970" y="6686"/>
                      <a:pt x="15963" y="6686"/>
                    </a:cubicBezTo>
                    <a:cubicBezTo>
                      <a:pt x="15956" y="6686"/>
                      <a:pt x="15948" y="6607"/>
                      <a:pt x="15934" y="6580"/>
                    </a:cubicBezTo>
                    <a:cubicBezTo>
                      <a:pt x="15927" y="6553"/>
                      <a:pt x="15920" y="6474"/>
                      <a:pt x="15898" y="6500"/>
                    </a:cubicBezTo>
                    <a:cubicBezTo>
                      <a:pt x="15898" y="6474"/>
                      <a:pt x="15898" y="6447"/>
                      <a:pt x="15898" y="6447"/>
                    </a:cubicBezTo>
                    <a:cubicBezTo>
                      <a:pt x="15927" y="6394"/>
                      <a:pt x="15948" y="6314"/>
                      <a:pt x="15963" y="6208"/>
                    </a:cubicBezTo>
                    <a:cubicBezTo>
                      <a:pt x="15963" y="6208"/>
                      <a:pt x="15963" y="6208"/>
                      <a:pt x="15963" y="6182"/>
                    </a:cubicBezTo>
                    <a:cubicBezTo>
                      <a:pt x="15970" y="6208"/>
                      <a:pt x="15970" y="6208"/>
                      <a:pt x="15977" y="6208"/>
                    </a:cubicBezTo>
                    <a:cubicBezTo>
                      <a:pt x="15984" y="6314"/>
                      <a:pt x="15999" y="6394"/>
                      <a:pt x="16035" y="6421"/>
                    </a:cubicBezTo>
                    <a:cubicBezTo>
                      <a:pt x="16042" y="6447"/>
                      <a:pt x="16049" y="6474"/>
                      <a:pt x="16027" y="6500"/>
                    </a:cubicBezTo>
                    <a:close/>
                    <a:moveTo>
                      <a:pt x="15963" y="19492"/>
                    </a:moveTo>
                    <a:cubicBezTo>
                      <a:pt x="15963" y="19492"/>
                      <a:pt x="15963" y="19466"/>
                      <a:pt x="15963" y="19466"/>
                    </a:cubicBezTo>
                    <a:cubicBezTo>
                      <a:pt x="15963" y="19466"/>
                      <a:pt x="15963" y="19466"/>
                      <a:pt x="15963" y="19439"/>
                    </a:cubicBezTo>
                    <a:cubicBezTo>
                      <a:pt x="15970" y="19466"/>
                      <a:pt x="15970" y="19466"/>
                      <a:pt x="15970" y="19492"/>
                    </a:cubicBezTo>
                    <a:cubicBezTo>
                      <a:pt x="15970" y="19492"/>
                      <a:pt x="15970" y="19492"/>
                      <a:pt x="15963" y="19492"/>
                    </a:cubicBezTo>
                    <a:close/>
                    <a:moveTo>
                      <a:pt x="15963" y="18430"/>
                    </a:moveTo>
                    <a:cubicBezTo>
                      <a:pt x="15956" y="18430"/>
                      <a:pt x="15948" y="18403"/>
                      <a:pt x="15948" y="18376"/>
                    </a:cubicBezTo>
                    <a:cubicBezTo>
                      <a:pt x="15948" y="18350"/>
                      <a:pt x="15956" y="18323"/>
                      <a:pt x="15963" y="18270"/>
                    </a:cubicBezTo>
                    <a:cubicBezTo>
                      <a:pt x="15970" y="18297"/>
                      <a:pt x="15984" y="18323"/>
                      <a:pt x="15984" y="18376"/>
                    </a:cubicBezTo>
                    <a:cubicBezTo>
                      <a:pt x="15991" y="18430"/>
                      <a:pt x="15977" y="18430"/>
                      <a:pt x="15963" y="18430"/>
                    </a:cubicBezTo>
                    <a:close/>
                    <a:moveTo>
                      <a:pt x="15970" y="16277"/>
                    </a:moveTo>
                    <a:cubicBezTo>
                      <a:pt x="15963" y="16251"/>
                      <a:pt x="15948" y="16224"/>
                      <a:pt x="15948" y="16198"/>
                    </a:cubicBezTo>
                    <a:cubicBezTo>
                      <a:pt x="15948" y="16171"/>
                      <a:pt x="15956" y="16145"/>
                      <a:pt x="15963" y="16118"/>
                    </a:cubicBezTo>
                    <a:cubicBezTo>
                      <a:pt x="15970" y="16171"/>
                      <a:pt x="15984" y="16171"/>
                      <a:pt x="15984" y="16198"/>
                    </a:cubicBezTo>
                    <a:cubicBezTo>
                      <a:pt x="15984" y="16224"/>
                      <a:pt x="15970" y="16251"/>
                      <a:pt x="15970" y="16277"/>
                    </a:cubicBezTo>
                    <a:close/>
                    <a:moveTo>
                      <a:pt x="15984" y="17287"/>
                    </a:moveTo>
                    <a:cubicBezTo>
                      <a:pt x="15984" y="17314"/>
                      <a:pt x="15970" y="17314"/>
                      <a:pt x="15970" y="17340"/>
                    </a:cubicBezTo>
                    <a:cubicBezTo>
                      <a:pt x="15963" y="17314"/>
                      <a:pt x="15948" y="17314"/>
                      <a:pt x="15948" y="17261"/>
                    </a:cubicBezTo>
                    <a:cubicBezTo>
                      <a:pt x="15948" y="17261"/>
                      <a:pt x="15956" y="17234"/>
                      <a:pt x="15963" y="17207"/>
                    </a:cubicBezTo>
                    <a:cubicBezTo>
                      <a:pt x="15970" y="17234"/>
                      <a:pt x="15984" y="17261"/>
                      <a:pt x="15984" y="17287"/>
                    </a:cubicBezTo>
                    <a:close/>
                    <a:moveTo>
                      <a:pt x="15948" y="15135"/>
                    </a:moveTo>
                    <a:cubicBezTo>
                      <a:pt x="15948" y="15108"/>
                      <a:pt x="15956" y="15082"/>
                      <a:pt x="15970" y="15055"/>
                    </a:cubicBezTo>
                    <a:cubicBezTo>
                      <a:pt x="15977" y="15082"/>
                      <a:pt x="15984" y="15108"/>
                      <a:pt x="15984" y="15135"/>
                    </a:cubicBezTo>
                    <a:cubicBezTo>
                      <a:pt x="15984" y="15162"/>
                      <a:pt x="15970" y="15188"/>
                      <a:pt x="15963" y="15215"/>
                    </a:cubicBezTo>
                    <a:cubicBezTo>
                      <a:pt x="15956" y="15188"/>
                      <a:pt x="15948" y="15162"/>
                      <a:pt x="15948" y="15135"/>
                    </a:cubicBezTo>
                    <a:close/>
                    <a:moveTo>
                      <a:pt x="15963" y="14152"/>
                    </a:moveTo>
                    <a:cubicBezTo>
                      <a:pt x="15956" y="14099"/>
                      <a:pt x="15948" y="14072"/>
                      <a:pt x="15948" y="14046"/>
                    </a:cubicBezTo>
                    <a:cubicBezTo>
                      <a:pt x="15948" y="14019"/>
                      <a:pt x="15956" y="13966"/>
                      <a:pt x="15963" y="13939"/>
                    </a:cubicBezTo>
                    <a:cubicBezTo>
                      <a:pt x="15970" y="13966"/>
                      <a:pt x="15984" y="13993"/>
                      <a:pt x="15984" y="14019"/>
                    </a:cubicBezTo>
                    <a:cubicBezTo>
                      <a:pt x="15984" y="14072"/>
                      <a:pt x="15970" y="14099"/>
                      <a:pt x="15963" y="14152"/>
                    </a:cubicBezTo>
                    <a:close/>
                    <a:moveTo>
                      <a:pt x="15970" y="13116"/>
                    </a:moveTo>
                    <a:cubicBezTo>
                      <a:pt x="15956" y="13063"/>
                      <a:pt x="15934" y="13010"/>
                      <a:pt x="15934" y="12956"/>
                    </a:cubicBezTo>
                    <a:cubicBezTo>
                      <a:pt x="15934" y="12903"/>
                      <a:pt x="15956" y="12850"/>
                      <a:pt x="15970" y="12797"/>
                    </a:cubicBezTo>
                    <a:cubicBezTo>
                      <a:pt x="15977" y="12877"/>
                      <a:pt x="15999" y="12930"/>
                      <a:pt x="15999" y="12956"/>
                    </a:cubicBezTo>
                    <a:cubicBezTo>
                      <a:pt x="15999" y="13010"/>
                      <a:pt x="15977" y="13063"/>
                      <a:pt x="15970" y="13116"/>
                    </a:cubicBezTo>
                    <a:close/>
                    <a:moveTo>
                      <a:pt x="15934" y="11867"/>
                    </a:moveTo>
                    <a:cubicBezTo>
                      <a:pt x="15934" y="11841"/>
                      <a:pt x="15956" y="11787"/>
                      <a:pt x="15963" y="11734"/>
                    </a:cubicBezTo>
                    <a:cubicBezTo>
                      <a:pt x="15977" y="11787"/>
                      <a:pt x="15999" y="11841"/>
                      <a:pt x="15999" y="11867"/>
                    </a:cubicBezTo>
                    <a:cubicBezTo>
                      <a:pt x="15999" y="11920"/>
                      <a:pt x="15977" y="11947"/>
                      <a:pt x="15970" y="12000"/>
                    </a:cubicBezTo>
                    <a:cubicBezTo>
                      <a:pt x="15956" y="11947"/>
                      <a:pt x="15941" y="11920"/>
                      <a:pt x="15934" y="11867"/>
                    </a:cubicBezTo>
                    <a:close/>
                    <a:moveTo>
                      <a:pt x="15963" y="10911"/>
                    </a:moveTo>
                    <a:cubicBezTo>
                      <a:pt x="15948" y="10884"/>
                      <a:pt x="15934" y="10831"/>
                      <a:pt x="15920" y="10804"/>
                    </a:cubicBezTo>
                    <a:cubicBezTo>
                      <a:pt x="15920" y="10804"/>
                      <a:pt x="15927" y="10778"/>
                      <a:pt x="15927" y="10778"/>
                    </a:cubicBezTo>
                    <a:cubicBezTo>
                      <a:pt x="15934" y="10725"/>
                      <a:pt x="15948" y="10698"/>
                      <a:pt x="15956" y="10672"/>
                    </a:cubicBezTo>
                    <a:cubicBezTo>
                      <a:pt x="15963" y="10618"/>
                      <a:pt x="15970" y="10618"/>
                      <a:pt x="15977" y="10645"/>
                    </a:cubicBezTo>
                    <a:cubicBezTo>
                      <a:pt x="15977" y="10672"/>
                      <a:pt x="15991" y="10698"/>
                      <a:pt x="15991" y="10725"/>
                    </a:cubicBezTo>
                    <a:cubicBezTo>
                      <a:pt x="15999" y="10751"/>
                      <a:pt x="16006" y="10778"/>
                      <a:pt x="16006" y="10831"/>
                    </a:cubicBezTo>
                    <a:cubicBezTo>
                      <a:pt x="15991" y="10858"/>
                      <a:pt x="15977" y="10884"/>
                      <a:pt x="15963" y="10911"/>
                    </a:cubicBezTo>
                    <a:close/>
                    <a:moveTo>
                      <a:pt x="16006" y="9768"/>
                    </a:moveTo>
                    <a:cubicBezTo>
                      <a:pt x="15991" y="9821"/>
                      <a:pt x="15977" y="9875"/>
                      <a:pt x="15970" y="9928"/>
                    </a:cubicBezTo>
                    <a:cubicBezTo>
                      <a:pt x="15948" y="9848"/>
                      <a:pt x="15934" y="9795"/>
                      <a:pt x="15920" y="9742"/>
                    </a:cubicBezTo>
                    <a:cubicBezTo>
                      <a:pt x="15920" y="9742"/>
                      <a:pt x="15920" y="9715"/>
                      <a:pt x="15927" y="9715"/>
                    </a:cubicBezTo>
                    <a:cubicBezTo>
                      <a:pt x="15934" y="9662"/>
                      <a:pt x="15941" y="9635"/>
                      <a:pt x="15956" y="9609"/>
                    </a:cubicBezTo>
                    <a:cubicBezTo>
                      <a:pt x="15963" y="9556"/>
                      <a:pt x="15970" y="9556"/>
                      <a:pt x="15977" y="9582"/>
                    </a:cubicBezTo>
                    <a:cubicBezTo>
                      <a:pt x="15984" y="9635"/>
                      <a:pt x="15991" y="9662"/>
                      <a:pt x="15999" y="9689"/>
                    </a:cubicBezTo>
                    <a:cubicBezTo>
                      <a:pt x="16013" y="9715"/>
                      <a:pt x="16013" y="9742"/>
                      <a:pt x="16006" y="9768"/>
                    </a:cubicBezTo>
                    <a:close/>
                    <a:moveTo>
                      <a:pt x="16006" y="8679"/>
                    </a:moveTo>
                    <a:cubicBezTo>
                      <a:pt x="16006" y="8679"/>
                      <a:pt x="15999" y="8706"/>
                      <a:pt x="15999" y="8706"/>
                    </a:cubicBezTo>
                    <a:cubicBezTo>
                      <a:pt x="15984" y="8759"/>
                      <a:pt x="15970" y="8838"/>
                      <a:pt x="15963" y="8838"/>
                    </a:cubicBezTo>
                    <a:cubicBezTo>
                      <a:pt x="15948" y="8785"/>
                      <a:pt x="15934" y="8706"/>
                      <a:pt x="15920" y="8652"/>
                    </a:cubicBezTo>
                    <a:cubicBezTo>
                      <a:pt x="15920" y="8652"/>
                      <a:pt x="15920" y="8626"/>
                      <a:pt x="15920" y="8626"/>
                    </a:cubicBezTo>
                    <a:cubicBezTo>
                      <a:pt x="15920" y="8626"/>
                      <a:pt x="15920" y="8599"/>
                      <a:pt x="15927" y="8599"/>
                    </a:cubicBezTo>
                    <a:cubicBezTo>
                      <a:pt x="15934" y="8573"/>
                      <a:pt x="15941" y="8573"/>
                      <a:pt x="15948" y="8520"/>
                    </a:cubicBezTo>
                    <a:cubicBezTo>
                      <a:pt x="15963" y="8413"/>
                      <a:pt x="15963" y="8413"/>
                      <a:pt x="15984" y="8520"/>
                    </a:cubicBezTo>
                    <a:cubicBezTo>
                      <a:pt x="15991" y="8546"/>
                      <a:pt x="15999" y="8573"/>
                      <a:pt x="16006" y="8573"/>
                    </a:cubicBezTo>
                    <a:cubicBezTo>
                      <a:pt x="16020" y="8599"/>
                      <a:pt x="16020" y="8652"/>
                      <a:pt x="16006" y="8679"/>
                    </a:cubicBezTo>
                    <a:close/>
                    <a:moveTo>
                      <a:pt x="15991" y="7669"/>
                    </a:moveTo>
                    <a:cubicBezTo>
                      <a:pt x="15984" y="7696"/>
                      <a:pt x="15984" y="7723"/>
                      <a:pt x="15984" y="7749"/>
                    </a:cubicBezTo>
                    <a:cubicBezTo>
                      <a:pt x="15970" y="7829"/>
                      <a:pt x="15956" y="7829"/>
                      <a:pt x="15948" y="7749"/>
                    </a:cubicBezTo>
                    <a:cubicBezTo>
                      <a:pt x="15941" y="7643"/>
                      <a:pt x="15905" y="7669"/>
                      <a:pt x="15898" y="7563"/>
                    </a:cubicBezTo>
                    <a:cubicBezTo>
                      <a:pt x="15898" y="7537"/>
                      <a:pt x="15898" y="7510"/>
                      <a:pt x="15898" y="7510"/>
                    </a:cubicBezTo>
                    <a:cubicBezTo>
                      <a:pt x="15927" y="7483"/>
                      <a:pt x="15941" y="7377"/>
                      <a:pt x="15956" y="7324"/>
                    </a:cubicBezTo>
                    <a:cubicBezTo>
                      <a:pt x="15963" y="7324"/>
                      <a:pt x="15963" y="7324"/>
                      <a:pt x="15963" y="7324"/>
                    </a:cubicBezTo>
                    <a:cubicBezTo>
                      <a:pt x="15970" y="7324"/>
                      <a:pt x="15970" y="7324"/>
                      <a:pt x="15977" y="7351"/>
                    </a:cubicBezTo>
                    <a:cubicBezTo>
                      <a:pt x="15977" y="7351"/>
                      <a:pt x="15984" y="7377"/>
                      <a:pt x="15991" y="7404"/>
                    </a:cubicBezTo>
                    <a:cubicBezTo>
                      <a:pt x="16006" y="7430"/>
                      <a:pt x="16020" y="7483"/>
                      <a:pt x="16042" y="7537"/>
                    </a:cubicBezTo>
                    <a:cubicBezTo>
                      <a:pt x="16027" y="7590"/>
                      <a:pt x="16013" y="7669"/>
                      <a:pt x="15991" y="7669"/>
                    </a:cubicBezTo>
                    <a:close/>
                    <a:moveTo>
                      <a:pt x="16035" y="4348"/>
                    </a:moveTo>
                    <a:cubicBezTo>
                      <a:pt x="16013" y="4401"/>
                      <a:pt x="15984" y="4481"/>
                      <a:pt x="15970" y="4614"/>
                    </a:cubicBezTo>
                    <a:cubicBezTo>
                      <a:pt x="15970" y="4641"/>
                      <a:pt x="15970" y="4641"/>
                      <a:pt x="15963" y="4641"/>
                    </a:cubicBezTo>
                    <a:cubicBezTo>
                      <a:pt x="15963" y="4641"/>
                      <a:pt x="15963" y="4614"/>
                      <a:pt x="15956" y="4614"/>
                    </a:cubicBezTo>
                    <a:cubicBezTo>
                      <a:pt x="15948" y="4561"/>
                      <a:pt x="15941" y="4508"/>
                      <a:pt x="15927" y="4481"/>
                    </a:cubicBezTo>
                    <a:cubicBezTo>
                      <a:pt x="15912" y="4428"/>
                      <a:pt x="15905" y="4348"/>
                      <a:pt x="15876" y="4322"/>
                    </a:cubicBezTo>
                    <a:cubicBezTo>
                      <a:pt x="15891" y="4295"/>
                      <a:pt x="15912" y="4242"/>
                      <a:pt x="15927" y="4189"/>
                    </a:cubicBezTo>
                    <a:cubicBezTo>
                      <a:pt x="15934" y="4162"/>
                      <a:pt x="15941" y="4136"/>
                      <a:pt x="15941" y="4109"/>
                    </a:cubicBezTo>
                    <a:cubicBezTo>
                      <a:pt x="15956" y="4083"/>
                      <a:pt x="15956" y="4030"/>
                      <a:pt x="15963" y="4003"/>
                    </a:cubicBezTo>
                    <a:cubicBezTo>
                      <a:pt x="15970" y="4030"/>
                      <a:pt x="15977" y="4083"/>
                      <a:pt x="15984" y="4109"/>
                    </a:cubicBezTo>
                    <a:cubicBezTo>
                      <a:pt x="15999" y="4189"/>
                      <a:pt x="16020" y="4242"/>
                      <a:pt x="16042" y="4269"/>
                    </a:cubicBezTo>
                    <a:cubicBezTo>
                      <a:pt x="16049" y="4295"/>
                      <a:pt x="16063" y="4322"/>
                      <a:pt x="16035" y="4348"/>
                    </a:cubicBezTo>
                    <a:close/>
                    <a:moveTo>
                      <a:pt x="16020" y="3339"/>
                    </a:moveTo>
                    <a:cubicBezTo>
                      <a:pt x="16006" y="3392"/>
                      <a:pt x="15991" y="3472"/>
                      <a:pt x="15984" y="3525"/>
                    </a:cubicBezTo>
                    <a:cubicBezTo>
                      <a:pt x="15977" y="3551"/>
                      <a:pt x="15970" y="3551"/>
                      <a:pt x="15963" y="3578"/>
                    </a:cubicBezTo>
                    <a:cubicBezTo>
                      <a:pt x="15963" y="3578"/>
                      <a:pt x="15956" y="3551"/>
                      <a:pt x="15956" y="3525"/>
                    </a:cubicBezTo>
                    <a:cubicBezTo>
                      <a:pt x="15941" y="3392"/>
                      <a:pt x="15905" y="3312"/>
                      <a:pt x="15869" y="3286"/>
                    </a:cubicBezTo>
                    <a:cubicBezTo>
                      <a:pt x="15855" y="3259"/>
                      <a:pt x="15862" y="3232"/>
                      <a:pt x="15876" y="3232"/>
                    </a:cubicBezTo>
                    <a:cubicBezTo>
                      <a:pt x="15905" y="3179"/>
                      <a:pt x="15927" y="3100"/>
                      <a:pt x="15948" y="2993"/>
                    </a:cubicBezTo>
                    <a:cubicBezTo>
                      <a:pt x="15963" y="2914"/>
                      <a:pt x="15970" y="2940"/>
                      <a:pt x="15984" y="2993"/>
                    </a:cubicBezTo>
                    <a:cubicBezTo>
                      <a:pt x="15999" y="3020"/>
                      <a:pt x="15991" y="3126"/>
                      <a:pt x="16020" y="3126"/>
                    </a:cubicBezTo>
                    <a:cubicBezTo>
                      <a:pt x="16035" y="3126"/>
                      <a:pt x="16049" y="3206"/>
                      <a:pt x="16071" y="3232"/>
                    </a:cubicBezTo>
                    <a:cubicBezTo>
                      <a:pt x="16049" y="3286"/>
                      <a:pt x="16035" y="3286"/>
                      <a:pt x="16020" y="3339"/>
                    </a:cubicBezTo>
                    <a:close/>
                    <a:moveTo>
                      <a:pt x="16164" y="3232"/>
                    </a:moveTo>
                    <a:cubicBezTo>
                      <a:pt x="16214" y="3126"/>
                      <a:pt x="16207" y="3100"/>
                      <a:pt x="16250" y="2834"/>
                    </a:cubicBezTo>
                    <a:cubicBezTo>
                      <a:pt x="16250" y="2834"/>
                      <a:pt x="16258" y="2834"/>
                      <a:pt x="16265" y="2807"/>
                    </a:cubicBezTo>
                    <a:cubicBezTo>
                      <a:pt x="16272" y="2834"/>
                      <a:pt x="16279" y="2834"/>
                      <a:pt x="16279" y="2861"/>
                    </a:cubicBezTo>
                    <a:cubicBezTo>
                      <a:pt x="16272" y="2993"/>
                      <a:pt x="16301" y="3046"/>
                      <a:pt x="16315" y="3126"/>
                    </a:cubicBezTo>
                    <a:cubicBezTo>
                      <a:pt x="16351" y="3259"/>
                      <a:pt x="16358" y="3232"/>
                      <a:pt x="16322" y="3339"/>
                    </a:cubicBezTo>
                    <a:cubicBezTo>
                      <a:pt x="16301" y="3418"/>
                      <a:pt x="16286" y="3498"/>
                      <a:pt x="16279" y="3578"/>
                    </a:cubicBezTo>
                    <a:cubicBezTo>
                      <a:pt x="16272" y="3604"/>
                      <a:pt x="16272" y="3631"/>
                      <a:pt x="16265" y="3631"/>
                    </a:cubicBezTo>
                    <a:cubicBezTo>
                      <a:pt x="16258" y="3604"/>
                      <a:pt x="16250" y="3604"/>
                      <a:pt x="16250" y="3578"/>
                    </a:cubicBezTo>
                    <a:cubicBezTo>
                      <a:pt x="16236" y="3418"/>
                      <a:pt x="16207" y="3312"/>
                      <a:pt x="16164" y="3286"/>
                    </a:cubicBezTo>
                    <a:cubicBezTo>
                      <a:pt x="16150" y="3259"/>
                      <a:pt x="16150" y="3259"/>
                      <a:pt x="16164" y="3232"/>
                    </a:cubicBezTo>
                    <a:close/>
                    <a:moveTo>
                      <a:pt x="16178" y="5384"/>
                    </a:moveTo>
                    <a:cubicBezTo>
                      <a:pt x="16193" y="5358"/>
                      <a:pt x="16200" y="5305"/>
                      <a:pt x="16214" y="5278"/>
                    </a:cubicBezTo>
                    <a:cubicBezTo>
                      <a:pt x="16236" y="5225"/>
                      <a:pt x="16243" y="5119"/>
                      <a:pt x="16265" y="5066"/>
                    </a:cubicBezTo>
                    <a:cubicBezTo>
                      <a:pt x="16279" y="5119"/>
                      <a:pt x="16293" y="5199"/>
                      <a:pt x="16308" y="5252"/>
                    </a:cubicBezTo>
                    <a:cubicBezTo>
                      <a:pt x="16322" y="5305"/>
                      <a:pt x="16329" y="5331"/>
                      <a:pt x="16337" y="5384"/>
                    </a:cubicBezTo>
                    <a:cubicBezTo>
                      <a:pt x="16344" y="5384"/>
                      <a:pt x="16337" y="5411"/>
                      <a:pt x="16337" y="5411"/>
                    </a:cubicBezTo>
                    <a:cubicBezTo>
                      <a:pt x="16308" y="5464"/>
                      <a:pt x="16293" y="5570"/>
                      <a:pt x="16272" y="5650"/>
                    </a:cubicBezTo>
                    <a:cubicBezTo>
                      <a:pt x="16272" y="5677"/>
                      <a:pt x="16265" y="5677"/>
                      <a:pt x="16258" y="5677"/>
                    </a:cubicBezTo>
                    <a:cubicBezTo>
                      <a:pt x="16250" y="5677"/>
                      <a:pt x="16243" y="5650"/>
                      <a:pt x="16243" y="5624"/>
                    </a:cubicBezTo>
                    <a:cubicBezTo>
                      <a:pt x="16236" y="5570"/>
                      <a:pt x="16229" y="5517"/>
                      <a:pt x="16214" y="5491"/>
                    </a:cubicBezTo>
                    <a:cubicBezTo>
                      <a:pt x="16207" y="5438"/>
                      <a:pt x="16193" y="5411"/>
                      <a:pt x="16178" y="5384"/>
                    </a:cubicBezTo>
                    <a:close/>
                    <a:moveTo>
                      <a:pt x="16186" y="6421"/>
                    </a:moveTo>
                    <a:cubicBezTo>
                      <a:pt x="16214" y="6394"/>
                      <a:pt x="16229" y="6341"/>
                      <a:pt x="16243" y="6235"/>
                    </a:cubicBezTo>
                    <a:cubicBezTo>
                      <a:pt x="16250" y="6155"/>
                      <a:pt x="16272" y="6155"/>
                      <a:pt x="16286" y="6235"/>
                    </a:cubicBezTo>
                    <a:cubicBezTo>
                      <a:pt x="16293" y="6288"/>
                      <a:pt x="16293" y="6314"/>
                      <a:pt x="16301" y="6341"/>
                    </a:cubicBezTo>
                    <a:cubicBezTo>
                      <a:pt x="16329" y="6474"/>
                      <a:pt x="16337" y="6474"/>
                      <a:pt x="16293" y="6580"/>
                    </a:cubicBezTo>
                    <a:cubicBezTo>
                      <a:pt x="16279" y="6633"/>
                      <a:pt x="16286" y="6766"/>
                      <a:pt x="16258" y="6739"/>
                    </a:cubicBezTo>
                    <a:cubicBezTo>
                      <a:pt x="16243" y="6713"/>
                      <a:pt x="16236" y="6633"/>
                      <a:pt x="16229" y="6607"/>
                    </a:cubicBezTo>
                    <a:cubicBezTo>
                      <a:pt x="16214" y="6553"/>
                      <a:pt x="16200" y="6527"/>
                      <a:pt x="16193" y="6500"/>
                    </a:cubicBezTo>
                    <a:cubicBezTo>
                      <a:pt x="16186" y="6474"/>
                      <a:pt x="16186" y="6474"/>
                      <a:pt x="16178" y="6474"/>
                    </a:cubicBezTo>
                    <a:cubicBezTo>
                      <a:pt x="16186" y="6447"/>
                      <a:pt x="16186" y="6447"/>
                      <a:pt x="16186" y="6421"/>
                    </a:cubicBezTo>
                    <a:close/>
                    <a:moveTo>
                      <a:pt x="16265" y="16145"/>
                    </a:moveTo>
                    <a:cubicBezTo>
                      <a:pt x="16272" y="16145"/>
                      <a:pt x="16279" y="16171"/>
                      <a:pt x="16286" y="16198"/>
                    </a:cubicBezTo>
                    <a:cubicBezTo>
                      <a:pt x="16279" y="16224"/>
                      <a:pt x="16272" y="16277"/>
                      <a:pt x="16258" y="16277"/>
                    </a:cubicBezTo>
                    <a:cubicBezTo>
                      <a:pt x="16250" y="16277"/>
                      <a:pt x="16243" y="16224"/>
                      <a:pt x="16236" y="16198"/>
                    </a:cubicBezTo>
                    <a:cubicBezTo>
                      <a:pt x="16243" y="16171"/>
                      <a:pt x="16258" y="16145"/>
                      <a:pt x="16265" y="16145"/>
                    </a:cubicBezTo>
                    <a:close/>
                    <a:moveTo>
                      <a:pt x="16236" y="15135"/>
                    </a:moveTo>
                    <a:cubicBezTo>
                      <a:pt x="16243" y="15108"/>
                      <a:pt x="16250" y="15029"/>
                      <a:pt x="16258" y="15002"/>
                    </a:cubicBezTo>
                    <a:cubicBezTo>
                      <a:pt x="16286" y="14976"/>
                      <a:pt x="16272" y="15108"/>
                      <a:pt x="16286" y="15135"/>
                    </a:cubicBezTo>
                    <a:cubicBezTo>
                      <a:pt x="16279" y="15162"/>
                      <a:pt x="16272" y="15215"/>
                      <a:pt x="16265" y="15215"/>
                    </a:cubicBezTo>
                    <a:cubicBezTo>
                      <a:pt x="16258" y="15215"/>
                      <a:pt x="16243" y="15162"/>
                      <a:pt x="16236" y="15135"/>
                    </a:cubicBezTo>
                    <a:close/>
                    <a:moveTo>
                      <a:pt x="16265" y="14179"/>
                    </a:moveTo>
                    <a:cubicBezTo>
                      <a:pt x="16250" y="14152"/>
                      <a:pt x="16243" y="14099"/>
                      <a:pt x="16229" y="14019"/>
                    </a:cubicBezTo>
                    <a:cubicBezTo>
                      <a:pt x="16243" y="13993"/>
                      <a:pt x="16250" y="13939"/>
                      <a:pt x="16258" y="13939"/>
                    </a:cubicBezTo>
                    <a:cubicBezTo>
                      <a:pt x="16272" y="13939"/>
                      <a:pt x="16286" y="13993"/>
                      <a:pt x="16286" y="14019"/>
                    </a:cubicBezTo>
                    <a:cubicBezTo>
                      <a:pt x="16293" y="14072"/>
                      <a:pt x="16265" y="14205"/>
                      <a:pt x="16265" y="14179"/>
                    </a:cubicBezTo>
                    <a:close/>
                    <a:moveTo>
                      <a:pt x="16272" y="17207"/>
                    </a:moveTo>
                    <a:cubicBezTo>
                      <a:pt x="16279" y="17207"/>
                      <a:pt x="16286" y="17261"/>
                      <a:pt x="16293" y="17287"/>
                    </a:cubicBezTo>
                    <a:cubicBezTo>
                      <a:pt x="16279" y="17314"/>
                      <a:pt x="16272" y="17340"/>
                      <a:pt x="16258" y="17340"/>
                    </a:cubicBezTo>
                    <a:cubicBezTo>
                      <a:pt x="16250" y="17367"/>
                      <a:pt x="16243" y="17314"/>
                      <a:pt x="16229" y="17261"/>
                    </a:cubicBezTo>
                    <a:cubicBezTo>
                      <a:pt x="16250" y="17234"/>
                      <a:pt x="16258" y="17207"/>
                      <a:pt x="16272" y="17207"/>
                    </a:cubicBezTo>
                    <a:close/>
                    <a:moveTo>
                      <a:pt x="16265" y="19492"/>
                    </a:moveTo>
                    <a:cubicBezTo>
                      <a:pt x="16258" y="19492"/>
                      <a:pt x="16250" y="19466"/>
                      <a:pt x="16243" y="19466"/>
                    </a:cubicBezTo>
                    <a:cubicBezTo>
                      <a:pt x="16250" y="19439"/>
                      <a:pt x="16258" y="19413"/>
                      <a:pt x="16265" y="19413"/>
                    </a:cubicBezTo>
                    <a:cubicBezTo>
                      <a:pt x="16265" y="19386"/>
                      <a:pt x="16272" y="19413"/>
                      <a:pt x="16279" y="19439"/>
                    </a:cubicBezTo>
                    <a:cubicBezTo>
                      <a:pt x="16272" y="19466"/>
                      <a:pt x="16265" y="19492"/>
                      <a:pt x="16265" y="19492"/>
                    </a:cubicBezTo>
                    <a:close/>
                    <a:moveTo>
                      <a:pt x="16265" y="18483"/>
                    </a:moveTo>
                    <a:cubicBezTo>
                      <a:pt x="16250" y="18456"/>
                      <a:pt x="16236" y="18403"/>
                      <a:pt x="16236" y="18376"/>
                    </a:cubicBezTo>
                    <a:cubicBezTo>
                      <a:pt x="16236" y="18350"/>
                      <a:pt x="16250" y="18297"/>
                      <a:pt x="16258" y="18244"/>
                    </a:cubicBezTo>
                    <a:cubicBezTo>
                      <a:pt x="16272" y="18297"/>
                      <a:pt x="16286" y="18323"/>
                      <a:pt x="16286" y="18350"/>
                    </a:cubicBezTo>
                    <a:cubicBezTo>
                      <a:pt x="16293" y="18403"/>
                      <a:pt x="16272" y="18483"/>
                      <a:pt x="16265" y="18483"/>
                    </a:cubicBezTo>
                    <a:close/>
                    <a:moveTo>
                      <a:pt x="16258" y="13116"/>
                    </a:moveTo>
                    <a:cubicBezTo>
                      <a:pt x="16243" y="13089"/>
                      <a:pt x="16229" y="13036"/>
                      <a:pt x="16214" y="12956"/>
                    </a:cubicBezTo>
                    <a:cubicBezTo>
                      <a:pt x="16236" y="12903"/>
                      <a:pt x="16250" y="12824"/>
                      <a:pt x="16265" y="12824"/>
                    </a:cubicBezTo>
                    <a:cubicBezTo>
                      <a:pt x="16279" y="12824"/>
                      <a:pt x="16293" y="12903"/>
                      <a:pt x="16301" y="12956"/>
                    </a:cubicBezTo>
                    <a:cubicBezTo>
                      <a:pt x="16308" y="13010"/>
                      <a:pt x="16265" y="13142"/>
                      <a:pt x="16258" y="13116"/>
                    </a:cubicBezTo>
                    <a:close/>
                    <a:moveTo>
                      <a:pt x="16243" y="11787"/>
                    </a:moveTo>
                    <a:cubicBezTo>
                      <a:pt x="16243" y="11761"/>
                      <a:pt x="16243" y="11734"/>
                      <a:pt x="16250" y="11708"/>
                    </a:cubicBezTo>
                    <a:cubicBezTo>
                      <a:pt x="16258" y="11708"/>
                      <a:pt x="16265" y="11681"/>
                      <a:pt x="16265" y="11708"/>
                    </a:cubicBezTo>
                    <a:cubicBezTo>
                      <a:pt x="16279" y="11761"/>
                      <a:pt x="16301" y="11814"/>
                      <a:pt x="16301" y="11867"/>
                    </a:cubicBezTo>
                    <a:cubicBezTo>
                      <a:pt x="16301" y="11920"/>
                      <a:pt x="16279" y="11973"/>
                      <a:pt x="16258" y="12053"/>
                    </a:cubicBezTo>
                    <a:cubicBezTo>
                      <a:pt x="16243" y="11973"/>
                      <a:pt x="16236" y="11947"/>
                      <a:pt x="16229" y="11894"/>
                    </a:cubicBezTo>
                    <a:cubicBezTo>
                      <a:pt x="16214" y="11841"/>
                      <a:pt x="16236" y="11841"/>
                      <a:pt x="16243" y="11787"/>
                    </a:cubicBezTo>
                    <a:close/>
                    <a:moveTo>
                      <a:pt x="16301" y="10831"/>
                    </a:moveTo>
                    <a:cubicBezTo>
                      <a:pt x="16286" y="10831"/>
                      <a:pt x="16286" y="10911"/>
                      <a:pt x="16279" y="10937"/>
                    </a:cubicBezTo>
                    <a:cubicBezTo>
                      <a:pt x="16265" y="10990"/>
                      <a:pt x="16258" y="10990"/>
                      <a:pt x="16250" y="10937"/>
                    </a:cubicBezTo>
                    <a:cubicBezTo>
                      <a:pt x="16243" y="10884"/>
                      <a:pt x="16236" y="10831"/>
                      <a:pt x="16214" y="10831"/>
                    </a:cubicBezTo>
                    <a:cubicBezTo>
                      <a:pt x="16214" y="10831"/>
                      <a:pt x="16214" y="10804"/>
                      <a:pt x="16207" y="10804"/>
                    </a:cubicBezTo>
                    <a:cubicBezTo>
                      <a:pt x="16229" y="10725"/>
                      <a:pt x="16243" y="10672"/>
                      <a:pt x="16265" y="10645"/>
                    </a:cubicBezTo>
                    <a:cubicBezTo>
                      <a:pt x="16272" y="10618"/>
                      <a:pt x="16293" y="10698"/>
                      <a:pt x="16301" y="10751"/>
                    </a:cubicBezTo>
                    <a:cubicBezTo>
                      <a:pt x="16315" y="10804"/>
                      <a:pt x="16322" y="10831"/>
                      <a:pt x="16301" y="10831"/>
                    </a:cubicBezTo>
                    <a:close/>
                    <a:moveTo>
                      <a:pt x="16229" y="9662"/>
                    </a:moveTo>
                    <a:cubicBezTo>
                      <a:pt x="16236" y="9635"/>
                      <a:pt x="16243" y="9556"/>
                      <a:pt x="16250" y="9529"/>
                    </a:cubicBezTo>
                    <a:cubicBezTo>
                      <a:pt x="16250" y="9503"/>
                      <a:pt x="16258" y="9503"/>
                      <a:pt x="16265" y="9503"/>
                    </a:cubicBezTo>
                    <a:cubicBezTo>
                      <a:pt x="16265" y="9503"/>
                      <a:pt x="16272" y="9503"/>
                      <a:pt x="16272" y="9529"/>
                    </a:cubicBezTo>
                    <a:cubicBezTo>
                      <a:pt x="16279" y="9556"/>
                      <a:pt x="16286" y="9635"/>
                      <a:pt x="16301" y="9662"/>
                    </a:cubicBezTo>
                    <a:cubicBezTo>
                      <a:pt x="16315" y="9715"/>
                      <a:pt x="16315" y="9742"/>
                      <a:pt x="16301" y="9795"/>
                    </a:cubicBezTo>
                    <a:cubicBezTo>
                      <a:pt x="16258" y="9954"/>
                      <a:pt x="16265" y="9954"/>
                      <a:pt x="16229" y="9795"/>
                    </a:cubicBezTo>
                    <a:cubicBezTo>
                      <a:pt x="16207" y="9742"/>
                      <a:pt x="16207" y="9715"/>
                      <a:pt x="16229" y="9662"/>
                    </a:cubicBezTo>
                    <a:close/>
                    <a:moveTo>
                      <a:pt x="16286" y="8785"/>
                    </a:moveTo>
                    <a:cubicBezTo>
                      <a:pt x="16279" y="8812"/>
                      <a:pt x="16279" y="8838"/>
                      <a:pt x="16272" y="8865"/>
                    </a:cubicBezTo>
                    <a:cubicBezTo>
                      <a:pt x="16272" y="8892"/>
                      <a:pt x="16258" y="8892"/>
                      <a:pt x="16258" y="8892"/>
                    </a:cubicBezTo>
                    <a:cubicBezTo>
                      <a:pt x="16243" y="8812"/>
                      <a:pt x="16222" y="8732"/>
                      <a:pt x="16207" y="8652"/>
                    </a:cubicBezTo>
                    <a:cubicBezTo>
                      <a:pt x="16207" y="8626"/>
                      <a:pt x="16207" y="8626"/>
                      <a:pt x="16207" y="8626"/>
                    </a:cubicBezTo>
                    <a:cubicBezTo>
                      <a:pt x="16207" y="8599"/>
                      <a:pt x="16214" y="8573"/>
                      <a:pt x="16214" y="8573"/>
                    </a:cubicBezTo>
                    <a:cubicBezTo>
                      <a:pt x="16243" y="8573"/>
                      <a:pt x="16236" y="8440"/>
                      <a:pt x="16258" y="8440"/>
                    </a:cubicBezTo>
                    <a:cubicBezTo>
                      <a:pt x="16265" y="8440"/>
                      <a:pt x="16272" y="8440"/>
                      <a:pt x="16279" y="8466"/>
                    </a:cubicBezTo>
                    <a:cubicBezTo>
                      <a:pt x="16293" y="8493"/>
                      <a:pt x="16286" y="8599"/>
                      <a:pt x="16315" y="8599"/>
                    </a:cubicBezTo>
                    <a:cubicBezTo>
                      <a:pt x="16322" y="8706"/>
                      <a:pt x="16293" y="8706"/>
                      <a:pt x="16286" y="8785"/>
                    </a:cubicBezTo>
                    <a:close/>
                    <a:moveTo>
                      <a:pt x="16279" y="7776"/>
                    </a:moveTo>
                    <a:cubicBezTo>
                      <a:pt x="16272" y="7829"/>
                      <a:pt x="16258" y="7855"/>
                      <a:pt x="16250" y="7802"/>
                    </a:cubicBezTo>
                    <a:cubicBezTo>
                      <a:pt x="16236" y="7696"/>
                      <a:pt x="16207" y="7643"/>
                      <a:pt x="16186" y="7563"/>
                    </a:cubicBezTo>
                    <a:cubicBezTo>
                      <a:pt x="16186" y="7563"/>
                      <a:pt x="16186" y="7510"/>
                      <a:pt x="16186" y="7510"/>
                    </a:cubicBezTo>
                    <a:cubicBezTo>
                      <a:pt x="16222" y="7483"/>
                      <a:pt x="16243" y="7377"/>
                      <a:pt x="16250" y="7271"/>
                    </a:cubicBezTo>
                    <a:cubicBezTo>
                      <a:pt x="16250" y="7271"/>
                      <a:pt x="16258" y="7271"/>
                      <a:pt x="16258" y="7244"/>
                    </a:cubicBezTo>
                    <a:cubicBezTo>
                      <a:pt x="16265" y="7271"/>
                      <a:pt x="16272" y="7244"/>
                      <a:pt x="16272" y="7271"/>
                    </a:cubicBezTo>
                    <a:cubicBezTo>
                      <a:pt x="16272" y="7297"/>
                      <a:pt x="16272" y="7324"/>
                      <a:pt x="16279" y="7324"/>
                    </a:cubicBezTo>
                    <a:cubicBezTo>
                      <a:pt x="16301" y="7404"/>
                      <a:pt x="16322" y="7483"/>
                      <a:pt x="16344" y="7563"/>
                    </a:cubicBezTo>
                    <a:cubicBezTo>
                      <a:pt x="16322" y="7643"/>
                      <a:pt x="16293" y="7669"/>
                      <a:pt x="16279" y="7776"/>
                    </a:cubicBezTo>
                    <a:close/>
                    <a:moveTo>
                      <a:pt x="16344" y="4348"/>
                    </a:moveTo>
                    <a:cubicBezTo>
                      <a:pt x="16258" y="4534"/>
                      <a:pt x="16265" y="4534"/>
                      <a:pt x="16186" y="4348"/>
                    </a:cubicBezTo>
                    <a:cubicBezTo>
                      <a:pt x="16164" y="4322"/>
                      <a:pt x="16164" y="4295"/>
                      <a:pt x="16178" y="4269"/>
                    </a:cubicBezTo>
                    <a:cubicBezTo>
                      <a:pt x="16214" y="4215"/>
                      <a:pt x="16236" y="4109"/>
                      <a:pt x="16250" y="3976"/>
                    </a:cubicBezTo>
                    <a:cubicBezTo>
                      <a:pt x="16250" y="3950"/>
                      <a:pt x="16258" y="3950"/>
                      <a:pt x="16265" y="3923"/>
                    </a:cubicBezTo>
                    <a:cubicBezTo>
                      <a:pt x="16272" y="3950"/>
                      <a:pt x="16272" y="3950"/>
                      <a:pt x="16279" y="3976"/>
                    </a:cubicBezTo>
                    <a:cubicBezTo>
                      <a:pt x="16286" y="4109"/>
                      <a:pt x="16308" y="4215"/>
                      <a:pt x="16344" y="4269"/>
                    </a:cubicBezTo>
                    <a:cubicBezTo>
                      <a:pt x="16358" y="4295"/>
                      <a:pt x="16358" y="4322"/>
                      <a:pt x="16344" y="4348"/>
                    </a:cubicBezTo>
                    <a:close/>
                    <a:moveTo>
                      <a:pt x="16560" y="19492"/>
                    </a:moveTo>
                    <a:cubicBezTo>
                      <a:pt x="16560" y="19492"/>
                      <a:pt x="16552" y="19492"/>
                      <a:pt x="16552" y="19466"/>
                    </a:cubicBezTo>
                    <a:cubicBezTo>
                      <a:pt x="16552" y="19466"/>
                      <a:pt x="16552" y="19466"/>
                      <a:pt x="16560" y="19466"/>
                    </a:cubicBezTo>
                    <a:cubicBezTo>
                      <a:pt x="16560" y="19466"/>
                      <a:pt x="16567" y="19466"/>
                      <a:pt x="16567" y="19466"/>
                    </a:cubicBezTo>
                    <a:cubicBezTo>
                      <a:pt x="16567" y="19492"/>
                      <a:pt x="16560" y="19492"/>
                      <a:pt x="16560" y="19492"/>
                    </a:cubicBezTo>
                    <a:close/>
                    <a:moveTo>
                      <a:pt x="16552" y="18430"/>
                    </a:moveTo>
                    <a:cubicBezTo>
                      <a:pt x="16552" y="18430"/>
                      <a:pt x="16545" y="18403"/>
                      <a:pt x="16531" y="18376"/>
                    </a:cubicBezTo>
                    <a:cubicBezTo>
                      <a:pt x="16545" y="18323"/>
                      <a:pt x="16552" y="18323"/>
                      <a:pt x="16560" y="18297"/>
                    </a:cubicBezTo>
                    <a:cubicBezTo>
                      <a:pt x="16567" y="18323"/>
                      <a:pt x="16581" y="18350"/>
                      <a:pt x="16581" y="18376"/>
                    </a:cubicBezTo>
                    <a:cubicBezTo>
                      <a:pt x="16581" y="18456"/>
                      <a:pt x="16567" y="18430"/>
                      <a:pt x="16552" y="18430"/>
                    </a:cubicBezTo>
                    <a:close/>
                    <a:moveTo>
                      <a:pt x="16560" y="16277"/>
                    </a:moveTo>
                    <a:cubicBezTo>
                      <a:pt x="16552" y="16277"/>
                      <a:pt x="16538" y="16224"/>
                      <a:pt x="16538" y="16224"/>
                    </a:cubicBezTo>
                    <a:cubicBezTo>
                      <a:pt x="16545" y="16198"/>
                      <a:pt x="16552" y="16171"/>
                      <a:pt x="16560" y="16145"/>
                    </a:cubicBezTo>
                    <a:cubicBezTo>
                      <a:pt x="16567" y="16171"/>
                      <a:pt x="16581" y="16198"/>
                      <a:pt x="16581" y="16224"/>
                    </a:cubicBezTo>
                    <a:cubicBezTo>
                      <a:pt x="16574" y="16251"/>
                      <a:pt x="16567" y="16251"/>
                      <a:pt x="16560" y="16277"/>
                    </a:cubicBezTo>
                    <a:close/>
                    <a:moveTo>
                      <a:pt x="16574" y="17261"/>
                    </a:moveTo>
                    <a:cubicBezTo>
                      <a:pt x="16574" y="17314"/>
                      <a:pt x="16567" y="17314"/>
                      <a:pt x="16560" y="17340"/>
                    </a:cubicBezTo>
                    <a:cubicBezTo>
                      <a:pt x="16552" y="17340"/>
                      <a:pt x="16538" y="17314"/>
                      <a:pt x="16538" y="17287"/>
                    </a:cubicBezTo>
                    <a:cubicBezTo>
                      <a:pt x="16538" y="17261"/>
                      <a:pt x="16552" y="17234"/>
                      <a:pt x="16560" y="17181"/>
                    </a:cubicBezTo>
                    <a:cubicBezTo>
                      <a:pt x="16567" y="17207"/>
                      <a:pt x="16581" y="17261"/>
                      <a:pt x="16574" y="17261"/>
                    </a:cubicBezTo>
                    <a:close/>
                    <a:moveTo>
                      <a:pt x="16538" y="15135"/>
                    </a:moveTo>
                    <a:cubicBezTo>
                      <a:pt x="16538" y="15108"/>
                      <a:pt x="16552" y="15082"/>
                      <a:pt x="16560" y="15055"/>
                    </a:cubicBezTo>
                    <a:cubicBezTo>
                      <a:pt x="16567" y="15082"/>
                      <a:pt x="16574" y="15108"/>
                      <a:pt x="16574" y="15162"/>
                    </a:cubicBezTo>
                    <a:cubicBezTo>
                      <a:pt x="16574" y="15162"/>
                      <a:pt x="16567" y="15215"/>
                      <a:pt x="16567" y="15241"/>
                    </a:cubicBezTo>
                    <a:cubicBezTo>
                      <a:pt x="16552" y="15188"/>
                      <a:pt x="16538" y="15162"/>
                      <a:pt x="16538" y="15135"/>
                    </a:cubicBezTo>
                    <a:close/>
                    <a:moveTo>
                      <a:pt x="16560" y="14152"/>
                    </a:moveTo>
                    <a:cubicBezTo>
                      <a:pt x="16552" y="14125"/>
                      <a:pt x="16545" y="14072"/>
                      <a:pt x="16531" y="14046"/>
                    </a:cubicBezTo>
                    <a:cubicBezTo>
                      <a:pt x="16545" y="14019"/>
                      <a:pt x="16552" y="13966"/>
                      <a:pt x="16560" y="13939"/>
                    </a:cubicBezTo>
                    <a:cubicBezTo>
                      <a:pt x="16567" y="13993"/>
                      <a:pt x="16574" y="14019"/>
                      <a:pt x="16581" y="14046"/>
                    </a:cubicBezTo>
                    <a:cubicBezTo>
                      <a:pt x="16581" y="14072"/>
                      <a:pt x="16567" y="14099"/>
                      <a:pt x="16560" y="14152"/>
                    </a:cubicBezTo>
                    <a:close/>
                    <a:moveTo>
                      <a:pt x="16560" y="13116"/>
                    </a:moveTo>
                    <a:cubicBezTo>
                      <a:pt x="16545" y="13063"/>
                      <a:pt x="16531" y="13010"/>
                      <a:pt x="16531" y="12956"/>
                    </a:cubicBezTo>
                    <a:cubicBezTo>
                      <a:pt x="16524" y="12903"/>
                      <a:pt x="16545" y="12850"/>
                      <a:pt x="16560" y="12797"/>
                    </a:cubicBezTo>
                    <a:cubicBezTo>
                      <a:pt x="16574" y="12877"/>
                      <a:pt x="16588" y="12930"/>
                      <a:pt x="16588" y="12956"/>
                    </a:cubicBezTo>
                    <a:cubicBezTo>
                      <a:pt x="16588" y="13010"/>
                      <a:pt x="16574" y="13063"/>
                      <a:pt x="16560" y="13116"/>
                    </a:cubicBezTo>
                    <a:close/>
                    <a:moveTo>
                      <a:pt x="16531" y="11894"/>
                    </a:moveTo>
                    <a:cubicBezTo>
                      <a:pt x="16531" y="11841"/>
                      <a:pt x="16552" y="11787"/>
                      <a:pt x="16560" y="11761"/>
                    </a:cubicBezTo>
                    <a:cubicBezTo>
                      <a:pt x="16574" y="11787"/>
                      <a:pt x="16588" y="11841"/>
                      <a:pt x="16588" y="11867"/>
                    </a:cubicBezTo>
                    <a:cubicBezTo>
                      <a:pt x="16588" y="11920"/>
                      <a:pt x="16574" y="11947"/>
                      <a:pt x="16560" y="12000"/>
                    </a:cubicBezTo>
                    <a:cubicBezTo>
                      <a:pt x="16545" y="11973"/>
                      <a:pt x="16531" y="11920"/>
                      <a:pt x="16531" y="11894"/>
                    </a:cubicBezTo>
                    <a:close/>
                    <a:moveTo>
                      <a:pt x="16588" y="10831"/>
                    </a:moveTo>
                    <a:cubicBezTo>
                      <a:pt x="16581" y="10831"/>
                      <a:pt x="16581" y="10858"/>
                      <a:pt x="16574" y="10858"/>
                    </a:cubicBezTo>
                    <a:cubicBezTo>
                      <a:pt x="16567" y="10937"/>
                      <a:pt x="16552" y="10937"/>
                      <a:pt x="16545" y="10858"/>
                    </a:cubicBezTo>
                    <a:cubicBezTo>
                      <a:pt x="16538" y="10831"/>
                      <a:pt x="16524" y="10831"/>
                      <a:pt x="16516" y="10804"/>
                    </a:cubicBezTo>
                    <a:cubicBezTo>
                      <a:pt x="16524" y="10778"/>
                      <a:pt x="16531" y="10751"/>
                      <a:pt x="16538" y="10698"/>
                    </a:cubicBezTo>
                    <a:cubicBezTo>
                      <a:pt x="16545" y="10672"/>
                      <a:pt x="16552" y="10645"/>
                      <a:pt x="16560" y="10618"/>
                    </a:cubicBezTo>
                    <a:cubicBezTo>
                      <a:pt x="16560" y="10645"/>
                      <a:pt x="16567" y="10645"/>
                      <a:pt x="16567" y="10645"/>
                    </a:cubicBezTo>
                    <a:cubicBezTo>
                      <a:pt x="16574" y="10698"/>
                      <a:pt x="16588" y="10725"/>
                      <a:pt x="16595" y="10751"/>
                    </a:cubicBezTo>
                    <a:cubicBezTo>
                      <a:pt x="16617" y="10831"/>
                      <a:pt x="16603" y="10831"/>
                      <a:pt x="16588" y="10831"/>
                    </a:cubicBezTo>
                    <a:close/>
                    <a:moveTo>
                      <a:pt x="16509" y="9742"/>
                    </a:moveTo>
                    <a:cubicBezTo>
                      <a:pt x="16531" y="9662"/>
                      <a:pt x="16545" y="9609"/>
                      <a:pt x="16560" y="9556"/>
                    </a:cubicBezTo>
                    <a:cubicBezTo>
                      <a:pt x="16560" y="9556"/>
                      <a:pt x="16567" y="9582"/>
                      <a:pt x="16567" y="9582"/>
                    </a:cubicBezTo>
                    <a:cubicBezTo>
                      <a:pt x="16574" y="9609"/>
                      <a:pt x="16588" y="9662"/>
                      <a:pt x="16595" y="9689"/>
                    </a:cubicBezTo>
                    <a:cubicBezTo>
                      <a:pt x="16603" y="9715"/>
                      <a:pt x="16610" y="9742"/>
                      <a:pt x="16595" y="9768"/>
                    </a:cubicBezTo>
                    <a:cubicBezTo>
                      <a:pt x="16588" y="9795"/>
                      <a:pt x="16581" y="9821"/>
                      <a:pt x="16574" y="9875"/>
                    </a:cubicBezTo>
                    <a:cubicBezTo>
                      <a:pt x="16567" y="9901"/>
                      <a:pt x="16560" y="9901"/>
                      <a:pt x="16545" y="9875"/>
                    </a:cubicBezTo>
                    <a:cubicBezTo>
                      <a:pt x="16538" y="9821"/>
                      <a:pt x="16524" y="9795"/>
                      <a:pt x="16509" y="9742"/>
                    </a:cubicBezTo>
                    <a:close/>
                    <a:moveTo>
                      <a:pt x="16603" y="8679"/>
                    </a:moveTo>
                    <a:cubicBezTo>
                      <a:pt x="16588" y="8732"/>
                      <a:pt x="16574" y="8812"/>
                      <a:pt x="16560" y="8812"/>
                    </a:cubicBezTo>
                    <a:cubicBezTo>
                      <a:pt x="16545" y="8838"/>
                      <a:pt x="16531" y="8732"/>
                      <a:pt x="16516" y="8679"/>
                    </a:cubicBezTo>
                    <a:cubicBezTo>
                      <a:pt x="16516" y="8679"/>
                      <a:pt x="16509" y="8652"/>
                      <a:pt x="16509" y="8599"/>
                    </a:cubicBezTo>
                    <a:cubicBezTo>
                      <a:pt x="16509" y="8599"/>
                      <a:pt x="16516" y="8599"/>
                      <a:pt x="16524" y="8573"/>
                    </a:cubicBezTo>
                    <a:cubicBezTo>
                      <a:pt x="16524" y="8573"/>
                      <a:pt x="16538" y="8573"/>
                      <a:pt x="16538" y="8546"/>
                    </a:cubicBezTo>
                    <a:cubicBezTo>
                      <a:pt x="16545" y="8520"/>
                      <a:pt x="16552" y="8466"/>
                      <a:pt x="16560" y="8440"/>
                    </a:cubicBezTo>
                    <a:cubicBezTo>
                      <a:pt x="16567" y="8466"/>
                      <a:pt x="16574" y="8520"/>
                      <a:pt x="16581" y="8546"/>
                    </a:cubicBezTo>
                    <a:cubicBezTo>
                      <a:pt x="16581" y="8573"/>
                      <a:pt x="16588" y="8573"/>
                      <a:pt x="16595" y="8573"/>
                    </a:cubicBezTo>
                    <a:cubicBezTo>
                      <a:pt x="16610" y="8599"/>
                      <a:pt x="16610" y="8626"/>
                      <a:pt x="16603" y="8679"/>
                    </a:cubicBezTo>
                    <a:close/>
                    <a:moveTo>
                      <a:pt x="16624" y="7590"/>
                    </a:moveTo>
                    <a:cubicBezTo>
                      <a:pt x="16603" y="7643"/>
                      <a:pt x="16574" y="7696"/>
                      <a:pt x="16567" y="7802"/>
                    </a:cubicBezTo>
                    <a:cubicBezTo>
                      <a:pt x="16567" y="7802"/>
                      <a:pt x="16567" y="7802"/>
                      <a:pt x="16560" y="7802"/>
                    </a:cubicBezTo>
                    <a:cubicBezTo>
                      <a:pt x="16560" y="7802"/>
                      <a:pt x="16552" y="7776"/>
                      <a:pt x="16545" y="7776"/>
                    </a:cubicBezTo>
                    <a:cubicBezTo>
                      <a:pt x="16531" y="7749"/>
                      <a:pt x="16545" y="7643"/>
                      <a:pt x="16516" y="7669"/>
                    </a:cubicBezTo>
                    <a:cubicBezTo>
                      <a:pt x="16509" y="7669"/>
                      <a:pt x="16495" y="7590"/>
                      <a:pt x="16488" y="7537"/>
                    </a:cubicBezTo>
                    <a:cubicBezTo>
                      <a:pt x="16495" y="7510"/>
                      <a:pt x="16509" y="7483"/>
                      <a:pt x="16524" y="7457"/>
                    </a:cubicBezTo>
                    <a:cubicBezTo>
                      <a:pt x="16531" y="7404"/>
                      <a:pt x="16545" y="7324"/>
                      <a:pt x="16560" y="7324"/>
                    </a:cubicBezTo>
                    <a:cubicBezTo>
                      <a:pt x="16574" y="7324"/>
                      <a:pt x="16588" y="7404"/>
                      <a:pt x="16595" y="7457"/>
                    </a:cubicBezTo>
                    <a:cubicBezTo>
                      <a:pt x="16603" y="7483"/>
                      <a:pt x="16610" y="7510"/>
                      <a:pt x="16617" y="7510"/>
                    </a:cubicBezTo>
                    <a:cubicBezTo>
                      <a:pt x="16639" y="7510"/>
                      <a:pt x="16631" y="7537"/>
                      <a:pt x="16624" y="7590"/>
                    </a:cubicBezTo>
                    <a:close/>
                    <a:moveTo>
                      <a:pt x="16480" y="6474"/>
                    </a:moveTo>
                    <a:cubicBezTo>
                      <a:pt x="16488" y="6447"/>
                      <a:pt x="16488" y="6447"/>
                      <a:pt x="16495" y="6421"/>
                    </a:cubicBezTo>
                    <a:cubicBezTo>
                      <a:pt x="16516" y="6394"/>
                      <a:pt x="16538" y="6341"/>
                      <a:pt x="16545" y="6235"/>
                    </a:cubicBezTo>
                    <a:cubicBezTo>
                      <a:pt x="16552" y="6155"/>
                      <a:pt x="16567" y="6208"/>
                      <a:pt x="16574" y="6235"/>
                    </a:cubicBezTo>
                    <a:cubicBezTo>
                      <a:pt x="16581" y="6288"/>
                      <a:pt x="16581" y="6314"/>
                      <a:pt x="16588" y="6341"/>
                    </a:cubicBezTo>
                    <a:cubicBezTo>
                      <a:pt x="16624" y="6474"/>
                      <a:pt x="16624" y="6474"/>
                      <a:pt x="16588" y="6607"/>
                    </a:cubicBezTo>
                    <a:cubicBezTo>
                      <a:pt x="16560" y="6686"/>
                      <a:pt x="16560" y="6686"/>
                      <a:pt x="16538" y="6607"/>
                    </a:cubicBezTo>
                    <a:cubicBezTo>
                      <a:pt x="16524" y="6580"/>
                      <a:pt x="16509" y="6527"/>
                      <a:pt x="16495" y="6500"/>
                    </a:cubicBezTo>
                    <a:cubicBezTo>
                      <a:pt x="16488" y="6474"/>
                      <a:pt x="16488" y="6474"/>
                      <a:pt x="16480" y="6474"/>
                    </a:cubicBezTo>
                    <a:close/>
                    <a:moveTo>
                      <a:pt x="16595" y="5491"/>
                    </a:moveTo>
                    <a:cubicBezTo>
                      <a:pt x="16581" y="5544"/>
                      <a:pt x="16581" y="5597"/>
                      <a:pt x="16567" y="5650"/>
                    </a:cubicBezTo>
                    <a:cubicBezTo>
                      <a:pt x="16567" y="5650"/>
                      <a:pt x="16560" y="5650"/>
                      <a:pt x="16560" y="5677"/>
                    </a:cubicBezTo>
                    <a:cubicBezTo>
                      <a:pt x="16552" y="5650"/>
                      <a:pt x="16552" y="5650"/>
                      <a:pt x="16545" y="5624"/>
                    </a:cubicBezTo>
                    <a:cubicBezTo>
                      <a:pt x="16538" y="5570"/>
                      <a:pt x="16531" y="5517"/>
                      <a:pt x="16524" y="5491"/>
                    </a:cubicBezTo>
                    <a:cubicBezTo>
                      <a:pt x="16509" y="5438"/>
                      <a:pt x="16495" y="5411"/>
                      <a:pt x="16480" y="5384"/>
                    </a:cubicBezTo>
                    <a:cubicBezTo>
                      <a:pt x="16495" y="5358"/>
                      <a:pt x="16502" y="5331"/>
                      <a:pt x="16509" y="5278"/>
                    </a:cubicBezTo>
                    <a:cubicBezTo>
                      <a:pt x="16524" y="5225"/>
                      <a:pt x="16552" y="5199"/>
                      <a:pt x="16552" y="5092"/>
                    </a:cubicBezTo>
                    <a:cubicBezTo>
                      <a:pt x="16552" y="5092"/>
                      <a:pt x="16560" y="5092"/>
                      <a:pt x="16567" y="5092"/>
                    </a:cubicBezTo>
                    <a:cubicBezTo>
                      <a:pt x="16567" y="5172"/>
                      <a:pt x="16581" y="5199"/>
                      <a:pt x="16595" y="5252"/>
                    </a:cubicBezTo>
                    <a:cubicBezTo>
                      <a:pt x="16610" y="5305"/>
                      <a:pt x="16624" y="5331"/>
                      <a:pt x="16631" y="5384"/>
                    </a:cubicBezTo>
                    <a:cubicBezTo>
                      <a:pt x="16617" y="5438"/>
                      <a:pt x="16603" y="5464"/>
                      <a:pt x="16595" y="5491"/>
                    </a:cubicBezTo>
                    <a:close/>
                    <a:moveTo>
                      <a:pt x="16639" y="4348"/>
                    </a:moveTo>
                    <a:cubicBezTo>
                      <a:pt x="16610" y="4428"/>
                      <a:pt x="16588" y="4508"/>
                      <a:pt x="16567" y="4587"/>
                    </a:cubicBezTo>
                    <a:cubicBezTo>
                      <a:pt x="16560" y="4587"/>
                      <a:pt x="16560" y="4614"/>
                      <a:pt x="16560" y="4641"/>
                    </a:cubicBezTo>
                    <a:cubicBezTo>
                      <a:pt x="16560" y="4614"/>
                      <a:pt x="16560" y="4587"/>
                      <a:pt x="16552" y="4587"/>
                    </a:cubicBezTo>
                    <a:cubicBezTo>
                      <a:pt x="16531" y="4508"/>
                      <a:pt x="16509" y="4428"/>
                      <a:pt x="16480" y="4348"/>
                    </a:cubicBezTo>
                    <a:cubicBezTo>
                      <a:pt x="16480" y="4348"/>
                      <a:pt x="16473" y="4348"/>
                      <a:pt x="16473" y="4322"/>
                    </a:cubicBezTo>
                    <a:cubicBezTo>
                      <a:pt x="16473" y="4322"/>
                      <a:pt x="16473" y="4295"/>
                      <a:pt x="16480" y="4295"/>
                    </a:cubicBezTo>
                    <a:cubicBezTo>
                      <a:pt x="16509" y="4242"/>
                      <a:pt x="16538" y="4162"/>
                      <a:pt x="16552" y="4030"/>
                    </a:cubicBezTo>
                    <a:cubicBezTo>
                      <a:pt x="16552" y="4003"/>
                      <a:pt x="16560" y="3976"/>
                      <a:pt x="16567" y="4030"/>
                    </a:cubicBezTo>
                    <a:cubicBezTo>
                      <a:pt x="16581" y="4136"/>
                      <a:pt x="16610" y="4242"/>
                      <a:pt x="16639" y="4295"/>
                    </a:cubicBezTo>
                    <a:cubicBezTo>
                      <a:pt x="16646" y="4295"/>
                      <a:pt x="16653" y="4322"/>
                      <a:pt x="16639" y="4348"/>
                    </a:cubicBezTo>
                    <a:close/>
                    <a:moveTo>
                      <a:pt x="16617" y="3339"/>
                    </a:moveTo>
                    <a:cubicBezTo>
                      <a:pt x="16595" y="3392"/>
                      <a:pt x="16581" y="3445"/>
                      <a:pt x="16574" y="3525"/>
                    </a:cubicBezTo>
                    <a:cubicBezTo>
                      <a:pt x="16574" y="3551"/>
                      <a:pt x="16552" y="3604"/>
                      <a:pt x="16545" y="3525"/>
                    </a:cubicBezTo>
                    <a:cubicBezTo>
                      <a:pt x="16531" y="3392"/>
                      <a:pt x="16502" y="3312"/>
                      <a:pt x="16466" y="3286"/>
                    </a:cubicBezTo>
                    <a:cubicBezTo>
                      <a:pt x="16466" y="3286"/>
                      <a:pt x="16459" y="3259"/>
                      <a:pt x="16459" y="3259"/>
                    </a:cubicBezTo>
                    <a:cubicBezTo>
                      <a:pt x="16459" y="3232"/>
                      <a:pt x="16466" y="3232"/>
                      <a:pt x="16466" y="3232"/>
                    </a:cubicBezTo>
                    <a:cubicBezTo>
                      <a:pt x="16509" y="3153"/>
                      <a:pt x="16538" y="3046"/>
                      <a:pt x="16552" y="2914"/>
                    </a:cubicBezTo>
                    <a:cubicBezTo>
                      <a:pt x="16560" y="2861"/>
                      <a:pt x="16560" y="2887"/>
                      <a:pt x="16567" y="2914"/>
                    </a:cubicBezTo>
                    <a:cubicBezTo>
                      <a:pt x="16581" y="2993"/>
                      <a:pt x="16588" y="3100"/>
                      <a:pt x="16617" y="3126"/>
                    </a:cubicBezTo>
                    <a:cubicBezTo>
                      <a:pt x="16631" y="3153"/>
                      <a:pt x="16646" y="3206"/>
                      <a:pt x="16660" y="3259"/>
                    </a:cubicBezTo>
                    <a:cubicBezTo>
                      <a:pt x="16646" y="3286"/>
                      <a:pt x="16624" y="3286"/>
                      <a:pt x="16617" y="3339"/>
                    </a:cubicBezTo>
                    <a:close/>
                    <a:moveTo>
                      <a:pt x="16847" y="19492"/>
                    </a:moveTo>
                    <a:cubicBezTo>
                      <a:pt x="16847" y="19492"/>
                      <a:pt x="16847" y="19466"/>
                      <a:pt x="16847" y="19466"/>
                    </a:cubicBezTo>
                    <a:cubicBezTo>
                      <a:pt x="16847" y="19466"/>
                      <a:pt x="16847" y="19466"/>
                      <a:pt x="16847" y="19439"/>
                    </a:cubicBezTo>
                    <a:cubicBezTo>
                      <a:pt x="16847" y="19466"/>
                      <a:pt x="16854" y="19466"/>
                      <a:pt x="16854" y="19492"/>
                    </a:cubicBezTo>
                    <a:cubicBezTo>
                      <a:pt x="16854" y="19492"/>
                      <a:pt x="16847" y="19492"/>
                      <a:pt x="16847" y="19492"/>
                    </a:cubicBezTo>
                    <a:close/>
                    <a:moveTo>
                      <a:pt x="16840" y="18430"/>
                    </a:moveTo>
                    <a:cubicBezTo>
                      <a:pt x="16840" y="18430"/>
                      <a:pt x="16833" y="18403"/>
                      <a:pt x="16811" y="18350"/>
                    </a:cubicBezTo>
                    <a:cubicBezTo>
                      <a:pt x="16833" y="18323"/>
                      <a:pt x="16840" y="18270"/>
                      <a:pt x="16847" y="18270"/>
                    </a:cubicBezTo>
                    <a:cubicBezTo>
                      <a:pt x="16854" y="18297"/>
                      <a:pt x="16869" y="18350"/>
                      <a:pt x="16869" y="18376"/>
                    </a:cubicBezTo>
                    <a:cubicBezTo>
                      <a:pt x="16869" y="18456"/>
                      <a:pt x="16854" y="18430"/>
                      <a:pt x="16840" y="18430"/>
                    </a:cubicBezTo>
                    <a:close/>
                    <a:moveTo>
                      <a:pt x="16854" y="16145"/>
                    </a:moveTo>
                    <a:cubicBezTo>
                      <a:pt x="16854" y="16171"/>
                      <a:pt x="16876" y="16171"/>
                      <a:pt x="16862" y="16224"/>
                    </a:cubicBezTo>
                    <a:cubicBezTo>
                      <a:pt x="16854" y="16251"/>
                      <a:pt x="16847" y="16277"/>
                      <a:pt x="16840" y="16251"/>
                    </a:cubicBezTo>
                    <a:cubicBezTo>
                      <a:pt x="16840" y="16251"/>
                      <a:pt x="16833" y="16224"/>
                      <a:pt x="16826" y="16198"/>
                    </a:cubicBezTo>
                    <a:cubicBezTo>
                      <a:pt x="16840" y="16171"/>
                      <a:pt x="16847" y="16171"/>
                      <a:pt x="16854" y="16145"/>
                    </a:cubicBezTo>
                    <a:close/>
                    <a:moveTo>
                      <a:pt x="16833" y="15135"/>
                    </a:moveTo>
                    <a:cubicBezTo>
                      <a:pt x="16833" y="15108"/>
                      <a:pt x="16840" y="15082"/>
                      <a:pt x="16854" y="15029"/>
                    </a:cubicBezTo>
                    <a:cubicBezTo>
                      <a:pt x="16862" y="15082"/>
                      <a:pt x="16869" y="15108"/>
                      <a:pt x="16869" y="15135"/>
                    </a:cubicBezTo>
                    <a:cubicBezTo>
                      <a:pt x="16862" y="15162"/>
                      <a:pt x="16854" y="15188"/>
                      <a:pt x="16847" y="15215"/>
                    </a:cubicBezTo>
                    <a:cubicBezTo>
                      <a:pt x="16840" y="15188"/>
                      <a:pt x="16833" y="15162"/>
                      <a:pt x="16833" y="15135"/>
                    </a:cubicBezTo>
                    <a:close/>
                    <a:moveTo>
                      <a:pt x="16847" y="14125"/>
                    </a:moveTo>
                    <a:cubicBezTo>
                      <a:pt x="16840" y="14099"/>
                      <a:pt x="16833" y="14072"/>
                      <a:pt x="16826" y="14046"/>
                    </a:cubicBezTo>
                    <a:cubicBezTo>
                      <a:pt x="16833" y="13993"/>
                      <a:pt x="16840" y="13966"/>
                      <a:pt x="16847" y="13939"/>
                    </a:cubicBezTo>
                    <a:cubicBezTo>
                      <a:pt x="16854" y="13966"/>
                      <a:pt x="16869" y="14019"/>
                      <a:pt x="16869" y="14046"/>
                    </a:cubicBezTo>
                    <a:cubicBezTo>
                      <a:pt x="16869" y="14072"/>
                      <a:pt x="16854" y="14099"/>
                      <a:pt x="16847" y="14125"/>
                    </a:cubicBezTo>
                    <a:close/>
                    <a:moveTo>
                      <a:pt x="16847" y="17367"/>
                    </a:moveTo>
                    <a:cubicBezTo>
                      <a:pt x="16840" y="17340"/>
                      <a:pt x="16833" y="17314"/>
                      <a:pt x="16826" y="17261"/>
                    </a:cubicBezTo>
                    <a:cubicBezTo>
                      <a:pt x="16833" y="17261"/>
                      <a:pt x="16840" y="17207"/>
                      <a:pt x="16847" y="17207"/>
                    </a:cubicBezTo>
                    <a:cubicBezTo>
                      <a:pt x="16854" y="17234"/>
                      <a:pt x="16862" y="17261"/>
                      <a:pt x="16869" y="17287"/>
                    </a:cubicBezTo>
                    <a:cubicBezTo>
                      <a:pt x="16862" y="17314"/>
                      <a:pt x="16854" y="17340"/>
                      <a:pt x="16847" y="17367"/>
                    </a:cubicBezTo>
                    <a:close/>
                    <a:moveTo>
                      <a:pt x="16869" y="13063"/>
                    </a:moveTo>
                    <a:cubicBezTo>
                      <a:pt x="16854" y="13142"/>
                      <a:pt x="16840" y="13116"/>
                      <a:pt x="16833" y="13036"/>
                    </a:cubicBezTo>
                    <a:cubicBezTo>
                      <a:pt x="16826" y="13010"/>
                      <a:pt x="16811" y="12956"/>
                      <a:pt x="16818" y="12956"/>
                    </a:cubicBezTo>
                    <a:cubicBezTo>
                      <a:pt x="16826" y="12903"/>
                      <a:pt x="16840" y="12877"/>
                      <a:pt x="16854" y="12824"/>
                    </a:cubicBezTo>
                    <a:cubicBezTo>
                      <a:pt x="16862" y="12850"/>
                      <a:pt x="16869" y="12877"/>
                      <a:pt x="16876" y="12930"/>
                    </a:cubicBezTo>
                    <a:cubicBezTo>
                      <a:pt x="16883" y="12930"/>
                      <a:pt x="16883" y="12983"/>
                      <a:pt x="16883" y="13010"/>
                    </a:cubicBezTo>
                    <a:cubicBezTo>
                      <a:pt x="16883" y="13010"/>
                      <a:pt x="16869" y="13036"/>
                      <a:pt x="16869" y="13063"/>
                    </a:cubicBezTo>
                    <a:close/>
                    <a:moveTo>
                      <a:pt x="16818" y="11867"/>
                    </a:moveTo>
                    <a:cubicBezTo>
                      <a:pt x="16826" y="11841"/>
                      <a:pt x="16840" y="11787"/>
                      <a:pt x="16847" y="11761"/>
                    </a:cubicBezTo>
                    <a:cubicBezTo>
                      <a:pt x="16862" y="11787"/>
                      <a:pt x="16876" y="11841"/>
                      <a:pt x="16876" y="11894"/>
                    </a:cubicBezTo>
                    <a:cubicBezTo>
                      <a:pt x="16883" y="11920"/>
                      <a:pt x="16862" y="11973"/>
                      <a:pt x="16854" y="12000"/>
                    </a:cubicBezTo>
                    <a:cubicBezTo>
                      <a:pt x="16840" y="11947"/>
                      <a:pt x="16826" y="11920"/>
                      <a:pt x="16818" y="11867"/>
                    </a:cubicBezTo>
                    <a:close/>
                    <a:moveTo>
                      <a:pt x="16890" y="10831"/>
                    </a:moveTo>
                    <a:cubicBezTo>
                      <a:pt x="16883" y="10831"/>
                      <a:pt x="16869" y="10858"/>
                      <a:pt x="16869" y="10858"/>
                    </a:cubicBezTo>
                    <a:cubicBezTo>
                      <a:pt x="16854" y="10937"/>
                      <a:pt x="16840" y="10911"/>
                      <a:pt x="16833" y="10858"/>
                    </a:cubicBezTo>
                    <a:cubicBezTo>
                      <a:pt x="16826" y="10831"/>
                      <a:pt x="16811" y="10831"/>
                      <a:pt x="16804" y="10804"/>
                    </a:cubicBezTo>
                    <a:cubicBezTo>
                      <a:pt x="16804" y="10804"/>
                      <a:pt x="16804" y="10778"/>
                      <a:pt x="16811" y="10778"/>
                    </a:cubicBezTo>
                    <a:cubicBezTo>
                      <a:pt x="16818" y="10725"/>
                      <a:pt x="16833" y="10698"/>
                      <a:pt x="16840" y="10645"/>
                    </a:cubicBezTo>
                    <a:cubicBezTo>
                      <a:pt x="16847" y="10645"/>
                      <a:pt x="16854" y="10645"/>
                      <a:pt x="16854" y="10645"/>
                    </a:cubicBezTo>
                    <a:cubicBezTo>
                      <a:pt x="16869" y="10698"/>
                      <a:pt x="16883" y="10725"/>
                      <a:pt x="16890" y="10778"/>
                    </a:cubicBezTo>
                    <a:cubicBezTo>
                      <a:pt x="16890" y="10778"/>
                      <a:pt x="16890" y="10831"/>
                      <a:pt x="16890" y="10831"/>
                    </a:cubicBezTo>
                    <a:close/>
                    <a:moveTo>
                      <a:pt x="16854" y="9901"/>
                    </a:moveTo>
                    <a:cubicBezTo>
                      <a:pt x="16833" y="9848"/>
                      <a:pt x="16818" y="9795"/>
                      <a:pt x="16804" y="9715"/>
                    </a:cubicBezTo>
                    <a:cubicBezTo>
                      <a:pt x="16818" y="9662"/>
                      <a:pt x="16833" y="9609"/>
                      <a:pt x="16847" y="9556"/>
                    </a:cubicBezTo>
                    <a:cubicBezTo>
                      <a:pt x="16869" y="9609"/>
                      <a:pt x="16890" y="9662"/>
                      <a:pt x="16890" y="9742"/>
                    </a:cubicBezTo>
                    <a:cubicBezTo>
                      <a:pt x="16890" y="9795"/>
                      <a:pt x="16869" y="9848"/>
                      <a:pt x="16854" y="9901"/>
                    </a:cubicBezTo>
                    <a:close/>
                    <a:moveTo>
                      <a:pt x="16897" y="8652"/>
                    </a:moveTo>
                    <a:cubicBezTo>
                      <a:pt x="16883" y="8706"/>
                      <a:pt x="16876" y="8759"/>
                      <a:pt x="16862" y="8785"/>
                    </a:cubicBezTo>
                    <a:cubicBezTo>
                      <a:pt x="16854" y="8838"/>
                      <a:pt x="16847" y="8838"/>
                      <a:pt x="16840" y="8785"/>
                    </a:cubicBezTo>
                    <a:cubicBezTo>
                      <a:pt x="16826" y="8759"/>
                      <a:pt x="16811" y="8706"/>
                      <a:pt x="16804" y="8679"/>
                    </a:cubicBezTo>
                    <a:cubicBezTo>
                      <a:pt x="16804" y="8652"/>
                      <a:pt x="16804" y="8626"/>
                      <a:pt x="16804" y="8626"/>
                    </a:cubicBezTo>
                    <a:cubicBezTo>
                      <a:pt x="16804" y="8546"/>
                      <a:pt x="16826" y="8599"/>
                      <a:pt x="16833" y="8520"/>
                    </a:cubicBezTo>
                    <a:cubicBezTo>
                      <a:pt x="16840" y="8413"/>
                      <a:pt x="16854" y="8413"/>
                      <a:pt x="16869" y="8520"/>
                    </a:cubicBezTo>
                    <a:cubicBezTo>
                      <a:pt x="16876" y="8546"/>
                      <a:pt x="16876" y="8573"/>
                      <a:pt x="16890" y="8599"/>
                    </a:cubicBezTo>
                    <a:cubicBezTo>
                      <a:pt x="16890" y="8599"/>
                      <a:pt x="16897" y="8652"/>
                      <a:pt x="16897" y="8652"/>
                    </a:cubicBezTo>
                    <a:close/>
                    <a:moveTo>
                      <a:pt x="16919" y="7563"/>
                    </a:moveTo>
                    <a:cubicBezTo>
                      <a:pt x="16897" y="7643"/>
                      <a:pt x="16869" y="7696"/>
                      <a:pt x="16854" y="7802"/>
                    </a:cubicBezTo>
                    <a:cubicBezTo>
                      <a:pt x="16854" y="7802"/>
                      <a:pt x="16847" y="7802"/>
                      <a:pt x="16847" y="7802"/>
                    </a:cubicBezTo>
                    <a:cubicBezTo>
                      <a:pt x="16833" y="7696"/>
                      <a:pt x="16797" y="7643"/>
                      <a:pt x="16775" y="7563"/>
                    </a:cubicBezTo>
                    <a:cubicBezTo>
                      <a:pt x="16775" y="7537"/>
                      <a:pt x="16775" y="7537"/>
                      <a:pt x="16775" y="7537"/>
                    </a:cubicBezTo>
                    <a:cubicBezTo>
                      <a:pt x="16775" y="7537"/>
                      <a:pt x="16782" y="7510"/>
                      <a:pt x="16782" y="7510"/>
                    </a:cubicBezTo>
                    <a:cubicBezTo>
                      <a:pt x="16804" y="7457"/>
                      <a:pt x="16826" y="7377"/>
                      <a:pt x="16854" y="7324"/>
                    </a:cubicBezTo>
                    <a:cubicBezTo>
                      <a:pt x="16869" y="7377"/>
                      <a:pt x="16890" y="7457"/>
                      <a:pt x="16912" y="7510"/>
                    </a:cubicBezTo>
                    <a:cubicBezTo>
                      <a:pt x="16919" y="7537"/>
                      <a:pt x="16926" y="7537"/>
                      <a:pt x="16919" y="7563"/>
                    </a:cubicBezTo>
                    <a:close/>
                    <a:moveTo>
                      <a:pt x="16790" y="6421"/>
                    </a:moveTo>
                    <a:cubicBezTo>
                      <a:pt x="16811" y="6368"/>
                      <a:pt x="16826" y="6341"/>
                      <a:pt x="16833" y="6261"/>
                    </a:cubicBezTo>
                    <a:cubicBezTo>
                      <a:pt x="16840" y="6182"/>
                      <a:pt x="16854" y="6182"/>
                      <a:pt x="16869" y="6261"/>
                    </a:cubicBezTo>
                    <a:cubicBezTo>
                      <a:pt x="16876" y="6288"/>
                      <a:pt x="16876" y="6341"/>
                      <a:pt x="16883" y="6341"/>
                    </a:cubicBezTo>
                    <a:cubicBezTo>
                      <a:pt x="16912" y="6474"/>
                      <a:pt x="16912" y="6474"/>
                      <a:pt x="16876" y="6580"/>
                    </a:cubicBezTo>
                    <a:cubicBezTo>
                      <a:pt x="16869" y="6607"/>
                      <a:pt x="16862" y="6633"/>
                      <a:pt x="16854" y="6686"/>
                    </a:cubicBezTo>
                    <a:cubicBezTo>
                      <a:pt x="16854" y="6686"/>
                      <a:pt x="16847" y="6686"/>
                      <a:pt x="16847" y="6686"/>
                    </a:cubicBezTo>
                    <a:cubicBezTo>
                      <a:pt x="16826" y="6607"/>
                      <a:pt x="16811" y="6500"/>
                      <a:pt x="16775" y="6474"/>
                    </a:cubicBezTo>
                    <a:cubicBezTo>
                      <a:pt x="16775" y="6474"/>
                      <a:pt x="16775" y="6474"/>
                      <a:pt x="16775" y="6474"/>
                    </a:cubicBezTo>
                    <a:cubicBezTo>
                      <a:pt x="16775" y="6447"/>
                      <a:pt x="16782" y="6421"/>
                      <a:pt x="16790" y="6421"/>
                    </a:cubicBezTo>
                    <a:close/>
                    <a:moveTo>
                      <a:pt x="16790" y="5331"/>
                    </a:moveTo>
                    <a:cubicBezTo>
                      <a:pt x="16804" y="5252"/>
                      <a:pt x="16833" y="5199"/>
                      <a:pt x="16840" y="5092"/>
                    </a:cubicBezTo>
                    <a:cubicBezTo>
                      <a:pt x="16840" y="5092"/>
                      <a:pt x="16847" y="5066"/>
                      <a:pt x="16847" y="5066"/>
                    </a:cubicBezTo>
                    <a:cubicBezTo>
                      <a:pt x="16854" y="5066"/>
                      <a:pt x="16854" y="5092"/>
                      <a:pt x="16854" y="5092"/>
                    </a:cubicBezTo>
                    <a:cubicBezTo>
                      <a:pt x="16862" y="5199"/>
                      <a:pt x="16890" y="5252"/>
                      <a:pt x="16905" y="5305"/>
                    </a:cubicBezTo>
                    <a:cubicBezTo>
                      <a:pt x="16926" y="5411"/>
                      <a:pt x="16926" y="5438"/>
                      <a:pt x="16905" y="5464"/>
                    </a:cubicBezTo>
                    <a:cubicBezTo>
                      <a:pt x="16876" y="5491"/>
                      <a:pt x="16876" y="5570"/>
                      <a:pt x="16862" y="5624"/>
                    </a:cubicBezTo>
                    <a:cubicBezTo>
                      <a:pt x="16854" y="5650"/>
                      <a:pt x="16847" y="5703"/>
                      <a:pt x="16833" y="5624"/>
                    </a:cubicBezTo>
                    <a:cubicBezTo>
                      <a:pt x="16826" y="5544"/>
                      <a:pt x="16811" y="5491"/>
                      <a:pt x="16790" y="5438"/>
                    </a:cubicBezTo>
                    <a:cubicBezTo>
                      <a:pt x="16775" y="5438"/>
                      <a:pt x="16775" y="5384"/>
                      <a:pt x="16790" y="5331"/>
                    </a:cubicBezTo>
                    <a:close/>
                    <a:moveTo>
                      <a:pt x="16926" y="4348"/>
                    </a:moveTo>
                    <a:cubicBezTo>
                      <a:pt x="16897" y="4401"/>
                      <a:pt x="16869" y="4508"/>
                      <a:pt x="16854" y="4614"/>
                    </a:cubicBezTo>
                    <a:cubicBezTo>
                      <a:pt x="16854" y="4641"/>
                      <a:pt x="16847" y="4641"/>
                      <a:pt x="16847" y="4641"/>
                    </a:cubicBezTo>
                    <a:cubicBezTo>
                      <a:pt x="16826" y="4508"/>
                      <a:pt x="16804" y="4401"/>
                      <a:pt x="16768" y="4348"/>
                    </a:cubicBezTo>
                    <a:cubicBezTo>
                      <a:pt x="16761" y="4348"/>
                      <a:pt x="16761" y="4322"/>
                      <a:pt x="16761" y="4322"/>
                    </a:cubicBezTo>
                    <a:cubicBezTo>
                      <a:pt x="16768" y="4295"/>
                      <a:pt x="16768" y="4295"/>
                      <a:pt x="16768" y="4269"/>
                    </a:cubicBezTo>
                    <a:cubicBezTo>
                      <a:pt x="16797" y="4242"/>
                      <a:pt x="16826" y="4162"/>
                      <a:pt x="16833" y="4056"/>
                    </a:cubicBezTo>
                    <a:cubicBezTo>
                      <a:pt x="16840" y="4003"/>
                      <a:pt x="16854" y="3976"/>
                      <a:pt x="16862" y="4030"/>
                    </a:cubicBezTo>
                    <a:cubicBezTo>
                      <a:pt x="16876" y="4162"/>
                      <a:pt x="16897" y="4242"/>
                      <a:pt x="16926" y="4295"/>
                    </a:cubicBezTo>
                    <a:cubicBezTo>
                      <a:pt x="16933" y="4295"/>
                      <a:pt x="16948" y="4322"/>
                      <a:pt x="16926" y="4348"/>
                    </a:cubicBezTo>
                    <a:close/>
                    <a:moveTo>
                      <a:pt x="16941" y="3286"/>
                    </a:moveTo>
                    <a:cubicBezTo>
                      <a:pt x="16890" y="3312"/>
                      <a:pt x="16876" y="3472"/>
                      <a:pt x="16847" y="3578"/>
                    </a:cubicBezTo>
                    <a:cubicBezTo>
                      <a:pt x="16826" y="3445"/>
                      <a:pt x="16804" y="3312"/>
                      <a:pt x="16761" y="3286"/>
                    </a:cubicBezTo>
                    <a:cubicBezTo>
                      <a:pt x="16754" y="3286"/>
                      <a:pt x="16754" y="3259"/>
                      <a:pt x="16746" y="3259"/>
                    </a:cubicBezTo>
                    <a:cubicBezTo>
                      <a:pt x="16746" y="3259"/>
                      <a:pt x="16754" y="3232"/>
                      <a:pt x="16754" y="3232"/>
                    </a:cubicBezTo>
                    <a:cubicBezTo>
                      <a:pt x="16797" y="3179"/>
                      <a:pt x="16826" y="3046"/>
                      <a:pt x="16840" y="2914"/>
                    </a:cubicBezTo>
                    <a:cubicBezTo>
                      <a:pt x="16847" y="2861"/>
                      <a:pt x="16847" y="2861"/>
                      <a:pt x="16854" y="2914"/>
                    </a:cubicBezTo>
                    <a:cubicBezTo>
                      <a:pt x="16876" y="3046"/>
                      <a:pt x="16905" y="3153"/>
                      <a:pt x="16941" y="3232"/>
                    </a:cubicBezTo>
                    <a:cubicBezTo>
                      <a:pt x="16955" y="3259"/>
                      <a:pt x="16955" y="3259"/>
                      <a:pt x="16941" y="3286"/>
                    </a:cubicBezTo>
                    <a:close/>
                    <a:moveTo>
                      <a:pt x="17142" y="19492"/>
                    </a:moveTo>
                    <a:cubicBezTo>
                      <a:pt x="17135" y="19492"/>
                      <a:pt x="17135" y="19466"/>
                      <a:pt x="17135" y="19466"/>
                    </a:cubicBezTo>
                    <a:cubicBezTo>
                      <a:pt x="17135" y="19466"/>
                      <a:pt x="17135" y="19466"/>
                      <a:pt x="17142" y="19439"/>
                    </a:cubicBezTo>
                    <a:cubicBezTo>
                      <a:pt x="17142" y="19466"/>
                      <a:pt x="17142" y="19466"/>
                      <a:pt x="17142" y="19492"/>
                    </a:cubicBezTo>
                    <a:cubicBezTo>
                      <a:pt x="17142" y="19492"/>
                      <a:pt x="17142" y="19492"/>
                      <a:pt x="17142" y="19492"/>
                    </a:cubicBezTo>
                    <a:close/>
                    <a:moveTo>
                      <a:pt x="17135" y="18430"/>
                    </a:moveTo>
                    <a:cubicBezTo>
                      <a:pt x="17128" y="18430"/>
                      <a:pt x="17120" y="18403"/>
                      <a:pt x="17106" y="18376"/>
                    </a:cubicBezTo>
                    <a:cubicBezTo>
                      <a:pt x="17120" y="18350"/>
                      <a:pt x="17135" y="18323"/>
                      <a:pt x="17142" y="18270"/>
                    </a:cubicBezTo>
                    <a:cubicBezTo>
                      <a:pt x="17149" y="18323"/>
                      <a:pt x="17156" y="18350"/>
                      <a:pt x="17156" y="18376"/>
                    </a:cubicBezTo>
                    <a:cubicBezTo>
                      <a:pt x="17164" y="18456"/>
                      <a:pt x="17149" y="18430"/>
                      <a:pt x="17135" y="18430"/>
                    </a:cubicBezTo>
                    <a:close/>
                    <a:moveTo>
                      <a:pt x="17135" y="17340"/>
                    </a:moveTo>
                    <a:cubicBezTo>
                      <a:pt x="17128" y="17340"/>
                      <a:pt x="17120" y="17314"/>
                      <a:pt x="17113" y="17314"/>
                    </a:cubicBezTo>
                    <a:cubicBezTo>
                      <a:pt x="17128" y="17261"/>
                      <a:pt x="17135" y="17207"/>
                      <a:pt x="17142" y="17207"/>
                    </a:cubicBezTo>
                    <a:cubicBezTo>
                      <a:pt x="17149" y="17207"/>
                      <a:pt x="17156" y="17261"/>
                      <a:pt x="17156" y="17287"/>
                    </a:cubicBezTo>
                    <a:cubicBezTo>
                      <a:pt x="17149" y="17314"/>
                      <a:pt x="17142" y="17340"/>
                      <a:pt x="17135" y="17340"/>
                    </a:cubicBezTo>
                    <a:close/>
                    <a:moveTo>
                      <a:pt x="17135" y="15215"/>
                    </a:moveTo>
                    <a:cubicBezTo>
                      <a:pt x="17135" y="15215"/>
                      <a:pt x="17120" y="15162"/>
                      <a:pt x="17113" y="15135"/>
                    </a:cubicBezTo>
                    <a:cubicBezTo>
                      <a:pt x="17128" y="15108"/>
                      <a:pt x="17135" y="15082"/>
                      <a:pt x="17142" y="15055"/>
                    </a:cubicBezTo>
                    <a:cubicBezTo>
                      <a:pt x="17142" y="15055"/>
                      <a:pt x="17149" y="15108"/>
                      <a:pt x="17156" y="15135"/>
                    </a:cubicBezTo>
                    <a:cubicBezTo>
                      <a:pt x="17149" y="15162"/>
                      <a:pt x="17142" y="15188"/>
                      <a:pt x="17135" y="15215"/>
                    </a:cubicBezTo>
                    <a:close/>
                    <a:moveTo>
                      <a:pt x="17156" y="16198"/>
                    </a:moveTo>
                    <a:cubicBezTo>
                      <a:pt x="17156" y="16224"/>
                      <a:pt x="17149" y="16251"/>
                      <a:pt x="17142" y="16277"/>
                    </a:cubicBezTo>
                    <a:cubicBezTo>
                      <a:pt x="17135" y="16251"/>
                      <a:pt x="17120" y="16224"/>
                      <a:pt x="17120" y="16198"/>
                    </a:cubicBezTo>
                    <a:cubicBezTo>
                      <a:pt x="17120" y="16171"/>
                      <a:pt x="17135" y="16145"/>
                      <a:pt x="17135" y="16118"/>
                    </a:cubicBezTo>
                    <a:cubicBezTo>
                      <a:pt x="17149" y="16171"/>
                      <a:pt x="17156" y="16171"/>
                      <a:pt x="17156" y="16198"/>
                    </a:cubicBezTo>
                    <a:close/>
                    <a:moveTo>
                      <a:pt x="17142" y="14152"/>
                    </a:moveTo>
                    <a:cubicBezTo>
                      <a:pt x="17135" y="14125"/>
                      <a:pt x="17120" y="14072"/>
                      <a:pt x="17113" y="14046"/>
                    </a:cubicBezTo>
                    <a:cubicBezTo>
                      <a:pt x="17120" y="14019"/>
                      <a:pt x="17128" y="13966"/>
                      <a:pt x="17135" y="13939"/>
                    </a:cubicBezTo>
                    <a:cubicBezTo>
                      <a:pt x="17142" y="13993"/>
                      <a:pt x="17156" y="14019"/>
                      <a:pt x="17156" y="14046"/>
                    </a:cubicBezTo>
                    <a:cubicBezTo>
                      <a:pt x="17156" y="14072"/>
                      <a:pt x="17149" y="14099"/>
                      <a:pt x="17142" y="14152"/>
                    </a:cubicBezTo>
                    <a:close/>
                    <a:moveTo>
                      <a:pt x="17142" y="13116"/>
                    </a:moveTo>
                    <a:cubicBezTo>
                      <a:pt x="17128" y="13063"/>
                      <a:pt x="17106" y="13010"/>
                      <a:pt x="17106" y="12956"/>
                    </a:cubicBezTo>
                    <a:cubicBezTo>
                      <a:pt x="17106" y="12903"/>
                      <a:pt x="17128" y="12850"/>
                      <a:pt x="17142" y="12797"/>
                    </a:cubicBezTo>
                    <a:cubicBezTo>
                      <a:pt x="17149" y="12877"/>
                      <a:pt x="17171" y="12903"/>
                      <a:pt x="17171" y="12956"/>
                    </a:cubicBezTo>
                    <a:cubicBezTo>
                      <a:pt x="17171" y="13010"/>
                      <a:pt x="17149" y="13063"/>
                      <a:pt x="17142" y="13116"/>
                    </a:cubicBezTo>
                    <a:close/>
                    <a:moveTo>
                      <a:pt x="17142" y="12000"/>
                    </a:moveTo>
                    <a:cubicBezTo>
                      <a:pt x="17128" y="12000"/>
                      <a:pt x="17113" y="11920"/>
                      <a:pt x="17106" y="11867"/>
                    </a:cubicBezTo>
                    <a:cubicBezTo>
                      <a:pt x="17113" y="11841"/>
                      <a:pt x="17128" y="11761"/>
                      <a:pt x="17135" y="11761"/>
                    </a:cubicBezTo>
                    <a:cubicBezTo>
                      <a:pt x="17149" y="11761"/>
                      <a:pt x="17164" y="11841"/>
                      <a:pt x="17171" y="11867"/>
                    </a:cubicBezTo>
                    <a:cubicBezTo>
                      <a:pt x="17164" y="11920"/>
                      <a:pt x="17149" y="12000"/>
                      <a:pt x="17142" y="12000"/>
                    </a:cubicBezTo>
                    <a:close/>
                    <a:moveTo>
                      <a:pt x="17185" y="10804"/>
                    </a:moveTo>
                    <a:cubicBezTo>
                      <a:pt x="17171" y="10858"/>
                      <a:pt x="17156" y="10884"/>
                      <a:pt x="17142" y="10911"/>
                    </a:cubicBezTo>
                    <a:cubicBezTo>
                      <a:pt x="17128" y="10884"/>
                      <a:pt x="17106" y="10831"/>
                      <a:pt x="17092" y="10804"/>
                    </a:cubicBezTo>
                    <a:cubicBezTo>
                      <a:pt x="17092" y="10804"/>
                      <a:pt x="17099" y="10778"/>
                      <a:pt x="17099" y="10778"/>
                    </a:cubicBezTo>
                    <a:cubicBezTo>
                      <a:pt x="17106" y="10725"/>
                      <a:pt x="17120" y="10698"/>
                      <a:pt x="17128" y="10672"/>
                    </a:cubicBezTo>
                    <a:cubicBezTo>
                      <a:pt x="17135" y="10645"/>
                      <a:pt x="17142" y="10618"/>
                      <a:pt x="17149" y="10645"/>
                    </a:cubicBezTo>
                    <a:cubicBezTo>
                      <a:pt x="17156" y="10698"/>
                      <a:pt x="17171" y="10751"/>
                      <a:pt x="17185" y="10778"/>
                    </a:cubicBezTo>
                    <a:cubicBezTo>
                      <a:pt x="17185" y="10778"/>
                      <a:pt x="17185" y="10804"/>
                      <a:pt x="17185" y="10804"/>
                    </a:cubicBezTo>
                    <a:close/>
                    <a:moveTo>
                      <a:pt x="17113" y="8573"/>
                    </a:moveTo>
                    <a:cubicBezTo>
                      <a:pt x="17120" y="8573"/>
                      <a:pt x="17120" y="8520"/>
                      <a:pt x="17128" y="8466"/>
                    </a:cubicBezTo>
                    <a:cubicBezTo>
                      <a:pt x="17128" y="8466"/>
                      <a:pt x="17135" y="8440"/>
                      <a:pt x="17142" y="8440"/>
                    </a:cubicBezTo>
                    <a:cubicBezTo>
                      <a:pt x="17142" y="8440"/>
                      <a:pt x="17149" y="8466"/>
                      <a:pt x="17149" y="8466"/>
                    </a:cubicBezTo>
                    <a:cubicBezTo>
                      <a:pt x="17164" y="8520"/>
                      <a:pt x="17156" y="8599"/>
                      <a:pt x="17185" y="8599"/>
                    </a:cubicBezTo>
                    <a:cubicBezTo>
                      <a:pt x="17185" y="8599"/>
                      <a:pt x="17185" y="8652"/>
                      <a:pt x="17185" y="8652"/>
                    </a:cubicBezTo>
                    <a:cubicBezTo>
                      <a:pt x="17185" y="8679"/>
                      <a:pt x="17178" y="8679"/>
                      <a:pt x="17178" y="8706"/>
                    </a:cubicBezTo>
                    <a:cubicBezTo>
                      <a:pt x="17142" y="8838"/>
                      <a:pt x="17142" y="8838"/>
                      <a:pt x="17106" y="8706"/>
                    </a:cubicBezTo>
                    <a:cubicBezTo>
                      <a:pt x="17092" y="8652"/>
                      <a:pt x="17077" y="8599"/>
                      <a:pt x="17113" y="8573"/>
                    </a:cubicBezTo>
                    <a:close/>
                    <a:moveTo>
                      <a:pt x="17142" y="9901"/>
                    </a:moveTo>
                    <a:cubicBezTo>
                      <a:pt x="17120" y="9901"/>
                      <a:pt x="17092" y="9795"/>
                      <a:pt x="17092" y="9715"/>
                    </a:cubicBezTo>
                    <a:cubicBezTo>
                      <a:pt x="17092" y="9662"/>
                      <a:pt x="17120" y="9609"/>
                      <a:pt x="17135" y="9556"/>
                    </a:cubicBezTo>
                    <a:cubicBezTo>
                      <a:pt x="17156" y="9609"/>
                      <a:pt x="17171" y="9689"/>
                      <a:pt x="17185" y="9742"/>
                    </a:cubicBezTo>
                    <a:cubicBezTo>
                      <a:pt x="17171" y="9795"/>
                      <a:pt x="17156" y="9901"/>
                      <a:pt x="17142" y="9901"/>
                    </a:cubicBezTo>
                    <a:close/>
                    <a:moveTo>
                      <a:pt x="17207" y="7563"/>
                    </a:moveTo>
                    <a:cubicBezTo>
                      <a:pt x="17192" y="7616"/>
                      <a:pt x="17171" y="7669"/>
                      <a:pt x="17164" y="7723"/>
                    </a:cubicBezTo>
                    <a:cubicBezTo>
                      <a:pt x="17135" y="7829"/>
                      <a:pt x="17142" y="7829"/>
                      <a:pt x="17120" y="7723"/>
                    </a:cubicBezTo>
                    <a:cubicBezTo>
                      <a:pt x="17106" y="7669"/>
                      <a:pt x="17092" y="7643"/>
                      <a:pt x="17077" y="7590"/>
                    </a:cubicBezTo>
                    <a:cubicBezTo>
                      <a:pt x="17070" y="7563"/>
                      <a:pt x="17070" y="7563"/>
                      <a:pt x="17063" y="7537"/>
                    </a:cubicBezTo>
                    <a:cubicBezTo>
                      <a:pt x="17070" y="7537"/>
                      <a:pt x="17070" y="7510"/>
                      <a:pt x="17077" y="7510"/>
                    </a:cubicBezTo>
                    <a:cubicBezTo>
                      <a:pt x="17099" y="7457"/>
                      <a:pt x="17120" y="7377"/>
                      <a:pt x="17142" y="7324"/>
                    </a:cubicBezTo>
                    <a:cubicBezTo>
                      <a:pt x="17164" y="7377"/>
                      <a:pt x="17178" y="7457"/>
                      <a:pt x="17199" y="7510"/>
                    </a:cubicBezTo>
                    <a:cubicBezTo>
                      <a:pt x="17214" y="7537"/>
                      <a:pt x="17214" y="7537"/>
                      <a:pt x="17207" y="7563"/>
                    </a:cubicBezTo>
                    <a:close/>
                    <a:moveTo>
                      <a:pt x="17077" y="6421"/>
                    </a:moveTo>
                    <a:cubicBezTo>
                      <a:pt x="17106" y="6394"/>
                      <a:pt x="17113" y="6314"/>
                      <a:pt x="17128" y="6235"/>
                    </a:cubicBezTo>
                    <a:cubicBezTo>
                      <a:pt x="17128" y="6208"/>
                      <a:pt x="17135" y="6208"/>
                      <a:pt x="17135" y="6182"/>
                    </a:cubicBezTo>
                    <a:cubicBezTo>
                      <a:pt x="17142" y="6208"/>
                      <a:pt x="17149" y="6208"/>
                      <a:pt x="17149" y="6235"/>
                    </a:cubicBezTo>
                    <a:cubicBezTo>
                      <a:pt x="17164" y="6288"/>
                      <a:pt x="17164" y="6368"/>
                      <a:pt x="17185" y="6394"/>
                    </a:cubicBezTo>
                    <a:cubicBezTo>
                      <a:pt x="17214" y="6421"/>
                      <a:pt x="17214" y="6447"/>
                      <a:pt x="17185" y="6527"/>
                    </a:cubicBezTo>
                    <a:cubicBezTo>
                      <a:pt x="17185" y="6527"/>
                      <a:pt x="17185" y="6527"/>
                      <a:pt x="17185" y="6527"/>
                    </a:cubicBezTo>
                    <a:cubicBezTo>
                      <a:pt x="17171" y="6580"/>
                      <a:pt x="17156" y="6686"/>
                      <a:pt x="17142" y="6686"/>
                    </a:cubicBezTo>
                    <a:cubicBezTo>
                      <a:pt x="17128" y="6686"/>
                      <a:pt x="17113" y="6580"/>
                      <a:pt x="17092" y="6527"/>
                    </a:cubicBezTo>
                    <a:cubicBezTo>
                      <a:pt x="17092" y="6527"/>
                      <a:pt x="17077" y="6500"/>
                      <a:pt x="17070" y="6500"/>
                    </a:cubicBezTo>
                    <a:cubicBezTo>
                      <a:pt x="17056" y="6474"/>
                      <a:pt x="17070" y="6421"/>
                      <a:pt x="17077" y="6421"/>
                    </a:cubicBezTo>
                    <a:close/>
                    <a:moveTo>
                      <a:pt x="17063" y="5411"/>
                    </a:moveTo>
                    <a:cubicBezTo>
                      <a:pt x="17070" y="5384"/>
                      <a:pt x="17070" y="5384"/>
                      <a:pt x="17070" y="5358"/>
                    </a:cubicBezTo>
                    <a:cubicBezTo>
                      <a:pt x="17092" y="5278"/>
                      <a:pt x="17128" y="5199"/>
                      <a:pt x="17142" y="5066"/>
                    </a:cubicBezTo>
                    <a:cubicBezTo>
                      <a:pt x="17149" y="5199"/>
                      <a:pt x="17178" y="5252"/>
                      <a:pt x="17199" y="5331"/>
                    </a:cubicBezTo>
                    <a:cubicBezTo>
                      <a:pt x="17221" y="5384"/>
                      <a:pt x="17207" y="5411"/>
                      <a:pt x="17199" y="5464"/>
                    </a:cubicBezTo>
                    <a:cubicBezTo>
                      <a:pt x="17199" y="5464"/>
                      <a:pt x="17192" y="5464"/>
                      <a:pt x="17192" y="5464"/>
                    </a:cubicBezTo>
                    <a:cubicBezTo>
                      <a:pt x="17156" y="5438"/>
                      <a:pt x="17171" y="5703"/>
                      <a:pt x="17135" y="5650"/>
                    </a:cubicBezTo>
                    <a:cubicBezTo>
                      <a:pt x="17113" y="5597"/>
                      <a:pt x="17106" y="5464"/>
                      <a:pt x="17077" y="5438"/>
                    </a:cubicBezTo>
                    <a:cubicBezTo>
                      <a:pt x="17070" y="5438"/>
                      <a:pt x="17070" y="5411"/>
                      <a:pt x="17063" y="5411"/>
                    </a:cubicBezTo>
                    <a:close/>
                    <a:moveTo>
                      <a:pt x="17221" y="4348"/>
                    </a:moveTo>
                    <a:cubicBezTo>
                      <a:pt x="17185" y="4455"/>
                      <a:pt x="17164" y="4534"/>
                      <a:pt x="17135" y="4641"/>
                    </a:cubicBezTo>
                    <a:cubicBezTo>
                      <a:pt x="17120" y="4508"/>
                      <a:pt x="17092" y="4428"/>
                      <a:pt x="17063" y="4348"/>
                    </a:cubicBezTo>
                    <a:cubicBezTo>
                      <a:pt x="17056" y="4348"/>
                      <a:pt x="17056" y="4348"/>
                      <a:pt x="17048" y="4322"/>
                    </a:cubicBezTo>
                    <a:cubicBezTo>
                      <a:pt x="17056" y="4322"/>
                      <a:pt x="17056" y="4295"/>
                      <a:pt x="17056" y="4295"/>
                    </a:cubicBezTo>
                    <a:cubicBezTo>
                      <a:pt x="17092" y="4242"/>
                      <a:pt x="17113" y="4162"/>
                      <a:pt x="17128" y="4030"/>
                    </a:cubicBezTo>
                    <a:cubicBezTo>
                      <a:pt x="17135" y="4003"/>
                      <a:pt x="17142" y="3976"/>
                      <a:pt x="17149" y="4030"/>
                    </a:cubicBezTo>
                    <a:cubicBezTo>
                      <a:pt x="17164" y="4136"/>
                      <a:pt x="17185" y="4242"/>
                      <a:pt x="17221" y="4295"/>
                    </a:cubicBezTo>
                    <a:cubicBezTo>
                      <a:pt x="17228" y="4322"/>
                      <a:pt x="17228" y="4322"/>
                      <a:pt x="17221" y="4348"/>
                    </a:cubicBezTo>
                    <a:close/>
                    <a:moveTo>
                      <a:pt x="17214" y="3312"/>
                    </a:moveTo>
                    <a:cubicBezTo>
                      <a:pt x="17185" y="3339"/>
                      <a:pt x="17164" y="3392"/>
                      <a:pt x="17156" y="3498"/>
                    </a:cubicBezTo>
                    <a:cubicBezTo>
                      <a:pt x="17156" y="3525"/>
                      <a:pt x="17149" y="3551"/>
                      <a:pt x="17142" y="3578"/>
                    </a:cubicBezTo>
                    <a:cubicBezTo>
                      <a:pt x="17135" y="3578"/>
                      <a:pt x="17128" y="3551"/>
                      <a:pt x="17128" y="3525"/>
                    </a:cubicBezTo>
                    <a:cubicBezTo>
                      <a:pt x="17113" y="3392"/>
                      <a:pt x="17084" y="3312"/>
                      <a:pt x="17048" y="3286"/>
                    </a:cubicBezTo>
                    <a:cubicBezTo>
                      <a:pt x="17034" y="3259"/>
                      <a:pt x="17034" y="3259"/>
                      <a:pt x="17048" y="3232"/>
                    </a:cubicBezTo>
                    <a:cubicBezTo>
                      <a:pt x="17084" y="3153"/>
                      <a:pt x="17113" y="3046"/>
                      <a:pt x="17135" y="2914"/>
                    </a:cubicBezTo>
                    <a:cubicBezTo>
                      <a:pt x="17142" y="2861"/>
                      <a:pt x="17142" y="2861"/>
                      <a:pt x="17149" y="2914"/>
                    </a:cubicBezTo>
                    <a:cubicBezTo>
                      <a:pt x="17156" y="3046"/>
                      <a:pt x="17185" y="3126"/>
                      <a:pt x="17214" y="3179"/>
                    </a:cubicBezTo>
                    <a:cubicBezTo>
                      <a:pt x="17221" y="3206"/>
                      <a:pt x="17228" y="3232"/>
                      <a:pt x="17243" y="3259"/>
                    </a:cubicBezTo>
                    <a:cubicBezTo>
                      <a:pt x="17228" y="3286"/>
                      <a:pt x="17221" y="3286"/>
                      <a:pt x="17214" y="3312"/>
                    </a:cubicBezTo>
                    <a:close/>
                    <a:moveTo>
                      <a:pt x="17430" y="19492"/>
                    </a:moveTo>
                    <a:cubicBezTo>
                      <a:pt x="17422" y="19492"/>
                      <a:pt x="17422" y="19492"/>
                      <a:pt x="17422" y="19466"/>
                    </a:cubicBezTo>
                    <a:cubicBezTo>
                      <a:pt x="17422" y="19466"/>
                      <a:pt x="17430" y="19466"/>
                      <a:pt x="17430" y="19466"/>
                    </a:cubicBezTo>
                    <a:cubicBezTo>
                      <a:pt x="17430" y="19466"/>
                      <a:pt x="17437" y="19466"/>
                      <a:pt x="17437" y="19466"/>
                    </a:cubicBezTo>
                    <a:cubicBezTo>
                      <a:pt x="17430" y="19492"/>
                      <a:pt x="17430" y="19492"/>
                      <a:pt x="17430" y="19492"/>
                    </a:cubicBezTo>
                    <a:close/>
                    <a:moveTo>
                      <a:pt x="17422" y="18456"/>
                    </a:moveTo>
                    <a:cubicBezTo>
                      <a:pt x="17415" y="18430"/>
                      <a:pt x="17408" y="18403"/>
                      <a:pt x="17408" y="18376"/>
                    </a:cubicBezTo>
                    <a:cubicBezTo>
                      <a:pt x="17415" y="18350"/>
                      <a:pt x="17422" y="18323"/>
                      <a:pt x="17430" y="18270"/>
                    </a:cubicBezTo>
                    <a:cubicBezTo>
                      <a:pt x="17437" y="18323"/>
                      <a:pt x="17444" y="18350"/>
                      <a:pt x="17451" y="18376"/>
                    </a:cubicBezTo>
                    <a:cubicBezTo>
                      <a:pt x="17451" y="18403"/>
                      <a:pt x="17437" y="18430"/>
                      <a:pt x="17422" y="18456"/>
                    </a:cubicBezTo>
                    <a:close/>
                    <a:moveTo>
                      <a:pt x="17430" y="15055"/>
                    </a:moveTo>
                    <a:cubicBezTo>
                      <a:pt x="17437" y="15082"/>
                      <a:pt x="17444" y="15108"/>
                      <a:pt x="17444" y="15135"/>
                    </a:cubicBezTo>
                    <a:cubicBezTo>
                      <a:pt x="17444" y="15162"/>
                      <a:pt x="17437" y="15188"/>
                      <a:pt x="17430" y="15215"/>
                    </a:cubicBezTo>
                    <a:cubicBezTo>
                      <a:pt x="17422" y="15188"/>
                      <a:pt x="17408" y="15162"/>
                      <a:pt x="17408" y="15135"/>
                    </a:cubicBezTo>
                    <a:cubicBezTo>
                      <a:pt x="17408" y="15108"/>
                      <a:pt x="17422" y="15082"/>
                      <a:pt x="17430" y="15055"/>
                    </a:cubicBezTo>
                    <a:close/>
                    <a:moveTo>
                      <a:pt x="17408" y="14019"/>
                    </a:moveTo>
                    <a:cubicBezTo>
                      <a:pt x="17408" y="13993"/>
                      <a:pt x="17422" y="13966"/>
                      <a:pt x="17430" y="13939"/>
                    </a:cubicBezTo>
                    <a:cubicBezTo>
                      <a:pt x="17437" y="13966"/>
                      <a:pt x="17451" y="13993"/>
                      <a:pt x="17451" y="14046"/>
                    </a:cubicBezTo>
                    <a:cubicBezTo>
                      <a:pt x="17451" y="14072"/>
                      <a:pt x="17437" y="14099"/>
                      <a:pt x="17430" y="14125"/>
                    </a:cubicBezTo>
                    <a:cubicBezTo>
                      <a:pt x="17422" y="14099"/>
                      <a:pt x="17408" y="14072"/>
                      <a:pt x="17408" y="14019"/>
                    </a:cubicBezTo>
                    <a:close/>
                    <a:moveTo>
                      <a:pt x="17451" y="17287"/>
                    </a:moveTo>
                    <a:cubicBezTo>
                      <a:pt x="17444" y="17314"/>
                      <a:pt x="17437" y="17340"/>
                      <a:pt x="17430" y="17367"/>
                    </a:cubicBezTo>
                    <a:cubicBezTo>
                      <a:pt x="17422" y="17340"/>
                      <a:pt x="17408" y="17314"/>
                      <a:pt x="17408" y="17287"/>
                    </a:cubicBezTo>
                    <a:cubicBezTo>
                      <a:pt x="17415" y="17261"/>
                      <a:pt x="17422" y="17234"/>
                      <a:pt x="17430" y="17207"/>
                    </a:cubicBezTo>
                    <a:cubicBezTo>
                      <a:pt x="17437" y="17234"/>
                      <a:pt x="17451" y="17261"/>
                      <a:pt x="17451" y="17287"/>
                    </a:cubicBezTo>
                    <a:close/>
                    <a:moveTo>
                      <a:pt x="17430" y="16118"/>
                    </a:moveTo>
                    <a:cubicBezTo>
                      <a:pt x="17437" y="16145"/>
                      <a:pt x="17444" y="16171"/>
                      <a:pt x="17444" y="16198"/>
                    </a:cubicBezTo>
                    <a:cubicBezTo>
                      <a:pt x="17444" y="16224"/>
                      <a:pt x="17437" y="16251"/>
                      <a:pt x="17430" y="16277"/>
                    </a:cubicBezTo>
                    <a:cubicBezTo>
                      <a:pt x="17422" y="16251"/>
                      <a:pt x="17408" y="16224"/>
                      <a:pt x="17408" y="16198"/>
                    </a:cubicBezTo>
                    <a:cubicBezTo>
                      <a:pt x="17408" y="16198"/>
                      <a:pt x="17422" y="16171"/>
                      <a:pt x="17430" y="16118"/>
                    </a:cubicBezTo>
                    <a:close/>
                    <a:moveTo>
                      <a:pt x="17430" y="13116"/>
                    </a:moveTo>
                    <a:cubicBezTo>
                      <a:pt x="17415" y="13063"/>
                      <a:pt x="17408" y="13036"/>
                      <a:pt x="17386" y="12983"/>
                    </a:cubicBezTo>
                    <a:cubicBezTo>
                      <a:pt x="17401" y="12930"/>
                      <a:pt x="17415" y="12877"/>
                      <a:pt x="17422" y="12824"/>
                    </a:cubicBezTo>
                    <a:cubicBezTo>
                      <a:pt x="17437" y="12877"/>
                      <a:pt x="17458" y="12930"/>
                      <a:pt x="17458" y="12983"/>
                    </a:cubicBezTo>
                    <a:cubicBezTo>
                      <a:pt x="17466" y="13010"/>
                      <a:pt x="17444" y="13063"/>
                      <a:pt x="17430" y="13116"/>
                    </a:cubicBezTo>
                    <a:close/>
                    <a:moveTo>
                      <a:pt x="17430" y="12000"/>
                    </a:moveTo>
                    <a:cubicBezTo>
                      <a:pt x="17415" y="12000"/>
                      <a:pt x="17408" y="11920"/>
                      <a:pt x="17394" y="11867"/>
                    </a:cubicBezTo>
                    <a:cubicBezTo>
                      <a:pt x="17401" y="11841"/>
                      <a:pt x="17415" y="11761"/>
                      <a:pt x="17430" y="11761"/>
                    </a:cubicBezTo>
                    <a:cubicBezTo>
                      <a:pt x="17437" y="11761"/>
                      <a:pt x="17451" y="11841"/>
                      <a:pt x="17458" y="11867"/>
                    </a:cubicBezTo>
                    <a:cubicBezTo>
                      <a:pt x="17451" y="11920"/>
                      <a:pt x="17437" y="12000"/>
                      <a:pt x="17430" y="12000"/>
                    </a:cubicBezTo>
                    <a:close/>
                    <a:moveTo>
                      <a:pt x="17466" y="10831"/>
                    </a:moveTo>
                    <a:cubicBezTo>
                      <a:pt x="17466" y="10831"/>
                      <a:pt x="17451" y="10831"/>
                      <a:pt x="17451" y="10858"/>
                    </a:cubicBezTo>
                    <a:cubicBezTo>
                      <a:pt x="17437" y="10911"/>
                      <a:pt x="17422" y="10964"/>
                      <a:pt x="17408" y="10858"/>
                    </a:cubicBezTo>
                    <a:cubicBezTo>
                      <a:pt x="17408" y="10858"/>
                      <a:pt x="17401" y="10831"/>
                      <a:pt x="17394" y="10831"/>
                    </a:cubicBezTo>
                    <a:cubicBezTo>
                      <a:pt x="17394" y="10831"/>
                      <a:pt x="17386" y="10804"/>
                      <a:pt x="17379" y="10804"/>
                    </a:cubicBezTo>
                    <a:cubicBezTo>
                      <a:pt x="17394" y="10751"/>
                      <a:pt x="17415" y="10698"/>
                      <a:pt x="17430" y="10618"/>
                    </a:cubicBezTo>
                    <a:cubicBezTo>
                      <a:pt x="17430" y="10645"/>
                      <a:pt x="17437" y="10645"/>
                      <a:pt x="17437" y="10645"/>
                    </a:cubicBezTo>
                    <a:cubicBezTo>
                      <a:pt x="17451" y="10698"/>
                      <a:pt x="17458" y="10725"/>
                      <a:pt x="17473" y="10778"/>
                    </a:cubicBezTo>
                    <a:cubicBezTo>
                      <a:pt x="17473" y="10778"/>
                      <a:pt x="17473" y="10831"/>
                      <a:pt x="17466" y="10831"/>
                    </a:cubicBezTo>
                    <a:close/>
                    <a:moveTo>
                      <a:pt x="17466" y="9768"/>
                    </a:moveTo>
                    <a:cubicBezTo>
                      <a:pt x="17451" y="9821"/>
                      <a:pt x="17444" y="9875"/>
                      <a:pt x="17430" y="9928"/>
                    </a:cubicBezTo>
                    <a:cubicBezTo>
                      <a:pt x="17415" y="9848"/>
                      <a:pt x="17401" y="9795"/>
                      <a:pt x="17386" y="9742"/>
                    </a:cubicBezTo>
                    <a:cubicBezTo>
                      <a:pt x="17379" y="9742"/>
                      <a:pt x="17386" y="9715"/>
                      <a:pt x="17386" y="9715"/>
                    </a:cubicBezTo>
                    <a:cubicBezTo>
                      <a:pt x="17394" y="9662"/>
                      <a:pt x="17408" y="9635"/>
                      <a:pt x="17415" y="9609"/>
                    </a:cubicBezTo>
                    <a:cubicBezTo>
                      <a:pt x="17422" y="9556"/>
                      <a:pt x="17430" y="9556"/>
                      <a:pt x="17444" y="9582"/>
                    </a:cubicBezTo>
                    <a:cubicBezTo>
                      <a:pt x="17451" y="9635"/>
                      <a:pt x="17458" y="9662"/>
                      <a:pt x="17466" y="9689"/>
                    </a:cubicBezTo>
                    <a:cubicBezTo>
                      <a:pt x="17473" y="9715"/>
                      <a:pt x="17480" y="9742"/>
                      <a:pt x="17466" y="9768"/>
                    </a:cubicBezTo>
                    <a:close/>
                    <a:moveTo>
                      <a:pt x="17473" y="8652"/>
                    </a:moveTo>
                    <a:cubicBezTo>
                      <a:pt x="17466" y="8706"/>
                      <a:pt x="17451" y="8759"/>
                      <a:pt x="17444" y="8785"/>
                    </a:cubicBezTo>
                    <a:cubicBezTo>
                      <a:pt x="17430" y="8838"/>
                      <a:pt x="17422" y="8838"/>
                      <a:pt x="17415" y="8785"/>
                    </a:cubicBezTo>
                    <a:cubicBezTo>
                      <a:pt x="17408" y="8759"/>
                      <a:pt x="17394" y="8732"/>
                      <a:pt x="17386" y="8679"/>
                    </a:cubicBezTo>
                    <a:cubicBezTo>
                      <a:pt x="17386" y="8679"/>
                      <a:pt x="17379" y="8652"/>
                      <a:pt x="17379" y="8626"/>
                    </a:cubicBezTo>
                    <a:cubicBezTo>
                      <a:pt x="17386" y="8599"/>
                      <a:pt x="17386" y="8573"/>
                      <a:pt x="17386" y="8573"/>
                    </a:cubicBezTo>
                    <a:cubicBezTo>
                      <a:pt x="17415" y="8599"/>
                      <a:pt x="17401" y="8440"/>
                      <a:pt x="17430" y="8440"/>
                    </a:cubicBezTo>
                    <a:cubicBezTo>
                      <a:pt x="17430" y="8440"/>
                      <a:pt x="17437" y="8466"/>
                      <a:pt x="17444" y="8466"/>
                    </a:cubicBezTo>
                    <a:cubicBezTo>
                      <a:pt x="17451" y="8493"/>
                      <a:pt x="17444" y="8599"/>
                      <a:pt x="17473" y="8599"/>
                    </a:cubicBezTo>
                    <a:cubicBezTo>
                      <a:pt x="17473" y="8599"/>
                      <a:pt x="17480" y="8652"/>
                      <a:pt x="17473" y="8652"/>
                    </a:cubicBezTo>
                    <a:close/>
                    <a:moveTo>
                      <a:pt x="17466" y="7669"/>
                    </a:moveTo>
                    <a:cubicBezTo>
                      <a:pt x="17466" y="7669"/>
                      <a:pt x="17451" y="7669"/>
                      <a:pt x="17451" y="7696"/>
                    </a:cubicBezTo>
                    <a:cubicBezTo>
                      <a:pt x="17451" y="7749"/>
                      <a:pt x="17444" y="7802"/>
                      <a:pt x="17422" y="7802"/>
                    </a:cubicBezTo>
                    <a:cubicBezTo>
                      <a:pt x="17415" y="7802"/>
                      <a:pt x="17415" y="7723"/>
                      <a:pt x="17408" y="7696"/>
                    </a:cubicBezTo>
                    <a:cubicBezTo>
                      <a:pt x="17394" y="7643"/>
                      <a:pt x="17379" y="7616"/>
                      <a:pt x="17365" y="7563"/>
                    </a:cubicBezTo>
                    <a:cubicBezTo>
                      <a:pt x="17358" y="7563"/>
                      <a:pt x="17358" y="7537"/>
                      <a:pt x="17350" y="7537"/>
                    </a:cubicBezTo>
                    <a:cubicBezTo>
                      <a:pt x="17358" y="7537"/>
                      <a:pt x="17358" y="7510"/>
                      <a:pt x="17365" y="7510"/>
                    </a:cubicBezTo>
                    <a:cubicBezTo>
                      <a:pt x="17379" y="7483"/>
                      <a:pt x="17394" y="7430"/>
                      <a:pt x="17408" y="7404"/>
                    </a:cubicBezTo>
                    <a:cubicBezTo>
                      <a:pt x="17430" y="7324"/>
                      <a:pt x="17430" y="7297"/>
                      <a:pt x="17451" y="7404"/>
                    </a:cubicBezTo>
                    <a:cubicBezTo>
                      <a:pt x="17458" y="7430"/>
                      <a:pt x="17466" y="7430"/>
                      <a:pt x="17473" y="7457"/>
                    </a:cubicBezTo>
                    <a:cubicBezTo>
                      <a:pt x="17501" y="7563"/>
                      <a:pt x="17501" y="7563"/>
                      <a:pt x="17466" y="7669"/>
                    </a:cubicBezTo>
                    <a:close/>
                    <a:moveTo>
                      <a:pt x="17437" y="6660"/>
                    </a:moveTo>
                    <a:cubicBezTo>
                      <a:pt x="17437" y="6686"/>
                      <a:pt x="17430" y="6686"/>
                      <a:pt x="17430" y="6686"/>
                    </a:cubicBezTo>
                    <a:cubicBezTo>
                      <a:pt x="17415" y="6660"/>
                      <a:pt x="17408" y="6607"/>
                      <a:pt x="17401" y="6580"/>
                    </a:cubicBezTo>
                    <a:cubicBezTo>
                      <a:pt x="17386" y="6553"/>
                      <a:pt x="17372" y="6500"/>
                      <a:pt x="17358" y="6474"/>
                    </a:cubicBezTo>
                    <a:cubicBezTo>
                      <a:pt x="17365" y="6447"/>
                      <a:pt x="17379" y="6394"/>
                      <a:pt x="17394" y="6368"/>
                    </a:cubicBezTo>
                    <a:cubicBezTo>
                      <a:pt x="17401" y="6341"/>
                      <a:pt x="17401" y="6314"/>
                      <a:pt x="17408" y="6288"/>
                    </a:cubicBezTo>
                    <a:cubicBezTo>
                      <a:pt x="17430" y="6155"/>
                      <a:pt x="17437" y="6155"/>
                      <a:pt x="17451" y="6288"/>
                    </a:cubicBezTo>
                    <a:cubicBezTo>
                      <a:pt x="17458" y="6368"/>
                      <a:pt x="17480" y="6368"/>
                      <a:pt x="17494" y="6421"/>
                    </a:cubicBezTo>
                    <a:cubicBezTo>
                      <a:pt x="17501" y="6447"/>
                      <a:pt x="17501" y="6474"/>
                      <a:pt x="17501" y="6474"/>
                    </a:cubicBezTo>
                    <a:cubicBezTo>
                      <a:pt x="17473" y="6500"/>
                      <a:pt x="17458" y="6607"/>
                      <a:pt x="17437" y="6660"/>
                    </a:cubicBezTo>
                    <a:close/>
                    <a:moveTo>
                      <a:pt x="17473" y="5464"/>
                    </a:moveTo>
                    <a:cubicBezTo>
                      <a:pt x="17458" y="5517"/>
                      <a:pt x="17451" y="5570"/>
                      <a:pt x="17444" y="5624"/>
                    </a:cubicBezTo>
                    <a:cubicBezTo>
                      <a:pt x="17437" y="5650"/>
                      <a:pt x="17430" y="5650"/>
                      <a:pt x="17430" y="5677"/>
                    </a:cubicBezTo>
                    <a:cubicBezTo>
                      <a:pt x="17422" y="5650"/>
                      <a:pt x="17422" y="5650"/>
                      <a:pt x="17415" y="5624"/>
                    </a:cubicBezTo>
                    <a:cubicBezTo>
                      <a:pt x="17408" y="5597"/>
                      <a:pt x="17408" y="5544"/>
                      <a:pt x="17401" y="5517"/>
                    </a:cubicBezTo>
                    <a:cubicBezTo>
                      <a:pt x="17386" y="5464"/>
                      <a:pt x="17372" y="5438"/>
                      <a:pt x="17358" y="5384"/>
                    </a:cubicBezTo>
                    <a:cubicBezTo>
                      <a:pt x="17372" y="5331"/>
                      <a:pt x="17386" y="5278"/>
                      <a:pt x="17401" y="5225"/>
                    </a:cubicBezTo>
                    <a:cubicBezTo>
                      <a:pt x="17430" y="5119"/>
                      <a:pt x="17430" y="5119"/>
                      <a:pt x="17458" y="5225"/>
                    </a:cubicBezTo>
                    <a:cubicBezTo>
                      <a:pt x="17466" y="5252"/>
                      <a:pt x="17473" y="5278"/>
                      <a:pt x="17480" y="5278"/>
                    </a:cubicBezTo>
                    <a:cubicBezTo>
                      <a:pt x="17487" y="5331"/>
                      <a:pt x="17494" y="5358"/>
                      <a:pt x="17501" y="5411"/>
                    </a:cubicBezTo>
                    <a:cubicBezTo>
                      <a:pt x="17494" y="5411"/>
                      <a:pt x="17480" y="5438"/>
                      <a:pt x="17473" y="5464"/>
                    </a:cubicBezTo>
                    <a:close/>
                    <a:moveTo>
                      <a:pt x="17473" y="4455"/>
                    </a:moveTo>
                    <a:cubicBezTo>
                      <a:pt x="17451" y="4508"/>
                      <a:pt x="17444" y="4587"/>
                      <a:pt x="17430" y="4641"/>
                    </a:cubicBezTo>
                    <a:cubicBezTo>
                      <a:pt x="17422" y="4561"/>
                      <a:pt x="17401" y="4508"/>
                      <a:pt x="17386" y="4455"/>
                    </a:cubicBezTo>
                    <a:cubicBezTo>
                      <a:pt x="17372" y="4401"/>
                      <a:pt x="17358" y="4375"/>
                      <a:pt x="17343" y="4322"/>
                    </a:cubicBezTo>
                    <a:cubicBezTo>
                      <a:pt x="17358" y="4295"/>
                      <a:pt x="17372" y="4242"/>
                      <a:pt x="17386" y="4189"/>
                    </a:cubicBezTo>
                    <a:cubicBezTo>
                      <a:pt x="17401" y="4162"/>
                      <a:pt x="17408" y="4083"/>
                      <a:pt x="17415" y="4056"/>
                    </a:cubicBezTo>
                    <a:cubicBezTo>
                      <a:pt x="17422" y="4030"/>
                      <a:pt x="17422" y="4003"/>
                      <a:pt x="17430" y="3976"/>
                    </a:cubicBezTo>
                    <a:cubicBezTo>
                      <a:pt x="17437" y="4003"/>
                      <a:pt x="17437" y="4030"/>
                      <a:pt x="17444" y="4056"/>
                    </a:cubicBezTo>
                    <a:cubicBezTo>
                      <a:pt x="17451" y="4109"/>
                      <a:pt x="17458" y="4162"/>
                      <a:pt x="17473" y="4215"/>
                    </a:cubicBezTo>
                    <a:cubicBezTo>
                      <a:pt x="17487" y="4242"/>
                      <a:pt x="17501" y="4295"/>
                      <a:pt x="17516" y="4322"/>
                    </a:cubicBezTo>
                    <a:cubicBezTo>
                      <a:pt x="17501" y="4375"/>
                      <a:pt x="17487" y="4401"/>
                      <a:pt x="17473" y="4455"/>
                    </a:cubicBezTo>
                    <a:close/>
                    <a:moveTo>
                      <a:pt x="17487" y="3339"/>
                    </a:moveTo>
                    <a:cubicBezTo>
                      <a:pt x="17466" y="3392"/>
                      <a:pt x="17451" y="3472"/>
                      <a:pt x="17437" y="3551"/>
                    </a:cubicBezTo>
                    <a:cubicBezTo>
                      <a:pt x="17437" y="3578"/>
                      <a:pt x="17430" y="3604"/>
                      <a:pt x="17422" y="3551"/>
                    </a:cubicBezTo>
                    <a:cubicBezTo>
                      <a:pt x="17401" y="3418"/>
                      <a:pt x="17379" y="3312"/>
                      <a:pt x="17336" y="3286"/>
                    </a:cubicBezTo>
                    <a:cubicBezTo>
                      <a:pt x="17329" y="3286"/>
                      <a:pt x="17329" y="3259"/>
                      <a:pt x="17329" y="3259"/>
                    </a:cubicBezTo>
                    <a:cubicBezTo>
                      <a:pt x="17329" y="3232"/>
                      <a:pt x="17336" y="3232"/>
                      <a:pt x="17336" y="3232"/>
                    </a:cubicBezTo>
                    <a:cubicBezTo>
                      <a:pt x="17365" y="3179"/>
                      <a:pt x="17394" y="3126"/>
                      <a:pt x="17408" y="2993"/>
                    </a:cubicBezTo>
                    <a:cubicBezTo>
                      <a:pt x="17415" y="2967"/>
                      <a:pt x="17422" y="2914"/>
                      <a:pt x="17430" y="2887"/>
                    </a:cubicBezTo>
                    <a:cubicBezTo>
                      <a:pt x="17437" y="2914"/>
                      <a:pt x="17444" y="2967"/>
                      <a:pt x="17451" y="2993"/>
                    </a:cubicBezTo>
                    <a:cubicBezTo>
                      <a:pt x="17466" y="3020"/>
                      <a:pt x="17458" y="3126"/>
                      <a:pt x="17480" y="3126"/>
                    </a:cubicBezTo>
                    <a:cubicBezTo>
                      <a:pt x="17501" y="3126"/>
                      <a:pt x="17516" y="3206"/>
                      <a:pt x="17530" y="3232"/>
                    </a:cubicBezTo>
                    <a:cubicBezTo>
                      <a:pt x="17516" y="3286"/>
                      <a:pt x="17494" y="3286"/>
                      <a:pt x="17487" y="3339"/>
                    </a:cubicBezTo>
                    <a:close/>
                    <a:moveTo>
                      <a:pt x="17724" y="19519"/>
                    </a:moveTo>
                    <a:cubicBezTo>
                      <a:pt x="17717" y="19492"/>
                      <a:pt x="17710" y="19466"/>
                      <a:pt x="17710" y="19439"/>
                    </a:cubicBezTo>
                    <a:cubicBezTo>
                      <a:pt x="17717" y="19439"/>
                      <a:pt x="17724" y="19413"/>
                      <a:pt x="17732" y="19386"/>
                    </a:cubicBezTo>
                    <a:cubicBezTo>
                      <a:pt x="17732" y="19413"/>
                      <a:pt x="17739" y="19439"/>
                      <a:pt x="17739" y="19439"/>
                    </a:cubicBezTo>
                    <a:cubicBezTo>
                      <a:pt x="17739" y="19466"/>
                      <a:pt x="17732" y="19492"/>
                      <a:pt x="17724" y="19519"/>
                    </a:cubicBezTo>
                    <a:close/>
                    <a:moveTo>
                      <a:pt x="17753" y="18376"/>
                    </a:moveTo>
                    <a:cubicBezTo>
                      <a:pt x="17746" y="18430"/>
                      <a:pt x="17732" y="18483"/>
                      <a:pt x="17724" y="18483"/>
                    </a:cubicBezTo>
                    <a:cubicBezTo>
                      <a:pt x="17717" y="18483"/>
                      <a:pt x="17703" y="18430"/>
                      <a:pt x="17688" y="18376"/>
                    </a:cubicBezTo>
                    <a:cubicBezTo>
                      <a:pt x="17703" y="18323"/>
                      <a:pt x="17710" y="18297"/>
                      <a:pt x="17724" y="18270"/>
                    </a:cubicBezTo>
                    <a:cubicBezTo>
                      <a:pt x="17739" y="18270"/>
                      <a:pt x="17760" y="18350"/>
                      <a:pt x="17753" y="18376"/>
                    </a:cubicBezTo>
                    <a:close/>
                    <a:moveTo>
                      <a:pt x="17732" y="14232"/>
                    </a:moveTo>
                    <a:cubicBezTo>
                      <a:pt x="17717" y="14152"/>
                      <a:pt x="17703" y="14099"/>
                      <a:pt x="17703" y="14046"/>
                    </a:cubicBezTo>
                    <a:cubicBezTo>
                      <a:pt x="17696" y="14019"/>
                      <a:pt x="17710" y="13939"/>
                      <a:pt x="17724" y="13939"/>
                    </a:cubicBezTo>
                    <a:cubicBezTo>
                      <a:pt x="17732" y="13939"/>
                      <a:pt x="17753" y="13993"/>
                      <a:pt x="17753" y="14019"/>
                    </a:cubicBezTo>
                    <a:cubicBezTo>
                      <a:pt x="17753" y="14072"/>
                      <a:pt x="17739" y="14152"/>
                      <a:pt x="17732" y="14232"/>
                    </a:cubicBezTo>
                    <a:close/>
                    <a:moveTo>
                      <a:pt x="17753" y="15135"/>
                    </a:moveTo>
                    <a:cubicBezTo>
                      <a:pt x="17753" y="15162"/>
                      <a:pt x="17739" y="15188"/>
                      <a:pt x="17724" y="15241"/>
                    </a:cubicBezTo>
                    <a:cubicBezTo>
                      <a:pt x="17717" y="15188"/>
                      <a:pt x="17703" y="15162"/>
                      <a:pt x="17703" y="15135"/>
                    </a:cubicBezTo>
                    <a:cubicBezTo>
                      <a:pt x="17696" y="15135"/>
                      <a:pt x="17724" y="15002"/>
                      <a:pt x="17732" y="15002"/>
                    </a:cubicBezTo>
                    <a:cubicBezTo>
                      <a:pt x="17739" y="15055"/>
                      <a:pt x="17746" y="15082"/>
                      <a:pt x="17753" y="15135"/>
                    </a:cubicBezTo>
                    <a:close/>
                    <a:moveTo>
                      <a:pt x="17732" y="16145"/>
                    </a:moveTo>
                    <a:cubicBezTo>
                      <a:pt x="17739" y="16145"/>
                      <a:pt x="17746" y="16198"/>
                      <a:pt x="17753" y="16198"/>
                    </a:cubicBezTo>
                    <a:cubicBezTo>
                      <a:pt x="17746" y="16224"/>
                      <a:pt x="17732" y="16277"/>
                      <a:pt x="17717" y="16277"/>
                    </a:cubicBezTo>
                    <a:cubicBezTo>
                      <a:pt x="17717" y="16277"/>
                      <a:pt x="17703" y="16224"/>
                      <a:pt x="17696" y="16198"/>
                    </a:cubicBezTo>
                    <a:cubicBezTo>
                      <a:pt x="17710" y="16171"/>
                      <a:pt x="17724" y="16145"/>
                      <a:pt x="17732" y="16145"/>
                    </a:cubicBezTo>
                    <a:close/>
                    <a:moveTo>
                      <a:pt x="17753" y="17287"/>
                    </a:moveTo>
                    <a:cubicBezTo>
                      <a:pt x="17746" y="17314"/>
                      <a:pt x="17739" y="17367"/>
                      <a:pt x="17732" y="17340"/>
                    </a:cubicBezTo>
                    <a:cubicBezTo>
                      <a:pt x="17717" y="17340"/>
                      <a:pt x="17710" y="17314"/>
                      <a:pt x="17703" y="17261"/>
                    </a:cubicBezTo>
                    <a:cubicBezTo>
                      <a:pt x="17710" y="17234"/>
                      <a:pt x="17717" y="17207"/>
                      <a:pt x="17724" y="17181"/>
                    </a:cubicBezTo>
                    <a:cubicBezTo>
                      <a:pt x="17739" y="17234"/>
                      <a:pt x="17746" y="17261"/>
                      <a:pt x="17753" y="17287"/>
                    </a:cubicBezTo>
                    <a:close/>
                    <a:moveTo>
                      <a:pt x="17724" y="13116"/>
                    </a:moveTo>
                    <a:cubicBezTo>
                      <a:pt x="17710" y="13089"/>
                      <a:pt x="17688" y="13010"/>
                      <a:pt x="17688" y="12956"/>
                    </a:cubicBezTo>
                    <a:cubicBezTo>
                      <a:pt x="17688" y="12903"/>
                      <a:pt x="17710" y="12850"/>
                      <a:pt x="17724" y="12797"/>
                    </a:cubicBezTo>
                    <a:cubicBezTo>
                      <a:pt x="17739" y="12850"/>
                      <a:pt x="17753" y="12903"/>
                      <a:pt x="17768" y="12956"/>
                    </a:cubicBezTo>
                    <a:cubicBezTo>
                      <a:pt x="17775" y="12983"/>
                      <a:pt x="17732" y="13142"/>
                      <a:pt x="17724" y="13116"/>
                    </a:cubicBezTo>
                    <a:close/>
                    <a:moveTo>
                      <a:pt x="17703" y="11787"/>
                    </a:moveTo>
                    <a:cubicBezTo>
                      <a:pt x="17710" y="11761"/>
                      <a:pt x="17710" y="11734"/>
                      <a:pt x="17717" y="11708"/>
                    </a:cubicBezTo>
                    <a:cubicBezTo>
                      <a:pt x="17717" y="11708"/>
                      <a:pt x="17732" y="11681"/>
                      <a:pt x="17732" y="11708"/>
                    </a:cubicBezTo>
                    <a:cubicBezTo>
                      <a:pt x="17746" y="11761"/>
                      <a:pt x="17760" y="11814"/>
                      <a:pt x="17760" y="11867"/>
                    </a:cubicBezTo>
                    <a:cubicBezTo>
                      <a:pt x="17760" y="11920"/>
                      <a:pt x="17739" y="11973"/>
                      <a:pt x="17717" y="12053"/>
                    </a:cubicBezTo>
                    <a:cubicBezTo>
                      <a:pt x="17710" y="11973"/>
                      <a:pt x="17703" y="11947"/>
                      <a:pt x="17696" y="11894"/>
                    </a:cubicBezTo>
                    <a:cubicBezTo>
                      <a:pt x="17674" y="11841"/>
                      <a:pt x="17703" y="11841"/>
                      <a:pt x="17703" y="11787"/>
                    </a:cubicBezTo>
                    <a:close/>
                    <a:moveTo>
                      <a:pt x="17768" y="10831"/>
                    </a:moveTo>
                    <a:cubicBezTo>
                      <a:pt x="17753" y="10858"/>
                      <a:pt x="17696" y="10858"/>
                      <a:pt x="17688" y="10831"/>
                    </a:cubicBezTo>
                    <a:cubicBezTo>
                      <a:pt x="17681" y="10831"/>
                      <a:pt x="17674" y="10804"/>
                      <a:pt x="17674" y="10804"/>
                    </a:cubicBezTo>
                    <a:cubicBezTo>
                      <a:pt x="17674" y="10804"/>
                      <a:pt x="17674" y="10778"/>
                      <a:pt x="17681" y="10778"/>
                    </a:cubicBezTo>
                    <a:cubicBezTo>
                      <a:pt x="17688" y="10751"/>
                      <a:pt x="17696" y="10698"/>
                      <a:pt x="17710" y="10672"/>
                    </a:cubicBezTo>
                    <a:cubicBezTo>
                      <a:pt x="17717" y="10618"/>
                      <a:pt x="17732" y="10618"/>
                      <a:pt x="17746" y="10672"/>
                    </a:cubicBezTo>
                    <a:cubicBezTo>
                      <a:pt x="17753" y="10698"/>
                      <a:pt x="17760" y="10725"/>
                      <a:pt x="17768" y="10751"/>
                    </a:cubicBezTo>
                    <a:cubicBezTo>
                      <a:pt x="17782" y="10804"/>
                      <a:pt x="17789" y="10804"/>
                      <a:pt x="17768" y="10831"/>
                    </a:cubicBezTo>
                    <a:close/>
                    <a:moveTo>
                      <a:pt x="17681" y="9689"/>
                    </a:moveTo>
                    <a:cubicBezTo>
                      <a:pt x="17681" y="9689"/>
                      <a:pt x="17681" y="9689"/>
                      <a:pt x="17681" y="9689"/>
                    </a:cubicBezTo>
                    <a:cubicBezTo>
                      <a:pt x="17696" y="9609"/>
                      <a:pt x="17710" y="9556"/>
                      <a:pt x="17724" y="9503"/>
                    </a:cubicBezTo>
                    <a:cubicBezTo>
                      <a:pt x="17739" y="9556"/>
                      <a:pt x="17753" y="9635"/>
                      <a:pt x="17768" y="9662"/>
                    </a:cubicBezTo>
                    <a:cubicBezTo>
                      <a:pt x="17782" y="9715"/>
                      <a:pt x="17775" y="9768"/>
                      <a:pt x="17760" y="9795"/>
                    </a:cubicBezTo>
                    <a:cubicBezTo>
                      <a:pt x="17753" y="9848"/>
                      <a:pt x="17739" y="9875"/>
                      <a:pt x="17732" y="9901"/>
                    </a:cubicBezTo>
                    <a:cubicBezTo>
                      <a:pt x="17724" y="9901"/>
                      <a:pt x="17717" y="9901"/>
                      <a:pt x="17717" y="9901"/>
                    </a:cubicBezTo>
                    <a:cubicBezTo>
                      <a:pt x="17703" y="9848"/>
                      <a:pt x="17688" y="9795"/>
                      <a:pt x="17674" y="9742"/>
                    </a:cubicBezTo>
                    <a:cubicBezTo>
                      <a:pt x="17674" y="9742"/>
                      <a:pt x="17681" y="9715"/>
                      <a:pt x="17681" y="9689"/>
                    </a:cubicBezTo>
                    <a:close/>
                    <a:moveTo>
                      <a:pt x="17782" y="8652"/>
                    </a:moveTo>
                    <a:cubicBezTo>
                      <a:pt x="17768" y="8732"/>
                      <a:pt x="17746" y="8812"/>
                      <a:pt x="17732" y="8892"/>
                    </a:cubicBezTo>
                    <a:cubicBezTo>
                      <a:pt x="17732" y="8892"/>
                      <a:pt x="17724" y="8892"/>
                      <a:pt x="17724" y="8892"/>
                    </a:cubicBezTo>
                    <a:cubicBezTo>
                      <a:pt x="17724" y="8892"/>
                      <a:pt x="17717" y="8892"/>
                      <a:pt x="17717" y="8865"/>
                    </a:cubicBezTo>
                    <a:cubicBezTo>
                      <a:pt x="17710" y="8838"/>
                      <a:pt x="17710" y="8812"/>
                      <a:pt x="17703" y="8785"/>
                    </a:cubicBezTo>
                    <a:cubicBezTo>
                      <a:pt x="17696" y="8732"/>
                      <a:pt x="17681" y="8679"/>
                      <a:pt x="17674" y="8626"/>
                    </a:cubicBezTo>
                    <a:cubicBezTo>
                      <a:pt x="17696" y="8599"/>
                      <a:pt x="17696" y="8493"/>
                      <a:pt x="17717" y="8440"/>
                    </a:cubicBezTo>
                    <a:cubicBezTo>
                      <a:pt x="17717" y="8440"/>
                      <a:pt x="17732" y="8413"/>
                      <a:pt x="17732" y="8440"/>
                    </a:cubicBezTo>
                    <a:cubicBezTo>
                      <a:pt x="17753" y="8466"/>
                      <a:pt x="17753" y="8599"/>
                      <a:pt x="17782" y="8599"/>
                    </a:cubicBezTo>
                    <a:cubicBezTo>
                      <a:pt x="17782" y="8599"/>
                      <a:pt x="17782" y="8652"/>
                      <a:pt x="17782" y="8652"/>
                    </a:cubicBezTo>
                    <a:close/>
                    <a:moveTo>
                      <a:pt x="17803" y="7563"/>
                    </a:moveTo>
                    <a:cubicBezTo>
                      <a:pt x="17782" y="7643"/>
                      <a:pt x="17753" y="7696"/>
                      <a:pt x="17739" y="7802"/>
                    </a:cubicBezTo>
                    <a:cubicBezTo>
                      <a:pt x="17732" y="7802"/>
                      <a:pt x="17717" y="7802"/>
                      <a:pt x="17717" y="7802"/>
                    </a:cubicBezTo>
                    <a:cubicBezTo>
                      <a:pt x="17703" y="7696"/>
                      <a:pt x="17674" y="7643"/>
                      <a:pt x="17652" y="7563"/>
                    </a:cubicBezTo>
                    <a:cubicBezTo>
                      <a:pt x="17645" y="7563"/>
                      <a:pt x="17645" y="7537"/>
                      <a:pt x="17645" y="7537"/>
                    </a:cubicBezTo>
                    <a:cubicBezTo>
                      <a:pt x="17645" y="7537"/>
                      <a:pt x="17652" y="7510"/>
                      <a:pt x="17652" y="7510"/>
                    </a:cubicBezTo>
                    <a:cubicBezTo>
                      <a:pt x="17674" y="7483"/>
                      <a:pt x="17782" y="7483"/>
                      <a:pt x="17796" y="7510"/>
                    </a:cubicBezTo>
                    <a:cubicBezTo>
                      <a:pt x="17811" y="7537"/>
                      <a:pt x="17811" y="7537"/>
                      <a:pt x="17803" y="7563"/>
                    </a:cubicBezTo>
                    <a:close/>
                    <a:moveTo>
                      <a:pt x="17645" y="6474"/>
                    </a:moveTo>
                    <a:cubicBezTo>
                      <a:pt x="17652" y="6421"/>
                      <a:pt x="17660" y="6394"/>
                      <a:pt x="17660" y="6394"/>
                    </a:cubicBezTo>
                    <a:cubicBezTo>
                      <a:pt x="17681" y="6394"/>
                      <a:pt x="17688" y="6341"/>
                      <a:pt x="17703" y="6288"/>
                    </a:cubicBezTo>
                    <a:cubicBezTo>
                      <a:pt x="17717" y="6155"/>
                      <a:pt x="17739" y="6155"/>
                      <a:pt x="17753" y="6288"/>
                    </a:cubicBezTo>
                    <a:cubicBezTo>
                      <a:pt x="17753" y="6314"/>
                      <a:pt x="17760" y="6341"/>
                      <a:pt x="17760" y="6341"/>
                    </a:cubicBezTo>
                    <a:cubicBezTo>
                      <a:pt x="17796" y="6474"/>
                      <a:pt x="17796" y="6474"/>
                      <a:pt x="17760" y="6580"/>
                    </a:cubicBezTo>
                    <a:cubicBezTo>
                      <a:pt x="17753" y="6633"/>
                      <a:pt x="17739" y="6686"/>
                      <a:pt x="17724" y="6739"/>
                    </a:cubicBezTo>
                    <a:cubicBezTo>
                      <a:pt x="17717" y="6686"/>
                      <a:pt x="17703" y="6633"/>
                      <a:pt x="17688" y="6580"/>
                    </a:cubicBezTo>
                    <a:cubicBezTo>
                      <a:pt x="17681" y="6553"/>
                      <a:pt x="17667" y="6527"/>
                      <a:pt x="17652" y="6500"/>
                    </a:cubicBezTo>
                    <a:cubicBezTo>
                      <a:pt x="17652" y="6474"/>
                      <a:pt x="17645" y="6474"/>
                      <a:pt x="17645" y="6474"/>
                    </a:cubicBezTo>
                    <a:close/>
                    <a:moveTo>
                      <a:pt x="17775" y="5464"/>
                    </a:moveTo>
                    <a:cubicBezTo>
                      <a:pt x="17760" y="5517"/>
                      <a:pt x="17753" y="5570"/>
                      <a:pt x="17746" y="5624"/>
                    </a:cubicBezTo>
                    <a:cubicBezTo>
                      <a:pt x="17739" y="5650"/>
                      <a:pt x="17732" y="5677"/>
                      <a:pt x="17724" y="5677"/>
                    </a:cubicBezTo>
                    <a:cubicBezTo>
                      <a:pt x="17717" y="5677"/>
                      <a:pt x="17710" y="5650"/>
                      <a:pt x="17710" y="5624"/>
                    </a:cubicBezTo>
                    <a:cubicBezTo>
                      <a:pt x="17703" y="5597"/>
                      <a:pt x="17696" y="5544"/>
                      <a:pt x="17688" y="5517"/>
                    </a:cubicBezTo>
                    <a:cubicBezTo>
                      <a:pt x="17674" y="5464"/>
                      <a:pt x="17660" y="5438"/>
                      <a:pt x="17645" y="5384"/>
                    </a:cubicBezTo>
                    <a:cubicBezTo>
                      <a:pt x="17660" y="5331"/>
                      <a:pt x="17674" y="5278"/>
                      <a:pt x="17688" y="5225"/>
                    </a:cubicBezTo>
                    <a:cubicBezTo>
                      <a:pt x="17703" y="5172"/>
                      <a:pt x="17710" y="5119"/>
                      <a:pt x="17724" y="5066"/>
                    </a:cubicBezTo>
                    <a:cubicBezTo>
                      <a:pt x="17739" y="5119"/>
                      <a:pt x="17746" y="5172"/>
                      <a:pt x="17760" y="5225"/>
                    </a:cubicBezTo>
                    <a:cubicBezTo>
                      <a:pt x="17768" y="5252"/>
                      <a:pt x="17775" y="5278"/>
                      <a:pt x="17782" y="5278"/>
                    </a:cubicBezTo>
                    <a:cubicBezTo>
                      <a:pt x="17789" y="5331"/>
                      <a:pt x="17796" y="5358"/>
                      <a:pt x="17811" y="5384"/>
                    </a:cubicBezTo>
                    <a:cubicBezTo>
                      <a:pt x="17796" y="5411"/>
                      <a:pt x="17782" y="5438"/>
                      <a:pt x="17775" y="5464"/>
                    </a:cubicBezTo>
                    <a:close/>
                    <a:moveTo>
                      <a:pt x="17803" y="4348"/>
                    </a:moveTo>
                    <a:cubicBezTo>
                      <a:pt x="17775" y="4401"/>
                      <a:pt x="17746" y="4481"/>
                      <a:pt x="17739" y="4614"/>
                    </a:cubicBezTo>
                    <a:cubicBezTo>
                      <a:pt x="17739" y="4641"/>
                      <a:pt x="17732" y="4641"/>
                      <a:pt x="17724" y="4667"/>
                    </a:cubicBezTo>
                    <a:cubicBezTo>
                      <a:pt x="17717" y="4641"/>
                      <a:pt x="17710" y="4641"/>
                      <a:pt x="17710" y="4641"/>
                    </a:cubicBezTo>
                    <a:cubicBezTo>
                      <a:pt x="17717" y="4561"/>
                      <a:pt x="17696" y="4508"/>
                      <a:pt x="17681" y="4481"/>
                    </a:cubicBezTo>
                    <a:cubicBezTo>
                      <a:pt x="17667" y="4428"/>
                      <a:pt x="17645" y="4375"/>
                      <a:pt x="17631" y="4322"/>
                    </a:cubicBezTo>
                    <a:cubicBezTo>
                      <a:pt x="17645" y="4295"/>
                      <a:pt x="17667" y="4242"/>
                      <a:pt x="17681" y="4189"/>
                    </a:cubicBezTo>
                    <a:cubicBezTo>
                      <a:pt x="17696" y="4136"/>
                      <a:pt x="17703" y="4056"/>
                      <a:pt x="17710" y="3976"/>
                    </a:cubicBezTo>
                    <a:cubicBezTo>
                      <a:pt x="17717" y="3976"/>
                      <a:pt x="17717" y="3950"/>
                      <a:pt x="17724" y="3950"/>
                    </a:cubicBezTo>
                    <a:cubicBezTo>
                      <a:pt x="17732" y="3950"/>
                      <a:pt x="17739" y="3950"/>
                      <a:pt x="17739" y="3976"/>
                    </a:cubicBezTo>
                    <a:cubicBezTo>
                      <a:pt x="17746" y="4030"/>
                      <a:pt x="17753" y="4109"/>
                      <a:pt x="17760" y="4136"/>
                    </a:cubicBezTo>
                    <a:cubicBezTo>
                      <a:pt x="17775" y="4189"/>
                      <a:pt x="17796" y="4215"/>
                      <a:pt x="17811" y="4269"/>
                    </a:cubicBezTo>
                    <a:cubicBezTo>
                      <a:pt x="17818" y="4295"/>
                      <a:pt x="17832" y="4322"/>
                      <a:pt x="17803" y="4348"/>
                    </a:cubicBezTo>
                    <a:close/>
                    <a:moveTo>
                      <a:pt x="17825" y="3286"/>
                    </a:moveTo>
                    <a:cubicBezTo>
                      <a:pt x="17782" y="3339"/>
                      <a:pt x="17753" y="3445"/>
                      <a:pt x="17739" y="3604"/>
                    </a:cubicBezTo>
                    <a:cubicBezTo>
                      <a:pt x="17739" y="3631"/>
                      <a:pt x="17732" y="3631"/>
                      <a:pt x="17724" y="3658"/>
                    </a:cubicBezTo>
                    <a:cubicBezTo>
                      <a:pt x="17717" y="3631"/>
                      <a:pt x="17717" y="3604"/>
                      <a:pt x="17710" y="3578"/>
                    </a:cubicBezTo>
                    <a:cubicBezTo>
                      <a:pt x="17703" y="3498"/>
                      <a:pt x="17688" y="3418"/>
                      <a:pt x="17667" y="3339"/>
                    </a:cubicBezTo>
                    <a:cubicBezTo>
                      <a:pt x="17631" y="3232"/>
                      <a:pt x="17638" y="3259"/>
                      <a:pt x="17674" y="3126"/>
                    </a:cubicBezTo>
                    <a:cubicBezTo>
                      <a:pt x="17688" y="3046"/>
                      <a:pt x="17717" y="2993"/>
                      <a:pt x="17710" y="2861"/>
                    </a:cubicBezTo>
                    <a:cubicBezTo>
                      <a:pt x="17710" y="2861"/>
                      <a:pt x="17717" y="2834"/>
                      <a:pt x="17724" y="2834"/>
                    </a:cubicBezTo>
                    <a:cubicBezTo>
                      <a:pt x="17732" y="2834"/>
                      <a:pt x="17739" y="2834"/>
                      <a:pt x="17739" y="2861"/>
                    </a:cubicBezTo>
                    <a:cubicBezTo>
                      <a:pt x="17746" y="3046"/>
                      <a:pt x="17782" y="3126"/>
                      <a:pt x="17818" y="3232"/>
                    </a:cubicBezTo>
                    <a:cubicBezTo>
                      <a:pt x="17825" y="3232"/>
                      <a:pt x="17832" y="3232"/>
                      <a:pt x="17832" y="3259"/>
                    </a:cubicBezTo>
                    <a:cubicBezTo>
                      <a:pt x="17832" y="3259"/>
                      <a:pt x="17825" y="3286"/>
                      <a:pt x="17825" y="3286"/>
                    </a:cubicBezTo>
                    <a:close/>
                    <a:moveTo>
                      <a:pt x="17969" y="6394"/>
                    </a:moveTo>
                    <a:cubicBezTo>
                      <a:pt x="17983" y="6394"/>
                      <a:pt x="17998" y="6341"/>
                      <a:pt x="18005" y="6288"/>
                    </a:cubicBezTo>
                    <a:cubicBezTo>
                      <a:pt x="18019" y="6155"/>
                      <a:pt x="18026" y="6182"/>
                      <a:pt x="18041" y="6288"/>
                    </a:cubicBezTo>
                    <a:cubicBezTo>
                      <a:pt x="18048" y="6314"/>
                      <a:pt x="18048" y="6341"/>
                      <a:pt x="18055" y="6341"/>
                    </a:cubicBezTo>
                    <a:cubicBezTo>
                      <a:pt x="18084" y="6474"/>
                      <a:pt x="18084" y="6474"/>
                      <a:pt x="18048" y="6607"/>
                    </a:cubicBezTo>
                    <a:cubicBezTo>
                      <a:pt x="18026" y="6686"/>
                      <a:pt x="18026" y="6686"/>
                      <a:pt x="17998" y="6580"/>
                    </a:cubicBezTo>
                    <a:cubicBezTo>
                      <a:pt x="17983" y="6553"/>
                      <a:pt x="17969" y="6527"/>
                      <a:pt x="17954" y="6500"/>
                    </a:cubicBezTo>
                    <a:cubicBezTo>
                      <a:pt x="17954" y="6474"/>
                      <a:pt x="17954" y="6474"/>
                      <a:pt x="17947" y="6474"/>
                    </a:cubicBezTo>
                    <a:cubicBezTo>
                      <a:pt x="17954" y="6421"/>
                      <a:pt x="17962" y="6394"/>
                      <a:pt x="17969" y="6394"/>
                    </a:cubicBezTo>
                    <a:close/>
                    <a:moveTo>
                      <a:pt x="17947" y="5384"/>
                    </a:moveTo>
                    <a:cubicBezTo>
                      <a:pt x="17962" y="5331"/>
                      <a:pt x="17976" y="5278"/>
                      <a:pt x="17990" y="5225"/>
                    </a:cubicBezTo>
                    <a:cubicBezTo>
                      <a:pt x="18005" y="5199"/>
                      <a:pt x="18005" y="5145"/>
                      <a:pt x="18019" y="5119"/>
                    </a:cubicBezTo>
                    <a:cubicBezTo>
                      <a:pt x="18019" y="5092"/>
                      <a:pt x="18019" y="5092"/>
                      <a:pt x="18019" y="5066"/>
                    </a:cubicBezTo>
                    <a:cubicBezTo>
                      <a:pt x="18026" y="5066"/>
                      <a:pt x="18026" y="5092"/>
                      <a:pt x="18026" y="5092"/>
                    </a:cubicBezTo>
                    <a:cubicBezTo>
                      <a:pt x="18048" y="5172"/>
                      <a:pt x="18062" y="5278"/>
                      <a:pt x="18084" y="5331"/>
                    </a:cubicBezTo>
                    <a:cubicBezTo>
                      <a:pt x="18098" y="5384"/>
                      <a:pt x="18098" y="5438"/>
                      <a:pt x="18084" y="5438"/>
                    </a:cubicBezTo>
                    <a:cubicBezTo>
                      <a:pt x="18062" y="5491"/>
                      <a:pt x="18048" y="5517"/>
                      <a:pt x="18041" y="5597"/>
                    </a:cubicBezTo>
                    <a:cubicBezTo>
                      <a:pt x="18034" y="5677"/>
                      <a:pt x="18019" y="5677"/>
                      <a:pt x="18005" y="5624"/>
                    </a:cubicBezTo>
                    <a:cubicBezTo>
                      <a:pt x="17998" y="5570"/>
                      <a:pt x="17998" y="5544"/>
                      <a:pt x="17990" y="5517"/>
                    </a:cubicBezTo>
                    <a:cubicBezTo>
                      <a:pt x="17976" y="5464"/>
                      <a:pt x="17962" y="5438"/>
                      <a:pt x="17947" y="5384"/>
                    </a:cubicBezTo>
                    <a:close/>
                    <a:moveTo>
                      <a:pt x="18019" y="14125"/>
                    </a:moveTo>
                    <a:cubicBezTo>
                      <a:pt x="18012" y="14099"/>
                      <a:pt x="18005" y="14072"/>
                      <a:pt x="18005" y="14046"/>
                    </a:cubicBezTo>
                    <a:cubicBezTo>
                      <a:pt x="18005" y="14019"/>
                      <a:pt x="18012" y="13966"/>
                      <a:pt x="18019" y="13939"/>
                    </a:cubicBezTo>
                    <a:cubicBezTo>
                      <a:pt x="18026" y="13966"/>
                      <a:pt x="18041" y="13993"/>
                      <a:pt x="18041" y="14019"/>
                    </a:cubicBezTo>
                    <a:cubicBezTo>
                      <a:pt x="18041" y="14072"/>
                      <a:pt x="18026" y="14099"/>
                      <a:pt x="18019" y="14125"/>
                    </a:cubicBezTo>
                    <a:close/>
                    <a:moveTo>
                      <a:pt x="18041" y="15135"/>
                    </a:moveTo>
                    <a:cubicBezTo>
                      <a:pt x="18041" y="15162"/>
                      <a:pt x="18026" y="15188"/>
                      <a:pt x="18019" y="15215"/>
                    </a:cubicBezTo>
                    <a:cubicBezTo>
                      <a:pt x="18012" y="15188"/>
                      <a:pt x="18005" y="15162"/>
                      <a:pt x="18005" y="15135"/>
                    </a:cubicBezTo>
                    <a:cubicBezTo>
                      <a:pt x="18005" y="15108"/>
                      <a:pt x="18019" y="15082"/>
                      <a:pt x="18026" y="15082"/>
                    </a:cubicBezTo>
                    <a:cubicBezTo>
                      <a:pt x="18034" y="15082"/>
                      <a:pt x="18041" y="15108"/>
                      <a:pt x="18041" y="15135"/>
                    </a:cubicBezTo>
                    <a:close/>
                    <a:moveTo>
                      <a:pt x="18026" y="16145"/>
                    </a:moveTo>
                    <a:cubicBezTo>
                      <a:pt x="18026" y="16145"/>
                      <a:pt x="18034" y="16171"/>
                      <a:pt x="18041" y="16198"/>
                    </a:cubicBezTo>
                    <a:cubicBezTo>
                      <a:pt x="18034" y="16224"/>
                      <a:pt x="18026" y="16277"/>
                      <a:pt x="18019" y="16277"/>
                    </a:cubicBezTo>
                    <a:cubicBezTo>
                      <a:pt x="18012" y="16277"/>
                      <a:pt x="18005" y="16251"/>
                      <a:pt x="17998" y="16224"/>
                    </a:cubicBezTo>
                    <a:cubicBezTo>
                      <a:pt x="18012" y="16171"/>
                      <a:pt x="18019" y="16145"/>
                      <a:pt x="18026" y="16145"/>
                    </a:cubicBezTo>
                    <a:close/>
                    <a:moveTo>
                      <a:pt x="18019" y="19492"/>
                    </a:moveTo>
                    <a:cubicBezTo>
                      <a:pt x="18019" y="19492"/>
                      <a:pt x="18019" y="19466"/>
                      <a:pt x="18019" y="19466"/>
                    </a:cubicBezTo>
                    <a:cubicBezTo>
                      <a:pt x="18019" y="19466"/>
                      <a:pt x="18019" y="19466"/>
                      <a:pt x="18019" y="19439"/>
                    </a:cubicBezTo>
                    <a:cubicBezTo>
                      <a:pt x="18026" y="19466"/>
                      <a:pt x="18026" y="19466"/>
                      <a:pt x="18026" y="19492"/>
                    </a:cubicBezTo>
                    <a:cubicBezTo>
                      <a:pt x="18026" y="19492"/>
                      <a:pt x="18026" y="19492"/>
                      <a:pt x="18019" y="19492"/>
                    </a:cubicBezTo>
                    <a:close/>
                    <a:moveTo>
                      <a:pt x="18019" y="18430"/>
                    </a:moveTo>
                    <a:cubicBezTo>
                      <a:pt x="18012" y="18430"/>
                      <a:pt x="18012" y="18403"/>
                      <a:pt x="18005" y="18376"/>
                    </a:cubicBezTo>
                    <a:cubicBezTo>
                      <a:pt x="18005" y="18350"/>
                      <a:pt x="18012" y="18323"/>
                      <a:pt x="18019" y="18270"/>
                    </a:cubicBezTo>
                    <a:cubicBezTo>
                      <a:pt x="18034" y="18297"/>
                      <a:pt x="18041" y="18323"/>
                      <a:pt x="18041" y="18376"/>
                    </a:cubicBezTo>
                    <a:cubicBezTo>
                      <a:pt x="18048" y="18430"/>
                      <a:pt x="18034" y="18430"/>
                      <a:pt x="18019" y="18430"/>
                    </a:cubicBezTo>
                    <a:close/>
                    <a:moveTo>
                      <a:pt x="18026" y="17340"/>
                    </a:moveTo>
                    <a:cubicBezTo>
                      <a:pt x="18019" y="17340"/>
                      <a:pt x="18012" y="17287"/>
                      <a:pt x="18005" y="17287"/>
                    </a:cubicBezTo>
                    <a:cubicBezTo>
                      <a:pt x="18012" y="17261"/>
                      <a:pt x="18019" y="17234"/>
                      <a:pt x="18019" y="17207"/>
                    </a:cubicBezTo>
                    <a:cubicBezTo>
                      <a:pt x="18026" y="17234"/>
                      <a:pt x="18034" y="17261"/>
                      <a:pt x="18048" y="17287"/>
                    </a:cubicBezTo>
                    <a:cubicBezTo>
                      <a:pt x="18041" y="17314"/>
                      <a:pt x="18034" y="17340"/>
                      <a:pt x="18026" y="17340"/>
                    </a:cubicBezTo>
                    <a:close/>
                    <a:moveTo>
                      <a:pt x="18019" y="13116"/>
                    </a:moveTo>
                    <a:cubicBezTo>
                      <a:pt x="18012" y="13089"/>
                      <a:pt x="17998" y="13036"/>
                      <a:pt x="17983" y="12983"/>
                    </a:cubicBezTo>
                    <a:cubicBezTo>
                      <a:pt x="17998" y="12903"/>
                      <a:pt x="18005" y="12877"/>
                      <a:pt x="18019" y="12824"/>
                    </a:cubicBezTo>
                    <a:cubicBezTo>
                      <a:pt x="18034" y="12877"/>
                      <a:pt x="18055" y="12930"/>
                      <a:pt x="18055" y="12983"/>
                    </a:cubicBezTo>
                    <a:cubicBezTo>
                      <a:pt x="18055" y="13010"/>
                      <a:pt x="18034" y="13063"/>
                      <a:pt x="18019" y="13116"/>
                    </a:cubicBezTo>
                    <a:close/>
                    <a:moveTo>
                      <a:pt x="18019" y="11973"/>
                    </a:moveTo>
                    <a:cubicBezTo>
                      <a:pt x="18012" y="12000"/>
                      <a:pt x="17998" y="11920"/>
                      <a:pt x="17983" y="11894"/>
                    </a:cubicBezTo>
                    <a:cubicBezTo>
                      <a:pt x="17998" y="11814"/>
                      <a:pt x="18012" y="11761"/>
                      <a:pt x="18026" y="11761"/>
                    </a:cubicBezTo>
                    <a:cubicBezTo>
                      <a:pt x="18034" y="11761"/>
                      <a:pt x="18048" y="11841"/>
                      <a:pt x="18055" y="11867"/>
                    </a:cubicBezTo>
                    <a:cubicBezTo>
                      <a:pt x="18041" y="11920"/>
                      <a:pt x="18034" y="11973"/>
                      <a:pt x="18019" y="11973"/>
                    </a:cubicBezTo>
                    <a:close/>
                    <a:moveTo>
                      <a:pt x="18048" y="10858"/>
                    </a:moveTo>
                    <a:cubicBezTo>
                      <a:pt x="18034" y="10858"/>
                      <a:pt x="18026" y="10937"/>
                      <a:pt x="18019" y="10911"/>
                    </a:cubicBezTo>
                    <a:cubicBezTo>
                      <a:pt x="18005" y="10911"/>
                      <a:pt x="17990" y="10858"/>
                      <a:pt x="17976" y="10804"/>
                    </a:cubicBezTo>
                    <a:cubicBezTo>
                      <a:pt x="17976" y="10804"/>
                      <a:pt x="17976" y="10778"/>
                      <a:pt x="17983" y="10778"/>
                    </a:cubicBezTo>
                    <a:cubicBezTo>
                      <a:pt x="17990" y="10725"/>
                      <a:pt x="18005" y="10698"/>
                      <a:pt x="18019" y="10645"/>
                    </a:cubicBezTo>
                    <a:cubicBezTo>
                      <a:pt x="18019" y="10645"/>
                      <a:pt x="18019" y="10618"/>
                      <a:pt x="18026" y="10618"/>
                    </a:cubicBezTo>
                    <a:cubicBezTo>
                      <a:pt x="18034" y="10672"/>
                      <a:pt x="18041" y="10698"/>
                      <a:pt x="18055" y="10725"/>
                    </a:cubicBezTo>
                    <a:cubicBezTo>
                      <a:pt x="18077" y="10804"/>
                      <a:pt x="18070" y="10831"/>
                      <a:pt x="18048" y="10858"/>
                    </a:cubicBezTo>
                    <a:close/>
                    <a:moveTo>
                      <a:pt x="18055" y="9768"/>
                    </a:moveTo>
                    <a:cubicBezTo>
                      <a:pt x="18055" y="9795"/>
                      <a:pt x="18048" y="9821"/>
                      <a:pt x="18041" y="9848"/>
                    </a:cubicBezTo>
                    <a:cubicBezTo>
                      <a:pt x="18026" y="9901"/>
                      <a:pt x="18019" y="9901"/>
                      <a:pt x="18005" y="9848"/>
                    </a:cubicBezTo>
                    <a:cubicBezTo>
                      <a:pt x="17998" y="9795"/>
                      <a:pt x="17983" y="9768"/>
                      <a:pt x="17976" y="9742"/>
                    </a:cubicBezTo>
                    <a:cubicBezTo>
                      <a:pt x="17976" y="9715"/>
                      <a:pt x="17976" y="9715"/>
                      <a:pt x="17983" y="9715"/>
                    </a:cubicBezTo>
                    <a:cubicBezTo>
                      <a:pt x="17990" y="9662"/>
                      <a:pt x="18005" y="9635"/>
                      <a:pt x="18012" y="9582"/>
                    </a:cubicBezTo>
                    <a:cubicBezTo>
                      <a:pt x="18019" y="9556"/>
                      <a:pt x="18026" y="9556"/>
                      <a:pt x="18034" y="9609"/>
                    </a:cubicBezTo>
                    <a:cubicBezTo>
                      <a:pt x="18041" y="9635"/>
                      <a:pt x="18048" y="9662"/>
                      <a:pt x="18062" y="9689"/>
                    </a:cubicBezTo>
                    <a:cubicBezTo>
                      <a:pt x="18070" y="9715"/>
                      <a:pt x="18070" y="9742"/>
                      <a:pt x="18055" y="9768"/>
                    </a:cubicBezTo>
                    <a:close/>
                    <a:moveTo>
                      <a:pt x="18041" y="8785"/>
                    </a:moveTo>
                    <a:cubicBezTo>
                      <a:pt x="18026" y="8838"/>
                      <a:pt x="18019" y="8838"/>
                      <a:pt x="18005" y="8785"/>
                    </a:cubicBezTo>
                    <a:cubicBezTo>
                      <a:pt x="17998" y="8732"/>
                      <a:pt x="17983" y="8706"/>
                      <a:pt x="17969" y="8626"/>
                    </a:cubicBezTo>
                    <a:cubicBezTo>
                      <a:pt x="17976" y="8599"/>
                      <a:pt x="17983" y="8599"/>
                      <a:pt x="17983" y="8573"/>
                    </a:cubicBezTo>
                    <a:cubicBezTo>
                      <a:pt x="17990" y="8573"/>
                      <a:pt x="17998" y="8546"/>
                      <a:pt x="18005" y="8520"/>
                    </a:cubicBezTo>
                    <a:cubicBezTo>
                      <a:pt x="18026" y="8413"/>
                      <a:pt x="18019" y="8413"/>
                      <a:pt x="18041" y="8520"/>
                    </a:cubicBezTo>
                    <a:cubicBezTo>
                      <a:pt x="18048" y="8573"/>
                      <a:pt x="18070" y="8599"/>
                      <a:pt x="18070" y="8626"/>
                    </a:cubicBezTo>
                    <a:cubicBezTo>
                      <a:pt x="18062" y="8679"/>
                      <a:pt x="18048" y="8732"/>
                      <a:pt x="18041" y="8785"/>
                    </a:cubicBezTo>
                    <a:close/>
                    <a:moveTo>
                      <a:pt x="18084" y="7590"/>
                    </a:moveTo>
                    <a:cubicBezTo>
                      <a:pt x="18070" y="7616"/>
                      <a:pt x="18055" y="7669"/>
                      <a:pt x="18041" y="7723"/>
                    </a:cubicBezTo>
                    <a:cubicBezTo>
                      <a:pt x="18019" y="7829"/>
                      <a:pt x="18019" y="7829"/>
                      <a:pt x="18005" y="7723"/>
                    </a:cubicBezTo>
                    <a:cubicBezTo>
                      <a:pt x="17990" y="7643"/>
                      <a:pt x="17969" y="7643"/>
                      <a:pt x="17954" y="7563"/>
                    </a:cubicBezTo>
                    <a:cubicBezTo>
                      <a:pt x="17954" y="7537"/>
                      <a:pt x="17940" y="7537"/>
                      <a:pt x="17954" y="7510"/>
                    </a:cubicBezTo>
                    <a:cubicBezTo>
                      <a:pt x="17983" y="7457"/>
                      <a:pt x="18005" y="7377"/>
                      <a:pt x="18026" y="7324"/>
                    </a:cubicBezTo>
                    <a:cubicBezTo>
                      <a:pt x="18048" y="7377"/>
                      <a:pt x="18062" y="7457"/>
                      <a:pt x="18084" y="7510"/>
                    </a:cubicBezTo>
                    <a:cubicBezTo>
                      <a:pt x="18091" y="7510"/>
                      <a:pt x="18091" y="7537"/>
                      <a:pt x="18098" y="7537"/>
                    </a:cubicBezTo>
                    <a:cubicBezTo>
                      <a:pt x="18091" y="7563"/>
                      <a:pt x="18091" y="7563"/>
                      <a:pt x="18084" y="7590"/>
                    </a:cubicBezTo>
                    <a:close/>
                    <a:moveTo>
                      <a:pt x="18091" y="4348"/>
                    </a:moveTo>
                    <a:cubicBezTo>
                      <a:pt x="18062" y="4428"/>
                      <a:pt x="18041" y="4534"/>
                      <a:pt x="18019" y="4641"/>
                    </a:cubicBezTo>
                    <a:cubicBezTo>
                      <a:pt x="18012" y="4508"/>
                      <a:pt x="17976" y="4455"/>
                      <a:pt x="17954" y="4348"/>
                    </a:cubicBezTo>
                    <a:cubicBezTo>
                      <a:pt x="17947" y="4348"/>
                      <a:pt x="17940" y="4348"/>
                      <a:pt x="17933" y="4322"/>
                    </a:cubicBezTo>
                    <a:cubicBezTo>
                      <a:pt x="17940" y="4295"/>
                      <a:pt x="17940" y="4295"/>
                      <a:pt x="17947" y="4269"/>
                    </a:cubicBezTo>
                    <a:cubicBezTo>
                      <a:pt x="17976" y="4242"/>
                      <a:pt x="17998" y="4162"/>
                      <a:pt x="18012" y="4056"/>
                    </a:cubicBezTo>
                    <a:cubicBezTo>
                      <a:pt x="18019" y="3976"/>
                      <a:pt x="18034" y="3976"/>
                      <a:pt x="18034" y="4056"/>
                    </a:cubicBezTo>
                    <a:cubicBezTo>
                      <a:pt x="18048" y="4162"/>
                      <a:pt x="18070" y="4215"/>
                      <a:pt x="18098" y="4269"/>
                    </a:cubicBezTo>
                    <a:cubicBezTo>
                      <a:pt x="18113" y="4322"/>
                      <a:pt x="18113" y="4322"/>
                      <a:pt x="18091" y="4348"/>
                    </a:cubicBezTo>
                    <a:close/>
                    <a:moveTo>
                      <a:pt x="18120" y="3286"/>
                    </a:moveTo>
                    <a:cubicBezTo>
                      <a:pt x="18077" y="3312"/>
                      <a:pt x="18048" y="3418"/>
                      <a:pt x="18034" y="3551"/>
                    </a:cubicBezTo>
                    <a:cubicBezTo>
                      <a:pt x="18026" y="3578"/>
                      <a:pt x="18019" y="3578"/>
                      <a:pt x="18012" y="3551"/>
                    </a:cubicBezTo>
                    <a:cubicBezTo>
                      <a:pt x="17998" y="3418"/>
                      <a:pt x="17969" y="3312"/>
                      <a:pt x="17926" y="3286"/>
                    </a:cubicBezTo>
                    <a:cubicBezTo>
                      <a:pt x="17926" y="3286"/>
                      <a:pt x="17926" y="3259"/>
                      <a:pt x="17919" y="3259"/>
                    </a:cubicBezTo>
                    <a:cubicBezTo>
                      <a:pt x="17926" y="3232"/>
                      <a:pt x="17926" y="3232"/>
                      <a:pt x="17933" y="3232"/>
                    </a:cubicBezTo>
                    <a:cubicBezTo>
                      <a:pt x="18019" y="3020"/>
                      <a:pt x="18026" y="3020"/>
                      <a:pt x="18113" y="3232"/>
                    </a:cubicBezTo>
                    <a:cubicBezTo>
                      <a:pt x="18120" y="3259"/>
                      <a:pt x="18134" y="3259"/>
                      <a:pt x="18120" y="3286"/>
                    </a:cubicBezTo>
                    <a:close/>
                    <a:moveTo>
                      <a:pt x="18314" y="19492"/>
                    </a:moveTo>
                    <a:cubicBezTo>
                      <a:pt x="18314" y="19492"/>
                      <a:pt x="18307" y="19466"/>
                      <a:pt x="18307" y="19466"/>
                    </a:cubicBezTo>
                    <a:cubicBezTo>
                      <a:pt x="18307" y="19466"/>
                      <a:pt x="18314" y="19466"/>
                      <a:pt x="18314" y="19439"/>
                    </a:cubicBezTo>
                    <a:cubicBezTo>
                      <a:pt x="18314" y="19466"/>
                      <a:pt x="18314" y="19466"/>
                      <a:pt x="18314" y="19492"/>
                    </a:cubicBezTo>
                    <a:cubicBezTo>
                      <a:pt x="18314" y="19492"/>
                      <a:pt x="18314" y="19492"/>
                      <a:pt x="18314" y="19492"/>
                    </a:cubicBezTo>
                    <a:close/>
                    <a:moveTo>
                      <a:pt x="18307" y="18430"/>
                    </a:moveTo>
                    <a:cubicBezTo>
                      <a:pt x="18300" y="18430"/>
                      <a:pt x="18300" y="18403"/>
                      <a:pt x="18278" y="18376"/>
                    </a:cubicBezTo>
                    <a:cubicBezTo>
                      <a:pt x="18300" y="18350"/>
                      <a:pt x="18307" y="18323"/>
                      <a:pt x="18314" y="18270"/>
                    </a:cubicBezTo>
                    <a:cubicBezTo>
                      <a:pt x="18321" y="18323"/>
                      <a:pt x="18328" y="18350"/>
                      <a:pt x="18336" y="18376"/>
                    </a:cubicBezTo>
                    <a:cubicBezTo>
                      <a:pt x="18336" y="18456"/>
                      <a:pt x="18321" y="18430"/>
                      <a:pt x="18307" y="18430"/>
                    </a:cubicBezTo>
                    <a:close/>
                    <a:moveTo>
                      <a:pt x="18314" y="17207"/>
                    </a:moveTo>
                    <a:cubicBezTo>
                      <a:pt x="18321" y="17234"/>
                      <a:pt x="18321" y="17261"/>
                      <a:pt x="18328" y="17287"/>
                    </a:cubicBezTo>
                    <a:cubicBezTo>
                      <a:pt x="18321" y="17314"/>
                      <a:pt x="18314" y="17340"/>
                      <a:pt x="18314" y="17340"/>
                    </a:cubicBezTo>
                    <a:cubicBezTo>
                      <a:pt x="18307" y="17340"/>
                      <a:pt x="18300" y="17314"/>
                      <a:pt x="18292" y="17287"/>
                    </a:cubicBezTo>
                    <a:cubicBezTo>
                      <a:pt x="18300" y="17261"/>
                      <a:pt x="18307" y="17207"/>
                      <a:pt x="18314" y="17207"/>
                    </a:cubicBezTo>
                    <a:close/>
                    <a:moveTo>
                      <a:pt x="18292" y="16224"/>
                    </a:moveTo>
                    <a:cubicBezTo>
                      <a:pt x="18292" y="16198"/>
                      <a:pt x="18307" y="16171"/>
                      <a:pt x="18321" y="16118"/>
                    </a:cubicBezTo>
                    <a:cubicBezTo>
                      <a:pt x="18321" y="16145"/>
                      <a:pt x="18328" y="16171"/>
                      <a:pt x="18328" y="16198"/>
                    </a:cubicBezTo>
                    <a:cubicBezTo>
                      <a:pt x="18328" y="16224"/>
                      <a:pt x="18321" y="16251"/>
                      <a:pt x="18314" y="16277"/>
                    </a:cubicBezTo>
                    <a:cubicBezTo>
                      <a:pt x="18307" y="16251"/>
                      <a:pt x="18292" y="16251"/>
                      <a:pt x="18292" y="16224"/>
                    </a:cubicBezTo>
                    <a:close/>
                    <a:moveTo>
                      <a:pt x="18307" y="15215"/>
                    </a:moveTo>
                    <a:cubicBezTo>
                      <a:pt x="18307" y="15188"/>
                      <a:pt x="18292" y="15162"/>
                      <a:pt x="18292" y="15135"/>
                    </a:cubicBezTo>
                    <a:cubicBezTo>
                      <a:pt x="18300" y="15108"/>
                      <a:pt x="18307" y="15082"/>
                      <a:pt x="18314" y="15055"/>
                    </a:cubicBezTo>
                    <a:cubicBezTo>
                      <a:pt x="18321" y="15082"/>
                      <a:pt x="18328" y="15108"/>
                      <a:pt x="18328" y="15135"/>
                    </a:cubicBezTo>
                    <a:cubicBezTo>
                      <a:pt x="18328" y="15162"/>
                      <a:pt x="18321" y="15188"/>
                      <a:pt x="18307" y="15215"/>
                    </a:cubicBezTo>
                    <a:close/>
                    <a:moveTo>
                      <a:pt x="18314" y="14152"/>
                    </a:moveTo>
                    <a:cubicBezTo>
                      <a:pt x="18307" y="14125"/>
                      <a:pt x="18300" y="14072"/>
                      <a:pt x="18285" y="14046"/>
                    </a:cubicBezTo>
                    <a:cubicBezTo>
                      <a:pt x="18292" y="14019"/>
                      <a:pt x="18300" y="13966"/>
                      <a:pt x="18307" y="13939"/>
                    </a:cubicBezTo>
                    <a:cubicBezTo>
                      <a:pt x="18321" y="13993"/>
                      <a:pt x="18328" y="14019"/>
                      <a:pt x="18328" y="14046"/>
                    </a:cubicBezTo>
                    <a:cubicBezTo>
                      <a:pt x="18336" y="14072"/>
                      <a:pt x="18321" y="14099"/>
                      <a:pt x="18314" y="14152"/>
                    </a:cubicBezTo>
                    <a:close/>
                    <a:moveTo>
                      <a:pt x="18343" y="13010"/>
                    </a:moveTo>
                    <a:cubicBezTo>
                      <a:pt x="18336" y="13036"/>
                      <a:pt x="18328" y="13089"/>
                      <a:pt x="18314" y="13089"/>
                    </a:cubicBezTo>
                    <a:cubicBezTo>
                      <a:pt x="18314" y="13116"/>
                      <a:pt x="18300" y="13063"/>
                      <a:pt x="18292" y="13063"/>
                    </a:cubicBezTo>
                    <a:cubicBezTo>
                      <a:pt x="18285" y="13010"/>
                      <a:pt x="18278" y="12983"/>
                      <a:pt x="18278" y="12956"/>
                    </a:cubicBezTo>
                    <a:cubicBezTo>
                      <a:pt x="18285" y="12903"/>
                      <a:pt x="18300" y="12877"/>
                      <a:pt x="18321" y="12797"/>
                    </a:cubicBezTo>
                    <a:cubicBezTo>
                      <a:pt x="18328" y="12824"/>
                      <a:pt x="18336" y="12877"/>
                      <a:pt x="18336" y="12903"/>
                    </a:cubicBezTo>
                    <a:cubicBezTo>
                      <a:pt x="18343" y="12930"/>
                      <a:pt x="18350" y="12983"/>
                      <a:pt x="18343" y="13010"/>
                    </a:cubicBezTo>
                    <a:close/>
                    <a:moveTo>
                      <a:pt x="18278" y="11894"/>
                    </a:moveTo>
                    <a:cubicBezTo>
                      <a:pt x="18292" y="11841"/>
                      <a:pt x="18300" y="11761"/>
                      <a:pt x="18314" y="11761"/>
                    </a:cubicBezTo>
                    <a:cubicBezTo>
                      <a:pt x="18321" y="11761"/>
                      <a:pt x="18336" y="11814"/>
                      <a:pt x="18343" y="11867"/>
                    </a:cubicBezTo>
                    <a:cubicBezTo>
                      <a:pt x="18336" y="11920"/>
                      <a:pt x="18321" y="11973"/>
                      <a:pt x="18307" y="11973"/>
                    </a:cubicBezTo>
                    <a:cubicBezTo>
                      <a:pt x="18300" y="12000"/>
                      <a:pt x="18285" y="11920"/>
                      <a:pt x="18278" y="11894"/>
                    </a:cubicBezTo>
                    <a:close/>
                    <a:moveTo>
                      <a:pt x="18350" y="10831"/>
                    </a:moveTo>
                    <a:cubicBezTo>
                      <a:pt x="18336" y="10858"/>
                      <a:pt x="18321" y="10911"/>
                      <a:pt x="18314" y="10911"/>
                    </a:cubicBezTo>
                    <a:cubicBezTo>
                      <a:pt x="18300" y="10911"/>
                      <a:pt x="18285" y="10858"/>
                      <a:pt x="18271" y="10831"/>
                    </a:cubicBezTo>
                    <a:cubicBezTo>
                      <a:pt x="18271" y="10831"/>
                      <a:pt x="18271" y="10831"/>
                      <a:pt x="18271" y="10804"/>
                    </a:cubicBezTo>
                    <a:cubicBezTo>
                      <a:pt x="18271" y="10804"/>
                      <a:pt x="18271" y="10778"/>
                      <a:pt x="18271" y="10778"/>
                    </a:cubicBezTo>
                    <a:cubicBezTo>
                      <a:pt x="18285" y="10725"/>
                      <a:pt x="18300" y="10672"/>
                      <a:pt x="18307" y="10618"/>
                    </a:cubicBezTo>
                    <a:cubicBezTo>
                      <a:pt x="18328" y="10672"/>
                      <a:pt x="18343" y="10725"/>
                      <a:pt x="18357" y="10804"/>
                    </a:cubicBezTo>
                    <a:cubicBezTo>
                      <a:pt x="18357" y="10804"/>
                      <a:pt x="18350" y="10804"/>
                      <a:pt x="18350" y="10831"/>
                    </a:cubicBezTo>
                    <a:close/>
                    <a:moveTo>
                      <a:pt x="18264" y="9742"/>
                    </a:moveTo>
                    <a:cubicBezTo>
                      <a:pt x="18271" y="9715"/>
                      <a:pt x="18271" y="9715"/>
                      <a:pt x="18271" y="9689"/>
                    </a:cubicBezTo>
                    <a:cubicBezTo>
                      <a:pt x="18285" y="9662"/>
                      <a:pt x="18292" y="9635"/>
                      <a:pt x="18300" y="9582"/>
                    </a:cubicBezTo>
                    <a:cubicBezTo>
                      <a:pt x="18307" y="9556"/>
                      <a:pt x="18314" y="9556"/>
                      <a:pt x="18321" y="9582"/>
                    </a:cubicBezTo>
                    <a:cubicBezTo>
                      <a:pt x="18321" y="9609"/>
                      <a:pt x="18328" y="9609"/>
                      <a:pt x="18328" y="9609"/>
                    </a:cubicBezTo>
                    <a:cubicBezTo>
                      <a:pt x="18364" y="9742"/>
                      <a:pt x="18357" y="9715"/>
                      <a:pt x="18336" y="9848"/>
                    </a:cubicBezTo>
                    <a:cubicBezTo>
                      <a:pt x="18321" y="9901"/>
                      <a:pt x="18307" y="9928"/>
                      <a:pt x="18292" y="9848"/>
                    </a:cubicBezTo>
                    <a:cubicBezTo>
                      <a:pt x="18285" y="9795"/>
                      <a:pt x="18278" y="9768"/>
                      <a:pt x="18264" y="9742"/>
                    </a:cubicBezTo>
                    <a:close/>
                    <a:moveTo>
                      <a:pt x="18357" y="8652"/>
                    </a:moveTo>
                    <a:cubicBezTo>
                      <a:pt x="18350" y="8706"/>
                      <a:pt x="18328" y="8759"/>
                      <a:pt x="18314" y="8812"/>
                    </a:cubicBezTo>
                    <a:cubicBezTo>
                      <a:pt x="18314" y="8838"/>
                      <a:pt x="18314" y="8838"/>
                      <a:pt x="18314" y="8838"/>
                    </a:cubicBezTo>
                    <a:cubicBezTo>
                      <a:pt x="18292" y="8785"/>
                      <a:pt x="18278" y="8706"/>
                      <a:pt x="18264" y="8652"/>
                    </a:cubicBezTo>
                    <a:cubicBezTo>
                      <a:pt x="18264" y="8626"/>
                      <a:pt x="18264" y="8599"/>
                      <a:pt x="18271" y="8599"/>
                    </a:cubicBezTo>
                    <a:cubicBezTo>
                      <a:pt x="18278" y="8573"/>
                      <a:pt x="18285" y="8573"/>
                      <a:pt x="18292" y="8520"/>
                    </a:cubicBezTo>
                    <a:cubicBezTo>
                      <a:pt x="18307" y="8413"/>
                      <a:pt x="18314" y="8413"/>
                      <a:pt x="18328" y="8520"/>
                    </a:cubicBezTo>
                    <a:cubicBezTo>
                      <a:pt x="18336" y="8573"/>
                      <a:pt x="18350" y="8573"/>
                      <a:pt x="18357" y="8599"/>
                    </a:cubicBezTo>
                    <a:cubicBezTo>
                      <a:pt x="18357" y="8599"/>
                      <a:pt x="18364" y="8652"/>
                      <a:pt x="18357" y="8652"/>
                    </a:cubicBezTo>
                    <a:close/>
                    <a:moveTo>
                      <a:pt x="18364" y="7616"/>
                    </a:moveTo>
                    <a:cubicBezTo>
                      <a:pt x="18336" y="7669"/>
                      <a:pt x="18336" y="7802"/>
                      <a:pt x="18307" y="7802"/>
                    </a:cubicBezTo>
                    <a:cubicBezTo>
                      <a:pt x="18292" y="7776"/>
                      <a:pt x="18285" y="7669"/>
                      <a:pt x="18264" y="7616"/>
                    </a:cubicBezTo>
                    <a:cubicBezTo>
                      <a:pt x="18256" y="7616"/>
                      <a:pt x="18249" y="7590"/>
                      <a:pt x="18242" y="7563"/>
                    </a:cubicBezTo>
                    <a:cubicBezTo>
                      <a:pt x="18242" y="7537"/>
                      <a:pt x="18242" y="7537"/>
                      <a:pt x="18242" y="7537"/>
                    </a:cubicBezTo>
                    <a:cubicBezTo>
                      <a:pt x="18271" y="7510"/>
                      <a:pt x="18285" y="7377"/>
                      <a:pt x="18307" y="7324"/>
                    </a:cubicBezTo>
                    <a:cubicBezTo>
                      <a:pt x="18307" y="7324"/>
                      <a:pt x="18314" y="7324"/>
                      <a:pt x="18314" y="7297"/>
                    </a:cubicBezTo>
                    <a:cubicBezTo>
                      <a:pt x="18314" y="7324"/>
                      <a:pt x="18321" y="7324"/>
                      <a:pt x="18321" y="7351"/>
                    </a:cubicBezTo>
                    <a:cubicBezTo>
                      <a:pt x="18336" y="7377"/>
                      <a:pt x="18343" y="7430"/>
                      <a:pt x="18357" y="7483"/>
                    </a:cubicBezTo>
                    <a:cubicBezTo>
                      <a:pt x="18386" y="7563"/>
                      <a:pt x="18386" y="7590"/>
                      <a:pt x="18364" y="7616"/>
                    </a:cubicBezTo>
                    <a:close/>
                    <a:moveTo>
                      <a:pt x="18379" y="6500"/>
                    </a:moveTo>
                    <a:cubicBezTo>
                      <a:pt x="18372" y="6500"/>
                      <a:pt x="18364" y="6527"/>
                      <a:pt x="18357" y="6527"/>
                    </a:cubicBezTo>
                    <a:cubicBezTo>
                      <a:pt x="18343" y="6580"/>
                      <a:pt x="18328" y="6686"/>
                      <a:pt x="18314" y="6686"/>
                    </a:cubicBezTo>
                    <a:cubicBezTo>
                      <a:pt x="18300" y="6686"/>
                      <a:pt x="18285" y="6580"/>
                      <a:pt x="18271" y="6527"/>
                    </a:cubicBezTo>
                    <a:cubicBezTo>
                      <a:pt x="18264" y="6527"/>
                      <a:pt x="18256" y="6500"/>
                      <a:pt x="18249" y="6500"/>
                    </a:cubicBezTo>
                    <a:cubicBezTo>
                      <a:pt x="18242" y="6474"/>
                      <a:pt x="18242" y="6474"/>
                      <a:pt x="18235" y="6474"/>
                    </a:cubicBezTo>
                    <a:cubicBezTo>
                      <a:pt x="18242" y="6447"/>
                      <a:pt x="18242" y="6447"/>
                      <a:pt x="18249" y="6421"/>
                    </a:cubicBezTo>
                    <a:cubicBezTo>
                      <a:pt x="18264" y="6394"/>
                      <a:pt x="18278" y="6368"/>
                      <a:pt x="18285" y="6341"/>
                    </a:cubicBezTo>
                    <a:cubicBezTo>
                      <a:pt x="18300" y="6288"/>
                      <a:pt x="18307" y="6235"/>
                      <a:pt x="18314" y="6182"/>
                    </a:cubicBezTo>
                    <a:cubicBezTo>
                      <a:pt x="18321" y="6235"/>
                      <a:pt x="18328" y="6288"/>
                      <a:pt x="18343" y="6341"/>
                    </a:cubicBezTo>
                    <a:cubicBezTo>
                      <a:pt x="18350" y="6368"/>
                      <a:pt x="18364" y="6394"/>
                      <a:pt x="18379" y="6421"/>
                    </a:cubicBezTo>
                    <a:cubicBezTo>
                      <a:pt x="18386" y="6447"/>
                      <a:pt x="18393" y="6474"/>
                      <a:pt x="18379" y="6500"/>
                    </a:cubicBezTo>
                    <a:close/>
                    <a:moveTo>
                      <a:pt x="18249" y="5331"/>
                    </a:moveTo>
                    <a:cubicBezTo>
                      <a:pt x="18271" y="5252"/>
                      <a:pt x="18300" y="5199"/>
                      <a:pt x="18307" y="5092"/>
                    </a:cubicBezTo>
                    <a:cubicBezTo>
                      <a:pt x="18307" y="5092"/>
                      <a:pt x="18314" y="5066"/>
                      <a:pt x="18314" y="5066"/>
                    </a:cubicBezTo>
                    <a:cubicBezTo>
                      <a:pt x="18314" y="5066"/>
                      <a:pt x="18321" y="5092"/>
                      <a:pt x="18321" y="5092"/>
                    </a:cubicBezTo>
                    <a:cubicBezTo>
                      <a:pt x="18321" y="5199"/>
                      <a:pt x="18350" y="5252"/>
                      <a:pt x="18364" y="5305"/>
                    </a:cubicBezTo>
                    <a:cubicBezTo>
                      <a:pt x="18393" y="5411"/>
                      <a:pt x="18393" y="5438"/>
                      <a:pt x="18364" y="5464"/>
                    </a:cubicBezTo>
                    <a:cubicBezTo>
                      <a:pt x="18336" y="5491"/>
                      <a:pt x="18336" y="5570"/>
                      <a:pt x="18328" y="5624"/>
                    </a:cubicBezTo>
                    <a:cubicBezTo>
                      <a:pt x="18321" y="5650"/>
                      <a:pt x="18307" y="5703"/>
                      <a:pt x="18300" y="5624"/>
                    </a:cubicBezTo>
                    <a:cubicBezTo>
                      <a:pt x="18292" y="5544"/>
                      <a:pt x="18278" y="5491"/>
                      <a:pt x="18249" y="5438"/>
                    </a:cubicBezTo>
                    <a:cubicBezTo>
                      <a:pt x="18235" y="5438"/>
                      <a:pt x="18235" y="5384"/>
                      <a:pt x="18249" y="5331"/>
                    </a:cubicBezTo>
                    <a:close/>
                    <a:moveTo>
                      <a:pt x="18393" y="4348"/>
                    </a:moveTo>
                    <a:cubicBezTo>
                      <a:pt x="18357" y="4401"/>
                      <a:pt x="18336" y="4508"/>
                      <a:pt x="18321" y="4614"/>
                    </a:cubicBezTo>
                    <a:cubicBezTo>
                      <a:pt x="18314" y="4667"/>
                      <a:pt x="18314" y="4641"/>
                      <a:pt x="18307" y="4614"/>
                    </a:cubicBezTo>
                    <a:cubicBezTo>
                      <a:pt x="18285" y="4534"/>
                      <a:pt x="18271" y="4401"/>
                      <a:pt x="18242" y="4375"/>
                    </a:cubicBezTo>
                    <a:cubicBezTo>
                      <a:pt x="18221" y="4322"/>
                      <a:pt x="18228" y="4295"/>
                      <a:pt x="18242" y="4269"/>
                    </a:cubicBezTo>
                    <a:cubicBezTo>
                      <a:pt x="18264" y="4215"/>
                      <a:pt x="18285" y="4162"/>
                      <a:pt x="18300" y="4056"/>
                    </a:cubicBezTo>
                    <a:cubicBezTo>
                      <a:pt x="18300" y="4030"/>
                      <a:pt x="18307" y="4030"/>
                      <a:pt x="18314" y="4003"/>
                    </a:cubicBezTo>
                    <a:cubicBezTo>
                      <a:pt x="18314" y="4003"/>
                      <a:pt x="18321" y="4030"/>
                      <a:pt x="18321" y="4030"/>
                    </a:cubicBezTo>
                    <a:cubicBezTo>
                      <a:pt x="18336" y="4162"/>
                      <a:pt x="18364" y="4242"/>
                      <a:pt x="18393" y="4295"/>
                    </a:cubicBezTo>
                    <a:cubicBezTo>
                      <a:pt x="18400" y="4295"/>
                      <a:pt x="18407" y="4322"/>
                      <a:pt x="18393" y="4348"/>
                    </a:cubicBezTo>
                    <a:close/>
                    <a:moveTo>
                      <a:pt x="18393" y="3286"/>
                    </a:moveTo>
                    <a:cubicBezTo>
                      <a:pt x="18364" y="3339"/>
                      <a:pt x="18336" y="3392"/>
                      <a:pt x="18328" y="3525"/>
                    </a:cubicBezTo>
                    <a:cubicBezTo>
                      <a:pt x="18321" y="3578"/>
                      <a:pt x="18300" y="3578"/>
                      <a:pt x="18300" y="3525"/>
                    </a:cubicBezTo>
                    <a:cubicBezTo>
                      <a:pt x="18285" y="3365"/>
                      <a:pt x="18249" y="3339"/>
                      <a:pt x="18221" y="3286"/>
                    </a:cubicBezTo>
                    <a:cubicBezTo>
                      <a:pt x="18221" y="3259"/>
                      <a:pt x="18213" y="3259"/>
                      <a:pt x="18213" y="3259"/>
                    </a:cubicBezTo>
                    <a:cubicBezTo>
                      <a:pt x="18213" y="3232"/>
                      <a:pt x="18213" y="3232"/>
                      <a:pt x="18221" y="3232"/>
                    </a:cubicBezTo>
                    <a:cubicBezTo>
                      <a:pt x="18256" y="3153"/>
                      <a:pt x="18285" y="3046"/>
                      <a:pt x="18307" y="2914"/>
                    </a:cubicBezTo>
                    <a:cubicBezTo>
                      <a:pt x="18314" y="2861"/>
                      <a:pt x="18314" y="2861"/>
                      <a:pt x="18321" y="2914"/>
                    </a:cubicBezTo>
                    <a:cubicBezTo>
                      <a:pt x="18328" y="3046"/>
                      <a:pt x="18364" y="3126"/>
                      <a:pt x="18393" y="3206"/>
                    </a:cubicBezTo>
                    <a:cubicBezTo>
                      <a:pt x="18400" y="3232"/>
                      <a:pt x="18407" y="3232"/>
                      <a:pt x="18415" y="3259"/>
                    </a:cubicBezTo>
                    <a:cubicBezTo>
                      <a:pt x="18407" y="3259"/>
                      <a:pt x="18400" y="3286"/>
                      <a:pt x="18393" y="3286"/>
                    </a:cubicBezTo>
                    <a:close/>
                    <a:moveTo>
                      <a:pt x="18558" y="9715"/>
                    </a:moveTo>
                    <a:cubicBezTo>
                      <a:pt x="18573" y="9662"/>
                      <a:pt x="18580" y="9635"/>
                      <a:pt x="18587" y="9609"/>
                    </a:cubicBezTo>
                    <a:cubicBezTo>
                      <a:pt x="18602" y="9556"/>
                      <a:pt x="18602" y="9556"/>
                      <a:pt x="18616" y="9582"/>
                    </a:cubicBezTo>
                    <a:cubicBezTo>
                      <a:pt x="18623" y="9635"/>
                      <a:pt x="18630" y="9662"/>
                      <a:pt x="18638" y="9689"/>
                    </a:cubicBezTo>
                    <a:cubicBezTo>
                      <a:pt x="18652" y="9715"/>
                      <a:pt x="18652" y="9742"/>
                      <a:pt x="18638" y="9768"/>
                    </a:cubicBezTo>
                    <a:cubicBezTo>
                      <a:pt x="18630" y="9821"/>
                      <a:pt x="18616" y="9875"/>
                      <a:pt x="18609" y="9928"/>
                    </a:cubicBezTo>
                    <a:cubicBezTo>
                      <a:pt x="18587" y="9848"/>
                      <a:pt x="18573" y="9795"/>
                      <a:pt x="18558" y="9742"/>
                    </a:cubicBezTo>
                    <a:cubicBezTo>
                      <a:pt x="18558" y="9742"/>
                      <a:pt x="18558" y="9715"/>
                      <a:pt x="18558" y="9715"/>
                    </a:cubicBezTo>
                    <a:close/>
                    <a:moveTo>
                      <a:pt x="18551" y="8626"/>
                    </a:moveTo>
                    <a:cubicBezTo>
                      <a:pt x="18558" y="8599"/>
                      <a:pt x="18558" y="8573"/>
                      <a:pt x="18566" y="8573"/>
                    </a:cubicBezTo>
                    <a:cubicBezTo>
                      <a:pt x="18594" y="8599"/>
                      <a:pt x="18580" y="8440"/>
                      <a:pt x="18602" y="8440"/>
                    </a:cubicBezTo>
                    <a:cubicBezTo>
                      <a:pt x="18602" y="8440"/>
                      <a:pt x="18609" y="8466"/>
                      <a:pt x="18616" y="8466"/>
                    </a:cubicBezTo>
                    <a:cubicBezTo>
                      <a:pt x="18630" y="8493"/>
                      <a:pt x="18616" y="8599"/>
                      <a:pt x="18645" y="8599"/>
                    </a:cubicBezTo>
                    <a:cubicBezTo>
                      <a:pt x="18645" y="8599"/>
                      <a:pt x="18652" y="8652"/>
                      <a:pt x="18645" y="8652"/>
                    </a:cubicBezTo>
                    <a:cubicBezTo>
                      <a:pt x="18638" y="8706"/>
                      <a:pt x="18623" y="8759"/>
                      <a:pt x="18616" y="8785"/>
                    </a:cubicBezTo>
                    <a:cubicBezTo>
                      <a:pt x="18609" y="8838"/>
                      <a:pt x="18602" y="8838"/>
                      <a:pt x="18587" y="8785"/>
                    </a:cubicBezTo>
                    <a:cubicBezTo>
                      <a:pt x="18580" y="8759"/>
                      <a:pt x="18573" y="8732"/>
                      <a:pt x="18558" y="8679"/>
                    </a:cubicBezTo>
                    <a:cubicBezTo>
                      <a:pt x="18558" y="8679"/>
                      <a:pt x="18558" y="8652"/>
                      <a:pt x="18551" y="8626"/>
                    </a:cubicBezTo>
                    <a:close/>
                    <a:moveTo>
                      <a:pt x="18602" y="19492"/>
                    </a:moveTo>
                    <a:cubicBezTo>
                      <a:pt x="18602" y="19492"/>
                      <a:pt x="18594" y="19492"/>
                      <a:pt x="18594" y="19466"/>
                    </a:cubicBezTo>
                    <a:cubicBezTo>
                      <a:pt x="18602" y="19466"/>
                      <a:pt x="18602" y="19466"/>
                      <a:pt x="18602" y="19466"/>
                    </a:cubicBezTo>
                    <a:cubicBezTo>
                      <a:pt x="18609" y="19466"/>
                      <a:pt x="18609" y="19466"/>
                      <a:pt x="18609" y="19466"/>
                    </a:cubicBezTo>
                    <a:cubicBezTo>
                      <a:pt x="18609" y="19492"/>
                      <a:pt x="18602" y="19492"/>
                      <a:pt x="18602" y="19492"/>
                    </a:cubicBezTo>
                    <a:close/>
                    <a:moveTo>
                      <a:pt x="18602" y="18456"/>
                    </a:moveTo>
                    <a:cubicBezTo>
                      <a:pt x="18594" y="18403"/>
                      <a:pt x="18580" y="18376"/>
                      <a:pt x="18580" y="18376"/>
                    </a:cubicBezTo>
                    <a:cubicBezTo>
                      <a:pt x="18587" y="18323"/>
                      <a:pt x="18594" y="18297"/>
                      <a:pt x="18602" y="18270"/>
                    </a:cubicBezTo>
                    <a:cubicBezTo>
                      <a:pt x="18609" y="18323"/>
                      <a:pt x="18616" y="18350"/>
                      <a:pt x="18623" y="18403"/>
                    </a:cubicBezTo>
                    <a:cubicBezTo>
                      <a:pt x="18623" y="18403"/>
                      <a:pt x="18609" y="18430"/>
                      <a:pt x="18602" y="18456"/>
                    </a:cubicBezTo>
                    <a:close/>
                    <a:moveTo>
                      <a:pt x="18587" y="17287"/>
                    </a:moveTo>
                    <a:cubicBezTo>
                      <a:pt x="18580" y="17261"/>
                      <a:pt x="18594" y="17234"/>
                      <a:pt x="18609" y="17181"/>
                    </a:cubicBezTo>
                    <a:cubicBezTo>
                      <a:pt x="18609" y="17207"/>
                      <a:pt x="18623" y="17234"/>
                      <a:pt x="18616" y="17261"/>
                    </a:cubicBezTo>
                    <a:cubicBezTo>
                      <a:pt x="18616" y="17287"/>
                      <a:pt x="18609" y="17314"/>
                      <a:pt x="18602" y="17367"/>
                    </a:cubicBezTo>
                    <a:cubicBezTo>
                      <a:pt x="18594" y="17340"/>
                      <a:pt x="18587" y="17314"/>
                      <a:pt x="18587" y="17287"/>
                    </a:cubicBezTo>
                    <a:close/>
                    <a:moveTo>
                      <a:pt x="18602" y="16277"/>
                    </a:moveTo>
                    <a:cubicBezTo>
                      <a:pt x="18594" y="16277"/>
                      <a:pt x="18587" y="16251"/>
                      <a:pt x="18573" y="16198"/>
                    </a:cubicBezTo>
                    <a:cubicBezTo>
                      <a:pt x="18587" y="16171"/>
                      <a:pt x="18594" y="16145"/>
                      <a:pt x="18602" y="16145"/>
                    </a:cubicBezTo>
                    <a:cubicBezTo>
                      <a:pt x="18609" y="16145"/>
                      <a:pt x="18616" y="16198"/>
                      <a:pt x="18623" y="16198"/>
                    </a:cubicBezTo>
                    <a:cubicBezTo>
                      <a:pt x="18616" y="16224"/>
                      <a:pt x="18609" y="16277"/>
                      <a:pt x="18602" y="16277"/>
                    </a:cubicBezTo>
                    <a:close/>
                    <a:moveTo>
                      <a:pt x="18573" y="14046"/>
                    </a:moveTo>
                    <a:cubicBezTo>
                      <a:pt x="18587" y="13993"/>
                      <a:pt x="18594" y="13966"/>
                      <a:pt x="18602" y="13939"/>
                    </a:cubicBezTo>
                    <a:cubicBezTo>
                      <a:pt x="18609" y="13993"/>
                      <a:pt x="18623" y="14019"/>
                      <a:pt x="18623" y="14046"/>
                    </a:cubicBezTo>
                    <a:cubicBezTo>
                      <a:pt x="18623" y="14072"/>
                      <a:pt x="18609" y="14099"/>
                      <a:pt x="18602" y="14125"/>
                    </a:cubicBezTo>
                    <a:cubicBezTo>
                      <a:pt x="18594" y="14099"/>
                      <a:pt x="18587" y="14072"/>
                      <a:pt x="18573" y="14046"/>
                    </a:cubicBezTo>
                    <a:close/>
                    <a:moveTo>
                      <a:pt x="18602" y="15215"/>
                    </a:moveTo>
                    <a:cubicBezTo>
                      <a:pt x="18594" y="15215"/>
                      <a:pt x="18587" y="15162"/>
                      <a:pt x="18573" y="15108"/>
                    </a:cubicBezTo>
                    <a:cubicBezTo>
                      <a:pt x="18587" y="15108"/>
                      <a:pt x="18594" y="15082"/>
                      <a:pt x="18602" y="15082"/>
                    </a:cubicBezTo>
                    <a:cubicBezTo>
                      <a:pt x="18609" y="15082"/>
                      <a:pt x="18616" y="15108"/>
                      <a:pt x="18623" y="15135"/>
                    </a:cubicBezTo>
                    <a:cubicBezTo>
                      <a:pt x="18616" y="15162"/>
                      <a:pt x="18609" y="15215"/>
                      <a:pt x="18602" y="15215"/>
                    </a:cubicBezTo>
                    <a:close/>
                    <a:moveTo>
                      <a:pt x="18602" y="13116"/>
                    </a:moveTo>
                    <a:cubicBezTo>
                      <a:pt x="18587" y="13063"/>
                      <a:pt x="18580" y="13036"/>
                      <a:pt x="18558" y="12983"/>
                    </a:cubicBezTo>
                    <a:cubicBezTo>
                      <a:pt x="18573" y="12903"/>
                      <a:pt x="18587" y="12877"/>
                      <a:pt x="18602" y="12824"/>
                    </a:cubicBezTo>
                    <a:cubicBezTo>
                      <a:pt x="18616" y="12877"/>
                      <a:pt x="18630" y="12930"/>
                      <a:pt x="18638" y="12983"/>
                    </a:cubicBezTo>
                    <a:cubicBezTo>
                      <a:pt x="18638" y="13010"/>
                      <a:pt x="18616" y="13063"/>
                      <a:pt x="18602" y="13116"/>
                    </a:cubicBezTo>
                    <a:close/>
                    <a:moveTo>
                      <a:pt x="18602" y="12000"/>
                    </a:moveTo>
                    <a:cubicBezTo>
                      <a:pt x="18587" y="11973"/>
                      <a:pt x="18580" y="11920"/>
                      <a:pt x="18566" y="11867"/>
                    </a:cubicBezTo>
                    <a:cubicBezTo>
                      <a:pt x="18580" y="11841"/>
                      <a:pt x="18594" y="11761"/>
                      <a:pt x="18602" y="11761"/>
                    </a:cubicBezTo>
                    <a:cubicBezTo>
                      <a:pt x="18616" y="11761"/>
                      <a:pt x="18623" y="11841"/>
                      <a:pt x="18638" y="11894"/>
                    </a:cubicBezTo>
                    <a:cubicBezTo>
                      <a:pt x="18623" y="11920"/>
                      <a:pt x="18609" y="12000"/>
                      <a:pt x="18602" y="12000"/>
                    </a:cubicBezTo>
                    <a:close/>
                    <a:moveTo>
                      <a:pt x="18630" y="10831"/>
                    </a:moveTo>
                    <a:cubicBezTo>
                      <a:pt x="18616" y="10858"/>
                      <a:pt x="18609" y="10937"/>
                      <a:pt x="18602" y="10911"/>
                    </a:cubicBezTo>
                    <a:cubicBezTo>
                      <a:pt x="18587" y="10911"/>
                      <a:pt x="18573" y="10858"/>
                      <a:pt x="18558" y="10831"/>
                    </a:cubicBezTo>
                    <a:cubicBezTo>
                      <a:pt x="18558" y="10804"/>
                      <a:pt x="18558" y="10804"/>
                      <a:pt x="18558" y="10778"/>
                    </a:cubicBezTo>
                    <a:cubicBezTo>
                      <a:pt x="18558" y="10778"/>
                      <a:pt x="18566" y="10751"/>
                      <a:pt x="18566" y="10751"/>
                    </a:cubicBezTo>
                    <a:cubicBezTo>
                      <a:pt x="18580" y="10698"/>
                      <a:pt x="18594" y="10672"/>
                      <a:pt x="18602" y="10618"/>
                    </a:cubicBezTo>
                    <a:cubicBezTo>
                      <a:pt x="18616" y="10672"/>
                      <a:pt x="18630" y="10725"/>
                      <a:pt x="18645" y="10778"/>
                    </a:cubicBezTo>
                    <a:cubicBezTo>
                      <a:pt x="18645" y="10778"/>
                      <a:pt x="18652" y="10804"/>
                      <a:pt x="18652" y="10804"/>
                    </a:cubicBezTo>
                    <a:cubicBezTo>
                      <a:pt x="18645" y="10831"/>
                      <a:pt x="18630" y="10831"/>
                      <a:pt x="18630" y="10831"/>
                    </a:cubicBezTo>
                    <a:close/>
                    <a:moveTo>
                      <a:pt x="18674" y="7563"/>
                    </a:moveTo>
                    <a:cubicBezTo>
                      <a:pt x="18652" y="7643"/>
                      <a:pt x="18623" y="7696"/>
                      <a:pt x="18609" y="7802"/>
                    </a:cubicBezTo>
                    <a:cubicBezTo>
                      <a:pt x="18609" y="7802"/>
                      <a:pt x="18602" y="7802"/>
                      <a:pt x="18602" y="7802"/>
                    </a:cubicBezTo>
                    <a:cubicBezTo>
                      <a:pt x="18594" y="7802"/>
                      <a:pt x="18594" y="7802"/>
                      <a:pt x="18594" y="7776"/>
                    </a:cubicBezTo>
                    <a:cubicBezTo>
                      <a:pt x="18587" y="7669"/>
                      <a:pt x="18551" y="7643"/>
                      <a:pt x="18530" y="7563"/>
                    </a:cubicBezTo>
                    <a:cubicBezTo>
                      <a:pt x="18530" y="7563"/>
                      <a:pt x="18530" y="7537"/>
                      <a:pt x="18530" y="7537"/>
                    </a:cubicBezTo>
                    <a:cubicBezTo>
                      <a:pt x="18530" y="7537"/>
                      <a:pt x="18537" y="7510"/>
                      <a:pt x="18537" y="7510"/>
                    </a:cubicBezTo>
                    <a:cubicBezTo>
                      <a:pt x="18558" y="7457"/>
                      <a:pt x="18573" y="7404"/>
                      <a:pt x="18594" y="7351"/>
                    </a:cubicBezTo>
                    <a:cubicBezTo>
                      <a:pt x="18602" y="7297"/>
                      <a:pt x="18609" y="7324"/>
                      <a:pt x="18616" y="7351"/>
                    </a:cubicBezTo>
                    <a:cubicBezTo>
                      <a:pt x="18630" y="7404"/>
                      <a:pt x="18638" y="7510"/>
                      <a:pt x="18674" y="7510"/>
                    </a:cubicBezTo>
                    <a:cubicBezTo>
                      <a:pt x="18674" y="7510"/>
                      <a:pt x="18674" y="7563"/>
                      <a:pt x="18674" y="7563"/>
                    </a:cubicBezTo>
                    <a:close/>
                    <a:moveTo>
                      <a:pt x="18666" y="6500"/>
                    </a:moveTo>
                    <a:cubicBezTo>
                      <a:pt x="18652" y="6527"/>
                      <a:pt x="18645" y="6553"/>
                      <a:pt x="18630" y="6580"/>
                    </a:cubicBezTo>
                    <a:cubicBezTo>
                      <a:pt x="18623" y="6633"/>
                      <a:pt x="18609" y="6686"/>
                      <a:pt x="18602" y="6686"/>
                    </a:cubicBezTo>
                    <a:cubicBezTo>
                      <a:pt x="18587" y="6686"/>
                      <a:pt x="18580" y="6607"/>
                      <a:pt x="18573" y="6580"/>
                    </a:cubicBezTo>
                    <a:cubicBezTo>
                      <a:pt x="18558" y="6553"/>
                      <a:pt x="18551" y="6474"/>
                      <a:pt x="18537" y="6500"/>
                    </a:cubicBezTo>
                    <a:cubicBezTo>
                      <a:pt x="18537" y="6474"/>
                      <a:pt x="18530" y="6447"/>
                      <a:pt x="18537" y="6447"/>
                    </a:cubicBezTo>
                    <a:cubicBezTo>
                      <a:pt x="18566" y="6394"/>
                      <a:pt x="18580" y="6314"/>
                      <a:pt x="18594" y="6208"/>
                    </a:cubicBezTo>
                    <a:cubicBezTo>
                      <a:pt x="18594" y="6208"/>
                      <a:pt x="18602" y="6208"/>
                      <a:pt x="18602" y="6182"/>
                    </a:cubicBezTo>
                    <a:cubicBezTo>
                      <a:pt x="18602" y="6208"/>
                      <a:pt x="18609" y="6208"/>
                      <a:pt x="18609" y="6208"/>
                    </a:cubicBezTo>
                    <a:cubicBezTo>
                      <a:pt x="18623" y="6314"/>
                      <a:pt x="18638" y="6394"/>
                      <a:pt x="18666" y="6421"/>
                    </a:cubicBezTo>
                    <a:cubicBezTo>
                      <a:pt x="18674" y="6447"/>
                      <a:pt x="18688" y="6474"/>
                      <a:pt x="18666" y="6500"/>
                    </a:cubicBezTo>
                    <a:close/>
                    <a:moveTo>
                      <a:pt x="18537" y="5358"/>
                    </a:moveTo>
                    <a:cubicBezTo>
                      <a:pt x="18558" y="5278"/>
                      <a:pt x="18573" y="5199"/>
                      <a:pt x="18594" y="5092"/>
                    </a:cubicBezTo>
                    <a:cubicBezTo>
                      <a:pt x="18602" y="5092"/>
                      <a:pt x="18602" y="5066"/>
                      <a:pt x="18602" y="5066"/>
                    </a:cubicBezTo>
                    <a:cubicBezTo>
                      <a:pt x="18602" y="5066"/>
                      <a:pt x="18609" y="5066"/>
                      <a:pt x="18609" y="5092"/>
                    </a:cubicBezTo>
                    <a:cubicBezTo>
                      <a:pt x="18616" y="5225"/>
                      <a:pt x="18645" y="5252"/>
                      <a:pt x="18666" y="5358"/>
                    </a:cubicBezTo>
                    <a:cubicBezTo>
                      <a:pt x="18674" y="5384"/>
                      <a:pt x="18681" y="5411"/>
                      <a:pt x="18666" y="5438"/>
                    </a:cubicBezTo>
                    <a:cubicBezTo>
                      <a:pt x="18652" y="5491"/>
                      <a:pt x="18630" y="5491"/>
                      <a:pt x="18623" y="5597"/>
                    </a:cubicBezTo>
                    <a:cubicBezTo>
                      <a:pt x="18616" y="5677"/>
                      <a:pt x="18587" y="5677"/>
                      <a:pt x="18587" y="5597"/>
                    </a:cubicBezTo>
                    <a:cubicBezTo>
                      <a:pt x="18580" y="5491"/>
                      <a:pt x="18551" y="5491"/>
                      <a:pt x="18537" y="5438"/>
                    </a:cubicBezTo>
                    <a:cubicBezTo>
                      <a:pt x="18530" y="5411"/>
                      <a:pt x="18523" y="5384"/>
                      <a:pt x="18537" y="5358"/>
                    </a:cubicBezTo>
                    <a:close/>
                    <a:moveTo>
                      <a:pt x="18681" y="4348"/>
                    </a:moveTo>
                    <a:cubicBezTo>
                      <a:pt x="18652" y="4428"/>
                      <a:pt x="18623" y="4534"/>
                      <a:pt x="18602" y="4641"/>
                    </a:cubicBezTo>
                    <a:cubicBezTo>
                      <a:pt x="18587" y="4508"/>
                      <a:pt x="18558" y="4428"/>
                      <a:pt x="18523" y="4348"/>
                    </a:cubicBezTo>
                    <a:cubicBezTo>
                      <a:pt x="18523" y="4348"/>
                      <a:pt x="18515" y="4322"/>
                      <a:pt x="18515" y="4322"/>
                    </a:cubicBezTo>
                    <a:cubicBezTo>
                      <a:pt x="18515" y="4322"/>
                      <a:pt x="18515" y="4295"/>
                      <a:pt x="18523" y="4295"/>
                    </a:cubicBezTo>
                    <a:cubicBezTo>
                      <a:pt x="18558" y="4242"/>
                      <a:pt x="18580" y="4136"/>
                      <a:pt x="18594" y="4030"/>
                    </a:cubicBezTo>
                    <a:cubicBezTo>
                      <a:pt x="18602" y="3976"/>
                      <a:pt x="18609" y="4003"/>
                      <a:pt x="18616" y="4030"/>
                    </a:cubicBezTo>
                    <a:cubicBezTo>
                      <a:pt x="18630" y="4136"/>
                      <a:pt x="18652" y="4215"/>
                      <a:pt x="18681" y="4269"/>
                    </a:cubicBezTo>
                    <a:cubicBezTo>
                      <a:pt x="18688" y="4295"/>
                      <a:pt x="18702" y="4295"/>
                      <a:pt x="18681" y="4348"/>
                    </a:cubicBezTo>
                    <a:close/>
                    <a:moveTo>
                      <a:pt x="18695" y="3286"/>
                    </a:moveTo>
                    <a:cubicBezTo>
                      <a:pt x="18659" y="3312"/>
                      <a:pt x="18630" y="3392"/>
                      <a:pt x="18616" y="3525"/>
                    </a:cubicBezTo>
                    <a:cubicBezTo>
                      <a:pt x="18609" y="3604"/>
                      <a:pt x="18594" y="3551"/>
                      <a:pt x="18587" y="3525"/>
                    </a:cubicBezTo>
                    <a:cubicBezTo>
                      <a:pt x="18573" y="3472"/>
                      <a:pt x="18566" y="3392"/>
                      <a:pt x="18551" y="3339"/>
                    </a:cubicBezTo>
                    <a:cubicBezTo>
                      <a:pt x="18537" y="3312"/>
                      <a:pt x="18515" y="3286"/>
                      <a:pt x="18501" y="3232"/>
                    </a:cubicBezTo>
                    <a:cubicBezTo>
                      <a:pt x="18523" y="3206"/>
                      <a:pt x="18544" y="3179"/>
                      <a:pt x="18558" y="3126"/>
                    </a:cubicBezTo>
                    <a:cubicBezTo>
                      <a:pt x="18573" y="3073"/>
                      <a:pt x="18580" y="2993"/>
                      <a:pt x="18594" y="2914"/>
                    </a:cubicBezTo>
                    <a:cubicBezTo>
                      <a:pt x="18594" y="2914"/>
                      <a:pt x="18602" y="2887"/>
                      <a:pt x="18602" y="2861"/>
                    </a:cubicBezTo>
                    <a:cubicBezTo>
                      <a:pt x="18602" y="2887"/>
                      <a:pt x="18609" y="2887"/>
                      <a:pt x="18609" y="2914"/>
                    </a:cubicBezTo>
                    <a:cubicBezTo>
                      <a:pt x="18623" y="3046"/>
                      <a:pt x="18659" y="3153"/>
                      <a:pt x="18695" y="3232"/>
                    </a:cubicBezTo>
                    <a:cubicBezTo>
                      <a:pt x="18709" y="3259"/>
                      <a:pt x="18709" y="3259"/>
                      <a:pt x="18695" y="3286"/>
                    </a:cubicBezTo>
                    <a:close/>
                    <a:moveTo>
                      <a:pt x="18825" y="6447"/>
                    </a:moveTo>
                    <a:cubicBezTo>
                      <a:pt x="18853" y="6394"/>
                      <a:pt x="18875" y="6341"/>
                      <a:pt x="18882" y="6235"/>
                    </a:cubicBezTo>
                    <a:cubicBezTo>
                      <a:pt x="18889" y="6182"/>
                      <a:pt x="18896" y="6182"/>
                      <a:pt x="18904" y="6235"/>
                    </a:cubicBezTo>
                    <a:cubicBezTo>
                      <a:pt x="18911" y="6341"/>
                      <a:pt x="18932" y="6394"/>
                      <a:pt x="18961" y="6447"/>
                    </a:cubicBezTo>
                    <a:cubicBezTo>
                      <a:pt x="18968" y="6447"/>
                      <a:pt x="18968" y="6474"/>
                      <a:pt x="18954" y="6500"/>
                    </a:cubicBezTo>
                    <a:cubicBezTo>
                      <a:pt x="18932" y="6553"/>
                      <a:pt x="18911" y="6633"/>
                      <a:pt x="18889" y="6686"/>
                    </a:cubicBezTo>
                    <a:cubicBezTo>
                      <a:pt x="18868" y="6633"/>
                      <a:pt x="18846" y="6553"/>
                      <a:pt x="18832" y="6500"/>
                    </a:cubicBezTo>
                    <a:cubicBezTo>
                      <a:pt x="18825" y="6474"/>
                      <a:pt x="18825" y="6474"/>
                      <a:pt x="18817" y="6474"/>
                    </a:cubicBezTo>
                    <a:cubicBezTo>
                      <a:pt x="18817" y="6447"/>
                      <a:pt x="18825" y="6447"/>
                      <a:pt x="18825" y="6447"/>
                    </a:cubicBezTo>
                    <a:close/>
                    <a:moveTo>
                      <a:pt x="18817" y="5411"/>
                    </a:moveTo>
                    <a:cubicBezTo>
                      <a:pt x="18825" y="5384"/>
                      <a:pt x="18825" y="5358"/>
                      <a:pt x="18832" y="5358"/>
                    </a:cubicBezTo>
                    <a:cubicBezTo>
                      <a:pt x="18853" y="5252"/>
                      <a:pt x="18882" y="5199"/>
                      <a:pt x="18889" y="5066"/>
                    </a:cubicBezTo>
                    <a:cubicBezTo>
                      <a:pt x="18911" y="5172"/>
                      <a:pt x="18932" y="5252"/>
                      <a:pt x="18954" y="5331"/>
                    </a:cubicBezTo>
                    <a:cubicBezTo>
                      <a:pt x="18968" y="5384"/>
                      <a:pt x="18968" y="5438"/>
                      <a:pt x="18954" y="5438"/>
                    </a:cubicBezTo>
                    <a:cubicBezTo>
                      <a:pt x="18925" y="5464"/>
                      <a:pt x="18918" y="5544"/>
                      <a:pt x="18904" y="5624"/>
                    </a:cubicBezTo>
                    <a:cubicBezTo>
                      <a:pt x="18904" y="5677"/>
                      <a:pt x="18889" y="5703"/>
                      <a:pt x="18882" y="5624"/>
                    </a:cubicBezTo>
                    <a:cubicBezTo>
                      <a:pt x="18875" y="5544"/>
                      <a:pt x="18853" y="5491"/>
                      <a:pt x="18832" y="5438"/>
                    </a:cubicBezTo>
                    <a:cubicBezTo>
                      <a:pt x="18825" y="5438"/>
                      <a:pt x="18825" y="5411"/>
                      <a:pt x="18817" y="5411"/>
                    </a:cubicBezTo>
                    <a:close/>
                    <a:moveTo>
                      <a:pt x="18896" y="19492"/>
                    </a:moveTo>
                    <a:cubicBezTo>
                      <a:pt x="18889" y="19492"/>
                      <a:pt x="18889" y="19492"/>
                      <a:pt x="18882" y="19466"/>
                    </a:cubicBezTo>
                    <a:cubicBezTo>
                      <a:pt x="18889" y="19466"/>
                      <a:pt x="18889" y="19466"/>
                      <a:pt x="18889" y="19466"/>
                    </a:cubicBezTo>
                    <a:cubicBezTo>
                      <a:pt x="18896" y="19466"/>
                      <a:pt x="18896" y="19466"/>
                      <a:pt x="18896" y="19466"/>
                    </a:cubicBezTo>
                    <a:cubicBezTo>
                      <a:pt x="18896" y="19492"/>
                      <a:pt x="18896" y="19492"/>
                      <a:pt x="18896" y="19492"/>
                    </a:cubicBezTo>
                    <a:close/>
                    <a:moveTo>
                      <a:pt x="18889" y="18456"/>
                    </a:moveTo>
                    <a:cubicBezTo>
                      <a:pt x="18882" y="18430"/>
                      <a:pt x="18875" y="18376"/>
                      <a:pt x="18875" y="18376"/>
                    </a:cubicBezTo>
                    <a:cubicBezTo>
                      <a:pt x="18875" y="18350"/>
                      <a:pt x="18889" y="18323"/>
                      <a:pt x="18896" y="18270"/>
                    </a:cubicBezTo>
                    <a:cubicBezTo>
                      <a:pt x="18904" y="18323"/>
                      <a:pt x="18911" y="18350"/>
                      <a:pt x="18911" y="18376"/>
                    </a:cubicBezTo>
                    <a:cubicBezTo>
                      <a:pt x="18911" y="18403"/>
                      <a:pt x="18896" y="18430"/>
                      <a:pt x="18889" y="18456"/>
                    </a:cubicBezTo>
                    <a:close/>
                    <a:moveTo>
                      <a:pt x="18889" y="17367"/>
                    </a:moveTo>
                    <a:cubicBezTo>
                      <a:pt x="18889" y="17340"/>
                      <a:pt x="18882" y="17314"/>
                      <a:pt x="18868" y="17261"/>
                    </a:cubicBezTo>
                    <a:cubicBezTo>
                      <a:pt x="18875" y="17261"/>
                      <a:pt x="18882" y="17207"/>
                      <a:pt x="18889" y="17207"/>
                    </a:cubicBezTo>
                    <a:cubicBezTo>
                      <a:pt x="18896" y="17234"/>
                      <a:pt x="18904" y="17261"/>
                      <a:pt x="18911" y="17287"/>
                    </a:cubicBezTo>
                    <a:cubicBezTo>
                      <a:pt x="18904" y="17314"/>
                      <a:pt x="18896" y="17340"/>
                      <a:pt x="18889" y="17367"/>
                    </a:cubicBezTo>
                    <a:close/>
                    <a:moveTo>
                      <a:pt x="18896" y="16277"/>
                    </a:moveTo>
                    <a:cubicBezTo>
                      <a:pt x="18889" y="16277"/>
                      <a:pt x="18882" y="16251"/>
                      <a:pt x="18860" y="16198"/>
                    </a:cubicBezTo>
                    <a:cubicBezTo>
                      <a:pt x="18875" y="16171"/>
                      <a:pt x="18882" y="16145"/>
                      <a:pt x="18889" y="16145"/>
                    </a:cubicBezTo>
                    <a:cubicBezTo>
                      <a:pt x="18896" y="16145"/>
                      <a:pt x="18904" y="16198"/>
                      <a:pt x="18911" y="16198"/>
                    </a:cubicBezTo>
                    <a:cubicBezTo>
                      <a:pt x="18904" y="16224"/>
                      <a:pt x="18904" y="16277"/>
                      <a:pt x="18896" y="16277"/>
                    </a:cubicBezTo>
                    <a:close/>
                    <a:moveTo>
                      <a:pt x="18889" y="14125"/>
                    </a:moveTo>
                    <a:cubicBezTo>
                      <a:pt x="18882" y="14099"/>
                      <a:pt x="18875" y="14072"/>
                      <a:pt x="18875" y="14046"/>
                    </a:cubicBezTo>
                    <a:cubicBezTo>
                      <a:pt x="18875" y="14019"/>
                      <a:pt x="18882" y="13966"/>
                      <a:pt x="18889" y="13939"/>
                    </a:cubicBezTo>
                    <a:cubicBezTo>
                      <a:pt x="18896" y="13966"/>
                      <a:pt x="18911" y="13993"/>
                      <a:pt x="18911" y="14019"/>
                    </a:cubicBezTo>
                    <a:cubicBezTo>
                      <a:pt x="18911" y="14072"/>
                      <a:pt x="18896" y="14099"/>
                      <a:pt x="18889" y="14125"/>
                    </a:cubicBezTo>
                    <a:close/>
                    <a:moveTo>
                      <a:pt x="18911" y="15135"/>
                    </a:moveTo>
                    <a:cubicBezTo>
                      <a:pt x="18911" y="15162"/>
                      <a:pt x="18896" y="15188"/>
                      <a:pt x="18889" y="15215"/>
                    </a:cubicBezTo>
                    <a:cubicBezTo>
                      <a:pt x="18882" y="15188"/>
                      <a:pt x="18875" y="15162"/>
                      <a:pt x="18875" y="15135"/>
                    </a:cubicBezTo>
                    <a:cubicBezTo>
                      <a:pt x="18875" y="15108"/>
                      <a:pt x="18882" y="15082"/>
                      <a:pt x="18896" y="15055"/>
                    </a:cubicBezTo>
                    <a:cubicBezTo>
                      <a:pt x="18904" y="15082"/>
                      <a:pt x="18911" y="15108"/>
                      <a:pt x="18911" y="15135"/>
                    </a:cubicBezTo>
                    <a:close/>
                    <a:moveTo>
                      <a:pt x="18896" y="13116"/>
                    </a:moveTo>
                    <a:cubicBezTo>
                      <a:pt x="18882" y="13063"/>
                      <a:pt x="18868" y="13036"/>
                      <a:pt x="18853" y="12983"/>
                    </a:cubicBezTo>
                    <a:cubicBezTo>
                      <a:pt x="18868" y="12930"/>
                      <a:pt x="18875" y="12877"/>
                      <a:pt x="18889" y="12824"/>
                    </a:cubicBezTo>
                    <a:cubicBezTo>
                      <a:pt x="18904" y="12877"/>
                      <a:pt x="18925" y="12930"/>
                      <a:pt x="18925" y="12983"/>
                    </a:cubicBezTo>
                    <a:cubicBezTo>
                      <a:pt x="18925" y="13010"/>
                      <a:pt x="18904" y="13063"/>
                      <a:pt x="18896" y="13116"/>
                    </a:cubicBezTo>
                    <a:close/>
                    <a:moveTo>
                      <a:pt x="18889" y="12000"/>
                    </a:moveTo>
                    <a:cubicBezTo>
                      <a:pt x="18882" y="12000"/>
                      <a:pt x="18868" y="11920"/>
                      <a:pt x="18853" y="11867"/>
                    </a:cubicBezTo>
                    <a:cubicBezTo>
                      <a:pt x="18868" y="11841"/>
                      <a:pt x="18882" y="11761"/>
                      <a:pt x="18889" y="11761"/>
                    </a:cubicBezTo>
                    <a:cubicBezTo>
                      <a:pt x="18904" y="11761"/>
                      <a:pt x="18911" y="11841"/>
                      <a:pt x="18925" y="11867"/>
                    </a:cubicBezTo>
                    <a:cubicBezTo>
                      <a:pt x="18911" y="11920"/>
                      <a:pt x="18904" y="12000"/>
                      <a:pt x="18889" y="12000"/>
                    </a:cubicBezTo>
                    <a:close/>
                    <a:moveTo>
                      <a:pt x="18918" y="10831"/>
                    </a:moveTo>
                    <a:cubicBezTo>
                      <a:pt x="18896" y="10911"/>
                      <a:pt x="18882" y="10911"/>
                      <a:pt x="18860" y="10831"/>
                    </a:cubicBezTo>
                    <a:cubicBezTo>
                      <a:pt x="18853" y="10804"/>
                      <a:pt x="18839" y="10831"/>
                      <a:pt x="18853" y="10751"/>
                    </a:cubicBezTo>
                    <a:cubicBezTo>
                      <a:pt x="18868" y="10725"/>
                      <a:pt x="18882" y="10672"/>
                      <a:pt x="18889" y="10618"/>
                    </a:cubicBezTo>
                    <a:cubicBezTo>
                      <a:pt x="18896" y="10645"/>
                      <a:pt x="18896" y="10645"/>
                      <a:pt x="18904" y="10645"/>
                    </a:cubicBezTo>
                    <a:cubicBezTo>
                      <a:pt x="18911" y="10672"/>
                      <a:pt x="18918" y="10725"/>
                      <a:pt x="18925" y="10751"/>
                    </a:cubicBezTo>
                    <a:cubicBezTo>
                      <a:pt x="18940" y="10778"/>
                      <a:pt x="18947" y="10778"/>
                      <a:pt x="18918" y="10831"/>
                    </a:cubicBezTo>
                    <a:close/>
                    <a:moveTo>
                      <a:pt x="18925" y="9768"/>
                    </a:moveTo>
                    <a:cubicBezTo>
                      <a:pt x="18918" y="9795"/>
                      <a:pt x="18911" y="9848"/>
                      <a:pt x="18904" y="9875"/>
                    </a:cubicBezTo>
                    <a:cubicBezTo>
                      <a:pt x="18896" y="9928"/>
                      <a:pt x="18889" y="9901"/>
                      <a:pt x="18882" y="9848"/>
                    </a:cubicBezTo>
                    <a:cubicBezTo>
                      <a:pt x="18868" y="9821"/>
                      <a:pt x="18853" y="9768"/>
                      <a:pt x="18846" y="9742"/>
                    </a:cubicBezTo>
                    <a:cubicBezTo>
                      <a:pt x="18846" y="9715"/>
                      <a:pt x="18853" y="9715"/>
                      <a:pt x="18853" y="9689"/>
                    </a:cubicBezTo>
                    <a:cubicBezTo>
                      <a:pt x="18860" y="9662"/>
                      <a:pt x="18875" y="9635"/>
                      <a:pt x="18882" y="9582"/>
                    </a:cubicBezTo>
                    <a:cubicBezTo>
                      <a:pt x="18889" y="9529"/>
                      <a:pt x="18896" y="9556"/>
                      <a:pt x="18904" y="9609"/>
                    </a:cubicBezTo>
                    <a:cubicBezTo>
                      <a:pt x="18911" y="9635"/>
                      <a:pt x="18918" y="9662"/>
                      <a:pt x="18932" y="9689"/>
                    </a:cubicBezTo>
                    <a:cubicBezTo>
                      <a:pt x="18947" y="9715"/>
                      <a:pt x="18940" y="9742"/>
                      <a:pt x="18925" y="9768"/>
                    </a:cubicBezTo>
                    <a:close/>
                    <a:moveTo>
                      <a:pt x="18940" y="8679"/>
                    </a:moveTo>
                    <a:cubicBezTo>
                      <a:pt x="18925" y="8706"/>
                      <a:pt x="18911" y="8759"/>
                      <a:pt x="18896" y="8812"/>
                    </a:cubicBezTo>
                    <a:cubicBezTo>
                      <a:pt x="18896" y="8812"/>
                      <a:pt x="18889" y="8812"/>
                      <a:pt x="18882" y="8812"/>
                    </a:cubicBezTo>
                    <a:cubicBezTo>
                      <a:pt x="18868" y="8759"/>
                      <a:pt x="18860" y="8706"/>
                      <a:pt x="18846" y="8652"/>
                    </a:cubicBezTo>
                    <a:cubicBezTo>
                      <a:pt x="18846" y="8652"/>
                      <a:pt x="18846" y="8626"/>
                      <a:pt x="18846" y="8599"/>
                    </a:cubicBezTo>
                    <a:cubicBezTo>
                      <a:pt x="18846" y="8599"/>
                      <a:pt x="18853" y="8573"/>
                      <a:pt x="18853" y="8573"/>
                    </a:cubicBezTo>
                    <a:cubicBezTo>
                      <a:pt x="18882" y="8599"/>
                      <a:pt x="18868" y="8413"/>
                      <a:pt x="18896" y="8440"/>
                    </a:cubicBezTo>
                    <a:cubicBezTo>
                      <a:pt x="18918" y="8466"/>
                      <a:pt x="18904" y="8599"/>
                      <a:pt x="18932" y="8573"/>
                    </a:cubicBezTo>
                    <a:cubicBezTo>
                      <a:pt x="18932" y="8573"/>
                      <a:pt x="18940" y="8599"/>
                      <a:pt x="18940" y="8626"/>
                    </a:cubicBezTo>
                    <a:cubicBezTo>
                      <a:pt x="18940" y="8626"/>
                      <a:pt x="18940" y="8652"/>
                      <a:pt x="18940" y="8679"/>
                    </a:cubicBezTo>
                    <a:close/>
                    <a:moveTo>
                      <a:pt x="18947" y="7616"/>
                    </a:moveTo>
                    <a:cubicBezTo>
                      <a:pt x="18918" y="7643"/>
                      <a:pt x="18918" y="7802"/>
                      <a:pt x="18889" y="7802"/>
                    </a:cubicBezTo>
                    <a:cubicBezTo>
                      <a:pt x="18868" y="7802"/>
                      <a:pt x="18868" y="7643"/>
                      <a:pt x="18839" y="7616"/>
                    </a:cubicBezTo>
                    <a:cubicBezTo>
                      <a:pt x="18832" y="7616"/>
                      <a:pt x="18825" y="7590"/>
                      <a:pt x="18825" y="7563"/>
                    </a:cubicBezTo>
                    <a:cubicBezTo>
                      <a:pt x="18825" y="7537"/>
                      <a:pt x="18825" y="7510"/>
                      <a:pt x="18825" y="7510"/>
                    </a:cubicBezTo>
                    <a:cubicBezTo>
                      <a:pt x="18832" y="7483"/>
                      <a:pt x="18839" y="7483"/>
                      <a:pt x="18846" y="7457"/>
                    </a:cubicBezTo>
                    <a:cubicBezTo>
                      <a:pt x="18860" y="7430"/>
                      <a:pt x="18875" y="7324"/>
                      <a:pt x="18889" y="7324"/>
                    </a:cubicBezTo>
                    <a:cubicBezTo>
                      <a:pt x="18904" y="7324"/>
                      <a:pt x="18918" y="7430"/>
                      <a:pt x="18940" y="7457"/>
                    </a:cubicBezTo>
                    <a:cubicBezTo>
                      <a:pt x="18940" y="7483"/>
                      <a:pt x="18954" y="7483"/>
                      <a:pt x="18961" y="7510"/>
                    </a:cubicBezTo>
                    <a:cubicBezTo>
                      <a:pt x="18961" y="7510"/>
                      <a:pt x="18961" y="7537"/>
                      <a:pt x="18968" y="7537"/>
                    </a:cubicBezTo>
                    <a:cubicBezTo>
                      <a:pt x="18961" y="7563"/>
                      <a:pt x="18954" y="7616"/>
                      <a:pt x="18947" y="7616"/>
                    </a:cubicBezTo>
                    <a:close/>
                    <a:moveTo>
                      <a:pt x="18932" y="4455"/>
                    </a:moveTo>
                    <a:cubicBezTo>
                      <a:pt x="18889" y="4614"/>
                      <a:pt x="18889" y="4614"/>
                      <a:pt x="18853" y="4455"/>
                    </a:cubicBezTo>
                    <a:cubicBezTo>
                      <a:pt x="18839" y="4428"/>
                      <a:pt x="18825" y="4375"/>
                      <a:pt x="18810" y="4348"/>
                    </a:cubicBezTo>
                    <a:cubicBezTo>
                      <a:pt x="18810" y="4348"/>
                      <a:pt x="18803" y="4322"/>
                      <a:pt x="18803" y="4322"/>
                    </a:cubicBezTo>
                    <a:cubicBezTo>
                      <a:pt x="18803" y="4322"/>
                      <a:pt x="18810" y="4295"/>
                      <a:pt x="18810" y="4295"/>
                    </a:cubicBezTo>
                    <a:cubicBezTo>
                      <a:pt x="18846" y="4242"/>
                      <a:pt x="18868" y="4136"/>
                      <a:pt x="18882" y="4030"/>
                    </a:cubicBezTo>
                    <a:cubicBezTo>
                      <a:pt x="18889" y="3976"/>
                      <a:pt x="18896" y="4003"/>
                      <a:pt x="18904" y="4030"/>
                    </a:cubicBezTo>
                    <a:cubicBezTo>
                      <a:pt x="18911" y="4083"/>
                      <a:pt x="18918" y="4136"/>
                      <a:pt x="18932" y="4189"/>
                    </a:cubicBezTo>
                    <a:cubicBezTo>
                      <a:pt x="18947" y="4242"/>
                      <a:pt x="18961" y="4295"/>
                      <a:pt x="18983" y="4322"/>
                    </a:cubicBezTo>
                    <a:cubicBezTo>
                      <a:pt x="18961" y="4375"/>
                      <a:pt x="18947" y="4401"/>
                      <a:pt x="18932" y="4455"/>
                    </a:cubicBezTo>
                    <a:close/>
                    <a:moveTo>
                      <a:pt x="18954" y="3339"/>
                    </a:moveTo>
                    <a:cubicBezTo>
                      <a:pt x="18932" y="3365"/>
                      <a:pt x="18918" y="3418"/>
                      <a:pt x="18911" y="3525"/>
                    </a:cubicBezTo>
                    <a:cubicBezTo>
                      <a:pt x="18904" y="3578"/>
                      <a:pt x="18882" y="3578"/>
                      <a:pt x="18875" y="3498"/>
                    </a:cubicBezTo>
                    <a:cubicBezTo>
                      <a:pt x="18868" y="3418"/>
                      <a:pt x="18853" y="3392"/>
                      <a:pt x="18839" y="3339"/>
                    </a:cubicBezTo>
                    <a:cubicBezTo>
                      <a:pt x="18825" y="3286"/>
                      <a:pt x="18810" y="3286"/>
                      <a:pt x="18789" y="3232"/>
                    </a:cubicBezTo>
                    <a:cubicBezTo>
                      <a:pt x="18810" y="3206"/>
                      <a:pt x="18825" y="3153"/>
                      <a:pt x="18839" y="3126"/>
                    </a:cubicBezTo>
                    <a:cubicBezTo>
                      <a:pt x="18868" y="3073"/>
                      <a:pt x="18868" y="2993"/>
                      <a:pt x="18882" y="2914"/>
                    </a:cubicBezTo>
                    <a:cubicBezTo>
                      <a:pt x="18889" y="2914"/>
                      <a:pt x="18889" y="2887"/>
                      <a:pt x="18889" y="2861"/>
                    </a:cubicBezTo>
                    <a:cubicBezTo>
                      <a:pt x="18896" y="2887"/>
                      <a:pt x="18896" y="2914"/>
                      <a:pt x="18896" y="2914"/>
                    </a:cubicBezTo>
                    <a:cubicBezTo>
                      <a:pt x="18918" y="3020"/>
                      <a:pt x="18932" y="3100"/>
                      <a:pt x="18954" y="3153"/>
                    </a:cubicBezTo>
                    <a:cubicBezTo>
                      <a:pt x="18968" y="3179"/>
                      <a:pt x="18983" y="3232"/>
                      <a:pt x="18997" y="3259"/>
                    </a:cubicBezTo>
                    <a:cubicBezTo>
                      <a:pt x="18983" y="3286"/>
                      <a:pt x="18968" y="3312"/>
                      <a:pt x="18954" y="3339"/>
                    </a:cubicBezTo>
                    <a:close/>
                    <a:moveTo>
                      <a:pt x="19191" y="16145"/>
                    </a:moveTo>
                    <a:cubicBezTo>
                      <a:pt x="19198" y="16145"/>
                      <a:pt x="19206" y="16171"/>
                      <a:pt x="19213" y="16198"/>
                    </a:cubicBezTo>
                    <a:cubicBezTo>
                      <a:pt x="19206" y="16224"/>
                      <a:pt x="19198" y="16251"/>
                      <a:pt x="19191" y="16304"/>
                    </a:cubicBezTo>
                    <a:cubicBezTo>
                      <a:pt x="19184" y="16277"/>
                      <a:pt x="19177" y="16251"/>
                      <a:pt x="19162" y="16224"/>
                    </a:cubicBezTo>
                    <a:cubicBezTo>
                      <a:pt x="19170" y="16198"/>
                      <a:pt x="19177" y="16145"/>
                      <a:pt x="19191" y="16145"/>
                    </a:cubicBezTo>
                    <a:close/>
                    <a:moveTo>
                      <a:pt x="19191" y="15002"/>
                    </a:moveTo>
                    <a:cubicBezTo>
                      <a:pt x="19198" y="15055"/>
                      <a:pt x="19213" y="15082"/>
                      <a:pt x="19213" y="15135"/>
                    </a:cubicBezTo>
                    <a:cubicBezTo>
                      <a:pt x="19213" y="15162"/>
                      <a:pt x="19198" y="15188"/>
                      <a:pt x="19191" y="15241"/>
                    </a:cubicBezTo>
                    <a:cubicBezTo>
                      <a:pt x="19184" y="15215"/>
                      <a:pt x="19170" y="15188"/>
                      <a:pt x="19162" y="15162"/>
                    </a:cubicBezTo>
                    <a:cubicBezTo>
                      <a:pt x="19162" y="15135"/>
                      <a:pt x="19184" y="15002"/>
                      <a:pt x="19191" y="15002"/>
                    </a:cubicBezTo>
                    <a:close/>
                    <a:moveTo>
                      <a:pt x="19198" y="14205"/>
                    </a:moveTo>
                    <a:cubicBezTo>
                      <a:pt x="19198" y="14205"/>
                      <a:pt x="19191" y="14205"/>
                      <a:pt x="19191" y="14205"/>
                    </a:cubicBezTo>
                    <a:cubicBezTo>
                      <a:pt x="19177" y="14152"/>
                      <a:pt x="19170" y="14099"/>
                      <a:pt x="19162" y="14046"/>
                    </a:cubicBezTo>
                    <a:cubicBezTo>
                      <a:pt x="19162" y="14019"/>
                      <a:pt x="19177" y="13966"/>
                      <a:pt x="19184" y="13913"/>
                    </a:cubicBezTo>
                    <a:cubicBezTo>
                      <a:pt x="19198" y="13966"/>
                      <a:pt x="19213" y="13993"/>
                      <a:pt x="19213" y="14019"/>
                    </a:cubicBezTo>
                    <a:cubicBezTo>
                      <a:pt x="19213" y="14072"/>
                      <a:pt x="19206" y="14125"/>
                      <a:pt x="19198" y="14205"/>
                    </a:cubicBezTo>
                    <a:close/>
                    <a:moveTo>
                      <a:pt x="19198" y="17234"/>
                    </a:moveTo>
                    <a:cubicBezTo>
                      <a:pt x="19206" y="17234"/>
                      <a:pt x="19227" y="17261"/>
                      <a:pt x="19213" y="17314"/>
                    </a:cubicBezTo>
                    <a:cubicBezTo>
                      <a:pt x="19198" y="17340"/>
                      <a:pt x="19191" y="17393"/>
                      <a:pt x="19177" y="17340"/>
                    </a:cubicBezTo>
                    <a:cubicBezTo>
                      <a:pt x="19170" y="17314"/>
                      <a:pt x="19170" y="17287"/>
                      <a:pt x="19155" y="17261"/>
                    </a:cubicBezTo>
                    <a:cubicBezTo>
                      <a:pt x="19177" y="17234"/>
                      <a:pt x="19191" y="17207"/>
                      <a:pt x="19198" y="17234"/>
                    </a:cubicBezTo>
                    <a:close/>
                    <a:moveTo>
                      <a:pt x="19191" y="19492"/>
                    </a:moveTo>
                    <a:cubicBezTo>
                      <a:pt x="19184" y="19492"/>
                      <a:pt x="19177" y="19466"/>
                      <a:pt x="19170" y="19466"/>
                    </a:cubicBezTo>
                    <a:cubicBezTo>
                      <a:pt x="19177" y="19413"/>
                      <a:pt x="19184" y="19386"/>
                      <a:pt x="19184" y="19413"/>
                    </a:cubicBezTo>
                    <a:cubicBezTo>
                      <a:pt x="19191" y="19413"/>
                      <a:pt x="19198" y="19439"/>
                      <a:pt x="19206" y="19439"/>
                    </a:cubicBezTo>
                    <a:cubicBezTo>
                      <a:pt x="19206" y="19466"/>
                      <a:pt x="19198" y="19492"/>
                      <a:pt x="19191" y="19492"/>
                    </a:cubicBezTo>
                    <a:close/>
                    <a:moveTo>
                      <a:pt x="19184" y="18483"/>
                    </a:moveTo>
                    <a:cubicBezTo>
                      <a:pt x="19177" y="18456"/>
                      <a:pt x="19162" y="18403"/>
                      <a:pt x="19162" y="18376"/>
                    </a:cubicBezTo>
                    <a:cubicBezTo>
                      <a:pt x="19162" y="18323"/>
                      <a:pt x="19177" y="18297"/>
                      <a:pt x="19191" y="18244"/>
                    </a:cubicBezTo>
                    <a:cubicBezTo>
                      <a:pt x="19198" y="18297"/>
                      <a:pt x="19213" y="18323"/>
                      <a:pt x="19213" y="18376"/>
                    </a:cubicBezTo>
                    <a:cubicBezTo>
                      <a:pt x="19220" y="18403"/>
                      <a:pt x="19198" y="18509"/>
                      <a:pt x="19184" y="18483"/>
                    </a:cubicBezTo>
                    <a:close/>
                    <a:moveTo>
                      <a:pt x="19227" y="12983"/>
                    </a:moveTo>
                    <a:cubicBezTo>
                      <a:pt x="19220" y="13036"/>
                      <a:pt x="19206" y="13116"/>
                      <a:pt x="19191" y="13116"/>
                    </a:cubicBezTo>
                    <a:cubicBezTo>
                      <a:pt x="19177" y="13116"/>
                      <a:pt x="19162" y="13036"/>
                      <a:pt x="19141" y="12983"/>
                    </a:cubicBezTo>
                    <a:cubicBezTo>
                      <a:pt x="19155" y="12903"/>
                      <a:pt x="19170" y="12850"/>
                      <a:pt x="19184" y="12824"/>
                    </a:cubicBezTo>
                    <a:cubicBezTo>
                      <a:pt x="19198" y="12797"/>
                      <a:pt x="19234" y="12930"/>
                      <a:pt x="19227" y="12983"/>
                    </a:cubicBezTo>
                    <a:close/>
                    <a:moveTo>
                      <a:pt x="19148" y="11867"/>
                    </a:moveTo>
                    <a:cubicBezTo>
                      <a:pt x="19177" y="11841"/>
                      <a:pt x="19170" y="11681"/>
                      <a:pt x="19191" y="11708"/>
                    </a:cubicBezTo>
                    <a:cubicBezTo>
                      <a:pt x="19206" y="11708"/>
                      <a:pt x="19220" y="11814"/>
                      <a:pt x="19227" y="11894"/>
                    </a:cubicBezTo>
                    <a:cubicBezTo>
                      <a:pt x="19234" y="11920"/>
                      <a:pt x="19191" y="12027"/>
                      <a:pt x="19184" y="12000"/>
                    </a:cubicBezTo>
                    <a:cubicBezTo>
                      <a:pt x="19170" y="11947"/>
                      <a:pt x="19155" y="11920"/>
                      <a:pt x="19148" y="11867"/>
                    </a:cubicBezTo>
                    <a:close/>
                    <a:moveTo>
                      <a:pt x="19227" y="10831"/>
                    </a:moveTo>
                    <a:cubicBezTo>
                      <a:pt x="19213" y="10858"/>
                      <a:pt x="19162" y="10858"/>
                      <a:pt x="19148" y="10831"/>
                    </a:cubicBezTo>
                    <a:cubicBezTo>
                      <a:pt x="19148" y="10831"/>
                      <a:pt x="19141" y="10804"/>
                      <a:pt x="19134" y="10804"/>
                    </a:cubicBezTo>
                    <a:cubicBezTo>
                      <a:pt x="19141" y="10804"/>
                      <a:pt x="19141" y="10778"/>
                      <a:pt x="19141" y="10778"/>
                    </a:cubicBezTo>
                    <a:cubicBezTo>
                      <a:pt x="19148" y="10751"/>
                      <a:pt x="19162" y="10698"/>
                      <a:pt x="19170" y="10672"/>
                    </a:cubicBezTo>
                    <a:cubicBezTo>
                      <a:pt x="19184" y="10618"/>
                      <a:pt x="19198" y="10618"/>
                      <a:pt x="19206" y="10672"/>
                    </a:cubicBezTo>
                    <a:cubicBezTo>
                      <a:pt x="19213" y="10698"/>
                      <a:pt x="19227" y="10725"/>
                      <a:pt x="19234" y="10751"/>
                    </a:cubicBezTo>
                    <a:cubicBezTo>
                      <a:pt x="19242" y="10804"/>
                      <a:pt x="19249" y="10804"/>
                      <a:pt x="19227" y="10831"/>
                    </a:cubicBezTo>
                    <a:close/>
                    <a:moveTo>
                      <a:pt x="19134" y="9742"/>
                    </a:moveTo>
                    <a:cubicBezTo>
                      <a:pt x="19141" y="9715"/>
                      <a:pt x="19141" y="9715"/>
                      <a:pt x="19141" y="9689"/>
                    </a:cubicBezTo>
                    <a:cubicBezTo>
                      <a:pt x="19155" y="9635"/>
                      <a:pt x="19170" y="9556"/>
                      <a:pt x="19184" y="9503"/>
                    </a:cubicBezTo>
                    <a:cubicBezTo>
                      <a:pt x="19206" y="9556"/>
                      <a:pt x="19220" y="9635"/>
                      <a:pt x="19234" y="9689"/>
                    </a:cubicBezTo>
                    <a:cubicBezTo>
                      <a:pt x="19242" y="9715"/>
                      <a:pt x="19249" y="9715"/>
                      <a:pt x="19234" y="9768"/>
                    </a:cubicBezTo>
                    <a:cubicBezTo>
                      <a:pt x="19227" y="9795"/>
                      <a:pt x="19213" y="9848"/>
                      <a:pt x="19206" y="9875"/>
                    </a:cubicBezTo>
                    <a:cubicBezTo>
                      <a:pt x="19198" y="9901"/>
                      <a:pt x="19191" y="9901"/>
                      <a:pt x="19191" y="9901"/>
                    </a:cubicBezTo>
                    <a:cubicBezTo>
                      <a:pt x="19170" y="9848"/>
                      <a:pt x="19155" y="9795"/>
                      <a:pt x="19134" y="9742"/>
                    </a:cubicBezTo>
                    <a:close/>
                    <a:moveTo>
                      <a:pt x="19242" y="8652"/>
                    </a:moveTo>
                    <a:cubicBezTo>
                      <a:pt x="19227" y="8732"/>
                      <a:pt x="19206" y="8785"/>
                      <a:pt x="19198" y="8865"/>
                    </a:cubicBezTo>
                    <a:cubicBezTo>
                      <a:pt x="19198" y="8892"/>
                      <a:pt x="19191" y="8892"/>
                      <a:pt x="19184" y="8892"/>
                    </a:cubicBezTo>
                    <a:cubicBezTo>
                      <a:pt x="19184" y="8892"/>
                      <a:pt x="19177" y="8865"/>
                      <a:pt x="19177" y="8865"/>
                    </a:cubicBezTo>
                    <a:cubicBezTo>
                      <a:pt x="19170" y="8838"/>
                      <a:pt x="19170" y="8812"/>
                      <a:pt x="19170" y="8785"/>
                    </a:cubicBezTo>
                    <a:cubicBezTo>
                      <a:pt x="19155" y="8706"/>
                      <a:pt x="19126" y="8706"/>
                      <a:pt x="19134" y="8599"/>
                    </a:cubicBezTo>
                    <a:cubicBezTo>
                      <a:pt x="19162" y="8599"/>
                      <a:pt x="19162" y="8493"/>
                      <a:pt x="19177" y="8466"/>
                    </a:cubicBezTo>
                    <a:cubicBezTo>
                      <a:pt x="19184" y="8413"/>
                      <a:pt x="19198" y="8440"/>
                      <a:pt x="19206" y="8466"/>
                    </a:cubicBezTo>
                    <a:cubicBezTo>
                      <a:pt x="19220" y="8520"/>
                      <a:pt x="19213" y="8599"/>
                      <a:pt x="19242" y="8599"/>
                    </a:cubicBezTo>
                    <a:cubicBezTo>
                      <a:pt x="19242" y="8599"/>
                      <a:pt x="19249" y="8652"/>
                      <a:pt x="19242" y="8652"/>
                    </a:cubicBezTo>
                    <a:close/>
                    <a:moveTo>
                      <a:pt x="19263" y="7563"/>
                    </a:moveTo>
                    <a:cubicBezTo>
                      <a:pt x="19242" y="7643"/>
                      <a:pt x="19213" y="7669"/>
                      <a:pt x="19206" y="7776"/>
                    </a:cubicBezTo>
                    <a:cubicBezTo>
                      <a:pt x="19198" y="7855"/>
                      <a:pt x="19177" y="7829"/>
                      <a:pt x="19170" y="7776"/>
                    </a:cubicBezTo>
                    <a:cubicBezTo>
                      <a:pt x="19162" y="7643"/>
                      <a:pt x="19112" y="7669"/>
                      <a:pt x="19112" y="7510"/>
                    </a:cubicBezTo>
                    <a:cubicBezTo>
                      <a:pt x="19148" y="7483"/>
                      <a:pt x="19170" y="7377"/>
                      <a:pt x="19184" y="7271"/>
                    </a:cubicBezTo>
                    <a:cubicBezTo>
                      <a:pt x="19184" y="7244"/>
                      <a:pt x="19184" y="7271"/>
                      <a:pt x="19191" y="7244"/>
                    </a:cubicBezTo>
                    <a:cubicBezTo>
                      <a:pt x="19191" y="7271"/>
                      <a:pt x="19198" y="7271"/>
                      <a:pt x="19206" y="7297"/>
                    </a:cubicBezTo>
                    <a:cubicBezTo>
                      <a:pt x="19213" y="7404"/>
                      <a:pt x="19234" y="7483"/>
                      <a:pt x="19263" y="7510"/>
                    </a:cubicBezTo>
                    <a:cubicBezTo>
                      <a:pt x="19277" y="7537"/>
                      <a:pt x="19270" y="7537"/>
                      <a:pt x="19263" y="7563"/>
                    </a:cubicBezTo>
                    <a:close/>
                    <a:moveTo>
                      <a:pt x="19263" y="6500"/>
                    </a:moveTo>
                    <a:cubicBezTo>
                      <a:pt x="19249" y="6500"/>
                      <a:pt x="19134" y="6527"/>
                      <a:pt x="19119" y="6500"/>
                    </a:cubicBezTo>
                    <a:cubicBezTo>
                      <a:pt x="19119" y="6474"/>
                      <a:pt x="19112" y="6474"/>
                      <a:pt x="19105" y="6474"/>
                    </a:cubicBezTo>
                    <a:cubicBezTo>
                      <a:pt x="19112" y="6447"/>
                      <a:pt x="19112" y="6447"/>
                      <a:pt x="19112" y="6447"/>
                    </a:cubicBezTo>
                    <a:cubicBezTo>
                      <a:pt x="19141" y="6394"/>
                      <a:pt x="19162" y="6341"/>
                      <a:pt x="19170" y="6235"/>
                    </a:cubicBezTo>
                    <a:cubicBezTo>
                      <a:pt x="19177" y="6155"/>
                      <a:pt x="19198" y="6155"/>
                      <a:pt x="19206" y="6208"/>
                    </a:cubicBezTo>
                    <a:cubicBezTo>
                      <a:pt x="19220" y="6314"/>
                      <a:pt x="19234" y="6394"/>
                      <a:pt x="19263" y="6447"/>
                    </a:cubicBezTo>
                    <a:cubicBezTo>
                      <a:pt x="19270" y="6447"/>
                      <a:pt x="19277" y="6474"/>
                      <a:pt x="19263" y="6500"/>
                    </a:cubicBezTo>
                    <a:close/>
                    <a:moveTo>
                      <a:pt x="19234" y="5491"/>
                    </a:moveTo>
                    <a:cubicBezTo>
                      <a:pt x="19220" y="5517"/>
                      <a:pt x="19213" y="5597"/>
                      <a:pt x="19206" y="5650"/>
                    </a:cubicBezTo>
                    <a:cubicBezTo>
                      <a:pt x="19191" y="5703"/>
                      <a:pt x="19184" y="5677"/>
                      <a:pt x="19170" y="5650"/>
                    </a:cubicBezTo>
                    <a:cubicBezTo>
                      <a:pt x="19162" y="5597"/>
                      <a:pt x="19155" y="5544"/>
                      <a:pt x="19148" y="5491"/>
                    </a:cubicBezTo>
                    <a:cubicBezTo>
                      <a:pt x="19134" y="5464"/>
                      <a:pt x="19119" y="5438"/>
                      <a:pt x="19105" y="5384"/>
                    </a:cubicBezTo>
                    <a:cubicBezTo>
                      <a:pt x="19119" y="5331"/>
                      <a:pt x="19134" y="5305"/>
                      <a:pt x="19148" y="5252"/>
                    </a:cubicBezTo>
                    <a:cubicBezTo>
                      <a:pt x="19155" y="5199"/>
                      <a:pt x="19177" y="5172"/>
                      <a:pt x="19177" y="5092"/>
                    </a:cubicBezTo>
                    <a:cubicBezTo>
                      <a:pt x="19177" y="5092"/>
                      <a:pt x="19184" y="5066"/>
                      <a:pt x="19191" y="5066"/>
                    </a:cubicBezTo>
                    <a:cubicBezTo>
                      <a:pt x="19191" y="5066"/>
                      <a:pt x="19206" y="5092"/>
                      <a:pt x="19206" y="5092"/>
                    </a:cubicBezTo>
                    <a:cubicBezTo>
                      <a:pt x="19206" y="5172"/>
                      <a:pt x="19227" y="5199"/>
                      <a:pt x="19234" y="5278"/>
                    </a:cubicBezTo>
                    <a:cubicBezTo>
                      <a:pt x="19249" y="5305"/>
                      <a:pt x="19263" y="5358"/>
                      <a:pt x="19270" y="5384"/>
                    </a:cubicBezTo>
                    <a:cubicBezTo>
                      <a:pt x="19256" y="5411"/>
                      <a:pt x="19242" y="5438"/>
                      <a:pt x="19234" y="5491"/>
                    </a:cubicBezTo>
                    <a:close/>
                    <a:moveTo>
                      <a:pt x="19277" y="4348"/>
                    </a:moveTo>
                    <a:cubicBezTo>
                      <a:pt x="19263" y="4375"/>
                      <a:pt x="19249" y="4401"/>
                      <a:pt x="19242" y="4428"/>
                    </a:cubicBezTo>
                    <a:cubicBezTo>
                      <a:pt x="19227" y="4508"/>
                      <a:pt x="19206" y="4587"/>
                      <a:pt x="19184" y="4667"/>
                    </a:cubicBezTo>
                    <a:cubicBezTo>
                      <a:pt x="19170" y="4587"/>
                      <a:pt x="19148" y="4508"/>
                      <a:pt x="19134" y="4428"/>
                    </a:cubicBezTo>
                    <a:cubicBezTo>
                      <a:pt x="19126" y="4401"/>
                      <a:pt x="19119" y="4375"/>
                      <a:pt x="19105" y="4348"/>
                    </a:cubicBezTo>
                    <a:cubicBezTo>
                      <a:pt x="19098" y="4348"/>
                      <a:pt x="19091" y="4322"/>
                      <a:pt x="19098" y="4295"/>
                    </a:cubicBezTo>
                    <a:cubicBezTo>
                      <a:pt x="19134" y="4215"/>
                      <a:pt x="19170" y="4136"/>
                      <a:pt x="19177" y="3950"/>
                    </a:cubicBezTo>
                    <a:cubicBezTo>
                      <a:pt x="19177" y="3950"/>
                      <a:pt x="19184" y="3950"/>
                      <a:pt x="19191" y="3923"/>
                    </a:cubicBezTo>
                    <a:cubicBezTo>
                      <a:pt x="19191" y="3950"/>
                      <a:pt x="19198" y="3950"/>
                      <a:pt x="19206" y="3976"/>
                    </a:cubicBezTo>
                    <a:cubicBezTo>
                      <a:pt x="19213" y="4136"/>
                      <a:pt x="19242" y="4215"/>
                      <a:pt x="19277" y="4295"/>
                    </a:cubicBezTo>
                    <a:cubicBezTo>
                      <a:pt x="19285" y="4295"/>
                      <a:pt x="19292" y="4322"/>
                      <a:pt x="19277" y="4348"/>
                    </a:cubicBezTo>
                    <a:close/>
                    <a:moveTo>
                      <a:pt x="19292" y="3286"/>
                    </a:moveTo>
                    <a:cubicBezTo>
                      <a:pt x="19242" y="3339"/>
                      <a:pt x="19213" y="3445"/>
                      <a:pt x="19206" y="3604"/>
                    </a:cubicBezTo>
                    <a:cubicBezTo>
                      <a:pt x="19198" y="3658"/>
                      <a:pt x="19177" y="3658"/>
                      <a:pt x="19177" y="3604"/>
                    </a:cubicBezTo>
                    <a:cubicBezTo>
                      <a:pt x="19162" y="3445"/>
                      <a:pt x="19134" y="3312"/>
                      <a:pt x="19083" y="3286"/>
                    </a:cubicBezTo>
                    <a:cubicBezTo>
                      <a:pt x="19083" y="3286"/>
                      <a:pt x="19083" y="3259"/>
                      <a:pt x="19083" y="3232"/>
                    </a:cubicBezTo>
                    <a:cubicBezTo>
                      <a:pt x="19083" y="3232"/>
                      <a:pt x="19091" y="3232"/>
                      <a:pt x="19091" y="3232"/>
                    </a:cubicBezTo>
                    <a:cubicBezTo>
                      <a:pt x="19134" y="3126"/>
                      <a:pt x="19170" y="3046"/>
                      <a:pt x="19177" y="2834"/>
                    </a:cubicBezTo>
                    <a:cubicBezTo>
                      <a:pt x="19177" y="2834"/>
                      <a:pt x="19184" y="2807"/>
                      <a:pt x="19184" y="2807"/>
                    </a:cubicBezTo>
                    <a:cubicBezTo>
                      <a:pt x="19191" y="2834"/>
                      <a:pt x="19198" y="2834"/>
                      <a:pt x="19206" y="2861"/>
                    </a:cubicBezTo>
                    <a:cubicBezTo>
                      <a:pt x="19213" y="3046"/>
                      <a:pt x="19249" y="3153"/>
                      <a:pt x="19292" y="3232"/>
                    </a:cubicBezTo>
                    <a:cubicBezTo>
                      <a:pt x="19299" y="3259"/>
                      <a:pt x="19299" y="3259"/>
                      <a:pt x="19292" y="3286"/>
                    </a:cubicBezTo>
                    <a:close/>
                    <a:moveTo>
                      <a:pt x="19457" y="14046"/>
                    </a:moveTo>
                    <a:cubicBezTo>
                      <a:pt x="19472" y="14019"/>
                      <a:pt x="19479" y="13993"/>
                      <a:pt x="19486" y="13939"/>
                    </a:cubicBezTo>
                    <a:cubicBezTo>
                      <a:pt x="19493" y="13993"/>
                      <a:pt x="19500" y="14019"/>
                      <a:pt x="19508" y="14046"/>
                    </a:cubicBezTo>
                    <a:cubicBezTo>
                      <a:pt x="19508" y="14072"/>
                      <a:pt x="19493" y="14099"/>
                      <a:pt x="19486" y="14152"/>
                    </a:cubicBezTo>
                    <a:cubicBezTo>
                      <a:pt x="19479" y="14125"/>
                      <a:pt x="19472" y="14099"/>
                      <a:pt x="19457" y="14046"/>
                    </a:cubicBezTo>
                    <a:close/>
                    <a:moveTo>
                      <a:pt x="19486" y="15055"/>
                    </a:moveTo>
                    <a:cubicBezTo>
                      <a:pt x="19493" y="15055"/>
                      <a:pt x="19500" y="15108"/>
                      <a:pt x="19508" y="15135"/>
                    </a:cubicBezTo>
                    <a:cubicBezTo>
                      <a:pt x="19500" y="15162"/>
                      <a:pt x="19493" y="15188"/>
                      <a:pt x="19486" y="15215"/>
                    </a:cubicBezTo>
                    <a:cubicBezTo>
                      <a:pt x="19479" y="15215"/>
                      <a:pt x="19472" y="15162"/>
                      <a:pt x="19464" y="15135"/>
                    </a:cubicBezTo>
                    <a:cubicBezTo>
                      <a:pt x="19472" y="15108"/>
                      <a:pt x="19479" y="15082"/>
                      <a:pt x="19486" y="15055"/>
                    </a:cubicBezTo>
                    <a:close/>
                    <a:moveTo>
                      <a:pt x="19486" y="16145"/>
                    </a:moveTo>
                    <a:cubicBezTo>
                      <a:pt x="19493" y="16145"/>
                      <a:pt x="19500" y="16198"/>
                      <a:pt x="19508" y="16224"/>
                    </a:cubicBezTo>
                    <a:cubicBezTo>
                      <a:pt x="19500" y="16251"/>
                      <a:pt x="19493" y="16277"/>
                      <a:pt x="19486" y="16277"/>
                    </a:cubicBezTo>
                    <a:cubicBezTo>
                      <a:pt x="19479" y="16277"/>
                      <a:pt x="19472" y="16224"/>
                      <a:pt x="19464" y="16198"/>
                    </a:cubicBezTo>
                    <a:cubicBezTo>
                      <a:pt x="19472" y="16171"/>
                      <a:pt x="19479" y="16145"/>
                      <a:pt x="19486" y="16145"/>
                    </a:cubicBezTo>
                    <a:close/>
                    <a:moveTo>
                      <a:pt x="19508" y="17287"/>
                    </a:moveTo>
                    <a:cubicBezTo>
                      <a:pt x="19508" y="17314"/>
                      <a:pt x="19493" y="17314"/>
                      <a:pt x="19486" y="17340"/>
                    </a:cubicBezTo>
                    <a:cubicBezTo>
                      <a:pt x="19479" y="17314"/>
                      <a:pt x="19472" y="17314"/>
                      <a:pt x="19472" y="17261"/>
                    </a:cubicBezTo>
                    <a:cubicBezTo>
                      <a:pt x="19464" y="17261"/>
                      <a:pt x="19479" y="17234"/>
                      <a:pt x="19486" y="17207"/>
                    </a:cubicBezTo>
                    <a:cubicBezTo>
                      <a:pt x="19493" y="17234"/>
                      <a:pt x="19508" y="17261"/>
                      <a:pt x="19508" y="17287"/>
                    </a:cubicBezTo>
                    <a:close/>
                    <a:moveTo>
                      <a:pt x="19486" y="19492"/>
                    </a:moveTo>
                    <a:cubicBezTo>
                      <a:pt x="19479" y="19492"/>
                      <a:pt x="19479" y="19492"/>
                      <a:pt x="19479" y="19466"/>
                    </a:cubicBezTo>
                    <a:cubicBezTo>
                      <a:pt x="19479" y="19466"/>
                      <a:pt x="19486" y="19466"/>
                      <a:pt x="19486" y="19466"/>
                    </a:cubicBezTo>
                    <a:cubicBezTo>
                      <a:pt x="19486" y="19466"/>
                      <a:pt x="19493" y="19466"/>
                      <a:pt x="19493" y="19466"/>
                    </a:cubicBezTo>
                    <a:cubicBezTo>
                      <a:pt x="19493" y="19492"/>
                      <a:pt x="19486" y="19492"/>
                      <a:pt x="19486" y="19492"/>
                    </a:cubicBezTo>
                    <a:close/>
                    <a:moveTo>
                      <a:pt x="19493" y="18430"/>
                    </a:moveTo>
                    <a:cubicBezTo>
                      <a:pt x="19486" y="18430"/>
                      <a:pt x="19464" y="18456"/>
                      <a:pt x="19464" y="18376"/>
                    </a:cubicBezTo>
                    <a:cubicBezTo>
                      <a:pt x="19464" y="18350"/>
                      <a:pt x="19479" y="18323"/>
                      <a:pt x="19486" y="18270"/>
                    </a:cubicBezTo>
                    <a:cubicBezTo>
                      <a:pt x="19493" y="18297"/>
                      <a:pt x="19500" y="18350"/>
                      <a:pt x="19508" y="18376"/>
                    </a:cubicBezTo>
                    <a:cubicBezTo>
                      <a:pt x="19508" y="18376"/>
                      <a:pt x="19500" y="18430"/>
                      <a:pt x="19493" y="18430"/>
                    </a:cubicBezTo>
                    <a:close/>
                    <a:moveTo>
                      <a:pt x="19508" y="13063"/>
                    </a:moveTo>
                    <a:cubicBezTo>
                      <a:pt x="19493" y="13142"/>
                      <a:pt x="19479" y="13116"/>
                      <a:pt x="19464" y="13036"/>
                    </a:cubicBezTo>
                    <a:cubicBezTo>
                      <a:pt x="19457" y="13010"/>
                      <a:pt x="19450" y="12956"/>
                      <a:pt x="19450" y="12956"/>
                    </a:cubicBezTo>
                    <a:cubicBezTo>
                      <a:pt x="19464" y="12903"/>
                      <a:pt x="19472" y="12877"/>
                      <a:pt x="19493" y="12824"/>
                    </a:cubicBezTo>
                    <a:cubicBezTo>
                      <a:pt x="19500" y="12850"/>
                      <a:pt x="19508" y="12877"/>
                      <a:pt x="19515" y="12930"/>
                    </a:cubicBezTo>
                    <a:cubicBezTo>
                      <a:pt x="19515" y="12930"/>
                      <a:pt x="19522" y="12983"/>
                      <a:pt x="19515" y="13010"/>
                    </a:cubicBezTo>
                    <a:cubicBezTo>
                      <a:pt x="19515" y="13010"/>
                      <a:pt x="19508" y="13036"/>
                      <a:pt x="19508" y="13063"/>
                    </a:cubicBezTo>
                    <a:close/>
                    <a:moveTo>
                      <a:pt x="19486" y="12000"/>
                    </a:moveTo>
                    <a:cubicBezTo>
                      <a:pt x="19472" y="11973"/>
                      <a:pt x="19464" y="11920"/>
                      <a:pt x="19450" y="11867"/>
                    </a:cubicBezTo>
                    <a:cubicBezTo>
                      <a:pt x="19464" y="11841"/>
                      <a:pt x="19472" y="11761"/>
                      <a:pt x="19486" y="11761"/>
                    </a:cubicBezTo>
                    <a:cubicBezTo>
                      <a:pt x="19500" y="11761"/>
                      <a:pt x="19508" y="11841"/>
                      <a:pt x="19522" y="11894"/>
                    </a:cubicBezTo>
                    <a:cubicBezTo>
                      <a:pt x="19508" y="11920"/>
                      <a:pt x="19493" y="12000"/>
                      <a:pt x="19486" y="12000"/>
                    </a:cubicBezTo>
                    <a:close/>
                    <a:moveTo>
                      <a:pt x="19515" y="10831"/>
                    </a:moveTo>
                    <a:cubicBezTo>
                      <a:pt x="19486" y="10911"/>
                      <a:pt x="19479" y="10911"/>
                      <a:pt x="19457" y="10831"/>
                    </a:cubicBezTo>
                    <a:cubicBezTo>
                      <a:pt x="19450" y="10804"/>
                      <a:pt x="19428" y="10831"/>
                      <a:pt x="19450" y="10751"/>
                    </a:cubicBezTo>
                    <a:cubicBezTo>
                      <a:pt x="19464" y="10725"/>
                      <a:pt x="19472" y="10672"/>
                      <a:pt x="19486" y="10618"/>
                    </a:cubicBezTo>
                    <a:cubicBezTo>
                      <a:pt x="19486" y="10645"/>
                      <a:pt x="19493" y="10645"/>
                      <a:pt x="19493" y="10645"/>
                    </a:cubicBezTo>
                    <a:cubicBezTo>
                      <a:pt x="19500" y="10672"/>
                      <a:pt x="19508" y="10725"/>
                      <a:pt x="19515" y="10751"/>
                    </a:cubicBezTo>
                    <a:cubicBezTo>
                      <a:pt x="19529" y="10778"/>
                      <a:pt x="19536" y="10778"/>
                      <a:pt x="19515" y="10831"/>
                    </a:cubicBezTo>
                    <a:close/>
                    <a:moveTo>
                      <a:pt x="19443" y="9742"/>
                    </a:moveTo>
                    <a:cubicBezTo>
                      <a:pt x="19443" y="9689"/>
                      <a:pt x="19464" y="9635"/>
                      <a:pt x="19479" y="9582"/>
                    </a:cubicBezTo>
                    <a:cubicBezTo>
                      <a:pt x="19486" y="9529"/>
                      <a:pt x="19493" y="9582"/>
                      <a:pt x="19500" y="9582"/>
                    </a:cubicBezTo>
                    <a:cubicBezTo>
                      <a:pt x="19500" y="9609"/>
                      <a:pt x="19508" y="9635"/>
                      <a:pt x="19515" y="9662"/>
                    </a:cubicBezTo>
                    <a:cubicBezTo>
                      <a:pt x="19522" y="9689"/>
                      <a:pt x="19529" y="9742"/>
                      <a:pt x="19529" y="9742"/>
                    </a:cubicBezTo>
                    <a:cubicBezTo>
                      <a:pt x="19515" y="9821"/>
                      <a:pt x="19500" y="9875"/>
                      <a:pt x="19486" y="9928"/>
                    </a:cubicBezTo>
                    <a:cubicBezTo>
                      <a:pt x="19472" y="9848"/>
                      <a:pt x="19450" y="9795"/>
                      <a:pt x="19443" y="9742"/>
                    </a:cubicBezTo>
                    <a:close/>
                    <a:moveTo>
                      <a:pt x="19486" y="8838"/>
                    </a:moveTo>
                    <a:cubicBezTo>
                      <a:pt x="19486" y="8838"/>
                      <a:pt x="19479" y="8812"/>
                      <a:pt x="19479" y="8812"/>
                    </a:cubicBezTo>
                    <a:cubicBezTo>
                      <a:pt x="19464" y="8759"/>
                      <a:pt x="19450" y="8732"/>
                      <a:pt x="19443" y="8679"/>
                    </a:cubicBezTo>
                    <a:cubicBezTo>
                      <a:pt x="19436" y="8626"/>
                      <a:pt x="19436" y="8599"/>
                      <a:pt x="19450" y="8573"/>
                    </a:cubicBezTo>
                    <a:cubicBezTo>
                      <a:pt x="19457" y="8573"/>
                      <a:pt x="19464" y="8546"/>
                      <a:pt x="19464" y="8520"/>
                    </a:cubicBezTo>
                    <a:cubicBezTo>
                      <a:pt x="19486" y="8413"/>
                      <a:pt x="19486" y="8413"/>
                      <a:pt x="19508" y="8520"/>
                    </a:cubicBezTo>
                    <a:cubicBezTo>
                      <a:pt x="19515" y="8573"/>
                      <a:pt x="19522" y="8573"/>
                      <a:pt x="19529" y="8599"/>
                    </a:cubicBezTo>
                    <a:cubicBezTo>
                      <a:pt x="19529" y="8599"/>
                      <a:pt x="19529" y="8626"/>
                      <a:pt x="19536" y="8652"/>
                    </a:cubicBezTo>
                    <a:cubicBezTo>
                      <a:pt x="19522" y="8706"/>
                      <a:pt x="19500" y="8785"/>
                      <a:pt x="19486" y="8838"/>
                    </a:cubicBezTo>
                    <a:close/>
                    <a:moveTo>
                      <a:pt x="19551" y="7563"/>
                    </a:moveTo>
                    <a:cubicBezTo>
                      <a:pt x="19544" y="7643"/>
                      <a:pt x="19515" y="7643"/>
                      <a:pt x="19500" y="7749"/>
                    </a:cubicBezTo>
                    <a:cubicBezTo>
                      <a:pt x="19493" y="7829"/>
                      <a:pt x="19472" y="7829"/>
                      <a:pt x="19472" y="7749"/>
                    </a:cubicBezTo>
                    <a:cubicBezTo>
                      <a:pt x="19464" y="7643"/>
                      <a:pt x="19428" y="7669"/>
                      <a:pt x="19421" y="7590"/>
                    </a:cubicBezTo>
                    <a:cubicBezTo>
                      <a:pt x="19421" y="7563"/>
                      <a:pt x="19414" y="7563"/>
                      <a:pt x="19414" y="7537"/>
                    </a:cubicBezTo>
                    <a:cubicBezTo>
                      <a:pt x="19414" y="7537"/>
                      <a:pt x="19421" y="7510"/>
                      <a:pt x="19421" y="7510"/>
                    </a:cubicBezTo>
                    <a:cubicBezTo>
                      <a:pt x="19443" y="7457"/>
                      <a:pt x="19464" y="7377"/>
                      <a:pt x="19486" y="7324"/>
                    </a:cubicBezTo>
                    <a:cubicBezTo>
                      <a:pt x="19508" y="7377"/>
                      <a:pt x="19529" y="7457"/>
                      <a:pt x="19551" y="7510"/>
                    </a:cubicBezTo>
                    <a:cubicBezTo>
                      <a:pt x="19565" y="7537"/>
                      <a:pt x="19558" y="7537"/>
                      <a:pt x="19551" y="7563"/>
                    </a:cubicBezTo>
                    <a:close/>
                    <a:moveTo>
                      <a:pt x="19536" y="6500"/>
                    </a:moveTo>
                    <a:cubicBezTo>
                      <a:pt x="19536" y="6500"/>
                      <a:pt x="19529" y="6527"/>
                      <a:pt x="19529" y="6527"/>
                    </a:cubicBezTo>
                    <a:cubicBezTo>
                      <a:pt x="19515" y="6580"/>
                      <a:pt x="19500" y="6686"/>
                      <a:pt x="19486" y="6686"/>
                    </a:cubicBezTo>
                    <a:cubicBezTo>
                      <a:pt x="19472" y="6686"/>
                      <a:pt x="19457" y="6580"/>
                      <a:pt x="19443" y="6527"/>
                    </a:cubicBezTo>
                    <a:cubicBezTo>
                      <a:pt x="19436" y="6500"/>
                      <a:pt x="19428" y="6500"/>
                      <a:pt x="19421" y="6500"/>
                    </a:cubicBezTo>
                    <a:cubicBezTo>
                      <a:pt x="19414" y="6474"/>
                      <a:pt x="19414" y="6447"/>
                      <a:pt x="19414" y="6447"/>
                    </a:cubicBezTo>
                    <a:cubicBezTo>
                      <a:pt x="19443" y="6394"/>
                      <a:pt x="19464" y="6314"/>
                      <a:pt x="19479" y="6208"/>
                    </a:cubicBezTo>
                    <a:cubicBezTo>
                      <a:pt x="19479" y="6208"/>
                      <a:pt x="19479" y="6208"/>
                      <a:pt x="19486" y="6182"/>
                    </a:cubicBezTo>
                    <a:cubicBezTo>
                      <a:pt x="19486" y="6208"/>
                      <a:pt x="19493" y="6208"/>
                      <a:pt x="19500" y="6235"/>
                    </a:cubicBezTo>
                    <a:cubicBezTo>
                      <a:pt x="19508" y="6288"/>
                      <a:pt x="19515" y="6394"/>
                      <a:pt x="19544" y="6394"/>
                    </a:cubicBezTo>
                    <a:cubicBezTo>
                      <a:pt x="19544" y="6394"/>
                      <a:pt x="19587" y="6474"/>
                      <a:pt x="19536" y="6500"/>
                    </a:cubicBezTo>
                    <a:close/>
                    <a:moveTo>
                      <a:pt x="19522" y="5491"/>
                    </a:moveTo>
                    <a:cubicBezTo>
                      <a:pt x="19515" y="5517"/>
                      <a:pt x="19508" y="5570"/>
                      <a:pt x="19500" y="5624"/>
                    </a:cubicBezTo>
                    <a:cubicBezTo>
                      <a:pt x="19493" y="5650"/>
                      <a:pt x="19493" y="5650"/>
                      <a:pt x="19486" y="5677"/>
                    </a:cubicBezTo>
                    <a:cubicBezTo>
                      <a:pt x="19479" y="5650"/>
                      <a:pt x="19472" y="5650"/>
                      <a:pt x="19472" y="5624"/>
                    </a:cubicBezTo>
                    <a:cubicBezTo>
                      <a:pt x="19464" y="5570"/>
                      <a:pt x="19457" y="5517"/>
                      <a:pt x="19450" y="5491"/>
                    </a:cubicBezTo>
                    <a:cubicBezTo>
                      <a:pt x="19443" y="5464"/>
                      <a:pt x="19428" y="5411"/>
                      <a:pt x="19414" y="5384"/>
                    </a:cubicBezTo>
                    <a:cubicBezTo>
                      <a:pt x="19421" y="5358"/>
                      <a:pt x="19436" y="5305"/>
                      <a:pt x="19443" y="5252"/>
                    </a:cubicBezTo>
                    <a:cubicBezTo>
                      <a:pt x="19493" y="5066"/>
                      <a:pt x="19479" y="5092"/>
                      <a:pt x="19522" y="5252"/>
                    </a:cubicBezTo>
                    <a:cubicBezTo>
                      <a:pt x="19522" y="5252"/>
                      <a:pt x="19529" y="5252"/>
                      <a:pt x="19529" y="5278"/>
                    </a:cubicBezTo>
                    <a:cubicBezTo>
                      <a:pt x="19536" y="5305"/>
                      <a:pt x="19551" y="5358"/>
                      <a:pt x="19565" y="5384"/>
                    </a:cubicBezTo>
                    <a:cubicBezTo>
                      <a:pt x="19551" y="5438"/>
                      <a:pt x="19536" y="5438"/>
                      <a:pt x="19522" y="5491"/>
                    </a:cubicBezTo>
                    <a:close/>
                    <a:moveTo>
                      <a:pt x="19565" y="4348"/>
                    </a:moveTo>
                    <a:cubicBezTo>
                      <a:pt x="19536" y="4455"/>
                      <a:pt x="19508" y="4561"/>
                      <a:pt x="19486" y="4641"/>
                    </a:cubicBezTo>
                    <a:cubicBezTo>
                      <a:pt x="19472" y="4508"/>
                      <a:pt x="19443" y="4428"/>
                      <a:pt x="19407" y="4348"/>
                    </a:cubicBezTo>
                    <a:cubicBezTo>
                      <a:pt x="19407" y="4348"/>
                      <a:pt x="19400" y="4348"/>
                      <a:pt x="19400" y="4322"/>
                    </a:cubicBezTo>
                    <a:cubicBezTo>
                      <a:pt x="19400" y="4322"/>
                      <a:pt x="19400" y="4295"/>
                      <a:pt x="19407" y="4295"/>
                    </a:cubicBezTo>
                    <a:cubicBezTo>
                      <a:pt x="19436" y="4242"/>
                      <a:pt x="19464" y="4162"/>
                      <a:pt x="19479" y="4030"/>
                    </a:cubicBezTo>
                    <a:cubicBezTo>
                      <a:pt x="19479" y="4003"/>
                      <a:pt x="19493" y="3976"/>
                      <a:pt x="19493" y="4030"/>
                    </a:cubicBezTo>
                    <a:cubicBezTo>
                      <a:pt x="19508" y="4136"/>
                      <a:pt x="19536" y="4242"/>
                      <a:pt x="19565" y="4295"/>
                    </a:cubicBezTo>
                    <a:cubicBezTo>
                      <a:pt x="19572" y="4295"/>
                      <a:pt x="19572" y="4322"/>
                      <a:pt x="19565" y="4348"/>
                    </a:cubicBezTo>
                    <a:close/>
                    <a:moveTo>
                      <a:pt x="19544" y="3339"/>
                    </a:moveTo>
                    <a:cubicBezTo>
                      <a:pt x="19522" y="3365"/>
                      <a:pt x="19508" y="3445"/>
                      <a:pt x="19500" y="3525"/>
                    </a:cubicBezTo>
                    <a:cubicBezTo>
                      <a:pt x="19493" y="3578"/>
                      <a:pt x="19479" y="3578"/>
                      <a:pt x="19472" y="3525"/>
                    </a:cubicBezTo>
                    <a:cubicBezTo>
                      <a:pt x="19457" y="3392"/>
                      <a:pt x="19428" y="3339"/>
                      <a:pt x="19400" y="3286"/>
                    </a:cubicBezTo>
                    <a:cubicBezTo>
                      <a:pt x="19393" y="3259"/>
                      <a:pt x="19378" y="3259"/>
                      <a:pt x="19393" y="3232"/>
                    </a:cubicBezTo>
                    <a:cubicBezTo>
                      <a:pt x="19428" y="3153"/>
                      <a:pt x="19464" y="3073"/>
                      <a:pt x="19479" y="2887"/>
                    </a:cubicBezTo>
                    <a:cubicBezTo>
                      <a:pt x="19479" y="2887"/>
                      <a:pt x="19479" y="2887"/>
                      <a:pt x="19486" y="2861"/>
                    </a:cubicBezTo>
                    <a:cubicBezTo>
                      <a:pt x="19486" y="2887"/>
                      <a:pt x="19493" y="2914"/>
                      <a:pt x="19493" y="2914"/>
                    </a:cubicBezTo>
                    <a:cubicBezTo>
                      <a:pt x="19515" y="2993"/>
                      <a:pt x="19515" y="3100"/>
                      <a:pt x="19544" y="3153"/>
                    </a:cubicBezTo>
                    <a:cubicBezTo>
                      <a:pt x="19558" y="3153"/>
                      <a:pt x="19572" y="3206"/>
                      <a:pt x="19587" y="3259"/>
                    </a:cubicBezTo>
                    <a:cubicBezTo>
                      <a:pt x="19572" y="3286"/>
                      <a:pt x="19558" y="3312"/>
                      <a:pt x="19544" y="3339"/>
                    </a:cubicBezTo>
                    <a:close/>
                    <a:moveTo>
                      <a:pt x="19774" y="19492"/>
                    </a:moveTo>
                    <a:cubicBezTo>
                      <a:pt x="19774" y="19492"/>
                      <a:pt x="19774" y="19466"/>
                      <a:pt x="19774" y="19466"/>
                    </a:cubicBezTo>
                    <a:cubicBezTo>
                      <a:pt x="19774" y="19466"/>
                      <a:pt x="19774" y="19466"/>
                      <a:pt x="19774" y="19439"/>
                    </a:cubicBezTo>
                    <a:cubicBezTo>
                      <a:pt x="19781" y="19466"/>
                      <a:pt x="19781" y="19466"/>
                      <a:pt x="19781" y="19492"/>
                    </a:cubicBezTo>
                    <a:cubicBezTo>
                      <a:pt x="19781" y="19492"/>
                      <a:pt x="19781" y="19492"/>
                      <a:pt x="19774" y="19492"/>
                    </a:cubicBezTo>
                    <a:close/>
                    <a:moveTo>
                      <a:pt x="19781" y="18430"/>
                    </a:moveTo>
                    <a:cubicBezTo>
                      <a:pt x="19774" y="18430"/>
                      <a:pt x="19766" y="18403"/>
                      <a:pt x="19745" y="18403"/>
                    </a:cubicBezTo>
                    <a:cubicBezTo>
                      <a:pt x="19759" y="18350"/>
                      <a:pt x="19766" y="18323"/>
                      <a:pt x="19774" y="18270"/>
                    </a:cubicBezTo>
                    <a:cubicBezTo>
                      <a:pt x="19781" y="18297"/>
                      <a:pt x="19788" y="18323"/>
                      <a:pt x="19795" y="18376"/>
                    </a:cubicBezTo>
                    <a:cubicBezTo>
                      <a:pt x="19795" y="18376"/>
                      <a:pt x="19788" y="18430"/>
                      <a:pt x="19781" y="18430"/>
                    </a:cubicBezTo>
                    <a:close/>
                    <a:moveTo>
                      <a:pt x="19774" y="17340"/>
                    </a:moveTo>
                    <a:cubicBezTo>
                      <a:pt x="19766" y="17340"/>
                      <a:pt x="19759" y="17314"/>
                      <a:pt x="19745" y="17314"/>
                    </a:cubicBezTo>
                    <a:cubicBezTo>
                      <a:pt x="19766" y="17261"/>
                      <a:pt x="19774" y="17207"/>
                      <a:pt x="19774" y="17207"/>
                    </a:cubicBezTo>
                    <a:cubicBezTo>
                      <a:pt x="19781" y="17207"/>
                      <a:pt x="19788" y="17261"/>
                      <a:pt x="19795" y="17287"/>
                    </a:cubicBezTo>
                    <a:cubicBezTo>
                      <a:pt x="19788" y="17314"/>
                      <a:pt x="19781" y="17340"/>
                      <a:pt x="19774" y="17340"/>
                    </a:cubicBezTo>
                    <a:close/>
                    <a:moveTo>
                      <a:pt x="19774" y="16145"/>
                    </a:moveTo>
                    <a:cubicBezTo>
                      <a:pt x="19781" y="16145"/>
                      <a:pt x="19788" y="16198"/>
                      <a:pt x="19795" y="16224"/>
                    </a:cubicBezTo>
                    <a:cubicBezTo>
                      <a:pt x="19788" y="16251"/>
                      <a:pt x="19781" y="16277"/>
                      <a:pt x="19774" y="16277"/>
                    </a:cubicBezTo>
                    <a:cubicBezTo>
                      <a:pt x="19766" y="16277"/>
                      <a:pt x="19759" y="16224"/>
                      <a:pt x="19752" y="16198"/>
                    </a:cubicBezTo>
                    <a:cubicBezTo>
                      <a:pt x="19759" y="16171"/>
                      <a:pt x="19766" y="16145"/>
                      <a:pt x="19774" y="16145"/>
                    </a:cubicBezTo>
                    <a:close/>
                    <a:moveTo>
                      <a:pt x="19759" y="15135"/>
                    </a:moveTo>
                    <a:cubicBezTo>
                      <a:pt x="19759" y="15108"/>
                      <a:pt x="19766" y="15082"/>
                      <a:pt x="19781" y="15029"/>
                    </a:cubicBezTo>
                    <a:cubicBezTo>
                      <a:pt x="19788" y="15082"/>
                      <a:pt x="19795" y="15108"/>
                      <a:pt x="19795" y="15135"/>
                    </a:cubicBezTo>
                    <a:cubicBezTo>
                      <a:pt x="19788" y="15162"/>
                      <a:pt x="19781" y="15188"/>
                      <a:pt x="19774" y="15215"/>
                    </a:cubicBezTo>
                    <a:cubicBezTo>
                      <a:pt x="19766" y="15188"/>
                      <a:pt x="19759" y="15162"/>
                      <a:pt x="19759" y="15135"/>
                    </a:cubicBezTo>
                    <a:close/>
                    <a:moveTo>
                      <a:pt x="19774" y="14152"/>
                    </a:moveTo>
                    <a:cubicBezTo>
                      <a:pt x="19766" y="14125"/>
                      <a:pt x="19759" y="14072"/>
                      <a:pt x="19752" y="14046"/>
                    </a:cubicBezTo>
                    <a:cubicBezTo>
                      <a:pt x="19759" y="14019"/>
                      <a:pt x="19766" y="13966"/>
                      <a:pt x="19774" y="13939"/>
                    </a:cubicBezTo>
                    <a:cubicBezTo>
                      <a:pt x="19781" y="13993"/>
                      <a:pt x="19795" y="14019"/>
                      <a:pt x="19795" y="14046"/>
                    </a:cubicBezTo>
                    <a:cubicBezTo>
                      <a:pt x="19795" y="14072"/>
                      <a:pt x="19781" y="14099"/>
                      <a:pt x="19774" y="14152"/>
                    </a:cubicBezTo>
                    <a:close/>
                    <a:moveTo>
                      <a:pt x="19774" y="13116"/>
                    </a:moveTo>
                    <a:cubicBezTo>
                      <a:pt x="19766" y="13063"/>
                      <a:pt x="19745" y="13010"/>
                      <a:pt x="19745" y="12956"/>
                    </a:cubicBezTo>
                    <a:cubicBezTo>
                      <a:pt x="19745" y="12930"/>
                      <a:pt x="19759" y="12877"/>
                      <a:pt x="19774" y="12797"/>
                    </a:cubicBezTo>
                    <a:cubicBezTo>
                      <a:pt x="19788" y="12850"/>
                      <a:pt x="19810" y="12903"/>
                      <a:pt x="19810" y="12956"/>
                    </a:cubicBezTo>
                    <a:cubicBezTo>
                      <a:pt x="19802" y="13010"/>
                      <a:pt x="19788" y="13063"/>
                      <a:pt x="19774" y="13116"/>
                    </a:cubicBezTo>
                    <a:close/>
                    <a:moveTo>
                      <a:pt x="19745" y="11867"/>
                    </a:moveTo>
                    <a:cubicBezTo>
                      <a:pt x="19745" y="11814"/>
                      <a:pt x="19766" y="11787"/>
                      <a:pt x="19774" y="11734"/>
                    </a:cubicBezTo>
                    <a:cubicBezTo>
                      <a:pt x="19788" y="11787"/>
                      <a:pt x="19802" y="11841"/>
                      <a:pt x="19802" y="11894"/>
                    </a:cubicBezTo>
                    <a:cubicBezTo>
                      <a:pt x="19810" y="11920"/>
                      <a:pt x="19788" y="11973"/>
                      <a:pt x="19781" y="12027"/>
                    </a:cubicBezTo>
                    <a:cubicBezTo>
                      <a:pt x="19766" y="11947"/>
                      <a:pt x="19745" y="11920"/>
                      <a:pt x="19745" y="11867"/>
                    </a:cubicBezTo>
                    <a:close/>
                    <a:moveTo>
                      <a:pt x="19802" y="10858"/>
                    </a:moveTo>
                    <a:cubicBezTo>
                      <a:pt x="19788" y="10858"/>
                      <a:pt x="19781" y="10937"/>
                      <a:pt x="19774" y="10911"/>
                    </a:cubicBezTo>
                    <a:cubicBezTo>
                      <a:pt x="19759" y="10911"/>
                      <a:pt x="19745" y="10858"/>
                      <a:pt x="19730" y="10804"/>
                    </a:cubicBezTo>
                    <a:cubicBezTo>
                      <a:pt x="19730" y="10804"/>
                      <a:pt x="19730" y="10778"/>
                      <a:pt x="19730" y="10778"/>
                    </a:cubicBezTo>
                    <a:cubicBezTo>
                      <a:pt x="19745" y="10725"/>
                      <a:pt x="19759" y="10698"/>
                      <a:pt x="19774" y="10645"/>
                    </a:cubicBezTo>
                    <a:cubicBezTo>
                      <a:pt x="19774" y="10645"/>
                      <a:pt x="19774" y="10618"/>
                      <a:pt x="19774" y="10618"/>
                    </a:cubicBezTo>
                    <a:cubicBezTo>
                      <a:pt x="19788" y="10672"/>
                      <a:pt x="19795" y="10698"/>
                      <a:pt x="19810" y="10725"/>
                    </a:cubicBezTo>
                    <a:cubicBezTo>
                      <a:pt x="19831" y="10804"/>
                      <a:pt x="19824" y="10831"/>
                      <a:pt x="19802" y="10858"/>
                    </a:cubicBezTo>
                    <a:close/>
                    <a:moveTo>
                      <a:pt x="19774" y="9901"/>
                    </a:moveTo>
                    <a:cubicBezTo>
                      <a:pt x="19759" y="9901"/>
                      <a:pt x="19745" y="9795"/>
                      <a:pt x="19730" y="9742"/>
                    </a:cubicBezTo>
                    <a:cubicBezTo>
                      <a:pt x="19745" y="9689"/>
                      <a:pt x="19759" y="9609"/>
                      <a:pt x="19774" y="9556"/>
                    </a:cubicBezTo>
                    <a:cubicBezTo>
                      <a:pt x="19795" y="9609"/>
                      <a:pt x="19817" y="9662"/>
                      <a:pt x="19817" y="9742"/>
                    </a:cubicBezTo>
                    <a:cubicBezTo>
                      <a:pt x="19817" y="9795"/>
                      <a:pt x="19788" y="9901"/>
                      <a:pt x="19774" y="9901"/>
                    </a:cubicBezTo>
                    <a:close/>
                    <a:moveTo>
                      <a:pt x="19788" y="8785"/>
                    </a:moveTo>
                    <a:cubicBezTo>
                      <a:pt x="19781" y="8812"/>
                      <a:pt x="19774" y="8838"/>
                      <a:pt x="19766" y="8812"/>
                    </a:cubicBezTo>
                    <a:cubicBezTo>
                      <a:pt x="19752" y="8759"/>
                      <a:pt x="19738" y="8706"/>
                      <a:pt x="19730" y="8652"/>
                    </a:cubicBezTo>
                    <a:cubicBezTo>
                      <a:pt x="19723" y="8652"/>
                      <a:pt x="19730" y="8599"/>
                      <a:pt x="19730" y="8599"/>
                    </a:cubicBezTo>
                    <a:cubicBezTo>
                      <a:pt x="19759" y="8599"/>
                      <a:pt x="19752" y="8493"/>
                      <a:pt x="19766" y="8466"/>
                    </a:cubicBezTo>
                    <a:cubicBezTo>
                      <a:pt x="19766" y="8466"/>
                      <a:pt x="19774" y="8440"/>
                      <a:pt x="19774" y="8440"/>
                    </a:cubicBezTo>
                    <a:cubicBezTo>
                      <a:pt x="19781" y="8440"/>
                      <a:pt x="19781" y="8440"/>
                      <a:pt x="19781" y="8466"/>
                    </a:cubicBezTo>
                    <a:cubicBezTo>
                      <a:pt x="19795" y="8520"/>
                      <a:pt x="19810" y="8573"/>
                      <a:pt x="19824" y="8626"/>
                    </a:cubicBezTo>
                    <a:cubicBezTo>
                      <a:pt x="19810" y="8679"/>
                      <a:pt x="19802" y="8732"/>
                      <a:pt x="19788" y="8785"/>
                    </a:cubicBezTo>
                    <a:close/>
                    <a:moveTo>
                      <a:pt x="19781" y="7802"/>
                    </a:moveTo>
                    <a:cubicBezTo>
                      <a:pt x="19781" y="7802"/>
                      <a:pt x="19774" y="7802"/>
                      <a:pt x="19774" y="7802"/>
                    </a:cubicBezTo>
                    <a:cubicBezTo>
                      <a:pt x="19774" y="7802"/>
                      <a:pt x="19774" y="7802"/>
                      <a:pt x="19774" y="7802"/>
                    </a:cubicBezTo>
                    <a:cubicBezTo>
                      <a:pt x="19759" y="7696"/>
                      <a:pt x="19730" y="7643"/>
                      <a:pt x="19709" y="7563"/>
                    </a:cubicBezTo>
                    <a:cubicBezTo>
                      <a:pt x="19695" y="7537"/>
                      <a:pt x="19702" y="7537"/>
                      <a:pt x="19716" y="7510"/>
                    </a:cubicBezTo>
                    <a:cubicBezTo>
                      <a:pt x="19738" y="7457"/>
                      <a:pt x="19759" y="7377"/>
                      <a:pt x="19781" y="7324"/>
                    </a:cubicBezTo>
                    <a:cubicBezTo>
                      <a:pt x="19802" y="7377"/>
                      <a:pt x="19817" y="7457"/>
                      <a:pt x="19838" y="7510"/>
                    </a:cubicBezTo>
                    <a:cubicBezTo>
                      <a:pt x="19846" y="7510"/>
                      <a:pt x="19846" y="7537"/>
                      <a:pt x="19846" y="7563"/>
                    </a:cubicBezTo>
                    <a:cubicBezTo>
                      <a:pt x="19824" y="7643"/>
                      <a:pt x="19795" y="7696"/>
                      <a:pt x="19781" y="7802"/>
                    </a:cubicBezTo>
                    <a:close/>
                    <a:moveTo>
                      <a:pt x="19702" y="5384"/>
                    </a:moveTo>
                    <a:cubicBezTo>
                      <a:pt x="19702" y="5384"/>
                      <a:pt x="19709" y="5358"/>
                      <a:pt x="19716" y="5331"/>
                    </a:cubicBezTo>
                    <a:cubicBezTo>
                      <a:pt x="19730" y="5252"/>
                      <a:pt x="19759" y="5199"/>
                      <a:pt x="19766" y="5092"/>
                    </a:cubicBezTo>
                    <a:cubicBezTo>
                      <a:pt x="19774" y="5092"/>
                      <a:pt x="19781" y="5092"/>
                      <a:pt x="19781" y="5092"/>
                    </a:cubicBezTo>
                    <a:cubicBezTo>
                      <a:pt x="19788" y="5225"/>
                      <a:pt x="19817" y="5278"/>
                      <a:pt x="19838" y="5358"/>
                    </a:cubicBezTo>
                    <a:cubicBezTo>
                      <a:pt x="19860" y="5411"/>
                      <a:pt x="19846" y="5438"/>
                      <a:pt x="19831" y="5464"/>
                    </a:cubicBezTo>
                    <a:cubicBezTo>
                      <a:pt x="19810" y="5491"/>
                      <a:pt x="19802" y="5544"/>
                      <a:pt x="19788" y="5624"/>
                    </a:cubicBezTo>
                    <a:cubicBezTo>
                      <a:pt x="19788" y="5650"/>
                      <a:pt x="19774" y="5703"/>
                      <a:pt x="19766" y="5624"/>
                    </a:cubicBezTo>
                    <a:cubicBezTo>
                      <a:pt x="19752" y="5544"/>
                      <a:pt x="19738" y="5464"/>
                      <a:pt x="19709" y="5438"/>
                    </a:cubicBezTo>
                    <a:cubicBezTo>
                      <a:pt x="19709" y="5438"/>
                      <a:pt x="19702" y="5411"/>
                      <a:pt x="19702" y="5384"/>
                    </a:cubicBezTo>
                    <a:close/>
                    <a:moveTo>
                      <a:pt x="19838" y="6500"/>
                    </a:moveTo>
                    <a:cubicBezTo>
                      <a:pt x="19824" y="6527"/>
                      <a:pt x="19810" y="6580"/>
                      <a:pt x="19802" y="6607"/>
                    </a:cubicBezTo>
                    <a:cubicBezTo>
                      <a:pt x="19774" y="6686"/>
                      <a:pt x="19774" y="6686"/>
                      <a:pt x="19752" y="6607"/>
                    </a:cubicBezTo>
                    <a:cubicBezTo>
                      <a:pt x="19716" y="6474"/>
                      <a:pt x="19716" y="6474"/>
                      <a:pt x="19745" y="6341"/>
                    </a:cubicBezTo>
                    <a:cubicBezTo>
                      <a:pt x="19752" y="6314"/>
                      <a:pt x="19759" y="6261"/>
                      <a:pt x="19766" y="6235"/>
                    </a:cubicBezTo>
                    <a:cubicBezTo>
                      <a:pt x="19766" y="6208"/>
                      <a:pt x="19774" y="6208"/>
                      <a:pt x="19774" y="6182"/>
                    </a:cubicBezTo>
                    <a:cubicBezTo>
                      <a:pt x="19781" y="6208"/>
                      <a:pt x="19781" y="6208"/>
                      <a:pt x="19781" y="6208"/>
                    </a:cubicBezTo>
                    <a:cubicBezTo>
                      <a:pt x="19795" y="6314"/>
                      <a:pt x="19810" y="6394"/>
                      <a:pt x="19838" y="6421"/>
                    </a:cubicBezTo>
                    <a:cubicBezTo>
                      <a:pt x="19846" y="6447"/>
                      <a:pt x="19860" y="6474"/>
                      <a:pt x="19838" y="6500"/>
                    </a:cubicBezTo>
                    <a:close/>
                    <a:moveTo>
                      <a:pt x="19810" y="4481"/>
                    </a:moveTo>
                    <a:cubicBezTo>
                      <a:pt x="19774" y="4614"/>
                      <a:pt x="19774" y="4614"/>
                      <a:pt x="19745" y="4508"/>
                    </a:cubicBezTo>
                    <a:cubicBezTo>
                      <a:pt x="19745" y="4481"/>
                      <a:pt x="19738" y="4455"/>
                      <a:pt x="19730" y="4428"/>
                    </a:cubicBezTo>
                    <a:cubicBezTo>
                      <a:pt x="19716" y="4401"/>
                      <a:pt x="19702" y="4348"/>
                      <a:pt x="19687" y="4322"/>
                    </a:cubicBezTo>
                    <a:cubicBezTo>
                      <a:pt x="19702" y="4295"/>
                      <a:pt x="19716" y="4269"/>
                      <a:pt x="19730" y="4215"/>
                    </a:cubicBezTo>
                    <a:cubicBezTo>
                      <a:pt x="19745" y="4162"/>
                      <a:pt x="19752" y="4109"/>
                      <a:pt x="19766" y="4030"/>
                    </a:cubicBezTo>
                    <a:cubicBezTo>
                      <a:pt x="19766" y="4030"/>
                      <a:pt x="19774" y="4003"/>
                      <a:pt x="19774" y="4003"/>
                    </a:cubicBezTo>
                    <a:cubicBezTo>
                      <a:pt x="19781" y="4003"/>
                      <a:pt x="19781" y="4030"/>
                      <a:pt x="19788" y="4030"/>
                    </a:cubicBezTo>
                    <a:cubicBezTo>
                      <a:pt x="19795" y="4083"/>
                      <a:pt x="19802" y="4136"/>
                      <a:pt x="19810" y="4162"/>
                    </a:cubicBezTo>
                    <a:cubicBezTo>
                      <a:pt x="19824" y="4242"/>
                      <a:pt x="19846" y="4269"/>
                      <a:pt x="19860" y="4322"/>
                    </a:cubicBezTo>
                    <a:cubicBezTo>
                      <a:pt x="19838" y="4348"/>
                      <a:pt x="19824" y="4428"/>
                      <a:pt x="19810" y="4481"/>
                    </a:cubicBezTo>
                    <a:close/>
                    <a:moveTo>
                      <a:pt x="19781" y="3551"/>
                    </a:moveTo>
                    <a:cubicBezTo>
                      <a:pt x="19781" y="3578"/>
                      <a:pt x="19781" y="3578"/>
                      <a:pt x="19774" y="3578"/>
                    </a:cubicBezTo>
                    <a:cubicBezTo>
                      <a:pt x="19766" y="3551"/>
                      <a:pt x="19766" y="3551"/>
                      <a:pt x="19759" y="3525"/>
                    </a:cubicBezTo>
                    <a:cubicBezTo>
                      <a:pt x="19745" y="3472"/>
                      <a:pt x="19738" y="3392"/>
                      <a:pt x="19723" y="3339"/>
                    </a:cubicBezTo>
                    <a:cubicBezTo>
                      <a:pt x="19687" y="3232"/>
                      <a:pt x="19687" y="3259"/>
                      <a:pt x="19730" y="3126"/>
                    </a:cubicBezTo>
                    <a:cubicBezTo>
                      <a:pt x="19745" y="3073"/>
                      <a:pt x="19759" y="2993"/>
                      <a:pt x="19766" y="2914"/>
                    </a:cubicBezTo>
                    <a:cubicBezTo>
                      <a:pt x="19774" y="2861"/>
                      <a:pt x="19774" y="2861"/>
                      <a:pt x="19781" y="2914"/>
                    </a:cubicBezTo>
                    <a:cubicBezTo>
                      <a:pt x="19802" y="3046"/>
                      <a:pt x="19831" y="3153"/>
                      <a:pt x="19867" y="3232"/>
                    </a:cubicBezTo>
                    <a:cubicBezTo>
                      <a:pt x="19874" y="3232"/>
                      <a:pt x="19874" y="3259"/>
                      <a:pt x="19874" y="3259"/>
                    </a:cubicBezTo>
                    <a:cubicBezTo>
                      <a:pt x="19831" y="3312"/>
                      <a:pt x="19802" y="3418"/>
                      <a:pt x="19781" y="3551"/>
                    </a:cubicBezTo>
                    <a:close/>
                    <a:moveTo>
                      <a:pt x="20068" y="16145"/>
                    </a:moveTo>
                    <a:cubicBezTo>
                      <a:pt x="20068" y="16171"/>
                      <a:pt x="20083" y="16198"/>
                      <a:pt x="20083" y="16224"/>
                    </a:cubicBezTo>
                    <a:cubicBezTo>
                      <a:pt x="20083" y="16251"/>
                      <a:pt x="20076" y="16277"/>
                      <a:pt x="20068" y="16304"/>
                    </a:cubicBezTo>
                    <a:cubicBezTo>
                      <a:pt x="20061" y="16251"/>
                      <a:pt x="20047" y="16224"/>
                      <a:pt x="20047" y="16198"/>
                    </a:cubicBezTo>
                    <a:cubicBezTo>
                      <a:pt x="20047" y="16171"/>
                      <a:pt x="20061" y="16171"/>
                      <a:pt x="20068" y="16145"/>
                    </a:cubicBezTo>
                    <a:close/>
                    <a:moveTo>
                      <a:pt x="20047" y="15135"/>
                    </a:moveTo>
                    <a:cubicBezTo>
                      <a:pt x="20047" y="15108"/>
                      <a:pt x="20061" y="15082"/>
                      <a:pt x="20068" y="15029"/>
                    </a:cubicBezTo>
                    <a:cubicBezTo>
                      <a:pt x="20076" y="15082"/>
                      <a:pt x="20083" y="15108"/>
                      <a:pt x="20083" y="15135"/>
                    </a:cubicBezTo>
                    <a:cubicBezTo>
                      <a:pt x="20083" y="15162"/>
                      <a:pt x="20068" y="15188"/>
                      <a:pt x="20068" y="15215"/>
                    </a:cubicBezTo>
                    <a:cubicBezTo>
                      <a:pt x="20061" y="15188"/>
                      <a:pt x="20047" y="15162"/>
                      <a:pt x="20047" y="15135"/>
                    </a:cubicBezTo>
                    <a:close/>
                    <a:moveTo>
                      <a:pt x="20061" y="14125"/>
                    </a:moveTo>
                    <a:cubicBezTo>
                      <a:pt x="20054" y="14099"/>
                      <a:pt x="20047" y="14072"/>
                      <a:pt x="20040" y="14046"/>
                    </a:cubicBezTo>
                    <a:cubicBezTo>
                      <a:pt x="20047" y="13993"/>
                      <a:pt x="20054" y="13966"/>
                      <a:pt x="20061" y="13939"/>
                    </a:cubicBezTo>
                    <a:cubicBezTo>
                      <a:pt x="20068" y="13993"/>
                      <a:pt x="20083" y="14019"/>
                      <a:pt x="20083" y="14046"/>
                    </a:cubicBezTo>
                    <a:cubicBezTo>
                      <a:pt x="20083" y="14072"/>
                      <a:pt x="20068" y="14099"/>
                      <a:pt x="20061" y="14125"/>
                    </a:cubicBezTo>
                    <a:close/>
                    <a:moveTo>
                      <a:pt x="20061" y="17207"/>
                    </a:moveTo>
                    <a:cubicBezTo>
                      <a:pt x="20068" y="17234"/>
                      <a:pt x="20076" y="17261"/>
                      <a:pt x="20083" y="17287"/>
                    </a:cubicBezTo>
                    <a:cubicBezTo>
                      <a:pt x="20076" y="17314"/>
                      <a:pt x="20076" y="17340"/>
                      <a:pt x="20068" y="17340"/>
                    </a:cubicBezTo>
                    <a:cubicBezTo>
                      <a:pt x="20061" y="17340"/>
                      <a:pt x="20054" y="17314"/>
                      <a:pt x="20040" y="17261"/>
                    </a:cubicBezTo>
                    <a:cubicBezTo>
                      <a:pt x="20047" y="17261"/>
                      <a:pt x="20054" y="17207"/>
                      <a:pt x="20061" y="17207"/>
                    </a:cubicBezTo>
                    <a:close/>
                    <a:moveTo>
                      <a:pt x="20068" y="19492"/>
                    </a:moveTo>
                    <a:cubicBezTo>
                      <a:pt x="20068" y="19492"/>
                      <a:pt x="20061" y="19492"/>
                      <a:pt x="20061" y="19466"/>
                    </a:cubicBezTo>
                    <a:cubicBezTo>
                      <a:pt x="20061" y="19466"/>
                      <a:pt x="20061" y="19466"/>
                      <a:pt x="20061" y="19466"/>
                    </a:cubicBezTo>
                    <a:cubicBezTo>
                      <a:pt x="20068" y="19466"/>
                      <a:pt x="20068" y="19466"/>
                      <a:pt x="20076" y="19466"/>
                    </a:cubicBezTo>
                    <a:cubicBezTo>
                      <a:pt x="20068" y="19492"/>
                      <a:pt x="20068" y="19492"/>
                      <a:pt x="20068" y="19492"/>
                    </a:cubicBezTo>
                    <a:close/>
                    <a:moveTo>
                      <a:pt x="20068" y="18430"/>
                    </a:moveTo>
                    <a:cubicBezTo>
                      <a:pt x="20061" y="18430"/>
                      <a:pt x="20054" y="18403"/>
                      <a:pt x="20047" y="18376"/>
                    </a:cubicBezTo>
                    <a:cubicBezTo>
                      <a:pt x="20054" y="18350"/>
                      <a:pt x="20054" y="18323"/>
                      <a:pt x="20061" y="18270"/>
                    </a:cubicBezTo>
                    <a:cubicBezTo>
                      <a:pt x="20076" y="18297"/>
                      <a:pt x="20083" y="18323"/>
                      <a:pt x="20083" y="18376"/>
                    </a:cubicBezTo>
                    <a:cubicBezTo>
                      <a:pt x="20090" y="18430"/>
                      <a:pt x="20076" y="18430"/>
                      <a:pt x="20068" y="18430"/>
                    </a:cubicBezTo>
                    <a:close/>
                    <a:moveTo>
                      <a:pt x="20061" y="13116"/>
                    </a:moveTo>
                    <a:cubicBezTo>
                      <a:pt x="20054" y="13063"/>
                      <a:pt x="20040" y="13036"/>
                      <a:pt x="20025" y="12983"/>
                    </a:cubicBezTo>
                    <a:cubicBezTo>
                      <a:pt x="20040" y="12903"/>
                      <a:pt x="20054" y="12877"/>
                      <a:pt x="20061" y="12824"/>
                    </a:cubicBezTo>
                    <a:cubicBezTo>
                      <a:pt x="20076" y="12877"/>
                      <a:pt x="20097" y="12930"/>
                      <a:pt x="20097" y="12983"/>
                    </a:cubicBezTo>
                    <a:cubicBezTo>
                      <a:pt x="20097" y="13010"/>
                      <a:pt x="20076" y="13063"/>
                      <a:pt x="20061" y="13116"/>
                    </a:cubicBezTo>
                    <a:close/>
                    <a:moveTo>
                      <a:pt x="20061" y="11973"/>
                    </a:moveTo>
                    <a:cubicBezTo>
                      <a:pt x="20054" y="12000"/>
                      <a:pt x="20040" y="11920"/>
                      <a:pt x="20025" y="11894"/>
                    </a:cubicBezTo>
                    <a:cubicBezTo>
                      <a:pt x="20047" y="11814"/>
                      <a:pt x="20054" y="11761"/>
                      <a:pt x="20068" y="11761"/>
                    </a:cubicBezTo>
                    <a:cubicBezTo>
                      <a:pt x="20076" y="11761"/>
                      <a:pt x="20090" y="11841"/>
                      <a:pt x="20097" y="11867"/>
                    </a:cubicBezTo>
                    <a:cubicBezTo>
                      <a:pt x="20090" y="11920"/>
                      <a:pt x="20076" y="11973"/>
                      <a:pt x="20061" y="11973"/>
                    </a:cubicBezTo>
                    <a:close/>
                    <a:moveTo>
                      <a:pt x="20104" y="10831"/>
                    </a:moveTo>
                    <a:cubicBezTo>
                      <a:pt x="20097" y="10831"/>
                      <a:pt x="20090" y="10858"/>
                      <a:pt x="20083" y="10858"/>
                    </a:cubicBezTo>
                    <a:cubicBezTo>
                      <a:pt x="20068" y="10937"/>
                      <a:pt x="20061" y="10911"/>
                      <a:pt x="20047" y="10858"/>
                    </a:cubicBezTo>
                    <a:cubicBezTo>
                      <a:pt x="20040" y="10831"/>
                      <a:pt x="20032" y="10831"/>
                      <a:pt x="20018" y="10804"/>
                    </a:cubicBezTo>
                    <a:cubicBezTo>
                      <a:pt x="20018" y="10804"/>
                      <a:pt x="20025" y="10778"/>
                      <a:pt x="20025" y="10778"/>
                    </a:cubicBezTo>
                    <a:cubicBezTo>
                      <a:pt x="20040" y="10725"/>
                      <a:pt x="20047" y="10698"/>
                      <a:pt x="20061" y="10645"/>
                    </a:cubicBezTo>
                    <a:cubicBezTo>
                      <a:pt x="20061" y="10645"/>
                      <a:pt x="20068" y="10645"/>
                      <a:pt x="20076" y="10645"/>
                    </a:cubicBezTo>
                    <a:cubicBezTo>
                      <a:pt x="20083" y="10698"/>
                      <a:pt x="20097" y="10725"/>
                      <a:pt x="20104" y="10778"/>
                    </a:cubicBezTo>
                    <a:cubicBezTo>
                      <a:pt x="20112" y="10778"/>
                      <a:pt x="20104" y="10831"/>
                      <a:pt x="20104" y="10831"/>
                    </a:cubicBezTo>
                    <a:close/>
                    <a:moveTo>
                      <a:pt x="20104" y="9768"/>
                    </a:moveTo>
                    <a:cubicBezTo>
                      <a:pt x="20090" y="9795"/>
                      <a:pt x="20083" y="9848"/>
                      <a:pt x="20076" y="9875"/>
                    </a:cubicBezTo>
                    <a:cubicBezTo>
                      <a:pt x="20068" y="9928"/>
                      <a:pt x="20061" y="9901"/>
                      <a:pt x="20054" y="9848"/>
                    </a:cubicBezTo>
                    <a:cubicBezTo>
                      <a:pt x="20047" y="9821"/>
                      <a:pt x="20040" y="9795"/>
                      <a:pt x="20025" y="9768"/>
                    </a:cubicBezTo>
                    <a:cubicBezTo>
                      <a:pt x="20011" y="9742"/>
                      <a:pt x="20025" y="9715"/>
                      <a:pt x="20032" y="9689"/>
                    </a:cubicBezTo>
                    <a:cubicBezTo>
                      <a:pt x="20040" y="9635"/>
                      <a:pt x="20054" y="9609"/>
                      <a:pt x="20061" y="9556"/>
                    </a:cubicBezTo>
                    <a:cubicBezTo>
                      <a:pt x="20068" y="9556"/>
                      <a:pt x="20068" y="9582"/>
                      <a:pt x="20076" y="9582"/>
                    </a:cubicBezTo>
                    <a:cubicBezTo>
                      <a:pt x="20083" y="9609"/>
                      <a:pt x="20090" y="9662"/>
                      <a:pt x="20104" y="9689"/>
                    </a:cubicBezTo>
                    <a:cubicBezTo>
                      <a:pt x="20119" y="9715"/>
                      <a:pt x="20112" y="9742"/>
                      <a:pt x="20104" y="9768"/>
                    </a:cubicBezTo>
                    <a:close/>
                    <a:moveTo>
                      <a:pt x="20112" y="8652"/>
                    </a:moveTo>
                    <a:cubicBezTo>
                      <a:pt x="20097" y="8706"/>
                      <a:pt x="20083" y="8759"/>
                      <a:pt x="20068" y="8812"/>
                    </a:cubicBezTo>
                    <a:cubicBezTo>
                      <a:pt x="20068" y="8838"/>
                      <a:pt x="20068" y="8838"/>
                      <a:pt x="20068" y="8838"/>
                    </a:cubicBezTo>
                    <a:cubicBezTo>
                      <a:pt x="20061" y="8812"/>
                      <a:pt x="20061" y="8812"/>
                      <a:pt x="20054" y="8812"/>
                    </a:cubicBezTo>
                    <a:cubicBezTo>
                      <a:pt x="20047" y="8759"/>
                      <a:pt x="20032" y="8732"/>
                      <a:pt x="20025" y="8679"/>
                    </a:cubicBezTo>
                    <a:cubicBezTo>
                      <a:pt x="20011" y="8626"/>
                      <a:pt x="20011" y="8599"/>
                      <a:pt x="20032" y="8573"/>
                    </a:cubicBezTo>
                    <a:cubicBezTo>
                      <a:pt x="20032" y="8573"/>
                      <a:pt x="20040" y="8546"/>
                      <a:pt x="20047" y="8520"/>
                    </a:cubicBezTo>
                    <a:cubicBezTo>
                      <a:pt x="20068" y="8413"/>
                      <a:pt x="20068" y="8413"/>
                      <a:pt x="20083" y="8520"/>
                    </a:cubicBezTo>
                    <a:cubicBezTo>
                      <a:pt x="20090" y="8573"/>
                      <a:pt x="20104" y="8573"/>
                      <a:pt x="20112" y="8599"/>
                    </a:cubicBezTo>
                    <a:cubicBezTo>
                      <a:pt x="20112" y="8599"/>
                      <a:pt x="20119" y="8652"/>
                      <a:pt x="20112" y="8652"/>
                    </a:cubicBezTo>
                    <a:close/>
                    <a:moveTo>
                      <a:pt x="20097" y="7669"/>
                    </a:moveTo>
                    <a:cubicBezTo>
                      <a:pt x="20090" y="7669"/>
                      <a:pt x="20090" y="7696"/>
                      <a:pt x="20090" y="7723"/>
                    </a:cubicBezTo>
                    <a:cubicBezTo>
                      <a:pt x="20061" y="7829"/>
                      <a:pt x="20061" y="7829"/>
                      <a:pt x="20047" y="7723"/>
                    </a:cubicBezTo>
                    <a:cubicBezTo>
                      <a:pt x="20032" y="7643"/>
                      <a:pt x="20011" y="7643"/>
                      <a:pt x="19997" y="7563"/>
                    </a:cubicBezTo>
                    <a:cubicBezTo>
                      <a:pt x="19997" y="7537"/>
                      <a:pt x="19989" y="7537"/>
                      <a:pt x="20004" y="7510"/>
                    </a:cubicBezTo>
                    <a:cubicBezTo>
                      <a:pt x="20018" y="7457"/>
                      <a:pt x="20032" y="7404"/>
                      <a:pt x="20054" y="7351"/>
                    </a:cubicBezTo>
                    <a:cubicBezTo>
                      <a:pt x="20054" y="7351"/>
                      <a:pt x="20061" y="7324"/>
                      <a:pt x="20068" y="7297"/>
                    </a:cubicBezTo>
                    <a:cubicBezTo>
                      <a:pt x="20068" y="7324"/>
                      <a:pt x="20076" y="7351"/>
                      <a:pt x="20076" y="7351"/>
                    </a:cubicBezTo>
                    <a:cubicBezTo>
                      <a:pt x="20083" y="7377"/>
                      <a:pt x="20090" y="7404"/>
                      <a:pt x="20104" y="7430"/>
                    </a:cubicBezTo>
                    <a:cubicBezTo>
                      <a:pt x="20112" y="7483"/>
                      <a:pt x="20126" y="7510"/>
                      <a:pt x="20140" y="7537"/>
                    </a:cubicBezTo>
                    <a:cubicBezTo>
                      <a:pt x="20126" y="7590"/>
                      <a:pt x="20112" y="7616"/>
                      <a:pt x="20097" y="7669"/>
                    </a:cubicBezTo>
                    <a:close/>
                    <a:moveTo>
                      <a:pt x="19989" y="6474"/>
                    </a:moveTo>
                    <a:cubicBezTo>
                      <a:pt x="20004" y="6447"/>
                      <a:pt x="20018" y="6394"/>
                      <a:pt x="20032" y="6368"/>
                    </a:cubicBezTo>
                    <a:cubicBezTo>
                      <a:pt x="20040" y="6341"/>
                      <a:pt x="20040" y="6314"/>
                      <a:pt x="20047" y="6288"/>
                    </a:cubicBezTo>
                    <a:cubicBezTo>
                      <a:pt x="20068" y="6155"/>
                      <a:pt x="20068" y="6155"/>
                      <a:pt x="20083" y="6288"/>
                    </a:cubicBezTo>
                    <a:cubicBezTo>
                      <a:pt x="20097" y="6368"/>
                      <a:pt x="20119" y="6368"/>
                      <a:pt x="20133" y="6421"/>
                    </a:cubicBezTo>
                    <a:cubicBezTo>
                      <a:pt x="20133" y="6447"/>
                      <a:pt x="20133" y="6474"/>
                      <a:pt x="20133" y="6474"/>
                    </a:cubicBezTo>
                    <a:cubicBezTo>
                      <a:pt x="20104" y="6500"/>
                      <a:pt x="20097" y="6607"/>
                      <a:pt x="20076" y="6660"/>
                    </a:cubicBezTo>
                    <a:cubicBezTo>
                      <a:pt x="20068" y="6686"/>
                      <a:pt x="20068" y="6686"/>
                      <a:pt x="20061" y="6686"/>
                    </a:cubicBezTo>
                    <a:cubicBezTo>
                      <a:pt x="20054" y="6660"/>
                      <a:pt x="20047" y="6607"/>
                      <a:pt x="20032" y="6580"/>
                    </a:cubicBezTo>
                    <a:cubicBezTo>
                      <a:pt x="20018" y="6553"/>
                      <a:pt x="20004" y="6500"/>
                      <a:pt x="19989" y="6474"/>
                    </a:cubicBezTo>
                    <a:close/>
                    <a:moveTo>
                      <a:pt x="20126" y="5438"/>
                    </a:moveTo>
                    <a:cubicBezTo>
                      <a:pt x="20112" y="5491"/>
                      <a:pt x="20090" y="5491"/>
                      <a:pt x="20083" y="5597"/>
                    </a:cubicBezTo>
                    <a:cubicBezTo>
                      <a:pt x="20083" y="5677"/>
                      <a:pt x="20054" y="5677"/>
                      <a:pt x="20047" y="5597"/>
                    </a:cubicBezTo>
                    <a:cubicBezTo>
                      <a:pt x="20040" y="5491"/>
                      <a:pt x="20011" y="5491"/>
                      <a:pt x="20004" y="5438"/>
                    </a:cubicBezTo>
                    <a:cubicBezTo>
                      <a:pt x="19997" y="5411"/>
                      <a:pt x="19997" y="5384"/>
                      <a:pt x="19997" y="5384"/>
                    </a:cubicBezTo>
                    <a:cubicBezTo>
                      <a:pt x="20018" y="5278"/>
                      <a:pt x="20054" y="5225"/>
                      <a:pt x="20061" y="5066"/>
                    </a:cubicBezTo>
                    <a:cubicBezTo>
                      <a:pt x="20061" y="5066"/>
                      <a:pt x="20068" y="5066"/>
                      <a:pt x="20068" y="5066"/>
                    </a:cubicBezTo>
                    <a:cubicBezTo>
                      <a:pt x="20068" y="5066"/>
                      <a:pt x="20068" y="5066"/>
                      <a:pt x="20068" y="5092"/>
                    </a:cubicBezTo>
                    <a:cubicBezTo>
                      <a:pt x="20076" y="5225"/>
                      <a:pt x="20112" y="5278"/>
                      <a:pt x="20133" y="5358"/>
                    </a:cubicBezTo>
                    <a:cubicBezTo>
                      <a:pt x="20148" y="5411"/>
                      <a:pt x="20133" y="5411"/>
                      <a:pt x="20126" y="5438"/>
                    </a:cubicBezTo>
                    <a:close/>
                    <a:moveTo>
                      <a:pt x="20097" y="4508"/>
                    </a:moveTo>
                    <a:cubicBezTo>
                      <a:pt x="20090" y="4534"/>
                      <a:pt x="20083" y="4561"/>
                      <a:pt x="20076" y="4614"/>
                    </a:cubicBezTo>
                    <a:cubicBezTo>
                      <a:pt x="20068" y="4614"/>
                      <a:pt x="20068" y="4641"/>
                      <a:pt x="20068" y="4641"/>
                    </a:cubicBezTo>
                    <a:cubicBezTo>
                      <a:pt x="20061" y="4641"/>
                      <a:pt x="20061" y="4641"/>
                      <a:pt x="20061" y="4614"/>
                    </a:cubicBezTo>
                    <a:cubicBezTo>
                      <a:pt x="20047" y="4508"/>
                      <a:pt x="20018" y="4401"/>
                      <a:pt x="19989" y="4348"/>
                    </a:cubicBezTo>
                    <a:cubicBezTo>
                      <a:pt x="19968" y="4322"/>
                      <a:pt x="19982" y="4295"/>
                      <a:pt x="19989" y="4295"/>
                    </a:cubicBezTo>
                    <a:cubicBezTo>
                      <a:pt x="20018" y="4215"/>
                      <a:pt x="20040" y="4162"/>
                      <a:pt x="20054" y="4030"/>
                    </a:cubicBezTo>
                    <a:cubicBezTo>
                      <a:pt x="20061" y="3976"/>
                      <a:pt x="20076" y="4003"/>
                      <a:pt x="20083" y="4056"/>
                    </a:cubicBezTo>
                    <a:cubicBezTo>
                      <a:pt x="20090" y="4083"/>
                      <a:pt x="20090" y="4136"/>
                      <a:pt x="20104" y="4162"/>
                    </a:cubicBezTo>
                    <a:cubicBezTo>
                      <a:pt x="20119" y="4242"/>
                      <a:pt x="20133" y="4269"/>
                      <a:pt x="20155" y="4322"/>
                    </a:cubicBezTo>
                    <a:cubicBezTo>
                      <a:pt x="20126" y="4348"/>
                      <a:pt x="20112" y="4428"/>
                      <a:pt x="20097" y="4508"/>
                    </a:cubicBezTo>
                    <a:close/>
                    <a:moveTo>
                      <a:pt x="20162" y="3286"/>
                    </a:moveTo>
                    <a:cubicBezTo>
                      <a:pt x="20119" y="3312"/>
                      <a:pt x="20090" y="3418"/>
                      <a:pt x="20076" y="3551"/>
                    </a:cubicBezTo>
                    <a:cubicBezTo>
                      <a:pt x="20068" y="3578"/>
                      <a:pt x="20061" y="3578"/>
                      <a:pt x="20054" y="3551"/>
                    </a:cubicBezTo>
                    <a:cubicBezTo>
                      <a:pt x="20040" y="3418"/>
                      <a:pt x="20011" y="3312"/>
                      <a:pt x="19975" y="3286"/>
                    </a:cubicBezTo>
                    <a:cubicBezTo>
                      <a:pt x="19968" y="3286"/>
                      <a:pt x="19968" y="3259"/>
                      <a:pt x="19961" y="3259"/>
                    </a:cubicBezTo>
                    <a:cubicBezTo>
                      <a:pt x="19968" y="3232"/>
                      <a:pt x="19968" y="3232"/>
                      <a:pt x="19975" y="3232"/>
                    </a:cubicBezTo>
                    <a:cubicBezTo>
                      <a:pt x="20061" y="3020"/>
                      <a:pt x="20076" y="3020"/>
                      <a:pt x="20155" y="3232"/>
                    </a:cubicBezTo>
                    <a:cubicBezTo>
                      <a:pt x="20169" y="3259"/>
                      <a:pt x="20176" y="3259"/>
                      <a:pt x="20162" y="3286"/>
                    </a:cubicBezTo>
                    <a:close/>
                    <a:moveTo>
                      <a:pt x="20363" y="19519"/>
                    </a:moveTo>
                    <a:cubicBezTo>
                      <a:pt x="20356" y="19492"/>
                      <a:pt x="20349" y="19466"/>
                      <a:pt x="20349" y="19466"/>
                    </a:cubicBezTo>
                    <a:cubicBezTo>
                      <a:pt x="20349" y="19439"/>
                      <a:pt x="20356" y="19413"/>
                      <a:pt x="20363" y="19413"/>
                    </a:cubicBezTo>
                    <a:cubicBezTo>
                      <a:pt x="20363" y="19386"/>
                      <a:pt x="20378" y="19413"/>
                      <a:pt x="20378" y="19439"/>
                    </a:cubicBezTo>
                    <a:cubicBezTo>
                      <a:pt x="20378" y="19466"/>
                      <a:pt x="20370" y="19492"/>
                      <a:pt x="20363" y="19519"/>
                    </a:cubicBezTo>
                    <a:close/>
                    <a:moveTo>
                      <a:pt x="20392" y="18376"/>
                    </a:moveTo>
                    <a:cubicBezTo>
                      <a:pt x="20385" y="18430"/>
                      <a:pt x="20370" y="18456"/>
                      <a:pt x="20363" y="18483"/>
                    </a:cubicBezTo>
                    <a:cubicBezTo>
                      <a:pt x="20356" y="18483"/>
                      <a:pt x="20342" y="18430"/>
                      <a:pt x="20327" y="18376"/>
                    </a:cubicBezTo>
                    <a:cubicBezTo>
                      <a:pt x="20342" y="18350"/>
                      <a:pt x="20349" y="18297"/>
                      <a:pt x="20356" y="18270"/>
                    </a:cubicBezTo>
                    <a:cubicBezTo>
                      <a:pt x="20370" y="18244"/>
                      <a:pt x="20392" y="18350"/>
                      <a:pt x="20392" y="18376"/>
                    </a:cubicBezTo>
                    <a:close/>
                    <a:moveTo>
                      <a:pt x="20334" y="17287"/>
                    </a:moveTo>
                    <a:cubicBezTo>
                      <a:pt x="20342" y="17261"/>
                      <a:pt x="20356" y="17207"/>
                      <a:pt x="20363" y="17207"/>
                    </a:cubicBezTo>
                    <a:cubicBezTo>
                      <a:pt x="20370" y="17207"/>
                      <a:pt x="20378" y="17261"/>
                      <a:pt x="20385" y="17287"/>
                    </a:cubicBezTo>
                    <a:cubicBezTo>
                      <a:pt x="20378" y="17314"/>
                      <a:pt x="20370" y="17340"/>
                      <a:pt x="20363" y="17367"/>
                    </a:cubicBezTo>
                    <a:cubicBezTo>
                      <a:pt x="20349" y="17340"/>
                      <a:pt x="20342" y="17314"/>
                      <a:pt x="20334" y="17287"/>
                    </a:cubicBezTo>
                    <a:close/>
                    <a:moveTo>
                      <a:pt x="20363" y="16277"/>
                    </a:moveTo>
                    <a:cubicBezTo>
                      <a:pt x="20356" y="16277"/>
                      <a:pt x="20349" y="16251"/>
                      <a:pt x="20334" y="16224"/>
                    </a:cubicBezTo>
                    <a:cubicBezTo>
                      <a:pt x="20342" y="16171"/>
                      <a:pt x="20349" y="16145"/>
                      <a:pt x="20356" y="16145"/>
                    </a:cubicBezTo>
                    <a:cubicBezTo>
                      <a:pt x="20370" y="16145"/>
                      <a:pt x="20378" y="16171"/>
                      <a:pt x="20392" y="16198"/>
                    </a:cubicBezTo>
                    <a:cubicBezTo>
                      <a:pt x="20378" y="16224"/>
                      <a:pt x="20370" y="16277"/>
                      <a:pt x="20363" y="16277"/>
                    </a:cubicBezTo>
                    <a:close/>
                    <a:moveTo>
                      <a:pt x="20363" y="15002"/>
                    </a:moveTo>
                    <a:cubicBezTo>
                      <a:pt x="20370" y="15055"/>
                      <a:pt x="20378" y="15082"/>
                      <a:pt x="20392" y="15135"/>
                    </a:cubicBezTo>
                    <a:cubicBezTo>
                      <a:pt x="20378" y="15162"/>
                      <a:pt x="20370" y="15215"/>
                      <a:pt x="20356" y="15215"/>
                    </a:cubicBezTo>
                    <a:cubicBezTo>
                      <a:pt x="20349" y="15215"/>
                      <a:pt x="20342" y="15162"/>
                      <a:pt x="20334" y="15135"/>
                    </a:cubicBezTo>
                    <a:cubicBezTo>
                      <a:pt x="20342" y="15082"/>
                      <a:pt x="20356" y="15055"/>
                      <a:pt x="20363" y="15002"/>
                    </a:cubicBezTo>
                    <a:close/>
                    <a:moveTo>
                      <a:pt x="20349" y="13966"/>
                    </a:moveTo>
                    <a:cubicBezTo>
                      <a:pt x="20356" y="13939"/>
                      <a:pt x="20356" y="13939"/>
                      <a:pt x="20370" y="13939"/>
                    </a:cubicBezTo>
                    <a:cubicBezTo>
                      <a:pt x="20378" y="13966"/>
                      <a:pt x="20385" y="14019"/>
                      <a:pt x="20392" y="14072"/>
                    </a:cubicBezTo>
                    <a:cubicBezTo>
                      <a:pt x="20392" y="14099"/>
                      <a:pt x="20385" y="14125"/>
                      <a:pt x="20378" y="14179"/>
                    </a:cubicBezTo>
                    <a:cubicBezTo>
                      <a:pt x="20370" y="14205"/>
                      <a:pt x="20356" y="14205"/>
                      <a:pt x="20349" y="14179"/>
                    </a:cubicBezTo>
                    <a:cubicBezTo>
                      <a:pt x="20334" y="14072"/>
                      <a:pt x="20334" y="13993"/>
                      <a:pt x="20349" y="13966"/>
                    </a:cubicBezTo>
                    <a:close/>
                    <a:moveTo>
                      <a:pt x="20406" y="12983"/>
                    </a:moveTo>
                    <a:cubicBezTo>
                      <a:pt x="20392" y="13036"/>
                      <a:pt x="20378" y="13116"/>
                      <a:pt x="20363" y="13116"/>
                    </a:cubicBezTo>
                    <a:cubicBezTo>
                      <a:pt x="20349" y="13116"/>
                      <a:pt x="20334" y="13036"/>
                      <a:pt x="20313" y="12983"/>
                    </a:cubicBezTo>
                    <a:cubicBezTo>
                      <a:pt x="20334" y="12903"/>
                      <a:pt x="20342" y="12850"/>
                      <a:pt x="20363" y="12824"/>
                    </a:cubicBezTo>
                    <a:cubicBezTo>
                      <a:pt x="20370" y="12797"/>
                      <a:pt x="20406" y="12930"/>
                      <a:pt x="20406" y="12983"/>
                    </a:cubicBezTo>
                    <a:close/>
                    <a:moveTo>
                      <a:pt x="20342" y="11787"/>
                    </a:moveTo>
                    <a:cubicBezTo>
                      <a:pt x="20342" y="11761"/>
                      <a:pt x="20349" y="11734"/>
                      <a:pt x="20349" y="11708"/>
                    </a:cubicBezTo>
                    <a:cubicBezTo>
                      <a:pt x="20356" y="11708"/>
                      <a:pt x="20363" y="11681"/>
                      <a:pt x="20370" y="11708"/>
                    </a:cubicBezTo>
                    <a:cubicBezTo>
                      <a:pt x="20378" y="11761"/>
                      <a:pt x="20399" y="11814"/>
                      <a:pt x="20399" y="11867"/>
                    </a:cubicBezTo>
                    <a:cubicBezTo>
                      <a:pt x="20399" y="11920"/>
                      <a:pt x="20378" y="11973"/>
                      <a:pt x="20356" y="12053"/>
                    </a:cubicBezTo>
                    <a:cubicBezTo>
                      <a:pt x="20342" y="11973"/>
                      <a:pt x="20342" y="11947"/>
                      <a:pt x="20327" y="11894"/>
                    </a:cubicBezTo>
                    <a:cubicBezTo>
                      <a:pt x="20313" y="11841"/>
                      <a:pt x="20342" y="11841"/>
                      <a:pt x="20342" y="11787"/>
                    </a:cubicBezTo>
                    <a:close/>
                    <a:moveTo>
                      <a:pt x="20406" y="10831"/>
                    </a:moveTo>
                    <a:cubicBezTo>
                      <a:pt x="20392" y="10858"/>
                      <a:pt x="20385" y="10884"/>
                      <a:pt x="20378" y="10911"/>
                    </a:cubicBezTo>
                    <a:cubicBezTo>
                      <a:pt x="20363" y="10990"/>
                      <a:pt x="20363" y="10990"/>
                      <a:pt x="20349" y="10937"/>
                    </a:cubicBezTo>
                    <a:cubicBezTo>
                      <a:pt x="20349" y="10911"/>
                      <a:pt x="20342" y="10884"/>
                      <a:pt x="20342" y="10858"/>
                    </a:cubicBezTo>
                    <a:cubicBezTo>
                      <a:pt x="20327" y="10831"/>
                      <a:pt x="20320" y="10831"/>
                      <a:pt x="20306" y="10804"/>
                    </a:cubicBezTo>
                    <a:cubicBezTo>
                      <a:pt x="20327" y="10751"/>
                      <a:pt x="20342" y="10672"/>
                      <a:pt x="20356" y="10618"/>
                    </a:cubicBezTo>
                    <a:cubicBezTo>
                      <a:pt x="20356" y="10618"/>
                      <a:pt x="20363" y="10618"/>
                      <a:pt x="20370" y="10618"/>
                    </a:cubicBezTo>
                    <a:cubicBezTo>
                      <a:pt x="20385" y="10672"/>
                      <a:pt x="20399" y="10725"/>
                      <a:pt x="20414" y="10804"/>
                    </a:cubicBezTo>
                    <a:cubicBezTo>
                      <a:pt x="20414" y="10804"/>
                      <a:pt x="20406" y="10804"/>
                      <a:pt x="20406" y="10831"/>
                    </a:cubicBezTo>
                    <a:close/>
                    <a:moveTo>
                      <a:pt x="20306" y="9715"/>
                    </a:moveTo>
                    <a:cubicBezTo>
                      <a:pt x="20313" y="9715"/>
                      <a:pt x="20313" y="9715"/>
                      <a:pt x="20320" y="9689"/>
                    </a:cubicBezTo>
                    <a:cubicBezTo>
                      <a:pt x="20327" y="9635"/>
                      <a:pt x="20342" y="9582"/>
                      <a:pt x="20349" y="9529"/>
                    </a:cubicBezTo>
                    <a:cubicBezTo>
                      <a:pt x="20356" y="9476"/>
                      <a:pt x="20370" y="9476"/>
                      <a:pt x="20378" y="9529"/>
                    </a:cubicBezTo>
                    <a:cubicBezTo>
                      <a:pt x="20385" y="9556"/>
                      <a:pt x="20392" y="9635"/>
                      <a:pt x="20399" y="9662"/>
                    </a:cubicBezTo>
                    <a:cubicBezTo>
                      <a:pt x="20428" y="9715"/>
                      <a:pt x="20414" y="9768"/>
                      <a:pt x="20399" y="9795"/>
                    </a:cubicBezTo>
                    <a:cubicBezTo>
                      <a:pt x="20385" y="9848"/>
                      <a:pt x="20370" y="9901"/>
                      <a:pt x="20363" y="9901"/>
                    </a:cubicBezTo>
                    <a:cubicBezTo>
                      <a:pt x="20342" y="9875"/>
                      <a:pt x="20327" y="9795"/>
                      <a:pt x="20313" y="9742"/>
                    </a:cubicBezTo>
                    <a:cubicBezTo>
                      <a:pt x="20313" y="9742"/>
                      <a:pt x="20313" y="9742"/>
                      <a:pt x="20306" y="9715"/>
                    </a:cubicBezTo>
                    <a:close/>
                    <a:moveTo>
                      <a:pt x="20414" y="8652"/>
                    </a:moveTo>
                    <a:cubicBezTo>
                      <a:pt x="20399" y="8732"/>
                      <a:pt x="20378" y="8785"/>
                      <a:pt x="20370" y="8865"/>
                    </a:cubicBezTo>
                    <a:cubicBezTo>
                      <a:pt x="20370" y="8892"/>
                      <a:pt x="20363" y="8892"/>
                      <a:pt x="20363" y="8892"/>
                    </a:cubicBezTo>
                    <a:cubicBezTo>
                      <a:pt x="20356" y="8892"/>
                      <a:pt x="20349" y="8865"/>
                      <a:pt x="20349" y="8865"/>
                    </a:cubicBezTo>
                    <a:cubicBezTo>
                      <a:pt x="20349" y="8838"/>
                      <a:pt x="20342" y="8812"/>
                      <a:pt x="20342" y="8785"/>
                    </a:cubicBezTo>
                    <a:cubicBezTo>
                      <a:pt x="20334" y="8706"/>
                      <a:pt x="20306" y="8706"/>
                      <a:pt x="20306" y="8599"/>
                    </a:cubicBezTo>
                    <a:cubicBezTo>
                      <a:pt x="20334" y="8599"/>
                      <a:pt x="20334" y="8493"/>
                      <a:pt x="20349" y="8466"/>
                    </a:cubicBezTo>
                    <a:cubicBezTo>
                      <a:pt x="20363" y="8413"/>
                      <a:pt x="20370" y="8440"/>
                      <a:pt x="20378" y="8466"/>
                    </a:cubicBezTo>
                    <a:cubicBezTo>
                      <a:pt x="20392" y="8520"/>
                      <a:pt x="20385" y="8599"/>
                      <a:pt x="20414" y="8599"/>
                    </a:cubicBezTo>
                    <a:cubicBezTo>
                      <a:pt x="20414" y="8599"/>
                      <a:pt x="20421" y="8652"/>
                      <a:pt x="20414" y="8652"/>
                    </a:cubicBezTo>
                    <a:close/>
                    <a:moveTo>
                      <a:pt x="20414" y="7643"/>
                    </a:moveTo>
                    <a:cubicBezTo>
                      <a:pt x="20399" y="7669"/>
                      <a:pt x="20392" y="7723"/>
                      <a:pt x="20385" y="7749"/>
                    </a:cubicBezTo>
                    <a:cubicBezTo>
                      <a:pt x="20378" y="7776"/>
                      <a:pt x="20370" y="7802"/>
                      <a:pt x="20363" y="7829"/>
                    </a:cubicBezTo>
                    <a:cubicBezTo>
                      <a:pt x="20356" y="7802"/>
                      <a:pt x="20349" y="7802"/>
                      <a:pt x="20349" y="7776"/>
                    </a:cubicBezTo>
                    <a:cubicBezTo>
                      <a:pt x="20334" y="7723"/>
                      <a:pt x="20320" y="7669"/>
                      <a:pt x="20306" y="7616"/>
                    </a:cubicBezTo>
                    <a:cubicBezTo>
                      <a:pt x="20284" y="7563"/>
                      <a:pt x="20284" y="7563"/>
                      <a:pt x="20306" y="7483"/>
                    </a:cubicBezTo>
                    <a:cubicBezTo>
                      <a:pt x="20320" y="7430"/>
                      <a:pt x="20342" y="7377"/>
                      <a:pt x="20349" y="7297"/>
                    </a:cubicBezTo>
                    <a:cubicBezTo>
                      <a:pt x="20356" y="7244"/>
                      <a:pt x="20370" y="7244"/>
                      <a:pt x="20378" y="7271"/>
                    </a:cubicBezTo>
                    <a:cubicBezTo>
                      <a:pt x="20378" y="7377"/>
                      <a:pt x="20399" y="7404"/>
                      <a:pt x="20414" y="7457"/>
                    </a:cubicBezTo>
                    <a:cubicBezTo>
                      <a:pt x="20442" y="7563"/>
                      <a:pt x="20442" y="7590"/>
                      <a:pt x="20414" y="7643"/>
                    </a:cubicBezTo>
                    <a:close/>
                    <a:moveTo>
                      <a:pt x="20306" y="6394"/>
                    </a:moveTo>
                    <a:cubicBezTo>
                      <a:pt x="20327" y="6368"/>
                      <a:pt x="20327" y="6314"/>
                      <a:pt x="20342" y="6261"/>
                    </a:cubicBezTo>
                    <a:cubicBezTo>
                      <a:pt x="20356" y="6155"/>
                      <a:pt x="20370" y="6155"/>
                      <a:pt x="20385" y="6235"/>
                    </a:cubicBezTo>
                    <a:cubicBezTo>
                      <a:pt x="20392" y="6261"/>
                      <a:pt x="20392" y="6314"/>
                      <a:pt x="20399" y="6341"/>
                    </a:cubicBezTo>
                    <a:cubicBezTo>
                      <a:pt x="20428" y="6474"/>
                      <a:pt x="20428" y="6474"/>
                      <a:pt x="20392" y="6607"/>
                    </a:cubicBezTo>
                    <a:cubicBezTo>
                      <a:pt x="20385" y="6633"/>
                      <a:pt x="20385" y="6686"/>
                      <a:pt x="20378" y="6739"/>
                    </a:cubicBezTo>
                    <a:cubicBezTo>
                      <a:pt x="20370" y="6739"/>
                      <a:pt x="20370" y="6739"/>
                      <a:pt x="20356" y="6766"/>
                    </a:cubicBezTo>
                    <a:cubicBezTo>
                      <a:pt x="20356" y="6766"/>
                      <a:pt x="20349" y="6739"/>
                      <a:pt x="20349" y="6713"/>
                    </a:cubicBezTo>
                    <a:cubicBezTo>
                      <a:pt x="20334" y="6633"/>
                      <a:pt x="20320" y="6580"/>
                      <a:pt x="20306" y="6527"/>
                    </a:cubicBezTo>
                    <a:cubicBezTo>
                      <a:pt x="20284" y="6447"/>
                      <a:pt x="20284" y="6447"/>
                      <a:pt x="20306" y="6394"/>
                    </a:cubicBezTo>
                    <a:close/>
                    <a:moveTo>
                      <a:pt x="20435" y="5438"/>
                    </a:moveTo>
                    <a:cubicBezTo>
                      <a:pt x="20406" y="5491"/>
                      <a:pt x="20392" y="5544"/>
                      <a:pt x="20378" y="5624"/>
                    </a:cubicBezTo>
                    <a:cubicBezTo>
                      <a:pt x="20378" y="5650"/>
                      <a:pt x="20370" y="5677"/>
                      <a:pt x="20363" y="5677"/>
                    </a:cubicBezTo>
                    <a:cubicBezTo>
                      <a:pt x="20356" y="5650"/>
                      <a:pt x="20342" y="5650"/>
                      <a:pt x="20342" y="5597"/>
                    </a:cubicBezTo>
                    <a:cubicBezTo>
                      <a:pt x="20334" y="5517"/>
                      <a:pt x="20313" y="5491"/>
                      <a:pt x="20299" y="5438"/>
                    </a:cubicBezTo>
                    <a:cubicBezTo>
                      <a:pt x="20284" y="5438"/>
                      <a:pt x="20277" y="5384"/>
                      <a:pt x="20291" y="5331"/>
                    </a:cubicBezTo>
                    <a:cubicBezTo>
                      <a:pt x="20313" y="5252"/>
                      <a:pt x="20342" y="5199"/>
                      <a:pt x="20356" y="5092"/>
                    </a:cubicBezTo>
                    <a:cubicBezTo>
                      <a:pt x="20356" y="5066"/>
                      <a:pt x="20370" y="5066"/>
                      <a:pt x="20378" y="5092"/>
                    </a:cubicBezTo>
                    <a:cubicBezTo>
                      <a:pt x="20385" y="5225"/>
                      <a:pt x="20414" y="5252"/>
                      <a:pt x="20435" y="5358"/>
                    </a:cubicBezTo>
                    <a:cubicBezTo>
                      <a:pt x="20442" y="5384"/>
                      <a:pt x="20450" y="5411"/>
                      <a:pt x="20435" y="5438"/>
                    </a:cubicBezTo>
                    <a:close/>
                    <a:moveTo>
                      <a:pt x="20450" y="4348"/>
                    </a:moveTo>
                    <a:cubicBezTo>
                      <a:pt x="20414" y="4401"/>
                      <a:pt x="20392" y="4508"/>
                      <a:pt x="20370" y="4641"/>
                    </a:cubicBezTo>
                    <a:cubicBezTo>
                      <a:pt x="20370" y="4641"/>
                      <a:pt x="20356" y="4641"/>
                      <a:pt x="20349" y="4641"/>
                    </a:cubicBezTo>
                    <a:cubicBezTo>
                      <a:pt x="20334" y="4508"/>
                      <a:pt x="20313" y="4401"/>
                      <a:pt x="20277" y="4348"/>
                    </a:cubicBezTo>
                    <a:cubicBezTo>
                      <a:pt x="20270" y="4348"/>
                      <a:pt x="20270" y="4322"/>
                      <a:pt x="20263" y="4322"/>
                    </a:cubicBezTo>
                    <a:cubicBezTo>
                      <a:pt x="20270" y="4295"/>
                      <a:pt x="20270" y="4295"/>
                      <a:pt x="20277" y="4295"/>
                    </a:cubicBezTo>
                    <a:cubicBezTo>
                      <a:pt x="20313" y="4242"/>
                      <a:pt x="20334" y="4136"/>
                      <a:pt x="20349" y="4003"/>
                    </a:cubicBezTo>
                    <a:cubicBezTo>
                      <a:pt x="20349" y="3976"/>
                      <a:pt x="20356" y="3950"/>
                      <a:pt x="20356" y="3950"/>
                    </a:cubicBezTo>
                    <a:cubicBezTo>
                      <a:pt x="20363" y="3950"/>
                      <a:pt x="20370" y="3976"/>
                      <a:pt x="20378" y="4003"/>
                    </a:cubicBezTo>
                    <a:cubicBezTo>
                      <a:pt x="20392" y="4136"/>
                      <a:pt x="20414" y="4242"/>
                      <a:pt x="20450" y="4295"/>
                    </a:cubicBezTo>
                    <a:cubicBezTo>
                      <a:pt x="20457" y="4295"/>
                      <a:pt x="20464" y="4322"/>
                      <a:pt x="20450" y="4348"/>
                    </a:cubicBezTo>
                    <a:close/>
                    <a:moveTo>
                      <a:pt x="20457" y="3286"/>
                    </a:moveTo>
                    <a:cubicBezTo>
                      <a:pt x="20414" y="3339"/>
                      <a:pt x="20392" y="3445"/>
                      <a:pt x="20378" y="3578"/>
                    </a:cubicBezTo>
                    <a:cubicBezTo>
                      <a:pt x="20370" y="3604"/>
                      <a:pt x="20363" y="3604"/>
                      <a:pt x="20363" y="3631"/>
                    </a:cubicBezTo>
                    <a:cubicBezTo>
                      <a:pt x="20356" y="3631"/>
                      <a:pt x="20349" y="3604"/>
                      <a:pt x="20349" y="3578"/>
                    </a:cubicBezTo>
                    <a:cubicBezTo>
                      <a:pt x="20334" y="3418"/>
                      <a:pt x="20306" y="3339"/>
                      <a:pt x="20263" y="3286"/>
                    </a:cubicBezTo>
                    <a:cubicBezTo>
                      <a:pt x="20263" y="3286"/>
                      <a:pt x="20255" y="3259"/>
                      <a:pt x="20248" y="3259"/>
                    </a:cubicBezTo>
                    <a:cubicBezTo>
                      <a:pt x="20255" y="3232"/>
                      <a:pt x="20263" y="3232"/>
                      <a:pt x="20270" y="3232"/>
                    </a:cubicBezTo>
                    <a:cubicBezTo>
                      <a:pt x="20291" y="3153"/>
                      <a:pt x="20313" y="3100"/>
                      <a:pt x="20334" y="3020"/>
                    </a:cubicBezTo>
                    <a:cubicBezTo>
                      <a:pt x="20342" y="2967"/>
                      <a:pt x="20349" y="2914"/>
                      <a:pt x="20349" y="2861"/>
                    </a:cubicBezTo>
                    <a:cubicBezTo>
                      <a:pt x="20349" y="2861"/>
                      <a:pt x="20356" y="2834"/>
                      <a:pt x="20363" y="2834"/>
                    </a:cubicBezTo>
                    <a:cubicBezTo>
                      <a:pt x="20363" y="2834"/>
                      <a:pt x="20378" y="2834"/>
                      <a:pt x="20378" y="2861"/>
                    </a:cubicBezTo>
                    <a:cubicBezTo>
                      <a:pt x="20378" y="3046"/>
                      <a:pt x="20421" y="3126"/>
                      <a:pt x="20457" y="3232"/>
                    </a:cubicBezTo>
                    <a:cubicBezTo>
                      <a:pt x="20464" y="3232"/>
                      <a:pt x="20464" y="3232"/>
                      <a:pt x="20471" y="3259"/>
                    </a:cubicBezTo>
                    <a:cubicBezTo>
                      <a:pt x="20464" y="3259"/>
                      <a:pt x="20457" y="3259"/>
                      <a:pt x="20457" y="3286"/>
                    </a:cubicBezTo>
                    <a:close/>
                    <a:moveTo>
                      <a:pt x="20658" y="19492"/>
                    </a:moveTo>
                    <a:cubicBezTo>
                      <a:pt x="20658" y="19492"/>
                      <a:pt x="20658" y="19466"/>
                      <a:pt x="20658" y="19466"/>
                    </a:cubicBezTo>
                    <a:cubicBezTo>
                      <a:pt x="20658" y="19466"/>
                      <a:pt x="20658" y="19466"/>
                      <a:pt x="20658" y="19439"/>
                    </a:cubicBezTo>
                    <a:cubicBezTo>
                      <a:pt x="20658" y="19466"/>
                      <a:pt x="20665" y="19466"/>
                      <a:pt x="20665" y="19492"/>
                    </a:cubicBezTo>
                    <a:cubicBezTo>
                      <a:pt x="20665" y="19492"/>
                      <a:pt x="20658" y="19492"/>
                      <a:pt x="20658" y="19492"/>
                    </a:cubicBezTo>
                    <a:close/>
                    <a:moveTo>
                      <a:pt x="20658" y="18430"/>
                    </a:moveTo>
                    <a:cubicBezTo>
                      <a:pt x="20651" y="18430"/>
                      <a:pt x="20644" y="18403"/>
                      <a:pt x="20629" y="18376"/>
                    </a:cubicBezTo>
                    <a:cubicBezTo>
                      <a:pt x="20644" y="18350"/>
                      <a:pt x="20651" y="18323"/>
                      <a:pt x="20665" y="18270"/>
                    </a:cubicBezTo>
                    <a:cubicBezTo>
                      <a:pt x="20665" y="18323"/>
                      <a:pt x="20680" y="18350"/>
                      <a:pt x="20680" y="18376"/>
                    </a:cubicBezTo>
                    <a:cubicBezTo>
                      <a:pt x="20680" y="18456"/>
                      <a:pt x="20665" y="18430"/>
                      <a:pt x="20658" y="18430"/>
                    </a:cubicBezTo>
                    <a:close/>
                    <a:moveTo>
                      <a:pt x="20658" y="16277"/>
                    </a:moveTo>
                    <a:cubicBezTo>
                      <a:pt x="20651" y="16277"/>
                      <a:pt x="20644" y="16251"/>
                      <a:pt x="20636" y="16224"/>
                    </a:cubicBezTo>
                    <a:cubicBezTo>
                      <a:pt x="20644" y="16171"/>
                      <a:pt x="20651" y="16145"/>
                      <a:pt x="20658" y="16145"/>
                    </a:cubicBezTo>
                    <a:cubicBezTo>
                      <a:pt x="20665" y="16145"/>
                      <a:pt x="20672" y="16171"/>
                      <a:pt x="20680" y="16198"/>
                    </a:cubicBezTo>
                    <a:cubicBezTo>
                      <a:pt x="20672" y="16224"/>
                      <a:pt x="20665" y="16277"/>
                      <a:pt x="20658" y="16277"/>
                    </a:cubicBezTo>
                    <a:close/>
                    <a:moveTo>
                      <a:pt x="20672" y="17314"/>
                    </a:moveTo>
                    <a:cubicBezTo>
                      <a:pt x="20665" y="17314"/>
                      <a:pt x="20658" y="17340"/>
                      <a:pt x="20651" y="17340"/>
                    </a:cubicBezTo>
                    <a:cubicBezTo>
                      <a:pt x="20651" y="17314"/>
                      <a:pt x="20644" y="17287"/>
                      <a:pt x="20636" y="17261"/>
                    </a:cubicBezTo>
                    <a:cubicBezTo>
                      <a:pt x="20651" y="17234"/>
                      <a:pt x="20658" y="17234"/>
                      <a:pt x="20665" y="17207"/>
                    </a:cubicBezTo>
                    <a:cubicBezTo>
                      <a:pt x="20665" y="17261"/>
                      <a:pt x="20687" y="17261"/>
                      <a:pt x="20672" y="17314"/>
                    </a:cubicBezTo>
                    <a:close/>
                    <a:moveTo>
                      <a:pt x="20644" y="15135"/>
                    </a:moveTo>
                    <a:cubicBezTo>
                      <a:pt x="20644" y="15108"/>
                      <a:pt x="20651" y="15082"/>
                      <a:pt x="20658" y="15055"/>
                    </a:cubicBezTo>
                    <a:cubicBezTo>
                      <a:pt x="20665" y="15082"/>
                      <a:pt x="20672" y="15108"/>
                      <a:pt x="20672" y="15162"/>
                    </a:cubicBezTo>
                    <a:cubicBezTo>
                      <a:pt x="20680" y="15188"/>
                      <a:pt x="20672" y="15215"/>
                      <a:pt x="20665" y="15241"/>
                    </a:cubicBezTo>
                    <a:cubicBezTo>
                      <a:pt x="20651" y="15188"/>
                      <a:pt x="20644" y="15162"/>
                      <a:pt x="20644" y="15135"/>
                    </a:cubicBezTo>
                    <a:close/>
                    <a:moveTo>
                      <a:pt x="20658" y="14125"/>
                    </a:moveTo>
                    <a:cubicBezTo>
                      <a:pt x="20651" y="14099"/>
                      <a:pt x="20644" y="14072"/>
                      <a:pt x="20629" y="14046"/>
                    </a:cubicBezTo>
                    <a:cubicBezTo>
                      <a:pt x="20644" y="13993"/>
                      <a:pt x="20651" y="13966"/>
                      <a:pt x="20658" y="13939"/>
                    </a:cubicBezTo>
                    <a:cubicBezTo>
                      <a:pt x="20665" y="13966"/>
                      <a:pt x="20680" y="13993"/>
                      <a:pt x="20680" y="14019"/>
                    </a:cubicBezTo>
                    <a:cubicBezTo>
                      <a:pt x="20680" y="14072"/>
                      <a:pt x="20665" y="14099"/>
                      <a:pt x="20658" y="14125"/>
                    </a:cubicBezTo>
                    <a:close/>
                    <a:moveTo>
                      <a:pt x="20658" y="13116"/>
                    </a:moveTo>
                    <a:cubicBezTo>
                      <a:pt x="20644" y="13063"/>
                      <a:pt x="20636" y="13036"/>
                      <a:pt x="20615" y="12956"/>
                    </a:cubicBezTo>
                    <a:cubicBezTo>
                      <a:pt x="20636" y="12903"/>
                      <a:pt x="20644" y="12877"/>
                      <a:pt x="20658" y="12824"/>
                    </a:cubicBezTo>
                    <a:cubicBezTo>
                      <a:pt x="20672" y="12877"/>
                      <a:pt x="20694" y="12930"/>
                      <a:pt x="20694" y="12956"/>
                    </a:cubicBezTo>
                    <a:cubicBezTo>
                      <a:pt x="20687" y="13010"/>
                      <a:pt x="20672" y="13063"/>
                      <a:pt x="20658" y="13116"/>
                    </a:cubicBezTo>
                    <a:close/>
                    <a:moveTo>
                      <a:pt x="20629" y="11867"/>
                    </a:moveTo>
                    <a:cubicBezTo>
                      <a:pt x="20629" y="11841"/>
                      <a:pt x="20651" y="11787"/>
                      <a:pt x="20658" y="11734"/>
                    </a:cubicBezTo>
                    <a:cubicBezTo>
                      <a:pt x="20672" y="11787"/>
                      <a:pt x="20687" y="11814"/>
                      <a:pt x="20694" y="11867"/>
                    </a:cubicBezTo>
                    <a:cubicBezTo>
                      <a:pt x="20694" y="11920"/>
                      <a:pt x="20672" y="11947"/>
                      <a:pt x="20658" y="12000"/>
                    </a:cubicBezTo>
                    <a:cubicBezTo>
                      <a:pt x="20651" y="11947"/>
                      <a:pt x="20629" y="11920"/>
                      <a:pt x="20629" y="11867"/>
                    </a:cubicBezTo>
                    <a:close/>
                    <a:moveTo>
                      <a:pt x="20687" y="10831"/>
                    </a:moveTo>
                    <a:cubicBezTo>
                      <a:pt x="20680" y="10831"/>
                      <a:pt x="20665" y="10884"/>
                      <a:pt x="20665" y="10911"/>
                    </a:cubicBezTo>
                    <a:cubicBezTo>
                      <a:pt x="20644" y="10884"/>
                      <a:pt x="20629" y="10858"/>
                      <a:pt x="20615" y="10804"/>
                    </a:cubicBezTo>
                    <a:cubicBezTo>
                      <a:pt x="20615" y="10804"/>
                      <a:pt x="20615" y="10778"/>
                      <a:pt x="20615" y="10778"/>
                    </a:cubicBezTo>
                    <a:cubicBezTo>
                      <a:pt x="20629" y="10751"/>
                      <a:pt x="20636" y="10698"/>
                      <a:pt x="20644" y="10672"/>
                    </a:cubicBezTo>
                    <a:cubicBezTo>
                      <a:pt x="20658" y="10618"/>
                      <a:pt x="20665" y="10618"/>
                      <a:pt x="20672" y="10672"/>
                    </a:cubicBezTo>
                    <a:cubicBezTo>
                      <a:pt x="20680" y="10698"/>
                      <a:pt x="20687" y="10725"/>
                      <a:pt x="20694" y="10751"/>
                    </a:cubicBezTo>
                    <a:cubicBezTo>
                      <a:pt x="20716" y="10831"/>
                      <a:pt x="20701" y="10804"/>
                      <a:pt x="20687" y="10831"/>
                    </a:cubicBezTo>
                    <a:close/>
                    <a:moveTo>
                      <a:pt x="20615" y="9742"/>
                    </a:moveTo>
                    <a:cubicBezTo>
                      <a:pt x="20615" y="9715"/>
                      <a:pt x="20615" y="9715"/>
                      <a:pt x="20622" y="9689"/>
                    </a:cubicBezTo>
                    <a:cubicBezTo>
                      <a:pt x="20629" y="9662"/>
                      <a:pt x="20636" y="9635"/>
                      <a:pt x="20651" y="9582"/>
                    </a:cubicBezTo>
                    <a:cubicBezTo>
                      <a:pt x="20658" y="9529"/>
                      <a:pt x="20665" y="9556"/>
                      <a:pt x="20672" y="9609"/>
                    </a:cubicBezTo>
                    <a:cubicBezTo>
                      <a:pt x="20680" y="9635"/>
                      <a:pt x="20687" y="9662"/>
                      <a:pt x="20694" y="9689"/>
                    </a:cubicBezTo>
                    <a:cubicBezTo>
                      <a:pt x="20708" y="9715"/>
                      <a:pt x="20701" y="9742"/>
                      <a:pt x="20694" y="9768"/>
                    </a:cubicBezTo>
                    <a:cubicBezTo>
                      <a:pt x="20687" y="9795"/>
                      <a:pt x="20680" y="9848"/>
                      <a:pt x="20672" y="9875"/>
                    </a:cubicBezTo>
                    <a:cubicBezTo>
                      <a:pt x="20658" y="9928"/>
                      <a:pt x="20651" y="9901"/>
                      <a:pt x="20644" y="9848"/>
                    </a:cubicBezTo>
                    <a:cubicBezTo>
                      <a:pt x="20636" y="9821"/>
                      <a:pt x="20622" y="9768"/>
                      <a:pt x="20615" y="9742"/>
                    </a:cubicBezTo>
                    <a:close/>
                    <a:moveTo>
                      <a:pt x="20665" y="8838"/>
                    </a:moveTo>
                    <a:cubicBezTo>
                      <a:pt x="20658" y="8812"/>
                      <a:pt x="20651" y="8812"/>
                      <a:pt x="20651" y="8812"/>
                    </a:cubicBezTo>
                    <a:cubicBezTo>
                      <a:pt x="20636" y="8759"/>
                      <a:pt x="20622" y="8706"/>
                      <a:pt x="20615" y="8652"/>
                    </a:cubicBezTo>
                    <a:cubicBezTo>
                      <a:pt x="20608" y="8652"/>
                      <a:pt x="20615" y="8626"/>
                      <a:pt x="20615" y="8599"/>
                    </a:cubicBezTo>
                    <a:cubicBezTo>
                      <a:pt x="20615" y="8599"/>
                      <a:pt x="20622" y="8573"/>
                      <a:pt x="20622" y="8573"/>
                    </a:cubicBezTo>
                    <a:cubicBezTo>
                      <a:pt x="20651" y="8599"/>
                      <a:pt x="20636" y="8413"/>
                      <a:pt x="20665" y="8440"/>
                    </a:cubicBezTo>
                    <a:cubicBezTo>
                      <a:pt x="20680" y="8466"/>
                      <a:pt x="20672" y="8599"/>
                      <a:pt x="20701" y="8573"/>
                    </a:cubicBezTo>
                    <a:cubicBezTo>
                      <a:pt x="20701" y="8573"/>
                      <a:pt x="20708" y="8626"/>
                      <a:pt x="20708" y="8626"/>
                    </a:cubicBezTo>
                    <a:cubicBezTo>
                      <a:pt x="20694" y="8706"/>
                      <a:pt x="20680" y="8759"/>
                      <a:pt x="20665" y="8838"/>
                    </a:cubicBezTo>
                    <a:close/>
                    <a:moveTo>
                      <a:pt x="20723" y="7563"/>
                    </a:moveTo>
                    <a:cubicBezTo>
                      <a:pt x="20708" y="7643"/>
                      <a:pt x="20680" y="7696"/>
                      <a:pt x="20665" y="7776"/>
                    </a:cubicBezTo>
                    <a:cubicBezTo>
                      <a:pt x="20658" y="7829"/>
                      <a:pt x="20651" y="7802"/>
                      <a:pt x="20651" y="7776"/>
                    </a:cubicBezTo>
                    <a:cubicBezTo>
                      <a:pt x="20644" y="7749"/>
                      <a:pt x="20636" y="7696"/>
                      <a:pt x="20629" y="7669"/>
                    </a:cubicBezTo>
                    <a:cubicBezTo>
                      <a:pt x="20615" y="7616"/>
                      <a:pt x="20601" y="7590"/>
                      <a:pt x="20586" y="7537"/>
                    </a:cubicBezTo>
                    <a:cubicBezTo>
                      <a:pt x="20601" y="7510"/>
                      <a:pt x="20615" y="7483"/>
                      <a:pt x="20622" y="7430"/>
                    </a:cubicBezTo>
                    <a:cubicBezTo>
                      <a:pt x="20636" y="7404"/>
                      <a:pt x="20644" y="7377"/>
                      <a:pt x="20651" y="7351"/>
                    </a:cubicBezTo>
                    <a:cubicBezTo>
                      <a:pt x="20651" y="7324"/>
                      <a:pt x="20658" y="7324"/>
                      <a:pt x="20658" y="7297"/>
                    </a:cubicBezTo>
                    <a:cubicBezTo>
                      <a:pt x="20658" y="7324"/>
                      <a:pt x="20665" y="7324"/>
                      <a:pt x="20665" y="7324"/>
                    </a:cubicBezTo>
                    <a:cubicBezTo>
                      <a:pt x="20687" y="7377"/>
                      <a:pt x="20701" y="7510"/>
                      <a:pt x="20730" y="7510"/>
                    </a:cubicBezTo>
                    <a:cubicBezTo>
                      <a:pt x="20730" y="7537"/>
                      <a:pt x="20730" y="7563"/>
                      <a:pt x="20723" y="7563"/>
                    </a:cubicBezTo>
                    <a:close/>
                    <a:moveTo>
                      <a:pt x="20586" y="6474"/>
                    </a:moveTo>
                    <a:cubicBezTo>
                      <a:pt x="20593" y="6474"/>
                      <a:pt x="20593" y="6421"/>
                      <a:pt x="20593" y="6421"/>
                    </a:cubicBezTo>
                    <a:cubicBezTo>
                      <a:pt x="20622" y="6394"/>
                      <a:pt x="20636" y="6314"/>
                      <a:pt x="20644" y="6235"/>
                    </a:cubicBezTo>
                    <a:cubicBezTo>
                      <a:pt x="20658" y="6155"/>
                      <a:pt x="20665" y="6208"/>
                      <a:pt x="20672" y="6235"/>
                    </a:cubicBezTo>
                    <a:cubicBezTo>
                      <a:pt x="20680" y="6288"/>
                      <a:pt x="20687" y="6314"/>
                      <a:pt x="20694" y="6341"/>
                    </a:cubicBezTo>
                    <a:cubicBezTo>
                      <a:pt x="20723" y="6474"/>
                      <a:pt x="20723" y="6474"/>
                      <a:pt x="20687" y="6607"/>
                    </a:cubicBezTo>
                    <a:cubicBezTo>
                      <a:pt x="20680" y="6633"/>
                      <a:pt x="20665" y="6660"/>
                      <a:pt x="20658" y="6686"/>
                    </a:cubicBezTo>
                    <a:cubicBezTo>
                      <a:pt x="20658" y="6686"/>
                      <a:pt x="20658" y="6686"/>
                      <a:pt x="20658" y="6686"/>
                    </a:cubicBezTo>
                    <a:cubicBezTo>
                      <a:pt x="20629" y="6607"/>
                      <a:pt x="20622" y="6500"/>
                      <a:pt x="20586" y="6474"/>
                    </a:cubicBezTo>
                    <a:close/>
                    <a:moveTo>
                      <a:pt x="20701" y="5464"/>
                    </a:moveTo>
                    <a:cubicBezTo>
                      <a:pt x="20694" y="5517"/>
                      <a:pt x="20680" y="5570"/>
                      <a:pt x="20672" y="5624"/>
                    </a:cubicBezTo>
                    <a:cubicBezTo>
                      <a:pt x="20665" y="5650"/>
                      <a:pt x="20665" y="5650"/>
                      <a:pt x="20658" y="5677"/>
                    </a:cubicBezTo>
                    <a:cubicBezTo>
                      <a:pt x="20658" y="5650"/>
                      <a:pt x="20651" y="5650"/>
                      <a:pt x="20651" y="5624"/>
                    </a:cubicBezTo>
                    <a:cubicBezTo>
                      <a:pt x="20644" y="5597"/>
                      <a:pt x="20636" y="5544"/>
                      <a:pt x="20629" y="5517"/>
                    </a:cubicBezTo>
                    <a:cubicBezTo>
                      <a:pt x="20615" y="5464"/>
                      <a:pt x="20601" y="5438"/>
                      <a:pt x="20586" y="5384"/>
                    </a:cubicBezTo>
                    <a:cubicBezTo>
                      <a:pt x="20601" y="5331"/>
                      <a:pt x="20615" y="5278"/>
                      <a:pt x="20629" y="5225"/>
                    </a:cubicBezTo>
                    <a:cubicBezTo>
                      <a:pt x="20658" y="5119"/>
                      <a:pt x="20658" y="5119"/>
                      <a:pt x="20687" y="5225"/>
                    </a:cubicBezTo>
                    <a:cubicBezTo>
                      <a:pt x="20694" y="5252"/>
                      <a:pt x="20701" y="5278"/>
                      <a:pt x="20708" y="5278"/>
                    </a:cubicBezTo>
                    <a:cubicBezTo>
                      <a:pt x="20716" y="5331"/>
                      <a:pt x="20723" y="5358"/>
                      <a:pt x="20737" y="5384"/>
                    </a:cubicBezTo>
                    <a:cubicBezTo>
                      <a:pt x="20723" y="5411"/>
                      <a:pt x="20708" y="5438"/>
                      <a:pt x="20701" y="5464"/>
                    </a:cubicBezTo>
                    <a:close/>
                    <a:moveTo>
                      <a:pt x="20730" y="4348"/>
                    </a:moveTo>
                    <a:cubicBezTo>
                      <a:pt x="20701" y="4428"/>
                      <a:pt x="20680" y="4534"/>
                      <a:pt x="20658" y="4641"/>
                    </a:cubicBezTo>
                    <a:cubicBezTo>
                      <a:pt x="20644" y="4508"/>
                      <a:pt x="20615" y="4455"/>
                      <a:pt x="20586" y="4348"/>
                    </a:cubicBezTo>
                    <a:cubicBezTo>
                      <a:pt x="20586" y="4348"/>
                      <a:pt x="20579" y="4348"/>
                      <a:pt x="20572" y="4322"/>
                    </a:cubicBezTo>
                    <a:cubicBezTo>
                      <a:pt x="20572" y="4295"/>
                      <a:pt x="20579" y="4295"/>
                      <a:pt x="20586" y="4269"/>
                    </a:cubicBezTo>
                    <a:cubicBezTo>
                      <a:pt x="20615" y="4242"/>
                      <a:pt x="20636" y="4162"/>
                      <a:pt x="20644" y="4056"/>
                    </a:cubicBezTo>
                    <a:cubicBezTo>
                      <a:pt x="20651" y="3976"/>
                      <a:pt x="20665" y="3976"/>
                      <a:pt x="20672" y="4056"/>
                    </a:cubicBezTo>
                    <a:cubicBezTo>
                      <a:pt x="20687" y="4162"/>
                      <a:pt x="20708" y="4215"/>
                      <a:pt x="20737" y="4269"/>
                    </a:cubicBezTo>
                    <a:cubicBezTo>
                      <a:pt x="20752" y="4322"/>
                      <a:pt x="20744" y="4322"/>
                      <a:pt x="20730" y="4348"/>
                    </a:cubicBezTo>
                    <a:close/>
                    <a:moveTo>
                      <a:pt x="20716" y="3339"/>
                    </a:moveTo>
                    <a:cubicBezTo>
                      <a:pt x="20694" y="3365"/>
                      <a:pt x="20680" y="3472"/>
                      <a:pt x="20672" y="3551"/>
                    </a:cubicBezTo>
                    <a:cubicBezTo>
                      <a:pt x="20665" y="3578"/>
                      <a:pt x="20658" y="3578"/>
                      <a:pt x="20651" y="3551"/>
                    </a:cubicBezTo>
                    <a:cubicBezTo>
                      <a:pt x="20629" y="3418"/>
                      <a:pt x="20608" y="3312"/>
                      <a:pt x="20565" y="3286"/>
                    </a:cubicBezTo>
                    <a:cubicBezTo>
                      <a:pt x="20565" y="3286"/>
                      <a:pt x="20565" y="3232"/>
                      <a:pt x="20565" y="3232"/>
                    </a:cubicBezTo>
                    <a:cubicBezTo>
                      <a:pt x="20608" y="3179"/>
                      <a:pt x="20636" y="3073"/>
                      <a:pt x="20651" y="2887"/>
                    </a:cubicBezTo>
                    <a:cubicBezTo>
                      <a:pt x="20651" y="2887"/>
                      <a:pt x="20658" y="2887"/>
                      <a:pt x="20658" y="2861"/>
                    </a:cubicBezTo>
                    <a:cubicBezTo>
                      <a:pt x="20665" y="2887"/>
                      <a:pt x="20665" y="2914"/>
                      <a:pt x="20665" y="2914"/>
                    </a:cubicBezTo>
                    <a:cubicBezTo>
                      <a:pt x="20687" y="2993"/>
                      <a:pt x="20694" y="3126"/>
                      <a:pt x="20723" y="3153"/>
                    </a:cubicBezTo>
                    <a:cubicBezTo>
                      <a:pt x="20737" y="3179"/>
                      <a:pt x="20744" y="3232"/>
                      <a:pt x="20759" y="3259"/>
                    </a:cubicBezTo>
                    <a:cubicBezTo>
                      <a:pt x="20744" y="3286"/>
                      <a:pt x="20730" y="3312"/>
                      <a:pt x="20716" y="3339"/>
                    </a:cubicBezTo>
                    <a:close/>
                    <a:moveTo>
                      <a:pt x="20953" y="17207"/>
                    </a:moveTo>
                    <a:cubicBezTo>
                      <a:pt x="20960" y="17234"/>
                      <a:pt x="20967" y="17261"/>
                      <a:pt x="20967" y="17287"/>
                    </a:cubicBezTo>
                    <a:cubicBezTo>
                      <a:pt x="20967" y="17314"/>
                      <a:pt x="20953" y="17340"/>
                      <a:pt x="20946" y="17367"/>
                    </a:cubicBezTo>
                    <a:cubicBezTo>
                      <a:pt x="20946" y="17340"/>
                      <a:pt x="20931" y="17314"/>
                      <a:pt x="20931" y="17287"/>
                    </a:cubicBezTo>
                    <a:cubicBezTo>
                      <a:pt x="20931" y="17261"/>
                      <a:pt x="20946" y="17234"/>
                      <a:pt x="20953" y="17207"/>
                    </a:cubicBezTo>
                    <a:close/>
                    <a:moveTo>
                      <a:pt x="20931" y="16198"/>
                    </a:moveTo>
                    <a:cubicBezTo>
                      <a:pt x="20931" y="16171"/>
                      <a:pt x="20946" y="16145"/>
                      <a:pt x="20953" y="16145"/>
                    </a:cubicBezTo>
                    <a:cubicBezTo>
                      <a:pt x="20953" y="16171"/>
                      <a:pt x="20967" y="16198"/>
                      <a:pt x="20967" y="16224"/>
                    </a:cubicBezTo>
                    <a:cubicBezTo>
                      <a:pt x="20967" y="16251"/>
                      <a:pt x="20960" y="16277"/>
                      <a:pt x="20953" y="16304"/>
                    </a:cubicBezTo>
                    <a:cubicBezTo>
                      <a:pt x="20938" y="16251"/>
                      <a:pt x="20931" y="16224"/>
                      <a:pt x="20931" y="16198"/>
                    </a:cubicBezTo>
                    <a:close/>
                    <a:moveTo>
                      <a:pt x="20953" y="15215"/>
                    </a:moveTo>
                    <a:cubicBezTo>
                      <a:pt x="20946" y="15188"/>
                      <a:pt x="20931" y="15162"/>
                      <a:pt x="20931" y="15135"/>
                    </a:cubicBezTo>
                    <a:cubicBezTo>
                      <a:pt x="20931" y="15108"/>
                      <a:pt x="20938" y="15082"/>
                      <a:pt x="20946" y="15055"/>
                    </a:cubicBezTo>
                    <a:cubicBezTo>
                      <a:pt x="20960" y="15082"/>
                      <a:pt x="20967" y="15108"/>
                      <a:pt x="20967" y="15135"/>
                    </a:cubicBezTo>
                    <a:cubicBezTo>
                      <a:pt x="20967" y="15162"/>
                      <a:pt x="20960" y="15188"/>
                      <a:pt x="20953" y="15215"/>
                    </a:cubicBezTo>
                    <a:close/>
                    <a:moveTo>
                      <a:pt x="20953" y="14125"/>
                    </a:moveTo>
                    <a:cubicBezTo>
                      <a:pt x="20946" y="14125"/>
                      <a:pt x="20931" y="14099"/>
                      <a:pt x="20924" y="14046"/>
                    </a:cubicBezTo>
                    <a:cubicBezTo>
                      <a:pt x="20931" y="14019"/>
                      <a:pt x="20938" y="13993"/>
                      <a:pt x="20946" y="13939"/>
                    </a:cubicBezTo>
                    <a:cubicBezTo>
                      <a:pt x="20953" y="13993"/>
                      <a:pt x="20967" y="14019"/>
                      <a:pt x="20967" y="14046"/>
                    </a:cubicBezTo>
                    <a:cubicBezTo>
                      <a:pt x="20967" y="14072"/>
                      <a:pt x="20960" y="14099"/>
                      <a:pt x="20953" y="14125"/>
                    </a:cubicBezTo>
                    <a:close/>
                    <a:moveTo>
                      <a:pt x="20953" y="19492"/>
                    </a:moveTo>
                    <a:cubicBezTo>
                      <a:pt x="20946" y="19492"/>
                      <a:pt x="20946" y="19466"/>
                      <a:pt x="20946" y="19466"/>
                    </a:cubicBezTo>
                    <a:cubicBezTo>
                      <a:pt x="20946" y="19466"/>
                      <a:pt x="20946" y="19466"/>
                      <a:pt x="20953" y="19439"/>
                    </a:cubicBezTo>
                    <a:cubicBezTo>
                      <a:pt x="20953" y="19466"/>
                      <a:pt x="20953" y="19466"/>
                      <a:pt x="20953" y="19492"/>
                    </a:cubicBezTo>
                    <a:cubicBezTo>
                      <a:pt x="20953" y="19492"/>
                      <a:pt x="20953" y="19492"/>
                      <a:pt x="20953" y="19492"/>
                    </a:cubicBezTo>
                    <a:close/>
                    <a:moveTo>
                      <a:pt x="20946" y="18456"/>
                    </a:moveTo>
                    <a:cubicBezTo>
                      <a:pt x="20938" y="18430"/>
                      <a:pt x="20931" y="18403"/>
                      <a:pt x="20931" y="18376"/>
                    </a:cubicBezTo>
                    <a:cubicBezTo>
                      <a:pt x="20938" y="18350"/>
                      <a:pt x="20946" y="18323"/>
                      <a:pt x="20953" y="18270"/>
                    </a:cubicBezTo>
                    <a:cubicBezTo>
                      <a:pt x="20960" y="18323"/>
                      <a:pt x="20967" y="18350"/>
                      <a:pt x="20967" y="18376"/>
                    </a:cubicBezTo>
                    <a:cubicBezTo>
                      <a:pt x="20967" y="18403"/>
                      <a:pt x="20953" y="18430"/>
                      <a:pt x="20946" y="18456"/>
                    </a:cubicBezTo>
                    <a:close/>
                    <a:moveTo>
                      <a:pt x="20953" y="13142"/>
                    </a:moveTo>
                    <a:cubicBezTo>
                      <a:pt x="20938" y="13089"/>
                      <a:pt x="20917" y="13010"/>
                      <a:pt x="20917" y="12983"/>
                    </a:cubicBezTo>
                    <a:cubicBezTo>
                      <a:pt x="20917" y="12930"/>
                      <a:pt x="20938" y="12877"/>
                      <a:pt x="20953" y="12824"/>
                    </a:cubicBezTo>
                    <a:cubicBezTo>
                      <a:pt x="20960" y="12877"/>
                      <a:pt x="20982" y="12930"/>
                      <a:pt x="20982" y="12983"/>
                    </a:cubicBezTo>
                    <a:cubicBezTo>
                      <a:pt x="20982" y="13036"/>
                      <a:pt x="20960" y="13063"/>
                      <a:pt x="20953" y="13142"/>
                    </a:cubicBezTo>
                    <a:close/>
                    <a:moveTo>
                      <a:pt x="20946" y="11973"/>
                    </a:moveTo>
                    <a:cubicBezTo>
                      <a:pt x="20938" y="12000"/>
                      <a:pt x="20924" y="11920"/>
                      <a:pt x="20917" y="11867"/>
                    </a:cubicBezTo>
                    <a:cubicBezTo>
                      <a:pt x="20924" y="11841"/>
                      <a:pt x="20938" y="11761"/>
                      <a:pt x="20946" y="11761"/>
                    </a:cubicBezTo>
                    <a:cubicBezTo>
                      <a:pt x="20960" y="11761"/>
                      <a:pt x="20974" y="11814"/>
                      <a:pt x="20982" y="11867"/>
                    </a:cubicBezTo>
                    <a:cubicBezTo>
                      <a:pt x="20967" y="11920"/>
                      <a:pt x="20960" y="11973"/>
                      <a:pt x="20946" y="11973"/>
                    </a:cubicBezTo>
                    <a:close/>
                    <a:moveTo>
                      <a:pt x="20996" y="10804"/>
                    </a:moveTo>
                    <a:cubicBezTo>
                      <a:pt x="20982" y="10858"/>
                      <a:pt x="20960" y="10884"/>
                      <a:pt x="20946" y="10911"/>
                    </a:cubicBezTo>
                    <a:cubicBezTo>
                      <a:pt x="20938" y="10884"/>
                      <a:pt x="20917" y="10831"/>
                      <a:pt x="20903" y="10804"/>
                    </a:cubicBezTo>
                    <a:cubicBezTo>
                      <a:pt x="20903" y="10804"/>
                      <a:pt x="20910" y="10778"/>
                      <a:pt x="20910" y="10778"/>
                    </a:cubicBezTo>
                    <a:cubicBezTo>
                      <a:pt x="20917" y="10725"/>
                      <a:pt x="20931" y="10698"/>
                      <a:pt x="20938" y="10672"/>
                    </a:cubicBezTo>
                    <a:cubicBezTo>
                      <a:pt x="20946" y="10645"/>
                      <a:pt x="20953" y="10618"/>
                      <a:pt x="20960" y="10645"/>
                    </a:cubicBezTo>
                    <a:cubicBezTo>
                      <a:pt x="20967" y="10698"/>
                      <a:pt x="20982" y="10751"/>
                      <a:pt x="20989" y="10778"/>
                    </a:cubicBezTo>
                    <a:cubicBezTo>
                      <a:pt x="20996" y="10778"/>
                      <a:pt x="20996" y="10804"/>
                      <a:pt x="20996" y="10804"/>
                    </a:cubicBezTo>
                    <a:close/>
                    <a:moveTo>
                      <a:pt x="20903" y="9742"/>
                    </a:moveTo>
                    <a:cubicBezTo>
                      <a:pt x="20903" y="9715"/>
                      <a:pt x="20910" y="9715"/>
                      <a:pt x="20910" y="9689"/>
                    </a:cubicBezTo>
                    <a:cubicBezTo>
                      <a:pt x="20917" y="9662"/>
                      <a:pt x="20931" y="9635"/>
                      <a:pt x="20938" y="9582"/>
                    </a:cubicBezTo>
                    <a:cubicBezTo>
                      <a:pt x="20946" y="9556"/>
                      <a:pt x="20953" y="9556"/>
                      <a:pt x="20960" y="9582"/>
                    </a:cubicBezTo>
                    <a:cubicBezTo>
                      <a:pt x="20960" y="9609"/>
                      <a:pt x="20967" y="9609"/>
                      <a:pt x="20967" y="9609"/>
                    </a:cubicBezTo>
                    <a:cubicBezTo>
                      <a:pt x="20996" y="9742"/>
                      <a:pt x="20996" y="9715"/>
                      <a:pt x="20967" y="9848"/>
                    </a:cubicBezTo>
                    <a:cubicBezTo>
                      <a:pt x="20953" y="9901"/>
                      <a:pt x="20946" y="9928"/>
                      <a:pt x="20931" y="9848"/>
                    </a:cubicBezTo>
                    <a:cubicBezTo>
                      <a:pt x="20924" y="9795"/>
                      <a:pt x="20910" y="9768"/>
                      <a:pt x="20903" y="9742"/>
                    </a:cubicBezTo>
                    <a:close/>
                    <a:moveTo>
                      <a:pt x="20996" y="8679"/>
                    </a:moveTo>
                    <a:cubicBezTo>
                      <a:pt x="20982" y="8732"/>
                      <a:pt x="20967" y="8812"/>
                      <a:pt x="20953" y="8812"/>
                    </a:cubicBezTo>
                    <a:cubicBezTo>
                      <a:pt x="20938" y="8838"/>
                      <a:pt x="20924" y="8732"/>
                      <a:pt x="20910" y="8679"/>
                    </a:cubicBezTo>
                    <a:cubicBezTo>
                      <a:pt x="20903" y="8679"/>
                      <a:pt x="20903" y="8652"/>
                      <a:pt x="20895" y="8599"/>
                    </a:cubicBezTo>
                    <a:cubicBezTo>
                      <a:pt x="20903" y="8599"/>
                      <a:pt x="20903" y="8599"/>
                      <a:pt x="20910" y="8573"/>
                    </a:cubicBezTo>
                    <a:cubicBezTo>
                      <a:pt x="20917" y="8573"/>
                      <a:pt x="20924" y="8573"/>
                      <a:pt x="20931" y="8546"/>
                    </a:cubicBezTo>
                    <a:cubicBezTo>
                      <a:pt x="20938" y="8520"/>
                      <a:pt x="20938" y="8466"/>
                      <a:pt x="20946" y="8440"/>
                    </a:cubicBezTo>
                    <a:cubicBezTo>
                      <a:pt x="20953" y="8466"/>
                      <a:pt x="20960" y="8520"/>
                      <a:pt x="20967" y="8546"/>
                    </a:cubicBezTo>
                    <a:cubicBezTo>
                      <a:pt x="20974" y="8573"/>
                      <a:pt x="20982" y="8573"/>
                      <a:pt x="20982" y="8573"/>
                    </a:cubicBezTo>
                    <a:cubicBezTo>
                      <a:pt x="21003" y="8599"/>
                      <a:pt x="21003" y="8626"/>
                      <a:pt x="20996" y="8679"/>
                    </a:cubicBezTo>
                    <a:close/>
                    <a:moveTo>
                      <a:pt x="21018" y="7563"/>
                    </a:moveTo>
                    <a:cubicBezTo>
                      <a:pt x="20996" y="7643"/>
                      <a:pt x="20967" y="7696"/>
                      <a:pt x="20953" y="7802"/>
                    </a:cubicBezTo>
                    <a:cubicBezTo>
                      <a:pt x="20953" y="7802"/>
                      <a:pt x="20953" y="7802"/>
                      <a:pt x="20946" y="7802"/>
                    </a:cubicBezTo>
                    <a:cubicBezTo>
                      <a:pt x="20946" y="7802"/>
                      <a:pt x="20938" y="7802"/>
                      <a:pt x="20938" y="7776"/>
                    </a:cubicBezTo>
                    <a:cubicBezTo>
                      <a:pt x="20931" y="7669"/>
                      <a:pt x="20895" y="7643"/>
                      <a:pt x="20881" y="7563"/>
                    </a:cubicBezTo>
                    <a:cubicBezTo>
                      <a:pt x="20881" y="7563"/>
                      <a:pt x="20874" y="7537"/>
                      <a:pt x="20874" y="7537"/>
                    </a:cubicBezTo>
                    <a:cubicBezTo>
                      <a:pt x="20874" y="7537"/>
                      <a:pt x="20881" y="7510"/>
                      <a:pt x="20881" y="7510"/>
                    </a:cubicBezTo>
                    <a:cubicBezTo>
                      <a:pt x="20903" y="7457"/>
                      <a:pt x="20924" y="7404"/>
                      <a:pt x="20938" y="7351"/>
                    </a:cubicBezTo>
                    <a:cubicBezTo>
                      <a:pt x="20953" y="7297"/>
                      <a:pt x="20953" y="7324"/>
                      <a:pt x="20960" y="7351"/>
                    </a:cubicBezTo>
                    <a:cubicBezTo>
                      <a:pt x="20982" y="7404"/>
                      <a:pt x="20989" y="7510"/>
                      <a:pt x="21018" y="7510"/>
                    </a:cubicBezTo>
                    <a:cubicBezTo>
                      <a:pt x="21018" y="7510"/>
                      <a:pt x="21018" y="7563"/>
                      <a:pt x="21018" y="7563"/>
                    </a:cubicBezTo>
                    <a:close/>
                    <a:moveTo>
                      <a:pt x="20888" y="6421"/>
                    </a:moveTo>
                    <a:cubicBezTo>
                      <a:pt x="20910" y="6394"/>
                      <a:pt x="20924" y="6314"/>
                      <a:pt x="20938" y="6235"/>
                    </a:cubicBezTo>
                    <a:cubicBezTo>
                      <a:pt x="20938" y="6208"/>
                      <a:pt x="20946" y="6208"/>
                      <a:pt x="20946" y="6182"/>
                    </a:cubicBezTo>
                    <a:cubicBezTo>
                      <a:pt x="20953" y="6208"/>
                      <a:pt x="20960" y="6208"/>
                      <a:pt x="20960" y="6235"/>
                    </a:cubicBezTo>
                    <a:cubicBezTo>
                      <a:pt x="20974" y="6288"/>
                      <a:pt x="20974" y="6368"/>
                      <a:pt x="20996" y="6394"/>
                    </a:cubicBezTo>
                    <a:cubicBezTo>
                      <a:pt x="21025" y="6421"/>
                      <a:pt x="21018" y="6447"/>
                      <a:pt x="20996" y="6527"/>
                    </a:cubicBezTo>
                    <a:cubicBezTo>
                      <a:pt x="20996" y="6527"/>
                      <a:pt x="20996" y="6527"/>
                      <a:pt x="20996" y="6527"/>
                    </a:cubicBezTo>
                    <a:cubicBezTo>
                      <a:pt x="20982" y="6580"/>
                      <a:pt x="20967" y="6686"/>
                      <a:pt x="20953" y="6686"/>
                    </a:cubicBezTo>
                    <a:cubicBezTo>
                      <a:pt x="20931" y="6686"/>
                      <a:pt x="20924" y="6580"/>
                      <a:pt x="20903" y="6527"/>
                    </a:cubicBezTo>
                    <a:cubicBezTo>
                      <a:pt x="20903" y="6527"/>
                      <a:pt x="20888" y="6500"/>
                      <a:pt x="20881" y="6500"/>
                    </a:cubicBezTo>
                    <a:cubicBezTo>
                      <a:pt x="20867" y="6474"/>
                      <a:pt x="20881" y="6421"/>
                      <a:pt x="20888" y="6421"/>
                    </a:cubicBezTo>
                    <a:close/>
                    <a:moveTo>
                      <a:pt x="21010" y="5438"/>
                    </a:moveTo>
                    <a:cubicBezTo>
                      <a:pt x="20982" y="5464"/>
                      <a:pt x="20974" y="5544"/>
                      <a:pt x="20960" y="5624"/>
                    </a:cubicBezTo>
                    <a:cubicBezTo>
                      <a:pt x="20960" y="5677"/>
                      <a:pt x="20946" y="5703"/>
                      <a:pt x="20938" y="5624"/>
                    </a:cubicBezTo>
                    <a:cubicBezTo>
                      <a:pt x="20931" y="5544"/>
                      <a:pt x="20910" y="5491"/>
                      <a:pt x="20888" y="5438"/>
                    </a:cubicBezTo>
                    <a:cubicBezTo>
                      <a:pt x="20881" y="5438"/>
                      <a:pt x="20881" y="5411"/>
                      <a:pt x="20874" y="5411"/>
                    </a:cubicBezTo>
                    <a:cubicBezTo>
                      <a:pt x="20881" y="5384"/>
                      <a:pt x="20881" y="5358"/>
                      <a:pt x="20888" y="5358"/>
                    </a:cubicBezTo>
                    <a:cubicBezTo>
                      <a:pt x="20910" y="5252"/>
                      <a:pt x="20938" y="5199"/>
                      <a:pt x="20946" y="5066"/>
                    </a:cubicBezTo>
                    <a:cubicBezTo>
                      <a:pt x="20967" y="5172"/>
                      <a:pt x="20989" y="5252"/>
                      <a:pt x="21010" y="5331"/>
                    </a:cubicBezTo>
                    <a:cubicBezTo>
                      <a:pt x="21025" y="5384"/>
                      <a:pt x="21025" y="5438"/>
                      <a:pt x="21010" y="5438"/>
                    </a:cubicBezTo>
                    <a:close/>
                    <a:moveTo>
                      <a:pt x="21032" y="4348"/>
                    </a:moveTo>
                    <a:cubicBezTo>
                      <a:pt x="20996" y="4401"/>
                      <a:pt x="20974" y="4508"/>
                      <a:pt x="20953" y="4614"/>
                    </a:cubicBezTo>
                    <a:cubicBezTo>
                      <a:pt x="20953" y="4667"/>
                      <a:pt x="20946" y="4641"/>
                      <a:pt x="20938" y="4614"/>
                    </a:cubicBezTo>
                    <a:cubicBezTo>
                      <a:pt x="20924" y="4508"/>
                      <a:pt x="20895" y="4428"/>
                      <a:pt x="20874" y="4348"/>
                    </a:cubicBezTo>
                    <a:cubicBezTo>
                      <a:pt x="20874" y="4348"/>
                      <a:pt x="20867" y="4322"/>
                      <a:pt x="20859" y="4322"/>
                    </a:cubicBezTo>
                    <a:cubicBezTo>
                      <a:pt x="20867" y="4295"/>
                      <a:pt x="20867" y="4295"/>
                      <a:pt x="20874" y="4269"/>
                    </a:cubicBezTo>
                    <a:cubicBezTo>
                      <a:pt x="20903" y="4242"/>
                      <a:pt x="20924" y="4136"/>
                      <a:pt x="20938" y="4030"/>
                    </a:cubicBezTo>
                    <a:cubicBezTo>
                      <a:pt x="20946" y="3976"/>
                      <a:pt x="20960" y="4003"/>
                      <a:pt x="20960" y="4030"/>
                    </a:cubicBezTo>
                    <a:cubicBezTo>
                      <a:pt x="20974" y="4162"/>
                      <a:pt x="20996" y="4242"/>
                      <a:pt x="21032" y="4295"/>
                    </a:cubicBezTo>
                    <a:cubicBezTo>
                      <a:pt x="21032" y="4295"/>
                      <a:pt x="21046" y="4322"/>
                      <a:pt x="21032" y="4348"/>
                    </a:cubicBezTo>
                    <a:close/>
                    <a:moveTo>
                      <a:pt x="21039" y="3286"/>
                    </a:moveTo>
                    <a:cubicBezTo>
                      <a:pt x="21003" y="3312"/>
                      <a:pt x="20974" y="3392"/>
                      <a:pt x="20960" y="3525"/>
                    </a:cubicBezTo>
                    <a:cubicBezTo>
                      <a:pt x="20960" y="3578"/>
                      <a:pt x="20946" y="3604"/>
                      <a:pt x="20938" y="3551"/>
                    </a:cubicBezTo>
                    <a:cubicBezTo>
                      <a:pt x="20924" y="3392"/>
                      <a:pt x="20895" y="3312"/>
                      <a:pt x="20852" y="3286"/>
                    </a:cubicBezTo>
                    <a:cubicBezTo>
                      <a:pt x="20852" y="3286"/>
                      <a:pt x="20852" y="3259"/>
                      <a:pt x="20845" y="3259"/>
                    </a:cubicBezTo>
                    <a:cubicBezTo>
                      <a:pt x="20852" y="3232"/>
                      <a:pt x="20859" y="3232"/>
                      <a:pt x="20859" y="3232"/>
                    </a:cubicBezTo>
                    <a:cubicBezTo>
                      <a:pt x="20881" y="3179"/>
                      <a:pt x="20903" y="3126"/>
                      <a:pt x="20917" y="3073"/>
                    </a:cubicBezTo>
                    <a:cubicBezTo>
                      <a:pt x="20931" y="3020"/>
                      <a:pt x="20938" y="2940"/>
                      <a:pt x="20946" y="2861"/>
                    </a:cubicBezTo>
                    <a:cubicBezTo>
                      <a:pt x="20960" y="2940"/>
                      <a:pt x="20974" y="2993"/>
                      <a:pt x="20982" y="3073"/>
                    </a:cubicBezTo>
                    <a:cubicBezTo>
                      <a:pt x="20996" y="3153"/>
                      <a:pt x="21018" y="3179"/>
                      <a:pt x="21039" y="3232"/>
                    </a:cubicBezTo>
                    <a:cubicBezTo>
                      <a:pt x="21054" y="3259"/>
                      <a:pt x="21054" y="3259"/>
                      <a:pt x="21039" y="3286"/>
                    </a:cubicBezTo>
                    <a:close/>
                    <a:moveTo>
                      <a:pt x="21212" y="16224"/>
                    </a:moveTo>
                    <a:cubicBezTo>
                      <a:pt x="21226" y="16171"/>
                      <a:pt x="21233" y="16145"/>
                      <a:pt x="21240" y="16145"/>
                    </a:cubicBezTo>
                    <a:cubicBezTo>
                      <a:pt x="21248" y="16145"/>
                      <a:pt x="21255" y="16171"/>
                      <a:pt x="21262" y="16198"/>
                    </a:cubicBezTo>
                    <a:cubicBezTo>
                      <a:pt x="21255" y="16224"/>
                      <a:pt x="21248" y="16277"/>
                      <a:pt x="21233" y="16277"/>
                    </a:cubicBezTo>
                    <a:cubicBezTo>
                      <a:pt x="21233" y="16277"/>
                      <a:pt x="21219" y="16251"/>
                      <a:pt x="21212" y="16224"/>
                    </a:cubicBezTo>
                    <a:close/>
                    <a:moveTo>
                      <a:pt x="21233" y="17207"/>
                    </a:moveTo>
                    <a:cubicBezTo>
                      <a:pt x="21248" y="17234"/>
                      <a:pt x="21255" y="17261"/>
                      <a:pt x="21262" y="17287"/>
                    </a:cubicBezTo>
                    <a:cubicBezTo>
                      <a:pt x="21255" y="17314"/>
                      <a:pt x="21248" y="17340"/>
                      <a:pt x="21240" y="17367"/>
                    </a:cubicBezTo>
                    <a:cubicBezTo>
                      <a:pt x="21233" y="17340"/>
                      <a:pt x="21226" y="17314"/>
                      <a:pt x="21212" y="17261"/>
                    </a:cubicBezTo>
                    <a:cubicBezTo>
                      <a:pt x="21219" y="17261"/>
                      <a:pt x="21233" y="17207"/>
                      <a:pt x="21233" y="17207"/>
                    </a:cubicBezTo>
                    <a:close/>
                    <a:moveTo>
                      <a:pt x="21240" y="19492"/>
                    </a:moveTo>
                    <a:cubicBezTo>
                      <a:pt x="21233" y="19492"/>
                      <a:pt x="21233" y="19492"/>
                      <a:pt x="21233" y="19466"/>
                    </a:cubicBezTo>
                    <a:cubicBezTo>
                      <a:pt x="21233" y="19466"/>
                      <a:pt x="21240" y="19466"/>
                      <a:pt x="21240" y="19466"/>
                    </a:cubicBezTo>
                    <a:cubicBezTo>
                      <a:pt x="21240" y="19466"/>
                      <a:pt x="21248" y="19466"/>
                      <a:pt x="21248" y="19466"/>
                    </a:cubicBezTo>
                    <a:cubicBezTo>
                      <a:pt x="21240" y="19492"/>
                      <a:pt x="21240" y="19492"/>
                      <a:pt x="21240" y="19492"/>
                    </a:cubicBezTo>
                    <a:close/>
                    <a:moveTo>
                      <a:pt x="21240" y="18430"/>
                    </a:moveTo>
                    <a:cubicBezTo>
                      <a:pt x="21233" y="18430"/>
                      <a:pt x="21226" y="18403"/>
                      <a:pt x="21219" y="18376"/>
                    </a:cubicBezTo>
                    <a:cubicBezTo>
                      <a:pt x="21226" y="18350"/>
                      <a:pt x="21233" y="18323"/>
                      <a:pt x="21240" y="18270"/>
                    </a:cubicBezTo>
                    <a:cubicBezTo>
                      <a:pt x="21248" y="18297"/>
                      <a:pt x="21255" y="18323"/>
                      <a:pt x="21262" y="18376"/>
                    </a:cubicBezTo>
                    <a:cubicBezTo>
                      <a:pt x="21262" y="18430"/>
                      <a:pt x="21248" y="18430"/>
                      <a:pt x="21240" y="18430"/>
                    </a:cubicBezTo>
                    <a:close/>
                    <a:moveTo>
                      <a:pt x="21233" y="15188"/>
                    </a:moveTo>
                    <a:cubicBezTo>
                      <a:pt x="21226" y="15215"/>
                      <a:pt x="21219" y="15188"/>
                      <a:pt x="21212" y="15162"/>
                    </a:cubicBezTo>
                    <a:cubicBezTo>
                      <a:pt x="21226" y="15108"/>
                      <a:pt x="21233" y="15055"/>
                      <a:pt x="21240" y="15082"/>
                    </a:cubicBezTo>
                    <a:cubicBezTo>
                      <a:pt x="21248" y="15082"/>
                      <a:pt x="21255" y="15108"/>
                      <a:pt x="21262" y="15135"/>
                    </a:cubicBezTo>
                    <a:cubicBezTo>
                      <a:pt x="21255" y="15162"/>
                      <a:pt x="21248" y="15188"/>
                      <a:pt x="21233" y="15188"/>
                    </a:cubicBezTo>
                    <a:close/>
                    <a:moveTo>
                      <a:pt x="21212" y="14046"/>
                    </a:moveTo>
                    <a:cubicBezTo>
                      <a:pt x="21219" y="14019"/>
                      <a:pt x="21226" y="13966"/>
                      <a:pt x="21240" y="13939"/>
                    </a:cubicBezTo>
                    <a:cubicBezTo>
                      <a:pt x="21248" y="13993"/>
                      <a:pt x="21255" y="14019"/>
                      <a:pt x="21262" y="14046"/>
                    </a:cubicBezTo>
                    <a:cubicBezTo>
                      <a:pt x="21262" y="14072"/>
                      <a:pt x="21248" y="14099"/>
                      <a:pt x="21240" y="14152"/>
                    </a:cubicBezTo>
                    <a:cubicBezTo>
                      <a:pt x="21233" y="14125"/>
                      <a:pt x="21226" y="14072"/>
                      <a:pt x="21212" y="14046"/>
                    </a:cubicBezTo>
                    <a:close/>
                    <a:moveTo>
                      <a:pt x="21240" y="13116"/>
                    </a:moveTo>
                    <a:cubicBezTo>
                      <a:pt x="21226" y="13063"/>
                      <a:pt x="21212" y="13010"/>
                      <a:pt x="21205" y="12956"/>
                    </a:cubicBezTo>
                    <a:cubicBezTo>
                      <a:pt x="21205" y="12903"/>
                      <a:pt x="21226" y="12850"/>
                      <a:pt x="21240" y="12797"/>
                    </a:cubicBezTo>
                    <a:cubicBezTo>
                      <a:pt x="21255" y="12877"/>
                      <a:pt x="21269" y="12930"/>
                      <a:pt x="21269" y="12956"/>
                    </a:cubicBezTo>
                    <a:cubicBezTo>
                      <a:pt x="21269" y="13010"/>
                      <a:pt x="21255" y="13063"/>
                      <a:pt x="21240" y="13116"/>
                    </a:cubicBezTo>
                    <a:close/>
                    <a:moveTo>
                      <a:pt x="21205" y="11867"/>
                    </a:moveTo>
                    <a:cubicBezTo>
                      <a:pt x="21205" y="11841"/>
                      <a:pt x="21226" y="11787"/>
                      <a:pt x="21240" y="11734"/>
                    </a:cubicBezTo>
                    <a:cubicBezTo>
                      <a:pt x="21255" y="11787"/>
                      <a:pt x="21269" y="11814"/>
                      <a:pt x="21269" y="11867"/>
                    </a:cubicBezTo>
                    <a:cubicBezTo>
                      <a:pt x="21269" y="11920"/>
                      <a:pt x="21248" y="11947"/>
                      <a:pt x="21240" y="12000"/>
                    </a:cubicBezTo>
                    <a:cubicBezTo>
                      <a:pt x="21226" y="11947"/>
                      <a:pt x="21205" y="11920"/>
                      <a:pt x="21205" y="11867"/>
                    </a:cubicBezTo>
                    <a:close/>
                    <a:moveTo>
                      <a:pt x="21276" y="10831"/>
                    </a:moveTo>
                    <a:cubicBezTo>
                      <a:pt x="21262" y="10858"/>
                      <a:pt x="21255" y="10911"/>
                      <a:pt x="21240" y="10911"/>
                    </a:cubicBezTo>
                    <a:cubicBezTo>
                      <a:pt x="21226" y="10911"/>
                      <a:pt x="21219" y="10858"/>
                      <a:pt x="21205" y="10831"/>
                    </a:cubicBezTo>
                    <a:cubicBezTo>
                      <a:pt x="21197" y="10831"/>
                      <a:pt x="21197" y="10804"/>
                      <a:pt x="21190" y="10804"/>
                    </a:cubicBezTo>
                    <a:cubicBezTo>
                      <a:pt x="21197" y="10804"/>
                      <a:pt x="21197" y="10778"/>
                      <a:pt x="21197" y="10778"/>
                    </a:cubicBezTo>
                    <a:cubicBezTo>
                      <a:pt x="21212" y="10725"/>
                      <a:pt x="21219" y="10698"/>
                      <a:pt x="21226" y="10672"/>
                    </a:cubicBezTo>
                    <a:cubicBezTo>
                      <a:pt x="21233" y="10645"/>
                      <a:pt x="21240" y="10618"/>
                      <a:pt x="21248" y="10645"/>
                    </a:cubicBezTo>
                    <a:cubicBezTo>
                      <a:pt x="21262" y="10698"/>
                      <a:pt x="21269" y="10751"/>
                      <a:pt x="21284" y="10778"/>
                    </a:cubicBezTo>
                    <a:cubicBezTo>
                      <a:pt x="21284" y="10778"/>
                      <a:pt x="21284" y="10804"/>
                      <a:pt x="21276" y="10831"/>
                    </a:cubicBezTo>
                    <a:close/>
                    <a:moveTo>
                      <a:pt x="21276" y="9768"/>
                    </a:moveTo>
                    <a:cubicBezTo>
                      <a:pt x="21269" y="9795"/>
                      <a:pt x="21262" y="9821"/>
                      <a:pt x="21255" y="9848"/>
                    </a:cubicBezTo>
                    <a:cubicBezTo>
                      <a:pt x="21248" y="9848"/>
                      <a:pt x="21240" y="9901"/>
                      <a:pt x="21233" y="9875"/>
                    </a:cubicBezTo>
                    <a:cubicBezTo>
                      <a:pt x="21219" y="9848"/>
                      <a:pt x="21205" y="9795"/>
                      <a:pt x="21190" y="9742"/>
                    </a:cubicBezTo>
                    <a:cubicBezTo>
                      <a:pt x="21205" y="9662"/>
                      <a:pt x="21219" y="9582"/>
                      <a:pt x="21233" y="9582"/>
                    </a:cubicBezTo>
                    <a:cubicBezTo>
                      <a:pt x="21248" y="9556"/>
                      <a:pt x="21262" y="9662"/>
                      <a:pt x="21276" y="9689"/>
                    </a:cubicBezTo>
                    <a:cubicBezTo>
                      <a:pt x="21291" y="9742"/>
                      <a:pt x="21284" y="9742"/>
                      <a:pt x="21276" y="9768"/>
                    </a:cubicBezTo>
                    <a:close/>
                    <a:moveTo>
                      <a:pt x="21248" y="8785"/>
                    </a:moveTo>
                    <a:cubicBezTo>
                      <a:pt x="21240" y="8838"/>
                      <a:pt x="21233" y="8838"/>
                      <a:pt x="21226" y="8785"/>
                    </a:cubicBezTo>
                    <a:cubicBezTo>
                      <a:pt x="21219" y="8759"/>
                      <a:pt x="21205" y="8732"/>
                      <a:pt x="21197" y="8679"/>
                    </a:cubicBezTo>
                    <a:cubicBezTo>
                      <a:pt x="21190" y="8652"/>
                      <a:pt x="21190" y="8652"/>
                      <a:pt x="21190" y="8626"/>
                    </a:cubicBezTo>
                    <a:cubicBezTo>
                      <a:pt x="21197" y="8599"/>
                      <a:pt x="21197" y="8573"/>
                      <a:pt x="21197" y="8573"/>
                    </a:cubicBezTo>
                    <a:cubicBezTo>
                      <a:pt x="21233" y="8599"/>
                      <a:pt x="21212" y="8440"/>
                      <a:pt x="21240" y="8440"/>
                    </a:cubicBezTo>
                    <a:cubicBezTo>
                      <a:pt x="21240" y="8440"/>
                      <a:pt x="21248" y="8440"/>
                      <a:pt x="21248" y="8466"/>
                    </a:cubicBezTo>
                    <a:cubicBezTo>
                      <a:pt x="21262" y="8520"/>
                      <a:pt x="21269" y="8599"/>
                      <a:pt x="21291" y="8626"/>
                    </a:cubicBezTo>
                    <a:cubicBezTo>
                      <a:pt x="21276" y="8679"/>
                      <a:pt x="21262" y="8732"/>
                      <a:pt x="21248" y="8785"/>
                    </a:cubicBezTo>
                    <a:close/>
                    <a:moveTo>
                      <a:pt x="21276" y="7669"/>
                    </a:moveTo>
                    <a:cubicBezTo>
                      <a:pt x="21269" y="7669"/>
                      <a:pt x="21262" y="7669"/>
                      <a:pt x="21262" y="7696"/>
                    </a:cubicBezTo>
                    <a:cubicBezTo>
                      <a:pt x="21262" y="7749"/>
                      <a:pt x="21255" y="7802"/>
                      <a:pt x="21233" y="7802"/>
                    </a:cubicBezTo>
                    <a:cubicBezTo>
                      <a:pt x="21226" y="7802"/>
                      <a:pt x="21226" y="7723"/>
                      <a:pt x="21219" y="7696"/>
                    </a:cubicBezTo>
                    <a:cubicBezTo>
                      <a:pt x="21205" y="7643"/>
                      <a:pt x="21190" y="7616"/>
                      <a:pt x="21176" y="7563"/>
                    </a:cubicBezTo>
                    <a:cubicBezTo>
                      <a:pt x="21169" y="7563"/>
                      <a:pt x="21169" y="7537"/>
                      <a:pt x="21161" y="7537"/>
                    </a:cubicBezTo>
                    <a:cubicBezTo>
                      <a:pt x="21169" y="7537"/>
                      <a:pt x="21169" y="7510"/>
                      <a:pt x="21176" y="7510"/>
                    </a:cubicBezTo>
                    <a:cubicBezTo>
                      <a:pt x="21190" y="7483"/>
                      <a:pt x="21205" y="7430"/>
                      <a:pt x="21219" y="7404"/>
                    </a:cubicBezTo>
                    <a:cubicBezTo>
                      <a:pt x="21240" y="7324"/>
                      <a:pt x="21240" y="7297"/>
                      <a:pt x="21262" y="7404"/>
                    </a:cubicBezTo>
                    <a:cubicBezTo>
                      <a:pt x="21269" y="7430"/>
                      <a:pt x="21276" y="7430"/>
                      <a:pt x="21276" y="7457"/>
                    </a:cubicBezTo>
                    <a:cubicBezTo>
                      <a:pt x="21312" y="7563"/>
                      <a:pt x="21312" y="7563"/>
                      <a:pt x="21276" y="7669"/>
                    </a:cubicBezTo>
                    <a:close/>
                    <a:moveTo>
                      <a:pt x="21298" y="6500"/>
                    </a:moveTo>
                    <a:cubicBezTo>
                      <a:pt x="21276" y="6527"/>
                      <a:pt x="21255" y="6633"/>
                      <a:pt x="21233" y="6686"/>
                    </a:cubicBezTo>
                    <a:cubicBezTo>
                      <a:pt x="21219" y="6633"/>
                      <a:pt x="21197" y="6553"/>
                      <a:pt x="21183" y="6500"/>
                    </a:cubicBezTo>
                    <a:cubicBezTo>
                      <a:pt x="21176" y="6474"/>
                      <a:pt x="21169" y="6474"/>
                      <a:pt x="21161" y="6474"/>
                    </a:cubicBezTo>
                    <a:cubicBezTo>
                      <a:pt x="21169" y="6447"/>
                      <a:pt x="21169" y="6421"/>
                      <a:pt x="21176" y="6421"/>
                    </a:cubicBezTo>
                    <a:cubicBezTo>
                      <a:pt x="21205" y="6394"/>
                      <a:pt x="21219" y="6341"/>
                      <a:pt x="21226" y="6235"/>
                    </a:cubicBezTo>
                    <a:cubicBezTo>
                      <a:pt x="21233" y="6182"/>
                      <a:pt x="21248" y="6182"/>
                      <a:pt x="21255" y="6235"/>
                    </a:cubicBezTo>
                    <a:cubicBezTo>
                      <a:pt x="21262" y="6341"/>
                      <a:pt x="21284" y="6368"/>
                      <a:pt x="21305" y="6421"/>
                    </a:cubicBezTo>
                    <a:cubicBezTo>
                      <a:pt x="21320" y="6447"/>
                      <a:pt x="21320" y="6474"/>
                      <a:pt x="21298" y="6500"/>
                    </a:cubicBezTo>
                    <a:close/>
                    <a:moveTo>
                      <a:pt x="21161" y="5384"/>
                    </a:moveTo>
                    <a:cubicBezTo>
                      <a:pt x="21169" y="5384"/>
                      <a:pt x="21176" y="5358"/>
                      <a:pt x="21176" y="5358"/>
                    </a:cubicBezTo>
                    <a:cubicBezTo>
                      <a:pt x="21197" y="5278"/>
                      <a:pt x="21219" y="5199"/>
                      <a:pt x="21233" y="5119"/>
                    </a:cubicBezTo>
                    <a:cubicBezTo>
                      <a:pt x="21248" y="5039"/>
                      <a:pt x="21240" y="5066"/>
                      <a:pt x="21248" y="5119"/>
                    </a:cubicBezTo>
                    <a:cubicBezTo>
                      <a:pt x="21262" y="5225"/>
                      <a:pt x="21284" y="5278"/>
                      <a:pt x="21305" y="5358"/>
                    </a:cubicBezTo>
                    <a:cubicBezTo>
                      <a:pt x="21320" y="5411"/>
                      <a:pt x="21305" y="5438"/>
                      <a:pt x="21298" y="5464"/>
                    </a:cubicBezTo>
                    <a:cubicBezTo>
                      <a:pt x="21284" y="5491"/>
                      <a:pt x="21269" y="5517"/>
                      <a:pt x="21262" y="5544"/>
                    </a:cubicBezTo>
                    <a:cubicBezTo>
                      <a:pt x="21255" y="5597"/>
                      <a:pt x="21255" y="5677"/>
                      <a:pt x="21240" y="5650"/>
                    </a:cubicBezTo>
                    <a:cubicBezTo>
                      <a:pt x="21226" y="5650"/>
                      <a:pt x="21219" y="5570"/>
                      <a:pt x="21212" y="5517"/>
                    </a:cubicBezTo>
                    <a:cubicBezTo>
                      <a:pt x="21205" y="5491"/>
                      <a:pt x="21190" y="5464"/>
                      <a:pt x="21176" y="5438"/>
                    </a:cubicBezTo>
                    <a:cubicBezTo>
                      <a:pt x="21169" y="5438"/>
                      <a:pt x="21169" y="5411"/>
                      <a:pt x="21161" y="5384"/>
                    </a:cubicBezTo>
                    <a:close/>
                    <a:moveTo>
                      <a:pt x="21312" y="4348"/>
                    </a:moveTo>
                    <a:cubicBezTo>
                      <a:pt x="21291" y="4401"/>
                      <a:pt x="21262" y="4508"/>
                      <a:pt x="21248" y="4587"/>
                    </a:cubicBezTo>
                    <a:cubicBezTo>
                      <a:pt x="21233" y="4667"/>
                      <a:pt x="21240" y="4667"/>
                      <a:pt x="21233" y="4587"/>
                    </a:cubicBezTo>
                    <a:cubicBezTo>
                      <a:pt x="21212" y="4508"/>
                      <a:pt x="21190" y="4428"/>
                      <a:pt x="21169" y="4348"/>
                    </a:cubicBezTo>
                    <a:cubicBezTo>
                      <a:pt x="21161" y="4348"/>
                      <a:pt x="21154" y="4322"/>
                      <a:pt x="21147" y="4322"/>
                    </a:cubicBezTo>
                    <a:cubicBezTo>
                      <a:pt x="21154" y="4295"/>
                      <a:pt x="21154" y="4295"/>
                      <a:pt x="21161" y="4295"/>
                    </a:cubicBezTo>
                    <a:cubicBezTo>
                      <a:pt x="21169" y="4269"/>
                      <a:pt x="21169" y="4242"/>
                      <a:pt x="21176" y="4242"/>
                    </a:cubicBezTo>
                    <a:cubicBezTo>
                      <a:pt x="21219" y="4242"/>
                      <a:pt x="21205" y="4003"/>
                      <a:pt x="21248" y="4030"/>
                    </a:cubicBezTo>
                    <a:cubicBezTo>
                      <a:pt x="21262" y="4136"/>
                      <a:pt x="21284" y="4242"/>
                      <a:pt x="21320" y="4295"/>
                    </a:cubicBezTo>
                    <a:cubicBezTo>
                      <a:pt x="21334" y="4295"/>
                      <a:pt x="21327" y="4322"/>
                      <a:pt x="21312" y="4348"/>
                    </a:cubicBezTo>
                    <a:close/>
                    <a:moveTo>
                      <a:pt x="21334" y="3286"/>
                    </a:moveTo>
                    <a:cubicBezTo>
                      <a:pt x="21298" y="3312"/>
                      <a:pt x="21269" y="3392"/>
                      <a:pt x="21255" y="3525"/>
                    </a:cubicBezTo>
                    <a:cubicBezTo>
                      <a:pt x="21240" y="3604"/>
                      <a:pt x="21233" y="3551"/>
                      <a:pt x="21226" y="3525"/>
                    </a:cubicBezTo>
                    <a:cubicBezTo>
                      <a:pt x="21212" y="3472"/>
                      <a:pt x="21205" y="3392"/>
                      <a:pt x="21190" y="3339"/>
                    </a:cubicBezTo>
                    <a:cubicBezTo>
                      <a:pt x="21176" y="3312"/>
                      <a:pt x="21154" y="3286"/>
                      <a:pt x="21140" y="3232"/>
                    </a:cubicBezTo>
                    <a:cubicBezTo>
                      <a:pt x="21154" y="3206"/>
                      <a:pt x="21176" y="3179"/>
                      <a:pt x="21190" y="3126"/>
                    </a:cubicBezTo>
                    <a:cubicBezTo>
                      <a:pt x="21212" y="3073"/>
                      <a:pt x="21219" y="2993"/>
                      <a:pt x="21233" y="2914"/>
                    </a:cubicBezTo>
                    <a:cubicBezTo>
                      <a:pt x="21233" y="2914"/>
                      <a:pt x="21233" y="2887"/>
                      <a:pt x="21240" y="2861"/>
                    </a:cubicBezTo>
                    <a:cubicBezTo>
                      <a:pt x="21240" y="2887"/>
                      <a:pt x="21248" y="2887"/>
                      <a:pt x="21248" y="2914"/>
                    </a:cubicBezTo>
                    <a:cubicBezTo>
                      <a:pt x="21262" y="3046"/>
                      <a:pt x="21291" y="3153"/>
                      <a:pt x="21334" y="3232"/>
                    </a:cubicBezTo>
                    <a:cubicBezTo>
                      <a:pt x="21348" y="3259"/>
                      <a:pt x="21341" y="3259"/>
                      <a:pt x="21334" y="3286"/>
                    </a:cubicBezTo>
                    <a:close/>
                    <a:moveTo>
                      <a:pt x="21528" y="19492"/>
                    </a:moveTo>
                    <a:cubicBezTo>
                      <a:pt x="21528" y="19492"/>
                      <a:pt x="21528" y="19466"/>
                      <a:pt x="21521" y="19466"/>
                    </a:cubicBezTo>
                    <a:cubicBezTo>
                      <a:pt x="21528" y="19466"/>
                      <a:pt x="21528" y="19466"/>
                      <a:pt x="21528" y="19439"/>
                    </a:cubicBezTo>
                    <a:cubicBezTo>
                      <a:pt x="21528" y="19466"/>
                      <a:pt x="21535" y="19466"/>
                      <a:pt x="21535" y="19492"/>
                    </a:cubicBezTo>
                    <a:cubicBezTo>
                      <a:pt x="21535" y="19492"/>
                      <a:pt x="21528" y="19492"/>
                      <a:pt x="21528" y="19492"/>
                    </a:cubicBezTo>
                    <a:close/>
                    <a:moveTo>
                      <a:pt x="21542" y="18430"/>
                    </a:moveTo>
                    <a:cubicBezTo>
                      <a:pt x="21528" y="18430"/>
                      <a:pt x="21507" y="18456"/>
                      <a:pt x="21507" y="18376"/>
                    </a:cubicBezTo>
                    <a:cubicBezTo>
                      <a:pt x="21507" y="18350"/>
                      <a:pt x="21521" y="18323"/>
                      <a:pt x="21528" y="18270"/>
                    </a:cubicBezTo>
                    <a:cubicBezTo>
                      <a:pt x="21535" y="18297"/>
                      <a:pt x="21542" y="18350"/>
                      <a:pt x="21550" y="18376"/>
                    </a:cubicBezTo>
                    <a:cubicBezTo>
                      <a:pt x="21550" y="18376"/>
                      <a:pt x="21542" y="18430"/>
                      <a:pt x="21542" y="18430"/>
                    </a:cubicBezTo>
                    <a:close/>
                    <a:moveTo>
                      <a:pt x="21514" y="17287"/>
                    </a:moveTo>
                    <a:cubicBezTo>
                      <a:pt x="21514" y="17261"/>
                      <a:pt x="21521" y="17234"/>
                      <a:pt x="21528" y="17207"/>
                    </a:cubicBezTo>
                    <a:cubicBezTo>
                      <a:pt x="21535" y="17234"/>
                      <a:pt x="21542" y="17261"/>
                      <a:pt x="21550" y="17287"/>
                    </a:cubicBezTo>
                    <a:cubicBezTo>
                      <a:pt x="21550" y="17287"/>
                      <a:pt x="21535" y="17314"/>
                      <a:pt x="21521" y="17393"/>
                    </a:cubicBezTo>
                    <a:cubicBezTo>
                      <a:pt x="21521" y="17340"/>
                      <a:pt x="21514" y="17314"/>
                      <a:pt x="21514" y="17287"/>
                    </a:cubicBezTo>
                    <a:close/>
                    <a:moveTo>
                      <a:pt x="21528" y="16277"/>
                    </a:moveTo>
                    <a:cubicBezTo>
                      <a:pt x="21521" y="16277"/>
                      <a:pt x="21514" y="16251"/>
                      <a:pt x="21499" y="16198"/>
                    </a:cubicBezTo>
                    <a:cubicBezTo>
                      <a:pt x="21514" y="16171"/>
                      <a:pt x="21521" y="16145"/>
                      <a:pt x="21528" y="16145"/>
                    </a:cubicBezTo>
                    <a:cubicBezTo>
                      <a:pt x="21535" y="16145"/>
                      <a:pt x="21542" y="16198"/>
                      <a:pt x="21550" y="16198"/>
                    </a:cubicBezTo>
                    <a:cubicBezTo>
                      <a:pt x="21542" y="16224"/>
                      <a:pt x="21535" y="16277"/>
                      <a:pt x="21528" y="16277"/>
                    </a:cubicBezTo>
                    <a:close/>
                    <a:moveTo>
                      <a:pt x="21535" y="15188"/>
                    </a:moveTo>
                    <a:cubicBezTo>
                      <a:pt x="21521" y="15188"/>
                      <a:pt x="21514" y="15162"/>
                      <a:pt x="21507" y="15135"/>
                    </a:cubicBezTo>
                    <a:cubicBezTo>
                      <a:pt x="21514" y="15108"/>
                      <a:pt x="21521" y="15082"/>
                      <a:pt x="21528" y="15055"/>
                    </a:cubicBezTo>
                    <a:cubicBezTo>
                      <a:pt x="21535" y="15082"/>
                      <a:pt x="21542" y="15108"/>
                      <a:pt x="21557" y="15162"/>
                    </a:cubicBezTo>
                    <a:cubicBezTo>
                      <a:pt x="21550" y="15162"/>
                      <a:pt x="21535" y="15215"/>
                      <a:pt x="21535" y="15188"/>
                    </a:cubicBezTo>
                    <a:close/>
                    <a:moveTo>
                      <a:pt x="21499" y="14046"/>
                    </a:moveTo>
                    <a:cubicBezTo>
                      <a:pt x="21514" y="13993"/>
                      <a:pt x="21521" y="13966"/>
                      <a:pt x="21528" y="13939"/>
                    </a:cubicBezTo>
                    <a:cubicBezTo>
                      <a:pt x="21535" y="13993"/>
                      <a:pt x="21550" y="14019"/>
                      <a:pt x="21550" y="14046"/>
                    </a:cubicBezTo>
                    <a:cubicBezTo>
                      <a:pt x="21550" y="14072"/>
                      <a:pt x="21535" y="14099"/>
                      <a:pt x="21528" y="14152"/>
                    </a:cubicBezTo>
                    <a:cubicBezTo>
                      <a:pt x="21521" y="14099"/>
                      <a:pt x="21514" y="14072"/>
                      <a:pt x="21499" y="14046"/>
                    </a:cubicBezTo>
                    <a:close/>
                    <a:moveTo>
                      <a:pt x="21528" y="13116"/>
                    </a:moveTo>
                    <a:cubicBezTo>
                      <a:pt x="21514" y="13063"/>
                      <a:pt x="21507" y="13036"/>
                      <a:pt x="21485" y="12956"/>
                    </a:cubicBezTo>
                    <a:cubicBezTo>
                      <a:pt x="21507" y="12903"/>
                      <a:pt x="21514" y="12877"/>
                      <a:pt x="21528" y="12824"/>
                    </a:cubicBezTo>
                    <a:cubicBezTo>
                      <a:pt x="21542" y="12877"/>
                      <a:pt x="21564" y="12930"/>
                      <a:pt x="21564" y="12956"/>
                    </a:cubicBezTo>
                    <a:cubicBezTo>
                      <a:pt x="21557" y="13010"/>
                      <a:pt x="21542" y="13063"/>
                      <a:pt x="21528" y="13116"/>
                    </a:cubicBezTo>
                    <a:close/>
                    <a:moveTo>
                      <a:pt x="21528" y="12000"/>
                    </a:moveTo>
                    <a:cubicBezTo>
                      <a:pt x="21514" y="11973"/>
                      <a:pt x="21507" y="11920"/>
                      <a:pt x="21492" y="11867"/>
                    </a:cubicBezTo>
                    <a:cubicBezTo>
                      <a:pt x="21507" y="11841"/>
                      <a:pt x="21521" y="11761"/>
                      <a:pt x="21528" y="11761"/>
                    </a:cubicBezTo>
                    <a:cubicBezTo>
                      <a:pt x="21542" y="11761"/>
                      <a:pt x="21550" y="11841"/>
                      <a:pt x="21564" y="11894"/>
                    </a:cubicBezTo>
                    <a:cubicBezTo>
                      <a:pt x="21550" y="11920"/>
                      <a:pt x="21535" y="12000"/>
                      <a:pt x="21528" y="12000"/>
                    </a:cubicBezTo>
                    <a:close/>
                    <a:moveTo>
                      <a:pt x="21550" y="10858"/>
                    </a:moveTo>
                    <a:cubicBezTo>
                      <a:pt x="21542" y="10858"/>
                      <a:pt x="21535" y="10937"/>
                      <a:pt x="21528" y="10911"/>
                    </a:cubicBezTo>
                    <a:cubicBezTo>
                      <a:pt x="21514" y="10911"/>
                      <a:pt x="21499" y="10858"/>
                      <a:pt x="21485" y="10804"/>
                    </a:cubicBezTo>
                    <a:cubicBezTo>
                      <a:pt x="21485" y="10804"/>
                      <a:pt x="21485" y="10778"/>
                      <a:pt x="21485" y="10778"/>
                    </a:cubicBezTo>
                    <a:cubicBezTo>
                      <a:pt x="21499" y="10725"/>
                      <a:pt x="21514" y="10698"/>
                      <a:pt x="21528" y="10645"/>
                    </a:cubicBezTo>
                    <a:cubicBezTo>
                      <a:pt x="21528" y="10645"/>
                      <a:pt x="21528" y="10618"/>
                      <a:pt x="21528" y="10618"/>
                    </a:cubicBezTo>
                    <a:cubicBezTo>
                      <a:pt x="21542" y="10672"/>
                      <a:pt x="21550" y="10698"/>
                      <a:pt x="21557" y="10725"/>
                    </a:cubicBezTo>
                    <a:cubicBezTo>
                      <a:pt x="21578" y="10804"/>
                      <a:pt x="21578" y="10831"/>
                      <a:pt x="21550" y="10858"/>
                    </a:cubicBezTo>
                    <a:close/>
                    <a:moveTo>
                      <a:pt x="21492" y="9689"/>
                    </a:moveTo>
                    <a:cubicBezTo>
                      <a:pt x="21492" y="9689"/>
                      <a:pt x="21499" y="9662"/>
                      <a:pt x="21499" y="9662"/>
                    </a:cubicBezTo>
                    <a:cubicBezTo>
                      <a:pt x="21528" y="9556"/>
                      <a:pt x="21528" y="9556"/>
                      <a:pt x="21557" y="9662"/>
                    </a:cubicBezTo>
                    <a:cubicBezTo>
                      <a:pt x="21571" y="9715"/>
                      <a:pt x="21586" y="9742"/>
                      <a:pt x="21557" y="9795"/>
                    </a:cubicBezTo>
                    <a:cubicBezTo>
                      <a:pt x="21550" y="9821"/>
                      <a:pt x="21542" y="9875"/>
                      <a:pt x="21528" y="9901"/>
                    </a:cubicBezTo>
                    <a:cubicBezTo>
                      <a:pt x="21528" y="9901"/>
                      <a:pt x="21521" y="9875"/>
                      <a:pt x="21521" y="9875"/>
                    </a:cubicBezTo>
                    <a:cubicBezTo>
                      <a:pt x="21514" y="9848"/>
                      <a:pt x="21499" y="9795"/>
                      <a:pt x="21492" y="9768"/>
                    </a:cubicBezTo>
                    <a:cubicBezTo>
                      <a:pt x="21485" y="9742"/>
                      <a:pt x="21478" y="9715"/>
                      <a:pt x="21492" y="9689"/>
                    </a:cubicBezTo>
                    <a:close/>
                    <a:moveTo>
                      <a:pt x="21485" y="8599"/>
                    </a:moveTo>
                    <a:cubicBezTo>
                      <a:pt x="21521" y="8599"/>
                      <a:pt x="21507" y="8440"/>
                      <a:pt x="21528" y="8440"/>
                    </a:cubicBezTo>
                    <a:cubicBezTo>
                      <a:pt x="21535" y="8440"/>
                      <a:pt x="21535" y="8440"/>
                      <a:pt x="21535" y="8466"/>
                    </a:cubicBezTo>
                    <a:cubicBezTo>
                      <a:pt x="21550" y="8520"/>
                      <a:pt x="21571" y="8573"/>
                      <a:pt x="21571" y="8626"/>
                    </a:cubicBezTo>
                    <a:cubicBezTo>
                      <a:pt x="21571" y="8679"/>
                      <a:pt x="21550" y="8732"/>
                      <a:pt x="21542" y="8812"/>
                    </a:cubicBezTo>
                    <a:cubicBezTo>
                      <a:pt x="21535" y="8812"/>
                      <a:pt x="21535" y="8812"/>
                      <a:pt x="21528" y="8838"/>
                    </a:cubicBezTo>
                    <a:cubicBezTo>
                      <a:pt x="21514" y="8759"/>
                      <a:pt x="21499" y="8706"/>
                      <a:pt x="21478" y="8626"/>
                    </a:cubicBezTo>
                    <a:cubicBezTo>
                      <a:pt x="21478" y="8626"/>
                      <a:pt x="21485" y="8599"/>
                      <a:pt x="21485" y="859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" name="Freeform 6"/>
              <p:cNvSpPr/>
              <p:nvPr/>
            </p:nvSpPr>
            <p:spPr>
              <a:xfrm>
                <a:off x="4552818" y="1321635"/>
                <a:ext cx="812910" cy="3233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1" h="20493" extrusionOk="0">
                    <a:moveTo>
                      <a:pt x="2549" y="20342"/>
                    </a:moveTo>
                    <a:cubicBezTo>
                      <a:pt x="3178" y="20085"/>
                      <a:pt x="3807" y="18542"/>
                      <a:pt x="4122" y="16485"/>
                    </a:cubicBezTo>
                    <a:cubicBezTo>
                      <a:pt x="4122" y="16485"/>
                      <a:pt x="4122" y="16228"/>
                      <a:pt x="4122" y="15971"/>
                    </a:cubicBezTo>
                    <a:cubicBezTo>
                      <a:pt x="4227" y="16228"/>
                      <a:pt x="4227" y="16228"/>
                      <a:pt x="4227" y="16485"/>
                    </a:cubicBezTo>
                    <a:cubicBezTo>
                      <a:pt x="4436" y="18542"/>
                      <a:pt x="4961" y="20085"/>
                      <a:pt x="5800" y="20342"/>
                    </a:cubicBezTo>
                    <a:cubicBezTo>
                      <a:pt x="7058" y="20857"/>
                      <a:pt x="7582" y="20085"/>
                      <a:pt x="8106" y="17514"/>
                    </a:cubicBezTo>
                    <a:cubicBezTo>
                      <a:pt x="8211" y="17257"/>
                      <a:pt x="8211" y="17000"/>
                      <a:pt x="8316" y="16742"/>
                    </a:cubicBezTo>
                    <a:cubicBezTo>
                      <a:pt x="8316" y="16742"/>
                      <a:pt x="8316" y="16485"/>
                      <a:pt x="8421" y="16485"/>
                    </a:cubicBezTo>
                    <a:cubicBezTo>
                      <a:pt x="8421" y="16485"/>
                      <a:pt x="8421" y="16742"/>
                      <a:pt x="8526" y="16742"/>
                    </a:cubicBezTo>
                    <a:cubicBezTo>
                      <a:pt x="8526" y="17000"/>
                      <a:pt x="8631" y="17257"/>
                      <a:pt x="8631" y="17514"/>
                    </a:cubicBezTo>
                    <a:cubicBezTo>
                      <a:pt x="9050" y="19571"/>
                      <a:pt x="9574" y="20342"/>
                      <a:pt x="10518" y="20342"/>
                    </a:cubicBezTo>
                    <a:cubicBezTo>
                      <a:pt x="11357" y="20342"/>
                      <a:pt x="11986" y="19571"/>
                      <a:pt x="12301" y="17514"/>
                    </a:cubicBezTo>
                    <a:cubicBezTo>
                      <a:pt x="12405" y="17257"/>
                      <a:pt x="12510" y="17000"/>
                      <a:pt x="12510" y="16742"/>
                    </a:cubicBezTo>
                    <a:cubicBezTo>
                      <a:pt x="12510" y="16742"/>
                      <a:pt x="12615" y="16485"/>
                      <a:pt x="12615" y="16485"/>
                    </a:cubicBezTo>
                    <a:cubicBezTo>
                      <a:pt x="12615" y="16485"/>
                      <a:pt x="12720" y="16742"/>
                      <a:pt x="12720" y="16742"/>
                    </a:cubicBezTo>
                    <a:cubicBezTo>
                      <a:pt x="12825" y="17000"/>
                      <a:pt x="12825" y="17257"/>
                      <a:pt x="12930" y="17514"/>
                    </a:cubicBezTo>
                    <a:cubicBezTo>
                      <a:pt x="13349" y="21114"/>
                      <a:pt x="15551" y="21371"/>
                      <a:pt x="16390" y="18542"/>
                    </a:cubicBezTo>
                    <a:cubicBezTo>
                      <a:pt x="16495" y="18028"/>
                      <a:pt x="16600" y="17514"/>
                      <a:pt x="16704" y="17000"/>
                    </a:cubicBezTo>
                    <a:cubicBezTo>
                      <a:pt x="16809" y="16742"/>
                      <a:pt x="16809" y="16742"/>
                      <a:pt x="16809" y="16485"/>
                    </a:cubicBezTo>
                    <a:cubicBezTo>
                      <a:pt x="16914" y="16742"/>
                      <a:pt x="16914" y="16742"/>
                      <a:pt x="16914" y="17000"/>
                    </a:cubicBezTo>
                    <a:cubicBezTo>
                      <a:pt x="17438" y="19314"/>
                      <a:pt x="18068" y="20600"/>
                      <a:pt x="19116" y="20342"/>
                    </a:cubicBezTo>
                    <a:cubicBezTo>
                      <a:pt x="19955" y="20342"/>
                      <a:pt x="20479" y="19314"/>
                      <a:pt x="20794" y="17771"/>
                    </a:cubicBezTo>
                    <a:cubicBezTo>
                      <a:pt x="21318" y="14942"/>
                      <a:pt x="21003" y="11600"/>
                      <a:pt x="19535" y="10571"/>
                    </a:cubicBezTo>
                    <a:cubicBezTo>
                      <a:pt x="19431" y="10314"/>
                      <a:pt x="19326" y="10314"/>
                      <a:pt x="19221" y="10057"/>
                    </a:cubicBezTo>
                    <a:cubicBezTo>
                      <a:pt x="19326" y="10057"/>
                      <a:pt x="19326" y="10057"/>
                      <a:pt x="19431" y="10057"/>
                    </a:cubicBezTo>
                    <a:cubicBezTo>
                      <a:pt x="21003" y="9028"/>
                      <a:pt x="21318" y="5685"/>
                      <a:pt x="20794" y="2600"/>
                    </a:cubicBezTo>
                    <a:cubicBezTo>
                      <a:pt x="20479" y="1057"/>
                      <a:pt x="19850" y="28"/>
                      <a:pt x="19116" y="28"/>
                    </a:cubicBezTo>
                    <a:cubicBezTo>
                      <a:pt x="18172" y="28"/>
                      <a:pt x="17543" y="800"/>
                      <a:pt x="17124" y="2600"/>
                    </a:cubicBezTo>
                    <a:cubicBezTo>
                      <a:pt x="16600" y="5171"/>
                      <a:pt x="16914" y="9028"/>
                      <a:pt x="18487" y="10057"/>
                    </a:cubicBezTo>
                    <a:cubicBezTo>
                      <a:pt x="18592" y="10057"/>
                      <a:pt x="18697" y="10057"/>
                      <a:pt x="18801" y="10314"/>
                    </a:cubicBezTo>
                    <a:cubicBezTo>
                      <a:pt x="18697" y="10314"/>
                      <a:pt x="18592" y="10571"/>
                      <a:pt x="18592" y="10571"/>
                    </a:cubicBezTo>
                    <a:cubicBezTo>
                      <a:pt x="17753" y="10571"/>
                      <a:pt x="17334" y="12114"/>
                      <a:pt x="16914" y="13657"/>
                    </a:cubicBezTo>
                    <a:cubicBezTo>
                      <a:pt x="16914" y="13914"/>
                      <a:pt x="16914" y="14171"/>
                      <a:pt x="16914" y="14428"/>
                    </a:cubicBezTo>
                    <a:cubicBezTo>
                      <a:pt x="16809" y="14171"/>
                      <a:pt x="16809" y="13914"/>
                      <a:pt x="16704" y="13914"/>
                    </a:cubicBezTo>
                    <a:cubicBezTo>
                      <a:pt x="16390" y="12371"/>
                      <a:pt x="15970" y="10828"/>
                      <a:pt x="15236" y="10571"/>
                    </a:cubicBezTo>
                    <a:cubicBezTo>
                      <a:pt x="15132" y="10314"/>
                      <a:pt x="15027" y="10314"/>
                      <a:pt x="14922" y="10057"/>
                    </a:cubicBezTo>
                    <a:cubicBezTo>
                      <a:pt x="15027" y="10057"/>
                      <a:pt x="15132" y="10057"/>
                      <a:pt x="15236" y="10057"/>
                    </a:cubicBezTo>
                    <a:cubicBezTo>
                      <a:pt x="16704" y="9028"/>
                      <a:pt x="17124" y="5685"/>
                      <a:pt x="16495" y="2600"/>
                    </a:cubicBezTo>
                    <a:cubicBezTo>
                      <a:pt x="16180" y="1057"/>
                      <a:pt x="15656" y="28"/>
                      <a:pt x="14817" y="28"/>
                    </a:cubicBezTo>
                    <a:cubicBezTo>
                      <a:pt x="13978" y="28"/>
                      <a:pt x="13349" y="800"/>
                      <a:pt x="12930" y="2600"/>
                    </a:cubicBezTo>
                    <a:cubicBezTo>
                      <a:pt x="12405" y="5171"/>
                      <a:pt x="12720" y="9028"/>
                      <a:pt x="14293" y="10057"/>
                    </a:cubicBezTo>
                    <a:cubicBezTo>
                      <a:pt x="14398" y="10057"/>
                      <a:pt x="14398" y="10314"/>
                      <a:pt x="14502" y="10314"/>
                    </a:cubicBezTo>
                    <a:cubicBezTo>
                      <a:pt x="14502" y="10314"/>
                      <a:pt x="14398" y="10571"/>
                      <a:pt x="14398" y="10571"/>
                    </a:cubicBezTo>
                    <a:cubicBezTo>
                      <a:pt x="13454" y="10571"/>
                      <a:pt x="13139" y="12114"/>
                      <a:pt x="12720" y="13657"/>
                    </a:cubicBezTo>
                    <a:cubicBezTo>
                      <a:pt x="12720" y="13914"/>
                      <a:pt x="12615" y="14171"/>
                      <a:pt x="12615" y="14428"/>
                    </a:cubicBezTo>
                    <a:cubicBezTo>
                      <a:pt x="12615" y="14171"/>
                      <a:pt x="12615" y="13914"/>
                      <a:pt x="12510" y="13914"/>
                    </a:cubicBezTo>
                    <a:cubicBezTo>
                      <a:pt x="12196" y="12114"/>
                      <a:pt x="11776" y="10828"/>
                      <a:pt x="10937" y="10571"/>
                    </a:cubicBezTo>
                    <a:cubicBezTo>
                      <a:pt x="10833" y="10571"/>
                      <a:pt x="10833" y="10314"/>
                      <a:pt x="10728" y="10057"/>
                    </a:cubicBezTo>
                    <a:cubicBezTo>
                      <a:pt x="10833" y="10057"/>
                      <a:pt x="10833" y="10057"/>
                      <a:pt x="10937" y="10057"/>
                    </a:cubicBezTo>
                    <a:cubicBezTo>
                      <a:pt x="12301" y="9028"/>
                      <a:pt x="12930" y="6200"/>
                      <a:pt x="12510" y="3371"/>
                    </a:cubicBezTo>
                    <a:cubicBezTo>
                      <a:pt x="12196" y="1314"/>
                      <a:pt x="11357" y="-229"/>
                      <a:pt x="10518" y="28"/>
                    </a:cubicBezTo>
                    <a:cubicBezTo>
                      <a:pt x="9574" y="28"/>
                      <a:pt x="9050" y="800"/>
                      <a:pt x="8735" y="2857"/>
                    </a:cubicBezTo>
                    <a:cubicBezTo>
                      <a:pt x="8421" y="4400"/>
                      <a:pt x="8421" y="6971"/>
                      <a:pt x="8840" y="8000"/>
                    </a:cubicBezTo>
                    <a:cubicBezTo>
                      <a:pt x="9050" y="8771"/>
                      <a:pt x="9365" y="9285"/>
                      <a:pt x="9679" y="9800"/>
                    </a:cubicBezTo>
                    <a:cubicBezTo>
                      <a:pt x="9889" y="10057"/>
                      <a:pt x="9889" y="10571"/>
                      <a:pt x="9784" y="10571"/>
                    </a:cubicBezTo>
                    <a:cubicBezTo>
                      <a:pt x="9469" y="11342"/>
                      <a:pt x="9155" y="11857"/>
                      <a:pt x="8840" y="12371"/>
                    </a:cubicBezTo>
                    <a:cubicBezTo>
                      <a:pt x="8631" y="12885"/>
                      <a:pt x="8631" y="13400"/>
                      <a:pt x="8526" y="13914"/>
                    </a:cubicBezTo>
                    <a:cubicBezTo>
                      <a:pt x="8421" y="14171"/>
                      <a:pt x="8421" y="14171"/>
                      <a:pt x="8421" y="14428"/>
                    </a:cubicBezTo>
                    <a:cubicBezTo>
                      <a:pt x="8316" y="14428"/>
                      <a:pt x="8316" y="14171"/>
                      <a:pt x="8316" y="14171"/>
                    </a:cubicBezTo>
                    <a:cubicBezTo>
                      <a:pt x="8211" y="13914"/>
                      <a:pt x="8211" y="13400"/>
                      <a:pt x="8106" y="13142"/>
                    </a:cubicBezTo>
                    <a:cubicBezTo>
                      <a:pt x="7582" y="10828"/>
                      <a:pt x="7058" y="10057"/>
                      <a:pt x="5800" y="10571"/>
                    </a:cubicBezTo>
                    <a:cubicBezTo>
                      <a:pt x="4961" y="10828"/>
                      <a:pt x="4436" y="12371"/>
                      <a:pt x="4227" y="14171"/>
                    </a:cubicBezTo>
                    <a:cubicBezTo>
                      <a:pt x="4227" y="14428"/>
                      <a:pt x="4227" y="14685"/>
                      <a:pt x="4122" y="14942"/>
                    </a:cubicBezTo>
                    <a:cubicBezTo>
                      <a:pt x="4122" y="14685"/>
                      <a:pt x="4122" y="14428"/>
                      <a:pt x="4122" y="14171"/>
                    </a:cubicBezTo>
                    <a:cubicBezTo>
                      <a:pt x="3702" y="11085"/>
                      <a:pt x="2444" y="9285"/>
                      <a:pt x="1291" y="10571"/>
                    </a:cubicBezTo>
                    <a:cubicBezTo>
                      <a:pt x="33" y="12114"/>
                      <a:pt x="-282" y="14685"/>
                      <a:pt x="242" y="17514"/>
                    </a:cubicBezTo>
                    <a:cubicBezTo>
                      <a:pt x="662" y="19828"/>
                      <a:pt x="1291" y="20600"/>
                      <a:pt x="2549" y="203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" name="Freeform 7"/>
              <p:cNvSpPr/>
              <p:nvPr/>
            </p:nvSpPr>
            <p:spPr>
              <a:xfrm>
                <a:off x="9176111" y="659988"/>
                <a:ext cx="813304" cy="1605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40" h="18957" extrusionOk="0">
                    <a:moveTo>
                      <a:pt x="1059" y="17885"/>
                    </a:moveTo>
                    <a:cubicBezTo>
                      <a:pt x="2224" y="20285"/>
                      <a:pt x="3600" y="18845"/>
                      <a:pt x="4129" y="11645"/>
                    </a:cubicBezTo>
                    <a:cubicBezTo>
                      <a:pt x="4129" y="11165"/>
                      <a:pt x="4235" y="10685"/>
                      <a:pt x="4235" y="10205"/>
                    </a:cubicBezTo>
                    <a:cubicBezTo>
                      <a:pt x="4235" y="10685"/>
                      <a:pt x="4341" y="11165"/>
                      <a:pt x="4341" y="11645"/>
                    </a:cubicBezTo>
                    <a:cubicBezTo>
                      <a:pt x="4447" y="14525"/>
                      <a:pt x="4765" y="16445"/>
                      <a:pt x="5400" y="17885"/>
                    </a:cubicBezTo>
                    <a:cubicBezTo>
                      <a:pt x="6459" y="19805"/>
                      <a:pt x="8047" y="18845"/>
                      <a:pt x="8365" y="11165"/>
                    </a:cubicBezTo>
                    <a:cubicBezTo>
                      <a:pt x="8471" y="11165"/>
                      <a:pt x="8471" y="10685"/>
                      <a:pt x="8576" y="10685"/>
                    </a:cubicBezTo>
                    <a:cubicBezTo>
                      <a:pt x="8576" y="10685"/>
                      <a:pt x="8576" y="11165"/>
                      <a:pt x="8576" y="11165"/>
                    </a:cubicBezTo>
                    <a:cubicBezTo>
                      <a:pt x="8682" y="14045"/>
                      <a:pt x="9106" y="16445"/>
                      <a:pt x="9635" y="17885"/>
                    </a:cubicBezTo>
                    <a:cubicBezTo>
                      <a:pt x="10694" y="20285"/>
                      <a:pt x="12282" y="18845"/>
                      <a:pt x="12706" y="11165"/>
                    </a:cubicBezTo>
                    <a:cubicBezTo>
                      <a:pt x="12706" y="11165"/>
                      <a:pt x="12706" y="10685"/>
                      <a:pt x="12812" y="10685"/>
                    </a:cubicBezTo>
                    <a:cubicBezTo>
                      <a:pt x="12812" y="10685"/>
                      <a:pt x="12812" y="11165"/>
                      <a:pt x="12918" y="11165"/>
                    </a:cubicBezTo>
                    <a:cubicBezTo>
                      <a:pt x="12918" y="14045"/>
                      <a:pt x="13341" y="16445"/>
                      <a:pt x="13871" y="17885"/>
                    </a:cubicBezTo>
                    <a:cubicBezTo>
                      <a:pt x="15035" y="20285"/>
                      <a:pt x="16624" y="18845"/>
                      <a:pt x="16941" y="11165"/>
                    </a:cubicBezTo>
                    <a:cubicBezTo>
                      <a:pt x="16941" y="11165"/>
                      <a:pt x="17047" y="10685"/>
                      <a:pt x="17047" y="10685"/>
                    </a:cubicBezTo>
                    <a:cubicBezTo>
                      <a:pt x="17047" y="10685"/>
                      <a:pt x="17153" y="11165"/>
                      <a:pt x="17153" y="11165"/>
                    </a:cubicBezTo>
                    <a:cubicBezTo>
                      <a:pt x="17471" y="16445"/>
                      <a:pt x="18106" y="18365"/>
                      <a:pt x="19271" y="18845"/>
                    </a:cubicBezTo>
                    <a:cubicBezTo>
                      <a:pt x="20859" y="18845"/>
                      <a:pt x="21600" y="11645"/>
                      <a:pt x="21071" y="5885"/>
                    </a:cubicBezTo>
                    <a:cubicBezTo>
                      <a:pt x="20753" y="1565"/>
                      <a:pt x="19906" y="-355"/>
                      <a:pt x="19165" y="125"/>
                    </a:cubicBezTo>
                    <a:cubicBezTo>
                      <a:pt x="18106" y="125"/>
                      <a:pt x="17471" y="2525"/>
                      <a:pt x="17153" y="6845"/>
                    </a:cubicBezTo>
                    <a:cubicBezTo>
                      <a:pt x="17153" y="7325"/>
                      <a:pt x="17047" y="7805"/>
                      <a:pt x="17047" y="8285"/>
                    </a:cubicBezTo>
                    <a:cubicBezTo>
                      <a:pt x="16941" y="7805"/>
                      <a:pt x="16941" y="7325"/>
                      <a:pt x="16941" y="7325"/>
                    </a:cubicBezTo>
                    <a:cubicBezTo>
                      <a:pt x="16835" y="4445"/>
                      <a:pt x="16412" y="2525"/>
                      <a:pt x="15882" y="1085"/>
                    </a:cubicBezTo>
                    <a:cubicBezTo>
                      <a:pt x="14824" y="-1315"/>
                      <a:pt x="13235" y="125"/>
                      <a:pt x="12918" y="7325"/>
                    </a:cubicBezTo>
                    <a:cubicBezTo>
                      <a:pt x="12812" y="7805"/>
                      <a:pt x="12812" y="8285"/>
                      <a:pt x="12706" y="8285"/>
                    </a:cubicBezTo>
                    <a:cubicBezTo>
                      <a:pt x="12706" y="8285"/>
                      <a:pt x="12706" y="7805"/>
                      <a:pt x="12706" y="7805"/>
                    </a:cubicBezTo>
                    <a:cubicBezTo>
                      <a:pt x="12600" y="4445"/>
                      <a:pt x="12176" y="2525"/>
                      <a:pt x="11647" y="1085"/>
                    </a:cubicBezTo>
                    <a:cubicBezTo>
                      <a:pt x="10588" y="-1315"/>
                      <a:pt x="9000" y="125"/>
                      <a:pt x="8576" y="7325"/>
                    </a:cubicBezTo>
                    <a:cubicBezTo>
                      <a:pt x="8576" y="7805"/>
                      <a:pt x="8471" y="8285"/>
                      <a:pt x="8471" y="8285"/>
                    </a:cubicBezTo>
                    <a:cubicBezTo>
                      <a:pt x="8471" y="8285"/>
                      <a:pt x="8365" y="7805"/>
                      <a:pt x="8365" y="7805"/>
                    </a:cubicBezTo>
                    <a:cubicBezTo>
                      <a:pt x="8365" y="4445"/>
                      <a:pt x="7941" y="2525"/>
                      <a:pt x="7306" y="1085"/>
                    </a:cubicBezTo>
                    <a:cubicBezTo>
                      <a:pt x="6141" y="-1315"/>
                      <a:pt x="4765" y="125"/>
                      <a:pt x="4341" y="6845"/>
                    </a:cubicBezTo>
                    <a:cubicBezTo>
                      <a:pt x="4341" y="7325"/>
                      <a:pt x="4235" y="7805"/>
                      <a:pt x="4235" y="8285"/>
                    </a:cubicBezTo>
                    <a:cubicBezTo>
                      <a:pt x="4129" y="7805"/>
                      <a:pt x="4129" y="7325"/>
                      <a:pt x="4129" y="7325"/>
                    </a:cubicBezTo>
                    <a:cubicBezTo>
                      <a:pt x="3706" y="125"/>
                      <a:pt x="2329" y="-1315"/>
                      <a:pt x="1165" y="1085"/>
                    </a:cubicBezTo>
                    <a:cubicBezTo>
                      <a:pt x="424" y="2525"/>
                      <a:pt x="106" y="5405"/>
                      <a:pt x="0" y="8765"/>
                    </a:cubicBezTo>
                    <a:cubicBezTo>
                      <a:pt x="0" y="13085"/>
                      <a:pt x="318" y="15965"/>
                      <a:pt x="1059" y="178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" name="Freeform 8"/>
              <p:cNvSpPr/>
              <p:nvPr/>
            </p:nvSpPr>
            <p:spPr>
              <a:xfrm>
                <a:off x="10003196" y="659295"/>
                <a:ext cx="812596" cy="1612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6" h="18725" extrusionOk="0">
                    <a:moveTo>
                      <a:pt x="2901" y="17676"/>
                    </a:moveTo>
                    <a:cubicBezTo>
                      <a:pt x="3546" y="16737"/>
                      <a:pt x="3976" y="14389"/>
                      <a:pt x="4191" y="11572"/>
                    </a:cubicBezTo>
                    <a:cubicBezTo>
                      <a:pt x="4191" y="11102"/>
                      <a:pt x="4191" y="10633"/>
                      <a:pt x="4191" y="10163"/>
                    </a:cubicBezTo>
                    <a:cubicBezTo>
                      <a:pt x="4299" y="10633"/>
                      <a:pt x="4299" y="11102"/>
                      <a:pt x="4299" y="11102"/>
                    </a:cubicBezTo>
                    <a:cubicBezTo>
                      <a:pt x="4513" y="14859"/>
                      <a:pt x="5051" y="17676"/>
                      <a:pt x="5803" y="18146"/>
                    </a:cubicBezTo>
                    <a:cubicBezTo>
                      <a:pt x="6663" y="19085"/>
                      <a:pt x="7522" y="18615"/>
                      <a:pt x="8060" y="14859"/>
                    </a:cubicBezTo>
                    <a:cubicBezTo>
                      <a:pt x="8275" y="13920"/>
                      <a:pt x="8382" y="12511"/>
                      <a:pt x="8490" y="11572"/>
                    </a:cubicBezTo>
                    <a:cubicBezTo>
                      <a:pt x="8490" y="11102"/>
                      <a:pt x="8490" y="10633"/>
                      <a:pt x="8597" y="10163"/>
                    </a:cubicBezTo>
                    <a:cubicBezTo>
                      <a:pt x="8597" y="10633"/>
                      <a:pt x="8704" y="11102"/>
                      <a:pt x="8704" y="11102"/>
                    </a:cubicBezTo>
                    <a:cubicBezTo>
                      <a:pt x="9027" y="16267"/>
                      <a:pt x="9672" y="18615"/>
                      <a:pt x="10854" y="18615"/>
                    </a:cubicBezTo>
                    <a:cubicBezTo>
                      <a:pt x="11821" y="18615"/>
                      <a:pt x="12573" y="15798"/>
                      <a:pt x="12788" y="11572"/>
                    </a:cubicBezTo>
                    <a:cubicBezTo>
                      <a:pt x="12788" y="11102"/>
                      <a:pt x="12896" y="10633"/>
                      <a:pt x="12896" y="10163"/>
                    </a:cubicBezTo>
                    <a:cubicBezTo>
                      <a:pt x="12896" y="10633"/>
                      <a:pt x="13003" y="11102"/>
                      <a:pt x="13003" y="11102"/>
                    </a:cubicBezTo>
                    <a:cubicBezTo>
                      <a:pt x="13325" y="16267"/>
                      <a:pt x="13970" y="18615"/>
                      <a:pt x="15152" y="18615"/>
                    </a:cubicBezTo>
                    <a:cubicBezTo>
                      <a:pt x="16119" y="18615"/>
                      <a:pt x="16872" y="15798"/>
                      <a:pt x="17087" y="12041"/>
                    </a:cubicBezTo>
                    <a:cubicBezTo>
                      <a:pt x="17194" y="11572"/>
                      <a:pt x="17194" y="11102"/>
                      <a:pt x="17194" y="10163"/>
                    </a:cubicBezTo>
                    <a:cubicBezTo>
                      <a:pt x="17301" y="10633"/>
                      <a:pt x="17301" y="11102"/>
                      <a:pt x="17301" y="11572"/>
                    </a:cubicBezTo>
                    <a:cubicBezTo>
                      <a:pt x="17731" y="17207"/>
                      <a:pt x="19021" y="20024"/>
                      <a:pt x="20203" y="18146"/>
                    </a:cubicBezTo>
                    <a:cubicBezTo>
                      <a:pt x="21063" y="16737"/>
                      <a:pt x="21600" y="12981"/>
                      <a:pt x="21493" y="9224"/>
                    </a:cubicBezTo>
                    <a:cubicBezTo>
                      <a:pt x="21600" y="2181"/>
                      <a:pt x="19988" y="-1106"/>
                      <a:pt x="18699" y="772"/>
                    </a:cubicBezTo>
                    <a:cubicBezTo>
                      <a:pt x="17946" y="1711"/>
                      <a:pt x="17516" y="4059"/>
                      <a:pt x="17301" y="7346"/>
                    </a:cubicBezTo>
                    <a:cubicBezTo>
                      <a:pt x="17301" y="7346"/>
                      <a:pt x="17301" y="7815"/>
                      <a:pt x="17301" y="8285"/>
                    </a:cubicBezTo>
                    <a:cubicBezTo>
                      <a:pt x="17194" y="8285"/>
                      <a:pt x="17194" y="7815"/>
                      <a:pt x="17194" y="7346"/>
                    </a:cubicBezTo>
                    <a:cubicBezTo>
                      <a:pt x="16979" y="3589"/>
                      <a:pt x="16442" y="1241"/>
                      <a:pt x="15690" y="302"/>
                    </a:cubicBezTo>
                    <a:cubicBezTo>
                      <a:pt x="14830" y="-167"/>
                      <a:pt x="13970" y="302"/>
                      <a:pt x="13325" y="3589"/>
                    </a:cubicBezTo>
                    <a:cubicBezTo>
                      <a:pt x="13218" y="4998"/>
                      <a:pt x="13110" y="5937"/>
                      <a:pt x="13003" y="7346"/>
                    </a:cubicBezTo>
                    <a:cubicBezTo>
                      <a:pt x="13003" y="7346"/>
                      <a:pt x="13003" y="7815"/>
                      <a:pt x="12896" y="8285"/>
                    </a:cubicBezTo>
                    <a:cubicBezTo>
                      <a:pt x="12896" y="8285"/>
                      <a:pt x="12788" y="7815"/>
                      <a:pt x="12788" y="7346"/>
                    </a:cubicBezTo>
                    <a:cubicBezTo>
                      <a:pt x="12466" y="2650"/>
                      <a:pt x="11821" y="302"/>
                      <a:pt x="10639" y="302"/>
                    </a:cubicBezTo>
                    <a:cubicBezTo>
                      <a:pt x="9672" y="302"/>
                      <a:pt x="8919" y="2650"/>
                      <a:pt x="8704" y="7346"/>
                    </a:cubicBezTo>
                    <a:cubicBezTo>
                      <a:pt x="8704" y="7815"/>
                      <a:pt x="8597" y="7815"/>
                      <a:pt x="8597" y="8285"/>
                    </a:cubicBezTo>
                    <a:cubicBezTo>
                      <a:pt x="8597" y="8285"/>
                      <a:pt x="8490" y="7815"/>
                      <a:pt x="8490" y="7346"/>
                    </a:cubicBezTo>
                    <a:cubicBezTo>
                      <a:pt x="8167" y="2650"/>
                      <a:pt x="7522" y="302"/>
                      <a:pt x="6340" y="302"/>
                    </a:cubicBezTo>
                    <a:cubicBezTo>
                      <a:pt x="5373" y="302"/>
                      <a:pt x="4621" y="2650"/>
                      <a:pt x="4299" y="6876"/>
                    </a:cubicBezTo>
                    <a:cubicBezTo>
                      <a:pt x="4299" y="7346"/>
                      <a:pt x="4299" y="7815"/>
                      <a:pt x="4299" y="8285"/>
                    </a:cubicBezTo>
                    <a:cubicBezTo>
                      <a:pt x="4191" y="7815"/>
                      <a:pt x="4191" y="7346"/>
                      <a:pt x="4191" y="6876"/>
                    </a:cubicBezTo>
                    <a:cubicBezTo>
                      <a:pt x="3761" y="1711"/>
                      <a:pt x="2472" y="-1576"/>
                      <a:pt x="1290" y="772"/>
                    </a:cubicBezTo>
                    <a:cubicBezTo>
                      <a:pt x="430" y="2181"/>
                      <a:pt x="0" y="5467"/>
                      <a:pt x="0" y="10163"/>
                    </a:cubicBezTo>
                    <a:cubicBezTo>
                      <a:pt x="0" y="16737"/>
                      <a:pt x="1612" y="20024"/>
                      <a:pt x="2901" y="1767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" name="Freeform 9"/>
              <p:cNvSpPr/>
              <p:nvPr/>
            </p:nvSpPr>
            <p:spPr>
              <a:xfrm>
                <a:off x="3727355" y="1484034"/>
                <a:ext cx="811278" cy="1596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12" h="19353" extrusionOk="0">
                    <a:moveTo>
                      <a:pt x="1075" y="18163"/>
                    </a:moveTo>
                    <a:cubicBezTo>
                      <a:pt x="2257" y="20618"/>
                      <a:pt x="3869" y="19145"/>
                      <a:pt x="4191" y="11782"/>
                    </a:cubicBezTo>
                    <a:cubicBezTo>
                      <a:pt x="4191" y="11291"/>
                      <a:pt x="4299" y="11291"/>
                      <a:pt x="4299" y="10800"/>
                    </a:cubicBezTo>
                    <a:cubicBezTo>
                      <a:pt x="4299" y="11291"/>
                      <a:pt x="4406" y="11291"/>
                      <a:pt x="4406" y="11782"/>
                    </a:cubicBezTo>
                    <a:cubicBezTo>
                      <a:pt x="4513" y="14727"/>
                      <a:pt x="4836" y="16691"/>
                      <a:pt x="5481" y="18163"/>
                    </a:cubicBezTo>
                    <a:cubicBezTo>
                      <a:pt x="6555" y="20618"/>
                      <a:pt x="8167" y="19145"/>
                      <a:pt x="8490" y="11782"/>
                    </a:cubicBezTo>
                    <a:cubicBezTo>
                      <a:pt x="8490" y="11291"/>
                      <a:pt x="8597" y="11291"/>
                      <a:pt x="8704" y="10800"/>
                    </a:cubicBezTo>
                    <a:cubicBezTo>
                      <a:pt x="8704" y="11291"/>
                      <a:pt x="8704" y="11291"/>
                      <a:pt x="8704" y="11782"/>
                    </a:cubicBezTo>
                    <a:cubicBezTo>
                      <a:pt x="8812" y="14727"/>
                      <a:pt x="9242" y="16691"/>
                      <a:pt x="9779" y="18163"/>
                    </a:cubicBezTo>
                    <a:cubicBezTo>
                      <a:pt x="10854" y="20618"/>
                      <a:pt x="12466" y="19145"/>
                      <a:pt x="12896" y="11782"/>
                    </a:cubicBezTo>
                    <a:cubicBezTo>
                      <a:pt x="12896" y="11291"/>
                      <a:pt x="12896" y="11291"/>
                      <a:pt x="12896" y="10800"/>
                    </a:cubicBezTo>
                    <a:cubicBezTo>
                      <a:pt x="13003" y="11291"/>
                      <a:pt x="13003" y="11291"/>
                      <a:pt x="13110" y="11782"/>
                    </a:cubicBezTo>
                    <a:cubicBezTo>
                      <a:pt x="13110" y="14727"/>
                      <a:pt x="13540" y="16691"/>
                      <a:pt x="14185" y="18163"/>
                    </a:cubicBezTo>
                    <a:cubicBezTo>
                      <a:pt x="15152" y="20618"/>
                      <a:pt x="16872" y="19636"/>
                      <a:pt x="17194" y="11782"/>
                    </a:cubicBezTo>
                    <a:cubicBezTo>
                      <a:pt x="17194" y="11291"/>
                      <a:pt x="17194" y="11291"/>
                      <a:pt x="17301" y="10800"/>
                    </a:cubicBezTo>
                    <a:cubicBezTo>
                      <a:pt x="17301" y="11291"/>
                      <a:pt x="17409" y="11291"/>
                      <a:pt x="17409" y="11782"/>
                    </a:cubicBezTo>
                    <a:cubicBezTo>
                      <a:pt x="17731" y="19145"/>
                      <a:pt x="19343" y="20618"/>
                      <a:pt x="20418" y="18163"/>
                    </a:cubicBezTo>
                    <a:cubicBezTo>
                      <a:pt x="21170" y="16691"/>
                      <a:pt x="21493" y="14236"/>
                      <a:pt x="21493" y="10309"/>
                    </a:cubicBezTo>
                    <a:cubicBezTo>
                      <a:pt x="21600" y="5891"/>
                      <a:pt x="21278" y="2945"/>
                      <a:pt x="20418" y="1473"/>
                    </a:cubicBezTo>
                    <a:cubicBezTo>
                      <a:pt x="19343" y="-982"/>
                      <a:pt x="17731" y="0"/>
                      <a:pt x="17409" y="7854"/>
                    </a:cubicBezTo>
                    <a:cubicBezTo>
                      <a:pt x="17409" y="8345"/>
                      <a:pt x="17301" y="8345"/>
                      <a:pt x="17301" y="8836"/>
                    </a:cubicBezTo>
                    <a:cubicBezTo>
                      <a:pt x="17194" y="8345"/>
                      <a:pt x="17194" y="8345"/>
                      <a:pt x="17194" y="7854"/>
                    </a:cubicBezTo>
                    <a:cubicBezTo>
                      <a:pt x="17087" y="4909"/>
                      <a:pt x="16764" y="2454"/>
                      <a:pt x="16119" y="1473"/>
                    </a:cubicBezTo>
                    <a:cubicBezTo>
                      <a:pt x="15045" y="-982"/>
                      <a:pt x="13433" y="0"/>
                      <a:pt x="13110" y="7854"/>
                    </a:cubicBezTo>
                    <a:cubicBezTo>
                      <a:pt x="13003" y="8345"/>
                      <a:pt x="13003" y="8345"/>
                      <a:pt x="12896" y="8836"/>
                    </a:cubicBezTo>
                    <a:cubicBezTo>
                      <a:pt x="12896" y="8345"/>
                      <a:pt x="12896" y="8345"/>
                      <a:pt x="12896" y="7854"/>
                    </a:cubicBezTo>
                    <a:cubicBezTo>
                      <a:pt x="12788" y="4909"/>
                      <a:pt x="12358" y="2454"/>
                      <a:pt x="11821" y="1473"/>
                    </a:cubicBezTo>
                    <a:cubicBezTo>
                      <a:pt x="10746" y="-982"/>
                      <a:pt x="9027" y="0"/>
                      <a:pt x="8704" y="7854"/>
                    </a:cubicBezTo>
                    <a:cubicBezTo>
                      <a:pt x="8704" y="8345"/>
                      <a:pt x="8704" y="8345"/>
                      <a:pt x="8704" y="8836"/>
                    </a:cubicBezTo>
                    <a:cubicBezTo>
                      <a:pt x="8597" y="8345"/>
                      <a:pt x="8490" y="8345"/>
                      <a:pt x="8490" y="7854"/>
                    </a:cubicBezTo>
                    <a:cubicBezTo>
                      <a:pt x="8382" y="4909"/>
                      <a:pt x="8060" y="2454"/>
                      <a:pt x="7415" y="1473"/>
                    </a:cubicBezTo>
                    <a:cubicBezTo>
                      <a:pt x="6448" y="-982"/>
                      <a:pt x="4728" y="0"/>
                      <a:pt x="4406" y="7854"/>
                    </a:cubicBezTo>
                    <a:cubicBezTo>
                      <a:pt x="4406" y="8345"/>
                      <a:pt x="4299" y="8345"/>
                      <a:pt x="4299" y="8836"/>
                    </a:cubicBezTo>
                    <a:cubicBezTo>
                      <a:pt x="4299" y="8345"/>
                      <a:pt x="4191" y="8345"/>
                      <a:pt x="4191" y="7854"/>
                    </a:cubicBezTo>
                    <a:cubicBezTo>
                      <a:pt x="3869" y="2454"/>
                      <a:pt x="3224" y="491"/>
                      <a:pt x="2149" y="0"/>
                    </a:cubicBezTo>
                    <a:cubicBezTo>
                      <a:pt x="1827" y="491"/>
                      <a:pt x="1504" y="491"/>
                      <a:pt x="1290" y="982"/>
                    </a:cubicBezTo>
                    <a:cubicBezTo>
                      <a:pt x="537" y="2454"/>
                      <a:pt x="107" y="4909"/>
                      <a:pt x="0" y="9327"/>
                    </a:cubicBezTo>
                    <a:cubicBezTo>
                      <a:pt x="0" y="13254"/>
                      <a:pt x="322" y="16200"/>
                      <a:pt x="1075" y="1816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" name="Freeform 10"/>
              <p:cNvSpPr/>
              <p:nvPr/>
            </p:nvSpPr>
            <p:spPr>
              <a:xfrm>
                <a:off x="11491636" y="659295"/>
                <a:ext cx="684809" cy="161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714" extrusionOk="0">
                    <a:moveTo>
                      <a:pt x="1278" y="17676"/>
                    </a:moveTo>
                    <a:cubicBezTo>
                      <a:pt x="2556" y="20024"/>
                      <a:pt x="4473" y="18615"/>
                      <a:pt x="4857" y="11102"/>
                    </a:cubicBezTo>
                    <a:cubicBezTo>
                      <a:pt x="4857" y="11102"/>
                      <a:pt x="4985" y="10633"/>
                      <a:pt x="4985" y="10633"/>
                    </a:cubicBezTo>
                    <a:cubicBezTo>
                      <a:pt x="5112" y="10633"/>
                      <a:pt x="5112" y="11102"/>
                      <a:pt x="5112" y="11102"/>
                    </a:cubicBezTo>
                    <a:cubicBezTo>
                      <a:pt x="5240" y="13920"/>
                      <a:pt x="5751" y="16267"/>
                      <a:pt x="6391" y="17676"/>
                    </a:cubicBezTo>
                    <a:cubicBezTo>
                      <a:pt x="7669" y="20024"/>
                      <a:pt x="9586" y="18615"/>
                      <a:pt x="10097" y="11102"/>
                    </a:cubicBezTo>
                    <a:cubicBezTo>
                      <a:pt x="10097" y="11102"/>
                      <a:pt x="10097" y="10633"/>
                      <a:pt x="10225" y="10163"/>
                    </a:cubicBezTo>
                    <a:cubicBezTo>
                      <a:pt x="10225" y="10633"/>
                      <a:pt x="10225" y="11102"/>
                      <a:pt x="10225" y="11102"/>
                    </a:cubicBezTo>
                    <a:cubicBezTo>
                      <a:pt x="10736" y="16267"/>
                      <a:pt x="11375" y="18615"/>
                      <a:pt x="12781" y="18615"/>
                    </a:cubicBezTo>
                    <a:cubicBezTo>
                      <a:pt x="14059" y="18615"/>
                      <a:pt x="14826" y="16267"/>
                      <a:pt x="15209" y="11102"/>
                    </a:cubicBezTo>
                    <a:cubicBezTo>
                      <a:pt x="15209" y="11102"/>
                      <a:pt x="15337" y="10633"/>
                      <a:pt x="15337" y="10163"/>
                    </a:cubicBezTo>
                    <a:cubicBezTo>
                      <a:pt x="15337" y="10633"/>
                      <a:pt x="15465" y="11102"/>
                      <a:pt x="15465" y="11572"/>
                    </a:cubicBezTo>
                    <a:cubicBezTo>
                      <a:pt x="15721" y="15798"/>
                      <a:pt x="16615" y="18146"/>
                      <a:pt x="17638" y="18615"/>
                    </a:cubicBezTo>
                    <a:cubicBezTo>
                      <a:pt x="19044" y="19085"/>
                      <a:pt x="19938" y="15798"/>
                      <a:pt x="20322" y="11572"/>
                    </a:cubicBezTo>
                    <a:cubicBezTo>
                      <a:pt x="20450" y="11102"/>
                      <a:pt x="20450" y="10633"/>
                      <a:pt x="20450" y="10163"/>
                    </a:cubicBezTo>
                    <a:cubicBezTo>
                      <a:pt x="20578" y="10633"/>
                      <a:pt x="20578" y="11102"/>
                      <a:pt x="20578" y="11572"/>
                    </a:cubicBezTo>
                    <a:cubicBezTo>
                      <a:pt x="20705" y="12511"/>
                      <a:pt x="20833" y="13920"/>
                      <a:pt x="20961" y="14859"/>
                    </a:cubicBezTo>
                    <a:cubicBezTo>
                      <a:pt x="21089" y="15328"/>
                      <a:pt x="21217" y="15798"/>
                      <a:pt x="21472" y="16737"/>
                    </a:cubicBezTo>
                    <a:cubicBezTo>
                      <a:pt x="21472" y="15798"/>
                      <a:pt x="21600" y="14859"/>
                      <a:pt x="21600" y="13920"/>
                    </a:cubicBezTo>
                    <a:cubicBezTo>
                      <a:pt x="21600" y="12511"/>
                      <a:pt x="21600" y="11102"/>
                      <a:pt x="21600" y="9694"/>
                    </a:cubicBezTo>
                    <a:cubicBezTo>
                      <a:pt x="21600" y="7815"/>
                      <a:pt x="21600" y="6407"/>
                      <a:pt x="21600" y="4528"/>
                    </a:cubicBezTo>
                    <a:cubicBezTo>
                      <a:pt x="21600" y="4059"/>
                      <a:pt x="21472" y="3120"/>
                      <a:pt x="21472" y="2181"/>
                    </a:cubicBezTo>
                    <a:cubicBezTo>
                      <a:pt x="21217" y="2650"/>
                      <a:pt x="21089" y="3589"/>
                      <a:pt x="20961" y="4059"/>
                    </a:cubicBezTo>
                    <a:cubicBezTo>
                      <a:pt x="20833" y="4998"/>
                      <a:pt x="20705" y="5937"/>
                      <a:pt x="20578" y="7346"/>
                    </a:cubicBezTo>
                    <a:cubicBezTo>
                      <a:pt x="20578" y="7815"/>
                      <a:pt x="20578" y="7815"/>
                      <a:pt x="20450" y="8285"/>
                    </a:cubicBezTo>
                    <a:cubicBezTo>
                      <a:pt x="20450" y="8285"/>
                      <a:pt x="20322" y="7815"/>
                      <a:pt x="20322" y="7346"/>
                    </a:cubicBezTo>
                    <a:cubicBezTo>
                      <a:pt x="20194" y="3589"/>
                      <a:pt x="19555" y="1241"/>
                      <a:pt x="18660" y="302"/>
                    </a:cubicBezTo>
                    <a:cubicBezTo>
                      <a:pt x="17638" y="-167"/>
                      <a:pt x="16615" y="302"/>
                      <a:pt x="15849" y="3589"/>
                    </a:cubicBezTo>
                    <a:cubicBezTo>
                      <a:pt x="15721" y="4998"/>
                      <a:pt x="15593" y="5937"/>
                      <a:pt x="15465" y="7346"/>
                    </a:cubicBezTo>
                    <a:cubicBezTo>
                      <a:pt x="15337" y="7346"/>
                      <a:pt x="15337" y="7815"/>
                      <a:pt x="15337" y="8285"/>
                    </a:cubicBezTo>
                    <a:cubicBezTo>
                      <a:pt x="15337" y="7815"/>
                      <a:pt x="15209" y="7346"/>
                      <a:pt x="15209" y="6876"/>
                    </a:cubicBezTo>
                    <a:cubicBezTo>
                      <a:pt x="14698" y="1711"/>
                      <a:pt x="13164" y="-1576"/>
                      <a:pt x="11886" y="772"/>
                    </a:cubicBezTo>
                    <a:cubicBezTo>
                      <a:pt x="10992" y="1711"/>
                      <a:pt x="10480" y="4059"/>
                      <a:pt x="10225" y="7346"/>
                    </a:cubicBezTo>
                    <a:cubicBezTo>
                      <a:pt x="10225" y="7346"/>
                      <a:pt x="10225" y="7815"/>
                      <a:pt x="10225" y="8285"/>
                    </a:cubicBezTo>
                    <a:cubicBezTo>
                      <a:pt x="10097" y="7815"/>
                      <a:pt x="10097" y="7346"/>
                      <a:pt x="10097" y="6876"/>
                    </a:cubicBezTo>
                    <a:cubicBezTo>
                      <a:pt x="9586" y="1711"/>
                      <a:pt x="8052" y="-1576"/>
                      <a:pt x="6646" y="772"/>
                    </a:cubicBezTo>
                    <a:cubicBezTo>
                      <a:pt x="5879" y="1711"/>
                      <a:pt x="5368" y="4059"/>
                      <a:pt x="5112" y="7346"/>
                    </a:cubicBezTo>
                    <a:cubicBezTo>
                      <a:pt x="5112" y="7346"/>
                      <a:pt x="5112" y="7815"/>
                      <a:pt x="4985" y="8285"/>
                    </a:cubicBezTo>
                    <a:cubicBezTo>
                      <a:pt x="4985" y="7815"/>
                      <a:pt x="4985" y="7346"/>
                      <a:pt x="4857" y="6876"/>
                    </a:cubicBezTo>
                    <a:cubicBezTo>
                      <a:pt x="4346" y="302"/>
                      <a:pt x="2684" y="-1106"/>
                      <a:pt x="1278" y="1241"/>
                    </a:cubicBezTo>
                    <a:cubicBezTo>
                      <a:pt x="256" y="3120"/>
                      <a:pt x="0" y="5937"/>
                      <a:pt x="0" y="9694"/>
                    </a:cubicBezTo>
                    <a:cubicBezTo>
                      <a:pt x="0" y="13450"/>
                      <a:pt x="383" y="15798"/>
                      <a:pt x="1278" y="1767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" name="Freeform 11"/>
              <p:cNvSpPr/>
              <p:nvPr/>
            </p:nvSpPr>
            <p:spPr>
              <a:xfrm>
                <a:off x="8514755" y="660034"/>
                <a:ext cx="649924" cy="1612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81" h="18715" extrusionOk="0">
                    <a:moveTo>
                      <a:pt x="1342" y="17484"/>
                    </a:moveTo>
                    <a:cubicBezTo>
                      <a:pt x="2683" y="19831"/>
                      <a:pt x="4696" y="18423"/>
                      <a:pt x="5232" y="10910"/>
                    </a:cubicBezTo>
                    <a:cubicBezTo>
                      <a:pt x="5232" y="10910"/>
                      <a:pt x="5366" y="10440"/>
                      <a:pt x="5366" y="10440"/>
                    </a:cubicBezTo>
                    <a:cubicBezTo>
                      <a:pt x="5366" y="10440"/>
                      <a:pt x="5501" y="10910"/>
                      <a:pt x="5501" y="10910"/>
                    </a:cubicBezTo>
                    <a:cubicBezTo>
                      <a:pt x="5635" y="13727"/>
                      <a:pt x="6037" y="16075"/>
                      <a:pt x="6842" y="17484"/>
                    </a:cubicBezTo>
                    <a:cubicBezTo>
                      <a:pt x="8184" y="19831"/>
                      <a:pt x="10196" y="18423"/>
                      <a:pt x="10599" y="10910"/>
                    </a:cubicBezTo>
                    <a:cubicBezTo>
                      <a:pt x="10599" y="10910"/>
                      <a:pt x="10733" y="10440"/>
                      <a:pt x="10733" y="10440"/>
                    </a:cubicBezTo>
                    <a:cubicBezTo>
                      <a:pt x="10867" y="10440"/>
                      <a:pt x="10867" y="10910"/>
                      <a:pt x="10867" y="10910"/>
                    </a:cubicBezTo>
                    <a:cubicBezTo>
                      <a:pt x="11001" y="13727"/>
                      <a:pt x="11404" y="16075"/>
                      <a:pt x="12209" y="17484"/>
                    </a:cubicBezTo>
                    <a:cubicBezTo>
                      <a:pt x="13550" y="19362"/>
                      <a:pt x="15563" y="18423"/>
                      <a:pt x="15965" y="10910"/>
                    </a:cubicBezTo>
                    <a:cubicBezTo>
                      <a:pt x="16099" y="10910"/>
                      <a:pt x="16099" y="10440"/>
                      <a:pt x="16099" y="10440"/>
                    </a:cubicBezTo>
                    <a:cubicBezTo>
                      <a:pt x="16099" y="10440"/>
                      <a:pt x="16234" y="10910"/>
                      <a:pt x="16234" y="10910"/>
                    </a:cubicBezTo>
                    <a:cubicBezTo>
                      <a:pt x="16770" y="17014"/>
                      <a:pt x="18246" y="20301"/>
                      <a:pt x="19856" y="17953"/>
                    </a:cubicBezTo>
                    <a:cubicBezTo>
                      <a:pt x="20795" y="16544"/>
                      <a:pt x="21600" y="12788"/>
                      <a:pt x="21466" y="9031"/>
                    </a:cubicBezTo>
                    <a:cubicBezTo>
                      <a:pt x="21466" y="5275"/>
                      <a:pt x="21063" y="2927"/>
                      <a:pt x="20124" y="1049"/>
                    </a:cubicBezTo>
                    <a:cubicBezTo>
                      <a:pt x="18783" y="-1299"/>
                      <a:pt x="16770" y="110"/>
                      <a:pt x="16234" y="7153"/>
                    </a:cubicBezTo>
                    <a:cubicBezTo>
                      <a:pt x="16234" y="7623"/>
                      <a:pt x="16234" y="8092"/>
                      <a:pt x="16099" y="8092"/>
                    </a:cubicBezTo>
                    <a:cubicBezTo>
                      <a:pt x="16099" y="8092"/>
                      <a:pt x="16099" y="7623"/>
                      <a:pt x="15965" y="7153"/>
                    </a:cubicBezTo>
                    <a:cubicBezTo>
                      <a:pt x="15965" y="4336"/>
                      <a:pt x="15429" y="2458"/>
                      <a:pt x="14758" y="1049"/>
                    </a:cubicBezTo>
                    <a:cubicBezTo>
                      <a:pt x="13282" y="-1299"/>
                      <a:pt x="11270" y="110"/>
                      <a:pt x="10867" y="7153"/>
                    </a:cubicBezTo>
                    <a:cubicBezTo>
                      <a:pt x="10867" y="7623"/>
                      <a:pt x="10733" y="8092"/>
                      <a:pt x="10733" y="8092"/>
                    </a:cubicBezTo>
                    <a:cubicBezTo>
                      <a:pt x="10733" y="8092"/>
                      <a:pt x="10599" y="7623"/>
                      <a:pt x="10599" y="7153"/>
                    </a:cubicBezTo>
                    <a:cubicBezTo>
                      <a:pt x="10465" y="4336"/>
                      <a:pt x="10062" y="2458"/>
                      <a:pt x="9257" y="1049"/>
                    </a:cubicBezTo>
                    <a:cubicBezTo>
                      <a:pt x="7916" y="-1299"/>
                      <a:pt x="5903" y="110"/>
                      <a:pt x="5501" y="7153"/>
                    </a:cubicBezTo>
                    <a:cubicBezTo>
                      <a:pt x="5501" y="7623"/>
                      <a:pt x="5366" y="8092"/>
                      <a:pt x="5366" y="8092"/>
                    </a:cubicBezTo>
                    <a:cubicBezTo>
                      <a:pt x="5366" y="8092"/>
                      <a:pt x="5232" y="7623"/>
                      <a:pt x="5232" y="7153"/>
                    </a:cubicBezTo>
                    <a:cubicBezTo>
                      <a:pt x="4830" y="110"/>
                      <a:pt x="2683" y="-1299"/>
                      <a:pt x="1342" y="1049"/>
                    </a:cubicBezTo>
                    <a:cubicBezTo>
                      <a:pt x="537" y="2458"/>
                      <a:pt x="0" y="5275"/>
                      <a:pt x="0" y="8562"/>
                    </a:cubicBezTo>
                    <a:cubicBezTo>
                      <a:pt x="0" y="12788"/>
                      <a:pt x="402" y="15605"/>
                      <a:pt x="1342" y="1748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" name="Freeform 12"/>
              <p:cNvSpPr/>
              <p:nvPr/>
            </p:nvSpPr>
            <p:spPr>
              <a:xfrm>
                <a:off x="10826012" y="658783"/>
                <a:ext cx="651590" cy="1625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31" h="18561" extrusionOk="0">
                    <a:moveTo>
                      <a:pt x="280" y="13215"/>
                    </a:moveTo>
                    <a:cubicBezTo>
                      <a:pt x="807" y="16892"/>
                      <a:pt x="1597" y="18271"/>
                      <a:pt x="2783" y="18271"/>
                    </a:cubicBezTo>
                    <a:cubicBezTo>
                      <a:pt x="3836" y="17811"/>
                      <a:pt x="4758" y="15513"/>
                      <a:pt x="5153" y="11837"/>
                    </a:cubicBezTo>
                    <a:cubicBezTo>
                      <a:pt x="5153" y="11377"/>
                      <a:pt x="5285" y="10918"/>
                      <a:pt x="5285" y="9998"/>
                    </a:cubicBezTo>
                    <a:cubicBezTo>
                      <a:pt x="5285" y="10458"/>
                      <a:pt x="5417" y="10918"/>
                      <a:pt x="5417" y="11837"/>
                    </a:cubicBezTo>
                    <a:cubicBezTo>
                      <a:pt x="5812" y="15513"/>
                      <a:pt x="6734" y="18730"/>
                      <a:pt x="8183" y="18271"/>
                    </a:cubicBezTo>
                    <a:cubicBezTo>
                      <a:pt x="9236" y="17811"/>
                      <a:pt x="10158" y="15513"/>
                      <a:pt x="10422" y="11377"/>
                    </a:cubicBezTo>
                    <a:cubicBezTo>
                      <a:pt x="10553" y="10918"/>
                      <a:pt x="10553" y="10458"/>
                      <a:pt x="10553" y="9998"/>
                    </a:cubicBezTo>
                    <a:cubicBezTo>
                      <a:pt x="10685" y="10458"/>
                      <a:pt x="10685" y="10918"/>
                      <a:pt x="10685" y="11377"/>
                    </a:cubicBezTo>
                    <a:cubicBezTo>
                      <a:pt x="11080" y="15973"/>
                      <a:pt x="11870" y="18271"/>
                      <a:pt x="13187" y="18271"/>
                    </a:cubicBezTo>
                    <a:cubicBezTo>
                      <a:pt x="14636" y="18271"/>
                      <a:pt x="15426" y="15973"/>
                      <a:pt x="15822" y="11377"/>
                    </a:cubicBezTo>
                    <a:cubicBezTo>
                      <a:pt x="15822" y="10918"/>
                      <a:pt x="15822" y="10458"/>
                      <a:pt x="15953" y="9998"/>
                    </a:cubicBezTo>
                    <a:cubicBezTo>
                      <a:pt x="15953" y="10458"/>
                      <a:pt x="15953" y="10918"/>
                      <a:pt x="16085" y="11377"/>
                    </a:cubicBezTo>
                    <a:cubicBezTo>
                      <a:pt x="16480" y="16892"/>
                      <a:pt x="18061" y="20109"/>
                      <a:pt x="19509" y="17811"/>
                    </a:cubicBezTo>
                    <a:cubicBezTo>
                      <a:pt x="21090" y="15513"/>
                      <a:pt x="21485" y="10918"/>
                      <a:pt x="20826" y="5403"/>
                    </a:cubicBezTo>
                    <a:cubicBezTo>
                      <a:pt x="20431" y="1726"/>
                      <a:pt x="19641" y="347"/>
                      <a:pt x="18456" y="347"/>
                    </a:cubicBezTo>
                    <a:cubicBezTo>
                      <a:pt x="17270" y="347"/>
                      <a:pt x="16348" y="2645"/>
                      <a:pt x="16085" y="6781"/>
                    </a:cubicBezTo>
                    <a:cubicBezTo>
                      <a:pt x="15953" y="7241"/>
                      <a:pt x="15953" y="7700"/>
                      <a:pt x="15953" y="8160"/>
                    </a:cubicBezTo>
                    <a:cubicBezTo>
                      <a:pt x="15822" y="7700"/>
                      <a:pt x="15822" y="7241"/>
                      <a:pt x="15822" y="6781"/>
                    </a:cubicBezTo>
                    <a:cubicBezTo>
                      <a:pt x="15426" y="2645"/>
                      <a:pt x="14505" y="-112"/>
                      <a:pt x="13056" y="347"/>
                    </a:cubicBezTo>
                    <a:cubicBezTo>
                      <a:pt x="11870" y="807"/>
                      <a:pt x="11080" y="3105"/>
                      <a:pt x="10685" y="7241"/>
                    </a:cubicBezTo>
                    <a:cubicBezTo>
                      <a:pt x="10685" y="7700"/>
                      <a:pt x="10685" y="7700"/>
                      <a:pt x="10553" y="8160"/>
                    </a:cubicBezTo>
                    <a:cubicBezTo>
                      <a:pt x="10553" y="8160"/>
                      <a:pt x="10553" y="7700"/>
                      <a:pt x="10422" y="7241"/>
                    </a:cubicBezTo>
                    <a:cubicBezTo>
                      <a:pt x="10026" y="2645"/>
                      <a:pt x="9236" y="347"/>
                      <a:pt x="7919" y="347"/>
                    </a:cubicBezTo>
                    <a:cubicBezTo>
                      <a:pt x="6602" y="347"/>
                      <a:pt x="5812" y="2645"/>
                      <a:pt x="5417" y="7241"/>
                    </a:cubicBezTo>
                    <a:cubicBezTo>
                      <a:pt x="5417" y="7700"/>
                      <a:pt x="5285" y="8160"/>
                      <a:pt x="5285" y="8160"/>
                    </a:cubicBezTo>
                    <a:cubicBezTo>
                      <a:pt x="5285" y="8160"/>
                      <a:pt x="5153" y="7700"/>
                      <a:pt x="5153" y="7241"/>
                    </a:cubicBezTo>
                    <a:cubicBezTo>
                      <a:pt x="4626" y="1266"/>
                      <a:pt x="3178" y="-1491"/>
                      <a:pt x="1729" y="807"/>
                    </a:cubicBezTo>
                    <a:cubicBezTo>
                      <a:pt x="544" y="2645"/>
                      <a:pt x="-115" y="5862"/>
                      <a:pt x="17" y="9539"/>
                    </a:cubicBezTo>
                    <a:cubicBezTo>
                      <a:pt x="148" y="10458"/>
                      <a:pt x="148" y="11837"/>
                      <a:pt x="280" y="1321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" name="Freeform 13"/>
              <p:cNvSpPr/>
              <p:nvPr/>
            </p:nvSpPr>
            <p:spPr>
              <a:xfrm>
                <a:off x="8016824" y="659362"/>
                <a:ext cx="486166" cy="160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59" h="19456" extrusionOk="0">
                    <a:moveTo>
                      <a:pt x="4158" y="18965"/>
                    </a:moveTo>
                    <a:cubicBezTo>
                      <a:pt x="5552" y="18474"/>
                      <a:pt x="6423" y="16020"/>
                      <a:pt x="6771" y="12092"/>
                    </a:cubicBezTo>
                    <a:cubicBezTo>
                      <a:pt x="6771" y="11602"/>
                      <a:pt x="6945" y="11111"/>
                      <a:pt x="6945" y="10620"/>
                    </a:cubicBezTo>
                    <a:cubicBezTo>
                      <a:pt x="6945" y="11111"/>
                      <a:pt x="7119" y="11602"/>
                      <a:pt x="7119" y="12092"/>
                    </a:cubicBezTo>
                    <a:cubicBezTo>
                      <a:pt x="7642" y="17002"/>
                      <a:pt x="8687" y="19456"/>
                      <a:pt x="10429" y="19456"/>
                    </a:cubicBezTo>
                    <a:cubicBezTo>
                      <a:pt x="12171" y="19456"/>
                      <a:pt x="13216" y="17002"/>
                      <a:pt x="13739" y="12092"/>
                    </a:cubicBezTo>
                    <a:cubicBezTo>
                      <a:pt x="13739" y="11602"/>
                      <a:pt x="13913" y="11111"/>
                      <a:pt x="13913" y="10620"/>
                    </a:cubicBezTo>
                    <a:cubicBezTo>
                      <a:pt x="14087" y="11111"/>
                      <a:pt x="14087" y="11602"/>
                      <a:pt x="14087" y="12092"/>
                    </a:cubicBezTo>
                    <a:cubicBezTo>
                      <a:pt x="14610" y="17002"/>
                      <a:pt x="15655" y="19456"/>
                      <a:pt x="17745" y="19456"/>
                    </a:cubicBezTo>
                    <a:cubicBezTo>
                      <a:pt x="17919" y="18965"/>
                      <a:pt x="18442" y="19456"/>
                      <a:pt x="18790" y="18965"/>
                    </a:cubicBezTo>
                    <a:cubicBezTo>
                      <a:pt x="20881" y="16020"/>
                      <a:pt x="21229" y="11111"/>
                      <a:pt x="20532" y="5711"/>
                    </a:cubicBezTo>
                    <a:cubicBezTo>
                      <a:pt x="19835" y="1292"/>
                      <a:pt x="18616" y="-180"/>
                      <a:pt x="16700" y="311"/>
                    </a:cubicBezTo>
                    <a:cubicBezTo>
                      <a:pt x="15306" y="1292"/>
                      <a:pt x="14435" y="3747"/>
                      <a:pt x="14087" y="7674"/>
                    </a:cubicBezTo>
                    <a:cubicBezTo>
                      <a:pt x="14087" y="8165"/>
                      <a:pt x="14087" y="8656"/>
                      <a:pt x="13913" y="8656"/>
                    </a:cubicBezTo>
                    <a:cubicBezTo>
                      <a:pt x="13913" y="8656"/>
                      <a:pt x="13739" y="8165"/>
                      <a:pt x="13739" y="7674"/>
                    </a:cubicBezTo>
                    <a:cubicBezTo>
                      <a:pt x="13216" y="2765"/>
                      <a:pt x="12171" y="311"/>
                      <a:pt x="10429" y="311"/>
                    </a:cubicBezTo>
                    <a:cubicBezTo>
                      <a:pt x="8687" y="311"/>
                      <a:pt x="7642" y="2765"/>
                      <a:pt x="7119" y="7674"/>
                    </a:cubicBezTo>
                    <a:cubicBezTo>
                      <a:pt x="7119" y="8165"/>
                      <a:pt x="6945" y="8656"/>
                      <a:pt x="6945" y="8656"/>
                    </a:cubicBezTo>
                    <a:cubicBezTo>
                      <a:pt x="6945" y="8656"/>
                      <a:pt x="6771" y="8165"/>
                      <a:pt x="6771" y="7674"/>
                    </a:cubicBezTo>
                    <a:cubicBezTo>
                      <a:pt x="6074" y="1783"/>
                      <a:pt x="3984" y="-1653"/>
                      <a:pt x="2068" y="802"/>
                    </a:cubicBezTo>
                    <a:cubicBezTo>
                      <a:pt x="-23" y="3256"/>
                      <a:pt x="-371" y="8656"/>
                      <a:pt x="326" y="14056"/>
                    </a:cubicBezTo>
                    <a:cubicBezTo>
                      <a:pt x="1023" y="18474"/>
                      <a:pt x="2242" y="19947"/>
                      <a:pt x="4158" y="1896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" name="Freeform 14"/>
              <p:cNvSpPr/>
              <p:nvPr/>
            </p:nvSpPr>
            <p:spPr>
              <a:xfrm>
                <a:off x="753601" y="659341"/>
                <a:ext cx="321963" cy="1607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3" h="18661" extrusionOk="0">
                    <a:moveTo>
                      <a:pt x="6766" y="18141"/>
                    </a:moveTo>
                    <a:cubicBezTo>
                      <a:pt x="8588" y="17202"/>
                      <a:pt x="9629" y="14854"/>
                      <a:pt x="10149" y="11567"/>
                    </a:cubicBezTo>
                    <a:cubicBezTo>
                      <a:pt x="10149" y="11097"/>
                      <a:pt x="10149" y="10628"/>
                      <a:pt x="10149" y="10158"/>
                    </a:cubicBezTo>
                    <a:cubicBezTo>
                      <a:pt x="10410" y="10628"/>
                      <a:pt x="10410" y="11097"/>
                      <a:pt x="10410" y="11097"/>
                    </a:cubicBezTo>
                    <a:cubicBezTo>
                      <a:pt x="11190" y="16262"/>
                      <a:pt x="12752" y="18141"/>
                      <a:pt x="15614" y="18610"/>
                    </a:cubicBezTo>
                    <a:cubicBezTo>
                      <a:pt x="19778" y="18610"/>
                      <a:pt x="21600" y="10628"/>
                      <a:pt x="20039" y="4993"/>
                    </a:cubicBezTo>
                    <a:cubicBezTo>
                      <a:pt x="18998" y="1706"/>
                      <a:pt x="17696" y="-172"/>
                      <a:pt x="15614" y="297"/>
                    </a:cubicBezTo>
                    <a:cubicBezTo>
                      <a:pt x="12752" y="297"/>
                      <a:pt x="11190" y="2645"/>
                      <a:pt x="10410" y="7341"/>
                    </a:cubicBezTo>
                    <a:cubicBezTo>
                      <a:pt x="10410" y="7810"/>
                      <a:pt x="10410" y="8280"/>
                      <a:pt x="10149" y="8280"/>
                    </a:cubicBezTo>
                    <a:cubicBezTo>
                      <a:pt x="10149" y="7810"/>
                      <a:pt x="10149" y="7810"/>
                      <a:pt x="10149" y="7341"/>
                    </a:cubicBezTo>
                    <a:cubicBezTo>
                      <a:pt x="9108" y="1706"/>
                      <a:pt x="5986" y="-1581"/>
                      <a:pt x="3123" y="767"/>
                    </a:cubicBezTo>
                    <a:cubicBezTo>
                      <a:pt x="781" y="2645"/>
                      <a:pt x="0" y="5932"/>
                      <a:pt x="0" y="9689"/>
                    </a:cubicBezTo>
                    <a:cubicBezTo>
                      <a:pt x="0" y="16732"/>
                      <a:pt x="3643" y="20019"/>
                      <a:pt x="6766" y="1814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" name="Freeform 15"/>
              <p:cNvSpPr/>
              <p:nvPr/>
            </p:nvSpPr>
            <p:spPr>
              <a:xfrm>
                <a:off x="9180801" y="498752"/>
                <a:ext cx="15322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621" y="21600"/>
                      <a:pt x="21600" y="17621"/>
                      <a:pt x="21600" y="10800"/>
                    </a:cubicBezTo>
                    <a:cubicBezTo>
                      <a:pt x="21600" y="7389"/>
                      <a:pt x="21032" y="5116"/>
                      <a:pt x="18758" y="2842"/>
                    </a:cubicBezTo>
                    <a:cubicBezTo>
                      <a:pt x="16484" y="568"/>
                      <a:pt x="14211" y="0"/>
                      <a:pt x="10800" y="0"/>
                    </a:cubicBezTo>
                    <a:cubicBezTo>
                      <a:pt x="3979" y="0"/>
                      <a:pt x="0" y="3979"/>
                      <a:pt x="0" y="10800"/>
                    </a:cubicBezTo>
                    <a:cubicBezTo>
                      <a:pt x="0" y="17621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" name="Freeform 16"/>
              <p:cNvSpPr/>
              <p:nvPr/>
            </p:nvSpPr>
            <p:spPr>
              <a:xfrm>
                <a:off x="9343404" y="498752"/>
                <a:ext cx="153222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7621" y="21600"/>
                      <a:pt x="21600" y="17621"/>
                      <a:pt x="21600" y="10800"/>
                    </a:cubicBezTo>
                    <a:cubicBezTo>
                      <a:pt x="21600" y="3979"/>
                      <a:pt x="17621" y="0"/>
                      <a:pt x="10800" y="0"/>
                    </a:cubicBezTo>
                    <a:cubicBezTo>
                      <a:pt x="3979" y="0"/>
                      <a:pt x="0" y="3979"/>
                      <a:pt x="0" y="10800"/>
                    </a:cubicBezTo>
                    <a:cubicBezTo>
                      <a:pt x="0" y="17621"/>
                      <a:pt x="3979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" name="Freeform 17"/>
              <p:cNvSpPr/>
              <p:nvPr/>
            </p:nvSpPr>
            <p:spPr>
              <a:xfrm>
                <a:off x="9671736" y="498752"/>
                <a:ext cx="15322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211" y="21600"/>
                      <a:pt x="16484" y="21032"/>
                      <a:pt x="18758" y="18758"/>
                    </a:cubicBezTo>
                    <a:cubicBezTo>
                      <a:pt x="21032" y="16484"/>
                      <a:pt x="21600" y="14211"/>
                      <a:pt x="21600" y="10800"/>
                    </a:cubicBezTo>
                    <a:cubicBezTo>
                      <a:pt x="21600" y="3979"/>
                      <a:pt x="17621" y="0"/>
                      <a:pt x="10800" y="0"/>
                    </a:cubicBezTo>
                    <a:cubicBezTo>
                      <a:pt x="3979" y="0"/>
                      <a:pt x="0" y="3979"/>
                      <a:pt x="0" y="10800"/>
                    </a:cubicBezTo>
                    <a:cubicBezTo>
                      <a:pt x="0" y="17621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" name="Freeform 18"/>
              <p:cNvSpPr/>
              <p:nvPr/>
            </p:nvSpPr>
            <p:spPr>
              <a:xfrm>
                <a:off x="9832775" y="498752"/>
                <a:ext cx="156430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7" h="21600" extrusionOk="0">
                    <a:moveTo>
                      <a:pt x="18277" y="2842"/>
                    </a:moveTo>
                    <a:cubicBezTo>
                      <a:pt x="16062" y="568"/>
                      <a:pt x="13846" y="0"/>
                      <a:pt x="11077" y="0"/>
                    </a:cubicBezTo>
                    <a:cubicBezTo>
                      <a:pt x="3877" y="0"/>
                      <a:pt x="0" y="3979"/>
                      <a:pt x="0" y="10800"/>
                    </a:cubicBezTo>
                    <a:cubicBezTo>
                      <a:pt x="0" y="17053"/>
                      <a:pt x="3877" y="21600"/>
                      <a:pt x="9969" y="21600"/>
                    </a:cubicBezTo>
                    <a:cubicBezTo>
                      <a:pt x="13292" y="21600"/>
                      <a:pt x="16062" y="21600"/>
                      <a:pt x="18277" y="18758"/>
                    </a:cubicBezTo>
                    <a:cubicBezTo>
                      <a:pt x="19938" y="16484"/>
                      <a:pt x="21600" y="14211"/>
                      <a:pt x="21046" y="11368"/>
                    </a:cubicBezTo>
                    <a:cubicBezTo>
                      <a:pt x="21600" y="7958"/>
                      <a:pt x="20492" y="5116"/>
                      <a:pt x="18277" y="28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" name="Freeform 19"/>
              <p:cNvSpPr/>
              <p:nvPr/>
            </p:nvSpPr>
            <p:spPr>
              <a:xfrm>
                <a:off x="10003196" y="498752"/>
                <a:ext cx="155275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9" h="21600" extrusionOk="0">
                    <a:moveTo>
                      <a:pt x="9969" y="21600"/>
                    </a:moveTo>
                    <a:cubicBezTo>
                      <a:pt x="13292" y="21600"/>
                      <a:pt x="16062" y="21600"/>
                      <a:pt x="18277" y="18758"/>
                    </a:cubicBezTo>
                    <a:cubicBezTo>
                      <a:pt x="20492" y="16484"/>
                      <a:pt x="21600" y="14211"/>
                      <a:pt x="21046" y="11368"/>
                    </a:cubicBezTo>
                    <a:cubicBezTo>
                      <a:pt x="21600" y="7958"/>
                      <a:pt x="21046" y="5116"/>
                      <a:pt x="18277" y="2842"/>
                    </a:cubicBezTo>
                    <a:cubicBezTo>
                      <a:pt x="16062" y="568"/>
                      <a:pt x="13846" y="0"/>
                      <a:pt x="11077" y="0"/>
                    </a:cubicBezTo>
                    <a:cubicBezTo>
                      <a:pt x="4431" y="0"/>
                      <a:pt x="0" y="3979"/>
                      <a:pt x="0" y="10800"/>
                    </a:cubicBezTo>
                    <a:cubicBezTo>
                      <a:pt x="0" y="17053"/>
                      <a:pt x="3877" y="21600"/>
                      <a:pt x="996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" name="Freeform 20"/>
              <p:cNvSpPr/>
              <p:nvPr/>
            </p:nvSpPr>
            <p:spPr>
              <a:xfrm>
                <a:off x="10165798" y="498752"/>
                <a:ext cx="159336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66" h="21600" extrusionOk="0">
                    <a:moveTo>
                      <a:pt x="18360" y="2842"/>
                    </a:moveTo>
                    <a:cubicBezTo>
                      <a:pt x="16200" y="568"/>
                      <a:pt x="14040" y="0"/>
                      <a:pt x="10800" y="0"/>
                    </a:cubicBezTo>
                    <a:cubicBezTo>
                      <a:pt x="4320" y="0"/>
                      <a:pt x="0" y="3979"/>
                      <a:pt x="0" y="10800"/>
                    </a:cubicBezTo>
                    <a:cubicBezTo>
                      <a:pt x="0" y="17053"/>
                      <a:pt x="3780" y="21600"/>
                      <a:pt x="9720" y="21600"/>
                    </a:cubicBezTo>
                    <a:cubicBezTo>
                      <a:pt x="12960" y="21600"/>
                      <a:pt x="15660" y="21600"/>
                      <a:pt x="18360" y="18758"/>
                    </a:cubicBezTo>
                    <a:cubicBezTo>
                      <a:pt x="19980" y="16484"/>
                      <a:pt x="21600" y="14211"/>
                      <a:pt x="21060" y="11368"/>
                    </a:cubicBezTo>
                    <a:cubicBezTo>
                      <a:pt x="21060" y="7958"/>
                      <a:pt x="20520" y="5116"/>
                      <a:pt x="18360" y="28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" name="Freeform 21"/>
              <p:cNvSpPr/>
              <p:nvPr/>
            </p:nvSpPr>
            <p:spPr>
              <a:xfrm>
                <a:off x="10331528" y="498752"/>
                <a:ext cx="154786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979" y="0"/>
                      <a:pt x="0" y="3979"/>
                      <a:pt x="0" y="10800"/>
                    </a:cubicBezTo>
                    <a:cubicBezTo>
                      <a:pt x="0" y="17621"/>
                      <a:pt x="3979" y="21600"/>
                      <a:pt x="10232" y="21600"/>
                    </a:cubicBezTo>
                    <a:cubicBezTo>
                      <a:pt x="13642" y="21600"/>
                      <a:pt x="16484" y="21032"/>
                      <a:pt x="18758" y="18758"/>
                    </a:cubicBezTo>
                    <a:cubicBezTo>
                      <a:pt x="21032" y="16484"/>
                      <a:pt x="21600" y="14211"/>
                      <a:pt x="21600" y="11368"/>
                    </a:cubicBezTo>
                    <a:cubicBezTo>
                      <a:pt x="21600" y="3979"/>
                      <a:pt x="17621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9" name="Freeform 22"/>
              <p:cNvSpPr/>
              <p:nvPr/>
            </p:nvSpPr>
            <p:spPr>
              <a:xfrm>
                <a:off x="10494131" y="498752"/>
                <a:ext cx="154205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3" h="21600" extrusionOk="0">
                    <a:moveTo>
                      <a:pt x="10523" y="21600"/>
                    </a:moveTo>
                    <a:cubicBezTo>
                      <a:pt x="17169" y="21600"/>
                      <a:pt x="21046" y="17621"/>
                      <a:pt x="21046" y="10800"/>
                    </a:cubicBezTo>
                    <a:cubicBezTo>
                      <a:pt x="21600" y="3979"/>
                      <a:pt x="17169" y="0"/>
                      <a:pt x="10523" y="0"/>
                    </a:cubicBezTo>
                    <a:cubicBezTo>
                      <a:pt x="3877" y="0"/>
                      <a:pt x="0" y="3979"/>
                      <a:pt x="0" y="10800"/>
                    </a:cubicBezTo>
                    <a:cubicBezTo>
                      <a:pt x="0" y="17621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" name="Freeform 23"/>
              <p:cNvSpPr/>
              <p:nvPr/>
            </p:nvSpPr>
            <p:spPr>
              <a:xfrm>
                <a:off x="10656734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0"/>
                    </a:moveTo>
                    <a:cubicBezTo>
                      <a:pt x="3877" y="0"/>
                      <a:pt x="0" y="3979"/>
                      <a:pt x="0" y="10800"/>
                    </a:cubicBezTo>
                    <a:cubicBezTo>
                      <a:pt x="0" y="17621"/>
                      <a:pt x="4431" y="21600"/>
                      <a:pt x="11077" y="21600"/>
                    </a:cubicBezTo>
                    <a:cubicBezTo>
                      <a:pt x="14400" y="21600"/>
                      <a:pt x="16615" y="21032"/>
                      <a:pt x="18277" y="18758"/>
                    </a:cubicBezTo>
                    <a:cubicBezTo>
                      <a:pt x="20492" y="16484"/>
                      <a:pt x="21600" y="14211"/>
                      <a:pt x="21600" y="10800"/>
                    </a:cubicBezTo>
                    <a:cubicBezTo>
                      <a:pt x="21600" y="3979"/>
                      <a:pt x="17723" y="0"/>
                      <a:pt x="1052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" name="Freeform 24"/>
              <p:cNvSpPr/>
              <p:nvPr/>
            </p:nvSpPr>
            <p:spPr>
              <a:xfrm>
                <a:off x="1244536" y="66135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0"/>
                    </a:moveTo>
                    <a:cubicBezTo>
                      <a:pt x="4431" y="0"/>
                      <a:pt x="0" y="3877"/>
                      <a:pt x="0" y="10523"/>
                    </a:cubicBezTo>
                    <a:cubicBezTo>
                      <a:pt x="0" y="17169"/>
                      <a:pt x="3877" y="21046"/>
                      <a:pt x="9969" y="21600"/>
                    </a:cubicBezTo>
                    <a:cubicBezTo>
                      <a:pt x="17169" y="21600"/>
                      <a:pt x="21046" y="17723"/>
                      <a:pt x="21600" y="10523"/>
                    </a:cubicBezTo>
                    <a:cubicBezTo>
                      <a:pt x="21600" y="7754"/>
                      <a:pt x="21046" y="4985"/>
                      <a:pt x="18277" y="2769"/>
                    </a:cubicBezTo>
                    <a:cubicBezTo>
                      <a:pt x="16062" y="1108"/>
                      <a:pt x="13846" y="0"/>
                      <a:pt x="1107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" name="Freeform 25"/>
              <p:cNvSpPr/>
              <p:nvPr/>
            </p:nvSpPr>
            <p:spPr>
              <a:xfrm>
                <a:off x="10830281" y="498752"/>
                <a:ext cx="154786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621" y="21600"/>
                      <a:pt x="21600" y="17621"/>
                      <a:pt x="21600" y="10800"/>
                    </a:cubicBezTo>
                    <a:cubicBezTo>
                      <a:pt x="21600" y="7389"/>
                      <a:pt x="21032" y="5116"/>
                      <a:pt x="18758" y="2842"/>
                    </a:cubicBezTo>
                    <a:cubicBezTo>
                      <a:pt x="16484" y="568"/>
                      <a:pt x="14211" y="0"/>
                      <a:pt x="11368" y="0"/>
                    </a:cubicBezTo>
                    <a:cubicBezTo>
                      <a:pt x="3979" y="0"/>
                      <a:pt x="0" y="3979"/>
                      <a:pt x="0" y="10800"/>
                    </a:cubicBezTo>
                    <a:cubicBezTo>
                      <a:pt x="0" y="17621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" name="Freeform 26"/>
              <p:cNvSpPr/>
              <p:nvPr/>
            </p:nvSpPr>
            <p:spPr>
              <a:xfrm>
                <a:off x="10992884" y="498752"/>
                <a:ext cx="154896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7" h="21600" extrusionOk="0">
                    <a:moveTo>
                      <a:pt x="10523" y="21600"/>
                    </a:moveTo>
                    <a:cubicBezTo>
                      <a:pt x="17169" y="21600"/>
                      <a:pt x="21046" y="17621"/>
                      <a:pt x="21046" y="10800"/>
                    </a:cubicBezTo>
                    <a:cubicBezTo>
                      <a:pt x="21600" y="7389"/>
                      <a:pt x="20492" y="5116"/>
                      <a:pt x="18277" y="2842"/>
                    </a:cubicBezTo>
                    <a:cubicBezTo>
                      <a:pt x="16062" y="568"/>
                      <a:pt x="13846" y="0"/>
                      <a:pt x="11077" y="0"/>
                    </a:cubicBezTo>
                    <a:cubicBezTo>
                      <a:pt x="3877" y="0"/>
                      <a:pt x="0" y="3979"/>
                      <a:pt x="0" y="10800"/>
                    </a:cubicBezTo>
                    <a:cubicBezTo>
                      <a:pt x="0" y="17621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" name="Freeform 27"/>
              <p:cNvSpPr/>
              <p:nvPr/>
            </p:nvSpPr>
            <p:spPr>
              <a:xfrm>
                <a:off x="5542564" y="1160108"/>
                <a:ext cx="156430" cy="153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7" h="21600" extrusionOk="0">
                    <a:moveTo>
                      <a:pt x="10523" y="21600"/>
                    </a:moveTo>
                    <a:cubicBezTo>
                      <a:pt x="17169" y="21600"/>
                      <a:pt x="21046" y="17621"/>
                      <a:pt x="21046" y="10800"/>
                    </a:cubicBezTo>
                    <a:cubicBezTo>
                      <a:pt x="21600" y="7958"/>
                      <a:pt x="20492" y="5116"/>
                      <a:pt x="18277" y="2842"/>
                    </a:cubicBezTo>
                    <a:cubicBezTo>
                      <a:pt x="16062" y="1137"/>
                      <a:pt x="13846" y="0"/>
                      <a:pt x="11077" y="0"/>
                    </a:cubicBezTo>
                    <a:cubicBezTo>
                      <a:pt x="3877" y="0"/>
                      <a:pt x="0" y="3979"/>
                      <a:pt x="0" y="10800"/>
                    </a:cubicBezTo>
                    <a:cubicBezTo>
                      <a:pt x="0" y="17621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" name="Freeform 28"/>
              <p:cNvSpPr/>
              <p:nvPr/>
            </p:nvSpPr>
            <p:spPr>
              <a:xfrm>
                <a:off x="11321216" y="498752"/>
                <a:ext cx="154787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621" y="21600"/>
                      <a:pt x="21600" y="17621"/>
                      <a:pt x="21600" y="10800"/>
                    </a:cubicBezTo>
                    <a:cubicBezTo>
                      <a:pt x="21600" y="7389"/>
                      <a:pt x="21032" y="5116"/>
                      <a:pt x="18758" y="2842"/>
                    </a:cubicBezTo>
                    <a:cubicBezTo>
                      <a:pt x="16484" y="568"/>
                      <a:pt x="14211" y="0"/>
                      <a:pt x="11368" y="0"/>
                    </a:cubicBezTo>
                    <a:cubicBezTo>
                      <a:pt x="3979" y="0"/>
                      <a:pt x="0" y="3979"/>
                      <a:pt x="0" y="10800"/>
                    </a:cubicBezTo>
                    <a:cubicBezTo>
                      <a:pt x="0" y="17621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" name="Freeform 29"/>
              <p:cNvSpPr/>
              <p:nvPr/>
            </p:nvSpPr>
            <p:spPr>
              <a:xfrm>
                <a:off x="11491636" y="498752"/>
                <a:ext cx="154786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621" y="21600"/>
                      <a:pt x="21600" y="17621"/>
                      <a:pt x="21600" y="11368"/>
                    </a:cubicBezTo>
                    <a:cubicBezTo>
                      <a:pt x="21600" y="3979"/>
                      <a:pt x="17621" y="0"/>
                      <a:pt x="10800" y="0"/>
                    </a:cubicBezTo>
                    <a:cubicBezTo>
                      <a:pt x="3979" y="0"/>
                      <a:pt x="0" y="3979"/>
                      <a:pt x="0" y="10800"/>
                    </a:cubicBezTo>
                    <a:cubicBezTo>
                      <a:pt x="0" y="17621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" name="Freeform 30"/>
              <p:cNvSpPr/>
              <p:nvPr/>
            </p:nvSpPr>
            <p:spPr>
              <a:xfrm>
                <a:off x="9504443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7169" y="21600"/>
                      <a:pt x="21046" y="17621"/>
                      <a:pt x="21600" y="10800"/>
                    </a:cubicBezTo>
                    <a:cubicBezTo>
                      <a:pt x="21600" y="7389"/>
                      <a:pt x="20492" y="5116"/>
                      <a:pt x="18277" y="2842"/>
                    </a:cubicBezTo>
                    <a:cubicBezTo>
                      <a:pt x="16615" y="568"/>
                      <a:pt x="13846" y="0"/>
                      <a:pt x="11077" y="0"/>
                    </a:cubicBezTo>
                    <a:cubicBezTo>
                      <a:pt x="4431" y="0"/>
                      <a:pt x="0" y="3979"/>
                      <a:pt x="0" y="10800"/>
                    </a:cubicBezTo>
                    <a:cubicBezTo>
                      <a:pt x="0" y="17621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" name="Freeform 31"/>
              <p:cNvSpPr/>
              <p:nvPr/>
            </p:nvSpPr>
            <p:spPr>
              <a:xfrm>
                <a:off x="3556935" y="1321147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7169" y="21600"/>
                      <a:pt x="21600" y="17723"/>
                      <a:pt x="21600" y="11077"/>
                    </a:cubicBezTo>
                    <a:cubicBezTo>
                      <a:pt x="21600" y="4431"/>
                      <a:pt x="17723" y="0"/>
                      <a:pt x="11077" y="0"/>
                    </a:cubicBezTo>
                    <a:cubicBezTo>
                      <a:pt x="4431" y="0"/>
                      <a:pt x="0" y="3877"/>
                      <a:pt x="0" y="10523"/>
                    </a:cubicBezTo>
                    <a:cubicBezTo>
                      <a:pt x="0" y="17723"/>
                      <a:pt x="3877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" name="Freeform 32"/>
              <p:cNvSpPr/>
              <p:nvPr/>
            </p:nvSpPr>
            <p:spPr>
              <a:xfrm>
                <a:off x="11654239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7169" y="21600"/>
                      <a:pt x="21046" y="17621"/>
                      <a:pt x="21600" y="10800"/>
                    </a:cubicBezTo>
                    <a:cubicBezTo>
                      <a:pt x="21600" y="7389"/>
                      <a:pt x="20492" y="5116"/>
                      <a:pt x="18277" y="2842"/>
                    </a:cubicBezTo>
                    <a:cubicBezTo>
                      <a:pt x="16062" y="568"/>
                      <a:pt x="13846" y="0"/>
                      <a:pt x="11077" y="0"/>
                    </a:cubicBezTo>
                    <a:cubicBezTo>
                      <a:pt x="4431" y="0"/>
                      <a:pt x="0" y="3979"/>
                      <a:pt x="0" y="10800"/>
                    </a:cubicBezTo>
                    <a:cubicBezTo>
                      <a:pt x="0" y="17621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" name="Freeform 33"/>
              <p:cNvSpPr/>
              <p:nvPr/>
            </p:nvSpPr>
            <p:spPr>
              <a:xfrm>
                <a:off x="1083497" y="661355"/>
                <a:ext cx="15322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621" y="21600"/>
                      <a:pt x="21600" y="17169"/>
                      <a:pt x="21600" y="11077"/>
                    </a:cubicBezTo>
                    <a:cubicBezTo>
                      <a:pt x="21600" y="3877"/>
                      <a:pt x="17621" y="0"/>
                      <a:pt x="10800" y="0"/>
                    </a:cubicBezTo>
                    <a:cubicBezTo>
                      <a:pt x="3979" y="0"/>
                      <a:pt x="0" y="3877"/>
                      <a:pt x="0" y="10523"/>
                    </a:cubicBezTo>
                    <a:cubicBezTo>
                      <a:pt x="0" y="17169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" name="Freeform 34"/>
              <p:cNvSpPr/>
              <p:nvPr/>
            </p:nvSpPr>
            <p:spPr>
              <a:xfrm>
                <a:off x="11816842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7723" y="21600"/>
                      <a:pt x="21600" y="17621"/>
                      <a:pt x="21600" y="10800"/>
                    </a:cubicBezTo>
                    <a:cubicBezTo>
                      <a:pt x="21600" y="3979"/>
                      <a:pt x="17723" y="0"/>
                      <a:pt x="11631" y="0"/>
                    </a:cubicBezTo>
                    <a:cubicBezTo>
                      <a:pt x="8308" y="0"/>
                      <a:pt x="5538" y="568"/>
                      <a:pt x="3323" y="2842"/>
                    </a:cubicBezTo>
                    <a:cubicBezTo>
                      <a:pt x="1108" y="5116"/>
                      <a:pt x="0" y="7389"/>
                      <a:pt x="0" y="10232"/>
                    </a:cubicBezTo>
                    <a:cubicBezTo>
                      <a:pt x="554" y="17621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" name="Freeform 35"/>
              <p:cNvSpPr/>
              <p:nvPr/>
            </p:nvSpPr>
            <p:spPr>
              <a:xfrm>
                <a:off x="2895579" y="1160108"/>
                <a:ext cx="157914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3846" y="21600"/>
                      <a:pt x="16615" y="20492"/>
                      <a:pt x="18277" y="18277"/>
                    </a:cubicBezTo>
                    <a:cubicBezTo>
                      <a:pt x="20492" y="16062"/>
                      <a:pt x="21600" y="13846"/>
                      <a:pt x="21600" y="11077"/>
                    </a:cubicBezTo>
                    <a:cubicBezTo>
                      <a:pt x="21046" y="3877"/>
                      <a:pt x="17723" y="0"/>
                      <a:pt x="11077" y="0"/>
                    </a:cubicBezTo>
                    <a:cubicBezTo>
                      <a:pt x="4431" y="0"/>
                      <a:pt x="0" y="3877"/>
                      <a:pt x="0" y="10523"/>
                    </a:cubicBezTo>
                    <a:cubicBezTo>
                      <a:pt x="0" y="17169"/>
                      <a:pt x="3877" y="21046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" name="Freeform 36"/>
              <p:cNvSpPr/>
              <p:nvPr/>
            </p:nvSpPr>
            <p:spPr>
              <a:xfrm>
                <a:off x="11982571" y="498752"/>
                <a:ext cx="15322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621" y="21600"/>
                      <a:pt x="21600" y="17621"/>
                      <a:pt x="21600" y="10800"/>
                    </a:cubicBezTo>
                    <a:cubicBezTo>
                      <a:pt x="21600" y="3979"/>
                      <a:pt x="17621" y="0"/>
                      <a:pt x="10800" y="0"/>
                    </a:cubicBezTo>
                    <a:cubicBezTo>
                      <a:pt x="3979" y="0"/>
                      <a:pt x="0" y="3979"/>
                      <a:pt x="0" y="11368"/>
                    </a:cubicBezTo>
                    <a:cubicBezTo>
                      <a:pt x="0" y="17621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" name="Oval 37"/>
              <p:cNvSpPr/>
              <p:nvPr/>
            </p:nvSpPr>
            <p:spPr>
              <a:xfrm>
                <a:off x="6041317" y="997505"/>
                <a:ext cx="154787" cy="15478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" name="Freeform 38"/>
              <p:cNvSpPr/>
              <p:nvPr/>
            </p:nvSpPr>
            <p:spPr>
              <a:xfrm>
                <a:off x="7692360" y="661355"/>
                <a:ext cx="154896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7" h="21600" extrusionOk="0">
                    <a:moveTo>
                      <a:pt x="10523" y="21600"/>
                    </a:moveTo>
                    <a:cubicBezTo>
                      <a:pt x="17169" y="21600"/>
                      <a:pt x="21046" y="17169"/>
                      <a:pt x="21046" y="10523"/>
                    </a:cubicBezTo>
                    <a:cubicBezTo>
                      <a:pt x="21600" y="7754"/>
                      <a:pt x="20492" y="4985"/>
                      <a:pt x="18277" y="2769"/>
                    </a:cubicBezTo>
                    <a:cubicBezTo>
                      <a:pt x="16062" y="1108"/>
                      <a:pt x="13846" y="0"/>
                      <a:pt x="11077" y="0"/>
                    </a:cubicBezTo>
                    <a:cubicBezTo>
                      <a:pt x="3877" y="0"/>
                      <a:pt x="0" y="3877"/>
                      <a:pt x="0" y="10523"/>
                    </a:cubicBezTo>
                    <a:cubicBezTo>
                      <a:pt x="0" y="17169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" name="Freeform 39"/>
              <p:cNvSpPr/>
              <p:nvPr/>
            </p:nvSpPr>
            <p:spPr>
              <a:xfrm>
                <a:off x="7854963" y="661355"/>
                <a:ext cx="157914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3846" y="21600"/>
                      <a:pt x="16615" y="20492"/>
                      <a:pt x="18277" y="18277"/>
                    </a:cubicBezTo>
                    <a:cubicBezTo>
                      <a:pt x="20492" y="16062"/>
                      <a:pt x="21600" y="13846"/>
                      <a:pt x="21600" y="10523"/>
                    </a:cubicBezTo>
                    <a:cubicBezTo>
                      <a:pt x="21046" y="3877"/>
                      <a:pt x="17169" y="0"/>
                      <a:pt x="10523" y="0"/>
                    </a:cubicBezTo>
                    <a:cubicBezTo>
                      <a:pt x="3877" y="0"/>
                      <a:pt x="0" y="3877"/>
                      <a:pt x="0" y="11077"/>
                    </a:cubicBezTo>
                    <a:cubicBezTo>
                      <a:pt x="0" y="17723"/>
                      <a:pt x="4431" y="21046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" name="Freeform 40"/>
              <p:cNvSpPr/>
              <p:nvPr/>
            </p:nvSpPr>
            <p:spPr>
              <a:xfrm>
                <a:off x="7356210" y="66135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7169" y="21600"/>
                      <a:pt x="21600" y="17169"/>
                      <a:pt x="21600" y="11077"/>
                    </a:cubicBezTo>
                    <a:cubicBezTo>
                      <a:pt x="21600" y="3877"/>
                      <a:pt x="17723" y="0"/>
                      <a:pt x="11077" y="0"/>
                    </a:cubicBezTo>
                    <a:cubicBezTo>
                      <a:pt x="4431" y="0"/>
                      <a:pt x="0" y="3877"/>
                      <a:pt x="0" y="10523"/>
                    </a:cubicBezTo>
                    <a:cubicBezTo>
                      <a:pt x="0" y="17169"/>
                      <a:pt x="4431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" name="Freeform 41"/>
              <p:cNvSpPr/>
              <p:nvPr/>
            </p:nvSpPr>
            <p:spPr>
              <a:xfrm>
                <a:off x="3730482" y="1321147"/>
                <a:ext cx="154786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621" y="21600"/>
                      <a:pt x="21600" y="17723"/>
                      <a:pt x="21600" y="11077"/>
                    </a:cubicBezTo>
                    <a:cubicBezTo>
                      <a:pt x="21600" y="4431"/>
                      <a:pt x="17621" y="0"/>
                      <a:pt x="10800" y="0"/>
                    </a:cubicBezTo>
                    <a:cubicBezTo>
                      <a:pt x="3979" y="0"/>
                      <a:pt x="0" y="3877"/>
                      <a:pt x="0" y="10523"/>
                    </a:cubicBezTo>
                    <a:cubicBezTo>
                      <a:pt x="0" y="17723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9" name="Freeform 42"/>
              <p:cNvSpPr/>
              <p:nvPr/>
            </p:nvSpPr>
            <p:spPr>
              <a:xfrm>
                <a:off x="3893085" y="1321147"/>
                <a:ext cx="15322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7621" y="21600"/>
                      <a:pt x="21600" y="17169"/>
                      <a:pt x="21600" y="11077"/>
                    </a:cubicBezTo>
                    <a:cubicBezTo>
                      <a:pt x="21600" y="3877"/>
                      <a:pt x="17621" y="0"/>
                      <a:pt x="10800" y="0"/>
                    </a:cubicBezTo>
                    <a:cubicBezTo>
                      <a:pt x="3979" y="0"/>
                      <a:pt x="0" y="4431"/>
                      <a:pt x="0" y="11077"/>
                    </a:cubicBezTo>
                    <a:cubicBezTo>
                      <a:pt x="0" y="17723"/>
                      <a:pt x="3979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" name="Freeform 43"/>
              <p:cNvSpPr/>
              <p:nvPr/>
            </p:nvSpPr>
            <p:spPr>
              <a:xfrm>
                <a:off x="4055687" y="1321147"/>
                <a:ext cx="157914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3846" y="21600"/>
                      <a:pt x="16615" y="20492"/>
                      <a:pt x="18277" y="18831"/>
                    </a:cubicBezTo>
                    <a:cubicBezTo>
                      <a:pt x="20492" y="16615"/>
                      <a:pt x="21600" y="13846"/>
                      <a:pt x="21600" y="11077"/>
                    </a:cubicBezTo>
                    <a:cubicBezTo>
                      <a:pt x="21046" y="3877"/>
                      <a:pt x="17169" y="0"/>
                      <a:pt x="10523" y="0"/>
                    </a:cubicBezTo>
                    <a:cubicBezTo>
                      <a:pt x="3877" y="0"/>
                      <a:pt x="0" y="4431"/>
                      <a:pt x="0" y="11077"/>
                    </a:cubicBezTo>
                    <a:cubicBezTo>
                      <a:pt x="0" y="17723"/>
                      <a:pt x="4431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" name="Freeform 44"/>
              <p:cNvSpPr/>
              <p:nvPr/>
            </p:nvSpPr>
            <p:spPr>
              <a:xfrm>
                <a:off x="4221417" y="1321147"/>
                <a:ext cx="15322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979" y="0"/>
                      <a:pt x="0" y="3877"/>
                      <a:pt x="0" y="10523"/>
                    </a:cubicBezTo>
                    <a:cubicBezTo>
                      <a:pt x="0" y="17169"/>
                      <a:pt x="3979" y="21600"/>
                      <a:pt x="10800" y="21600"/>
                    </a:cubicBezTo>
                    <a:cubicBezTo>
                      <a:pt x="17053" y="21600"/>
                      <a:pt x="21600" y="17723"/>
                      <a:pt x="21600" y="11077"/>
                    </a:cubicBezTo>
                    <a:cubicBezTo>
                      <a:pt x="21600" y="7754"/>
                      <a:pt x="21032" y="5538"/>
                      <a:pt x="18758" y="2769"/>
                    </a:cubicBezTo>
                    <a:cubicBezTo>
                      <a:pt x="16484" y="1108"/>
                      <a:pt x="14211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" name="Freeform 45"/>
              <p:cNvSpPr/>
              <p:nvPr/>
            </p:nvSpPr>
            <p:spPr>
              <a:xfrm>
                <a:off x="4384020" y="1321147"/>
                <a:ext cx="15322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621" y="21600"/>
                      <a:pt x="21600" y="17723"/>
                      <a:pt x="21600" y="11631"/>
                    </a:cubicBezTo>
                    <a:cubicBezTo>
                      <a:pt x="21600" y="4431"/>
                      <a:pt x="18189" y="0"/>
                      <a:pt x="10800" y="0"/>
                    </a:cubicBezTo>
                    <a:cubicBezTo>
                      <a:pt x="7958" y="0"/>
                      <a:pt x="5116" y="554"/>
                      <a:pt x="2842" y="3323"/>
                    </a:cubicBezTo>
                    <a:cubicBezTo>
                      <a:pt x="568" y="4985"/>
                      <a:pt x="0" y="7200"/>
                      <a:pt x="0" y="10523"/>
                    </a:cubicBezTo>
                    <a:cubicBezTo>
                      <a:pt x="0" y="17169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" name="Freeform 46"/>
              <p:cNvSpPr/>
              <p:nvPr/>
            </p:nvSpPr>
            <p:spPr>
              <a:xfrm>
                <a:off x="4554440" y="1321147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7169" y="21600"/>
                      <a:pt x="21046" y="17169"/>
                      <a:pt x="21600" y="11077"/>
                    </a:cubicBezTo>
                    <a:cubicBezTo>
                      <a:pt x="21600" y="4431"/>
                      <a:pt x="17169" y="0"/>
                      <a:pt x="10523" y="0"/>
                    </a:cubicBezTo>
                    <a:cubicBezTo>
                      <a:pt x="3877" y="0"/>
                      <a:pt x="0" y="3877"/>
                      <a:pt x="0" y="11077"/>
                    </a:cubicBezTo>
                    <a:cubicBezTo>
                      <a:pt x="0" y="17723"/>
                      <a:pt x="3877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" name="Freeform 47"/>
              <p:cNvSpPr/>
              <p:nvPr/>
            </p:nvSpPr>
            <p:spPr>
              <a:xfrm>
                <a:off x="4715480" y="1321147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7169" y="21600"/>
                      <a:pt x="21600" y="17723"/>
                      <a:pt x="21600" y="11077"/>
                    </a:cubicBezTo>
                    <a:cubicBezTo>
                      <a:pt x="21600" y="4431"/>
                      <a:pt x="17723" y="0"/>
                      <a:pt x="11077" y="0"/>
                    </a:cubicBezTo>
                    <a:cubicBezTo>
                      <a:pt x="4431" y="0"/>
                      <a:pt x="0" y="3877"/>
                      <a:pt x="0" y="10523"/>
                    </a:cubicBezTo>
                    <a:cubicBezTo>
                      <a:pt x="0" y="17723"/>
                      <a:pt x="4431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" name="Freeform 48"/>
              <p:cNvSpPr/>
              <p:nvPr/>
            </p:nvSpPr>
            <p:spPr>
              <a:xfrm>
                <a:off x="11155486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7169" y="21600"/>
                      <a:pt x="21600" y="17621"/>
                      <a:pt x="21600" y="10800"/>
                    </a:cubicBezTo>
                    <a:cubicBezTo>
                      <a:pt x="21600" y="3979"/>
                      <a:pt x="17723" y="0"/>
                      <a:pt x="11077" y="0"/>
                    </a:cubicBezTo>
                    <a:cubicBezTo>
                      <a:pt x="3877" y="0"/>
                      <a:pt x="0" y="3979"/>
                      <a:pt x="0" y="10800"/>
                    </a:cubicBezTo>
                    <a:cubicBezTo>
                      <a:pt x="0" y="17621"/>
                      <a:pt x="4431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" name="Freeform 49"/>
              <p:cNvSpPr/>
              <p:nvPr/>
            </p:nvSpPr>
            <p:spPr>
              <a:xfrm>
                <a:off x="7521940" y="661355"/>
                <a:ext cx="154787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7621" y="21600"/>
                      <a:pt x="21600" y="17169"/>
                      <a:pt x="21600" y="11077"/>
                    </a:cubicBezTo>
                    <a:cubicBezTo>
                      <a:pt x="21600" y="3877"/>
                      <a:pt x="17621" y="0"/>
                      <a:pt x="10800" y="0"/>
                    </a:cubicBezTo>
                    <a:cubicBezTo>
                      <a:pt x="3979" y="0"/>
                      <a:pt x="0" y="3877"/>
                      <a:pt x="0" y="11077"/>
                    </a:cubicBezTo>
                    <a:cubicBezTo>
                      <a:pt x="0" y="17169"/>
                      <a:pt x="3979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" name="Freeform 50"/>
              <p:cNvSpPr/>
              <p:nvPr/>
            </p:nvSpPr>
            <p:spPr>
              <a:xfrm>
                <a:off x="753601" y="498752"/>
                <a:ext cx="159477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3846" y="21600"/>
                      <a:pt x="16062" y="21032"/>
                      <a:pt x="18277" y="18758"/>
                    </a:cubicBezTo>
                    <a:cubicBezTo>
                      <a:pt x="20492" y="16484"/>
                      <a:pt x="21600" y="14211"/>
                      <a:pt x="21600" y="10800"/>
                    </a:cubicBezTo>
                    <a:cubicBezTo>
                      <a:pt x="21046" y="3979"/>
                      <a:pt x="17169" y="0"/>
                      <a:pt x="10523" y="0"/>
                    </a:cubicBezTo>
                    <a:cubicBezTo>
                      <a:pt x="3877" y="0"/>
                      <a:pt x="0" y="3979"/>
                      <a:pt x="0" y="10800"/>
                    </a:cubicBezTo>
                    <a:cubicBezTo>
                      <a:pt x="0" y="17621"/>
                      <a:pt x="4431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" name="Freeform 51"/>
              <p:cNvSpPr/>
              <p:nvPr/>
            </p:nvSpPr>
            <p:spPr>
              <a:xfrm>
                <a:off x="584744" y="498752"/>
                <a:ext cx="15322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0"/>
                    </a:moveTo>
                    <a:cubicBezTo>
                      <a:pt x="3979" y="0"/>
                      <a:pt x="0" y="3979"/>
                      <a:pt x="0" y="10800"/>
                    </a:cubicBezTo>
                    <a:cubicBezTo>
                      <a:pt x="0" y="17621"/>
                      <a:pt x="3979" y="21600"/>
                      <a:pt x="10800" y="21600"/>
                    </a:cubicBezTo>
                    <a:cubicBezTo>
                      <a:pt x="17621" y="21600"/>
                      <a:pt x="21600" y="17621"/>
                      <a:pt x="21600" y="10800"/>
                    </a:cubicBezTo>
                    <a:cubicBezTo>
                      <a:pt x="21600" y="3979"/>
                      <a:pt x="17621" y="0"/>
                      <a:pt x="1136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" name="Freeform 52"/>
              <p:cNvSpPr/>
              <p:nvPr/>
            </p:nvSpPr>
            <p:spPr>
              <a:xfrm>
                <a:off x="6694855" y="83177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7169" y="21600"/>
                      <a:pt x="21600" y="17723"/>
                      <a:pt x="21600" y="11077"/>
                    </a:cubicBezTo>
                    <a:cubicBezTo>
                      <a:pt x="21600" y="4431"/>
                      <a:pt x="17169" y="0"/>
                      <a:pt x="10523" y="0"/>
                    </a:cubicBezTo>
                    <a:cubicBezTo>
                      <a:pt x="3877" y="0"/>
                      <a:pt x="0" y="4431"/>
                      <a:pt x="0" y="11077"/>
                    </a:cubicBezTo>
                    <a:cubicBezTo>
                      <a:pt x="0" y="17169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" name="Freeform 53"/>
              <p:cNvSpPr/>
              <p:nvPr/>
            </p:nvSpPr>
            <p:spPr>
              <a:xfrm>
                <a:off x="2404644" y="997505"/>
                <a:ext cx="157913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3846" y="21600"/>
                      <a:pt x="16615" y="21032"/>
                      <a:pt x="18277" y="18758"/>
                    </a:cubicBezTo>
                    <a:cubicBezTo>
                      <a:pt x="20492" y="16484"/>
                      <a:pt x="21600" y="14211"/>
                      <a:pt x="21600" y="10800"/>
                    </a:cubicBezTo>
                    <a:cubicBezTo>
                      <a:pt x="21046" y="3979"/>
                      <a:pt x="17169" y="0"/>
                      <a:pt x="10523" y="0"/>
                    </a:cubicBezTo>
                    <a:cubicBezTo>
                      <a:pt x="3877" y="0"/>
                      <a:pt x="0" y="3979"/>
                      <a:pt x="0" y="10800"/>
                    </a:cubicBezTo>
                    <a:cubicBezTo>
                      <a:pt x="0" y="17621"/>
                      <a:pt x="4431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" name="Freeform 54"/>
              <p:cNvSpPr/>
              <p:nvPr/>
            </p:nvSpPr>
            <p:spPr>
              <a:xfrm>
                <a:off x="1743289" y="831775"/>
                <a:ext cx="154896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7" h="21600" extrusionOk="0">
                    <a:moveTo>
                      <a:pt x="10523" y="21600"/>
                    </a:moveTo>
                    <a:cubicBezTo>
                      <a:pt x="17169" y="21600"/>
                      <a:pt x="21046" y="17723"/>
                      <a:pt x="21046" y="11077"/>
                    </a:cubicBezTo>
                    <a:cubicBezTo>
                      <a:pt x="21600" y="8308"/>
                      <a:pt x="20492" y="5538"/>
                      <a:pt x="18277" y="2769"/>
                    </a:cubicBezTo>
                    <a:cubicBezTo>
                      <a:pt x="16062" y="1108"/>
                      <a:pt x="13846" y="0"/>
                      <a:pt x="11077" y="0"/>
                    </a:cubicBezTo>
                    <a:cubicBezTo>
                      <a:pt x="3877" y="554"/>
                      <a:pt x="0" y="3877"/>
                      <a:pt x="0" y="10523"/>
                    </a:cubicBezTo>
                    <a:cubicBezTo>
                      <a:pt x="0" y="17169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" name="Freeform 55"/>
              <p:cNvSpPr/>
              <p:nvPr/>
            </p:nvSpPr>
            <p:spPr>
              <a:xfrm>
                <a:off x="1905891" y="831775"/>
                <a:ext cx="157914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077"/>
                    </a:moveTo>
                    <a:cubicBezTo>
                      <a:pt x="0" y="17169"/>
                      <a:pt x="4431" y="21600"/>
                      <a:pt x="10523" y="21600"/>
                    </a:cubicBezTo>
                    <a:cubicBezTo>
                      <a:pt x="17169" y="21600"/>
                      <a:pt x="21600" y="17723"/>
                      <a:pt x="21600" y="11077"/>
                    </a:cubicBezTo>
                    <a:cubicBezTo>
                      <a:pt x="21600" y="4431"/>
                      <a:pt x="17723" y="0"/>
                      <a:pt x="11077" y="0"/>
                    </a:cubicBezTo>
                    <a:cubicBezTo>
                      <a:pt x="3877" y="0"/>
                      <a:pt x="0" y="3877"/>
                      <a:pt x="0" y="110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" name="Freeform 56"/>
              <p:cNvSpPr/>
              <p:nvPr/>
            </p:nvSpPr>
            <p:spPr>
              <a:xfrm>
                <a:off x="8345899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3846" y="21600"/>
                      <a:pt x="16062" y="21032"/>
                      <a:pt x="18277" y="18758"/>
                    </a:cubicBezTo>
                    <a:cubicBezTo>
                      <a:pt x="20492" y="16484"/>
                      <a:pt x="21600" y="14211"/>
                      <a:pt x="21600" y="11368"/>
                    </a:cubicBezTo>
                    <a:cubicBezTo>
                      <a:pt x="21046" y="3979"/>
                      <a:pt x="17723" y="0"/>
                      <a:pt x="11077" y="0"/>
                    </a:cubicBezTo>
                    <a:cubicBezTo>
                      <a:pt x="4431" y="0"/>
                      <a:pt x="0" y="3979"/>
                      <a:pt x="0" y="10800"/>
                    </a:cubicBezTo>
                    <a:cubicBezTo>
                      <a:pt x="0" y="17621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" name="Freeform 57"/>
              <p:cNvSpPr/>
              <p:nvPr/>
            </p:nvSpPr>
            <p:spPr>
              <a:xfrm>
                <a:off x="8514755" y="498752"/>
                <a:ext cx="159477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7169" y="21600"/>
                      <a:pt x="21600" y="17621"/>
                      <a:pt x="21600" y="11368"/>
                    </a:cubicBezTo>
                    <a:cubicBezTo>
                      <a:pt x="21600" y="3979"/>
                      <a:pt x="17723" y="0"/>
                      <a:pt x="11077" y="0"/>
                    </a:cubicBezTo>
                    <a:cubicBezTo>
                      <a:pt x="4431" y="0"/>
                      <a:pt x="0" y="3979"/>
                      <a:pt x="0" y="10800"/>
                    </a:cubicBezTo>
                    <a:cubicBezTo>
                      <a:pt x="0" y="17621"/>
                      <a:pt x="3877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" name="Freeform 58"/>
              <p:cNvSpPr/>
              <p:nvPr/>
            </p:nvSpPr>
            <p:spPr>
              <a:xfrm>
                <a:off x="8682049" y="498752"/>
                <a:ext cx="153222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621" y="21600"/>
                      <a:pt x="21600" y="17621"/>
                      <a:pt x="21600" y="11368"/>
                    </a:cubicBezTo>
                    <a:cubicBezTo>
                      <a:pt x="21600" y="3979"/>
                      <a:pt x="17621" y="0"/>
                      <a:pt x="10800" y="0"/>
                    </a:cubicBezTo>
                    <a:cubicBezTo>
                      <a:pt x="3979" y="0"/>
                      <a:pt x="0" y="3979"/>
                      <a:pt x="0" y="10800"/>
                    </a:cubicBezTo>
                    <a:cubicBezTo>
                      <a:pt x="0" y="17621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" name="Oval 59"/>
              <p:cNvSpPr/>
              <p:nvPr/>
            </p:nvSpPr>
            <p:spPr>
              <a:xfrm>
                <a:off x="8844651" y="498752"/>
                <a:ext cx="153223" cy="15478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" name="Freeform 60"/>
              <p:cNvSpPr/>
              <p:nvPr/>
            </p:nvSpPr>
            <p:spPr>
              <a:xfrm>
                <a:off x="9005690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4400" y="21600"/>
                      <a:pt x="16615" y="21032"/>
                      <a:pt x="18277" y="18758"/>
                    </a:cubicBezTo>
                    <a:cubicBezTo>
                      <a:pt x="20492" y="16484"/>
                      <a:pt x="21600" y="14211"/>
                      <a:pt x="21600" y="10800"/>
                    </a:cubicBezTo>
                    <a:cubicBezTo>
                      <a:pt x="21600" y="3979"/>
                      <a:pt x="17723" y="0"/>
                      <a:pt x="10523" y="0"/>
                    </a:cubicBezTo>
                    <a:cubicBezTo>
                      <a:pt x="3877" y="0"/>
                      <a:pt x="0" y="3979"/>
                      <a:pt x="0" y="10800"/>
                    </a:cubicBezTo>
                    <a:cubicBezTo>
                      <a:pt x="0" y="17621"/>
                      <a:pt x="4431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" name="Freeform 61"/>
              <p:cNvSpPr/>
              <p:nvPr/>
            </p:nvSpPr>
            <p:spPr>
              <a:xfrm>
                <a:off x="3066000" y="1160108"/>
                <a:ext cx="157913" cy="1541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8" extrusionOk="0">
                    <a:moveTo>
                      <a:pt x="0" y="10523"/>
                    </a:moveTo>
                    <a:cubicBezTo>
                      <a:pt x="554" y="16615"/>
                      <a:pt x="4431" y="21046"/>
                      <a:pt x="10523" y="21046"/>
                    </a:cubicBezTo>
                    <a:cubicBezTo>
                      <a:pt x="16615" y="21600"/>
                      <a:pt x="21600" y="16615"/>
                      <a:pt x="21600" y="11077"/>
                    </a:cubicBezTo>
                    <a:cubicBezTo>
                      <a:pt x="21600" y="4431"/>
                      <a:pt x="16615" y="0"/>
                      <a:pt x="11077" y="0"/>
                    </a:cubicBezTo>
                    <a:cubicBezTo>
                      <a:pt x="4985" y="0"/>
                      <a:pt x="0" y="4985"/>
                      <a:pt x="0" y="105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9" name="Freeform 62"/>
              <p:cNvSpPr/>
              <p:nvPr/>
            </p:nvSpPr>
            <p:spPr>
              <a:xfrm>
                <a:off x="3231729" y="1160108"/>
                <a:ext cx="154172" cy="1541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088" extrusionOk="0">
                    <a:moveTo>
                      <a:pt x="10523" y="21046"/>
                    </a:moveTo>
                    <a:cubicBezTo>
                      <a:pt x="16615" y="21046"/>
                      <a:pt x="20492" y="17169"/>
                      <a:pt x="21046" y="11077"/>
                    </a:cubicBezTo>
                    <a:cubicBezTo>
                      <a:pt x="21600" y="4985"/>
                      <a:pt x="16615" y="0"/>
                      <a:pt x="10523" y="0"/>
                    </a:cubicBezTo>
                    <a:cubicBezTo>
                      <a:pt x="4431" y="0"/>
                      <a:pt x="0" y="4431"/>
                      <a:pt x="0" y="10523"/>
                    </a:cubicBezTo>
                    <a:cubicBezTo>
                      <a:pt x="0" y="16615"/>
                      <a:pt x="4985" y="21600"/>
                      <a:pt x="10523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" name="Freeform 63"/>
              <p:cNvSpPr/>
              <p:nvPr/>
            </p:nvSpPr>
            <p:spPr>
              <a:xfrm>
                <a:off x="3394332" y="1160108"/>
                <a:ext cx="154172" cy="153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600" extrusionOk="0">
                    <a:moveTo>
                      <a:pt x="0" y="10800"/>
                    </a:moveTo>
                    <a:cubicBezTo>
                      <a:pt x="0" y="16484"/>
                      <a:pt x="4431" y="21600"/>
                      <a:pt x="10523" y="21600"/>
                    </a:cubicBezTo>
                    <a:cubicBezTo>
                      <a:pt x="17169" y="21600"/>
                      <a:pt x="21046" y="17621"/>
                      <a:pt x="21046" y="11368"/>
                    </a:cubicBezTo>
                    <a:cubicBezTo>
                      <a:pt x="21600" y="3979"/>
                      <a:pt x="16615" y="568"/>
                      <a:pt x="11077" y="0"/>
                    </a:cubicBezTo>
                    <a:cubicBezTo>
                      <a:pt x="4985" y="0"/>
                      <a:pt x="554" y="3979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" name="Freeform 64"/>
              <p:cNvSpPr/>
              <p:nvPr/>
            </p:nvSpPr>
            <p:spPr>
              <a:xfrm>
                <a:off x="8020693" y="498752"/>
                <a:ext cx="154786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053" y="21600"/>
                      <a:pt x="21032" y="17621"/>
                      <a:pt x="21600" y="10800"/>
                    </a:cubicBezTo>
                    <a:cubicBezTo>
                      <a:pt x="21600" y="4547"/>
                      <a:pt x="16484" y="0"/>
                      <a:pt x="10800" y="0"/>
                    </a:cubicBezTo>
                    <a:cubicBezTo>
                      <a:pt x="4547" y="0"/>
                      <a:pt x="0" y="5116"/>
                      <a:pt x="0" y="10800"/>
                    </a:cubicBezTo>
                    <a:cubicBezTo>
                      <a:pt x="0" y="16484"/>
                      <a:pt x="397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" name="Freeform 65"/>
              <p:cNvSpPr/>
              <p:nvPr/>
            </p:nvSpPr>
            <p:spPr>
              <a:xfrm>
                <a:off x="2072216" y="831775"/>
                <a:ext cx="155127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07" h="21600" extrusionOk="0">
                    <a:moveTo>
                      <a:pt x="46" y="10523"/>
                    </a:moveTo>
                    <a:cubicBezTo>
                      <a:pt x="-494" y="16615"/>
                      <a:pt x="3826" y="21600"/>
                      <a:pt x="9766" y="21600"/>
                    </a:cubicBezTo>
                    <a:cubicBezTo>
                      <a:pt x="16246" y="21600"/>
                      <a:pt x="20026" y="17169"/>
                      <a:pt x="20566" y="11631"/>
                    </a:cubicBezTo>
                    <a:cubicBezTo>
                      <a:pt x="21106" y="3877"/>
                      <a:pt x="16246" y="1108"/>
                      <a:pt x="10846" y="0"/>
                    </a:cubicBezTo>
                    <a:cubicBezTo>
                      <a:pt x="4906" y="0"/>
                      <a:pt x="46" y="4431"/>
                      <a:pt x="46" y="105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" name="Freeform 66"/>
              <p:cNvSpPr/>
              <p:nvPr/>
            </p:nvSpPr>
            <p:spPr>
              <a:xfrm>
                <a:off x="2242041" y="831775"/>
                <a:ext cx="154145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0" y="10523"/>
                    </a:moveTo>
                    <a:cubicBezTo>
                      <a:pt x="0" y="17169"/>
                      <a:pt x="4985" y="21600"/>
                      <a:pt x="10523" y="21600"/>
                    </a:cubicBezTo>
                    <a:cubicBezTo>
                      <a:pt x="16062" y="21600"/>
                      <a:pt x="21600" y="17169"/>
                      <a:pt x="21046" y="10523"/>
                    </a:cubicBezTo>
                    <a:cubicBezTo>
                      <a:pt x="21046" y="4431"/>
                      <a:pt x="17169" y="554"/>
                      <a:pt x="10523" y="0"/>
                    </a:cubicBezTo>
                    <a:cubicBezTo>
                      <a:pt x="4431" y="0"/>
                      <a:pt x="0" y="4985"/>
                      <a:pt x="0" y="105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" name="Freeform 67"/>
              <p:cNvSpPr/>
              <p:nvPr/>
            </p:nvSpPr>
            <p:spPr>
              <a:xfrm>
                <a:off x="2732976" y="997505"/>
                <a:ext cx="154173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600" extrusionOk="0">
                    <a:moveTo>
                      <a:pt x="10523" y="21600"/>
                    </a:moveTo>
                    <a:cubicBezTo>
                      <a:pt x="16615" y="21600"/>
                      <a:pt x="21046" y="17053"/>
                      <a:pt x="21046" y="10800"/>
                    </a:cubicBezTo>
                    <a:cubicBezTo>
                      <a:pt x="21600" y="4547"/>
                      <a:pt x="16615" y="0"/>
                      <a:pt x="10523" y="0"/>
                    </a:cubicBezTo>
                    <a:cubicBezTo>
                      <a:pt x="4431" y="0"/>
                      <a:pt x="0" y="5116"/>
                      <a:pt x="0" y="10800"/>
                    </a:cubicBezTo>
                    <a:cubicBezTo>
                      <a:pt x="0" y="16484"/>
                      <a:pt x="4431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" name="Freeform 68"/>
              <p:cNvSpPr/>
              <p:nvPr/>
            </p:nvSpPr>
            <p:spPr>
              <a:xfrm>
                <a:off x="7854963" y="498752"/>
                <a:ext cx="157914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7169" y="21600"/>
                      <a:pt x="21600" y="16484"/>
                      <a:pt x="21600" y="10800"/>
                    </a:cubicBezTo>
                    <a:cubicBezTo>
                      <a:pt x="21600" y="5116"/>
                      <a:pt x="17169" y="0"/>
                      <a:pt x="10523" y="0"/>
                    </a:cubicBezTo>
                    <a:cubicBezTo>
                      <a:pt x="4431" y="0"/>
                      <a:pt x="554" y="3979"/>
                      <a:pt x="0" y="10800"/>
                    </a:cubicBezTo>
                    <a:cubicBezTo>
                      <a:pt x="0" y="17053"/>
                      <a:pt x="4985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" name="Freeform 69"/>
              <p:cNvSpPr/>
              <p:nvPr/>
            </p:nvSpPr>
            <p:spPr>
              <a:xfrm>
                <a:off x="7692360" y="499366"/>
                <a:ext cx="154206" cy="1541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3" h="21088" extrusionOk="0">
                    <a:moveTo>
                      <a:pt x="10523" y="21088"/>
                    </a:moveTo>
                    <a:cubicBezTo>
                      <a:pt x="16615" y="21088"/>
                      <a:pt x="20492" y="17211"/>
                      <a:pt x="21046" y="11119"/>
                    </a:cubicBezTo>
                    <a:cubicBezTo>
                      <a:pt x="21600" y="5026"/>
                      <a:pt x="17169" y="42"/>
                      <a:pt x="11077" y="42"/>
                    </a:cubicBezTo>
                    <a:cubicBezTo>
                      <a:pt x="4431" y="-512"/>
                      <a:pt x="0" y="4473"/>
                      <a:pt x="0" y="10565"/>
                    </a:cubicBezTo>
                    <a:cubicBezTo>
                      <a:pt x="0" y="16657"/>
                      <a:pt x="4985" y="21088"/>
                      <a:pt x="10523" y="2108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" name="Freeform 70"/>
              <p:cNvSpPr/>
              <p:nvPr/>
            </p:nvSpPr>
            <p:spPr>
              <a:xfrm>
                <a:off x="6865275" y="66135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523"/>
                    </a:moveTo>
                    <a:cubicBezTo>
                      <a:pt x="0" y="16615"/>
                      <a:pt x="4431" y="21046"/>
                      <a:pt x="10523" y="21600"/>
                    </a:cubicBezTo>
                    <a:cubicBezTo>
                      <a:pt x="17169" y="21600"/>
                      <a:pt x="21600" y="16615"/>
                      <a:pt x="21600" y="10523"/>
                    </a:cubicBezTo>
                    <a:cubicBezTo>
                      <a:pt x="21600" y="4985"/>
                      <a:pt x="16615" y="0"/>
                      <a:pt x="11077" y="0"/>
                    </a:cubicBezTo>
                    <a:cubicBezTo>
                      <a:pt x="4985" y="0"/>
                      <a:pt x="554" y="3877"/>
                      <a:pt x="0" y="105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" name="Freeform 71"/>
              <p:cNvSpPr/>
              <p:nvPr/>
            </p:nvSpPr>
            <p:spPr>
              <a:xfrm>
                <a:off x="2570988" y="996558"/>
                <a:ext cx="154172" cy="1557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093" extrusionOk="0">
                    <a:moveTo>
                      <a:pt x="42" y="10570"/>
                    </a:moveTo>
                    <a:cubicBezTo>
                      <a:pt x="42" y="16662"/>
                      <a:pt x="4473" y="21093"/>
                      <a:pt x="10565" y="21093"/>
                    </a:cubicBezTo>
                    <a:cubicBezTo>
                      <a:pt x="16657" y="21093"/>
                      <a:pt x="21088" y="16108"/>
                      <a:pt x="21088" y="10016"/>
                    </a:cubicBezTo>
                    <a:cubicBezTo>
                      <a:pt x="20534" y="3924"/>
                      <a:pt x="16103" y="-507"/>
                      <a:pt x="10011" y="47"/>
                    </a:cubicBezTo>
                    <a:cubicBezTo>
                      <a:pt x="4473" y="47"/>
                      <a:pt x="-512" y="5031"/>
                      <a:pt x="42" y="1057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" name="Freeform 72"/>
              <p:cNvSpPr/>
              <p:nvPr/>
            </p:nvSpPr>
            <p:spPr>
              <a:xfrm>
                <a:off x="5381525" y="1160108"/>
                <a:ext cx="153223" cy="153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7053"/>
                      <a:pt x="4547" y="21600"/>
                      <a:pt x="10800" y="21600"/>
                    </a:cubicBezTo>
                    <a:cubicBezTo>
                      <a:pt x="16484" y="21600"/>
                      <a:pt x="21600" y="17053"/>
                      <a:pt x="21600" y="11368"/>
                    </a:cubicBezTo>
                    <a:cubicBezTo>
                      <a:pt x="21600" y="5116"/>
                      <a:pt x="17621" y="568"/>
                      <a:pt x="10800" y="0"/>
                    </a:cubicBezTo>
                    <a:cubicBezTo>
                      <a:pt x="4547" y="0"/>
                      <a:pt x="0" y="4547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" name="Freeform 73"/>
              <p:cNvSpPr/>
              <p:nvPr/>
            </p:nvSpPr>
            <p:spPr>
              <a:xfrm>
                <a:off x="7521940" y="498752"/>
                <a:ext cx="154172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600" extrusionOk="0">
                    <a:moveTo>
                      <a:pt x="10523" y="21600"/>
                    </a:moveTo>
                    <a:cubicBezTo>
                      <a:pt x="16615" y="21600"/>
                      <a:pt x="20492" y="17621"/>
                      <a:pt x="21046" y="11368"/>
                    </a:cubicBezTo>
                    <a:cubicBezTo>
                      <a:pt x="21600" y="5116"/>
                      <a:pt x="16615" y="0"/>
                      <a:pt x="10523" y="0"/>
                    </a:cubicBezTo>
                    <a:cubicBezTo>
                      <a:pt x="4431" y="0"/>
                      <a:pt x="0" y="4547"/>
                      <a:pt x="0" y="10800"/>
                    </a:cubicBezTo>
                    <a:cubicBezTo>
                      <a:pt x="0" y="17053"/>
                      <a:pt x="4985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" name="Freeform 74"/>
              <p:cNvSpPr/>
              <p:nvPr/>
            </p:nvSpPr>
            <p:spPr>
              <a:xfrm>
                <a:off x="4881851" y="1160108"/>
                <a:ext cx="154144" cy="1541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088" extrusionOk="0">
                    <a:moveTo>
                      <a:pt x="10562" y="0"/>
                    </a:moveTo>
                    <a:cubicBezTo>
                      <a:pt x="5023" y="0"/>
                      <a:pt x="-515" y="4431"/>
                      <a:pt x="39" y="10523"/>
                    </a:cubicBezTo>
                    <a:cubicBezTo>
                      <a:pt x="39" y="16615"/>
                      <a:pt x="3916" y="21046"/>
                      <a:pt x="10008" y="21046"/>
                    </a:cubicBezTo>
                    <a:cubicBezTo>
                      <a:pt x="16654" y="21600"/>
                      <a:pt x="21085" y="16615"/>
                      <a:pt x="21085" y="10523"/>
                    </a:cubicBezTo>
                    <a:cubicBezTo>
                      <a:pt x="21085" y="4431"/>
                      <a:pt x="16100" y="0"/>
                      <a:pt x="1056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" name="Freeform 75"/>
              <p:cNvSpPr/>
              <p:nvPr/>
            </p:nvSpPr>
            <p:spPr>
              <a:xfrm>
                <a:off x="7031005" y="661355"/>
                <a:ext cx="154172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600" extrusionOk="0">
                    <a:moveTo>
                      <a:pt x="10523" y="21600"/>
                    </a:moveTo>
                    <a:cubicBezTo>
                      <a:pt x="16615" y="21046"/>
                      <a:pt x="21600" y="16615"/>
                      <a:pt x="21046" y="10523"/>
                    </a:cubicBezTo>
                    <a:cubicBezTo>
                      <a:pt x="20492" y="3877"/>
                      <a:pt x="16615" y="554"/>
                      <a:pt x="10523" y="0"/>
                    </a:cubicBezTo>
                    <a:cubicBezTo>
                      <a:pt x="4985" y="0"/>
                      <a:pt x="0" y="4431"/>
                      <a:pt x="0" y="11077"/>
                    </a:cubicBezTo>
                    <a:cubicBezTo>
                      <a:pt x="0" y="16615"/>
                      <a:pt x="4431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" name="Freeform 76"/>
              <p:cNvSpPr/>
              <p:nvPr/>
            </p:nvSpPr>
            <p:spPr>
              <a:xfrm>
                <a:off x="5043812" y="1160108"/>
                <a:ext cx="155699" cy="153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600" extrusionOk="0">
                    <a:moveTo>
                      <a:pt x="0" y="10800"/>
                    </a:moveTo>
                    <a:cubicBezTo>
                      <a:pt x="0" y="16484"/>
                      <a:pt x="4431" y="21600"/>
                      <a:pt x="10523" y="21600"/>
                    </a:cubicBezTo>
                    <a:cubicBezTo>
                      <a:pt x="17169" y="21600"/>
                      <a:pt x="21046" y="17621"/>
                      <a:pt x="21046" y="11368"/>
                    </a:cubicBezTo>
                    <a:cubicBezTo>
                      <a:pt x="21600" y="3979"/>
                      <a:pt x="16615" y="568"/>
                      <a:pt x="11077" y="0"/>
                    </a:cubicBezTo>
                    <a:cubicBezTo>
                      <a:pt x="4985" y="0"/>
                      <a:pt x="554" y="3979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" name="Freeform 77"/>
              <p:cNvSpPr/>
              <p:nvPr/>
            </p:nvSpPr>
            <p:spPr>
              <a:xfrm>
                <a:off x="5206415" y="1160108"/>
                <a:ext cx="157913" cy="1542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93" extrusionOk="0">
                    <a:moveTo>
                      <a:pt x="11077" y="21046"/>
                    </a:moveTo>
                    <a:cubicBezTo>
                      <a:pt x="17723" y="21046"/>
                      <a:pt x="21600" y="16062"/>
                      <a:pt x="21600" y="9969"/>
                    </a:cubicBezTo>
                    <a:cubicBezTo>
                      <a:pt x="21600" y="4431"/>
                      <a:pt x="16615" y="0"/>
                      <a:pt x="10523" y="0"/>
                    </a:cubicBezTo>
                    <a:cubicBezTo>
                      <a:pt x="4985" y="0"/>
                      <a:pt x="0" y="4985"/>
                      <a:pt x="0" y="11077"/>
                    </a:cubicBezTo>
                    <a:cubicBezTo>
                      <a:pt x="554" y="17169"/>
                      <a:pt x="4985" y="21600"/>
                      <a:pt x="11077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" name="Freeform 78"/>
              <p:cNvSpPr/>
              <p:nvPr/>
            </p:nvSpPr>
            <p:spPr>
              <a:xfrm>
                <a:off x="93809" y="336791"/>
                <a:ext cx="153223" cy="154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5" extrusionOk="0">
                    <a:moveTo>
                      <a:pt x="0" y="10008"/>
                    </a:moveTo>
                    <a:cubicBezTo>
                      <a:pt x="0" y="16100"/>
                      <a:pt x="4547" y="21085"/>
                      <a:pt x="10800" y="21085"/>
                    </a:cubicBezTo>
                    <a:cubicBezTo>
                      <a:pt x="17053" y="21085"/>
                      <a:pt x="21600" y="16100"/>
                      <a:pt x="21600" y="10562"/>
                    </a:cubicBezTo>
                    <a:cubicBezTo>
                      <a:pt x="21600" y="5023"/>
                      <a:pt x="17053" y="-515"/>
                      <a:pt x="10800" y="39"/>
                    </a:cubicBezTo>
                    <a:cubicBezTo>
                      <a:pt x="4547" y="39"/>
                      <a:pt x="568" y="3916"/>
                      <a:pt x="0" y="1000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" name="Freeform 79"/>
              <p:cNvSpPr/>
              <p:nvPr/>
            </p:nvSpPr>
            <p:spPr>
              <a:xfrm>
                <a:off x="916204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7169" y="21600"/>
                      <a:pt x="21046" y="17621"/>
                      <a:pt x="21600" y="11368"/>
                    </a:cubicBezTo>
                    <a:cubicBezTo>
                      <a:pt x="21600" y="5116"/>
                      <a:pt x="17169" y="0"/>
                      <a:pt x="11077" y="0"/>
                    </a:cubicBezTo>
                    <a:cubicBezTo>
                      <a:pt x="4985" y="0"/>
                      <a:pt x="554" y="5116"/>
                      <a:pt x="0" y="10800"/>
                    </a:cubicBezTo>
                    <a:cubicBezTo>
                      <a:pt x="0" y="17053"/>
                      <a:pt x="4985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" name="Freeform 80"/>
              <p:cNvSpPr/>
              <p:nvPr/>
            </p:nvSpPr>
            <p:spPr>
              <a:xfrm>
                <a:off x="1414956" y="661355"/>
                <a:ext cx="157914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523"/>
                    </a:moveTo>
                    <a:cubicBezTo>
                      <a:pt x="0" y="16615"/>
                      <a:pt x="4431" y="21046"/>
                      <a:pt x="10523" y="21600"/>
                    </a:cubicBezTo>
                    <a:cubicBezTo>
                      <a:pt x="17169" y="21600"/>
                      <a:pt x="21600" y="16615"/>
                      <a:pt x="21600" y="10523"/>
                    </a:cubicBezTo>
                    <a:cubicBezTo>
                      <a:pt x="21600" y="4985"/>
                      <a:pt x="16615" y="0"/>
                      <a:pt x="10523" y="0"/>
                    </a:cubicBezTo>
                    <a:cubicBezTo>
                      <a:pt x="4985" y="554"/>
                      <a:pt x="554" y="3877"/>
                      <a:pt x="0" y="105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" name="Freeform 81"/>
              <p:cNvSpPr/>
              <p:nvPr/>
            </p:nvSpPr>
            <p:spPr>
              <a:xfrm>
                <a:off x="254848" y="336764"/>
                <a:ext cx="159477" cy="1541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8" extrusionOk="0">
                    <a:moveTo>
                      <a:pt x="11077" y="21088"/>
                    </a:moveTo>
                    <a:cubicBezTo>
                      <a:pt x="17169" y="20534"/>
                      <a:pt x="21600" y="16103"/>
                      <a:pt x="21600" y="10011"/>
                    </a:cubicBezTo>
                    <a:cubicBezTo>
                      <a:pt x="21046" y="3919"/>
                      <a:pt x="17169" y="42"/>
                      <a:pt x="10523" y="42"/>
                    </a:cubicBezTo>
                    <a:cubicBezTo>
                      <a:pt x="4985" y="-512"/>
                      <a:pt x="0" y="4473"/>
                      <a:pt x="0" y="10565"/>
                    </a:cubicBezTo>
                    <a:cubicBezTo>
                      <a:pt x="554" y="16657"/>
                      <a:pt x="4985" y="21088"/>
                      <a:pt x="11077" y="2108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" name="Freeform 82"/>
              <p:cNvSpPr/>
              <p:nvPr/>
            </p:nvSpPr>
            <p:spPr>
              <a:xfrm>
                <a:off x="1581300" y="661355"/>
                <a:ext cx="154172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600" extrusionOk="0">
                    <a:moveTo>
                      <a:pt x="42" y="10523"/>
                    </a:moveTo>
                    <a:cubicBezTo>
                      <a:pt x="-512" y="16615"/>
                      <a:pt x="4473" y="21046"/>
                      <a:pt x="10565" y="21600"/>
                    </a:cubicBezTo>
                    <a:cubicBezTo>
                      <a:pt x="16657" y="21600"/>
                      <a:pt x="21088" y="16062"/>
                      <a:pt x="21088" y="10523"/>
                    </a:cubicBezTo>
                    <a:cubicBezTo>
                      <a:pt x="21088" y="4985"/>
                      <a:pt x="17211" y="554"/>
                      <a:pt x="11119" y="0"/>
                    </a:cubicBezTo>
                    <a:cubicBezTo>
                      <a:pt x="5026" y="0"/>
                      <a:pt x="42" y="4431"/>
                      <a:pt x="42" y="105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" name="Freeform 83"/>
              <p:cNvSpPr/>
              <p:nvPr/>
            </p:nvSpPr>
            <p:spPr>
              <a:xfrm>
                <a:off x="8183295" y="498752"/>
                <a:ext cx="154172" cy="154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085" extrusionOk="0">
                    <a:moveTo>
                      <a:pt x="0" y="10523"/>
                    </a:moveTo>
                    <a:cubicBezTo>
                      <a:pt x="0" y="16062"/>
                      <a:pt x="4431" y="21600"/>
                      <a:pt x="10523" y="21046"/>
                    </a:cubicBezTo>
                    <a:cubicBezTo>
                      <a:pt x="16615" y="21046"/>
                      <a:pt x="21046" y="17169"/>
                      <a:pt x="21046" y="10523"/>
                    </a:cubicBezTo>
                    <a:cubicBezTo>
                      <a:pt x="21600" y="4431"/>
                      <a:pt x="16615" y="0"/>
                      <a:pt x="10523" y="0"/>
                    </a:cubicBezTo>
                    <a:cubicBezTo>
                      <a:pt x="4431" y="0"/>
                      <a:pt x="0" y="4985"/>
                      <a:pt x="0" y="105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" name="Freeform 84"/>
              <p:cNvSpPr/>
              <p:nvPr/>
            </p:nvSpPr>
            <p:spPr>
              <a:xfrm>
                <a:off x="1743289" y="661355"/>
                <a:ext cx="154206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3" h="21600" extrusionOk="0">
                    <a:moveTo>
                      <a:pt x="0" y="11077"/>
                    </a:moveTo>
                    <a:cubicBezTo>
                      <a:pt x="0" y="16615"/>
                      <a:pt x="4985" y="21600"/>
                      <a:pt x="11077" y="21600"/>
                    </a:cubicBezTo>
                    <a:cubicBezTo>
                      <a:pt x="17169" y="21046"/>
                      <a:pt x="21600" y="16615"/>
                      <a:pt x="21046" y="10523"/>
                    </a:cubicBezTo>
                    <a:cubicBezTo>
                      <a:pt x="21046" y="3877"/>
                      <a:pt x="16062" y="0"/>
                      <a:pt x="9969" y="0"/>
                    </a:cubicBezTo>
                    <a:cubicBezTo>
                      <a:pt x="4431" y="0"/>
                      <a:pt x="0" y="4985"/>
                      <a:pt x="0" y="110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" name="Freeform 85"/>
              <p:cNvSpPr/>
              <p:nvPr/>
            </p:nvSpPr>
            <p:spPr>
              <a:xfrm>
                <a:off x="6366523" y="83177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7169" y="21046"/>
                      <a:pt x="21046" y="17169"/>
                      <a:pt x="21600" y="11077"/>
                    </a:cubicBezTo>
                    <a:cubicBezTo>
                      <a:pt x="21600" y="4985"/>
                      <a:pt x="17169" y="554"/>
                      <a:pt x="11077" y="0"/>
                    </a:cubicBezTo>
                    <a:cubicBezTo>
                      <a:pt x="4985" y="0"/>
                      <a:pt x="554" y="4985"/>
                      <a:pt x="0" y="10523"/>
                    </a:cubicBezTo>
                    <a:cubicBezTo>
                      <a:pt x="0" y="16615"/>
                      <a:pt x="4985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" name="Freeform 86"/>
              <p:cNvSpPr/>
              <p:nvPr/>
            </p:nvSpPr>
            <p:spPr>
              <a:xfrm>
                <a:off x="584744" y="336763"/>
                <a:ext cx="154206" cy="1541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3" h="21088" extrusionOk="0">
                    <a:moveTo>
                      <a:pt x="10523" y="21088"/>
                    </a:moveTo>
                    <a:cubicBezTo>
                      <a:pt x="16615" y="21088"/>
                      <a:pt x="21046" y="17211"/>
                      <a:pt x="21046" y="10565"/>
                    </a:cubicBezTo>
                    <a:cubicBezTo>
                      <a:pt x="21600" y="4473"/>
                      <a:pt x="17169" y="42"/>
                      <a:pt x="11077" y="42"/>
                    </a:cubicBezTo>
                    <a:cubicBezTo>
                      <a:pt x="4431" y="-512"/>
                      <a:pt x="0" y="4473"/>
                      <a:pt x="0" y="10011"/>
                    </a:cubicBezTo>
                    <a:cubicBezTo>
                      <a:pt x="0" y="16657"/>
                      <a:pt x="4985" y="21088"/>
                      <a:pt x="10523" y="2108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" name="Freeform 87"/>
              <p:cNvSpPr/>
              <p:nvPr/>
            </p:nvSpPr>
            <p:spPr>
              <a:xfrm>
                <a:off x="422141" y="336763"/>
                <a:ext cx="154172" cy="1541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088" extrusionOk="0">
                    <a:moveTo>
                      <a:pt x="10523" y="21088"/>
                    </a:moveTo>
                    <a:cubicBezTo>
                      <a:pt x="16615" y="21088"/>
                      <a:pt x="20492" y="17211"/>
                      <a:pt x="21046" y="10565"/>
                    </a:cubicBezTo>
                    <a:cubicBezTo>
                      <a:pt x="21600" y="4473"/>
                      <a:pt x="16615" y="42"/>
                      <a:pt x="10523" y="42"/>
                    </a:cubicBezTo>
                    <a:cubicBezTo>
                      <a:pt x="4431" y="-512"/>
                      <a:pt x="0" y="4473"/>
                      <a:pt x="0" y="10011"/>
                    </a:cubicBezTo>
                    <a:cubicBezTo>
                      <a:pt x="0" y="16657"/>
                      <a:pt x="4985" y="21088"/>
                      <a:pt x="10523" y="2108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" name="Freeform 88"/>
              <p:cNvSpPr/>
              <p:nvPr/>
            </p:nvSpPr>
            <p:spPr>
              <a:xfrm>
                <a:off x="5705167" y="997505"/>
                <a:ext cx="157913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7169" y="21600"/>
                      <a:pt x="21046" y="17621"/>
                      <a:pt x="21600" y="10800"/>
                    </a:cubicBezTo>
                    <a:cubicBezTo>
                      <a:pt x="21600" y="4547"/>
                      <a:pt x="17169" y="0"/>
                      <a:pt x="11077" y="0"/>
                    </a:cubicBezTo>
                    <a:cubicBezTo>
                      <a:pt x="4431" y="0"/>
                      <a:pt x="0" y="5116"/>
                      <a:pt x="0" y="10800"/>
                    </a:cubicBezTo>
                    <a:cubicBezTo>
                      <a:pt x="0" y="16484"/>
                      <a:pt x="4985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" name="Freeform 89"/>
              <p:cNvSpPr/>
              <p:nvPr/>
            </p:nvSpPr>
            <p:spPr>
              <a:xfrm>
                <a:off x="5871510" y="996558"/>
                <a:ext cx="154173" cy="1557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093" extrusionOk="0">
                    <a:moveTo>
                      <a:pt x="10011" y="47"/>
                    </a:moveTo>
                    <a:cubicBezTo>
                      <a:pt x="4473" y="47"/>
                      <a:pt x="-512" y="5031"/>
                      <a:pt x="42" y="10570"/>
                    </a:cubicBezTo>
                    <a:cubicBezTo>
                      <a:pt x="42" y="16662"/>
                      <a:pt x="4473" y="21093"/>
                      <a:pt x="10565" y="21093"/>
                    </a:cubicBezTo>
                    <a:cubicBezTo>
                      <a:pt x="16657" y="21093"/>
                      <a:pt x="21088" y="16108"/>
                      <a:pt x="21088" y="10016"/>
                    </a:cubicBezTo>
                    <a:cubicBezTo>
                      <a:pt x="20534" y="3924"/>
                      <a:pt x="16103" y="-507"/>
                      <a:pt x="10011" y="4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" name="Freeform 90"/>
              <p:cNvSpPr/>
              <p:nvPr/>
            </p:nvSpPr>
            <p:spPr>
              <a:xfrm>
                <a:off x="6532253" y="831775"/>
                <a:ext cx="154786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077"/>
                    </a:moveTo>
                    <a:cubicBezTo>
                      <a:pt x="0" y="17169"/>
                      <a:pt x="3979" y="21046"/>
                      <a:pt x="10232" y="21600"/>
                    </a:cubicBezTo>
                    <a:cubicBezTo>
                      <a:pt x="16484" y="21600"/>
                      <a:pt x="21600" y="17169"/>
                      <a:pt x="21600" y="11077"/>
                    </a:cubicBezTo>
                    <a:cubicBezTo>
                      <a:pt x="21600" y="4985"/>
                      <a:pt x="16484" y="0"/>
                      <a:pt x="10800" y="0"/>
                    </a:cubicBezTo>
                    <a:cubicBezTo>
                      <a:pt x="4547" y="0"/>
                      <a:pt x="0" y="4985"/>
                      <a:pt x="0" y="110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" name="Freeform 91"/>
              <p:cNvSpPr/>
              <p:nvPr/>
            </p:nvSpPr>
            <p:spPr>
              <a:xfrm>
                <a:off x="1082547" y="498752"/>
                <a:ext cx="15417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8" h="21600" extrusionOk="0">
                    <a:moveTo>
                      <a:pt x="42" y="10232"/>
                    </a:moveTo>
                    <a:cubicBezTo>
                      <a:pt x="-512" y="16484"/>
                      <a:pt x="4473" y="21600"/>
                      <a:pt x="10565" y="21600"/>
                    </a:cubicBezTo>
                    <a:cubicBezTo>
                      <a:pt x="16657" y="21600"/>
                      <a:pt x="21088" y="16484"/>
                      <a:pt x="21088" y="10800"/>
                    </a:cubicBezTo>
                    <a:cubicBezTo>
                      <a:pt x="21088" y="4547"/>
                      <a:pt x="16657" y="0"/>
                      <a:pt x="10565" y="0"/>
                    </a:cubicBezTo>
                    <a:cubicBezTo>
                      <a:pt x="4473" y="0"/>
                      <a:pt x="596" y="3979"/>
                      <a:pt x="42" y="102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" name="Freeform 92"/>
              <p:cNvSpPr/>
              <p:nvPr/>
            </p:nvSpPr>
            <p:spPr>
              <a:xfrm>
                <a:off x="7193608" y="661355"/>
                <a:ext cx="154206" cy="1542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3" h="21093" extrusionOk="0">
                    <a:moveTo>
                      <a:pt x="11077" y="21046"/>
                    </a:moveTo>
                    <a:cubicBezTo>
                      <a:pt x="17169" y="21046"/>
                      <a:pt x="21600" y="16062"/>
                      <a:pt x="21046" y="9969"/>
                    </a:cubicBezTo>
                    <a:cubicBezTo>
                      <a:pt x="21046" y="4431"/>
                      <a:pt x="16062" y="0"/>
                      <a:pt x="10523" y="0"/>
                    </a:cubicBezTo>
                    <a:cubicBezTo>
                      <a:pt x="4985" y="0"/>
                      <a:pt x="0" y="4985"/>
                      <a:pt x="0" y="11077"/>
                    </a:cubicBezTo>
                    <a:cubicBezTo>
                      <a:pt x="554" y="17169"/>
                      <a:pt x="4985" y="21600"/>
                      <a:pt x="11077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" name="Freeform 93"/>
              <p:cNvSpPr/>
              <p:nvPr/>
            </p:nvSpPr>
            <p:spPr>
              <a:xfrm>
                <a:off x="6203920" y="83177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6062" y="21600"/>
                      <a:pt x="21046" y="16062"/>
                      <a:pt x="21600" y="11077"/>
                    </a:cubicBezTo>
                    <a:cubicBezTo>
                      <a:pt x="21600" y="5538"/>
                      <a:pt x="16062" y="0"/>
                      <a:pt x="10523" y="0"/>
                    </a:cubicBezTo>
                    <a:cubicBezTo>
                      <a:pt x="5538" y="0"/>
                      <a:pt x="0" y="5538"/>
                      <a:pt x="0" y="10523"/>
                    </a:cubicBezTo>
                    <a:cubicBezTo>
                      <a:pt x="0" y="16062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" name="Freeform 94"/>
              <p:cNvSpPr/>
              <p:nvPr/>
            </p:nvSpPr>
            <p:spPr>
              <a:xfrm>
                <a:off x="254848" y="170420"/>
                <a:ext cx="159477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6062" y="21600"/>
                      <a:pt x="21600" y="16062"/>
                      <a:pt x="21600" y="10523"/>
                    </a:cubicBezTo>
                    <a:cubicBezTo>
                      <a:pt x="21600" y="5538"/>
                      <a:pt x="16062" y="0"/>
                      <a:pt x="11077" y="0"/>
                    </a:cubicBezTo>
                    <a:cubicBezTo>
                      <a:pt x="5538" y="0"/>
                      <a:pt x="0" y="5538"/>
                      <a:pt x="0" y="10523"/>
                    </a:cubicBezTo>
                    <a:cubicBezTo>
                      <a:pt x="0" y="16062"/>
                      <a:pt x="5538" y="21046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" name="Freeform 95"/>
              <p:cNvSpPr/>
              <p:nvPr/>
            </p:nvSpPr>
            <p:spPr>
              <a:xfrm>
                <a:off x="93809" y="170420"/>
                <a:ext cx="154145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0523" y="21600"/>
                    </a:moveTo>
                    <a:cubicBezTo>
                      <a:pt x="16062" y="21600"/>
                      <a:pt x="21600" y="16062"/>
                      <a:pt x="21046" y="10523"/>
                    </a:cubicBezTo>
                    <a:cubicBezTo>
                      <a:pt x="21046" y="5538"/>
                      <a:pt x="15508" y="0"/>
                      <a:pt x="10523" y="0"/>
                    </a:cubicBezTo>
                    <a:cubicBezTo>
                      <a:pt x="4985" y="0"/>
                      <a:pt x="0" y="5538"/>
                      <a:pt x="0" y="11077"/>
                    </a:cubicBezTo>
                    <a:cubicBezTo>
                      <a:pt x="0" y="16062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" name="Freeform 96"/>
              <p:cNvSpPr/>
              <p:nvPr/>
            </p:nvSpPr>
            <p:spPr>
              <a:xfrm>
                <a:off x="916204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6062" y="21600"/>
                      <a:pt x="21600" y="16062"/>
                      <a:pt x="21600" y="11077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6092" y="0"/>
                      <a:pt x="0" y="5538"/>
                      <a:pt x="0" y="11077"/>
                    </a:cubicBezTo>
                    <a:cubicBezTo>
                      <a:pt x="0" y="16062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" name="Freeform 97"/>
              <p:cNvSpPr/>
              <p:nvPr/>
            </p:nvSpPr>
            <p:spPr>
              <a:xfrm>
                <a:off x="2404644" y="83177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600"/>
                      <a:pt x="21600" y="16062"/>
                      <a:pt x="21600" y="10523"/>
                    </a:cubicBezTo>
                    <a:cubicBezTo>
                      <a:pt x="21046" y="5538"/>
                      <a:pt x="15508" y="0"/>
                      <a:pt x="10523" y="0"/>
                    </a:cubicBezTo>
                    <a:cubicBezTo>
                      <a:pt x="4985" y="0"/>
                      <a:pt x="0" y="6092"/>
                      <a:pt x="0" y="11077"/>
                    </a:cubicBezTo>
                    <a:cubicBezTo>
                      <a:pt x="0" y="16062"/>
                      <a:pt x="5538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" name="Freeform 98"/>
              <p:cNvSpPr/>
              <p:nvPr/>
            </p:nvSpPr>
            <p:spPr>
              <a:xfrm>
                <a:off x="1244536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969" y="21600"/>
                    </a:moveTo>
                    <a:cubicBezTo>
                      <a:pt x="15508" y="21600"/>
                      <a:pt x="21046" y="16484"/>
                      <a:pt x="21600" y="10800"/>
                    </a:cubicBezTo>
                    <a:cubicBezTo>
                      <a:pt x="21600" y="5684"/>
                      <a:pt x="16062" y="0"/>
                      <a:pt x="11077" y="0"/>
                    </a:cubicBezTo>
                    <a:cubicBezTo>
                      <a:pt x="5538" y="0"/>
                      <a:pt x="0" y="5116"/>
                      <a:pt x="0" y="10800"/>
                    </a:cubicBezTo>
                    <a:cubicBezTo>
                      <a:pt x="0" y="15916"/>
                      <a:pt x="4985" y="21600"/>
                      <a:pt x="996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" name="Freeform 99"/>
              <p:cNvSpPr/>
              <p:nvPr/>
            </p:nvSpPr>
            <p:spPr>
              <a:xfrm>
                <a:off x="1414956" y="498752"/>
                <a:ext cx="157914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600"/>
                      <a:pt x="21600" y="15916"/>
                      <a:pt x="21600" y="10800"/>
                    </a:cubicBezTo>
                    <a:cubicBezTo>
                      <a:pt x="21600" y="5116"/>
                      <a:pt x="16062" y="0"/>
                      <a:pt x="10523" y="0"/>
                    </a:cubicBezTo>
                    <a:cubicBezTo>
                      <a:pt x="5538" y="0"/>
                      <a:pt x="0" y="5684"/>
                      <a:pt x="0" y="10800"/>
                    </a:cubicBezTo>
                    <a:cubicBezTo>
                      <a:pt x="0" y="16484"/>
                      <a:pt x="6092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" name="Freeform 100"/>
              <p:cNvSpPr/>
              <p:nvPr/>
            </p:nvSpPr>
            <p:spPr>
              <a:xfrm>
                <a:off x="1905891" y="661355"/>
                <a:ext cx="157914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046"/>
                      <a:pt x="21600" y="15508"/>
                      <a:pt x="21600" y="10523"/>
                    </a:cubicBezTo>
                    <a:cubicBezTo>
                      <a:pt x="21600" y="4985"/>
                      <a:pt x="15508" y="0"/>
                      <a:pt x="10523" y="0"/>
                    </a:cubicBezTo>
                    <a:cubicBezTo>
                      <a:pt x="5538" y="0"/>
                      <a:pt x="0" y="5538"/>
                      <a:pt x="0" y="11077"/>
                    </a:cubicBezTo>
                    <a:cubicBezTo>
                      <a:pt x="0" y="16062"/>
                      <a:pt x="6092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" name="Freeform 101"/>
              <p:cNvSpPr/>
              <p:nvPr/>
            </p:nvSpPr>
            <p:spPr>
              <a:xfrm>
                <a:off x="5381525" y="996620"/>
                <a:ext cx="153223" cy="155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5" extrusionOk="0">
                    <a:moveTo>
                      <a:pt x="11368" y="39"/>
                    </a:moveTo>
                    <a:cubicBezTo>
                      <a:pt x="5684" y="-515"/>
                      <a:pt x="0" y="5023"/>
                      <a:pt x="0" y="10008"/>
                    </a:cubicBezTo>
                    <a:cubicBezTo>
                      <a:pt x="0" y="15547"/>
                      <a:pt x="5116" y="21085"/>
                      <a:pt x="10232" y="21085"/>
                    </a:cubicBezTo>
                    <a:cubicBezTo>
                      <a:pt x="15916" y="21085"/>
                      <a:pt x="21600" y="16100"/>
                      <a:pt x="21600" y="10562"/>
                    </a:cubicBezTo>
                    <a:cubicBezTo>
                      <a:pt x="21600" y="5577"/>
                      <a:pt x="16484" y="39"/>
                      <a:pt x="11368" y="3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" name="Freeform 102"/>
              <p:cNvSpPr/>
              <p:nvPr/>
            </p:nvSpPr>
            <p:spPr>
              <a:xfrm>
                <a:off x="4554440" y="1160108"/>
                <a:ext cx="157913" cy="154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5" extrusionOk="0">
                    <a:moveTo>
                      <a:pt x="10523" y="21046"/>
                    </a:moveTo>
                    <a:cubicBezTo>
                      <a:pt x="15508" y="21600"/>
                      <a:pt x="21046" y="16062"/>
                      <a:pt x="21600" y="10523"/>
                    </a:cubicBezTo>
                    <a:cubicBezTo>
                      <a:pt x="21600" y="5538"/>
                      <a:pt x="16062" y="0"/>
                      <a:pt x="11077" y="0"/>
                    </a:cubicBezTo>
                    <a:cubicBezTo>
                      <a:pt x="5538" y="0"/>
                      <a:pt x="0" y="5538"/>
                      <a:pt x="0" y="10523"/>
                    </a:cubicBezTo>
                    <a:cubicBezTo>
                      <a:pt x="0" y="15508"/>
                      <a:pt x="5538" y="21046"/>
                      <a:pt x="10523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0" name="Freeform 103"/>
              <p:cNvSpPr/>
              <p:nvPr/>
            </p:nvSpPr>
            <p:spPr>
              <a:xfrm>
                <a:off x="4384020" y="1160108"/>
                <a:ext cx="153223" cy="153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916" y="21600"/>
                      <a:pt x="21600" y="16484"/>
                      <a:pt x="21600" y="11368"/>
                    </a:cubicBezTo>
                    <a:cubicBezTo>
                      <a:pt x="21600" y="5684"/>
                      <a:pt x="16484" y="0"/>
                      <a:pt x="10800" y="0"/>
                    </a:cubicBezTo>
                    <a:cubicBezTo>
                      <a:pt x="5684" y="0"/>
                      <a:pt x="0" y="5684"/>
                      <a:pt x="0" y="10800"/>
                    </a:cubicBezTo>
                    <a:cubicBezTo>
                      <a:pt x="0" y="15916"/>
                      <a:pt x="5116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" name="Freeform 104"/>
              <p:cNvSpPr/>
              <p:nvPr/>
            </p:nvSpPr>
            <p:spPr>
              <a:xfrm>
                <a:off x="4220495" y="1160108"/>
                <a:ext cx="154145" cy="154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085" extrusionOk="0">
                    <a:moveTo>
                      <a:pt x="11116" y="0"/>
                    </a:moveTo>
                    <a:cubicBezTo>
                      <a:pt x="5577" y="0"/>
                      <a:pt x="39" y="4985"/>
                      <a:pt x="39" y="10523"/>
                    </a:cubicBezTo>
                    <a:cubicBezTo>
                      <a:pt x="-515" y="15508"/>
                      <a:pt x="5023" y="21046"/>
                      <a:pt x="10008" y="21046"/>
                    </a:cubicBezTo>
                    <a:cubicBezTo>
                      <a:pt x="15547" y="21600"/>
                      <a:pt x="21085" y="16062"/>
                      <a:pt x="21085" y="10523"/>
                    </a:cubicBezTo>
                    <a:cubicBezTo>
                      <a:pt x="21085" y="5538"/>
                      <a:pt x="15547" y="0"/>
                      <a:pt x="11116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" name="Freeform 105"/>
              <p:cNvSpPr/>
              <p:nvPr/>
            </p:nvSpPr>
            <p:spPr>
              <a:xfrm>
                <a:off x="4055687" y="1160108"/>
                <a:ext cx="157914" cy="154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5" extrusionOk="0">
                    <a:moveTo>
                      <a:pt x="10523" y="21046"/>
                    </a:moveTo>
                    <a:cubicBezTo>
                      <a:pt x="16062" y="21600"/>
                      <a:pt x="21600" y="16062"/>
                      <a:pt x="21600" y="10523"/>
                    </a:cubicBezTo>
                    <a:cubicBezTo>
                      <a:pt x="21600" y="5538"/>
                      <a:pt x="16062" y="0"/>
                      <a:pt x="11077" y="0"/>
                    </a:cubicBezTo>
                    <a:cubicBezTo>
                      <a:pt x="5538" y="0"/>
                      <a:pt x="0" y="4985"/>
                      <a:pt x="0" y="10523"/>
                    </a:cubicBezTo>
                    <a:cubicBezTo>
                      <a:pt x="0" y="15508"/>
                      <a:pt x="5538" y="21046"/>
                      <a:pt x="10523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" name="Freeform 106"/>
              <p:cNvSpPr/>
              <p:nvPr/>
            </p:nvSpPr>
            <p:spPr>
              <a:xfrm>
                <a:off x="3893085" y="1160108"/>
                <a:ext cx="153223" cy="153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368"/>
                    </a:moveTo>
                    <a:cubicBezTo>
                      <a:pt x="0" y="16484"/>
                      <a:pt x="5684" y="21600"/>
                      <a:pt x="10800" y="21600"/>
                    </a:cubicBezTo>
                    <a:cubicBezTo>
                      <a:pt x="16484" y="21600"/>
                      <a:pt x="21600" y="15916"/>
                      <a:pt x="21600" y="10800"/>
                    </a:cubicBezTo>
                    <a:cubicBezTo>
                      <a:pt x="21600" y="5684"/>
                      <a:pt x="15916" y="0"/>
                      <a:pt x="10800" y="0"/>
                    </a:cubicBezTo>
                    <a:cubicBezTo>
                      <a:pt x="5116" y="0"/>
                      <a:pt x="0" y="5684"/>
                      <a:pt x="0" y="113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" name="Freeform 107"/>
              <p:cNvSpPr/>
              <p:nvPr/>
            </p:nvSpPr>
            <p:spPr>
              <a:xfrm>
                <a:off x="3731123" y="1160108"/>
                <a:ext cx="154145" cy="154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085" extrusionOk="0">
                    <a:moveTo>
                      <a:pt x="10562" y="21046"/>
                    </a:moveTo>
                    <a:cubicBezTo>
                      <a:pt x="16100" y="21046"/>
                      <a:pt x="21085" y="15508"/>
                      <a:pt x="21085" y="9969"/>
                    </a:cubicBezTo>
                    <a:cubicBezTo>
                      <a:pt x="21085" y="4985"/>
                      <a:pt x="15547" y="0"/>
                      <a:pt x="10008" y="0"/>
                    </a:cubicBezTo>
                    <a:cubicBezTo>
                      <a:pt x="5023" y="0"/>
                      <a:pt x="-515" y="5538"/>
                      <a:pt x="39" y="11077"/>
                    </a:cubicBezTo>
                    <a:cubicBezTo>
                      <a:pt x="39" y="16062"/>
                      <a:pt x="5577" y="21600"/>
                      <a:pt x="10562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" name="Freeform 108"/>
              <p:cNvSpPr/>
              <p:nvPr/>
            </p:nvSpPr>
            <p:spPr>
              <a:xfrm>
                <a:off x="3556935" y="1160108"/>
                <a:ext cx="157913" cy="154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5" extrusionOk="0">
                    <a:moveTo>
                      <a:pt x="10523" y="21046"/>
                    </a:moveTo>
                    <a:cubicBezTo>
                      <a:pt x="15508" y="21600"/>
                      <a:pt x="21600" y="16062"/>
                      <a:pt x="21600" y="11077"/>
                    </a:cubicBezTo>
                    <a:cubicBezTo>
                      <a:pt x="21600" y="5538"/>
                      <a:pt x="16062" y="0"/>
                      <a:pt x="11631" y="0"/>
                    </a:cubicBezTo>
                    <a:cubicBezTo>
                      <a:pt x="6092" y="0"/>
                      <a:pt x="0" y="4985"/>
                      <a:pt x="0" y="10523"/>
                    </a:cubicBezTo>
                    <a:cubicBezTo>
                      <a:pt x="0" y="15508"/>
                      <a:pt x="5538" y="21046"/>
                      <a:pt x="10523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" name="Freeform 109"/>
              <p:cNvSpPr/>
              <p:nvPr/>
            </p:nvSpPr>
            <p:spPr>
              <a:xfrm>
                <a:off x="7193608" y="498752"/>
                <a:ext cx="154145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1077" y="21600"/>
                    </a:moveTo>
                    <a:cubicBezTo>
                      <a:pt x="16062" y="21600"/>
                      <a:pt x="21600" y="15916"/>
                      <a:pt x="21046" y="10800"/>
                    </a:cubicBezTo>
                    <a:cubicBezTo>
                      <a:pt x="21046" y="5116"/>
                      <a:pt x="15508" y="0"/>
                      <a:pt x="9969" y="0"/>
                    </a:cubicBezTo>
                    <a:cubicBezTo>
                      <a:pt x="4985" y="0"/>
                      <a:pt x="0" y="5684"/>
                      <a:pt x="0" y="10800"/>
                    </a:cubicBezTo>
                    <a:cubicBezTo>
                      <a:pt x="0" y="16484"/>
                      <a:pt x="5538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" name="Freeform 110"/>
              <p:cNvSpPr/>
              <p:nvPr/>
            </p:nvSpPr>
            <p:spPr>
              <a:xfrm>
                <a:off x="7356210" y="498752"/>
                <a:ext cx="157913" cy="1547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6062" y="21600"/>
                      <a:pt x="21600" y="16484"/>
                      <a:pt x="21600" y="10800"/>
                    </a:cubicBezTo>
                    <a:cubicBezTo>
                      <a:pt x="21600" y="5684"/>
                      <a:pt x="16062" y="0"/>
                      <a:pt x="11077" y="0"/>
                    </a:cubicBezTo>
                    <a:cubicBezTo>
                      <a:pt x="5538" y="0"/>
                      <a:pt x="0" y="5116"/>
                      <a:pt x="0" y="10800"/>
                    </a:cubicBezTo>
                    <a:cubicBezTo>
                      <a:pt x="0" y="15916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" name="Freeform 111"/>
              <p:cNvSpPr/>
              <p:nvPr/>
            </p:nvSpPr>
            <p:spPr>
              <a:xfrm>
                <a:off x="3066000" y="997505"/>
                <a:ext cx="157913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0"/>
                    </a:moveTo>
                    <a:cubicBezTo>
                      <a:pt x="6092" y="0"/>
                      <a:pt x="554" y="5116"/>
                      <a:pt x="0" y="10800"/>
                    </a:cubicBezTo>
                    <a:cubicBezTo>
                      <a:pt x="0" y="15916"/>
                      <a:pt x="5538" y="21600"/>
                      <a:pt x="10523" y="21600"/>
                    </a:cubicBezTo>
                    <a:cubicBezTo>
                      <a:pt x="16062" y="21600"/>
                      <a:pt x="21600" y="16484"/>
                      <a:pt x="21600" y="10800"/>
                    </a:cubicBezTo>
                    <a:cubicBezTo>
                      <a:pt x="21600" y="5684"/>
                      <a:pt x="16062" y="0"/>
                      <a:pt x="1107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" name="Freeform 112"/>
              <p:cNvSpPr/>
              <p:nvPr/>
            </p:nvSpPr>
            <p:spPr>
              <a:xfrm>
                <a:off x="2895579" y="997505"/>
                <a:ext cx="157914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6062" y="21600"/>
                      <a:pt x="21600" y="15916"/>
                      <a:pt x="21600" y="10232"/>
                    </a:cubicBezTo>
                    <a:cubicBezTo>
                      <a:pt x="21046" y="5116"/>
                      <a:pt x="15508" y="0"/>
                      <a:pt x="10523" y="0"/>
                    </a:cubicBezTo>
                    <a:cubicBezTo>
                      <a:pt x="5538" y="0"/>
                      <a:pt x="0" y="5684"/>
                      <a:pt x="0" y="10800"/>
                    </a:cubicBezTo>
                    <a:cubicBezTo>
                      <a:pt x="0" y="16484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" name="Freeform 113"/>
              <p:cNvSpPr/>
              <p:nvPr/>
            </p:nvSpPr>
            <p:spPr>
              <a:xfrm>
                <a:off x="6694855" y="66135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5508" y="21600"/>
                      <a:pt x="21046" y="16062"/>
                      <a:pt x="21600" y="11077"/>
                    </a:cubicBezTo>
                    <a:cubicBezTo>
                      <a:pt x="21600" y="5538"/>
                      <a:pt x="16062" y="0"/>
                      <a:pt x="10523" y="0"/>
                    </a:cubicBezTo>
                    <a:cubicBezTo>
                      <a:pt x="5538" y="0"/>
                      <a:pt x="0" y="5538"/>
                      <a:pt x="0" y="10523"/>
                    </a:cubicBezTo>
                    <a:cubicBezTo>
                      <a:pt x="0" y="15508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" name="Freeform 114"/>
              <p:cNvSpPr/>
              <p:nvPr/>
            </p:nvSpPr>
            <p:spPr>
              <a:xfrm>
                <a:off x="6532253" y="661355"/>
                <a:ext cx="154786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6484" y="21046"/>
                      <a:pt x="21600" y="15508"/>
                      <a:pt x="21600" y="10523"/>
                    </a:cubicBezTo>
                    <a:cubicBezTo>
                      <a:pt x="21600" y="4985"/>
                      <a:pt x="15916" y="0"/>
                      <a:pt x="10232" y="0"/>
                    </a:cubicBezTo>
                    <a:cubicBezTo>
                      <a:pt x="5116" y="0"/>
                      <a:pt x="0" y="5538"/>
                      <a:pt x="0" y="11077"/>
                    </a:cubicBezTo>
                    <a:cubicBezTo>
                      <a:pt x="0" y="16062"/>
                      <a:pt x="5684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" name="Freeform 115"/>
              <p:cNvSpPr/>
              <p:nvPr/>
            </p:nvSpPr>
            <p:spPr>
              <a:xfrm>
                <a:off x="753601" y="333022"/>
                <a:ext cx="159477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600"/>
                      <a:pt x="21600" y="16062"/>
                      <a:pt x="21600" y="10523"/>
                    </a:cubicBezTo>
                    <a:cubicBezTo>
                      <a:pt x="21046" y="5538"/>
                      <a:pt x="15508" y="0"/>
                      <a:pt x="10523" y="0"/>
                    </a:cubicBezTo>
                    <a:cubicBezTo>
                      <a:pt x="4985" y="554"/>
                      <a:pt x="0" y="6092"/>
                      <a:pt x="0" y="11631"/>
                    </a:cubicBezTo>
                    <a:cubicBezTo>
                      <a:pt x="0" y="16062"/>
                      <a:pt x="5538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" name="Freeform 116"/>
              <p:cNvSpPr/>
              <p:nvPr/>
            </p:nvSpPr>
            <p:spPr>
              <a:xfrm>
                <a:off x="7854963" y="333022"/>
                <a:ext cx="157914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0"/>
                    </a:moveTo>
                    <a:cubicBezTo>
                      <a:pt x="5538" y="0"/>
                      <a:pt x="0" y="5538"/>
                      <a:pt x="0" y="11077"/>
                    </a:cubicBezTo>
                    <a:cubicBezTo>
                      <a:pt x="0" y="16062"/>
                      <a:pt x="5538" y="21600"/>
                      <a:pt x="10523" y="21600"/>
                    </a:cubicBezTo>
                    <a:cubicBezTo>
                      <a:pt x="16062" y="21600"/>
                      <a:pt x="21600" y="16062"/>
                      <a:pt x="21600" y="11077"/>
                    </a:cubicBezTo>
                    <a:cubicBezTo>
                      <a:pt x="21600" y="6092"/>
                      <a:pt x="16062" y="554"/>
                      <a:pt x="1107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" name="Freeform 117"/>
              <p:cNvSpPr/>
              <p:nvPr/>
            </p:nvSpPr>
            <p:spPr>
              <a:xfrm>
                <a:off x="8019808" y="336791"/>
                <a:ext cx="155671" cy="154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085" extrusionOk="0">
                    <a:moveTo>
                      <a:pt x="10562" y="21085"/>
                    </a:moveTo>
                    <a:cubicBezTo>
                      <a:pt x="15547" y="21085"/>
                      <a:pt x="21085" y="15547"/>
                      <a:pt x="21085" y="10562"/>
                    </a:cubicBezTo>
                    <a:cubicBezTo>
                      <a:pt x="21085" y="5023"/>
                      <a:pt x="15547" y="-515"/>
                      <a:pt x="10008" y="39"/>
                    </a:cubicBezTo>
                    <a:cubicBezTo>
                      <a:pt x="5023" y="39"/>
                      <a:pt x="-515" y="5577"/>
                      <a:pt x="39" y="10562"/>
                    </a:cubicBezTo>
                    <a:cubicBezTo>
                      <a:pt x="39" y="15547"/>
                      <a:pt x="5577" y="21085"/>
                      <a:pt x="10562" y="210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" name="Freeform 118"/>
              <p:cNvSpPr/>
              <p:nvPr/>
            </p:nvSpPr>
            <p:spPr>
              <a:xfrm>
                <a:off x="8183295" y="333022"/>
                <a:ext cx="15322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684" y="0"/>
                      <a:pt x="0" y="5538"/>
                      <a:pt x="0" y="10523"/>
                    </a:cubicBezTo>
                    <a:cubicBezTo>
                      <a:pt x="0" y="16062"/>
                      <a:pt x="5116" y="21600"/>
                      <a:pt x="10800" y="21600"/>
                    </a:cubicBezTo>
                    <a:cubicBezTo>
                      <a:pt x="15916" y="21600"/>
                      <a:pt x="21600" y="16062"/>
                      <a:pt x="21600" y="11077"/>
                    </a:cubicBezTo>
                    <a:cubicBezTo>
                      <a:pt x="21600" y="6092"/>
                      <a:pt x="16484" y="554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" name="Freeform 119"/>
              <p:cNvSpPr/>
              <p:nvPr/>
            </p:nvSpPr>
            <p:spPr>
              <a:xfrm>
                <a:off x="8345899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5508" y="21600"/>
                      <a:pt x="21046" y="16615"/>
                      <a:pt x="21600" y="11077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5538" y="0"/>
                      <a:pt x="0" y="5538"/>
                      <a:pt x="0" y="10523"/>
                    </a:cubicBezTo>
                    <a:cubicBezTo>
                      <a:pt x="0" y="16062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" name="Freeform 120"/>
              <p:cNvSpPr/>
              <p:nvPr/>
            </p:nvSpPr>
            <p:spPr>
              <a:xfrm>
                <a:off x="8514755" y="333022"/>
                <a:ext cx="159477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600"/>
                      <a:pt x="21600" y="16062"/>
                      <a:pt x="21600" y="11077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5538" y="0"/>
                      <a:pt x="554" y="5538"/>
                      <a:pt x="0" y="10523"/>
                    </a:cubicBezTo>
                    <a:cubicBezTo>
                      <a:pt x="0" y="16062"/>
                      <a:pt x="5538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" name="Freeform 121"/>
              <p:cNvSpPr/>
              <p:nvPr/>
            </p:nvSpPr>
            <p:spPr>
              <a:xfrm>
                <a:off x="8682049" y="333022"/>
                <a:ext cx="153222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484" y="21600"/>
                      <a:pt x="21600" y="16062"/>
                      <a:pt x="21600" y="10523"/>
                    </a:cubicBezTo>
                    <a:cubicBezTo>
                      <a:pt x="21600" y="5538"/>
                      <a:pt x="15916" y="0"/>
                      <a:pt x="10800" y="0"/>
                    </a:cubicBezTo>
                    <a:cubicBezTo>
                      <a:pt x="5116" y="554"/>
                      <a:pt x="0" y="6092"/>
                      <a:pt x="0" y="11631"/>
                    </a:cubicBezTo>
                    <a:cubicBezTo>
                      <a:pt x="0" y="16062"/>
                      <a:pt x="5684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" name="Freeform 122"/>
              <p:cNvSpPr/>
              <p:nvPr/>
            </p:nvSpPr>
            <p:spPr>
              <a:xfrm>
                <a:off x="8844651" y="333022"/>
                <a:ext cx="154145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0523" y="21600"/>
                    </a:moveTo>
                    <a:cubicBezTo>
                      <a:pt x="15508" y="21600"/>
                      <a:pt x="21046" y="16062"/>
                      <a:pt x="21046" y="11631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5538" y="0"/>
                      <a:pt x="0" y="5538"/>
                      <a:pt x="0" y="10523"/>
                    </a:cubicBezTo>
                    <a:cubicBezTo>
                      <a:pt x="0" y="16062"/>
                      <a:pt x="4985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0" name="Freeform 123"/>
              <p:cNvSpPr/>
              <p:nvPr/>
            </p:nvSpPr>
            <p:spPr>
              <a:xfrm>
                <a:off x="9005690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600"/>
                      <a:pt x="21600" y="16062"/>
                      <a:pt x="21600" y="11077"/>
                    </a:cubicBezTo>
                    <a:cubicBezTo>
                      <a:pt x="21600" y="5538"/>
                      <a:pt x="16062" y="0"/>
                      <a:pt x="11077" y="0"/>
                    </a:cubicBezTo>
                    <a:cubicBezTo>
                      <a:pt x="5538" y="554"/>
                      <a:pt x="0" y="6092"/>
                      <a:pt x="0" y="11077"/>
                    </a:cubicBezTo>
                    <a:cubicBezTo>
                      <a:pt x="0" y="16062"/>
                      <a:pt x="5538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" name="Freeform 124"/>
              <p:cNvSpPr/>
              <p:nvPr/>
            </p:nvSpPr>
            <p:spPr>
              <a:xfrm>
                <a:off x="9179879" y="333022"/>
                <a:ext cx="154145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0562" y="21600"/>
                    </a:moveTo>
                    <a:cubicBezTo>
                      <a:pt x="15547" y="21600"/>
                      <a:pt x="21085" y="16062"/>
                      <a:pt x="21085" y="11077"/>
                    </a:cubicBezTo>
                    <a:cubicBezTo>
                      <a:pt x="21085" y="5538"/>
                      <a:pt x="15547" y="0"/>
                      <a:pt x="10562" y="0"/>
                    </a:cubicBezTo>
                    <a:cubicBezTo>
                      <a:pt x="5023" y="554"/>
                      <a:pt x="-515" y="6092"/>
                      <a:pt x="39" y="11077"/>
                    </a:cubicBezTo>
                    <a:cubicBezTo>
                      <a:pt x="39" y="16062"/>
                      <a:pt x="5577" y="21600"/>
                      <a:pt x="1056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" name="Freeform 125"/>
              <p:cNvSpPr/>
              <p:nvPr/>
            </p:nvSpPr>
            <p:spPr>
              <a:xfrm>
                <a:off x="9343404" y="333022"/>
                <a:ext cx="153222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916" y="21600"/>
                      <a:pt x="21600" y="16062"/>
                      <a:pt x="21600" y="11077"/>
                    </a:cubicBezTo>
                    <a:cubicBezTo>
                      <a:pt x="21600" y="6092"/>
                      <a:pt x="16484" y="554"/>
                      <a:pt x="10800" y="0"/>
                    </a:cubicBezTo>
                    <a:cubicBezTo>
                      <a:pt x="5684" y="0"/>
                      <a:pt x="0" y="5538"/>
                      <a:pt x="0" y="10523"/>
                    </a:cubicBezTo>
                    <a:cubicBezTo>
                      <a:pt x="0" y="16062"/>
                      <a:pt x="5116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" name="Freeform 126"/>
              <p:cNvSpPr/>
              <p:nvPr/>
            </p:nvSpPr>
            <p:spPr>
              <a:xfrm>
                <a:off x="9504443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600"/>
                      <a:pt x="21600" y="16062"/>
                      <a:pt x="21600" y="10523"/>
                    </a:cubicBezTo>
                    <a:cubicBezTo>
                      <a:pt x="21600" y="5538"/>
                      <a:pt x="15508" y="0"/>
                      <a:pt x="10523" y="0"/>
                    </a:cubicBezTo>
                    <a:cubicBezTo>
                      <a:pt x="5538" y="554"/>
                      <a:pt x="0" y="6092"/>
                      <a:pt x="0" y="11077"/>
                    </a:cubicBezTo>
                    <a:cubicBezTo>
                      <a:pt x="0" y="16615"/>
                      <a:pt x="5538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" name="Freeform 127"/>
              <p:cNvSpPr/>
              <p:nvPr/>
            </p:nvSpPr>
            <p:spPr>
              <a:xfrm>
                <a:off x="9670814" y="333022"/>
                <a:ext cx="154145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0008" y="21600"/>
                    </a:moveTo>
                    <a:cubicBezTo>
                      <a:pt x="15547" y="21600"/>
                      <a:pt x="21085" y="16615"/>
                      <a:pt x="21085" y="11077"/>
                    </a:cubicBezTo>
                    <a:cubicBezTo>
                      <a:pt x="21085" y="6092"/>
                      <a:pt x="16100" y="554"/>
                      <a:pt x="11116" y="0"/>
                    </a:cubicBezTo>
                    <a:cubicBezTo>
                      <a:pt x="5577" y="0"/>
                      <a:pt x="39" y="5538"/>
                      <a:pt x="39" y="10523"/>
                    </a:cubicBezTo>
                    <a:cubicBezTo>
                      <a:pt x="-515" y="16062"/>
                      <a:pt x="5023" y="21600"/>
                      <a:pt x="1000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" name="Freeform 128"/>
              <p:cNvSpPr/>
              <p:nvPr/>
            </p:nvSpPr>
            <p:spPr>
              <a:xfrm>
                <a:off x="9832775" y="336791"/>
                <a:ext cx="154787" cy="154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5" extrusionOk="0">
                    <a:moveTo>
                      <a:pt x="11368" y="39"/>
                    </a:moveTo>
                    <a:cubicBezTo>
                      <a:pt x="5684" y="-515"/>
                      <a:pt x="0" y="5023"/>
                      <a:pt x="0" y="10008"/>
                    </a:cubicBezTo>
                    <a:cubicBezTo>
                      <a:pt x="0" y="15547"/>
                      <a:pt x="5116" y="21085"/>
                      <a:pt x="10232" y="21085"/>
                    </a:cubicBezTo>
                    <a:cubicBezTo>
                      <a:pt x="15916" y="21085"/>
                      <a:pt x="21600" y="16100"/>
                      <a:pt x="21600" y="10562"/>
                    </a:cubicBezTo>
                    <a:cubicBezTo>
                      <a:pt x="21600" y="5577"/>
                      <a:pt x="16484" y="39"/>
                      <a:pt x="11368" y="3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" name="Freeform 129"/>
              <p:cNvSpPr/>
              <p:nvPr/>
            </p:nvSpPr>
            <p:spPr>
              <a:xfrm>
                <a:off x="10003196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600"/>
                      <a:pt x="21600" y="16062"/>
                      <a:pt x="21600" y="10523"/>
                    </a:cubicBezTo>
                    <a:cubicBezTo>
                      <a:pt x="21046" y="5538"/>
                      <a:pt x="15508" y="0"/>
                      <a:pt x="10523" y="0"/>
                    </a:cubicBezTo>
                    <a:cubicBezTo>
                      <a:pt x="4985" y="554"/>
                      <a:pt x="0" y="6092"/>
                      <a:pt x="0" y="11631"/>
                    </a:cubicBezTo>
                    <a:cubicBezTo>
                      <a:pt x="0" y="16615"/>
                      <a:pt x="5538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" name="Freeform 130"/>
              <p:cNvSpPr/>
              <p:nvPr/>
            </p:nvSpPr>
            <p:spPr>
              <a:xfrm>
                <a:off x="10165798" y="333022"/>
                <a:ext cx="157914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631" y="0"/>
                    </a:moveTo>
                    <a:cubicBezTo>
                      <a:pt x="6092" y="0"/>
                      <a:pt x="554" y="5538"/>
                      <a:pt x="0" y="10523"/>
                    </a:cubicBezTo>
                    <a:cubicBezTo>
                      <a:pt x="0" y="16062"/>
                      <a:pt x="5538" y="21600"/>
                      <a:pt x="10523" y="21600"/>
                    </a:cubicBezTo>
                    <a:cubicBezTo>
                      <a:pt x="16062" y="21600"/>
                      <a:pt x="21600" y="16615"/>
                      <a:pt x="21600" y="11077"/>
                    </a:cubicBezTo>
                    <a:cubicBezTo>
                      <a:pt x="21600" y="6092"/>
                      <a:pt x="16615" y="554"/>
                      <a:pt x="1163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" name="Freeform 131"/>
              <p:cNvSpPr/>
              <p:nvPr/>
            </p:nvSpPr>
            <p:spPr>
              <a:xfrm>
                <a:off x="10331528" y="333022"/>
                <a:ext cx="154786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0"/>
                    </a:moveTo>
                    <a:cubicBezTo>
                      <a:pt x="5684" y="0"/>
                      <a:pt x="0" y="5538"/>
                      <a:pt x="0" y="10523"/>
                    </a:cubicBezTo>
                    <a:cubicBezTo>
                      <a:pt x="0" y="16062"/>
                      <a:pt x="5116" y="21600"/>
                      <a:pt x="10232" y="21600"/>
                    </a:cubicBezTo>
                    <a:cubicBezTo>
                      <a:pt x="15916" y="21600"/>
                      <a:pt x="21600" y="16615"/>
                      <a:pt x="21600" y="11077"/>
                    </a:cubicBezTo>
                    <a:cubicBezTo>
                      <a:pt x="21600" y="6092"/>
                      <a:pt x="16484" y="554"/>
                      <a:pt x="1136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" name="Freeform 132"/>
              <p:cNvSpPr/>
              <p:nvPr/>
            </p:nvSpPr>
            <p:spPr>
              <a:xfrm>
                <a:off x="10494131" y="333022"/>
                <a:ext cx="154145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9969" y="21600"/>
                    </a:moveTo>
                    <a:cubicBezTo>
                      <a:pt x="15508" y="21600"/>
                      <a:pt x="21046" y="16615"/>
                      <a:pt x="21046" y="11077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5538" y="0"/>
                      <a:pt x="0" y="5538"/>
                      <a:pt x="0" y="10523"/>
                    </a:cubicBezTo>
                    <a:cubicBezTo>
                      <a:pt x="0" y="16062"/>
                      <a:pt x="4985" y="21600"/>
                      <a:pt x="996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" name="Freeform 133"/>
              <p:cNvSpPr/>
              <p:nvPr/>
            </p:nvSpPr>
            <p:spPr>
              <a:xfrm>
                <a:off x="10656734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0"/>
                    </a:moveTo>
                    <a:cubicBezTo>
                      <a:pt x="5538" y="554"/>
                      <a:pt x="0" y="6092"/>
                      <a:pt x="0" y="11077"/>
                    </a:cubicBezTo>
                    <a:cubicBezTo>
                      <a:pt x="554" y="16062"/>
                      <a:pt x="6092" y="21600"/>
                      <a:pt x="11077" y="21600"/>
                    </a:cubicBezTo>
                    <a:cubicBezTo>
                      <a:pt x="16062" y="21600"/>
                      <a:pt x="21600" y="16062"/>
                      <a:pt x="21600" y="10523"/>
                    </a:cubicBezTo>
                    <a:cubicBezTo>
                      <a:pt x="21600" y="5538"/>
                      <a:pt x="16062" y="0"/>
                      <a:pt x="1052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" name="Freeform 134"/>
              <p:cNvSpPr/>
              <p:nvPr/>
            </p:nvSpPr>
            <p:spPr>
              <a:xfrm>
                <a:off x="10830281" y="333022"/>
                <a:ext cx="154786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916" y="21600"/>
                      <a:pt x="21600" y="16062"/>
                      <a:pt x="21600" y="11077"/>
                    </a:cubicBezTo>
                    <a:cubicBezTo>
                      <a:pt x="21600" y="5538"/>
                      <a:pt x="15916" y="0"/>
                      <a:pt x="10232" y="0"/>
                    </a:cubicBezTo>
                    <a:cubicBezTo>
                      <a:pt x="5116" y="554"/>
                      <a:pt x="0" y="6092"/>
                      <a:pt x="0" y="11077"/>
                    </a:cubicBezTo>
                    <a:cubicBezTo>
                      <a:pt x="0" y="16062"/>
                      <a:pt x="5684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" name="Freeform 135"/>
              <p:cNvSpPr/>
              <p:nvPr/>
            </p:nvSpPr>
            <p:spPr>
              <a:xfrm>
                <a:off x="5542564" y="996620"/>
                <a:ext cx="154787" cy="155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5" extrusionOk="0">
                    <a:moveTo>
                      <a:pt x="11368" y="21085"/>
                    </a:moveTo>
                    <a:cubicBezTo>
                      <a:pt x="16484" y="21085"/>
                      <a:pt x="21600" y="15547"/>
                      <a:pt x="21600" y="10008"/>
                    </a:cubicBezTo>
                    <a:cubicBezTo>
                      <a:pt x="21600" y="5023"/>
                      <a:pt x="15916" y="-515"/>
                      <a:pt x="10232" y="39"/>
                    </a:cubicBezTo>
                    <a:cubicBezTo>
                      <a:pt x="5116" y="39"/>
                      <a:pt x="0" y="5577"/>
                      <a:pt x="0" y="10562"/>
                    </a:cubicBezTo>
                    <a:cubicBezTo>
                      <a:pt x="0" y="16100"/>
                      <a:pt x="5684" y="21085"/>
                      <a:pt x="11368" y="210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" name="Freeform 136"/>
              <p:cNvSpPr/>
              <p:nvPr/>
            </p:nvSpPr>
            <p:spPr>
              <a:xfrm>
                <a:off x="10992884" y="333022"/>
                <a:ext cx="154786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916" y="21600"/>
                      <a:pt x="21600" y="16062"/>
                      <a:pt x="21600" y="11077"/>
                    </a:cubicBezTo>
                    <a:cubicBezTo>
                      <a:pt x="21600" y="5538"/>
                      <a:pt x="16484" y="0"/>
                      <a:pt x="10800" y="0"/>
                    </a:cubicBezTo>
                    <a:cubicBezTo>
                      <a:pt x="5684" y="554"/>
                      <a:pt x="0" y="6092"/>
                      <a:pt x="0" y="11077"/>
                    </a:cubicBezTo>
                    <a:cubicBezTo>
                      <a:pt x="0" y="16062"/>
                      <a:pt x="5684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" name="Freeform 137"/>
              <p:cNvSpPr/>
              <p:nvPr/>
            </p:nvSpPr>
            <p:spPr>
              <a:xfrm>
                <a:off x="11155486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6062" y="21600"/>
                      <a:pt x="21600" y="16062"/>
                      <a:pt x="21600" y="11077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5538" y="0"/>
                      <a:pt x="0" y="5538"/>
                      <a:pt x="0" y="11077"/>
                    </a:cubicBezTo>
                    <a:cubicBezTo>
                      <a:pt x="0" y="16062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" name="Freeform 138"/>
              <p:cNvSpPr/>
              <p:nvPr/>
            </p:nvSpPr>
            <p:spPr>
              <a:xfrm>
                <a:off x="11321857" y="333022"/>
                <a:ext cx="154145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0562" y="21600"/>
                    </a:moveTo>
                    <a:cubicBezTo>
                      <a:pt x="15547" y="21600"/>
                      <a:pt x="21085" y="16062"/>
                      <a:pt x="21085" y="11077"/>
                    </a:cubicBezTo>
                    <a:cubicBezTo>
                      <a:pt x="21085" y="6092"/>
                      <a:pt x="16100" y="554"/>
                      <a:pt x="10562" y="0"/>
                    </a:cubicBezTo>
                    <a:cubicBezTo>
                      <a:pt x="5577" y="0"/>
                      <a:pt x="39" y="5538"/>
                      <a:pt x="39" y="10523"/>
                    </a:cubicBezTo>
                    <a:cubicBezTo>
                      <a:pt x="-515" y="16062"/>
                      <a:pt x="5023" y="21600"/>
                      <a:pt x="1056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" name="Freeform 139"/>
              <p:cNvSpPr/>
              <p:nvPr/>
            </p:nvSpPr>
            <p:spPr>
              <a:xfrm>
                <a:off x="11491636" y="333022"/>
                <a:ext cx="154786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916" y="21600"/>
                      <a:pt x="21600" y="16062"/>
                      <a:pt x="21600" y="11077"/>
                    </a:cubicBezTo>
                    <a:cubicBezTo>
                      <a:pt x="21600" y="6092"/>
                      <a:pt x="16484" y="554"/>
                      <a:pt x="11368" y="0"/>
                    </a:cubicBezTo>
                    <a:cubicBezTo>
                      <a:pt x="5684" y="0"/>
                      <a:pt x="0" y="5538"/>
                      <a:pt x="0" y="11077"/>
                    </a:cubicBezTo>
                    <a:cubicBezTo>
                      <a:pt x="0" y="16062"/>
                      <a:pt x="5116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" name="Freeform 140"/>
              <p:cNvSpPr/>
              <p:nvPr/>
            </p:nvSpPr>
            <p:spPr>
              <a:xfrm>
                <a:off x="6041317" y="831775"/>
                <a:ext cx="154786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116" y="554"/>
                      <a:pt x="0" y="6092"/>
                      <a:pt x="0" y="11631"/>
                    </a:cubicBezTo>
                    <a:cubicBezTo>
                      <a:pt x="0" y="16062"/>
                      <a:pt x="5684" y="21600"/>
                      <a:pt x="11368" y="21600"/>
                    </a:cubicBezTo>
                    <a:cubicBezTo>
                      <a:pt x="16484" y="21600"/>
                      <a:pt x="21600" y="15508"/>
                      <a:pt x="21600" y="10523"/>
                    </a:cubicBezTo>
                    <a:cubicBezTo>
                      <a:pt x="21600" y="5538"/>
                      <a:pt x="15916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" name="Freeform 141"/>
              <p:cNvSpPr/>
              <p:nvPr/>
            </p:nvSpPr>
            <p:spPr>
              <a:xfrm>
                <a:off x="4715480" y="1160108"/>
                <a:ext cx="157913" cy="154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5" extrusionOk="0">
                    <a:moveTo>
                      <a:pt x="11631" y="0"/>
                    </a:moveTo>
                    <a:cubicBezTo>
                      <a:pt x="6092" y="0"/>
                      <a:pt x="554" y="4985"/>
                      <a:pt x="0" y="10523"/>
                    </a:cubicBezTo>
                    <a:cubicBezTo>
                      <a:pt x="0" y="15508"/>
                      <a:pt x="5538" y="21046"/>
                      <a:pt x="10523" y="21046"/>
                    </a:cubicBezTo>
                    <a:cubicBezTo>
                      <a:pt x="16062" y="21600"/>
                      <a:pt x="21600" y="16062"/>
                      <a:pt x="21600" y="11077"/>
                    </a:cubicBezTo>
                    <a:cubicBezTo>
                      <a:pt x="21600" y="5538"/>
                      <a:pt x="16615" y="0"/>
                      <a:pt x="1163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" name="Freeform 142"/>
              <p:cNvSpPr/>
              <p:nvPr/>
            </p:nvSpPr>
            <p:spPr>
              <a:xfrm>
                <a:off x="2242685" y="661355"/>
                <a:ext cx="153522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2" h="21600" extrusionOk="0">
                    <a:moveTo>
                      <a:pt x="10294" y="21600"/>
                    </a:moveTo>
                    <a:cubicBezTo>
                      <a:pt x="15694" y="21046"/>
                      <a:pt x="21094" y="15508"/>
                      <a:pt x="20554" y="10523"/>
                    </a:cubicBezTo>
                    <a:cubicBezTo>
                      <a:pt x="20554" y="5538"/>
                      <a:pt x="15154" y="0"/>
                      <a:pt x="10294" y="0"/>
                    </a:cubicBezTo>
                    <a:cubicBezTo>
                      <a:pt x="5434" y="0"/>
                      <a:pt x="-506" y="6092"/>
                      <a:pt x="34" y="11077"/>
                    </a:cubicBezTo>
                    <a:cubicBezTo>
                      <a:pt x="34" y="16062"/>
                      <a:pt x="5434" y="21600"/>
                      <a:pt x="1029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0" name="Freeform 143"/>
              <p:cNvSpPr/>
              <p:nvPr/>
            </p:nvSpPr>
            <p:spPr>
              <a:xfrm>
                <a:off x="6203920" y="66135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046"/>
                      <a:pt x="21600" y="15508"/>
                      <a:pt x="21600" y="10523"/>
                    </a:cubicBezTo>
                    <a:cubicBezTo>
                      <a:pt x="21046" y="4985"/>
                      <a:pt x="15508" y="0"/>
                      <a:pt x="10523" y="0"/>
                    </a:cubicBezTo>
                    <a:cubicBezTo>
                      <a:pt x="5538" y="0"/>
                      <a:pt x="0" y="6092"/>
                      <a:pt x="0" y="11077"/>
                    </a:cubicBezTo>
                    <a:cubicBezTo>
                      <a:pt x="554" y="16062"/>
                      <a:pt x="6092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1" name="Freeform 144"/>
              <p:cNvSpPr/>
              <p:nvPr/>
            </p:nvSpPr>
            <p:spPr>
              <a:xfrm>
                <a:off x="5871538" y="831775"/>
                <a:ext cx="154145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1116" y="21600"/>
                    </a:moveTo>
                    <a:cubicBezTo>
                      <a:pt x="16100" y="21046"/>
                      <a:pt x="21085" y="15508"/>
                      <a:pt x="21085" y="10523"/>
                    </a:cubicBezTo>
                    <a:cubicBezTo>
                      <a:pt x="21085" y="5538"/>
                      <a:pt x="14993" y="0"/>
                      <a:pt x="10008" y="0"/>
                    </a:cubicBezTo>
                    <a:cubicBezTo>
                      <a:pt x="5023" y="554"/>
                      <a:pt x="-515" y="6092"/>
                      <a:pt x="39" y="11077"/>
                    </a:cubicBezTo>
                    <a:cubicBezTo>
                      <a:pt x="39" y="16062"/>
                      <a:pt x="5577" y="21600"/>
                      <a:pt x="1111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2" name="Freeform 145"/>
              <p:cNvSpPr/>
              <p:nvPr/>
            </p:nvSpPr>
            <p:spPr>
              <a:xfrm>
                <a:off x="1581327" y="499372"/>
                <a:ext cx="154145" cy="153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0595" extrusionOk="0">
                    <a:moveTo>
                      <a:pt x="11116" y="37"/>
                    </a:moveTo>
                    <a:cubicBezTo>
                      <a:pt x="6131" y="-503"/>
                      <a:pt x="39" y="4897"/>
                      <a:pt x="39" y="10297"/>
                    </a:cubicBezTo>
                    <a:cubicBezTo>
                      <a:pt x="-515" y="14617"/>
                      <a:pt x="5023" y="20557"/>
                      <a:pt x="10008" y="20557"/>
                    </a:cubicBezTo>
                    <a:cubicBezTo>
                      <a:pt x="14993" y="21097"/>
                      <a:pt x="21085" y="15697"/>
                      <a:pt x="21085" y="10297"/>
                    </a:cubicBezTo>
                    <a:cubicBezTo>
                      <a:pt x="21085" y="5977"/>
                      <a:pt x="16100" y="37"/>
                      <a:pt x="11116" y="3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3" name="Freeform 146"/>
              <p:cNvSpPr/>
              <p:nvPr/>
            </p:nvSpPr>
            <p:spPr>
              <a:xfrm>
                <a:off x="3556935" y="997505"/>
                <a:ext cx="157913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600"/>
                      <a:pt x="21046" y="15916"/>
                      <a:pt x="21600" y="10800"/>
                    </a:cubicBezTo>
                    <a:cubicBezTo>
                      <a:pt x="21600" y="5684"/>
                      <a:pt x="16062" y="0"/>
                      <a:pt x="11077" y="0"/>
                    </a:cubicBezTo>
                    <a:cubicBezTo>
                      <a:pt x="6092" y="0"/>
                      <a:pt x="554" y="5116"/>
                      <a:pt x="0" y="10232"/>
                    </a:cubicBezTo>
                    <a:cubicBezTo>
                      <a:pt x="0" y="15916"/>
                      <a:pt x="5538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4" name="Freeform 147"/>
              <p:cNvSpPr/>
              <p:nvPr/>
            </p:nvSpPr>
            <p:spPr>
              <a:xfrm>
                <a:off x="11982571" y="336791"/>
                <a:ext cx="153223" cy="154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5" extrusionOk="0">
                    <a:moveTo>
                      <a:pt x="11368" y="21085"/>
                    </a:moveTo>
                    <a:cubicBezTo>
                      <a:pt x="16484" y="20531"/>
                      <a:pt x="21600" y="15547"/>
                      <a:pt x="21600" y="10562"/>
                    </a:cubicBezTo>
                    <a:cubicBezTo>
                      <a:pt x="21600" y="5023"/>
                      <a:pt x="15916" y="-515"/>
                      <a:pt x="10232" y="39"/>
                    </a:cubicBezTo>
                    <a:cubicBezTo>
                      <a:pt x="5116" y="39"/>
                      <a:pt x="0" y="5577"/>
                      <a:pt x="0" y="10562"/>
                    </a:cubicBezTo>
                    <a:cubicBezTo>
                      <a:pt x="0" y="15547"/>
                      <a:pt x="5684" y="21085"/>
                      <a:pt x="11368" y="210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5" name="Freeform 148"/>
              <p:cNvSpPr/>
              <p:nvPr/>
            </p:nvSpPr>
            <p:spPr>
              <a:xfrm>
                <a:off x="3394332" y="996598"/>
                <a:ext cx="153223" cy="1550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92" extrusionOk="0">
                    <a:moveTo>
                      <a:pt x="11368" y="20557"/>
                    </a:moveTo>
                    <a:cubicBezTo>
                      <a:pt x="16484" y="20557"/>
                      <a:pt x="21600" y="15157"/>
                      <a:pt x="21600" y="10297"/>
                    </a:cubicBezTo>
                    <a:cubicBezTo>
                      <a:pt x="21600" y="4897"/>
                      <a:pt x="15916" y="-503"/>
                      <a:pt x="10800" y="37"/>
                    </a:cubicBezTo>
                    <a:cubicBezTo>
                      <a:pt x="5684" y="37"/>
                      <a:pt x="0" y="5437"/>
                      <a:pt x="0" y="10297"/>
                    </a:cubicBezTo>
                    <a:cubicBezTo>
                      <a:pt x="0" y="15157"/>
                      <a:pt x="6253" y="21097"/>
                      <a:pt x="11368" y="205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6" name="Freeform 149"/>
              <p:cNvSpPr/>
              <p:nvPr/>
            </p:nvSpPr>
            <p:spPr>
              <a:xfrm>
                <a:off x="11816842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5508" y="21600"/>
                      <a:pt x="21600" y="16615"/>
                      <a:pt x="21600" y="11077"/>
                    </a:cubicBezTo>
                    <a:cubicBezTo>
                      <a:pt x="21600" y="6092"/>
                      <a:pt x="16615" y="554"/>
                      <a:pt x="11077" y="0"/>
                    </a:cubicBezTo>
                    <a:cubicBezTo>
                      <a:pt x="6092" y="0"/>
                      <a:pt x="554" y="5538"/>
                      <a:pt x="0" y="10523"/>
                    </a:cubicBezTo>
                    <a:cubicBezTo>
                      <a:pt x="0" y="15508"/>
                      <a:pt x="5538" y="21046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7" name="Freeform 150"/>
              <p:cNvSpPr/>
              <p:nvPr/>
            </p:nvSpPr>
            <p:spPr>
              <a:xfrm>
                <a:off x="11654239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5508" y="21600"/>
                      <a:pt x="21046" y="16615"/>
                      <a:pt x="21600" y="11631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6092" y="0"/>
                      <a:pt x="554" y="5538"/>
                      <a:pt x="0" y="10523"/>
                    </a:cubicBezTo>
                    <a:cubicBezTo>
                      <a:pt x="0" y="15508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8" name="Freeform 151"/>
              <p:cNvSpPr/>
              <p:nvPr/>
            </p:nvSpPr>
            <p:spPr>
              <a:xfrm>
                <a:off x="7031646" y="499372"/>
                <a:ext cx="154145" cy="153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0595" extrusionOk="0">
                    <a:moveTo>
                      <a:pt x="10008" y="20557"/>
                    </a:moveTo>
                    <a:cubicBezTo>
                      <a:pt x="14993" y="21097"/>
                      <a:pt x="21085" y="15697"/>
                      <a:pt x="21085" y="10297"/>
                    </a:cubicBezTo>
                    <a:cubicBezTo>
                      <a:pt x="21085" y="5977"/>
                      <a:pt x="16100" y="37"/>
                      <a:pt x="11116" y="37"/>
                    </a:cubicBezTo>
                    <a:cubicBezTo>
                      <a:pt x="6131" y="-503"/>
                      <a:pt x="39" y="4897"/>
                      <a:pt x="39" y="10297"/>
                    </a:cubicBezTo>
                    <a:cubicBezTo>
                      <a:pt x="-515" y="14617"/>
                      <a:pt x="5023" y="20557"/>
                      <a:pt x="10008" y="205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9" name="Freeform 152"/>
              <p:cNvSpPr/>
              <p:nvPr/>
            </p:nvSpPr>
            <p:spPr>
              <a:xfrm>
                <a:off x="7691477" y="333022"/>
                <a:ext cx="1550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2" h="21600" extrusionOk="0">
                    <a:moveTo>
                      <a:pt x="10294" y="21600"/>
                    </a:moveTo>
                    <a:cubicBezTo>
                      <a:pt x="15154" y="21600"/>
                      <a:pt x="20554" y="16062"/>
                      <a:pt x="20554" y="11077"/>
                    </a:cubicBezTo>
                    <a:cubicBezTo>
                      <a:pt x="21094" y="6092"/>
                      <a:pt x="15694" y="554"/>
                      <a:pt x="10294" y="0"/>
                    </a:cubicBezTo>
                    <a:cubicBezTo>
                      <a:pt x="5434" y="0"/>
                      <a:pt x="34" y="5538"/>
                      <a:pt x="34" y="10523"/>
                    </a:cubicBezTo>
                    <a:cubicBezTo>
                      <a:pt x="-506" y="15508"/>
                      <a:pt x="5434" y="21600"/>
                      <a:pt x="1029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0" name="Freeform 153"/>
              <p:cNvSpPr/>
              <p:nvPr/>
            </p:nvSpPr>
            <p:spPr>
              <a:xfrm>
                <a:off x="7521033" y="333022"/>
                <a:ext cx="155037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5" h="21600" extrusionOk="0">
                    <a:moveTo>
                      <a:pt x="10297" y="21600"/>
                    </a:moveTo>
                    <a:cubicBezTo>
                      <a:pt x="15697" y="21600"/>
                      <a:pt x="21097" y="15508"/>
                      <a:pt x="20557" y="10523"/>
                    </a:cubicBezTo>
                    <a:cubicBezTo>
                      <a:pt x="20017" y="5538"/>
                      <a:pt x="14617" y="0"/>
                      <a:pt x="9757" y="0"/>
                    </a:cubicBezTo>
                    <a:cubicBezTo>
                      <a:pt x="4897" y="554"/>
                      <a:pt x="-503" y="6092"/>
                      <a:pt x="37" y="11631"/>
                    </a:cubicBezTo>
                    <a:cubicBezTo>
                      <a:pt x="37" y="16615"/>
                      <a:pt x="5437" y="21600"/>
                      <a:pt x="1029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1" name="Freeform 154"/>
              <p:cNvSpPr/>
              <p:nvPr/>
            </p:nvSpPr>
            <p:spPr>
              <a:xfrm>
                <a:off x="6366523" y="66135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600"/>
                      <a:pt x="21046" y="16062"/>
                      <a:pt x="21600" y="11077"/>
                    </a:cubicBezTo>
                    <a:cubicBezTo>
                      <a:pt x="21600" y="6092"/>
                      <a:pt x="16062" y="0"/>
                      <a:pt x="11077" y="0"/>
                    </a:cubicBezTo>
                    <a:cubicBezTo>
                      <a:pt x="6092" y="0"/>
                      <a:pt x="554" y="5538"/>
                      <a:pt x="0" y="10523"/>
                    </a:cubicBezTo>
                    <a:cubicBezTo>
                      <a:pt x="0" y="15508"/>
                      <a:pt x="5538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2" name="Freeform 155"/>
              <p:cNvSpPr/>
              <p:nvPr/>
            </p:nvSpPr>
            <p:spPr>
              <a:xfrm>
                <a:off x="5705167" y="831775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5508" y="21600"/>
                      <a:pt x="21600" y="16062"/>
                      <a:pt x="21600" y="11077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6092" y="0"/>
                      <a:pt x="0" y="5538"/>
                      <a:pt x="0" y="11077"/>
                    </a:cubicBezTo>
                    <a:cubicBezTo>
                      <a:pt x="0" y="16062"/>
                      <a:pt x="5538" y="21046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3" name="Freeform 156"/>
              <p:cNvSpPr/>
              <p:nvPr/>
            </p:nvSpPr>
            <p:spPr>
              <a:xfrm>
                <a:off x="5542564" y="831775"/>
                <a:ext cx="155671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0523" y="21600"/>
                    </a:moveTo>
                    <a:cubicBezTo>
                      <a:pt x="15508" y="21600"/>
                      <a:pt x="21046" y="16062"/>
                      <a:pt x="21046" y="11077"/>
                    </a:cubicBezTo>
                    <a:cubicBezTo>
                      <a:pt x="21600" y="6092"/>
                      <a:pt x="16062" y="0"/>
                      <a:pt x="10523" y="0"/>
                    </a:cubicBezTo>
                    <a:cubicBezTo>
                      <a:pt x="5538" y="0"/>
                      <a:pt x="0" y="5538"/>
                      <a:pt x="0" y="10523"/>
                    </a:cubicBezTo>
                    <a:cubicBezTo>
                      <a:pt x="0" y="15508"/>
                      <a:pt x="5538" y="21600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4" name="Freeform 157"/>
              <p:cNvSpPr/>
              <p:nvPr/>
            </p:nvSpPr>
            <p:spPr>
              <a:xfrm>
                <a:off x="3731102" y="996620"/>
                <a:ext cx="153546" cy="155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5" h="21085" extrusionOk="0">
                    <a:moveTo>
                      <a:pt x="9757" y="21085"/>
                    </a:moveTo>
                    <a:cubicBezTo>
                      <a:pt x="14617" y="21085"/>
                      <a:pt x="20017" y="16100"/>
                      <a:pt x="20557" y="11116"/>
                    </a:cubicBezTo>
                    <a:cubicBezTo>
                      <a:pt x="21097" y="6131"/>
                      <a:pt x="15697" y="39"/>
                      <a:pt x="10297" y="39"/>
                    </a:cubicBezTo>
                    <a:cubicBezTo>
                      <a:pt x="5437" y="-515"/>
                      <a:pt x="37" y="5023"/>
                      <a:pt x="37" y="10008"/>
                    </a:cubicBezTo>
                    <a:cubicBezTo>
                      <a:pt x="-503" y="14993"/>
                      <a:pt x="4897" y="21085"/>
                      <a:pt x="9757" y="210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5" name="Freeform 158"/>
              <p:cNvSpPr/>
              <p:nvPr/>
            </p:nvSpPr>
            <p:spPr>
              <a:xfrm>
                <a:off x="7356210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5508" y="21600"/>
                      <a:pt x="21046" y="16615"/>
                      <a:pt x="21600" y="11077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6092" y="0"/>
                      <a:pt x="554" y="5538"/>
                      <a:pt x="0" y="10523"/>
                    </a:cubicBezTo>
                    <a:cubicBezTo>
                      <a:pt x="0" y="15508"/>
                      <a:pt x="5538" y="21046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6" name="Freeform 159"/>
              <p:cNvSpPr/>
              <p:nvPr/>
            </p:nvSpPr>
            <p:spPr>
              <a:xfrm>
                <a:off x="2072277" y="661355"/>
                <a:ext cx="155037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5" h="21600" extrusionOk="0">
                    <a:moveTo>
                      <a:pt x="10297" y="0"/>
                    </a:moveTo>
                    <a:cubicBezTo>
                      <a:pt x="5437" y="0"/>
                      <a:pt x="37" y="4985"/>
                      <a:pt x="37" y="10523"/>
                    </a:cubicBezTo>
                    <a:cubicBezTo>
                      <a:pt x="-503" y="15508"/>
                      <a:pt x="4897" y="21046"/>
                      <a:pt x="9757" y="21600"/>
                    </a:cubicBezTo>
                    <a:cubicBezTo>
                      <a:pt x="14617" y="21600"/>
                      <a:pt x="20017" y="16062"/>
                      <a:pt x="20557" y="11077"/>
                    </a:cubicBezTo>
                    <a:cubicBezTo>
                      <a:pt x="21097" y="6092"/>
                      <a:pt x="15697" y="0"/>
                      <a:pt x="1029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7" name="Freeform 160"/>
              <p:cNvSpPr/>
              <p:nvPr/>
            </p:nvSpPr>
            <p:spPr>
              <a:xfrm>
                <a:off x="1743289" y="499395"/>
                <a:ext cx="154786" cy="153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89" extrusionOk="0">
                    <a:moveTo>
                      <a:pt x="10800" y="20554"/>
                    </a:moveTo>
                    <a:cubicBezTo>
                      <a:pt x="15916" y="21094"/>
                      <a:pt x="21600" y="15154"/>
                      <a:pt x="21600" y="10294"/>
                    </a:cubicBezTo>
                    <a:cubicBezTo>
                      <a:pt x="21600" y="5434"/>
                      <a:pt x="16484" y="34"/>
                      <a:pt x="11368" y="34"/>
                    </a:cubicBezTo>
                    <a:cubicBezTo>
                      <a:pt x="6253" y="-506"/>
                      <a:pt x="0" y="5434"/>
                      <a:pt x="0" y="10294"/>
                    </a:cubicBezTo>
                    <a:cubicBezTo>
                      <a:pt x="0" y="15154"/>
                      <a:pt x="5684" y="20554"/>
                      <a:pt x="10800" y="2055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8" name="Freeform 161"/>
              <p:cNvSpPr/>
              <p:nvPr/>
            </p:nvSpPr>
            <p:spPr>
              <a:xfrm>
                <a:off x="1244536" y="333022"/>
                <a:ext cx="15791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046"/>
                      <a:pt x="21600" y="16062"/>
                      <a:pt x="21600" y="11077"/>
                    </a:cubicBezTo>
                    <a:cubicBezTo>
                      <a:pt x="21046" y="5538"/>
                      <a:pt x="15508" y="0"/>
                      <a:pt x="10523" y="0"/>
                    </a:cubicBezTo>
                    <a:cubicBezTo>
                      <a:pt x="5538" y="554"/>
                      <a:pt x="0" y="6092"/>
                      <a:pt x="0" y="11077"/>
                    </a:cubicBezTo>
                    <a:cubicBezTo>
                      <a:pt x="0" y="16062"/>
                      <a:pt x="6092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49" name="Freeform 162"/>
              <p:cNvSpPr/>
              <p:nvPr/>
            </p:nvSpPr>
            <p:spPr>
              <a:xfrm>
                <a:off x="2895579" y="831775"/>
                <a:ext cx="157914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046"/>
                      <a:pt x="21600" y="15508"/>
                      <a:pt x="21600" y="10523"/>
                    </a:cubicBezTo>
                    <a:cubicBezTo>
                      <a:pt x="21046" y="5538"/>
                      <a:pt x="15508" y="0"/>
                      <a:pt x="10523" y="0"/>
                    </a:cubicBezTo>
                    <a:cubicBezTo>
                      <a:pt x="4985" y="554"/>
                      <a:pt x="0" y="6092"/>
                      <a:pt x="0" y="11077"/>
                    </a:cubicBezTo>
                    <a:cubicBezTo>
                      <a:pt x="0" y="16062"/>
                      <a:pt x="6092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0" name="Freeform 163"/>
              <p:cNvSpPr/>
              <p:nvPr/>
            </p:nvSpPr>
            <p:spPr>
              <a:xfrm>
                <a:off x="1083497" y="333022"/>
                <a:ext cx="153223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0"/>
                    </a:moveTo>
                    <a:cubicBezTo>
                      <a:pt x="5116" y="554"/>
                      <a:pt x="0" y="6092"/>
                      <a:pt x="0" y="11077"/>
                    </a:cubicBezTo>
                    <a:cubicBezTo>
                      <a:pt x="0" y="16062"/>
                      <a:pt x="6253" y="21600"/>
                      <a:pt x="11368" y="21600"/>
                    </a:cubicBezTo>
                    <a:cubicBezTo>
                      <a:pt x="16484" y="21046"/>
                      <a:pt x="21600" y="15508"/>
                      <a:pt x="21600" y="10523"/>
                    </a:cubicBezTo>
                    <a:cubicBezTo>
                      <a:pt x="21600" y="5538"/>
                      <a:pt x="15347" y="0"/>
                      <a:pt x="1023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1" name="Freeform 164"/>
              <p:cNvSpPr/>
              <p:nvPr/>
            </p:nvSpPr>
            <p:spPr>
              <a:xfrm>
                <a:off x="2733597" y="831775"/>
                <a:ext cx="153546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5" h="21600" extrusionOk="0">
                    <a:moveTo>
                      <a:pt x="10297" y="21600"/>
                    </a:moveTo>
                    <a:cubicBezTo>
                      <a:pt x="15157" y="21600"/>
                      <a:pt x="20557" y="16062"/>
                      <a:pt x="20557" y="11077"/>
                    </a:cubicBezTo>
                    <a:cubicBezTo>
                      <a:pt x="21097" y="6092"/>
                      <a:pt x="15697" y="554"/>
                      <a:pt x="10297" y="0"/>
                    </a:cubicBezTo>
                    <a:cubicBezTo>
                      <a:pt x="5437" y="0"/>
                      <a:pt x="37" y="5538"/>
                      <a:pt x="37" y="10523"/>
                    </a:cubicBezTo>
                    <a:cubicBezTo>
                      <a:pt x="-503" y="15508"/>
                      <a:pt x="4897" y="21600"/>
                      <a:pt x="1029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2" name="Freeform 165"/>
              <p:cNvSpPr/>
              <p:nvPr/>
            </p:nvSpPr>
            <p:spPr>
              <a:xfrm>
                <a:off x="583837" y="170420"/>
                <a:ext cx="155037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5" h="21600" extrusionOk="0">
                    <a:moveTo>
                      <a:pt x="10297" y="21600"/>
                    </a:moveTo>
                    <a:cubicBezTo>
                      <a:pt x="15157" y="21600"/>
                      <a:pt x="20557" y="16062"/>
                      <a:pt x="20557" y="11077"/>
                    </a:cubicBezTo>
                    <a:cubicBezTo>
                      <a:pt x="21097" y="6092"/>
                      <a:pt x="15697" y="0"/>
                      <a:pt x="10297" y="0"/>
                    </a:cubicBezTo>
                    <a:cubicBezTo>
                      <a:pt x="5977" y="0"/>
                      <a:pt x="37" y="5538"/>
                      <a:pt x="37" y="10523"/>
                    </a:cubicBezTo>
                    <a:cubicBezTo>
                      <a:pt x="-503" y="15508"/>
                      <a:pt x="4897" y="21046"/>
                      <a:pt x="1029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3" name="Freeform 166"/>
              <p:cNvSpPr/>
              <p:nvPr/>
            </p:nvSpPr>
            <p:spPr>
              <a:xfrm>
                <a:off x="753601" y="170420"/>
                <a:ext cx="159477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5508" y="21600"/>
                      <a:pt x="21046" y="16062"/>
                      <a:pt x="21600" y="11077"/>
                    </a:cubicBezTo>
                    <a:cubicBezTo>
                      <a:pt x="21600" y="6092"/>
                      <a:pt x="16062" y="554"/>
                      <a:pt x="11077" y="0"/>
                    </a:cubicBezTo>
                    <a:cubicBezTo>
                      <a:pt x="6092" y="0"/>
                      <a:pt x="0" y="5538"/>
                      <a:pt x="0" y="10523"/>
                    </a:cubicBezTo>
                    <a:cubicBezTo>
                      <a:pt x="0" y="15508"/>
                      <a:pt x="5538" y="21046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4" name="Freeform 167"/>
              <p:cNvSpPr/>
              <p:nvPr/>
            </p:nvSpPr>
            <p:spPr>
              <a:xfrm>
                <a:off x="2571015" y="831775"/>
                <a:ext cx="154145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0008" y="21600"/>
                    </a:moveTo>
                    <a:cubicBezTo>
                      <a:pt x="14993" y="21600"/>
                      <a:pt x="21085" y="16062"/>
                      <a:pt x="21085" y="11077"/>
                    </a:cubicBezTo>
                    <a:cubicBezTo>
                      <a:pt x="21085" y="6092"/>
                      <a:pt x="16100" y="554"/>
                      <a:pt x="10562" y="0"/>
                    </a:cubicBezTo>
                    <a:cubicBezTo>
                      <a:pt x="5577" y="0"/>
                      <a:pt x="39" y="5538"/>
                      <a:pt x="39" y="10523"/>
                    </a:cubicBezTo>
                    <a:cubicBezTo>
                      <a:pt x="-515" y="15508"/>
                      <a:pt x="5023" y="21046"/>
                      <a:pt x="1000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5" name="Freeform 168"/>
              <p:cNvSpPr/>
              <p:nvPr/>
            </p:nvSpPr>
            <p:spPr>
              <a:xfrm>
                <a:off x="8514755" y="170420"/>
                <a:ext cx="159477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5508" y="21600"/>
                      <a:pt x="21046" y="16062"/>
                      <a:pt x="21600" y="11077"/>
                    </a:cubicBezTo>
                    <a:cubicBezTo>
                      <a:pt x="21600" y="6092"/>
                      <a:pt x="16615" y="554"/>
                      <a:pt x="11077" y="0"/>
                    </a:cubicBezTo>
                    <a:cubicBezTo>
                      <a:pt x="6092" y="0"/>
                      <a:pt x="554" y="5538"/>
                      <a:pt x="0" y="10523"/>
                    </a:cubicBezTo>
                    <a:cubicBezTo>
                      <a:pt x="0" y="15508"/>
                      <a:pt x="5538" y="21046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6" name="Freeform 169"/>
              <p:cNvSpPr/>
              <p:nvPr/>
            </p:nvSpPr>
            <p:spPr>
              <a:xfrm>
                <a:off x="8682049" y="170420"/>
                <a:ext cx="153222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484" y="21046"/>
                      <a:pt x="21600" y="15508"/>
                      <a:pt x="21600" y="10523"/>
                    </a:cubicBezTo>
                    <a:cubicBezTo>
                      <a:pt x="21600" y="5538"/>
                      <a:pt x="15916" y="0"/>
                      <a:pt x="10232" y="0"/>
                    </a:cubicBezTo>
                    <a:cubicBezTo>
                      <a:pt x="5116" y="554"/>
                      <a:pt x="0" y="6092"/>
                      <a:pt x="0" y="10523"/>
                    </a:cubicBezTo>
                    <a:cubicBezTo>
                      <a:pt x="0" y="16062"/>
                      <a:pt x="5684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7" name="Freeform 170"/>
              <p:cNvSpPr/>
              <p:nvPr/>
            </p:nvSpPr>
            <p:spPr>
              <a:xfrm>
                <a:off x="8844651" y="171040"/>
                <a:ext cx="154145" cy="1572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097" extrusionOk="0">
                    <a:moveTo>
                      <a:pt x="9969" y="21097"/>
                    </a:moveTo>
                    <a:cubicBezTo>
                      <a:pt x="14954" y="21097"/>
                      <a:pt x="21046" y="15697"/>
                      <a:pt x="21046" y="10837"/>
                    </a:cubicBezTo>
                    <a:cubicBezTo>
                      <a:pt x="21600" y="5977"/>
                      <a:pt x="16062" y="577"/>
                      <a:pt x="11077" y="37"/>
                    </a:cubicBezTo>
                    <a:cubicBezTo>
                      <a:pt x="6092" y="-503"/>
                      <a:pt x="0" y="4897"/>
                      <a:pt x="0" y="10297"/>
                    </a:cubicBezTo>
                    <a:cubicBezTo>
                      <a:pt x="0" y="15157"/>
                      <a:pt x="4985" y="20557"/>
                      <a:pt x="9969" y="2109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8" name="Freeform 171"/>
              <p:cNvSpPr/>
              <p:nvPr/>
            </p:nvSpPr>
            <p:spPr>
              <a:xfrm>
                <a:off x="4881865" y="996620"/>
                <a:ext cx="155037" cy="155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5" h="21085" extrusionOk="0">
                    <a:moveTo>
                      <a:pt x="10297" y="21085"/>
                    </a:moveTo>
                    <a:cubicBezTo>
                      <a:pt x="15697" y="21085"/>
                      <a:pt x="21097" y="14993"/>
                      <a:pt x="20557" y="10008"/>
                    </a:cubicBezTo>
                    <a:cubicBezTo>
                      <a:pt x="20557" y="5023"/>
                      <a:pt x="14617" y="-515"/>
                      <a:pt x="10297" y="39"/>
                    </a:cubicBezTo>
                    <a:cubicBezTo>
                      <a:pt x="4897" y="39"/>
                      <a:pt x="-503" y="6131"/>
                      <a:pt x="37" y="11116"/>
                    </a:cubicBezTo>
                    <a:cubicBezTo>
                      <a:pt x="37" y="16100"/>
                      <a:pt x="5437" y="21085"/>
                      <a:pt x="10297" y="210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59" name="Freeform 172"/>
              <p:cNvSpPr/>
              <p:nvPr/>
            </p:nvSpPr>
            <p:spPr>
              <a:xfrm>
                <a:off x="4715480" y="996598"/>
                <a:ext cx="157913" cy="1550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95" extrusionOk="0">
                    <a:moveTo>
                      <a:pt x="11077" y="20557"/>
                    </a:moveTo>
                    <a:cubicBezTo>
                      <a:pt x="16615" y="20557"/>
                      <a:pt x="21600" y="14617"/>
                      <a:pt x="21600" y="10297"/>
                    </a:cubicBezTo>
                    <a:cubicBezTo>
                      <a:pt x="21600" y="4897"/>
                      <a:pt x="15508" y="-503"/>
                      <a:pt x="10523" y="37"/>
                    </a:cubicBezTo>
                    <a:cubicBezTo>
                      <a:pt x="5538" y="37"/>
                      <a:pt x="0" y="5437"/>
                      <a:pt x="0" y="10297"/>
                    </a:cubicBezTo>
                    <a:cubicBezTo>
                      <a:pt x="554" y="15697"/>
                      <a:pt x="6092" y="21097"/>
                      <a:pt x="11077" y="205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0" name="Freeform 173"/>
              <p:cNvSpPr/>
              <p:nvPr/>
            </p:nvSpPr>
            <p:spPr>
              <a:xfrm>
                <a:off x="6694855" y="499372"/>
                <a:ext cx="157913" cy="1535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95" extrusionOk="0">
                    <a:moveTo>
                      <a:pt x="11077" y="20557"/>
                    </a:moveTo>
                    <a:cubicBezTo>
                      <a:pt x="16062" y="20557"/>
                      <a:pt x="21600" y="14617"/>
                      <a:pt x="21600" y="9757"/>
                    </a:cubicBezTo>
                    <a:cubicBezTo>
                      <a:pt x="21046" y="4897"/>
                      <a:pt x="15508" y="-503"/>
                      <a:pt x="10523" y="37"/>
                    </a:cubicBezTo>
                    <a:cubicBezTo>
                      <a:pt x="4985" y="37"/>
                      <a:pt x="0" y="5977"/>
                      <a:pt x="0" y="10837"/>
                    </a:cubicBezTo>
                    <a:cubicBezTo>
                      <a:pt x="554" y="15697"/>
                      <a:pt x="6092" y="21097"/>
                      <a:pt x="11077" y="205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1" name="Freeform 174"/>
              <p:cNvSpPr/>
              <p:nvPr/>
            </p:nvSpPr>
            <p:spPr>
              <a:xfrm>
                <a:off x="6865275" y="499395"/>
                <a:ext cx="157913" cy="153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89" extrusionOk="0">
                    <a:moveTo>
                      <a:pt x="10523" y="20554"/>
                    </a:moveTo>
                    <a:cubicBezTo>
                      <a:pt x="15508" y="21094"/>
                      <a:pt x="21600" y="15154"/>
                      <a:pt x="21600" y="10294"/>
                    </a:cubicBezTo>
                    <a:cubicBezTo>
                      <a:pt x="21600" y="5434"/>
                      <a:pt x="16062" y="34"/>
                      <a:pt x="11077" y="34"/>
                    </a:cubicBezTo>
                    <a:cubicBezTo>
                      <a:pt x="6092" y="-506"/>
                      <a:pt x="0" y="5434"/>
                      <a:pt x="0" y="10294"/>
                    </a:cubicBezTo>
                    <a:cubicBezTo>
                      <a:pt x="0" y="15154"/>
                      <a:pt x="5538" y="20554"/>
                      <a:pt x="10523" y="2055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2" name="Freeform 175"/>
              <p:cNvSpPr/>
              <p:nvPr/>
            </p:nvSpPr>
            <p:spPr>
              <a:xfrm>
                <a:off x="9005690" y="170420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046"/>
                      <a:pt x="21600" y="15508"/>
                      <a:pt x="21600" y="10523"/>
                    </a:cubicBezTo>
                    <a:cubicBezTo>
                      <a:pt x="21046" y="5538"/>
                      <a:pt x="15508" y="0"/>
                      <a:pt x="10523" y="0"/>
                    </a:cubicBezTo>
                    <a:cubicBezTo>
                      <a:pt x="5538" y="0"/>
                      <a:pt x="0" y="6092"/>
                      <a:pt x="0" y="11077"/>
                    </a:cubicBezTo>
                    <a:cubicBezTo>
                      <a:pt x="554" y="16062"/>
                      <a:pt x="6092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3" name="Freeform 176"/>
              <p:cNvSpPr/>
              <p:nvPr/>
            </p:nvSpPr>
            <p:spPr>
              <a:xfrm>
                <a:off x="9180801" y="170420"/>
                <a:ext cx="15322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347" y="21600"/>
                      <a:pt x="21600" y="16062"/>
                      <a:pt x="21600" y="10523"/>
                    </a:cubicBezTo>
                    <a:cubicBezTo>
                      <a:pt x="21600" y="6092"/>
                      <a:pt x="15916" y="554"/>
                      <a:pt x="10800" y="0"/>
                    </a:cubicBezTo>
                    <a:cubicBezTo>
                      <a:pt x="5684" y="0"/>
                      <a:pt x="0" y="5538"/>
                      <a:pt x="0" y="10523"/>
                    </a:cubicBezTo>
                    <a:cubicBezTo>
                      <a:pt x="0" y="15508"/>
                      <a:pt x="5116" y="21046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4" name="Freeform 177"/>
              <p:cNvSpPr/>
              <p:nvPr/>
            </p:nvSpPr>
            <p:spPr>
              <a:xfrm>
                <a:off x="5043812" y="996620"/>
                <a:ext cx="155671" cy="155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085" extrusionOk="0">
                    <a:moveTo>
                      <a:pt x="10523" y="21085"/>
                    </a:moveTo>
                    <a:cubicBezTo>
                      <a:pt x="15508" y="21085"/>
                      <a:pt x="21046" y="16100"/>
                      <a:pt x="21046" y="11116"/>
                    </a:cubicBezTo>
                    <a:cubicBezTo>
                      <a:pt x="21600" y="6131"/>
                      <a:pt x="16062" y="39"/>
                      <a:pt x="11077" y="39"/>
                    </a:cubicBezTo>
                    <a:cubicBezTo>
                      <a:pt x="6092" y="-515"/>
                      <a:pt x="554" y="5023"/>
                      <a:pt x="0" y="10008"/>
                    </a:cubicBezTo>
                    <a:cubicBezTo>
                      <a:pt x="0" y="14993"/>
                      <a:pt x="5538" y="21085"/>
                      <a:pt x="10523" y="210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5" name="Freeform 178"/>
              <p:cNvSpPr/>
              <p:nvPr/>
            </p:nvSpPr>
            <p:spPr>
              <a:xfrm>
                <a:off x="5206415" y="996598"/>
                <a:ext cx="157913" cy="1550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95" extrusionOk="0">
                    <a:moveTo>
                      <a:pt x="11077" y="20557"/>
                    </a:moveTo>
                    <a:cubicBezTo>
                      <a:pt x="16615" y="20557"/>
                      <a:pt x="21600" y="14617"/>
                      <a:pt x="21600" y="10297"/>
                    </a:cubicBezTo>
                    <a:cubicBezTo>
                      <a:pt x="21046" y="4897"/>
                      <a:pt x="15508" y="-503"/>
                      <a:pt x="10523" y="37"/>
                    </a:cubicBezTo>
                    <a:cubicBezTo>
                      <a:pt x="5538" y="37"/>
                      <a:pt x="0" y="5437"/>
                      <a:pt x="0" y="10297"/>
                    </a:cubicBezTo>
                    <a:cubicBezTo>
                      <a:pt x="554" y="15697"/>
                      <a:pt x="6092" y="21097"/>
                      <a:pt x="11077" y="205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6" name="Freeform 179"/>
              <p:cNvSpPr/>
              <p:nvPr/>
            </p:nvSpPr>
            <p:spPr>
              <a:xfrm>
                <a:off x="3232349" y="996620"/>
                <a:ext cx="153546" cy="155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5" h="21085" extrusionOk="0">
                    <a:moveTo>
                      <a:pt x="10297" y="21085"/>
                    </a:moveTo>
                    <a:cubicBezTo>
                      <a:pt x="14617" y="21085"/>
                      <a:pt x="20557" y="16100"/>
                      <a:pt x="20557" y="11116"/>
                    </a:cubicBezTo>
                    <a:cubicBezTo>
                      <a:pt x="21097" y="6131"/>
                      <a:pt x="15697" y="39"/>
                      <a:pt x="10297" y="39"/>
                    </a:cubicBezTo>
                    <a:cubicBezTo>
                      <a:pt x="5977" y="-515"/>
                      <a:pt x="37" y="5023"/>
                      <a:pt x="37" y="10008"/>
                    </a:cubicBezTo>
                    <a:cubicBezTo>
                      <a:pt x="-503" y="14993"/>
                      <a:pt x="4897" y="21085"/>
                      <a:pt x="10297" y="210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7" name="Freeform 180"/>
              <p:cNvSpPr/>
              <p:nvPr/>
            </p:nvSpPr>
            <p:spPr>
              <a:xfrm>
                <a:off x="421219" y="170420"/>
                <a:ext cx="154145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5" h="21600" extrusionOk="0">
                    <a:moveTo>
                      <a:pt x="10008" y="21600"/>
                    </a:moveTo>
                    <a:cubicBezTo>
                      <a:pt x="14993" y="21600"/>
                      <a:pt x="21085" y="16062"/>
                      <a:pt x="21085" y="11077"/>
                    </a:cubicBezTo>
                    <a:cubicBezTo>
                      <a:pt x="21085" y="6092"/>
                      <a:pt x="16100" y="554"/>
                      <a:pt x="11116" y="0"/>
                    </a:cubicBezTo>
                    <a:cubicBezTo>
                      <a:pt x="6131" y="0"/>
                      <a:pt x="39" y="5538"/>
                      <a:pt x="39" y="10523"/>
                    </a:cubicBezTo>
                    <a:cubicBezTo>
                      <a:pt x="-515" y="15508"/>
                      <a:pt x="5023" y="21046"/>
                      <a:pt x="1000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8" name="Freeform 181"/>
              <p:cNvSpPr/>
              <p:nvPr/>
            </p:nvSpPr>
            <p:spPr>
              <a:xfrm>
                <a:off x="9670837" y="170420"/>
                <a:ext cx="154122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1" h="21600" extrusionOk="0">
                    <a:moveTo>
                      <a:pt x="10558" y="21600"/>
                    </a:moveTo>
                    <a:cubicBezTo>
                      <a:pt x="14435" y="21600"/>
                      <a:pt x="20527" y="15508"/>
                      <a:pt x="21081" y="11077"/>
                    </a:cubicBezTo>
                    <a:cubicBezTo>
                      <a:pt x="21081" y="6646"/>
                      <a:pt x="14989" y="0"/>
                      <a:pt x="10558" y="0"/>
                    </a:cubicBezTo>
                    <a:cubicBezTo>
                      <a:pt x="6127" y="0"/>
                      <a:pt x="35" y="6092"/>
                      <a:pt x="35" y="10523"/>
                    </a:cubicBezTo>
                    <a:cubicBezTo>
                      <a:pt x="-519" y="14954"/>
                      <a:pt x="5573" y="21046"/>
                      <a:pt x="1055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9" name="Freeform 182"/>
              <p:cNvSpPr/>
              <p:nvPr/>
            </p:nvSpPr>
            <p:spPr>
              <a:xfrm>
                <a:off x="1414956" y="333022"/>
                <a:ext cx="157914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6062" y="21046"/>
                      <a:pt x="21600" y="14954"/>
                      <a:pt x="21600" y="10523"/>
                    </a:cubicBezTo>
                    <a:cubicBezTo>
                      <a:pt x="21046" y="6092"/>
                      <a:pt x="14954" y="0"/>
                      <a:pt x="10523" y="0"/>
                    </a:cubicBezTo>
                    <a:cubicBezTo>
                      <a:pt x="6092" y="554"/>
                      <a:pt x="0" y="6646"/>
                      <a:pt x="0" y="11077"/>
                    </a:cubicBezTo>
                    <a:cubicBezTo>
                      <a:pt x="554" y="15508"/>
                      <a:pt x="6646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0" name="Freeform 183"/>
              <p:cNvSpPr/>
              <p:nvPr/>
            </p:nvSpPr>
            <p:spPr>
              <a:xfrm>
                <a:off x="4554440" y="996643"/>
                <a:ext cx="157913" cy="1556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1" extrusionOk="0">
                    <a:moveTo>
                      <a:pt x="11077" y="21081"/>
                    </a:moveTo>
                    <a:cubicBezTo>
                      <a:pt x="15508" y="21081"/>
                      <a:pt x="21600" y="14435"/>
                      <a:pt x="21600" y="10004"/>
                    </a:cubicBezTo>
                    <a:cubicBezTo>
                      <a:pt x="21046" y="5573"/>
                      <a:pt x="14954" y="-519"/>
                      <a:pt x="10523" y="35"/>
                    </a:cubicBezTo>
                    <a:cubicBezTo>
                      <a:pt x="6092" y="35"/>
                      <a:pt x="0" y="6681"/>
                      <a:pt x="0" y="11112"/>
                    </a:cubicBezTo>
                    <a:cubicBezTo>
                      <a:pt x="554" y="15543"/>
                      <a:pt x="6646" y="21081"/>
                      <a:pt x="11077" y="2108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1" name="Freeform 184"/>
              <p:cNvSpPr/>
              <p:nvPr/>
            </p:nvSpPr>
            <p:spPr>
              <a:xfrm>
                <a:off x="93809" y="699"/>
                <a:ext cx="154122" cy="1549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1" h="20586" extrusionOk="0">
                    <a:moveTo>
                      <a:pt x="9969" y="20552"/>
                    </a:moveTo>
                    <a:cubicBezTo>
                      <a:pt x="14400" y="21092"/>
                      <a:pt x="21046" y="15152"/>
                      <a:pt x="21046" y="10292"/>
                    </a:cubicBezTo>
                    <a:cubicBezTo>
                      <a:pt x="21600" y="5972"/>
                      <a:pt x="15508" y="32"/>
                      <a:pt x="11077" y="32"/>
                    </a:cubicBezTo>
                    <a:cubicBezTo>
                      <a:pt x="6646" y="-508"/>
                      <a:pt x="0" y="5972"/>
                      <a:pt x="0" y="10292"/>
                    </a:cubicBezTo>
                    <a:cubicBezTo>
                      <a:pt x="0" y="14612"/>
                      <a:pt x="5538" y="20552"/>
                      <a:pt x="9969" y="205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2" name="Freeform 185"/>
              <p:cNvSpPr/>
              <p:nvPr/>
            </p:nvSpPr>
            <p:spPr>
              <a:xfrm>
                <a:off x="916204" y="170420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5508" y="21046"/>
                      <a:pt x="21600" y="14954"/>
                      <a:pt x="21600" y="10523"/>
                    </a:cubicBezTo>
                    <a:cubicBezTo>
                      <a:pt x="21046" y="5538"/>
                      <a:pt x="14954" y="0"/>
                      <a:pt x="10523" y="0"/>
                    </a:cubicBezTo>
                    <a:cubicBezTo>
                      <a:pt x="6092" y="0"/>
                      <a:pt x="0" y="6646"/>
                      <a:pt x="0" y="11077"/>
                    </a:cubicBezTo>
                    <a:cubicBezTo>
                      <a:pt x="554" y="15508"/>
                      <a:pt x="6646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3" name="Freeform 186"/>
              <p:cNvSpPr/>
              <p:nvPr/>
            </p:nvSpPr>
            <p:spPr>
              <a:xfrm>
                <a:off x="8345899" y="171082"/>
                <a:ext cx="157913" cy="1572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92" extrusionOk="0">
                    <a:moveTo>
                      <a:pt x="11077" y="21092"/>
                    </a:moveTo>
                    <a:cubicBezTo>
                      <a:pt x="15508" y="20552"/>
                      <a:pt x="21600" y="14612"/>
                      <a:pt x="21600" y="10292"/>
                    </a:cubicBezTo>
                    <a:cubicBezTo>
                      <a:pt x="21046" y="5972"/>
                      <a:pt x="14400" y="-508"/>
                      <a:pt x="9969" y="32"/>
                    </a:cubicBezTo>
                    <a:cubicBezTo>
                      <a:pt x="5538" y="572"/>
                      <a:pt x="0" y="6512"/>
                      <a:pt x="0" y="10832"/>
                    </a:cubicBezTo>
                    <a:cubicBezTo>
                      <a:pt x="554" y="15152"/>
                      <a:pt x="7200" y="21092"/>
                      <a:pt x="11077" y="2109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4" name="Freeform 187"/>
              <p:cNvSpPr/>
              <p:nvPr/>
            </p:nvSpPr>
            <p:spPr>
              <a:xfrm>
                <a:off x="3892201" y="996643"/>
                <a:ext cx="154991" cy="1556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89" h="21081" extrusionOk="0">
                    <a:moveTo>
                      <a:pt x="10834" y="21081"/>
                    </a:moveTo>
                    <a:cubicBezTo>
                      <a:pt x="15154" y="21081"/>
                      <a:pt x="21094" y="14435"/>
                      <a:pt x="20554" y="10004"/>
                    </a:cubicBezTo>
                    <a:cubicBezTo>
                      <a:pt x="20554" y="5573"/>
                      <a:pt x="14074" y="-519"/>
                      <a:pt x="10294" y="35"/>
                    </a:cubicBezTo>
                    <a:cubicBezTo>
                      <a:pt x="5434" y="35"/>
                      <a:pt x="-506" y="6681"/>
                      <a:pt x="34" y="11112"/>
                    </a:cubicBezTo>
                    <a:cubicBezTo>
                      <a:pt x="574" y="15543"/>
                      <a:pt x="6514" y="21081"/>
                      <a:pt x="10834" y="2108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5" name="Freeform 188"/>
              <p:cNvSpPr/>
              <p:nvPr/>
            </p:nvSpPr>
            <p:spPr>
              <a:xfrm>
                <a:off x="9343404" y="170420"/>
                <a:ext cx="154122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1" h="21600" extrusionOk="0">
                    <a:moveTo>
                      <a:pt x="9969" y="21600"/>
                    </a:moveTo>
                    <a:cubicBezTo>
                      <a:pt x="14400" y="21600"/>
                      <a:pt x="21046" y="15508"/>
                      <a:pt x="21046" y="11077"/>
                    </a:cubicBezTo>
                    <a:cubicBezTo>
                      <a:pt x="21600" y="6646"/>
                      <a:pt x="15508" y="554"/>
                      <a:pt x="11077" y="0"/>
                    </a:cubicBezTo>
                    <a:cubicBezTo>
                      <a:pt x="6646" y="0"/>
                      <a:pt x="0" y="6092"/>
                      <a:pt x="0" y="10523"/>
                    </a:cubicBezTo>
                    <a:cubicBezTo>
                      <a:pt x="0" y="14954"/>
                      <a:pt x="5538" y="21046"/>
                      <a:pt x="996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6" name="Freeform 189"/>
              <p:cNvSpPr/>
              <p:nvPr/>
            </p:nvSpPr>
            <p:spPr>
              <a:xfrm>
                <a:off x="9504443" y="170420"/>
                <a:ext cx="15791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5508" y="21046"/>
                      <a:pt x="21600" y="14954"/>
                      <a:pt x="21600" y="10523"/>
                    </a:cubicBezTo>
                    <a:cubicBezTo>
                      <a:pt x="21046" y="5538"/>
                      <a:pt x="14954" y="0"/>
                      <a:pt x="10523" y="0"/>
                    </a:cubicBezTo>
                    <a:cubicBezTo>
                      <a:pt x="6092" y="0"/>
                      <a:pt x="0" y="6646"/>
                      <a:pt x="0" y="11077"/>
                    </a:cubicBezTo>
                    <a:cubicBezTo>
                      <a:pt x="554" y="15508"/>
                      <a:pt x="6646" y="21600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7" name="Freeform 190"/>
              <p:cNvSpPr/>
              <p:nvPr/>
            </p:nvSpPr>
            <p:spPr>
              <a:xfrm>
                <a:off x="4384020" y="997505"/>
                <a:ext cx="153223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074" y="21032"/>
                      <a:pt x="15347" y="19895"/>
                      <a:pt x="17621" y="18758"/>
                    </a:cubicBezTo>
                    <a:cubicBezTo>
                      <a:pt x="20463" y="17053"/>
                      <a:pt x="19895" y="13642"/>
                      <a:pt x="21600" y="11368"/>
                    </a:cubicBezTo>
                    <a:cubicBezTo>
                      <a:pt x="21032" y="8526"/>
                      <a:pt x="20463" y="6253"/>
                      <a:pt x="18758" y="3979"/>
                    </a:cubicBezTo>
                    <a:cubicBezTo>
                      <a:pt x="16484" y="1137"/>
                      <a:pt x="13642" y="568"/>
                      <a:pt x="10800" y="0"/>
                    </a:cubicBezTo>
                    <a:cubicBezTo>
                      <a:pt x="9095" y="0"/>
                      <a:pt x="6253" y="1705"/>
                      <a:pt x="3979" y="2842"/>
                    </a:cubicBezTo>
                    <a:cubicBezTo>
                      <a:pt x="1137" y="4547"/>
                      <a:pt x="1705" y="7958"/>
                      <a:pt x="0" y="10232"/>
                    </a:cubicBezTo>
                    <a:cubicBezTo>
                      <a:pt x="1137" y="13074"/>
                      <a:pt x="1137" y="15347"/>
                      <a:pt x="2842" y="17621"/>
                    </a:cubicBezTo>
                    <a:cubicBezTo>
                      <a:pt x="5116" y="20463"/>
                      <a:pt x="8526" y="19895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8" name="Freeform 191"/>
              <p:cNvSpPr/>
              <p:nvPr/>
            </p:nvSpPr>
            <p:spPr>
              <a:xfrm>
                <a:off x="4216727" y="997505"/>
                <a:ext cx="154658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5" h="21600" extrusionOk="0">
                    <a:moveTo>
                      <a:pt x="10523" y="21600"/>
                    </a:moveTo>
                    <a:cubicBezTo>
                      <a:pt x="12738" y="20463"/>
                      <a:pt x="15508" y="20463"/>
                      <a:pt x="17723" y="18189"/>
                    </a:cubicBezTo>
                    <a:cubicBezTo>
                      <a:pt x="19938" y="16484"/>
                      <a:pt x="21046" y="13074"/>
                      <a:pt x="21046" y="10800"/>
                    </a:cubicBezTo>
                    <a:cubicBezTo>
                      <a:pt x="21600" y="8526"/>
                      <a:pt x="19938" y="5684"/>
                      <a:pt x="18277" y="3411"/>
                    </a:cubicBezTo>
                    <a:cubicBezTo>
                      <a:pt x="16062" y="1137"/>
                      <a:pt x="13292" y="1705"/>
                      <a:pt x="11077" y="0"/>
                    </a:cubicBezTo>
                    <a:cubicBezTo>
                      <a:pt x="8862" y="1137"/>
                      <a:pt x="6092" y="1137"/>
                      <a:pt x="3877" y="2842"/>
                    </a:cubicBezTo>
                    <a:cubicBezTo>
                      <a:pt x="1662" y="5116"/>
                      <a:pt x="1662" y="7958"/>
                      <a:pt x="0" y="10800"/>
                    </a:cubicBezTo>
                    <a:cubicBezTo>
                      <a:pt x="1108" y="13074"/>
                      <a:pt x="2215" y="15916"/>
                      <a:pt x="3877" y="18189"/>
                    </a:cubicBezTo>
                    <a:cubicBezTo>
                      <a:pt x="5538" y="20463"/>
                      <a:pt x="8308" y="19895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79" name="Freeform 192"/>
              <p:cNvSpPr/>
              <p:nvPr/>
            </p:nvSpPr>
            <p:spPr>
              <a:xfrm>
                <a:off x="4058942" y="997505"/>
                <a:ext cx="154659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5" h="21600" extrusionOk="0">
                    <a:moveTo>
                      <a:pt x="10078" y="21600"/>
                    </a:moveTo>
                    <a:cubicBezTo>
                      <a:pt x="12293" y="20463"/>
                      <a:pt x="15063" y="20463"/>
                      <a:pt x="17278" y="18758"/>
                    </a:cubicBezTo>
                    <a:cubicBezTo>
                      <a:pt x="19493" y="16484"/>
                      <a:pt x="19493" y="13074"/>
                      <a:pt x="21155" y="10800"/>
                    </a:cubicBezTo>
                    <a:cubicBezTo>
                      <a:pt x="20047" y="8526"/>
                      <a:pt x="19493" y="6253"/>
                      <a:pt x="17832" y="3979"/>
                    </a:cubicBezTo>
                    <a:cubicBezTo>
                      <a:pt x="16170" y="1137"/>
                      <a:pt x="12847" y="1705"/>
                      <a:pt x="10632" y="0"/>
                    </a:cubicBezTo>
                    <a:cubicBezTo>
                      <a:pt x="8417" y="1137"/>
                      <a:pt x="5647" y="1137"/>
                      <a:pt x="3432" y="2842"/>
                    </a:cubicBezTo>
                    <a:cubicBezTo>
                      <a:pt x="1217" y="5116"/>
                      <a:pt x="109" y="7958"/>
                      <a:pt x="109" y="10800"/>
                    </a:cubicBezTo>
                    <a:cubicBezTo>
                      <a:pt x="-445" y="13074"/>
                      <a:pt x="1217" y="15347"/>
                      <a:pt x="2878" y="17621"/>
                    </a:cubicBezTo>
                    <a:cubicBezTo>
                      <a:pt x="3986" y="20463"/>
                      <a:pt x="7863" y="19895"/>
                      <a:pt x="1007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0" name="Freeform 193"/>
              <p:cNvSpPr/>
              <p:nvPr/>
            </p:nvSpPr>
            <p:spPr>
              <a:xfrm>
                <a:off x="3066000" y="831775"/>
                <a:ext cx="154658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5" h="21600" extrusionOk="0">
                    <a:moveTo>
                      <a:pt x="11077" y="21600"/>
                    </a:moveTo>
                    <a:cubicBezTo>
                      <a:pt x="13292" y="19938"/>
                      <a:pt x="16615" y="19938"/>
                      <a:pt x="18277" y="17723"/>
                    </a:cubicBezTo>
                    <a:cubicBezTo>
                      <a:pt x="19938" y="15508"/>
                      <a:pt x="21600" y="12738"/>
                      <a:pt x="21046" y="11077"/>
                    </a:cubicBezTo>
                    <a:cubicBezTo>
                      <a:pt x="21046" y="8308"/>
                      <a:pt x="19938" y="5538"/>
                      <a:pt x="17723" y="3323"/>
                    </a:cubicBezTo>
                    <a:cubicBezTo>
                      <a:pt x="15508" y="1662"/>
                      <a:pt x="12738" y="1108"/>
                      <a:pt x="10523" y="0"/>
                    </a:cubicBezTo>
                    <a:cubicBezTo>
                      <a:pt x="8308" y="1662"/>
                      <a:pt x="4985" y="1662"/>
                      <a:pt x="3323" y="4431"/>
                    </a:cubicBezTo>
                    <a:cubicBezTo>
                      <a:pt x="2215" y="6092"/>
                      <a:pt x="1108" y="8862"/>
                      <a:pt x="0" y="10523"/>
                    </a:cubicBezTo>
                    <a:cubicBezTo>
                      <a:pt x="1662" y="13292"/>
                      <a:pt x="1662" y="16615"/>
                      <a:pt x="3877" y="18277"/>
                    </a:cubicBezTo>
                    <a:cubicBezTo>
                      <a:pt x="6092" y="19938"/>
                      <a:pt x="8862" y="20492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1" name="Freeform 194"/>
              <p:cNvSpPr/>
              <p:nvPr/>
            </p:nvSpPr>
            <p:spPr>
              <a:xfrm>
                <a:off x="422141" y="0"/>
                <a:ext cx="153223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9" y="18758"/>
                    </a:moveTo>
                    <a:cubicBezTo>
                      <a:pt x="6253" y="19895"/>
                      <a:pt x="8526" y="21600"/>
                      <a:pt x="10800" y="21600"/>
                    </a:cubicBezTo>
                    <a:cubicBezTo>
                      <a:pt x="13642" y="21032"/>
                      <a:pt x="16484" y="20463"/>
                      <a:pt x="18189" y="17621"/>
                    </a:cubicBezTo>
                    <a:cubicBezTo>
                      <a:pt x="20463" y="15916"/>
                      <a:pt x="20463" y="13074"/>
                      <a:pt x="21600" y="10232"/>
                    </a:cubicBezTo>
                    <a:cubicBezTo>
                      <a:pt x="19895" y="7958"/>
                      <a:pt x="20463" y="4547"/>
                      <a:pt x="17621" y="2842"/>
                    </a:cubicBezTo>
                    <a:cubicBezTo>
                      <a:pt x="15347" y="1705"/>
                      <a:pt x="13074" y="1137"/>
                      <a:pt x="10800" y="0"/>
                    </a:cubicBezTo>
                    <a:cubicBezTo>
                      <a:pt x="7958" y="1705"/>
                      <a:pt x="5116" y="1137"/>
                      <a:pt x="2842" y="3979"/>
                    </a:cubicBezTo>
                    <a:cubicBezTo>
                      <a:pt x="1137" y="6253"/>
                      <a:pt x="568" y="8526"/>
                      <a:pt x="0" y="11368"/>
                    </a:cubicBezTo>
                    <a:cubicBezTo>
                      <a:pt x="1705" y="13642"/>
                      <a:pt x="1137" y="17053"/>
                      <a:pt x="3979" y="187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2" name="Freeform 195"/>
              <p:cNvSpPr/>
              <p:nvPr/>
            </p:nvSpPr>
            <p:spPr>
              <a:xfrm>
                <a:off x="254848" y="0"/>
                <a:ext cx="159477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77" y="21600"/>
                    </a:moveTo>
                    <a:cubicBezTo>
                      <a:pt x="12738" y="21032"/>
                      <a:pt x="15508" y="19895"/>
                      <a:pt x="17169" y="18758"/>
                    </a:cubicBezTo>
                    <a:cubicBezTo>
                      <a:pt x="19938" y="17053"/>
                      <a:pt x="19938" y="13642"/>
                      <a:pt x="21600" y="11368"/>
                    </a:cubicBezTo>
                    <a:cubicBezTo>
                      <a:pt x="20492" y="8526"/>
                      <a:pt x="19938" y="6253"/>
                      <a:pt x="18277" y="3979"/>
                    </a:cubicBezTo>
                    <a:cubicBezTo>
                      <a:pt x="16615" y="1137"/>
                      <a:pt x="13292" y="1137"/>
                      <a:pt x="11077" y="0"/>
                    </a:cubicBezTo>
                    <a:cubicBezTo>
                      <a:pt x="8862" y="1137"/>
                      <a:pt x="6092" y="1137"/>
                      <a:pt x="3877" y="2842"/>
                    </a:cubicBezTo>
                    <a:cubicBezTo>
                      <a:pt x="1662" y="5116"/>
                      <a:pt x="1662" y="7958"/>
                      <a:pt x="0" y="10800"/>
                    </a:cubicBezTo>
                    <a:cubicBezTo>
                      <a:pt x="1108" y="13074"/>
                      <a:pt x="1662" y="15916"/>
                      <a:pt x="3323" y="18189"/>
                    </a:cubicBezTo>
                    <a:cubicBezTo>
                      <a:pt x="4985" y="20463"/>
                      <a:pt x="8308" y="20463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3" name="Freeform 196"/>
              <p:cNvSpPr/>
              <p:nvPr/>
            </p:nvSpPr>
            <p:spPr>
              <a:xfrm>
                <a:off x="5381525" y="831775"/>
                <a:ext cx="15322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3074" y="20492"/>
                      <a:pt x="15347" y="19938"/>
                      <a:pt x="17621" y="18277"/>
                    </a:cubicBezTo>
                    <a:cubicBezTo>
                      <a:pt x="20463" y="16615"/>
                      <a:pt x="20463" y="13292"/>
                      <a:pt x="21600" y="11077"/>
                    </a:cubicBezTo>
                    <a:cubicBezTo>
                      <a:pt x="20463" y="8862"/>
                      <a:pt x="20463" y="6092"/>
                      <a:pt x="18758" y="4431"/>
                    </a:cubicBezTo>
                    <a:cubicBezTo>
                      <a:pt x="16484" y="1662"/>
                      <a:pt x="13642" y="1662"/>
                      <a:pt x="10800" y="0"/>
                    </a:cubicBezTo>
                    <a:cubicBezTo>
                      <a:pt x="8526" y="1108"/>
                      <a:pt x="5684" y="1662"/>
                      <a:pt x="3411" y="3323"/>
                    </a:cubicBezTo>
                    <a:cubicBezTo>
                      <a:pt x="1137" y="4985"/>
                      <a:pt x="1137" y="8308"/>
                      <a:pt x="0" y="11077"/>
                    </a:cubicBezTo>
                    <a:cubicBezTo>
                      <a:pt x="568" y="13292"/>
                      <a:pt x="1705" y="15508"/>
                      <a:pt x="2842" y="17723"/>
                    </a:cubicBezTo>
                    <a:cubicBezTo>
                      <a:pt x="4547" y="19938"/>
                      <a:pt x="7958" y="19938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4" name="Freeform 197"/>
              <p:cNvSpPr/>
              <p:nvPr/>
            </p:nvSpPr>
            <p:spPr>
              <a:xfrm>
                <a:off x="10656734" y="170420"/>
                <a:ext cx="154658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5" h="21600" extrusionOk="0">
                    <a:moveTo>
                      <a:pt x="11077" y="21600"/>
                    </a:moveTo>
                    <a:cubicBezTo>
                      <a:pt x="13292" y="19938"/>
                      <a:pt x="16615" y="19938"/>
                      <a:pt x="18277" y="17169"/>
                    </a:cubicBezTo>
                    <a:cubicBezTo>
                      <a:pt x="19938" y="15508"/>
                      <a:pt x="21600" y="12738"/>
                      <a:pt x="21046" y="10523"/>
                    </a:cubicBezTo>
                    <a:cubicBezTo>
                      <a:pt x="21046" y="8308"/>
                      <a:pt x="19938" y="4985"/>
                      <a:pt x="17723" y="3323"/>
                    </a:cubicBezTo>
                    <a:cubicBezTo>
                      <a:pt x="15508" y="1662"/>
                      <a:pt x="12738" y="1108"/>
                      <a:pt x="10523" y="0"/>
                    </a:cubicBezTo>
                    <a:cubicBezTo>
                      <a:pt x="8308" y="1662"/>
                      <a:pt x="4985" y="1662"/>
                      <a:pt x="3323" y="3877"/>
                    </a:cubicBezTo>
                    <a:cubicBezTo>
                      <a:pt x="2215" y="6092"/>
                      <a:pt x="1108" y="8308"/>
                      <a:pt x="0" y="10523"/>
                    </a:cubicBezTo>
                    <a:cubicBezTo>
                      <a:pt x="1662" y="13292"/>
                      <a:pt x="1662" y="16062"/>
                      <a:pt x="3877" y="18277"/>
                    </a:cubicBezTo>
                    <a:cubicBezTo>
                      <a:pt x="6092" y="19938"/>
                      <a:pt x="8862" y="20492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5" name="Freeform 198"/>
              <p:cNvSpPr/>
              <p:nvPr/>
            </p:nvSpPr>
            <p:spPr>
              <a:xfrm>
                <a:off x="1083497" y="170420"/>
                <a:ext cx="15322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3074" y="20492"/>
                      <a:pt x="15916" y="19938"/>
                      <a:pt x="17621" y="18277"/>
                    </a:cubicBezTo>
                    <a:cubicBezTo>
                      <a:pt x="20463" y="16062"/>
                      <a:pt x="20463" y="13292"/>
                      <a:pt x="21600" y="11077"/>
                    </a:cubicBezTo>
                    <a:cubicBezTo>
                      <a:pt x="20463" y="8862"/>
                      <a:pt x="20463" y="6092"/>
                      <a:pt x="18758" y="3877"/>
                    </a:cubicBezTo>
                    <a:cubicBezTo>
                      <a:pt x="16484" y="1662"/>
                      <a:pt x="13642" y="1662"/>
                      <a:pt x="11368" y="0"/>
                    </a:cubicBezTo>
                    <a:cubicBezTo>
                      <a:pt x="8526" y="1108"/>
                      <a:pt x="5684" y="1662"/>
                      <a:pt x="3979" y="3323"/>
                    </a:cubicBezTo>
                    <a:cubicBezTo>
                      <a:pt x="1137" y="4985"/>
                      <a:pt x="1137" y="8308"/>
                      <a:pt x="0" y="10523"/>
                    </a:cubicBezTo>
                    <a:cubicBezTo>
                      <a:pt x="568" y="12738"/>
                      <a:pt x="1705" y="15508"/>
                      <a:pt x="2842" y="17169"/>
                    </a:cubicBezTo>
                    <a:cubicBezTo>
                      <a:pt x="4547" y="19938"/>
                      <a:pt x="7958" y="19938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6" name="Freeform 199"/>
              <p:cNvSpPr/>
              <p:nvPr/>
            </p:nvSpPr>
            <p:spPr>
              <a:xfrm>
                <a:off x="7854963" y="170420"/>
                <a:ext cx="154504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34" h="21600" extrusionOk="0">
                    <a:moveTo>
                      <a:pt x="11077" y="21600"/>
                    </a:moveTo>
                    <a:cubicBezTo>
                      <a:pt x="13292" y="19938"/>
                      <a:pt x="16615" y="19938"/>
                      <a:pt x="18277" y="17169"/>
                    </a:cubicBezTo>
                    <a:cubicBezTo>
                      <a:pt x="19385" y="15508"/>
                      <a:pt x="21600" y="12738"/>
                      <a:pt x="21046" y="10523"/>
                    </a:cubicBezTo>
                    <a:cubicBezTo>
                      <a:pt x="21046" y="8308"/>
                      <a:pt x="19938" y="4985"/>
                      <a:pt x="17723" y="3323"/>
                    </a:cubicBezTo>
                    <a:cubicBezTo>
                      <a:pt x="15508" y="1662"/>
                      <a:pt x="12738" y="1108"/>
                      <a:pt x="10523" y="0"/>
                    </a:cubicBezTo>
                    <a:cubicBezTo>
                      <a:pt x="8308" y="1662"/>
                      <a:pt x="4985" y="1662"/>
                      <a:pt x="3323" y="3877"/>
                    </a:cubicBezTo>
                    <a:cubicBezTo>
                      <a:pt x="1662" y="6092"/>
                      <a:pt x="1108" y="8308"/>
                      <a:pt x="0" y="10523"/>
                    </a:cubicBezTo>
                    <a:cubicBezTo>
                      <a:pt x="1662" y="13292"/>
                      <a:pt x="1662" y="16062"/>
                      <a:pt x="3877" y="18277"/>
                    </a:cubicBezTo>
                    <a:cubicBezTo>
                      <a:pt x="6092" y="19938"/>
                      <a:pt x="8862" y="20492"/>
                      <a:pt x="11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7" name="Freeform 200"/>
              <p:cNvSpPr/>
              <p:nvPr/>
            </p:nvSpPr>
            <p:spPr>
              <a:xfrm>
                <a:off x="8020693" y="170420"/>
                <a:ext cx="154786" cy="1545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34" extrusionOk="0">
                    <a:moveTo>
                      <a:pt x="3979" y="18277"/>
                    </a:moveTo>
                    <a:cubicBezTo>
                      <a:pt x="5684" y="19385"/>
                      <a:pt x="8526" y="21600"/>
                      <a:pt x="10800" y="21046"/>
                    </a:cubicBezTo>
                    <a:cubicBezTo>
                      <a:pt x="13074" y="21046"/>
                      <a:pt x="16484" y="19938"/>
                      <a:pt x="18189" y="17723"/>
                    </a:cubicBezTo>
                    <a:cubicBezTo>
                      <a:pt x="19895" y="15508"/>
                      <a:pt x="20463" y="12738"/>
                      <a:pt x="21600" y="10523"/>
                    </a:cubicBezTo>
                    <a:cubicBezTo>
                      <a:pt x="19895" y="8308"/>
                      <a:pt x="19895" y="4985"/>
                      <a:pt x="17621" y="3323"/>
                    </a:cubicBezTo>
                    <a:cubicBezTo>
                      <a:pt x="15347" y="1662"/>
                      <a:pt x="13074" y="1108"/>
                      <a:pt x="10800" y="0"/>
                    </a:cubicBezTo>
                    <a:cubicBezTo>
                      <a:pt x="7958" y="1662"/>
                      <a:pt x="5116" y="1662"/>
                      <a:pt x="2842" y="3877"/>
                    </a:cubicBezTo>
                    <a:cubicBezTo>
                      <a:pt x="1137" y="6092"/>
                      <a:pt x="568" y="8862"/>
                      <a:pt x="0" y="11077"/>
                    </a:cubicBezTo>
                    <a:cubicBezTo>
                      <a:pt x="1137" y="13292"/>
                      <a:pt x="1137" y="16615"/>
                      <a:pt x="3979" y="182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8" name="Freeform 201"/>
              <p:cNvSpPr/>
              <p:nvPr/>
            </p:nvSpPr>
            <p:spPr>
              <a:xfrm>
                <a:off x="8183295" y="170420"/>
                <a:ext cx="153223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3074" y="20492"/>
                      <a:pt x="15916" y="19938"/>
                      <a:pt x="17621" y="18277"/>
                    </a:cubicBezTo>
                    <a:cubicBezTo>
                      <a:pt x="20463" y="16062"/>
                      <a:pt x="20463" y="13292"/>
                      <a:pt x="21600" y="11077"/>
                    </a:cubicBezTo>
                    <a:cubicBezTo>
                      <a:pt x="20463" y="8862"/>
                      <a:pt x="20463" y="6092"/>
                      <a:pt x="18758" y="3877"/>
                    </a:cubicBezTo>
                    <a:cubicBezTo>
                      <a:pt x="16484" y="1662"/>
                      <a:pt x="13642" y="1662"/>
                      <a:pt x="11368" y="0"/>
                    </a:cubicBezTo>
                    <a:cubicBezTo>
                      <a:pt x="8526" y="1108"/>
                      <a:pt x="6253" y="1662"/>
                      <a:pt x="3979" y="3323"/>
                    </a:cubicBezTo>
                    <a:cubicBezTo>
                      <a:pt x="1137" y="4985"/>
                      <a:pt x="1137" y="8308"/>
                      <a:pt x="0" y="10523"/>
                    </a:cubicBezTo>
                    <a:cubicBezTo>
                      <a:pt x="568" y="12738"/>
                      <a:pt x="1705" y="15508"/>
                      <a:pt x="2842" y="17169"/>
                    </a:cubicBezTo>
                    <a:cubicBezTo>
                      <a:pt x="4547" y="19938"/>
                      <a:pt x="7958" y="19938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89" name="Freeform 202"/>
              <p:cNvSpPr/>
              <p:nvPr/>
            </p:nvSpPr>
            <p:spPr>
              <a:xfrm>
                <a:off x="9832775" y="170420"/>
                <a:ext cx="154787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547" y="18831"/>
                    </a:moveTo>
                    <a:cubicBezTo>
                      <a:pt x="6253" y="19938"/>
                      <a:pt x="9095" y="20492"/>
                      <a:pt x="11368" y="21600"/>
                    </a:cubicBezTo>
                    <a:cubicBezTo>
                      <a:pt x="13642" y="19938"/>
                      <a:pt x="17053" y="19938"/>
                      <a:pt x="18758" y="17169"/>
                    </a:cubicBezTo>
                    <a:cubicBezTo>
                      <a:pt x="19895" y="14954"/>
                      <a:pt x="21600" y="12738"/>
                      <a:pt x="21600" y="10523"/>
                    </a:cubicBezTo>
                    <a:cubicBezTo>
                      <a:pt x="21032" y="7754"/>
                      <a:pt x="20463" y="4431"/>
                      <a:pt x="17621" y="2769"/>
                    </a:cubicBezTo>
                    <a:cubicBezTo>
                      <a:pt x="15347" y="1662"/>
                      <a:pt x="12505" y="1108"/>
                      <a:pt x="10232" y="0"/>
                    </a:cubicBezTo>
                    <a:cubicBezTo>
                      <a:pt x="7958" y="1662"/>
                      <a:pt x="4547" y="1662"/>
                      <a:pt x="2842" y="4431"/>
                    </a:cubicBezTo>
                    <a:cubicBezTo>
                      <a:pt x="1705" y="6092"/>
                      <a:pt x="568" y="8862"/>
                      <a:pt x="0" y="10523"/>
                    </a:cubicBezTo>
                    <a:cubicBezTo>
                      <a:pt x="0" y="12738"/>
                      <a:pt x="2842" y="17723"/>
                      <a:pt x="4547" y="1883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90" name="Freeform 203"/>
              <p:cNvSpPr/>
              <p:nvPr/>
            </p:nvSpPr>
            <p:spPr>
              <a:xfrm>
                <a:off x="10003196" y="170420"/>
                <a:ext cx="157913" cy="1545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34" extrusionOk="0">
                    <a:moveTo>
                      <a:pt x="10523" y="21046"/>
                    </a:moveTo>
                    <a:cubicBezTo>
                      <a:pt x="12738" y="21600"/>
                      <a:pt x="14954" y="19385"/>
                      <a:pt x="17169" y="18277"/>
                    </a:cubicBezTo>
                    <a:cubicBezTo>
                      <a:pt x="19938" y="17169"/>
                      <a:pt x="19385" y="13292"/>
                      <a:pt x="21600" y="11077"/>
                    </a:cubicBezTo>
                    <a:cubicBezTo>
                      <a:pt x="20492" y="8862"/>
                      <a:pt x="19938" y="6646"/>
                      <a:pt x="18831" y="4431"/>
                    </a:cubicBezTo>
                    <a:cubicBezTo>
                      <a:pt x="17169" y="1662"/>
                      <a:pt x="13292" y="1662"/>
                      <a:pt x="10523" y="0"/>
                    </a:cubicBezTo>
                    <a:cubicBezTo>
                      <a:pt x="8308" y="1108"/>
                      <a:pt x="6092" y="1662"/>
                      <a:pt x="3877" y="2769"/>
                    </a:cubicBezTo>
                    <a:cubicBezTo>
                      <a:pt x="1108" y="4431"/>
                      <a:pt x="1662" y="8308"/>
                      <a:pt x="0" y="10523"/>
                    </a:cubicBezTo>
                    <a:cubicBezTo>
                      <a:pt x="1108" y="12738"/>
                      <a:pt x="1662" y="14954"/>
                      <a:pt x="2769" y="17169"/>
                    </a:cubicBezTo>
                    <a:cubicBezTo>
                      <a:pt x="4431" y="19938"/>
                      <a:pt x="7754" y="20492"/>
                      <a:pt x="10523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91" name="Freeform 204"/>
              <p:cNvSpPr/>
              <p:nvPr/>
            </p:nvSpPr>
            <p:spPr>
              <a:xfrm>
                <a:off x="10165798" y="170420"/>
                <a:ext cx="154669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6" h="21600" extrusionOk="0">
                    <a:moveTo>
                      <a:pt x="4431" y="18831"/>
                    </a:moveTo>
                    <a:cubicBezTo>
                      <a:pt x="6646" y="19938"/>
                      <a:pt x="8862" y="20492"/>
                      <a:pt x="11631" y="21600"/>
                    </a:cubicBezTo>
                    <a:cubicBezTo>
                      <a:pt x="13846" y="19385"/>
                      <a:pt x="17169" y="19938"/>
                      <a:pt x="18831" y="17169"/>
                    </a:cubicBezTo>
                    <a:cubicBezTo>
                      <a:pt x="19938" y="14954"/>
                      <a:pt x="21600" y="12738"/>
                      <a:pt x="21046" y="10523"/>
                    </a:cubicBezTo>
                    <a:cubicBezTo>
                      <a:pt x="21046" y="7754"/>
                      <a:pt x="19938" y="4431"/>
                      <a:pt x="17169" y="2769"/>
                    </a:cubicBezTo>
                    <a:cubicBezTo>
                      <a:pt x="14954" y="1662"/>
                      <a:pt x="12738" y="1108"/>
                      <a:pt x="10523" y="0"/>
                    </a:cubicBezTo>
                    <a:cubicBezTo>
                      <a:pt x="8308" y="1662"/>
                      <a:pt x="4431" y="1662"/>
                      <a:pt x="3323" y="4431"/>
                    </a:cubicBezTo>
                    <a:cubicBezTo>
                      <a:pt x="1662" y="6092"/>
                      <a:pt x="1108" y="8862"/>
                      <a:pt x="0" y="10523"/>
                    </a:cubicBezTo>
                    <a:cubicBezTo>
                      <a:pt x="554" y="12738"/>
                      <a:pt x="3323" y="17723"/>
                      <a:pt x="4431" y="1883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493" name="Group 406"/>
            <p:cNvGrpSpPr/>
            <p:nvPr/>
          </p:nvGrpSpPr>
          <p:grpSpPr>
            <a:xfrm>
              <a:off x="106317" y="3574133"/>
              <a:ext cx="12027282" cy="1629156"/>
              <a:chOff x="0" y="0"/>
              <a:chExt cx="12027281" cy="1629154"/>
            </a:xfrm>
          </p:grpSpPr>
          <p:sp>
            <p:nvSpPr>
              <p:cNvPr id="293" name="Freeform 206"/>
              <p:cNvSpPr/>
              <p:nvPr/>
            </p:nvSpPr>
            <p:spPr>
              <a:xfrm>
                <a:off x="10229901" y="817704"/>
                <a:ext cx="154787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642" y="19938"/>
                      <a:pt x="17053" y="19938"/>
                      <a:pt x="18758" y="17169"/>
                    </a:cubicBezTo>
                    <a:cubicBezTo>
                      <a:pt x="19895" y="15508"/>
                      <a:pt x="21600" y="12738"/>
                      <a:pt x="21600" y="10523"/>
                    </a:cubicBezTo>
                    <a:cubicBezTo>
                      <a:pt x="21032" y="8308"/>
                      <a:pt x="20463" y="4985"/>
                      <a:pt x="17621" y="3323"/>
                    </a:cubicBezTo>
                    <a:cubicBezTo>
                      <a:pt x="15916" y="1662"/>
                      <a:pt x="13074" y="1108"/>
                      <a:pt x="10232" y="0"/>
                    </a:cubicBezTo>
                    <a:cubicBezTo>
                      <a:pt x="7958" y="1662"/>
                      <a:pt x="4547" y="1662"/>
                      <a:pt x="2842" y="3877"/>
                    </a:cubicBezTo>
                    <a:cubicBezTo>
                      <a:pt x="1705" y="6092"/>
                      <a:pt x="568" y="8308"/>
                      <a:pt x="0" y="10523"/>
                    </a:cubicBezTo>
                    <a:cubicBezTo>
                      <a:pt x="1137" y="13292"/>
                      <a:pt x="1137" y="16062"/>
                      <a:pt x="3411" y="18277"/>
                    </a:cubicBezTo>
                    <a:cubicBezTo>
                      <a:pt x="5684" y="19938"/>
                      <a:pt x="8526" y="20492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94" name="Freeform 207"/>
              <p:cNvSpPr/>
              <p:nvPr/>
            </p:nvSpPr>
            <p:spPr>
              <a:xfrm>
                <a:off x="10395749" y="817704"/>
                <a:ext cx="154668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56" h="21600" extrusionOk="0">
                    <a:moveTo>
                      <a:pt x="10079" y="21600"/>
                    </a:moveTo>
                    <a:cubicBezTo>
                      <a:pt x="12294" y="20492"/>
                      <a:pt x="15064" y="19938"/>
                      <a:pt x="17279" y="18277"/>
                    </a:cubicBezTo>
                    <a:cubicBezTo>
                      <a:pt x="19494" y="16615"/>
                      <a:pt x="19494" y="13292"/>
                      <a:pt x="21156" y="10523"/>
                    </a:cubicBezTo>
                    <a:cubicBezTo>
                      <a:pt x="20048" y="8308"/>
                      <a:pt x="18941" y="6092"/>
                      <a:pt x="17833" y="3877"/>
                    </a:cubicBezTo>
                    <a:cubicBezTo>
                      <a:pt x="16171" y="1662"/>
                      <a:pt x="12848" y="1662"/>
                      <a:pt x="10633" y="0"/>
                    </a:cubicBezTo>
                    <a:cubicBezTo>
                      <a:pt x="8418" y="1108"/>
                      <a:pt x="5648" y="1662"/>
                      <a:pt x="3433" y="3323"/>
                    </a:cubicBezTo>
                    <a:cubicBezTo>
                      <a:pt x="1218" y="4985"/>
                      <a:pt x="110" y="8308"/>
                      <a:pt x="110" y="10523"/>
                    </a:cubicBezTo>
                    <a:cubicBezTo>
                      <a:pt x="-444" y="12738"/>
                      <a:pt x="1218" y="15508"/>
                      <a:pt x="2325" y="17169"/>
                    </a:cubicBezTo>
                    <a:cubicBezTo>
                      <a:pt x="3987" y="19938"/>
                      <a:pt x="7310" y="19938"/>
                      <a:pt x="1007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95" name="Freeform 208"/>
              <p:cNvSpPr/>
              <p:nvPr/>
            </p:nvSpPr>
            <p:spPr>
              <a:xfrm>
                <a:off x="1480623" y="980307"/>
                <a:ext cx="153222" cy="157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3074" y="20492"/>
                      <a:pt x="15916" y="20492"/>
                      <a:pt x="17621" y="18277"/>
                    </a:cubicBezTo>
                    <a:cubicBezTo>
                      <a:pt x="20463" y="16615"/>
                      <a:pt x="21032" y="13292"/>
                      <a:pt x="21600" y="11077"/>
                    </a:cubicBezTo>
                    <a:cubicBezTo>
                      <a:pt x="21600" y="8862"/>
                      <a:pt x="19895" y="6092"/>
                      <a:pt x="18758" y="4431"/>
                    </a:cubicBezTo>
                    <a:cubicBezTo>
                      <a:pt x="17053" y="1662"/>
                      <a:pt x="13642" y="1662"/>
                      <a:pt x="10800" y="0"/>
                    </a:cubicBezTo>
                    <a:cubicBezTo>
                      <a:pt x="8526" y="1662"/>
                      <a:pt x="5684" y="1662"/>
                      <a:pt x="3411" y="3323"/>
                    </a:cubicBezTo>
                    <a:cubicBezTo>
                      <a:pt x="1137" y="5538"/>
                      <a:pt x="1137" y="8308"/>
                      <a:pt x="0" y="11077"/>
                    </a:cubicBezTo>
                    <a:cubicBezTo>
                      <a:pt x="568" y="13292"/>
                      <a:pt x="1705" y="15508"/>
                      <a:pt x="2842" y="17723"/>
                    </a:cubicBezTo>
                    <a:cubicBezTo>
                      <a:pt x="4547" y="20492"/>
                      <a:pt x="7958" y="19938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96" name="Freeform 209"/>
              <p:cNvSpPr/>
              <p:nvPr/>
            </p:nvSpPr>
            <p:spPr>
              <a:xfrm>
                <a:off x="1804265" y="1146037"/>
                <a:ext cx="157913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431" y="18758"/>
                    </a:moveTo>
                    <a:cubicBezTo>
                      <a:pt x="6092" y="19895"/>
                      <a:pt x="8862" y="21032"/>
                      <a:pt x="10523" y="21600"/>
                    </a:cubicBezTo>
                    <a:cubicBezTo>
                      <a:pt x="13292" y="20463"/>
                      <a:pt x="16615" y="20463"/>
                      <a:pt x="18277" y="17621"/>
                    </a:cubicBezTo>
                    <a:cubicBezTo>
                      <a:pt x="19938" y="15916"/>
                      <a:pt x="20492" y="13074"/>
                      <a:pt x="21600" y="10232"/>
                    </a:cubicBezTo>
                    <a:cubicBezTo>
                      <a:pt x="19938" y="7958"/>
                      <a:pt x="19938" y="4547"/>
                      <a:pt x="17169" y="2842"/>
                    </a:cubicBezTo>
                    <a:cubicBezTo>
                      <a:pt x="15508" y="1705"/>
                      <a:pt x="12738" y="0"/>
                      <a:pt x="10523" y="0"/>
                    </a:cubicBezTo>
                    <a:cubicBezTo>
                      <a:pt x="8308" y="568"/>
                      <a:pt x="4985" y="1137"/>
                      <a:pt x="3323" y="3979"/>
                    </a:cubicBezTo>
                    <a:cubicBezTo>
                      <a:pt x="1662" y="6253"/>
                      <a:pt x="1108" y="8526"/>
                      <a:pt x="0" y="11368"/>
                    </a:cubicBezTo>
                    <a:cubicBezTo>
                      <a:pt x="1662" y="13642"/>
                      <a:pt x="1662" y="17053"/>
                      <a:pt x="4431" y="187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97" name="Freeform 210"/>
              <p:cNvSpPr/>
              <p:nvPr/>
            </p:nvSpPr>
            <p:spPr>
              <a:xfrm>
                <a:off x="1966867" y="1146037"/>
                <a:ext cx="157914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523" y="21600"/>
                    </a:moveTo>
                    <a:cubicBezTo>
                      <a:pt x="13292" y="20463"/>
                      <a:pt x="16062" y="20463"/>
                      <a:pt x="17723" y="18758"/>
                    </a:cubicBezTo>
                    <a:cubicBezTo>
                      <a:pt x="19938" y="16484"/>
                      <a:pt x="21046" y="13642"/>
                      <a:pt x="21600" y="10800"/>
                    </a:cubicBezTo>
                    <a:cubicBezTo>
                      <a:pt x="21600" y="8526"/>
                      <a:pt x="19938" y="5684"/>
                      <a:pt x="18277" y="3411"/>
                    </a:cubicBezTo>
                    <a:cubicBezTo>
                      <a:pt x="16062" y="1137"/>
                      <a:pt x="13292" y="1705"/>
                      <a:pt x="11077" y="0"/>
                    </a:cubicBezTo>
                    <a:cubicBezTo>
                      <a:pt x="8862" y="1137"/>
                      <a:pt x="6092" y="1137"/>
                      <a:pt x="3877" y="2842"/>
                    </a:cubicBezTo>
                    <a:cubicBezTo>
                      <a:pt x="1662" y="5116"/>
                      <a:pt x="1662" y="8526"/>
                      <a:pt x="0" y="10800"/>
                    </a:cubicBezTo>
                    <a:cubicBezTo>
                      <a:pt x="1108" y="13074"/>
                      <a:pt x="2215" y="15916"/>
                      <a:pt x="3877" y="18189"/>
                    </a:cubicBezTo>
                    <a:cubicBezTo>
                      <a:pt x="5538" y="20463"/>
                      <a:pt x="8862" y="19895"/>
                      <a:pt x="1052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98" name="Freeform 211"/>
              <p:cNvSpPr/>
              <p:nvPr/>
            </p:nvSpPr>
            <p:spPr>
              <a:xfrm>
                <a:off x="6430626" y="1146037"/>
                <a:ext cx="154786" cy="1547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074" y="21032"/>
                      <a:pt x="15347" y="19895"/>
                      <a:pt x="17621" y="18758"/>
                    </a:cubicBezTo>
                    <a:cubicBezTo>
                      <a:pt x="20463" y="17053"/>
                      <a:pt x="19895" y="13642"/>
                      <a:pt x="21600" y="11368"/>
                    </a:cubicBezTo>
                    <a:cubicBezTo>
                      <a:pt x="20463" y="8526"/>
                      <a:pt x="20463" y="5684"/>
                      <a:pt x="18758" y="3979"/>
                    </a:cubicBezTo>
                    <a:cubicBezTo>
                      <a:pt x="16484" y="1137"/>
                      <a:pt x="13642" y="1137"/>
                      <a:pt x="10800" y="0"/>
                    </a:cubicBezTo>
                    <a:cubicBezTo>
                      <a:pt x="8526" y="1137"/>
                      <a:pt x="6253" y="1137"/>
                      <a:pt x="3979" y="2842"/>
                    </a:cubicBezTo>
                    <a:cubicBezTo>
                      <a:pt x="1705" y="5116"/>
                      <a:pt x="1705" y="7958"/>
                      <a:pt x="0" y="10232"/>
                    </a:cubicBezTo>
                    <a:cubicBezTo>
                      <a:pt x="1137" y="13074"/>
                      <a:pt x="1137" y="15916"/>
                      <a:pt x="2842" y="17621"/>
                    </a:cubicBezTo>
                    <a:cubicBezTo>
                      <a:pt x="5116" y="20463"/>
                      <a:pt x="7958" y="20463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99" name="Freeform 212"/>
              <p:cNvSpPr/>
              <p:nvPr/>
            </p:nvSpPr>
            <p:spPr>
              <a:xfrm>
                <a:off x="7091981" y="983717"/>
                <a:ext cx="154786" cy="1545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34" extrusionOk="0">
                    <a:moveTo>
                      <a:pt x="10800" y="21134"/>
                    </a:moveTo>
                    <a:cubicBezTo>
                      <a:pt x="13074" y="20026"/>
                      <a:pt x="15347" y="19472"/>
                      <a:pt x="17621" y="18365"/>
                    </a:cubicBezTo>
                    <a:cubicBezTo>
                      <a:pt x="20463" y="16703"/>
                      <a:pt x="19895" y="13380"/>
                      <a:pt x="21600" y="11165"/>
                    </a:cubicBezTo>
                    <a:cubicBezTo>
                      <a:pt x="21032" y="8396"/>
                      <a:pt x="20463" y="6180"/>
                      <a:pt x="18758" y="3965"/>
                    </a:cubicBezTo>
                    <a:cubicBezTo>
                      <a:pt x="17621" y="1196"/>
                      <a:pt x="13642" y="642"/>
                      <a:pt x="10800" y="88"/>
                    </a:cubicBezTo>
                    <a:cubicBezTo>
                      <a:pt x="9095" y="-466"/>
                      <a:pt x="6253" y="1749"/>
                      <a:pt x="3979" y="2857"/>
                    </a:cubicBezTo>
                    <a:cubicBezTo>
                      <a:pt x="1137" y="3965"/>
                      <a:pt x="1705" y="7842"/>
                      <a:pt x="0" y="10057"/>
                    </a:cubicBezTo>
                    <a:cubicBezTo>
                      <a:pt x="1137" y="12272"/>
                      <a:pt x="1705" y="14488"/>
                      <a:pt x="2842" y="16703"/>
                    </a:cubicBezTo>
                    <a:cubicBezTo>
                      <a:pt x="4547" y="19472"/>
                      <a:pt x="7958" y="19472"/>
                      <a:pt x="10800" y="2113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0" name="Freeform 213"/>
              <p:cNvSpPr/>
              <p:nvPr/>
            </p:nvSpPr>
            <p:spPr>
              <a:xfrm>
                <a:off x="2303017" y="1311884"/>
                <a:ext cx="157914" cy="1546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56" extrusionOk="0">
                    <a:moveTo>
                      <a:pt x="3877" y="17833"/>
                    </a:moveTo>
                    <a:cubicBezTo>
                      <a:pt x="6092" y="18941"/>
                      <a:pt x="8308" y="20048"/>
                      <a:pt x="10523" y="21156"/>
                    </a:cubicBezTo>
                    <a:cubicBezTo>
                      <a:pt x="13292" y="19494"/>
                      <a:pt x="16615" y="19494"/>
                      <a:pt x="18277" y="17279"/>
                    </a:cubicBezTo>
                    <a:cubicBezTo>
                      <a:pt x="19938" y="15064"/>
                      <a:pt x="20492" y="12294"/>
                      <a:pt x="21600" y="10079"/>
                    </a:cubicBezTo>
                    <a:cubicBezTo>
                      <a:pt x="19938" y="7864"/>
                      <a:pt x="19938" y="3987"/>
                      <a:pt x="17169" y="2325"/>
                    </a:cubicBezTo>
                    <a:cubicBezTo>
                      <a:pt x="15508" y="1218"/>
                      <a:pt x="12738" y="-444"/>
                      <a:pt x="10523" y="110"/>
                    </a:cubicBezTo>
                    <a:cubicBezTo>
                      <a:pt x="8308" y="110"/>
                      <a:pt x="4985" y="1218"/>
                      <a:pt x="3323" y="3433"/>
                    </a:cubicBezTo>
                    <a:cubicBezTo>
                      <a:pt x="1662" y="5648"/>
                      <a:pt x="1108" y="8418"/>
                      <a:pt x="0" y="10633"/>
                    </a:cubicBezTo>
                    <a:cubicBezTo>
                      <a:pt x="1662" y="12848"/>
                      <a:pt x="1662" y="16171"/>
                      <a:pt x="3877" y="1783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1" name="Freeform 214"/>
              <p:cNvSpPr/>
              <p:nvPr/>
            </p:nvSpPr>
            <p:spPr>
              <a:xfrm>
                <a:off x="5939690" y="1308639"/>
                <a:ext cx="154787" cy="157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9" y="18277"/>
                    </a:moveTo>
                    <a:cubicBezTo>
                      <a:pt x="6253" y="19938"/>
                      <a:pt x="8526" y="20492"/>
                      <a:pt x="11368" y="21600"/>
                    </a:cubicBezTo>
                    <a:cubicBezTo>
                      <a:pt x="13642" y="19938"/>
                      <a:pt x="16484" y="19938"/>
                      <a:pt x="18758" y="17169"/>
                    </a:cubicBezTo>
                    <a:cubicBezTo>
                      <a:pt x="20463" y="15508"/>
                      <a:pt x="20463" y="12738"/>
                      <a:pt x="21600" y="10523"/>
                    </a:cubicBezTo>
                    <a:cubicBezTo>
                      <a:pt x="20463" y="8308"/>
                      <a:pt x="20463" y="4985"/>
                      <a:pt x="17621" y="3323"/>
                    </a:cubicBezTo>
                    <a:cubicBezTo>
                      <a:pt x="15916" y="1662"/>
                      <a:pt x="13074" y="1108"/>
                      <a:pt x="10232" y="0"/>
                    </a:cubicBezTo>
                    <a:cubicBezTo>
                      <a:pt x="7958" y="1662"/>
                      <a:pt x="4547" y="1662"/>
                      <a:pt x="2842" y="3877"/>
                    </a:cubicBezTo>
                    <a:cubicBezTo>
                      <a:pt x="1705" y="6092"/>
                      <a:pt x="568" y="8308"/>
                      <a:pt x="0" y="10523"/>
                    </a:cubicBezTo>
                    <a:cubicBezTo>
                      <a:pt x="1137" y="13292"/>
                      <a:pt x="1137" y="16062"/>
                      <a:pt x="3979" y="182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2" name="Freeform 215"/>
              <p:cNvSpPr/>
              <p:nvPr/>
            </p:nvSpPr>
            <p:spPr>
              <a:xfrm>
                <a:off x="4951566" y="1486877"/>
                <a:ext cx="140715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109"/>
                    </a:moveTo>
                    <a:cubicBezTo>
                      <a:pt x="0" y="17897"/>
                      <a:pt x="3703" y="21600"/>
                      <a:pt x="9874" y="21600"/>
                    </a:cubicBezTo>
                    <a:cubicBezTo>
                      <a:pt x="17897" y="21600"/>
                      <a:pt x="21600" y="18514"/>
                      <a:pt x="21600" y="11109"/>
                    </a:cubicBezTo>
                    <a:cubicBezTo>
                      <a:pt x="21600" y="3703"/>
                      <a:pt x="17897" y="0"/>
                      <a:pt x="11109" y="0"/>
                    </a:cubicBezTo>
                    <a:cubicBezTo>
                      <a:pt x="3703" y="0"/>
                      <a:pt x="0" y="3703"/>
                      <a:pt x="0" y="1110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3" name="Freeform 216"/>
              <p:cNvSpPr/>
              <p:nvPr/>
            </p:nvSpPr>
            <p:spPr>
              <a:xfrm>
                <a:off x="11888762" y="827085"/>
                <a:ext cx="13758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165" y="21600"/>
                    </a:moveTo>
                    <a:cubicBezTo>
                      <a:pt x="18424" y="21600"/>
                      <a:pt x="21600" y="17897"/>
                      <a:pt x="21600" y="11109"/>
                    </a:cubicBezTo>
                    <a:cubicBezTo>
                      <a:pt x="21600" y="3703"/>
                      <a:pt x="18424" y="0"/>
                      <a:pt x="10800" y="0"/>
                    </a:cubicBezTo>
                    <a:cubicBezTo>
                      <a:pt x="3176" y="0"/>
                      <a:pt x="0" y="3703"/>
                      <a:pt x="0" y="11109"/>
                    </a:cubicBezTo>
                    <a:cubicBezTo>
                      <a:pt x="0" y="17897"/>
                      <a:pt x="3176" y="21600"/>
                      <a:pt x="1016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4" name="Freeform 217"/>
              <p:cNvSpPr/>
              <p:nvPr/>
            </p:nvSpPr>
            <p:spPr>
              <a:xfrm>
                <a:off x="0" y="494062"/>
                <a:ext cx="137587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424" y="21600"/>
                      <a:pt x="21600" y="18424"/>
                      <a:pt x="21600" y="10800"/>
                    </a:cubicBezTo>
                    <a:cubicBezTo>
                      <a:pt x="21600" y="3176"/>
                      <a:pt x="18424" y="0"/>
                      <a:pt x="10800" y="0"/>
                    </a:cubicBezTo>
                    <a:cubicBezTo>
                      <a:pt x="3812" y="0"/>
                      <a:pt x="0" y="3176"/>
                      <a:pt x="0" y="10165"/>
                    </a:cubicBezTo>
                    <a:cubicBezTo>
                      <a:pt x="0" y="18424"/>
                      <a:pt x="3176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5" name="Freeform 218"/>
              <p:cNvSpPr/>
              <p:nvPr/>
            </p:nvSpPr>
            <p:spPr>
              <a:xfrm>
                <a:off x="162602" y="494062"/>
                <a:ext cx="140715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7788"/>
                      <a:pt x="3703" y="21600"/>
                      <a:pt x="10491" y="21600"/>
                    </a:cubicBezTo>
                    <a:cubicBezTo>
                      <a:pt x="17897" y="21600"/>
                      <a:pt x="21600" y="18424"/>
                      <a:pt x="21600" y="10800"/>
                    </a:cubicBezTo>
                    <a:cubicBezTo>
                      <a:pt x="21600" y="3176"/>
                      <a:pt x="18514" y="0"/>
                      <a:pt x="11109" y="0"/>
                    </a:cubicBezTo>
                    <a:cubicBezTo>
                      <a:pt x="3703" y="0"/>
                      <a:pt x="0" y="3176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6" name="Freeform 219"/>
              <p:cNvSpPr/>
              <p:nvPr/>
            </p:nvSpPr>
            <p:spPr>
              <a:xfrm>
                <a:off x="8911881" y="656665"/>
                <a:ext cx="142279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7897" y="21600"/>
                      <a:pt x="21600" y="18424"/>
                      <a:pt x="21600" y="10800"/>
                    </a:cubicBezTo>
                    <a:cubicBezTo>
                      <a:pt x="21600" y="3812"/>
                      <a:pt x="17897" y="0"/>
                      <a:pt x="11109" y="0"/>
                    </a:cubicBezTo>
                    <a:cubicBezTo>
                      <a:pt x="3703" y="0"/>
                      <a:pt x="0" y="3176"/>
                      <a:pt x="0" y="10800"/>
                    </a:cubicBezTo>
                    <a:cubicBezTo>
                      <a:pt x="0" y="18424"/>
                      <a:pt x="3703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7" name="Freeform 220"/>
              <p:cNvSpPr/>
              <p:nvPr/>
            </p:nvSpPr>
            <p:spPr>
              <a:xfrm>
                <a:off x="8750841" y="656665"/>
                <a:ext cx="142279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8424"/>
                      <a:pt x="3703" y="21600"/>
                      <a:pt x="10491" y="21600"/>
                    </a:cubicBezTo>
                    <a:cubicBezTo>
                      <a:pt x="17897" y="21600"/>
                      <a:pt x="20983" y="18424"/>
                      <a:pt x="21600" y="11435"/>
                    </a:cubicBezTo>
                    <a:cubicBezTo>
                      <a:pt x="21600" y="3176"/>
                      <a:pt x="17897" y="0"/>
                      <a:pt x="10491" y="0"/>
                    </a:cubicBezTo>
                    <a:cubicBezTo>
                      <a:pt x="3703" y="0"/>
                      <a:pt x="0" y="3176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8" name="Freeform 221"/>
              <p:cNvSpPr/>
              <p:nvPr/>
            </p:nvSpPr>
            <p:spPr>
              <a:xfrm>
                <a:off x="822394" y="656665"/>
                <a:ext cx="142279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8424"/>
                      <a:pt x="3703" y="21600"/>
                      <a:pt x="11109" y="21600"/>
                    </a:cubicBezTo>
                    <a:cubicBezTo>
                      <a:pt x="17897" y="21600"/>
                      <a:pt x="21600" y="18424"/>
                      <a:pt x="21600" y="11435"/>
                    </a:cubicBezTo>
                    <a:cubicBezTo>
                      <a:pt x="21600" y="3812"/>
                      <a:pt x="18514" y="0"/>
                      <a:pt x="11109" y="0"/>
                    </a:cubicBezTo>
                    <a:cubicBezTo>
                      <a:pt x="3703" y="0"/>
                      <a:pt x="0" y="3176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09" name="Freeform 222"/>
              <p:cNvSpPr/>
              <p:nvPr/>
            </p:nvSpPr>
            <p:spPr>
              <a:xfrm>
                <a:off x="6272713" y="1153854"/>
                <a:ext cx="142279" cy="1391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7897" y="21600"/>
                      <a:pt x="21600" y="18424"/>
                      <a:pt x="21600" y="10800"/>
                    </a:cubicBezTo>
                    <a:cubicBezTo>
                      <a:pt x="21600" y="3176"/>
                      <a:pt x="18514" y="0"/>
                      <a:pt x="11109" y="0"/>
                    </a:cubicBezTo>
                    <a:cubicBezTo>
                      <a:pt x="3703" y="0"/>
                      <a:pt x="0" y="3176"/>
                      <a:pt x="0" y="10800"/>
                    </a:cubicBezTo>
                    <a:cubicBezTo>
                      <a:pt x="0" y="18424"/>
                      <a:pt x="3703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0" name="Freeform 223"/>
              <p:cNvSpPr/>
              <p:nvPr/>
            </p:nvSpPr>
            <p:spPr>
              <a:xfrm>
                <a:off x="11227908" y="827085"/>
                <a:ext cx="138650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9" h="21600" extrusionOk="0">
                    <a:moveTo>
                      <a:pt x="10558" y="21600"/>
                    </a:moveTo>
                    <a:cubicBezTo>
                      <a:pt x="17346" y="21600"/>
                      <a:pt x="21049" y="17897"/>
                      <a:pt x="21049" y="11109"/>
                    </a:cubicBezTo>
                    <a:cubicBezTo>
                      <a:pt x="21049" y="3703"/>
                      <a:pt x="17963" y="0"/>
                      <a:pt x="10558" y="0"/>
                    </a:cubicBezTo>
                    <a:cubicBezTo>
                      <a:pt x="3152" y="0"/>
                      <a:pt x="66" y="3086"/>
                      <a:pt x="66" y="10491"/>
                    </a:cubicBezTo>
                    <a:cubicBezTo>
                      <a:pt x="-551" y="17897"/>
                      <a:pt x="3152" y="21600"/>
                      <a:pt x="1055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1" name="Freeform 224"/>
              <p:cNvSpPr/>
              <p:nvPr/>
            </p:nvSpPr>
            <p:spPr>
              <a:xfrm>
                <a:off x="1649479" y="988124"/>
                <a:ext cx="138652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9" h="21600" extrusionOk="0">
                    <a:moveTo>
                      <a:pt x="10491" y="21600"/>
                    </a:moveTo>
                    <a:cubicBezTo>
                      <a:pt x="17897" y="21600"/>
                      <a:pt x="20983" y="18514"/>
                      <a:pt x="20983" y="11726"/>
                    </a:cubicBezTo>
                    <a:cubicBezTo>
                      <a:pt x="21600" y="3703"/>
                      <a:pt x="17897" y="0"/>
                      <a:pt x="11109" y="0"/>
                    </a:cubicBezTo>
                    <a:cubicBezTo>
                      <a:pt x="3703" y="0"/>
                      <a:pt x="0" y="3703"/>
                      <a:pt x="0" y="10491"/>
                    </a:cubicBezTo>
                    <a:cubicBezTo>
                      <a:pt x="0" y="17897"/>
                      <a:pt x="3086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2" name="Freeform 225"/>
              <p:cNvSpPr/>
              <p:nvPr/>
            </p:nvSpPr>
            <p:spPr>
              <a:xfrm>
                <a:off x="1812082" y="988124"/>
                <a:ext cx="142279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109"/>
                    </a:moveTo>
                    <a:cubicBezTo>
                      <a:pt x="0" y="18514"/>
                      <a:pt x="3703" y="21600"/>
                      <a:pt x="11109" y="21600"/>
                    </a:cubicBezTo>
                    <a:cubicBezTo>
                      <a:pt x="17897" y="21600"/>
                      <a:pt x="21600" y="17897"/>
                      <a:pt x="21600" y="11109"/>
                    </a:cubicBezTo>
                    <a:cubicBezTo>
                      <a:pt x="21600" y="3703"/>
                      <a:pt x="17897" y="0"/>
                      <a:pt x="10491" y="0"/>
                    </a:cubicBezTo>
                    <a:cubicBezTo>
                      <a:pt x="3703" y="0"/>
                      <a:pt x="0" y="3703"/>
                      <a:pt x="0" y="1110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3" name="Freeform 226"/>
              <p:cNvSpPr/>
              <p:nvPr/>
            </p:nvSpPr>
            <p:spPr>
              <a:xfrm>
                <a:off x="8588239" y="656665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435" y="21600"/>
                    </a:moveTo>
                    <a:cubicBezTo>
                      <a:pt x="18424" y="21600"/>
                      <a:pt x="21600" y="18424"/>
                      <a:pt x="21600" y="10800"/>
                    </a:cubicBezTo>
                    <a:cubicBezTo>
                      <a:pt x="21600" y="3176"/>
                      <a:pt x="18424" y="0"/>
                      <a:pt x="10800" y="0"/>
                    </a:cubicBezTo>
                    <a:cubicBezTo>
                      <a:pt x="3176" y="0"/>
                      <a:pt x="0" y="3176"/>
                      <a:pt x="0" y="11435"/>
                    </a:cubicBezTo>
                    <a:cubicBezTo>
                      <a:pt x="0" y="18424"/>
                      <a:pt x="3176" y="21600"/>
                      <a:pt x="1143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4" name="Freeform 227"/>
              <p:cNvSpPr/>
              <p:nvPr/>
            </p:nvSpPr>
            <p:spPr>
              <a:xfrm>
                <a:off x="661355" y="656665"/>
                <a:ext cx="140715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165"/>
                    </a:moveTo>
                    <a:cubicBezTo>
                      <a:pt x="0" y="18424"/>
                      <a:pt x="3086" y="21600"/>
                      <a:pt x="10491" y="21600"/>
                    </a:cubicBezTo>
                    <a:cubicBezTo>
                      <a:pt x="17897" y="21600"/>
                      <a:pt x="21600" y="18424"/>
                      <a:pt x="21600" y="11435"/>
                    </a:cubicBezTo>
                    <a:cubicBezTo>
                      <a:pt x="21600" y="3812"/>
                      <a:pt x="17897" y="0"/>
                      <a:pt x="11726" y="0"/>
                    </a:cubicBezTo>
                    <a:cubicBezTo>
                      <a:pt x="3703" y="0"/>
                      <a:pt x="0" y="3176"/>
                      <a:pt x="0" y="1016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5" name="Freeform 228"/>
              <p:cNvSpPr/>
              <p:nvPr/>
            </p:nvSpPr>
            <p:spPr>
              <a:xfrm>
                <a:off x="490935" y="656665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8424"/>
                      <a:pt x="3176" y="21600"/>
                      <a:pt x="10800" y="21600"/>
                    </a:cubicBezTo>
                    <a:cubicBezTo>
                      <a:pt x="18424" y="21600"/>
                      <a:pt x="21600" y="18424"/>
                      <a:pt x="21600" y="11435"/>
                    </a:cubicBezTo>
                    <a:cubicBezTo>
                      <a:pt x="21600" y="3176"/>
                      <a:pt x="18424" y="0"/>
                      <a:pt x="10800" y="0"/>
                    </a:cubicBezTo>
                    <a:cubicBezTo>
                      <a:pt x="3176" y="0"/>
                      <a:pt x="0" y="3176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6" name="Freeform 229"/>
              <p:cNvSpPr/>
              <p:nvPr/>
            </p:nvSpPr>
            <p:spPr>
              <a:xfrm>
                <a:off x="11560430" y="827085"/>
                <a:ext cx="14227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7897" y="21600"/>
                      <a:pt x="21600" y="17897"/>
                      <a:pt x="21600" y="11109"/>
                    </a:cubicBezTo>
                    <a:cubicBezTo>
                      <a:pt x="21600" y="3703"/>
                      <a:pt x="17897" y="0"/>
                      <a:pt x="11109" y="0"/>
                    </a:cubicBezTo>
                    <a:cubicBezTo>
                      <a:pt x="3703" y="0"/>
                      <a:pt x="0" y="3703"/>
                      <a:pt x="0" y="10491"/>
                    </a:cubicBezTo>
                    <a:cubicBezTo>
                      <a:pt x="0" y="17897"/>
                      <a:pt x="3703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7" name="Freeform 230"/>
              <p:cNvSpPr/>
              <p:nvPr/>
            </p:nvSpPr>
            <p:spPr>
              <a:xfrm>
                <a:off x="6771466" y="988124"/>
                <a:ext cx="142278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7897" y="21600"/>
                      <a:pt x="21600" y="18514"/>
                      <a:pt x="21600" y="11109"/>
                    </a:cubicBezTo>
                    <a:cubicBezTo>
                      <a:pt x="21600" y="3703"/>
                      <a:pt x="18514" y="0"/>
                      <a:pt x="11109" y="0"/>
                    </a:cubicBezTo>
                    <a:cubicBezTo>
                      <a:pt x="3703" y="0"/>
                      <a:pt x="0" y="3703"/>
                      <a:pt x="0" y="11109"/>
                    </a:cubicBezTo>
                    <a:cubicBezTo>
                      <a:pt x="0" y="17897"/>
                      <a:pt x="3703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8" name="Oval 231"/>
              <p:cNvSpPr/>
              <p:nvPr/>
            </p:nvSpPr>
            <p:spPr>
              <a:xfrm>
                <a:off x="5778651" y="1316457"/>
                <a:ext cx="137587" cy="142279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19" name="Freeform 232"/>
              <p:cNvSpPr/>
              <p:nvPr/>
            </p:nvSpPr>
            <p:spPr>
              <a:xfrm>
                <a:off x="11397827" y="827085"/>
                <a:ext cx="13758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435" y="21600"/>
                    </a:moveTo>
                    <a:cubicBezTo>
                      <a:pt x="18424" y="21600"/>
                      <a:pt x="21600" y="17897"/>
                      <a:pt x="21600" y="10491"/>
                    </a:cubicBezTo>
                    <a:cubicBezTo>
                      <a:pt x="21600" y="3703"/>
                      <a:pt x="18424" y="0"/>
                      <a:pt x="10800" y="0"/>
                    </a:cubicBezTo>
                    <a:cubicBezTo>
                      <a:pt x="3176" y="0"/>
                      <a:pt x="0" y="3703"/>
                      <a:pt x="0" y="11109"/>
                    </a:cubicBezTo>
                    <a:cubicBezTo>
                      <a:pt x="0" y="17897"/>
                      <a:pt x="3176" y="21600"/>
                      <a:pt x="1143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0" name="Freeform 233"/>
              <p:cNvSpPr/>
              <p:nvPr/>
            </p:nvSpPr>
            <p:spPr>
              <a:xfrm>
                <a:off x="2801770" y="1316457"/>
                <a:ext cx="142278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491"/>
                    </a:moveTo>
                    <a:cubicBezTo>
                      <a:pt x="0" y="17897"/>
                      <a:pt x="3703" y="21600"/>
                      <a:pt x="10491" y="21600"/>
                    </a:cubicBezTo>
                    <a:cubicBezTo>
                      <a:pt x="17897" y="21600"/>
                      <a:pt x="21600" y="17897"/>
                      <a:pt x="21600" y="11109"/>
                    </a:cubicBezTo>
                    <a:cubicBezTo>
                      <a:pt x="21600" y="3703"/>
                      <a:pt x="17897" y="0"/>
                      <a:pt x="11109" y="0"/>
                    </a:cubicBezTo>
                    <a:cubicBezTo>
                      <a:pt x="3703" y="0"/>
                      <a:pt x="0" y="3086"/>
                      <a:pt x="0" y="1049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1" name="Freeform 234"/>
              <p:cNvSpPr/>
              <p:nvPr/>
            </p:nvSpPr>
            <p:spPr>
              <a:xfrm>
                <a:off x="2639167" y="1316457"/>
                <a:ext cx="137588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435" y="21600"/>
                    </a:moveTo>
                    <a:cubicBezTo>
                      <a:pt x="18424" y="21600"/>
                      <a:pt x="21600" y="17897"/>
                      <a:pt x="21600" y="11109"/>
                    </a:cubicBezTo>
                    <a:cubicBezTo>
                      <a:pt x="21600" y="3703"/>
                      <a:pt x="18424" y="0"/>
                      <a:pt x="10800" y="0"/>
                    </a:cubicBezTo>
                    <a:cubicBezTo>
                      <a:pt x="3176" y="0"/>
                      <a:pt x="0" y="3703"/>
                      <a:pt x="0" y="11109"/>
                    </a:cubicBezTo>
                    <a:cubicBezTo>
                      <a:pt x="0" y="17897"/>
                      <a:pt x="3176" y="21600"/>
                      <a:pt x="1143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2" name="Freeform 235"/>
              <p:cNvSpPr/>
              <p:nvPr/>
            </p:nvSpPr>
            <p:spPr>
              <a:xfrm>
                <a:off x="2473437" y="1316457"/>
                <a:ext cx="142279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491"/>
                    </a:moveTo>
                    <a:cubicBezTo>
                      <a:pt x="0" y="17897"/>
                      <a:pt x="3703" y="21600"/>
                      <a:pt x="11109" y="21600"/>
                    </a:cubicBezTo>
                    <a:cubicBezTo>
                      <a:pt x="17897" y="21600"/>
                      <a:pt x="21600" y="17897"/>
                      <a:pt x="21600" y="11109"/>
                    </a:cubicBezTo>
                    <a:cubicBezTo>
                      <a:pt x="21600" y="3703"/>
                      <a:pt x="18514" y="0"/>
                      <a:pt x="11109" y="0"/>
                    </a:cubicBezTo>
                    <a:cubicBezTo>
                      <a:pt x="3703" y="0"/>
                      <a:pt x="0" y="3086"/>
                      <a:pt x="0" y="1049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3" name="Freeform 236"/>
              <p:cNvSpPr/>
              <p:nvPr/>
            </p:nvSpPr>
            <p:spPr>
              <a:xfrm>
                <a:off x="6937195" y="988124"/>
                <a:ext cx="139152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109"/>
                    </a:moveTo>
                    <a:cubicBezTo>
                      <a:pt x="0" y="18514"/>
                      <a:pt x="3176" y="21600"/>
                      <a:pt x="11435" y="21600"/>
                    </a:cubicBezTo>
                    <a:cubicBezTo>
                      <a:pt x="18424" y="21600"/>
                      <a:pt x="21600" y="17897"/>
                      <a:pt x="21600" y="11109"/>
                    </a:cubicBezTo>
                    <a:cubicBezTo>
                      <a:pt x="21600" y="3703"/>
                      <a:pt x="18424" y="0"/>
                      <a:pt x="10800" y="0"/>
                    </a:cubicBezTo>
                    <a:cubicBezTo>
                      <a:pt x="3176" y="0"/>
                      <a:pt x="0" y="3703"/>
                      <a:pt x="0" y="1110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4" name="Freeform 237"/>
              <p:cNvSpPr/>
              <p:nvPr/>
            </p:nvSpPr>
            <p:spPr>
              <a:xfrm>
                <a:off x="2148232" y="1153854"/>
                <a:ext cx="139151" cy="1391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165"/>
                    </a:moveTo>
                    <a:cubicBezTo>
                      <a:pt x="0" y="18424"/>
                      <a:pt x="3176" y="21600"/>
                      <a:pt x="10800" y="21600"/>
                    </a:cubicBezTo>
                    <a:cubicBezTo>
                      <a:pt x="18424" y="21600"/>
                      <a:pt x="21600" y="18424"/>
                      <a:pt x="21600" y="10800"/>
                    </a:cubicBezTo>
                    <a:cubicBezTo>
                      <a:pt x="21600" y="3176"/>
                      <a:pt x="18424" y="0"/>
                      <a:pt x="10800" y="0"/>
                    </a:cubicBezTo>
                    <a:cubicBezTo>
                      <a:pt x="3812" y="0"/>
                      <a:pt x="0" y="3176"/>
                      <a:pt x="0" y="1016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5" name="Freeform 238"/>
              <p:cNvSpPr/>
              <p:nvPr/>
            </p:nvSpPr>
            <p:spPr>
              <a:xfrm>
                <a:off x="11723032" y="827085"/>
                <a:ext cx="14227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7897" y="21600"/>
                      <a:pt x="21600" y="17897"/>
                      <a:pt x="21600" y="10491"/>
                    </a:cubicBezTo>
                    <a:cubicBezTo>
                      <a:pt x="21600" y="3703"/>
                      <a:pt x="17897" y="0"/>
                      <a:pt x="11109" y="0"/>
                    </a:cubicBezTo>
                    <a:cubicBezTo>
                      <a:pt x="3703" y="0"/>
                      <a:pt x="0" y="3086"/>
                      <a:pt x="0" y="10491"/>
                    </a:cubicBezTo>
                    <a:cubicBezTo>
                      <a:pt x="0" y="17897"/>
                      <a:pt x="3703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6" name="Oval 239"/>
              <p:cNvSpPr/>
              <p:nvPr/>
            </p:nvSpPr>
            <p:spPr>
              <a:xfrm>
                <a:off x="11061677" y="827085"/>
                <a:ext cx="142279" cy="14071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7" name="Freeform 240"/>
              <p:cNvSpPr/>
              <p:nvPr/>
            </p:nvSpPr>
            <p:spPr>
              <a:xfrm>
                <a:off x="6110111" y="1153854"/>
                <a:ext cx="142278" cy="1391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7897" y="21600"/>
                      <a:pt x="21600" y="18424"/>
                      <a:pt x="21600" y="11435"/>
                    </a:cubicBezTo>
                    <a:cubicBezTo>
                      <a:pt x="21600" y="3812"/>
                      <a:pt x="17897" y="0"/>
                      <a:pt x="11109" y="0"/>
                    </a:cubicBezTo>
                    <a:cubicBezTo>
                      <a:pt x="3703" y="0"/>
                      <a:pt x="0" y="3176"/>
                      <a:pt x="0" y="10800"/>
                    </a:cubicBezTo>
                    <a:cubicBezTo>
                      <a:pt x="0" y="18424"/>
                      <a:pt x="3086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8" name="Freeform 241"/>
              <p:cNvSpPr/>
              <p:nvPr/>
            </p:nvSpPr>
            <p:spPr>
              <a:xfrm>
                <a:off x="3137920" y="1486877"/>
                <a:ext cx="137588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424" y="21600"/>
                      <a:pt x="21600" y="17897"/>
                      <a:pt x="21600" y="10491"/>
                    </a:cubicBezTo>
                    <a:cubicBezTo>
                      <a:pt x="21600" y="3703"/>
                      <a:pt x="18424" y="0"/>
                      <a:pt x="10800" y="0"/>
                    </a:cubicBezTo>
                    <a:cubicBezTo>
                      <a:pt x="3176" y="0"/>
                      <a:pt x="0" y="3703"/>
                      <a:pt x="0" y="11109"/>
                    </a:cubicBezTo>
                    <a:cubicBezTo>
                      <a:pt x="0" y="17897"/>
                      <a:pt x="3176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29" name="Freeform 242"/>
              <p:cNvSpPr/>
              <p:nvPr/>
            </p:nvSpPr>
            <p:spPr>
              <a:xfrm>
                <a:off x="3300522" y="1486877"/>
                <a:ext cx="142279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7897" y="21600"/>
                      <a:pt x="21600" y="17897"/>
                      <a:pt x="21600" y="10491"/>
                    </a:cubicBezTo>
                    <a:cubicBezTo>
                      <a:pt x="20983" y="3703"/>
                      <a:pt x="17897" y="0"/>
                      <a:pt x="10491" y="0"/>
                    </a:cubicBezTo>
                    <a:cubicBezTo>
                      <a:pt x="3703" y="0"/>
                      <a:pt x="0" y="3703"/>
                      <a:pt x="0" y="11109"/>
                    </a:cubicBezTo>
                    <a:cubicBezTo>
                      <a:pt x="0" y="17897"/>
                      <a:pt x="3703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0" name="Freeform 243"/>
              <p:cNvSpPr/>
              <p:nvPr/>
            </p:nvSpPr>
            <p:spPr>
              <a:xfrm>
                <a:off x="3463125" y="1486877"/>
                <a:ext cx="142279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8514" y="21600"/>
                      <a:pt x="21600" y="17897"/>
                      <a:pt x="21600" y="10491"/>
                    </a:cubicBezTo>
                    <a:cubicBezTo>
                      <a:pt x="21600" y="3703"/>
                      <a:pt x="17897" y="0"/>
                      <a:pt x="11109" y="0"/>
                    </a:cubicBezTo>
                    <a:cubicBezTo>
                      <a:pt x="3703" y="0"/>
                      <a:pt x="0" y="3703"/>
                      <a:pt x="0" y="11109"/>
                    </a:cubicBezTo>
                    <a:cubicBezTo>
                      <a:pt x="0" y="17897"/>
                      <a:pt x="3703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1" name="Freeform 244"/>
              <p:cNvSpPr/>
              <p:nvPr/>
            </p:nvSpPr>
            <p:spPr>
              <a:xfrm>
                <a:off x="4623234" y="1486877"/>
                <a:ext cx="140714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7897" y="21600"/>
                      <a:pt x="21600" y="18514"/>
                      <a:pt x="21600" y="11109"/>
                    </a:cubicBezTo>
                    <a:cubicBezTo>
                      <a:pt x="21600" y="3703"/>
                      <a:pt x="18514" y="0"/>
                      <a:pt x="11109" y="0"/>
                    </a:cubicBezTo>
                    <a:cubicBezTo>
                      <a:pt x="3703" y="0"/>
                      <a:pt x="0" y="3703"/>
                      <a:pt x="0" y="11109"/>
                    </a:cubicBezTo>
                    <a:cubicBezTo>
                      <a:pt x="0" y="17897"/>
                      <a:pt x="3703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2" name="Freeform 245"/>
              <p:cNvSpPr/>
              <p:nvPr/>
            </p:nvSpPr>
            <p:spPr>
              <a:xfrm>
                <a:off x="4788963" y="1486877"/>
                <a:ext cx="137588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165" y="21600"/>
                    </a:moveTo>
                    <a:cubicBezTo>
                      <a:pt x="18424" y="21600"/>
                      <a:pt x="21600" y="18514"/>
                      <a:pt x="21600" y="11109"/>
                    </a:cubicBezTo>
                    <a:cubicBezTo>
                      <a:pt x="21600" y="3703"/>
                      <a:pt x="18424" y="0"/>
                      <a:pt x="10800" y="0"/>
                    </a:cubicBezTo>
                    <a:cubicBezTo>
                      <a:pt x="3176" y="0"/>
                      <a:pt x="0" y="3703"/>
                      <a:pt x="0" y="11109"/>
                    </a:cubicBezTo>
                    <a:cubicBezTo>
                      <a:pt x="0" y="17897"/>
                      <a:pt x="3176" y="21600"/>
                      <a:pt x="1016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3" name="Oval 246"/>
              <p:cNvSpPr/>
              <p:nvPr/>
            </p:nvSpPr>
            <p:spPr>
              <a:xfrm>
                <a:off x="10899074" y="827085"/>
                <a:ext cx="137587" cy="14071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4" name="Freeform 247"/>
              <p:cNvSpPr/>
              <p:nvPr/>
            </p:nvSpPr>
            <p:spPr>
              <a:xfrm>
                <a:off x="5112605" y="1486877"/>
                <a:ext cx="142279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7897" y="21600"/>
                      <a:pt x="21600" y="17897"/>
                      <a:pt x="21600" y="11109"/>
                    </a:cubicBezTo>
                    <a:cubicBezTo>
                      <a:pt x="21600" y="3703"/>
                      <a:pt x="18514" y="0"/>
                      <a:pt x="11109" y="0"/>
                    </a:cubicBezTo>
                    <a:cubicBezTo>
                      <a:pt x="3703" y="0"/>
                      <a:pt x="0" y="3703"/>
                      <a:pt x="0" y="11109"/>
                    </a:cubicBezTo>
                    <a:cubicBezTo>
                      <a:pt x="0" y="17897"/>
                      <a:pt x="3703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5" name="Freeform 248"/>
              <p:cNvSpPr/>
              <p:nvPr/>
            </p:nvSpPr>
            <p:spPr>
              <a:xfrm>
                <a:off x="5611358" y="1316457"/>
                <a:ext cx="142278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7897" y="21600"/>
                      <a:pt x="21600" y="17897"/>
                      <a:pt x="21600" y="11109"/>
                    </a:cubicBezTo>
                    <a:cubicBezTo>
                      <a:pt x="21600" y="3703"/>
                      <a:pt x="17897" y="0"/>
                      <a:pt x="11109" y="0"/>
                    </a:cubicBezTo>
                    <a:cubicBezTo>
                      <a:pt x="3703" y="0"/>
                      <a:pt x="0" y="3703"/>
                      <a:pt x="0" y="10491"/>
                    </a:cubicBezTo>
                    <a:cubicBezTo>
                      <a:pt x="0" y="17897"/>
                      <a:pt x="3703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6" name="Freeform 249"/>
              <p:cNvSpPr/>
              <p:nvPr/>
            </p:nvSpPr>
            <p:spPr>
              <a:xfrm>
                <a:off x="10738035" y="827085"/>
                <a:ext cx="13758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491"/>
                    </a:moveTo>
                    <a:cubicBezTo>
                      <a:pt x="0" y="17897"/>
                      <a:pt x="3176" y="21600"/>
                      <a:pt x="10165" y="21600"/>
                    </a:cubicBezTo>
                    <a:cubicBezTo>
                      <a:pt x="18424" y="21600"/>
                      <a:pt x="21600" y="17897"/>
                      <a:pt x="21600" y="11109"/>
                    </a:cubicBezTo>
                    <a:cubicBezTo>
                      <a:pt x="21600" y="3703"/>
                      <a:pt x="18424" y="0"/>
                      <a:pt x="11435" y="0"/>
                    </a:cubicBezTo>
                    <a:cubicBezTo>
                      <a:pt x="3176" y="0"/>
                      <a:pt x="0" y="3086"/>
                      <a:pt x="0" y="1049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7" name="Freeform 250"/>
              <p:cNvSpPr/>
              <p:nvPr/>
            </p:nvSpPr>
            <p:spPr>
              <a:xfrm>
                <a:off x="7598551" y="827085"/>
                <a:ext cx="13758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109"/>
                    </a:moveTo>
                    <a:cubicBezTo>
                      <a:pt x="0" y="17897"/>
                      <a:pt x="3176" y="21600"/>
                      <a:pt x="10800" y="21600"/>
                    </a:cubicBezTo>
                    <a:cubicBezTo>
                      <a:pt x="18424" y="21600"/>
                      <a:pt x="21600" y="17897"/>
                      <a:pt x="21600" y="10491"/>
                    </a:cubicBezTo>
                    <a:cubicBezTo>
                      <a:pt x="21600" y="3703"/>
                      <a:pt x="18424" y="0"/>
                      <a:pt x="10800" y="0"/>
                    </a:cubicBezTo>
                    <a:cubicBezTo>
                      <a:pt x="3176" y="0"/>
                      <a:pt x="0" y="3703"/>
                      <a:pt x="0" y="1110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8" name="Freeform 251"/>
              <p:cNvSpPr/>
              <p:nvPr/>
            </p:nvSpPr>
            <p:spPr>
              <a:xfrm>
                <a:off x="7428131" y="827085"/>
                <a:ext cx="13758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491"/>
                    </a:moveTo>
                    <a:cubicBezTo>
                      <a:pt x="0" y="17897"/>
                      <a:pt x="3176" y="21600"/>
                      <a:pt x="10800" y="21600"/>
                    </a:cubicBezTo>
                    <a:cubicBezTo>
                      <a:pt x="18424" y="21600"/>
                      <a:pt x="21600" y="17897"/>
                      <a:pt x="21600" y="10491"/>
                    </a:cubicBezTo>
                    <a:cubicBezTo>
                      <a:pt x="21600" y="3703"/>
                      <a:pt x="18424" y="0"/>
                      <a:pt x="11435" y="0"/>
                    </a:cubicBezTo>
                    <a:cubicBezTo>
                      <a:pt x="3176" y="0"/>
                      <a:pt x="0" y="3086"/>
                      <a:pt x="0" y="1049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39" name="Freeform 252"/>
              <p:cNvSpPr/>
              <p:nvPr/>
            </p:nvSpPr>
            <p:spPr>
              <a:xfrm>
                <a:off x="7262401" y="827085"/>
                <a:ext cx="142279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8514" y="21600"/>
                      <a:pt x="21600" y="17897"/>
                      <a:pt x="21600" y="10491"/>
                    </a:cubicBezTo>
                    <a:cubicBezTo>
                      <a:pt x="21600" y="3703"/>
                      <a:pt x="17897" y="0"/>
                      <a:pt x="11109" y="0"/>
                    </a:cubicBezTo>
                    <a:cubicBezTo>
                      <a:pt x="3703" y="0"/>
                      <a:pt x="0" y="3703"/>
                      <a:pt x="0" y="10491"/>
                    </a:cubicBezTo>
                    <a:cubicBezTo>
                      <a:pt x="0" y="17897"/>
                      <a:pt x="3703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0" name="Freeform 253"/>
              <p:cNvSpPr/>
              <p:nvPr/>
            </p:nvSpPr>
            <p:spPr>
              <a:xfrm>
                <a:off x="1321147" y="827085"/>
                <a:ext cx="14227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7897" y="21600"/>
                      <a:pt x="21600" y="17897"/>
                      <a:pt x="21600" y="11109"/>
                    </a:cubicBezTo>
                    <a:cubicBezTo>
                      <a:pt x="21600" y="3703"/>
                      <a:pt x="17897" y="0"/>
                      <a:pt x="11109" y="0"/>
                    </a:cubicBezTo>
                    <a:cubicBezTo>
                      <a:pt x="3703" y="0"/>
                      <a:pt x="0" y="3703"/>
                      <a:pt x="0" y="11109"/>
                    </a:cubicBezTo>
                    <a:cubicBezTo>
                      <a:pt x="0" y="17897"/>
                      <a:pt x="3703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1" name="Oval 254"/>
              <p:cNvSpPr/>
              <p:nvPr/>
            </p:nvSpPr>
            <p:spPr>
              <a:xfrm>
                <a:off x="1150727" y="827085"/>
                <a:ext cx="142279" cy="14071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2" name="Freeform 255"/>
              <p:cNvSpPr/>
              <p:nvPr/>
            </p:nvSpPr>
            <p:spPr>
              <a:xfrm>
                <a:off x="3633546" y="1486877"/>
                <a:ext cx="142168" cy="1422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9" h="20469" extrusionOk="0">
                    <a:moveTo>
                      <a:pt x="10200" y="19849"/>
                    </a:moveTo>
                    <a:cubicBezTo>
                      <a:pt x="13800" y="21600"/>
                      <a:pt x="16200" y="19265"/>
                      <a:pt x="18600" y="17514"/>
                    </a:cubicBezTo>
                    <a:cubicBezTo>
                      <a:pt x="19800" y="15762"/>
                      <a:pt x="21600" y="13427"/>
                      <a:pt x="21000" y="10508"/>
                    </a:cubicBezTo>
                    <a:cubicBezTo>
                      <a:pt x="21000" y="7589"/>
                      <a:pt x="20400" y="4670"/>
                      <a:pt x="18600" y="2919"/>
                    </a:cubicBezTo>
                    <a:cubicBezTo>
                      <a:pt x="16800" y="1751"/>
                      <a:pt x="14400" y="0"/>
                      <a:pt x="11400" y="0"/>
                    </a:cubicBezTo>
                    <a:cubicBezTo>
                      <a:pt x="7800" y="0"/>
                      <a:pt x="5400" y="1168"/>
                      <a:pt x="3000" y="2919"/>
                    </a:cubicBezTo>
                    <a:cubicBezTo>
                      <a:pt x="1800" y="4086"/>
                      <a:pt x="0" y="6422"/>
                      <a:pt x="0" y="9924"/>
                    </a:cubicBezTo>
                    <a:cubicBezTo>
                      <a:pt x="0" y="12843"/>
                      <a:pt x="1200" y="15762"/>
                      <a:pt x="3000" y="17514"/>
                    </a:cubicBezTo>
                    <a:cubicBezTo>
                      <a:pt x="4800" y="19265"/>
                      <a:pt x="7200" y="21600"/>
                      <a:pt x="10200" y="198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3" name="Freeform 256"/>
              <p:cNvSpPr/>
              <p:nvPr/>
            </p:nvSpPr>
            <p:spPr>
              <a:xfrm>
                <a:off x="3794585" y="1486872"/>
                <a:ext cx="146969" cy="1421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42" extrusionOk="0">
                    <a:moveTo>
                      <a:pt x="10800" y="19931"/>
                    </a:moveTo>
                    <a:cubicBezTo>
                      <a:pt x="13800" y="19931"/>
                      <a:pt x="16800" y="18794"/>
                      <a:pt x="18600" y="17088"/>
                    </a:cubicBezTo>
                    <a:cubicBezTo>
                      <a:pt x="20400" y="15383"/>
                      <a:pt x="21600" y="13110"/>
                      <a:pt x="21600" y="10267"/>
                    </a:cubicBezTo>
                    <a:cubicBezTo>
                      <a:pt x="21600" y="7425"/>
                      <a:pt x="20400" y="4583"/>
                      <a:pt x="18600" y="2878"/>
                    </a:cubicBezTo>
                    <a:cubicBezTo>
                      <a:pt x="16800" y="1173"/>
                      <a:pt x="14400" y="-1101"/>
                      <a:pt x="10800" y="604"/>
                    </a:cubicBezTo>
                    <a:cubicBezTo>
                      <a:pt x="7200" y="-1101"/>
                      <a:pt x="4800" y="1173"/>
                      <a:pt x="3000" y="2878"/>
                    </a:cubicBezTo>
                    <a:cubicBezTo>
                      <a:pt x="1200" y="4583"/>
                      <a:pt x="600" y="7425"/>
                      <a:pt x="0" y="10267"/>
                    </a:cubicBezTo>
                    <a:cubicBezTo>
                      <a:pt x="0" y="13110"/>
                      <a:pt x="1800" y="15383"/>
                      <a:pt x="3000" y="17088"/>
                    </a:cubicBezTo>
                    <a:cubicBezTo>
                      <a:pt x="4800" y="18794"/>
                      <a:pt x="7200" y="20499"/>
                      <a:pt x="10800" y="1993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4" name="Freeform 257"/>
              <p:cNvSpPr/>
              <p:nvPr/>
            </p:nvSpPr>
            <p:spPr>
              <a:xfrm>
                <a:off x="3961878" y="1486919"/>
                <a:ext cx="142278" cy="1422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9" extrusionOk="0">
                    <a:moveTo>
                      <a:pt x="9874" y="20469"/>
                    </a:moveTo>
                    <a:cubicBezTo>
                      <a:pt x="13577" y="20469"/>
                      <a:pt x="16663" y="19885"/>
                      <a:pt x="18514" y="18134"/>
                    </a:cubicBezTo>
                    <a:cubicBezTo>
                      <a:pt x="20366" y="16383"/>
                      <a:pt x="21600" y="14047"/>
                      <a:pt x="21600" y="10545"/>
                    </a:cubicBezTo>
                    <a:cubicBezTo>
                      <a:pt x="21600" y="7626"/>
                      <a:pt x="20983" y="4707"/>
                      <a:pt x="18514" y="2955"/>
                    </a:cubicBezTo>
                    <a:cubicBezTo>
                      <a:pt x="16663" y="1204"/>
                      <a:pt x="14194" y="-1131"/>
                      <a:pt x="11109" y="620"/>
                    </a:cubicBezTo>
                    <a:cubicBezTo>
                      <a:pt x="7406" y="-1131"/>
                      <a:pt x="4937" y="1204"/>
                      <a:pt x="3086" y="2955"/>
                    </a:cubicBezTo>
                    <a:cubicBezTo>
                      <a:pt x="1234" y="4707"/>
                      <a:pt x="0" y="7042"/>
                      <a:pt x="0" y="9961"/>
                    </a:cubicBezTo>
                    <a:cubicBezTo>
                      <a:pt x="0" y="12880"/>
                      <a:pt x="617" y="15799"/>
                      <a:pt x="2469" y="17550"/>
                    </a:cubicBezTo>
                    <a:cubicBezTo>
                      <a:pt x="4320" y="19301"/>
                      <a:pt x="6789" y="20469"/>
                      <a:pt x="9874" y="2046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5" name="Freeform 258"/>
              <p:cNvSpPr/>
              <p:nvPr/>
            </p:nvSpPr>
            <p:spPr>
              <a:xfrm>
                <a:off x="4124481" y="1486877"/>
                <a:ext cx="142664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47" h="21600" extrusionOk="0">
                    <a:moveTo>
                      <a:pt x="9924" y="21600"/>
                    </a:moveTo>
                    <a:cubicBezTo>
                      <a:pt x="12843" y="21600"/>
                      <a:pt x="15762" y="20983"/>
                      <a:pt x="17514" y="18514"/>
                    </a:cubicBezTo>
                    <a:cubicBezTo>
                      <a:pt x="19265" y="16663"/>
                      <a:pt x="21600" y="14811"/>
                      <a:pt x="20432" y="11109"/>
                    </a:cubicBezTo>
                    <a:cubicBezTo>
                      <a:pt x="21600" y="7406"/>
                      <a:pt x="19265" y="4937"/>
                      <a:pt x="17514" y="3086"/>
                    </a:cubicBezTo>
                    <a:cubicBezTo>
                      <a:pt x="16346" y="1234"/>
                      <a:pt x="13427" y="0"/>
                      <a:pt x="10508" y="0"/>
                    </a:cubicBezTo>
                    <a:cubicBezTo>
                      <a:pt x="7589" y="0"/>
                      <a:pt x="4670" y="1234"/>
                      <a:pt x="3503" y="2469"/>
                    </a:cubicBezTo>
                    <a:cubicBezTo>
                      <a:pt x="1751" y="4320"/>
                      <a:pt x="0" y="6789"/>
                      <a:pt x="0" y="10491"/>
                    </a:cubicBezTo>
                    <a:cubicBezTo>
                      <a:pt x="0" y="13577"/>
                      <a:pt x="1168" y="16663"/>
                      <a:pt x="2919" y="18514"/>
                    </a:cubicBezTo>
                    <a:cubicBezTo>
                      <a:pt x="4670" y="20366"/>
                      <a:pt x="7005" y="21600"/>
                      <a:pt x="992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6" name="Freeform 259"/>
              <p:cNvSpPr/>
              <p:nvPr/>
            </p:nvSpPr>
            <p:spPr>
              <a:xfrm>
                <a:off x="4286112" y="1485468"/>
                <a:ext cx="146377" cy="143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7" h="21118" extrusionOk="0">
                    <a:moveTo>
                      <a:pt x="2806" y="18118"/>
                    </a:moveTo>
                    <a:cubicBezTo>
                      <a:pt x="4511" y="19918"/>
                      <a:pt x="6785" y="21118"/>
                      <a:pt x="10195" y="21118"/>
                    </a:cubicBezTo>
                    <a:cubicBezTo>
                      <a:pt x="13038" y="21118"/>
                      <a:pt x="15880" y="19918"/>
                      <a:pt x="17016" y="18718"/>
                    </a:cubicBezTo>
                    <a:cubicBezTo>
                      <a:pt x="18722" y="16918"/>
                      <a:pt x="19859" y="14518"/>
                      <a:pt x="20427" y="10918"/>
                    </a:cubicBezTo>
                    <a:cubicBezTo>
                      <a:pt x="20427" y="7918"/>
                      <a:pt x="19290" y="4918"/>
                      <a:pt x="17585" y="3118"/>
                    </a:cubicBezTo>
                    <a:cubicBezTo>
                      <a:pt x="15880" y="1318"/>
                      <a:pt x="13606" y="-482"/>
                      <a:pt x="10764" y="118"/>
                    </a:cubicBezTo>
                    <a:cubicBezTo>
                      <a:pt x="7353" y="118"/>
                      <a:pt x="4511" y="718"/>
                      <a:pt x="2806" y="3118"/>
                    </a:cubicBezTo>
                    <a:cubicBezTo>
                      <a:pt x="1669" y="4918"/>
                      <a:pt x="-1173" y="7318"/>
                      <a:pt x="532" y="10318"/>
                    </a:cubicBezTo>
                    <a:cubicBezTo>
                      <a:pt x="-605" y="13318"/>
                      <a:pt x="1101" y="16318"/>
                      <a:pt x="2806" y="1811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7" name="Freeform 260"/>
              <p:cNvSpPr/>
              <p:nvPr/>
            </p:nvSpPr>
            <p:spPr>
              <a:xfrm>
                <a:off x="4458299" y="1486877"/>
                <a:ext cx="144610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0" h="21600" extrusionOk="0">
                    <a:moveTo>
                      <a:pt x="2713" y="18514"/>
                    </a:moveTo>
                    <a:cubicBezTo>
                      <a:pt x="4464" y="20366"/>
                      <a:pt x="7383" y="21600"/>
                      <a:pt x="10302" y="21600"/>
                    </a:cubicBezTo>
                    <a:cubicBezTo>
                      <a:pt x="13805" y="21600"/>
                      <a:pt x="16140" y="20366"/>
                      <a:pt x="17891" y="18514"/>
                    </a:cubicBezTo>
                    <a:cubicBezTo>
                      <a:pt x="19059" y="17280"/>
                      <a:pt x="20810" y="14811"/>
                      <a:pt x="20810" y="11109"/>
                    </a:cubicBezTo>
                    <a:cubicBezTo>
                      <a:pt x="20226" y="8023"/>
                      <a:pt x="20226" y="4937"/>
                      <a:pt x="17891" y="3086"/>
                    </a:cubicBezTo>
                    <a:cubicBezTo>
                      <a:pt x="16140" y="1234"/>
                      <a:pt x="13805" y="0"/>
                      <a:pt x="10886" y="0"/>
                    </a:cubicBezTo>
                    <a:cubicBezTo>
                      <a:pt x="7383" y="0"/>
                      <a:pt x="4464" y="1234"/>
                      <a:pt x="3296" y="3086"/>
                    </a:cubicBezTo>
                    <a:cubicBezTo>
                      <a:pt x="1545" y="4937"/>
                      <a:pt x="-790" y="7406"/>
                      <a:pt x="378" y="10491"/>
                    </a:cubicBezTo>
                    <a:cubicBezTo>
                      <a:pt x="-790" y="14194"/>
                      <a:pt x="961" y="16663"/>
                      <a:pt x="2713" y="1851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8" name="Freeform 261"/>
              <p:cNvSpPr/>
              <p:nvPr/>
            </p:nvSpPr>
            <p:spPr>
              <a:xfrm>
                <a:off x="8250680" y="652523"/>
                <a:ext cx="143688" cy="144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8" h="20421" extrusionOk="0">
                    <a:moveTo>
                      <a:pt x="9718" y="20421"/>
                    </a:moveTo>
                    <a:cubicBezTo>
                      <a:pt x="13318" y="20421"/>
                      <a:pt x="16318" y="19284"/>
                      <a:pt x="18118" y="17579"/>
                    </a:cubicBezTo>
                    <a:cubicBezTo>
                      <a:pt x="19918" y="15874"/>
                      <a:pt x="21118" y="13600"/>
                      <a:pt x="21118" y="10758"/>
                    </a:cubicBezTo>
                    <a:cubicBezTo>
                      <a:pt x="21118" y="7347"/>
                      <a:pt x="19918" y="4505"/>
                      <a:pt x="18118" y="3368"/>
                    </a:cubicBezTo>
                    <a:cubicBezTo>
                      <a:pt x="16318" y="1663"/>
                      <a:pt x="13918" y="-1179"/>
                      <a:pt x="10918" y="526"/>
                    </a:cubicBezTo>
                    <a:cubicBezTo>
                      <a:pt x="7318" y="-611"/>
                      <a:pt x="4918" y="1095"/>
                      <a:pt x="3118" y="3368"/>
                    </a:cubicBezTo>
                    <a:cubicBezTo>
                      <a:pt x="1318" y="4505"/>
                      <a:pt x="-482" y="7347"/>
                      <a:pt x="118" y="10189"/>
                    </a:cubicBezTo>
                    <a:cubicBezTo>
                      <a:pt x="118" y="13032"/>
                      <a:pt x="718" y="15874"/>
                      <a:pt x="2518" y="17010"/>
                    </a:cubicBezTo>
                    <a:cubicBezTo>
                      <a:pt x="4318" y="18716"/>
                      <a:pt x="6718" y="20421"/>
                      <a:pt x="9718" y="2042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49" name="Freeform 262"/>
              <p:cNvSpPr/>
              <p:nvPr/>
            </p:nvSpPr>
            <p:spPr>
              <a:xfrm>
                <a:off x="9082435" y="650369"/>
                <a:ext cx="143574" cy="1470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61" h="20724" extrusionOk="0">
                    <a:moveTo>
                      <a:pt x="10039" y="20724"/>
                    </a:moveTo>
                    <a:cubicBezTo>
                      <a:pt x="12958" y="20724"/>
                      <a:pt x="15877" y="19587"/>
                      <a:pt x="17628" y="17882"/>
                    </a:cubicBezTo>
                    <a:cubicBezTo>
                      <a:pt x="19380" y="16177"/>
                      <a:pt x="21131" y="13903"/>
                      <a:pt x="20547" y="11061"/>
                    </a:cubicBezTo>
                    <a:cubicBezTo>
                      <a:pt x="20547" y="7650"/>
                      <a:pt x="19963" y="4808"/>
                      <a:pt x="18212" y="3671"/>
                    </a:cubicBezTo>
                    <a:cubicBezTo>
                      <a:pt x="16461" y="1966"/>
                      <a:pt x="14126" y="-876"/>
                      <a:pt x="10623" y="261"/>
                    </a:cubicBezTo>
                    <a:cubicBezTo>
                      <a:pt x="9455" y="829"/>
                      <a:pt x="7704" y="829"/>
                      <a:pt x="5953" y="1398"/>
                    </a:cubicBezTo>
                    <a:cubicBezTo>
                      <a:pt x="3617" y="2535"/>
                      <a:pt x="2450" y="4240"/>
                      <a:pt x="1282" y="6513"/>
                    </a:cubicBezTo>
                    <a:cubicBezTo>
                      <a:pt x="115" y="7650"/>
                      <a:pt x="699" y="9356"/>
                      <a:pt x="115" y="10492"/>
                    </a:cubicBezTo>
                    <a:cubicBezTo>
                      <a:pt x="-469" y="13335"/>
                      <a:pt x="1282" y="16177"/>
                      <a:pt x="3034" y="17313"/>
                    </a:cubicBezTo>
                    <a:cubicBezTo>
                      <a:pt x="4785" y="19019"/>
                      <a:pt x="7120" y="20724"/>
                      <a:pt x="10039" y="207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0" name="Freeform 263"/>
              <p:cNvSpPr/>
              <p:nvPr/>
            </p:nvSpPr>
            <p:spPr>
              <a:xfrm>
                <a:off x="2972190" y="1316571"/>
                <a:ext cx="142279" cy="1421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42" extrusionOk="0">
                    <a:moveTo>
                      <a:pt x="10491" y="19438"/>
                    </a:moveTo>
                    <a:cubicBezTo>
                      <a:pt x="14194" y="21143"/>
                      <a:pt x="16663" y="18869"/>
                      <a:pt x="18514" y="17164"/>
                    </a:cubicBezTo>
                    <a:cubicBezTo>
                      <a:pt x="20366" y="15459"/>
                      <a:pt x="21600" y="13185"/>
                      <a:pt x="21600" y="9775"/>
                    </a:cubicBezTo>
                    <a:cubicBezTo>
                      <a:pt x="21600" y="6932"/>
                      <a:pt x="20366" y="4659"/>
                      <a:pt x="18514" y="2954"/>
                    </a:cubicBezTo>
                    <a:cubicBezTo>
                      <a:pt x="17280" y="1248"/>
                      <a:pt x="14811" y="-457"/>
                      <a:pt x="11109" y="111"/>
                    </a:cubicBezTo>
                    <a:cubicBezTo>
                      <a:pt x="8023" y="111"/>
                      <a:pt x="4937" y="680"/>
                      <a:pt x="3086" y="2954"/>
                    </a:cubicBezTo>
                    <a:cubicBezTo>
                      <a:pt x="1234" y="4659"/>
                      <a:pt x="0" y="6364"/>
                      <a:pt x="0" y="9775"/>
                    </a:cubicBezTo>
                    <a:cubicBezTo>
                      <a:pt x="0" y="12617"/>
                      <a:pt x="1234" y="15459"/>
                      <a:pt x="3086" y="17164"/>
                    </a:cubicBezTo>
                    <a:cubicBezTo>
                      <a:pt x="4937" y="18869"/>
                      <a:pt x="7406" y="21143"/>
                      <a:pt x="10491" y="194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1" name="Freeform 264"/>
              <p:cNvSpPr/>
              <p:nvPr/>
            </p:nvSpPr>
            <p:spPr>
              <a:xfrm>
                <a:off x="2310835" y="1151234"/>
                <a:ext cx="142278" cy="1448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27" extrusionOk="0">
                    <a:moveTo>
                      <a:pt x="9874" y="20427"/>
                    </a:moveTo>
                    <a:cubicBezTo>
                      <a:pt x="13577" y="20427"/>
                      <a:pt x="16663" y="19290"/>
                      <a:pt x="18514" y="17585"/>
                    </a:cubicBezTo>
                    <a:cubicBezTo>
                      <a:pt x="20366" y="15880"/>
                      <a:pt x="21600" y="13606"/>
                      <a:pt x="21600" y="10764"/>
                    </a:cubicBezTo>
                    <a:cubicBezTo>
                      <a:pt x="21600" y="7353"/>
                      <a:pt x="20366" y="4511"/>
                      <a:pt x="18514" y="2806"/>
                    </a:cubicBezTo>
                    <a:cubicBezTo>
                      <a:pt x="16663" y="1669"/>
                      <a:pt x="14194" y="-1173"/>
                      <a:pt x="11109" y="532"/>
                    </a:cubicBezTo>
                    <a:cubicBezTo>
                      <a:pt x="7406" y="-605"/>
                      <a:pt x="4937" y="1101"/>
                      <a:pt x="3086" y="2806"/>
                    </a:cubicBezTo>
                    <a:cubicBezTo>
                      <a:pt x="1234" y="4511"/>
                      <a:pt x="0" y="6785"/>
                      <a:pt x="0" y="10195"/>
                    </a:cubicBezTo>
                    <a:cubicBezTo>
                      <a:pt x="0" y="13038"/>
                      <a:pt x="617" y="15311"/>
                      <a:pt x="2469" y="17016"/>
                    </a:cubicBezTo>
                    <a:cubicBezTo>
                      <a:pt x="4320" y="18722"/>
                      <a:pt x="6789" y="19859"/>
                      <a:pt x="9874" y="2042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2" name="Freeform 265"/>
              <p:cNvSpPr/>
              <p:nvPr/>
            </p:nvSpPr>
            <p:spPr>
              <a:xfrm>
                <a:off x="5944887" y="1150727"/>
                <a:ext cx="144899" cy="145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7" h="21600" extrusionOk="0">
                    <a:moveTo>
                      <a:pt x="2806" y="18600"/>
                    </a:moveTo>
                    <a:cubicBezTo>
                      <a:pt x="4511" y="20400"/>
                      <a:pt x="6785" y="21600"/>
                      <a:pt x="10195" y="21600"/>
                    </a:cubicBezTo>
                    <a:cubicBezTo>
                      <a:pt x="13038" y="21000"/>
                      <a:pt x="15311" y="20400"/>
                      <a:pt x="17016" y="18600"/>
                    </a:cubicBezTo>
                    <a:cubicBezTo>
                      <a:pt x="18722" y="16800"/>
                      <a:pt x="19859" y="14400"/>
                      <a:pt x="20427" y="11400"/>
                    </a:cubicBezTo>
                    <a:cubicBezTo>
                      <a:pt x="20427" y="7800"/>
                      <a:pt x="19290" y="5400"/>
                      <a:pt x="17585" y="3600"/>
                    </a:cubicBezTo>
                    <a:cubicBezTo>
                      <a:pt x="15880" y="1800"/>
                      <a:pt x="13606" y="0"/>
                      <a:pt x="10764" y="0"/>
                    </a:cubicBezTo>
                    <a:cubicBezTo>
                      <a:pt x="7353" y="600"/>
                      <a:pt x="4511" y="1200"/>
                      <a:pt x="2806" y="3000"/>
                    </a:cubicBezTo>
                    <a:cubicBezTo>
                      <a:pt x="1669" y="4800"/>
                      <a:pt x="-1173" y="7200"/>
                      <a:pt x="532" y="10200"/>
                    </a:cubicBezTo>
                    <a:cubicBezTo>
                      <a:pt x="-605" y="13800"/>
                      <a:pt x="1101" y="16800"/>
                      <a:pt x="2806" y="18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3" name="Freeform 266"/>
              <p:cNvSpPr/>
              <p:nvPr/>
            </p:nvSpPr>
            <p:spPr>
              <a:xfrm>
                <a:off x="7099918" y="823190"/>
                <a:ext cx="142159" cy="1446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8" h="20810" extrusionOk="0">
                    <a:moveTo>
                      <a:pt x="9718" y="20810"/>
                    </a:moveTo>
                    <a:cubicBezTo>
                      <a:pt x="13318" y="20810"/>
                      <a:pt x="16318" y="19642"/>
                      <a:pt x="18118" y="17891"/>
                    </a:cubicBezTo>
                    <a:cubicBezTo>
                      <a:pt x="19318" y="16140"/>
                      <a:pt x="21118" y="13805"/>
                      <a:pt x="21118" y="10886"/>
                    </a:cubicBezTo>
                    <a:cubicBezTo>
                      <a:pt x="20518" y="7967"/>
                      <a:pt x="19918" y="5048"/>
                      <a:pt x="18118" y="3296"/>
                    </a:cubicBezTo>
                    <a:cubicBezTo>
                      <a:pt x="16318" y="1545"/>
                      <a:pt x="13918" y="-790"/>
                      <a:pt x="10918" y="378"/>
                    </a:cubicBezTo>
                    <a:cubicBezTo>
                      <a:pt x="7318" y="-790"/>
                      <a:pt x="4918" y="961"/>
                      <a:pt x="3118" y="2713"/>
                    </a:cubicBezTo>
                    <a:cubicBezTo>
                      <a:pt x="1318" y="4464"/>
                      <a:pt x="-482" y="7383"/>
                      <a:pt x="118" y="10302"/>
                    </a:cubicBezTo>
                    <a:cubicBezTo>
                      <a:pt x="118" y="13221"/>
                      <a:pt x="718" y="16140"/>
                      <a:pt x="2518" y="17891"/>
                    </a:cubicBezTo>
                    <a:cubicBezTo>
                      <a:pt x="4318" y="19642"/>
                      <a:pt x="6718" y="20810"/>
                      <a:pt x="9718" y="208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4" name="Freeform 267"/>
              <p:cNvSpPr/>
              <p:nvPr/>
            </p:nvSpPr>
            <p:spPr>
              <a:xfrm>
                <a:off x="8422509" y="652523"/>
                <a:ext cx="140715" cy="144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21" extrusionOk="0">
                    <a:moveTo>
                      <a:pt x="10491" y="20421"/>
                    </a:moveTo>
                    <a:cubicBezTo>
                      <a:pt x="13577" y="20421"/>
                      <a:pt x="16663" y="19284"/>
                      <a:pt x="18514" y="17579"/>
                    </a:cubicBezTo>
                    <a:cubicBezTo>
                      <a:pt x="20366" y="15874"/>
                      <a:pt x="21600" y="13600"/>
                      <a:pt x="21600" y="10758"/>
                    </a:cubicBezTo>
                    <a:cubicBezTo>
                      <a:pt x="21600" y="7347"/>
                      <a:pt x="20983" y="4505"/>
                      <a:pt x="18514" y="3368"/>
                    </a:cubicBezTo>
                    <a:cubicBezTo>
                      <a:pt x="16663" y="1663"/>
                      <a:pt x="14811" y="-1179"/>
                      <a:pt x="11109" y="526"/>
                    </a:cubicBezTo>
                    <a:cubicBezTo>
                      <a:pt x="7406" y="-611"/>
                      <a:pt x="4937" y="1095"/>
                      <a:pt x="3086" y="3368"/>
                    </a:cubicBezTo>
                    <a:cubicBezTo>
                      <a:pt x="1234" y="4505"/>
                      <a:pt x="0" y="7347"/>
                      <a:pt x="0" y="10189"/>
                    </a:cubicBezTo>
                    <a:cubicBezTo>
                      <a:pt x="0" y="13032"/>
                      <a:pt x="1234" y="15874"/>
                      <a:pt x="2469" y="17010"/>
                    </a:cubicBezTo>
                    <a:cubicBezTo>
                      <a:pt x="4320" y="18716"/>
                      <a:pt x="6789" y="20421"/>
                      <a:pt x="10491" y="2042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5" name="Freeform 268"/>
              <p:cNvSpPr/>
              <p:nvPr/>
            </p:nvSpPr>
            <p:spPr>
              <a:xfrm>
                <a:off x="5446424" y="1316577"/>
                <a:ext cx="144610" cy="1421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0" h="21118" extrusionOk="0">
                    <a:moveTo>
                      <a:pt x="2713" y="18118"/>
                    </a:moveTo>
                    <a:cubicBezTo>
                      <a:pt x="4464" y="19918"/>
                      <a:pt x="6799" y="21118"/>
                      <a:pt x="10302" y="21118"/>
                    </a:cubicBezTo>
                    <a:cubicBezTo>
                      <a:pt x="13221" y="21118"/>
                      <a:pt x="16140" y="19918"/>
                      <a:pt x="17891" y="18118"/>
                    </a:cubicBezTo>
                    <a:cubicBezTo>
                      <a:pt x="19059" y="16918"/>
                      <a:pt x="20226" y="13918"/>
                      <a:pt x="20810" y="10918"/>
                    </a:cubicBezTo>
                    <a:cubicBezTo>
                      <a:pt x="20810" y="7918"/>
                      <a:pt x="19642" y="4918"/>
                      <a:pt x="17891" y="3118"/>
                    </a:cubicBezTo>
                    <a:cubicBezTo>
                      <a:pt x="16140" y="1318"/>
                      <a:pt x="13805" y="-482"/>
                      <a:pt x="10886" y="118"/>
                    </a:cubicBezTo>
                    <a:cubicBezTo>
                      <a:pt x="7383" y="118"/>
                      <a:pt x="4464" y="718"/>
                      <a:pt x="2713" y="3118"/>
                    </a:cubicBezTo>
                    <a:cubicBezTo>
                      <a:pt x="1545" y="4918"/>
                      <a:pt x="-790" y="7318"/>
                      <a:pt x="378" y="10318"/>
                    </a:cubicBezTo>
                    <a:cubicBezTo>
                      <a:pt x="-790" y="13318"/>
                      <a:pt x="961" y="16318"/>
                      <a:pt x="2713" y="1811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6" name="Freeform 269"/>
              <p:cNvSpPr/>
              <p:nvPr/>
            </p:nvSpPr>
            <p:spPr>
              <a:xfrm>
                <a:off x="984997" y="652523"/>
                <a:ext cx="146969" cy="144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21" extrusionOk="0">
                    <a:moveTo>
                      <a:pt x="10200" y="20421"/>
                    </a:moveTo>
                    <a:cubicBezTo>
                      <a:pt x="13800" y="20421"/>
                      <a:pt x="16200" y="19284"/>
                      <a:pt x="18000" y="17579"/>
                    </a:cubicBezTo>
                    <a:cubicBezTo>
                      <a:pt x="19800" y="15874"/>
                      <a:pt x="21600" y="13600"/>
                      <a:pt x="21600" y="10758"/>
                    </a:cubicBezTo>
                    <a:cubicBezTo>
                      <a:pt x="21000" y="7347"/>
                      <a:pt x="20400" y="4505"/>
                      <a:pt x="18600" y="3368"/>
                    </a:cubicBezTo>
                    <a:cubicBezTo>
                      <a:pt x="16800" y="1663"/>
                      <a:pt x="14400" y="-1179"/>
                      <a:pt x="11400" y="526"/>
                    </a:cubicBezTo>
                    <a:cubicBezTo>
                      <a:pt x="7800" y="-611"/>
                      <a:pt x="4800" y="1095"/>
                      <a:pt x="3000" y="3368"/>
                    </a:cubicBezTo>
                    <a:cubicBezTo>
                      <a:pt x="1200" y="4505"/>
                      <a:pt x="0" y="7347"/>
                      <a:pt x="0" y="10189"/>
                    </a:cubicBezTo>
                    <a:cubicBezTo>
                      <a:pt x="600" y="13032"/>
                      <a:pt x="1200" y="15874"/>
                      <a:pt x="3000" y="17010"/>
                    </a:cubicBezTo>
                    <a:cubicBezTo>
                      <a:pt x="4800" y="18716"/>
                      <a:pt x="7200" y="20421"/>
                      <a:pt x="10200" y="2042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7" name="Freeform 270"/>
              <p:cNvSpPr/>
              <p:nvPr/>
            </p:nvSpPr>
            <p:spPr>
              <a:xfrm>
                <a:off x="8084796" y="653213"/>
                <a:ext cx="146969" cy="1441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47" extrusionOk="0">
                    <a:moveTo>
                      <a:pt x="10800" y="20747"/>
                    </a:moveTo>
                    <a:cubicBezTo>
                      <a:pt x="13800" y="20163"/>
                      <a:pt x="16800" y="19579"/>
                      <a:pt x="18600" y="17828"/>
                    </a:cubicBezTo>
                    <a:cubicBezTo>
                      <a:pt x="20400" y="16077"/>
                      <a:pt x="21600" y="13742"/>
                      <a:pt x="21600" y="10239"/>
                    </a:cubicBezTo>
                    <a:cubicBezTo>
                      <a:pt x="21600" y="7320"/>
                      <a:pt x="20400" y="4985"/>
                      <a:pt x="18600" y="3233"/>
                    </a:cubicBezTo>
                    <a:cubicBezTo>
                      <a:pt x="16800" y="1482"/>
                      <a:pt x="14400" y="-853"/>
                      <a:pt x="10800" y="315"/>
                    </a:cubicBezTo>
                    <a:cubicBezTo>
                      <a:pt x="7200" y="-853"/>
                      <a:pt x="4800" y="1482"/>
                      <a:pt x="3000" y="3233"/>
                    </a:cubicBezTo>
                    <a:cubicBezTo>
                      <a:pt x="1200" y="4985"/>
                      <a:pt x="600" y="7320"/>
                      <a:pt x="0" y="10239"/>
                    </a:cubicBezTo>
                    <a:cubicBezTo>
                      <a:pt x="0" y="13742"/>
                      <a:pt x="1800" y="16077"/>
                      <a:pt x="3000" y="17828"/>
                    </a:cubicBezTo>
                    <a:cubicBezTo>
                      <a:pt x="4800" y="18996"/>
                      <a:pt x="7200" y="20747"/>
                      <a:pt x="10800" y="2074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8" name="Freeform 271"/>
              <p:cNvSpPr/>
              <p:nvPr/>
            </p:nvSpPr>
            <p:spPr>
              <a:xfrm>
                <a:off x="6600902" y="988244"/>
                <a:ext cx="144044" cy="1421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06" h="21118" extrusionOk="0">
                    <a:moveTo>
                      <a:pt x="9811" y="21118"/>
                    </a:moveTo>
                    <a:cubicBezTo>
                      <a:pt x="12653" y="21118"/>
                      <a:pt x="15495" y="20518"/>
                      <a:pt x="17200" y="18118"/>
                    </a:cubicBezTo>
                    <a:cubicBezTo>
                      <a:pt x="18337" y="16318"/>
                      <a:pt x="21179" y="14518"/>
                      <a:pt x="20042" y="10918"/>
                    </a:cubicBezTo>
                    <a:cubicBezTo>
                      <a:pt x="20042" y="9118"/>
                      <a:pt x="20042" y="7318"/>
                      <a:pt x="18905" y="6118"/>
                    </a:cubicBezTo>
                    <a:cubicBezTo>
                      <a:pt x="18337" y="3718"/>
                      <a:pt x="16063" y="2518"/>
                      <a:pt x="14358" y="718"/>
                    </a:cubicBezTo>
                    <a:cubicBezTo>
                      <a:pt x="13221" y="118"/>
                      <a:pt x="11516" y="718"/>
                      <a:pt x="10379" y="118"/>
                    </a:cubicBezTo>
                    <a:cubicBezTo>
                      <a:pt x="6968" y="-482"/>
                      <a:pt x="4695" y="1318"/>
                      <a:pt x="2990" y="3118"/>
                    </a:cubicBezTo>
                    <a:cubicBezTo>
                      <a:pt x="1284" y="4318"/>
                      <a:pt x="147" y="7318"/>
                      <a:pt x="147" y="10318"/>
                    </a:cubicBezTo>
                    <a:cubicBezTo>
                      <a:pt x="-421" y="13318"/>
                      <a:pt x="716" y="16318"/>
                      <a:pt x="2421" y="18118"/>
                    </a:cubicBezTo>
                    <a:cubicBezTo>
                      <a:pt x="4126" y="19918"/>
                      <a:pt x="6400" y="21118"/>
                      <a:pt x="9811" y="2111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59" name="Freeform 272"/>
              <p:cNvSpPr/>
              <p:nvPr/>
            </p:nvSpPr>
            <p:spPr>
              <a:xfrm>
                <a:off x="9244904" y="652523"/>
                <a:ext cx="146969" cy="144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21" extrusionOk="0">
                    <a:moveTo>
                      <a:pt x="10200" y="20421"/>
                    </a:moveTo>
                    <a:cubicBezTo>
                      <a:pt x="13800" y="20421"/>
                      <a:pt x="16200" y="19284"/>
                      <a:pt x="18600" y="17579"/>
                    </a:cubicBezTo>
                    <a:cubicBezTo>
                      <a:pt x="19800" y="15874"/>
                      <a:pt x="21600" y="13600"/>
                      <a:pt x="21600" y="10758"/>
                    </a:cubicBezTo>
                    <a:cubicBezTo>
                      <a:pt x="21600" y="7347"/>
                      <a:pt x="20400" y="4505"/>
                      <a:pt x="18600" y="3368"/>
                    </a:cubicBezTo>
                    <a:cubicBezTo>
                      <a:pt x="16800" y="1663"/>
                      <a:pt x="14400" y="-1179"/>
                      <a:pt x="11400" y="526"/>
                    </a:cubicBezTo>
                    <a:cubicBezTo>
                      <a:pt x="7800" y="-611"/>
                      <a:pt x="4800" y="1095"/>
                      <a:pt x="3000" y="3368"/>
                    </a:cubicBezTo>
                    <a:cubicBezTo>
                      <a:pt x="1800" y="4505"/>
                      <a:pt x="0" y="7347"/>
                      <a:pt x="0" y="10189"/>
                    </a:cubicBezTo>
                    <a:cubicBezTo>
                      <a:pt x="600" y="13032"/>
                      <a:pt x="1200" y="15874"/>
                      <a:pt x="3000" y="17010"/>
                    </a:cubicBezTo>
                    <a:cubicBezTo>
                      <a:pt x="4800" y="18716"/>
                      <a:pt x="7200" y="20421"/>
                      <a:pt x="10200" y="2042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0" name="Freeform 273"/>
              <p:cNvSpPr/>
              <p:nvPr/>
            </p:nvSpPr>
            <p:spPr>
              <a:xfrm>
                <a:off x="323716" y="489371"/>
                <a:ext cx="143881" cy="1436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78" h="21119" extrusionOk="0">
                    <a:moveTo>
                      <a:pt x="2878" y="18600"/>
                    </a:moveTo>
                    <a:cubicBezTo>
                      <a:pt x="4583" y="19800"/>
                      <a:pt x="6857" y="21600"/>
                      <a:pt x="10267" y="21000"/>
                    </a:cubicBezTo>
                    <a:cubicBezTo>
                      <a:pt x="13110" y="21000"/>
                      <a:pt x="15383" y="20400"/>
                      <a:pt x="17088" y="18600"/>
                    </a:cubicBezTo>
                    <a:cubicBezTo>
                      <a:pt x="18794" y="16800"/>
                      <a:pt x="19931" y="14400"/>
                      <a:pt x="19931" y="11400"/>
                    </a:cubicBezTo>
                    <a:cubicBezTo>
                      <a:pt x="20499" y="7800"/>
                      <a:pt x="19362" y="5400"/>
                      <a:pt x="17657" y="3000"/>
                    </a:cubicBezTo>
                    <a:cubicBezTo>
                      <a:pt x="15952" y="1800"/>
                      <a:pt x="13678" y="0"/>
                      <a:pt x="10836" y="0"/>
                    </a:cubicBezTo>
                    <a:cubicBezTo>
                      <a:pt x="7425" y="0"/>
                      <a:pt x="4583" y="1200"/>
                      <a:pt x="2878" y="3000"/>
                    </a:cubicBezTo>
                    <a:cubicBezTo>
                      <a:pt x="1741" y="4800"/>
                      <a:pt x="-1101" y="7200"/>
                      <a:pt x="604" y="10200"/>
                    </a:cubicBezTo>
                    <a:cubicBezTo>
                      <a:pt x="-1101" y="13800"/>
                      <a:pt x="1173" y="16200"/>
                      <a:pt x="2878" y="18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1" name="Freeform 274"/>
              <p:cNvSpPr/>
              <p:nvPr/>
            </p:nvSpPr>
            <p:spPr>
              <a:xfrm>
                <a:off x="9410634" y="651974"/>
                <a:ext cx="142236" cy="1454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9" h="21600" extrusionOk="0">
                    <a:moveTo>
                      <a:pt x="9924" y="21600"/>
                    </a:moveTo>
                    <a:cubicBezTo>
                      <a:pt x="12843" y="21600"/>
                      <a:pt x="15762" y="20400"/>
                      <a:pt x="17514" y="18600"/>
                    </a:cubicBezTo>
                    <a:cubicBezTo>
                      <a:pt x="19265" y="16800"/>
                      <a:pt x="21600" y="14400"/>
                      <a:pt x="19849" y="11400"/>
                    </a:cubicBezTo>
                    <a:cubicBezTo>
                      <a:pt x="21600" y="7800"/>
                      <a:pt x="19265" y="4800"/>
                      <a:pt x="17514" y="3000"/>
                    </a:cubicBezTo>
                    <a:cubicBezTo>
                      <a:pt x="15762" y="1800"/>
                      <a:pt x="13427" y="0"/>
                      <a:pt x="10508" y="0"/>
                    </a:cubicBezTo>
                    <a:cubicBezTo>
                      <a:pt x="7589" y="600"/>
                      <a:pt x="4670" y="1200"/>
                      <a:pt x="2919" y="3000"/>
                    </a:cubicBezTo>
                    <a:cubicBezTo>
                      <a:pt x="1168" y="4800"/>
                      <a:pt x="0" y="7200"/>
                      <a:pt x="0" y="10200"/>
                    </a:cubicBezTo>
                    <a:cubicBezTo>
                      <a:pt x="0" y="13800"/>
                      <a:pt x="584" y="16200"/>
                      <a:pt x="2919" y="18600"/>
                    </a:cubicBezTo>
                    <a:cubicBezTo>
                      <a:pt x="4086" y="19800"/>
                      <a:pt x="6422" y="21600"/>
                      <a:pt x="992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2" name="Freeform 275"/>
              <p:cNvSpPr/>
              <p:nvPr/>
            </p:nvSpPr>
            <p:spPr>
              <a:xfrm>
                <a:off x="1486109" y="823633"/>
                <a:ext cx="144609" cy="1441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0" h="20747" extrusionOk="0">
                    <a:moveTo>
                      <a:pt x="9718" y="20747"/>
                    </a:moveTo>
                    <a:cubicBezTo>
                      <a:pt x="12637" y="20747"/>
                      <a:pt x="15556" y="19579"/>
                      <a:pt x="17307" y="17828"/>
                    </a:cubicBezTo>
                    <a:cubicBezTo>
                      <a:pt x="19059" y="16077"/>
                      <a:pt x="20810" y="13742"/>
                      <a:pt x="20810" y="10823"/>
                    </a:cubicBezTo>
                    <a:cubicBezTo>
                      <a:pt x="20226" y="7904"/>
                      <a:pt x="19642" y="4985"/>
                      <a:pt x="17891" y="3233"/>
                    </a:cubicBezTo>
                    <a:cubicBezTo>
                      <a:pt x="16140" y="1482"/>
                      <a:pt x="13805" y="-853"/>
                      <a:pt x="10302" y="315"/>
                    </a:cubicBezTo>
                    <a:cubicBezTo>
                      <a:pt x="9134" y="315"/>
                      <a:pt x="7383" y="315"/>
                      <a:pt x="5632" y="898"/>
                    </a:cubicBezTo>
                    <a:cubicBezTo>
                      <a:pt x="3296" y="2066"/>
                      <a:pt x="2129" y="4401"/>
                      <a:pt x="961" y="6152"/>
                    </a:cubicBezTo>
                    <a:cubicBezTo>
                      <a:pt x="-206" y="7320"/>
                      <a:pt x="378" y="9071"/>
                      <a:pt x="378" y="10239"/>
                    </a:cubicBezTo>
                    <a:cubicBezTo>
                      <a:pt x="-790" y="13158"/>
                      <a:pt x="961" y="16077"/>
                      <a:pt x="2713" y="17828"/>
                    </a:cubicBezTo>
                    <a:cubicBezTo>
                      <a:pt x="4464" y="18996"/>
                      <a:pt x="6799" y="20747"/>
                      <a:pt x="9718" y="2074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3" name="Freeform 276"/>
              <p:cNvSpPr/>
              <p:nvPr/>
            </p:nvSpPr>
            <p:spPr>
              <a:xfrm>
                <a:off x="486244" y="489371"/>
                <a:ext cx="146895" cy="1436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99" h="21118" extrusionOk="0">
                    <a:moveTo>
                      <a:pt x="9663" y="21000"/>
                    </a:moveTo>
                    <a:cubicBezTo>
                      <a:pt x="13074" y="21000"/>
                      <a:pt x="15916" y="20400"/>
                      <a:pt x="17621" y="18600"/>
                    </a:cubicBezTo>
                    <a:cubicBezTo>
                      <a:pt x="18758" y="16800"/>
                      <a:pt x="21600" y="14400"/>
                      <a:pt x="19895" y="10800"/>
                    </a:cubicBezTo>
                    <a:cubicBezTo>
                      <a:pt x="21600" y="7800"/>
                      <a:pt x="19326" y="4800"/>
                      <a:pt x="17621" y="3000"/>
                    </a:cubicBezTo>
                    <a:cubicBezTo>
                      <a:pt x="15916" y="1200"/>
                      <a:pt x="13642" y="0"/>
                      <a:pt x="10232" y="0"/>
                    </a:cubicBezTo>
                    <a:cubicBezTo>
                      <a:pt x="7389" y="0"/>
                      <a:pt x="5116" y="1200"/>
                      <a:pt x="3411" y="3000"/>
                    </a:cubicBezTo>
                    <a:cubicBezTo>
                      <a:pt x="1705" y="4800"/>
                      <a:pt x="568" y="7200"/>
                      <a:pt x="0" y="10200"/>
                    </a:cubicBezTo>
                    <a:cubicBezTo>
                      <a:pt x="0" y="13200"/>
                      <a:pt x="1137" y="16200"/>
                      <a:pt x="2842" y="18000"/>
                    </a:cubicBezTo>
                    <a:cubicBezTo>
                      <a:pt x="4547" y="19800"/>
                      <a:pt x="6821" y="21600"/>
                      <a:pt x="9663" y="21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4" name="Freeform 277"/>
              <p:cNvSpPr/>
              <p:nvPr/>
            </p:nvSpPr>
            <p:spPr>
              <a:xfrm>
                <a:off x="1975481" y="986566"/>
                <a:ext cx="141348" cy="145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1" h="20306" extrusionOk="0">
                    <a:moveTo>
                      <a:pt x="9718" y="20159"/>
                    </a:moveTo>
                    <a:cubicBezTo>
                      <a:pt x="12637" y="20727"/>
                      <a:pt x="15556" y="19590"/>
                      <a:pt x="17307" y="17885"/>
                    </a:cubicBezTo>
                    <a:cubicBezTo>
                      <a:pt x="19059" y="16180"/>
                      <a:pt x="20810" y="13906"/>
                      <a:pt x="20226" y="10495"/>
                    </a:cubicBezTo>
                    <a:cubicBezTo>
                      <a:pt x="20226" y="7653"/>
                      <a:pt x="19642" y="4811"/>
                      <a:pt x="17891" y="3106"/>
                    </a:cubicBezTo>
                    <a:cubicBezTo>
                      <a:pt x="16140" y="1969"/>
                      <a:pt x="13805" y="-873"/>
                      <a:pt x="10302" y="264"/>
                    </a:cubicBezTo>
                    <a:cubicBezTo>
                      <a:pt x="9134" y="264"/>
                      <a:pt x="7383" y="264"/>
                      <a:pt x="5632" y="1401"/>
                    </a:cubicBezTo>
                    <a:cubicBezTo>
                      <a:pt x="3296" y="1969"/>
                      <a:pt x="2129" y="4243"/>
                      <a:pt x="961" y="5948"/>
                    </a:cubicBezTo>
                    <a:cubicBezTo>
                      <a:pt x="-206" y="7085"/>
                      <a:pt x="378" y="8790"/>
                      <a:pt x="378" y="9927"/>
                    </a:cubicBezTo>
                    <a:cubicBezTo>
                      <a:pt x="-790" y="13338"/>
                      <a:pt x="961" y="15611"/>
                      <a:pt x="2713" y="17316"/>
                    </a:cubicBezTo>
                    <a:cubicBezTo>
                      <a:pt x="4464" y="19022"/>
                      <a:pt x="6799" y="20159"/>
                      <a:pt x="9718" y="201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5" name="Freeform 278"/>
              <p:cNvSpPr/>
              <p:nvPr/>
            </p:nvSpPr>
            <p:spPr>
              <a:xfrm>
                <a:off x="9735839" y="651974"/>
                <a:ext cx="146378" cy="1454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7" h="21600" extrusionOk="0">
                    <a:moveTo>
                      <a:pt x="9663" y="21600"/>
                    </a:moveTo>
                    <a:cubicBezTo>
                      <a:pt x="13074" y="21600"/>
                      <a:pt x="15916" y="20400"/>
                      <a:pt x="17621" y="18600"/>
                    </a:cubicBezTo>
                    <a:cubicBezTo>
                      <a:pt x="18758" y="16800"/>
                      <a:pt x="21600" y="14400"/>
                      <a:pt x="19895" y="11400"/>
                    </a:cubicBezTo>
                    <a:cubicBezTo>
                      <a:pt x="21032" y="7800"/>
                      <a:pt x="19326" y="4800"/>
                      <a:pt x="17621" y="3000"/>
                    </a:cubicBezTo>
                    <a:cubicBezTo>
                      <a:pt x="15916" y="1800"/>
                      <a:pt x="13642" y="0"/>
                      <a:pt x="10232" y="0"/>
                    </a:cubicBezTo>
                    <a:cubicBezTo>
                      <a:pt x="7389" y="600"/>
                      <a:pt x="5116" y="1200"/>
                      <a:pt x="3411" y="3000"/>
                    </a:cubicBezTo>
                    <a:cubicBezTo>
                      <a:pt x="1705" y="4800"/>
                      <a:pt x="568" y="7200"/>
                      <a:pt x="0" y="10200"/>
                    </a:cubicBezTo>
                    <a:cubicBezTo>
                      <a:pt x="0" y="13800"/>
                      <a:pt x="1137" y="16200"/>
                      <a:pt x="2842" y="18600"/>
                    </a:cubicBezTo>
                    <a:cubicBezTo>
                      <a:pt x="4547" y="19800"/>
                      <a:pt x="6821" y="21600"/>
                      <a:pt x="966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6" name="Freeform 279"/>
              <p:cNvSpPr/>
              <p:nvPr/>
            </p:nvSpPr>
            <p:spPr>
              <a:xfrm>
                <a:off x="9573236" y="651974"/>
                <a:ext cx="144167" cy="1466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47" h="21108" extrusionOk="0">
                    <a:moveTo>
                      <a:pt x="9341" y="21016"/>
                    </a:moveTo>
                    <a:cubicBezTo>
                      <a:pt x="11676" y="20432"/>
                      <a:pt x="13427" y="21016"/>
                      <a:pt x="14595" y="20432"/>
                    </a:cubicBezTo>
                    <a:cubicBezTo>
                      <a:pt x="16346" y="18681"/>
                      <a:pt x="18681" y="17514"/>
                      <a:pt x="19849" y="15178"/>
                    </a:cubicBezTo>
                    <a:cubicBezTo>
                      <a:pt x="20432" y="13427"/>
                      <a:pt x="19849" y="11676"/>
                      <a:pt x="20432" y="10508"/>
                    </a:cubicBezTo>
                    <a:cubicBezTo>
                      <a:pt x="21600" y="7005"/>
                      <a:pt x="19265" y="4670"/>
                      <a:pt x="17514" y="3503"/>
                    </a:cubicBezTo>
                    <a:cubicBezTo>
                      <a:pt x="16346" y="1751"/>
                      <a:pt x="14011" y="0"/>
                      <a:pt x="10508" y="0"/>
                    </a:cubicBezTo>
                    <a:cubicBezTo>
                      <a:pt x="7589" y="584"/>
                      <a:pt x="4670" y="1168"/>
                      <a:pt x="2919" y="3503"/>
                    </a:cubicBezTo>
                    <a:cubicBezTo>
                      <a:pt x="1168" y="5254"/>
                      <a:pt x="0" y="7589"/>
                      <a:pt x="0" y="10508"/>
                    </a:cubicBezTo>
                    <a:cubicBezTo>
                      <a:pt x="0" y="13427"/>
                      <a:pt x="1168" y="16346"/>
                      <a:pt x="2919" y="17514"/>
                    </a:cubicBezTo>
                    <a:cubicBezTo>
                      <a:pt x="4670" y="19265"/>
                      <a:pt x="7005" y="21600"/>
                      <a:pt x="9341" y="2101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7" name="Freeform 280"/>
              <p:cNvSpPr/>
              <p:nvPr/>
            </p:nvSpPr>
            <p:spPr>
              <a:xfrm>
                <a:off x="5283025" y="1316715"/>
                <a:ext cx="143688" cy="1397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8" h="20318" extrusionOk="0">
                    <a:moveTo>
                      <a:pt x="3000" y="17022"/>
                    </a:moveTo>
                    <a:cubicBezTo>
                      <a:pt x="5400" y="18773"/>
                      <a:pt x="7200" y="21108"/>
                      <a:pt x="10200" y="19940"/>
                    </a:cubicBezTo>
                    <a:cubicBezTo>
                      <a:pt x="13800" y="21108"/>
                      <a:pt x="15600" y="19357"/>
                      <a:pt x="18000" y="17605"/>
                    </a:cubicBezTo>
                    <a:cubicBezTo>
                      <a:pt x="19800" y="15270"/>
                      <a:pt x="21600" y="13519"/>
                      <a:pt x="21000" y="10600"/>
                    </a:cubicBezTo>
                    <a:cubicBezTo>
                      <a:pt x="21000" y="7681"/>
                      <a:pt x="21000" y="5346"/>
                      <a:pt x="18600" y="3594"/>
                    </a:cubicBezTo>
                    <a:cubicBezTo>
                      <a:pt x="16200" y="1843"/>
                      <a:pt x="15000" y="-492"/>
                      <a:pt x="11400" y="92"/>
                    </a:cubicBezTo>
                    <a:cubicBezTo>
                      <a:pt x="8400" y="92"/>
                      <a:pt x="6000" y="92"/>
                      <a:pt x="3600" y="3011"/>
                    </a:cubicBezTo>
                    <a:cubicBezTo>
                      <a:pt x="2400" y="4762"/>
                      <a:pt x="0" y="6513"/>
                      <a:pt x="0" y="10016"/>
                    </a:cubicBezTo>
                    <a:cubicBezTo>
                      <a:pt x="600" y="12351"/>
                      <a:pt x="600" y="15270"/>
                      <a:pt x="3000" y="170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8" name="Freeform 281"/>
              <p:cNvSpPr/>
              <p:nvPr/>
            </p:nvSpPr>
            <p:spPr>
              <a:xfrm>
                <a:off x="9907548" y="655381"/>
                <a:ext cx="145371" cy="1419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86" h="21094" extrusionOk="0">
                    <a:moveTo>
                      <a:pt x="3145" y="17494"/>
                    </a:moveTo>
                    <a:cubicBezTo>
                      <a:pt x="5419" y="19894"/>
                      <a:pt x="7124" y="21094"/>
                      <a:pt x="9966" y="21094"/>
                    </a:cubicBezTo>
                    <a:cubicBezTo>
                      <a:pt x="12808" y="20494"/>
                      <a:pt x="15082" y="20494"/>
                      <a:pt x="16787" y="18094"/>
                    </a:cubicBezTo>
                    <a:cubicBezTo>
                      <a:pt x="18492" y="15694"/>
                      <a:pt x="20766" y="14494"/>
                      <a:pt x="20198" y="10894"/>
                    </a:cubicBezTo>
                    <a:cubicBezTo>
                      <a:pt x="19629" y="8494"/>
                      <a:pt x="20198" y="5494"/>
                      <a:pt x="17924" y="3694"/>
                    </a:cubicBezTo>
                    <a:cubicBezTo>
                      <a:pt x="15650" y="1894"/>
                      <a:pt x="13945" y="-506"/>
                      <a:pt x="10534" y="94"/>
                    </a:cubicBezTo>
                    <a:cubicBezTo>
                      <a:pt x="7692" y="94"/>
                      <a:pt x="5419" y="694"/>
                      <a:pt x="3713" y="3094"/>
                    </a:cubicBezTo>
                    <a:cubicBezTo>
                      <a:pt x="1440" y="4894"/>
                      <a:pt x="-834" y="6694"/>
                      <a:pt x="303" y="10294"/>
                    </a:cubicBezTo>
                    <a:cubicBezTo>
                      <a:pt x="-266" y="13294"/>
                      <a:pt x="1440" y="15694"/>
                      <a:pt x="3145" y="1749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69" name="Freeform 282"/>
              <p:cNvSpPr/>
              <p:nvPr/>
            </p:nvSpPr>
            <p:spPr>
              <a:xfrm>
                <a:off x="6436579" y="988511"/>
                <a:ext cx="142557" cy="1418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93" h="21078" extrusionOk="0">
                    <a:moveTo>
                      <a:pt x="3148" y="18078"/>
                    </a:moveTo>
                    <a:cubicBezTo>
                      <a:pt x="4853" y="19878"/>
                      <a:pt x="7127" y="21078"/>
                      <a:pt x="9969" y="21078"/>
                    </a:cubicBezTo>
                    <a:cubicBezTo>
                      <a:pt x="12811" y="21078"/>
                      <a:pt x="14516" y="20478"/>
                      <a:pt x="16222" y="18078"/>
                    </a:cubicBezTo>
                    <a:cubicBezTo>
                      <a:pt x="17927" y="16278"/>
                      <a:pt x="20769" y="14478"/>
                      <a:pt x="19632" y="10878"/>
                    </a:cubicBezTo>
                    <a:cubicBezTo>
                      <a:pt x="19632" y="8478"/>
                      <a:pt x="20201" y="6078"/>
                      <a:pt x="17358" y="4278"/>
                    </a:cubicBezTo>
                    <a:cubicBezTo>
                      <a:pt x="15085" y="2478"/>
                      <a:pt x="13948" y="-522"/>
                      <a:pt x="10537" y="78"/>
                    </a:cubicBezTo>
                    <a:cubicBezTo>
                      <a:pt x="7695" y="678"/>
                      <a:pt x="5422" y="678"/>
                      <a:pt x="3148" y="3078"/>
                    </a:cubicBezTo>
                    <a:cubicBezTo>
                      <a:pt x="1443" y="5478"/>
                      <a:pt x="-831" y="7278"/>
                      <a:pt x="306" y="10278"/>
                    </a:cubicBezTo>
                    <a:cubicBezTo>
                      <a:pt x="-263" y="13878"/>
                      <a:pt x="874" y="15678"/>
                      <a:pt x="3148" y="1807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0" name="Freeform 283"/>
              <p:cNvSpPr/>
              <p:nvPr/>
            </p:nvSpPr>
            <p:spPr>
              <a:xfrm>
                <a:off x="2474233" y="1154133"/>
                <a:ext cx="141188" cy="1387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18" h="20612" extrusionOk="0">
                    <a:moveTo>
                      <a:pt x="2713" y="17494"/>
                    </a:moveTo>
                    <a:cubicBezTo>
                      <a:pt x="5048" y="19294"/>
                      <a:pt x="6799" y="21094"/>
                      <a:pt x="9718" y="20494"/>
                    </a:cubicBezTo>
                    <a:cubicBezTo>
                      <a:pt x="12637" y="20494"/>
                      <a:pt x="14972" y="20494"/>
                      <a:pt x="16724" y="18094"/>
                    </a:cubicBezTo>
                    <a:cubicBezTo>
                      <a:pt x="18475" y="15694"/>
                      <a:pt x="20810" y="14494"/>
                      <a:pt x="20226" y="10894"/>
                    </a:cubicBezTo>
                    <a:cubicBezTo>
                      <a:pt x="19642" y="8494"/>
                      <a:pt x="20810" y="5494"/>
                      <a:pt x="17891" y="3694"/>
                    </a:cubicBezTo>
                    <a:cubicBezTo>
                      <a:pt x="15556" y="1894"/>
                      <a:pt x="14388" y="-506"/>
                      <a:pt x="10302" y="94"/>
                    </a:cubicBezTo>
                    <a:cubicBezTo>
                      <a:pt x="7967" y="94"/>
                      <a:pt x="5048" y="94"/>
                      <a:pt x="3296" y="3094"/>
                    </a:cubicBezTo>
                    <a:cubicBezTo>
                      <a:pt x="1545" y="4894"/>
                      <a:pt x="-790" y="6694"/>
                      <a:pt x="378" y="9694"/>
                    </a:cubicBezTo>
                    <a:cubicBezTo>
                      <a:pt x="-790" y="13294"/>
                      <a:pt x="961" y="15094"/>
                      <a:pt x="2713" y="1749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1" name="Freeform 284"/>
              <p:cNvSpPr/>
              <p:nvPr/>
            </p:nvSpPr>
            <p:spPr>
              <a:xfrm>
                <a:off x="7923756" y="653517"/>
                <a:ext cx="141999" cy="1438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0703" extrusionOk="0">
                    <a:moveTo>
                      <a:pt x="3000" y="16617"/>
                    </a:moveTo>
                    <a:cubicBezTo>
                      <a:pt x="5400" y="18368"/>
                      <a:pt x="6600" y="20703"/>
                      <a:pt x="10200" y="20703"/>
                    </a:cubicBezTo>
                    <a:cubicBezTo>
                      <a:pt x="13200" y="20119"/>
                      <a:pt x="15600" y="20119"/>
                      <a:pt x="17400" y="17784"/>
                    </a:cubicBezTo>
                    <a:cubicBezTo>
                      <a:pt x="19200" y="15449"/>
                      <a:pt x="21600" y="14281"/>
                      <a:pt x="21000" y="10779"/>
                    </a:cubicBezTo>
                    <a:cubicBezTo>
                      <a:pt x="21000" y="7860"/>
                      <a:pt x="20400" y="5525"/>
                      <a:pt x="18000" y="3189"/>
                    </a:cubicBezTo>
                    <a:cubicBezTo>
                      <a:pt x="16200" y="2022"/>
                      <a:pt x="14400" y="-897"/>
                      <a:pt x="10800" y="271"/>
                    </a:cubicBezTo>
                    <a:cubicBezTo>
                      <a:pt x="7800" y="-313"/>
                      <a:pt x="5400" y="854"/>
                      <a:pt x="3600" y="3189"/>
                    </a:cubicBezTo>
                    <a:cubicBezTo>
                      <a:pt x="1800" y="4941"/>
                      <a:pt x="0" y="6692"/>
                      <a:pt x="0" y="10195"/>
                    </a:cubicBezTo>
                    <a:cubicBezTo>
                      <a:pt x="600" y="12530"/>
                      <a:pt x="600" y="14865"/>
                      <a:pt x="3000" y="166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2" name="Freeform 285"/>
              <p:cNvSpPr/>
              <p:nvPr/>
            </p:nvSpPr>
            <p:spPr>
              <a:xfrm>
                <a:off x="6937195" y="827085"/>
                <a:ext cx="139152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082" y="0"/>
                      <a:pt x="0" y="4937"/>
                      <a:pt x="0" y="10491"/>
                    </a:cubicBezTo>
                    <a:cubicBezTo>
                      <a:pt x="0" y="16046"/>
                      <a:pt x="5082" y="21600"/>
                      <a:pt x="10165" y="21600"/>
                    </a:cubicBezTo>
                    <a:cubicBezTo>
                      <a:pt x="16518" y="21600"/>
                      <a:pt x="21600" y="16663"/>
                      <a:pt x="21600" y="11109"/>
                    </a:cubicBezTo>
                    <a:cubicBezTo>
                      <a:pt x="21600" y="4937"/>
                      <a:pt x="16518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3" name="Freeform 286"/>
              <p:cNvSpPr/>
              <p:nvPr/>
            </p:nvSpPr>
            <p:spPr>
              <a:xfrm>
                <a:off x="4623234" y="1316457"/>
                <a:ext cx="140714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663" y="21600"/>
                      <a:pt x="21600" y="16046"/>
                      <a:pt x="21600" y="10491"/>
                    </a:cubicBezTo>
                    <a:cubicBezTo>
                      <a:pt x="21600" y="4937"/>
                      <a:pt x="16046" y="0"/>
                      <a:pt x="10491" y="0"/>
                    </a:cubicBezTo>
                    <a:cubicBezTo>
                      <a:pt x="4937" y="0"/>
                      <a:pt x="0" y="5554"/>
                      <a:pt x="0" y="11109"/>
                    </a:cubicBezTo>
                    <a:cubicBezTo>
                      <a:pt x="0" y="16663"/>
                      <a:pt x="5554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4" name="Freeform 287"/>
              <p:cNvSpPr/>
              <p:nvPr/>
            </p:nvSpPr>
            <p:spPr>
              <a:xfrm>
                <a:off x="6272713" y="988124"/>
                <a:ext cx="142279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6663" y="21600"/>
                      <a:pt x="21600" y="16663"/>
                      <a:pt x="21600" y="11109"/>
                    </a:cubicBezTo>
                    <a:cubicBezTo>
                      <a:pt x="21600" y="5554"/>
                      <a:pt x="16663" y="617"/>
                      <a:pt x="11109" y="0"/>
                    </a:cubicBezTo>
                    <a:cubicBezTo>
                      <a:pt x="5554" y="0"/>
                      <a:pt x="617" y="4937"/>
                      <a:pt x="0" y="10491"/>
                    </a:cubicBezTo>
                    <a:cubicBezTo>
                      <a:pt x="0" y="16663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5" name="Freeform 288"/>
              <p:cNvSpPr/>
              <p:nvPr/>
            </p:nvSpPr>
            <p:spPr>
              <a:xfrm>
                <a:off x="6110111" y="988124"/>
                <a:ext cx="142278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663" y="21600"/>
                      <a:pt x="21600" y="16663"/>
                      <a:pt x="21600" y="11109"/>
                    </a:cubicBezTo>
                    <a:cubicBezTo>
                      <a:pt x="21600" y="4937"/>
                      <a:pt x="16663" y="0"/>
                      <a:pt x="10491" y="0"/>
                    </a:cubicBezTo>
                    <a:cubicBezTo>
                      <a:pt x="4937" y="617"/>
                      <a:pt x="0" y="5554"/>
                      <a:pt x="0" y="11109"/>
                    </a:cubicBezTo>
                    <a:cubicBezTo>
                      <a:pt x="0" y="16663"/>
                      <a:pt x="5554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6" name="Freeform 289"/>
              <p:cNvSpPr/>
              <p:nvPr/>
            </p:nvSpPr>
            <p:spPr>
              <a:xfrm>
                <a:off x="3463125" y="1316457"/>
                <a:ext cx="142279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6663" y="21600"/>
                      <a:pt x="21600" y="16663"/>
                      <a:pt x="21600" y="11109"/>
                    </a:cubicBezTo>
                    <a:cubicBezTo>
                      <a:pt x="21600" y="4937"/>
                      <a:pt x="16663" y="0"/>
                      <a:pt x="11109" y="0"/>
                    </a:cubicBezTo>
                    <a:cubicBezTo>
                      <a:pt x="4937" y="0"/>
                      <a:pt x="0" y="4937"/>
                      <a:pt x="0" y="11109"/>
                    </a:cubicBezTo>
                    <a:cubicBezTo>
                      <a:pt x="0" y="16663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7" name="Freeform 290"/>
              <p:cNvSpPr/>
              <p:nvPr/>
            </p:nvSpPr>
            <p:spPr>
              <a:xfrm>
                <a:off x="3300522" y="1316457"/>
                <a:ext cx="142279" cy="1416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42" extrusionOk="0">
                    <a:moveTo>
                      <a:pt x="10491" y="21000"/>
                    </a:moveTo>
                    <a:cubicBezTo>
                      <a:pt x="14811" y="21600"/>
                      <a:pt x="20983" y="15600"/>
                      <a:pt x="21600" y="11400"/>
                    </a:cubicBezTo>
                    <a:cubicBezTo>
                      <a:pt x="21600" y="6000"/>
                      <a:pt x="16046" y="0"/>
                      <a:pt x="11109" y="0"/>
                    </a:cubicBezTo>
                    <a:cubicBezTo>
                      <a:pt x="5554" y="0"/>
                      <a:pt x="0" y="4800"/>
                      <a:pt x="0" y="10200"/>
                    </a:cubicBezTo>
                    <a:cubicBezTo>
                      <a:pt x="0" y="15600"/>
                      <a:pt x="4937" y="20400"/>
                      <a:pt x="10491" y="21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8" name="Freeform 291"/>
              <p:cNvSpPr/>
              <p:nvPr/>
            </p:nvSpPr>
            <p:spPr>
              <a:xfrm>
                <a:off x="2148232" y="988124"/>
                <a:ext cx="138558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0491" y="0"/>
                    </a:moveTo>
                    <a:cubicBezTo>
                      <a:pt x="4937" y="0"/>
                      <a:pt x="0" y="5554"/>
                      <a:pt x="0" y="11109"/>
                    </a:cubicBezTo>
                    <a:cubicBezTo>
                      <a:pt x="0" y="16663"/>
                      <a:pt x="4937" y="21600"/>
                      <a:pt x="11109" y="21600"/>
                    </a:cubicBezTo>
                    <a:cubicBezTo>
                      <a:pt x="16663" y="21600"/>
                      <a:pt x="21600" y="16046"/>
                      <a:pt x="20983" y="10491"/>
                    </a:cubicBezTo>
                    <a:cubicBezTo>
                      <a:pt x="20983" y="4937"/>
                      <a:pt x="16046" y="0"/>
                      <a:pt x="1049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79" name="Freeform 292"/>
              <p:cNvSpPr/>
              <p:nvPr/>
            </p:nvSpPr>
            <p:spPr>
              <a:xfrm>
                <a:off x="2310835" y="988124"/>
                <a:ext cx="142278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046" y="21600"/>
                      <a:pt x="21600" y="16663"/>
                      <a:pt x="21600" y="11109"/>
                    </a:cubicBezTo>
                    <a:cubicBezTo>
                      <a:pt x="21600" y="5554"/>
                      <a:pt x="16663" y="617"/>
                      <a:pt x="11109" y="0"/>
                    </a:cubicBezTo>
                    <a:cubicBezTo>
                      <a:pt x="4937" y="0"/>
                      <a:pt x="0" y="4937"/>
                      <a:pt x="0" y="11109"/>
                    </a:cubicBezTo>
                    <a:cubicBezTo>
                      <a:pt x="0" y="16663"/>
                      <a:pt x="4937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0" name="Freeform 293"/>
              <p:cNvSpPr/>
              <p:nvPr/>
            </p:nvSpPr>
            <p:spPr>
              <a:xfrm>
                <a:off x="2473437" y="988124"/>
                <a:ext cx="142279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0"/>
                    </a:moveTo>
                    <a:cubicBezTo>
                      <a:pt x="4937" y="0"/>
                      <a:pt x="0" y="5554"/>
                      <a:pt x="0" y="11109"/>
                    </a:cubicBezTo>
                    <a:cubicBezTo>
                      <a:pt x="617" y="16663"/>
                      <a:pt x="5554" y="21600"/>
                      <a:pt x="11109" y="21600"/>
                    </a:cubicBezTo>
                    <a:cubicBezTo>
                      <a:pt x="16663" y="21600"/>
                      <a:pt x="21600" y="16046"/>
                      <a:pt x="21600" y="10491"/>
                    </a:cubicBezTo>
                    <a:cubicBezTo>
                      <a:pt x="21600" y="4937"/>
                      <a:pt x="16046" y="0"/>
                      <a:pt x="1110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1" name="Freeform 294"/>
              <p:cNvSpPr/>
              <p:nvPr/>
            </p:nvSpPr>
            <p:spPr>
              <a:xfrm>
                <a:off x="3137920" y="1316457"/>
                <a:ext cx="137588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518" y="21600"/>
                      <a:pt x="21600" y="16663"/>
                      <a:pt x="21600" y="11109"/>
                    </a:cubicBezTo>
                    <a:cubicBezTo>
                      <a:pt x="21600" y="5554"/>
                      <a:pt x="17153" y="0"/>
                      <a:pt x="11435" y="0"/>
                    </a:cubicBezTo>
                    <a:cubicBezTo>
                      <a:pt x="5082" y="0"/>
                      <a:pt x="0" y="4937"/>
                      <a:pt x="0" y="10491"/>
                    </a:cubicBezTo>
                    <a:cubicBezTo>
                      <a:pt x="0" y="16046"/>
                      <a:pt x="4447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2" name="Freeform 295"/>
              <p:cNvSpPr/>
              <p:nvPr/>
            </p:nvSpPr>
            <p:spPr>
              <a:xfrm>
                <a:off x="0" y="328332"/>
                <a:ext cx="138557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1109" y="21600"/>
                    </a:moveTo>
                    <a:cubicBezTo>
                      <a:pt x="16663" y="21600"/>
                      <a:pt x="21600" y="16046"/>
                      <a:pt x="20983" y="10491"/>
                    </a:cubicBezTo>
                    <a:cubicBezTo>
                      <a:pt x="20983" y="4937"/>
                      <a:pt x="16046" y="0"/>
                      <a:pt x="9874" y="0"/>
                    </a:cubicBezTo>
                    <a:cubicBezTo>
                      <a:pt x="4937" y="0"/>
                      <a:pt x="0" y="5554"/>
                      <a:pt x="0" y="11109"/>
                    </a:cubicBezTo>
                    <a:cubicBezTo>
                      <a:pt x="0" y="16663"/>
                      <a:pt x="4937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3" name="Freeform 296"/>
              <p:cNvSpPr/>
              <p:nvPr/>
            </p:nvSpPr>
            <p:spPr>
              <a:xfrm>
                <a:off x="162602" y="328332"/>
                <a:ext cx="140715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0"/>
                    </a:moveTo>
                    <a:cubicBezTo>
                      <a:pt x="4937" y="0"/>
                      <a:pt x="0" y="5554"/>
                      <a:pt x="0" y="11109"/>
                    </a:cubicBezTo>
                    <a:cubicBezTo>
                      <a:pt x="0" y="16663"/>
                      <a:pt x="4937" y="21600"/>
                      <a:pt x="11109" y="21600"/>
                    </a:cubicBezTo>
                    <a:cubicBezTo>
                      <a:pt x="16663" y="21600"/>
                      <a:pt x="21600" y="16046"/>
                      <a:pt x="21600" y="10491"/>
                    </a:cubicBezTo>
                    <a:cubicBezTo>
                      <a:pt x="21600" y="4937"/>
                      <a:pt x="16046" y="0"/>
                      <a:pt x="1049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4" name="Freeform 297"/>
              <p:cNvSpPr/>
              <p:nvPr/>
            </p:nvSpPr>
            <p:spPr>
              <a:xfrm>
                <a:off x="327396" y="328332"/>
                <a:ext cx="138524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0" h="21600" extrusionOk="0">
                    <a:moveTo>
                      <a:pt x="9921" y="21600"/>
                    </a:moveTo>
                    <a:cubicBezTo>
                      <a:pt x="16093" y="21600"/>
                      <a:pt x="21030" y="16663"/>
                      <a:pt x="21030" y="11109"/>
                    </a:cubicBezTo>
                    <a:cubicBezTo>
                      <a:pt x="21030" y="4937"/>
                      <a:pt x="16093" y="0"/>
                      <a:pt x="10539" y="0"/>
                    </a:cubicBezTo>
                    <a:cubicBezTo>
                      <a:pt x="4984" y="0"/>
                      <a:pt x="-570" y="4937"/>
                      <a:pt x="47" y="11109"/>
                    </a:cubicBezTo>
                    <a:cubicBezTo>
                      <a:pt x="47" y="16663"/>
                      <a:pt x="4367" y="21600"/>
                      <a:pt x="992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5" name="Freeform 298"/>
              <p:cNvSpPr/>
              <p:nvPr/>
            </p:nvSpPr>
            <p:spPr>
              <a:xfrm>
                <a:off x="490935" y="327372"/>
                <a:ext cx="142278" cy="1416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46" extrusionOk="0">
                    <a:moveTo>
                      <a:pt x="9874" y="21046"/>
                    </a:moveTo>
                    <a:cubicBezTo>
                      <a:pt x="16046" y="21046"/>
                      <a:pt x="20983" y="16246"/>
                      <a:pt x="21600" y="10846"/>
                    </a:cubicBezTo>
                    <a:cubicBezTo>
                      <a:pt x="21600" y="6046"/>
                      <a:pt x="15429" y="46"/>
                      <a:pt x="11109" y="46"/>
                    </a:cubicBezTo>
                    <a:cubicBezTo>
                      <a:pt x="6171" y="-554"/>
                      <a:pt x="0" y="4846"/>
                      <a:pt x="0" y="10246"/>
                    </a:cubicBezTo>
                    <a:cubicBezTo>
                      <a:pt x="0" y="15646"/>
                      <a:pt x="4320" y="21046"/>
                      <a:pt x="9874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6" name="Freeform 299"/>
              <p:cNvSpPr/>
              <p:nvPr/>
            </p:nvSpPr>
            <p:spPr>
              <a:xfrm>
                <a:off x="661355" y="328332"/>
                <a:ext cx="140715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0"/>
                    </a:moveTo>
                    <a:cubicBezTo>
                      <a:pt x="4937" y="0"/>
                      <a:pt x="0" y="4937"/>
                      <a:pt x="0" y="11109"/>
                    </a:cubicBezTo>
                    <a:cubicBezTo>
                      <a:pt x="0" y="16663"/>
                      <a:pt x="4937" y="21600"/>
                      <a:pt x="10491" y="21600"/>
                    </a:cubicBezTo>
                    <a:cubicBezTo>
                      <a:pt x="16046" y="21600"/>
                      <a:pt x="21600" y="16663"/>
                      <a:pt x="21600" y="11109"/>
                    </a:cubicBezTo>
                    <a:cubicBezTo>
                      <a:pt x="21600" y="4937"/>
                      <a:pt x="16663" y="0"/>
                      <a:pt x="1049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7" name="Oval 300"/>
              <p:cNvSpPr/>
              <p:nvPr/>
            </p:nvSpPr>
            <p:spPr>
              <a:xfrm>
                <a:off x="5778651" y="1153854"/>
                <a:ext cx="137587" cy="13915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8" name="Oval 301"/>
              <p:cNvSpPr/>
              <p:nvPr/>
            </p:nvSpPr>
            <p:spPr>
              <a:xfrm>
                <a:off x="5611358" y="1153854"/>
                <a:ext cx="142279" cy="13915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89" name="Freeform 302"/>
              <p:cNvSpPr/>
              <p:nvPr/>
            </p:nvSpPr>
            <p:spPr>
              <a:xfrm>
                <a:off x="661355" y="493092"/>
                <a:ext cx="140715" cy="13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1109" y="52"/>
                    </a:moveTo>
                    <a:cubicBezTo>
                      <a:pt x="4937" y="-565"/>
                      <a:pt x="0" y="4372"/>
                      <a:pt x="0" y="9926"/>
                    </a:cubicBezTo>
                    <a:cubicBezTo>
                      <a:pt x="0" y="16098"/>
                      <a:pt x="4937" y="21035"/>
                      <a:pt x="10491" y="21035"/>
                    </a:cubicBezTo>
                    <a:cubicBezTo>
                      <a:pt x="16663" y="21035"/>
                      <a:pt x="21600" y="16098"/>
                      <a:pt x="21600" y="10544"/>
                    </a:cubicBezTo>
                    <a:cubicBezTo>
                      <a:pt x="21600" y="4989"/>
                      <a:pt x="16663" y="52"/>
                      <a:pt x="11109" y="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0" name="Freeform 303"/>
              <p:cNvSpPr/>
              <p:nvPr/>
            </p:nvSpPr>
            <p:spPr>
              <a:xfrm>
                <a:off x="822394" y="489371"/>
                <a:ext cx="142279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6046" y="21600"/>
                      <a:pt x="21600" y="17280"/>
                      <a:pt x="21600" y="11726"/>
                    </a:cubicBezTo>
                    <a:cubicBezTo>
                      <a:pt x="21600" y="5554"/>
                      <a:pt x="16663" y="617"/>
                      <a:pt x="11109" y="0"/>
                    </a:cubicBezTo>
                    <a:cubicBezTo>
                      <a:pt x="6171" y="0"/>
                      <a:pt x="617" y="6171"/>
                      <a:pt x="0" y="10491"/>
                    </a:cubicBezTo>
                    <a:cubicBezTo>
                      <a:pt x="0" y="15429"/>
                      <a:pt x="5554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1" name="Freeform 304"/>
              <p:cNvSpPr/>
              <p:nvPr/>
            </p:nvSpPr>
            <p:spPr>
              <a:xfrm>
                <a:off x="989687" y="493093"/>
                <a:ext cx="137588" cy="1385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0800" y="21035"/>
                    </a:moveTo>
                    <a:cubicBezTo>
                      <a:pt x="16518" y="21035"/>
                      <a:pt x="21600" y="16098"/>
                      <a:pt x="21600" y="10544"/>
                    </a:cubicBezTo>
                    <a:cubicBezTo>
                      <a:pt x="21600" y="4989"/>
                      <a:pt x="16518" y="52"/>
                      <a:pt x="10800" y="52"/>
                    </a:cubicBezTo>
                    <a:cubicBezTo>
                      <a:pt x="5082" y="-565"/>
                      <a:pt x="0" y="4372"/>
                      <a:pt x="0" y="10544"/>
                    </a:cubicBezTo>
                    <a:cubicBezTo>
                      <a:pt x="0" y="16098"/>
                      <a:pt x="5082" y="21035"/>
                      <a:pt x="10800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2" name="Freeform 305"/>
              <p:cNvSpPr/>
              <p:nvPr/>
            </p:nvSpPr>
            <p:spPr>
              <a:xfrm>
                <a:off x="7923756" y="493093"/>
                <a:ext cx="140715" cy="1385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1109" y="21035"/>
                    </a:moveTo>
                    <a:cubicBezTo>
                      <a:pt x="16663" y="21035"/>
                      <a:pt x="21600" y="16098"/>
                      <a:pt x="21600" y="11161"/>
                    </a:cubicBezTo>
                    <a:cubicBezTo>
                      <a:pt x="21600" y="4989"/>
                      <a:pt x="16663" y="52"/>
                      <a:pt x="11109" y="52"/>
                    </a:cubicBezTo>
                    <a:cubicBezTo>
                      <a:pt x="5554" y="-565"/>
                      <a:pt x="617" y="4372"/>
                      <a:pt x="0" y="10544"/>
                    </a:cubicBezTo>
                    <a:cubicBezTo>
                      <a:pt x="0" y="16098"/>
                      <a:pt x="4937" y="21035"/>
                      <a:pt x="11109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3" name="Freeform 306"/>
              <p:cNvSpPr/>
              <p:nvPr/>
            </p:nvSpPr>
            <p:spPr>
              <a:xfrm>
                <a:off x="8089486" y="493093"/>
                <a:ext cx="137588" cy="1385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0800" y="21035"/>
                    </a:moveTo>
                    <a:cubicBezTo>
                      <a:pt x="16518" y="21035"/>
                      <a:pt x="21600" y="16098"/>
                      <a:pt x="21600" y="11161"/>
                    </a:cubicBezTo>
                    <a:cubicBezTo>
                      <a:pt x="21600" y="4989"/>
                      <a:pt x="17153" y="52"/>
                      <a:pt x="11435" y="52"/>
                    </a:cubicBezTo>
                    <a:cubicBezTo>
                      <a:pt x="5082" y="-565"/>
                      <a:pt x="0" y="4372"/>
                      <a:pt x="0" y="10544"/>
                    </a:cubicBezTo>
                    <a:cubicBezTo>
                      <a:pt x="0" y="16098"/>
                      <a:pt x="5082" y="21035"/>
                      <a:pt x="10800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4" name="Freeform 307"/>
              <p:cNvSpPr/>
              <p:nvPr/>
            </p:nvSpPr>
            <p:spPr>
              <a:xfrm>
                <a:off x="8252089" y="494062"/>
                <a:ext cx="14227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663" y="21600"/>
                      <a:pt x="21600" y="16518"/>
                      <a:pt x="21600" y="10165"/>
                    </a:cubicBezTo>
                    <a:cubicBezTo>
                      <a:pt x="20983" y="4447"/>
                      <a:pt x="16046" y="0"/>
                      <a:pt x="10491" y="0"/>
                    </a:cubicBezTo>
                    <a:cubicBezTo>
                      <a:pt x="4937" y="0"/>
                      <a:pt x="0" y="5082"/>
                      <a:pt x="0" y="10800"/>
                    </a:cubicBezTo>
                    <a:cubicBezTo>
                      <a:pt x="0" y="16518"/>
                      <a:pt x="4937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5" name="Freeform 308"/>
              <p:cNvSpPr/>
              <p:nvPr/>
            </p:nvSpPr>
            <p:spPr>
              <a:xfrm>
                <a:off x="8422509" y="493092"/>
                <a:ext cx="140715" cy="13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0491" y="21035"/>
                    </a:moveTo>
                    <a:cubicBezTo>
                      <a:pt x="16663" y="21035"/>
                      <a:pt x="21600" y="16098"/>
                      <a:pt x="21600" y="10544"/>
                    </a:cubicBezTo>
                    <a:cubicBezTo>
                      <a:pt x="21600" y="4989"/>
                      <a:pt x="16663" y="52"/>
                      <a:pt x="11109" y="52"/>
                    </a:cubicBezTo>
                    <a:cubicBezTo>
                      <a:pt x="5554" y="-565"/>
                      <a:pt x="0" y="4372"/>
                      <a:pt x="0" y="9926"/>
                    </a:cubicBezTo>
                    <a:cubicBezTo>
                      <a:pt x="0" y="16098"/>
                      <a:pt x="4937" y="21035"/>
                      <a:pt x="10491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6" name="Freeform 309"/>
              <p:cNvSpPr/>
              <p:nvPr/>
            </p:nvSpPr>
            <p:spPr>
              <a:xfrm>
                <a:off x="8588239" y="494062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53" y="21600"/>
                      <a:pt x="21600" y="16518"/>
                      <a:pt x="21600" y="10165"/>
                    </a:cubicBezTo>
                    <a:cubicBezTo>
                      <a:pt x="21600" y="4447"/>
                      <a:pt x="16518" y="0"/>
                      <a:pt x="10800" y="0"/>
                    </a:cubicBezTo>
                    <a:cubicBezTo>
                      <a:pt x="4447" y="0"/>
                      <a:pt x="0" y="5082"/>
                      <a:pt x="0" y="10800"/>
                    </a:cubicBezTo>
                    <a:cubicBezTo>
                      <a:pt x="0" y="16518"/>
                      <a:pt x="5082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7" name="Freeform 310"/>
              <p:cNvSpPr/>
              <p:nvPr/>
            </p:nvSpPr>
            <p:spPr>
              <a:xfrm>
                <a:off x="8750841" y="493092"/>
                <a:ext cx="142279" cy="13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9874" y="52"/>
                    </a:moveTo>
                    <a:cubicBezTo>
                      <a:pt x="4937" y="52"/>
                      <a:pt x="0" y="4989"/>
                      <a:pt x="0" y="10544"/>
                    </a:cubicBezTo>
                    <a:cubicBezTo>
                      <a:pt x="0" y="16098"/>
                      <a:pt x="4937" y="21035"/>
                      <a:pt x="11109" y="21035"/>
                    </a:cubicBezTo>
                    <a:cubicBezTo>
                      <a:pt x="16663" y="21035"/>
                      <a:pt x="21600" y="16098"/>
                      <a:pt x="21600" y="9926"/>
                    </a:cubicBezTo>
                    <a:cubicBezTo>
                      <a:pt x="20983" y="4372"/>
                      <a:pt x="16046" y="-565"/>
                      <a:pt x="9874" y="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8" name="Freeform 311"/>
              <p:cNvSpPr/>
              <p:nvPr/>
            </p:nvSpPr>
            <p:spPr>
              <a:xfrm>
                <a:off x="8911881" y="494062"/>
                <a:ext cx="142279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6663" y="21600"/>
                      <a:pt x="21600" y="16518"/>
                      <a:pt x="21600" y="10800"/>
                    </a:cubicBezTo>
                    <a:cubicBezTo>
                      <a:pt x="21600" y="5082"/>
                      <a:pt x="16663" y="0"/>
                      <a:pt x="11109" y="0"/>
                    </a:cubicBezTo>
                    <a:cubicBezTo>
                      <a:pt x="5554" y="0"/>
                      <a:pt x="0" y="4447"/>
                      <a:pt x="0" y="10165"/>
                    </a:cubicBezTo>
                    <a:cubicBezTo>
                      <a:pt x="0" y="16518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399" name="Freeform 312"/>
              <p:cNvSpPr/>
              <p:nvPr/>
            </p:nvSpPr>
            <p:spPr>
              <a:xfrm>
                <a:off x="9086056" y="493093"/>
                <a:ext cx="138523" cy="1385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0" h="21035" extrusionOk="0">
                    <a:moveTo>
                      <a:pt x="10539" y="21035"/>
                    </a:moveTo>
                    <a:cubicBezTo>
                      <a:pt x="16093" y="21035"/>
                      <a:pt x="21030" y="16098"/>
                      <a:pt x="21030" y="10544"/>
                    </a:cubicBezTo>
                    <a:cubicBezTo>
                      <a:pt x="21030" y="4989"/>
                      <a:pt x="16093" y="52"/>
                      <a:pt x="10539" y="52"/>
                    </a:cubicBezTo>
                    <a:cubicBezTo>
                      <a:pt x="4984" y="-565"/>
                      <a:pt x="47" y="4372"/>
                      <a:pt x="47" y="10544"/>
                    </a:cubicBezTo>
                    <a:cubicBezTo>
                      <a:pt x="-570" y="16098"/>
                      <a:pt x="4984" y="21035"/>
                      <a:pt x="10539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0" name="Freeform 313"/>
              <p:cNvSpPr/>
              <p:nvPr/>
            </p:nvSpPr>
            <p:spPr>
              <a:xfrm>
                <a:off x="9249595" y="493093"/>
                <a:ext cx="138557" cy="1385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035" extrusionOk="0">
                    <a:moveTo>
                      <a:pt x="9874" y="21035"/>
                    </a:moveTo>
                    <a:cubicBezTo>
                      <a:pt x="16046" y="21035"/>
                      <a:pt x="20983" y="16715"/>
                      <a:pt x="20983" y="10544"/>
                    </a:cubicBezTo>
                    <a:cubicBezTo>
                      <a:pt x="21600" y="4989"/>
                      <a:pt x="16663" y="52"/>
                      <a:pt x="10491" y="52"/>
                    </a:cubicBezTo>
                    <a:cubicBezTo>
                      <a:pt x="4937" y="-565"/>
                      <a:pt x="0" y="4372"/>
                      <a:pt x="0" y="10544"/>
                    </a:cubicBezTo>
                    <a:cubicBezTo>
                      <a:pt x="0" y="16098"/>
                      <a:pt x="4937" y="21035"/>
                      <a:pt x="9874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1" name="Freeform 314"/>
              <p:cNvSpPr/>
              <p:nvPr/>
            </p:nvSpPr>
            <p:spPr>
              <a:xfrm>
                <a:off x="9410634" y="493092"/>
                <a:ext cx="142278" cy="13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0491" y="21035"/>
                    </a:moveTo>
                    <a:cubicBezTo>
                      <a:pt x="16663" y="21035"/>
                      <a:pt x="21600" y="16098"/>
                      <a:pt x="21600" y="10544"/>
                    </a:cubicBezTo>
                    <a:cubicBezTo>
                      <a:pt x="21600" y="4989"/>
                      <a:pt x="16663" y="52"/>
                      <a:pt x="11109" y="52"/>
                    </a:cubicBezTo>
                    <a:cubicBezTo>
                      <a:pt x="5554" y="-565"/>
                      <a:pt x="0" y="4372"/>
                      <a:pt x="0" y="9926"/>
                    </a:cubicBezTo>
                    <a:cubicBezTo>
                      <a:pt x="0" y="16098"/>
                      <a:pt x="4937" y="21035"/>
                      <a:pt x="10491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2" name="Freeform 315"/>
              <p:cNvSpPr/>
              <p:nvPr/>
            </p:nvSpPr>
            <p:spPr>
              <a:xfrm>
                <a:off x="9573236" y="494062"/>
                <a:ext cx="142279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6663" y="21600"/>
                      <a:pt x="21600" y="16518"/>
                      <a:pt x="21600" y="10800"/>
                    </a:cubicBezTo>
                    <a:cubicBezTo>
                      <a:pt x="21600" y="5082"/>
                      <a:pt x="16663" y="0"/>
                      <a:pt x="11109" y="0"/>
                    </a:cubicBezTo>
                    <a:cubicBezTo>
                      <a:pt x="5554" y="0"/>
                      <a:pt x="617" y="4447"/>
                      <a:pt x="0" y="10165"/>
                    </a:cubicBezTo>
                    <a:cubicBezTo>
                      <a:pt x="0" y="16518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3" name="Freeform 316"/>
              <p:cNvSpPr/>
              <p:nvPr/>
            </p:nvSpPr>
            <p:spPr>
              <a:xfrm>
                <a:off x="9740530" y="493093"/>
                <a:ext cx="137035" cy="1385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035" extrusionOk="0">
                    <a:moveTo>
                      <a:pt x="10491" y="21035"/>
                    </a:moveTo>
                    <a:cubicBezTo>
                      <a:pt x="16046" y="21035"/>
                      <a:pt x="20983" y="16098"/>
                      <a:pt x="20983" y="11161"/>
                    </a:cubicBezTo>
                    <a:cubicBezTo>
                      <a:pt x="21600" y="4989"/>
                      <a:pt x="16663" y="52"/>
                      <a:pt x="11109" y="52"/>
                    </a:cubicBezTo>
                    <a:cubicBezTo>
                      <a:pt x="4937" y="-565"/>
                      <a:pt x="0" y="4372"/>
                      <a:pt x="0" y="10544"/>
                    </a:cubicBezTo>
                    <a:cubicBezTo>
                      <a:pt x="0" y="16098"/>
                      <a:pt x="4937" y="21035"/>
                      <a:pt x="10491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4" name="Freeform 317"/>
              <p:cNvSpPr/>
              <p:nvPr/>
            </p:nvSpPr>
            <p:spPr>
              <a:xfrm>
                <a:off x="5112605" y="1316457"/>
                <a:ext cx="142279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663" y="21600"/>
                      <a:pt x="21600" y="16663"/>
                      <a:pt x="21600" y="11109"/>
                    </a:cubicBezTo>
                    <a:cubicBezTo>
                      <a:pt x="21600" y="4937"/>
                      <a:pt x="16663" y="0"/>
                      <a:pt x="11109" y="0"/>
                    </a:cubicBezTo>
                    <a:cubicBezTo>
                      <a:pt x="4937" y="0"/>
                      <a:pt x="0" y="4937"/>
                      <a:pt x="0" y="10491"/>
                    </a:cubicBezTo>
                    <a:cubicBezTo>
                      <a:pt x="0" y="16663"/>
                      <a:pt x="4937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5" name="Freeform 318"/>
              <p:cNvSpPr/>
              <p:nvPr/>
            </p:nvSpPr>
            <p:spPr>
              <a:xfrm>
                <a:off x="1150727" y="493126"/>
                <a:ext cx="142278" cy="1385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0" extrusionOk="0">
                    <a:moveTo>
                      <a:pt x="10491" y="47"/>
                    </a:moveTo>
                    <a:cubicBezTo>
                      <a:pt x="4937" y="47"/>
                      <a:pt x="0" y="4984"/>
                      <a:pt x="0" y="10539"/>
                    </a:cubicBezTo>
                    <a:cubicBezTo>
                      <a:pt x="0" y="16093"/>
                      <a:pt x="4937" y="21030"/>
                      <a:pt x="11109" y="21030"/>
                    </a:cubicBezTo>
                    <a:cubicBezTo>
                      <a:pt x="16663" y="21030"/>
                      <a:pt x="21600" y="16093"/>
                      <a:pt x="21600" y="10539"/>
                    </a:cubicBezTo>
                    <a:cubicBezTo>
                      <a:pt x="21600" y="4984"/>
                      <a:pt x="16663" y="-570"/>
                      <a:pt x="10491" y="4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6" name="Freeform 319"/>
              <p:cNvSpPr/>
              <p:nvPr/>
            </p:nvSpPr>
            <p:spPr>
              <a:xfrm>
                <a:off x="2801770" y="1153854"/>
                <a:ext cx="142278" cy="1391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0"/>
                    </a:moveTo>
                    <a:cubicBezTo>
                      <a:pt x="4937" y="0"/>
                      <a:pt x="0" y="5082"/>
                      <a:pt x="0" y="10800"/>
                    </a:cubicBezTo>
                    <a:cubicBezTo>
                      <a:pt x="0" y="16518"/>
                      <a:pt x="4937" y="21600"/>
                      <a:pt x="11109" y="21600"/>
                    </a:cubicBezTo>
                    <a:cubicBezTo>
                      <a:pt x="16663" y="21600"/>
                      <a:pt x="21600" y="16518"/>
                      <a:pt x="21600" y="10800"/>
                    </a:cubicBezTo>
                    <a:cubicBezTo>
                      <a:pt x="21600" y="4447"/>
                      <a:pt x="16046" y="0"/>
                      <a:pt x="1049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7" name="Freeform 320"/>
              <p:cNvSpPr/>
              <p:nvPr/>
            </p:nvSpPr>
            <p:spPr>
              <a:xfrm>
                <a:off x="1150727" y="656665"/>
                <a:ext cx="142278" cy="1370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0491" y="0"/>
                    </a:moveTo>
                    <a:cubicBezTo>
                      <a:pt x="4937" y="0"/>
                      <a:pt x="0" y="4937"/>
                      <a:pt x="0" y="10491"/>
                    </a:cubicBezTo>
                    <a:cubicBezTo>
                      <a:pt x="0" y="16046"/>
                      <a:pt x="4937" y="20983"/>
                      <a:pt x="10491" y="20983"/>
                    </a:cubicBezTo>
                    <a:cubicBezTo>
                      <a:pt x="16046" y="21600"/>
                      <a:pt x="21600" y="16663"/>
                      <a:pt x="21600" y="10491"/>
                    </a:cubicBezTo>
                    <a:cubicBezTo>
                      <a:pt x="21600" y="4937"/>
                      <a:pt x="16663" y="0"/>
                      <a:pt x="1049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8" name="Freeform 321"/>
              <p:cNvSpPr/>
              <p:nvPr/>
            </p:nvSpPr>
            <p:spPr>
              <a:xfrm>
                <a:off x="1321147" y="656665"/>
                <a:ext cx="14227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046" y="21600"/>
                      <a:pt x="21600" y="16518"/>
                      <a:pt x="21600" y="11435"/>
                    </a:cubicBezTo>
                    <a:cubicBezTo>
                      <a:pt x="21600" y="5082"/>
                      <a:pt x="16663" y="0"/>
                      <a:pt x="11109" y="0"/>
                    </a:cubicBezTo>
                    <a:cubicBezTo>
                      <a:pt x="5554" y="0"/>
                      <a:pt x="0" y="5082"/>
                      <a:pt x="0" y="10800"/>
                    </a:cubicBezTo>
                    <a:cubicBezTo>
                      <a:pt x="0" y="16518"/>
                      <a:pt x="4937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09" name="Freeform 322"/>
              <p:cNvSpPr/>
              <p:nvPr/>
            </p:nvSpPr>
            <p:spPr>
              <a:xfrm>
                <a:off x="1488440" y="656665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518" y="21600"/>
                      <a:pt x="21600" y="16518"/>
                      <a:pt x="21600" y="11435"/>
                    </a:cubicBezTo>
                    <a:cubicBezTo>
                      <a:pt x="21600" y="5082"/>
                      <a:pt x="17153" y="0"/>
                      <a:pt x="10800" y="0"/>
                    </a:cubicBezTo>
                    <a:cubicBezTo>
                      <a:pt x="5082" y="0"/>
                      <a:pt x="0" y="5082"/>
                      <a:pt x="0" y="10800"/>
                    </a:cubicBezTo>
                    <a:cubicBezTo>
                      <a:pt x="0" y="16518"/>
                      <a:pt x="5082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0" name="Freeform 323"/>
              <p:cNvSpPr/>
              <p:nvPr/>
            </p:nvSpPr>
            <p:spPr>
              <a:xfrm>
                <a:off x="7099799" y="656665"/>
                <a:ext cx="13855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0491" y="21600"/>
                    </a:moveTo>
                    <a:cubicBezTo>
                      <a:pt x="16046" y="21600"/>
                      <a:pt x="20983" y="16518"/>
                      <a:pt x="20983" y="11435"/>
                    </a:cubicBezTo>
                    <a:cubicBezTo>
                      <a:pt x="21600" y="5082"/>
                      <a:pt x="16663" y="0"/>
                      <a:pt x="11109" y="0"/>
                    </a:cubicBezTo>
                    <a:cubicBezTo>
                      <a:pt x="4937" y="0"/>
                      <a:pt x="0" y="5082"/>
                      <a:pt x="0" y="10800"/>
                    </a:cubicBezTo>
                    <a:cubicBezTo>
                      <a:pt x="0" y="16518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1" name="Freeform 324"/>
              <p:cNvSpPr/>
              <p:nvPr/>
            </p:nvSpPr>
            <p:spPr>
              <a:xfrm>
                <a:off x="7262401" y="656665"/>
                <a:ext cx="142279" cy="1370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0491" y="20983"/>
                    </a:moveTo>
                    <a:cubicBezTo>
                      <a:pt x="16663" y="21600"/>
                      <a:pt x="21600" y="16663"/>
                      <a:pt x="21600" y="10491"/>
                    </a:cubicBezTo>
                    <a:cubicBezTo>
                      <a:pt x="21600" y="4937"/>
                      <a:pt x="16663" y="0"/>
                      <a:pt x="11109" y="0"/>
                    </a:cubicBezTo>
                    <a:cubicBezTo>
                      <a:pt x="5554" y="0"/>
                      <a:pt x="0" y="4320"/>
                      <a:pt x="0" y="10491"/>
                    </a:cubicBezTo>
                    <a:cubicBezTo>
                      <a:pt x="0" y="16046"/>
                      <a:pt x="4937" y="20983"/>
                      <a:pt x="10491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2" name="Freeform 325"/>
              <p:cNvSpPr/>
              <p:nvPr/>
            </p:nvSpPr>
            <p:spPr>
              <a:xfrm>
                <a:off x="7428131" y="656665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082" y="0"/>
                      <a:pt x="0" y="5082"/>
                      <a:pt x="0" y="10800"/>
                    </a:cubicBezTo>
                    <a:cubicBezTo>
                      <a:pt x="0" y="17153"/>
                      <a:pt x="5082" y="21600"/>
                      <a:pt x="10800" y="21600"/>
                    </a:cubicBezTo>
                    <a:cubicBezTo>
                      <a:pt x="16518" y="21600"/>
                      <a:pt x="21600" y="16518"/>
                      <a:pt x="21600" y="11435"/>
                    </a:cubicBezTo>
                    <a:cubicBezTo>
                      <a:pt x="21600" y="5082"/>
                      <a:pt x="16518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3" name="Freeform 326"/>
              <p:cNvSpPr/>
              <p:nvPr/>
            </p:nvSpPr>
            <p:spPr>
              <a:xfrm>
                <a:off x="7598551" y="656665"/>
                <a:ext cx="138557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0491" y="0"/>
                    </a:moveTo>
                    <a:cubicBezTo>
                      <a:pt x="4937" y="0"/>
                      <a:pt x="0" y="5082"/>
                      <a:pt x="0" y="10800"/>
                    </a:cubicBezTo>
                    <a:cubicBezTo>
                      <a:pt x="0" y="16518"/>
                      <a:pt x="4937" y="21600"/>
                      <a:pt x="10491" y="21600"/>
                    </a:cubicBezTo>
                    <a:cubicBezTo>
                      <a:pt x="16046" y="21600"/>
                      <a:pt x="20983" y="16518"/>
                      <a:pt x="20983" y="11435"/>
                    </a:cubicBezTo>
                    <a:cubicBezTo>
                      <a:pt x="21600" y="5082"/>
                      <a:pt x="16663" y="0"/>
                      <a:pt x="1049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4" name="Freeform 327"/>
              <p:cNvSpPr/>
              <p:nvPr/>
            </p:nvSpPr>
            <p:spPr>
              <a:xfrm>
                <a:off x="7761154" y="656665"/>
                <a:ext cx="142278" cy="1370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0" y="10491"/>
                    </a:moveTo>
                    <a:cubicBezTo>
                      <a:pt x="0" y="16046"/>
                      <a:pt x="4937" y="20983"/>
                      <a:pt x="10491" y="20983"/>
                    </a:cubicBezTo>
                    <a:cubicBezTo>
                      <a:pt x="16663" y="21600"/>
                      <a:pt x="21600" y="16663"/>
                      <a:pt x="21600" y="10491"/>
                    </a:cubicBezTo>
                    <a:cubicBezTo>
                      <a:pt x="21600" y="4937"/>
                      <a:pt x="16663" y="0"/>
                      <a:pt x="11109" y="0"/>
                    </a:cubicBezTo>
                    <a:cubicBezTo>
                      <a:pt x="5554" y="0"/>
                      <a:pt x="0" y="4320"/>
                      <a:pt x="0" y="1049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5" name="Freeform 328"/>
              <p:cNvSpPr/>
              <p:nvPr/>
            </p:nvSpPr>
            <p:spPr>
              <a:xfrm>
                <a:off x="10071989" y="656665"/>
                <a:ext cx="14227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663" y="21600"/>
                      <a:pt x="21600" y="16518"/>
                      <a:pt x="21600" y="11435"/>
                    </a:cubicBezTo>
                    <a:cubicBezTo>
                      <a:pt x="21600" y="5082"/>
                      <a:pt x="16663" y="0"/>
                      <a:pt x="11109" y="0"/>
                    </a:cubicBezTo>
                    <a:cubicBezTo>
                      <a:pt x="4937" y="0"/>
                      <a:pt x="0" y="5082"/>
                      <a:pt x="0" y="10800"/>
                    </a:cubicBezTo>
                    <a:cubicBezTo>
                      <a:pt x="0" y="16518"/>
                      <a:pt x="4937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6" name="Freeform 329"/>
              <p:cNvSpPr/>
              <p:nvPr/>
            </p:nvSpPr>
            <p:spPr>
              <a:xfrm>
                <a:off x="10239282" y="656665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518"/>
                      <a:pt x="5082" y="21600"/>
                      <a:pt x="10800" y="21600"/>
                    </a:cubicBezTo>
                    <a:cubicBezTo>
                      <a:pt x="16518" y="21600"/>
                      <a:pt x="21600" y="16518"/>
                      <a:pt x="21600" y="11435"/>
                    </a:cubicBezTo>
                    <a:cubicBezTo>
                      <a:pt x="21600" y="5082"/>
                      <a:pt x="17153" y="0"/>
                      <a:pt x="10800" y="0"/>
                    </a:cubicBezTo>
                    <a:cubicBezTo>
                      <a:pt x="5082" y="0"/>
                      <a:pt x="0" y="5082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7" name="Freeform 330"/>
              <p:cNvSpPr/>
              <p:nvPr/>
            </p:nvSpPr>
            <p:spPr>
              <a:xfrm>
                <a:off x="10400321" y="656665"/>
                <a:ext cx="142279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6046" y="21600"/>
                      <a:pt x="20983" y="17153"/>
                      <a:pt x="21600" y="11435"/>
                    </a:cubicBezTo>
                    <a:cubicBezTo>
                      <a:pt x="21600" y="5082"/>
                      <a:pt x="16663" y="0"/>
                      <a:pt x="11109" y="0"/>
                    </a:cubicBezTo>
                    <a:cubicBezTo>
                      <a:pt x="4937" y="0"/>
                      <a:pt x="0" y="5082"/>
                      <a:pt x="0" y="10800"/>
                    </a:cubicBezTo>
                    <a:cubicBezTo>
                      <a:pt x="0" y="16518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8" name="Freeform 331"/>
              <p:cNvSpPr/>
              <p:nvPr/>
            </p:nvSpPr>
            <p:spPr>
              <a:xfrm>
                <a:off x="10562925" y="656665"/>
                <a:ext cx="142278" cy="1370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1109" y="20983"/>
                    </a:moveTo>
                    <a:cubicBezTo>
                      <a:pt x="16663" y="20983"/>
                      <a:pt x="21600" y="16046"/>
                      <a:pt x="21600" y="9874"/>
                    </a:cubicBezTo>
                    <a:cubicBezTo>
                      <a:pt x="21600" y="4937"/>
                      <a:pt x="16046" y="0"/>
                      <a:pt x="10491" y="0"/>
                    </a:cubicBezTo>
                    <a:cubicBezTo>
                      <a:pt x="4937" y="0"/>
                      <a:pt x="0" y="4937"/>
                      <a:pt x="0" y="11109"/>
                    </a:cubicBezTo>
                    <a:cubicBezTo>
                      <a:pt x="0" y="16663"/>
                      <a:pt x="5554" y="21600"/>
                      <a:pt x="11109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19" name="Freeform 332"/>
              <p:cNvSpPr/>
              <p:nvPr/>
            </p:nvSpPr>
            <p:spPr>
              <a:xfrm>
                <a:off x="10737066" y="656665"/>
                <a:ext cx="138557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1161" y="0"/>
                    </a:moveTo>
                    <a:cubicBezTo>
                      <a:pt x="4989" y="0"/>
                      <a:pt x="52" y="4447"/>
                      <a:pt x="52" y="10800"/>
                    </a:cubicBezTo>
                    <a:cubicBezTo>
                      <a:pt x="-565" y="16518"/>
                      <a:pt x="4372" y="21600"/>
                      <a:pt x="10544" y="21600"/>
                    </a:cubicBezTo>
                    <a:cubicBezTo>
                      <a:pt x="16098" y="21600"/>
                      <a:pt x="21035" y="16518"/>
                      <a:pt x="21035" y="10800"/>
                    </a:cubicBezTo>
                    <a:cubicBezTo>
                      <a:pt x="21035" y="5082"/>
                      <a:pt x="16098" y="0"/>
                      <a:pt x="1116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0" name="Freeform 333"/>
              <p:cNvSpPr/>
              <p:nvPr/>
            </p:nvSpPr>
            <p:spPr>
              <a:xfrm>
                <a:off x="10899074" y="656665"/>
                <a:ext cx="138557" cy="1370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035" extrusionOk="0">
                    <a:moveTo>
                      <a:pt x="10491" y="20983"/>
                    </a:moveTo>
                    <a:cubicBezTo>
                      <a:pt x="16046" y="20983"/>
                      <a:pt x="20983" y="16046"/>
                      <a:pt x="20983" y="11109"/>
                    </a:cubicBezTo>
                    <a:cubicBezTo>
                      <a:pt x="21600" y="4937"/>
                      <a:pt x="16663" y="0"/>
                      <a:pt x="10491" y="0"/>
                    </a:cubicBezTo>
                    <a:cubicBezTo>
                      <a:pt x="4937" y="0"/>
                      <a:pt x="0" y="4937"/>
                      <a:pt x="0" y="10491"/>
                    </a:cubicBezTo>
                    <a:cubicBezTo>
                      <a:pt x="0" y="16663"/>
                      <a:pt x="4937" y="21600"/>
                      <a:pt x="10491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1" name="Freeform 334"/>
              <p:cNvSpPr/>
              <p:nvPr/>
            </p:nvSpPr>
            <p:spPr>
              <a:xfrm>
                <a:off x="11060758" y="655732"/>
                <a:ext cx="143198" cy="1379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6" h="20493" extrusionOk="0">
                    <a:moveTo>
                      <a:pt x="10246" y="20442"/>
                    </a:moveTo>
                    <a:cubicBezTo>
                      <a:pt x="15646" y="21042"/>
                      <a:pt x="21046" y="16242"/>
                      <a:pt x="21046" y="10842"/>
                    </a:cubicBezTo>
                    <a:cubicBezTo>
                      <a:pt x="21046" y="4842"/>
                      <a:pt x="16246" y="642"/>
                      <a:pt x="10846" y="42"/>
                    </a:cubicBezTo>
                    <a:cubicBezTo>
                      <a:pt x="6046" y="-558"/>
                      <a:pt x="46" y="5442"/>
                      <a:pt x="46" y="9642"/>
                    </a:cubicBezTo>
                    <a:cubicBezTo>
                      <a:pt x="-554" y="15042"/>
                      <a:pt x="4846" y="21042"/>
                      <a:pt x="10246" y="204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2" name="Freeform 335"/>
              <p:cNvSpPr/>
              <p:nvPr/>
            </p:nvSpPr>
            <p:spPr>
              <a:xfrm>
                <a:off x="11228001" y="656665"/>
                <a:ext cx="138557" cy="1370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035" extrusionOk="0">
                    <a:moveTo>
                      <a:pt x="9926" y="20983"/>
                    </a:moveTo>
                    <a:cubicBezTo>
                      <a:pt x="16098" y="21600"/>
                      <a:pt x="21035" y="16663"/>
                      <a:pt x="21035" y="10491"/>
                    </a:cubicBezTo>
                    <a:cubicBezTo>
                      <a:pt x="21035" y="4937"/>
                      <a:pt x="16098" y="0"/>
                      <a:pt x="10544" y="0"/>
                    </a:cubicBezTo>
                    <a:cubicBezTo>
                      <a:pt x="4372" y="0"/>
                      <a:pt x="-565" y="4937"/>
                      <a:pt x="52" y="10491"/>
                    </a:cubicBezTo>
                    <a:cubicBezTo>
                      <a:pt x="52" y="16046"/>
                      <a:pt x="4372" y="20983"/>
                      <a:pt x="9926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3" name="Freeform 336"/>
              <p:cNvSpPr/>
              <p:nvPr/>
            </p:nvSpPr>
            <p:spPr>
              <a:xfrm>
                <a:off x="2639167" y="1153854"/>
                <a:ext cx="137588" cy="1391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165" y="21600"/>
                    </a:moveTo>
                    <a:cubicBezTo>
                      <a:pt x="16518" y="21600"/>
                      <a:pt x="21600" y="17153"/>
                      <a:pt x="21600" y="10800"/>
                    </a:cubicBezTo>
                    <a:cubicBezTo>
                      <a:pt x="21600" y="5082"/>
                      <a:pt x="17153" y="0"/>
                      <a:pt x="10800" y="0"/>
                    </a:cubicBezTo>
                    <a:cubicBezTo>
                      <a:pt x="5082" y="0"/>
                      <a:pt x="0" y="5082"/>
                      <a:pt x="0" y="10800"/>
                    </a:cubicBezTo>
                    <a:cubicBezTo>
                      <a:pt x="0" y="16518"/>
                      <a:pt x="5082" y="21600"/>
                      <a:pt x="1016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4" name="Freeform 337"/>
              <p:cNvSpPr/>
              <p:nvPr/>
            </p:nvSpPr>
            <p:spPr>
              <a:xfrm>
                <a:off x="4951566" y="1316457"/>
                <a:ext cx="140715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0"/>
                    </a:moveTo>
                    <a:cubicBezTo>
                      <a:pt x="4937" y="0"/>
                      <a:pt x="0" y="4937"/>
                      <a:pt x="0" y="10491"/>
                    </a:cubicBezTo>
                    <a:cubicBezTo>
                      <a:pt x="0" y="16046"/>
                      <a:pt x="4937" y="21600"/>
                      <a:pt x="10491" y="21600"/>
                    </a:cubicBezTo>
                    <a:cubicBezTo>
                      <a:pt x="16046" y="21600"/>
                      <a:pt x="20983" y="16663"/>
                      <a:pt x="21600" y="11109"/>
                    </a:cubicBezTo>
                    <a:cubicBezTo>
                      <a:pt x="21600" y="5554"/>
                      <a:pt x="16663" y="0"/>
                      <a:pt x="1110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5" name="Freeform 338"/>
              <p:cNvSpPr/>
              <p:nvPr/>
            </p:nvSpPr>
            <p:spPr>
              <a:xfrm>
                <a:off x="4788963" y="1316457"/>
                <a:ext cx="137588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165" y="21600"/>
                    </a:moveTo>
                    <a:cubicBezTo>
                      <a:pt x="16518" y="21600"/>
                      <a:pt x="21600" y="16663"/>
                      <a:pt x="21600" y="11109"/>
                    </a:cubicBezTo>
                    <a:cubicBezTo>
                      <a:pt x="21600" y="4937"/>
                      <a:pt x="16518" y="0"/>
                      <a:pt x="10800" y="0"/>
                    </a:cubicBezTo>
                    <a:cubicBezTo>
                      <a:pt x="5082" y="0"/>
                      <a:pt x="0" y="4937"/>
                      <a:pt x="0" y="10491"/>
                    </a:cubicBezTo>
                    <a:cubicBezTo>
                      <a:pt x="0" y="16046"/>
                      <a:pt x="5082" y="20983"/>
                      <a:pt x="1016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6" name="Freeform 339"/>
              <p:cNvSpPr/>
              <p:nvPr/>
            </p:nvSpPr>
            <p:spPr>
              <a:xfrm>
                <a:off x="1649479" y="827085"/>
                <a:ext cx="138557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0491" y="21600"/>
                    </a:moveTo>
                    <a:cubicBezTo>
                      <a:pt x="16046" y="21600"/>
                      <a:pt x="20983" y="16663"/>
                      <a:pt x="20983" y="11109"/>
                    </a:cubicBezTo>
                    <a:cubicBezTo>
                      <a:pt x="21600" y="4937"/>
                      <a:pt x="16663" y="0"/>
                      <a:pt x="10491" y="0"/>
                    </a:cubicBezTo>
                    <a:cubicBezTo>
                      <a:pt x="4937" y="0"/>
                      <a:pt x="0" y="4937"/>
                      <a:pt x="0" y="11109"/>
                    </a:cubicBezTo>
                    <a:cubicBezTo>
                      <a:pt x="0" y="16663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7" name="Freeform 340"/>
              <p:cNvSpPr/>
              <p:nvPr/>
            </p:nvSpPr>
            <p:spPr>
              <a:xfrm>
                <a:off x="1812082" y="827085"/>
                <a:ext cx="142279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0"/>
                    </a:moveTo>
                    <a:cubicBezTo>
                      <a:pt x="4937" y="0"/>
                      <a:pt x="0" y="4937"/>
                      <a:pt x="0" y="10491"/>
                    </a:cubicBezTo>
                    <a:cubicBezTo>
                      <a:pt x="0" y="16663"/>
                      <a:pt x="4937" y="21600"/>
                      <a:pt x="11109" y="21600"/>
                    </a:cubicBezTo>
                    <a:cubicBezTo>
                      <a:pt x="16663" y="21600"/>
                      <a:pt x="21600" y="16663"/>
                      <a:pt x="21600" y="11109"/>
                    </a:cubicBezTo>
                    <a:cubicBezTo>
                      <a:pt x="21600" y="4937"/>
                      <a:pt x="16663" y="0"/>
                      <a:pt x="1110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8" name="Freeform 341"/>
              <p:cNvSpPr/>
              <p:nvPr/>
            </p:nvSpPr>
            <p:spPr>
              <a:xfrm>
                <a:off x="1978406" y="827085"/>
                <a:ext cx="138557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0544" y="21600"/>
                    </a:moveTo>
                    <a:cubicBezTo>
                      <a:pt x="16098" y="21600"/>
                      <a:pt x="21035" y="16663"/>
                      <a:pt x="21035" y="11109"/>
                    </a:cubicBezTo>
                    <a:cubicBezTo>
                      <a:pt x="21035" y="5554"/>
                      <a:pt x="16715" y="0"/>
                      <a:pt x="10544" y="0"/>
                    </a:cubicBezTo>
                    <a:cubicBezTo>
                      <a:pt x="4989" y="0"/>
                      <a:pt x="52" y="4937"/>
                      <a:pt x="52" y="10491"/>
                    </a:cubicBezTo>
                    <a:cubicBezTo>
                      <a:pt x="-565" y="16663"/>
                      <a:pt x="4372" y="21600"/>
                      <a:pt x="1054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29" name="Freeform 342"/>
              <p:cNvSpPr/>
              <p:nvPr/>
            </p:nvSpPr>
            <p:spPr>
              <a:xfrm>
                <a:off x="6601045" y="827085"/>
                <a:ext cx="142279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6046" y="21600"/>
                      <a:pt x="21600" y="16663"/>
                      <a:pt x="21600" y="11109"/>
                    </a:cubicBezTo>
                    <a:cubicBezTo>
                      <a:pt x="21600" y="4937"/>
                      <a:pt x="16663" y="0"/>
                      <a:pt x="10491" y="0"/>
                    </a:cubicBezTo>
                    <a:cubicBezTo>
                      <a:pt x="4937" y="0"/>
                      <a:pt x="0" y="4937"/>
                      <a:pt x="0" y="11109"/>
                    </a:cubicBezTo>
                    <a:cubicBezTo>
                      <a:pt x="0" y="16663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0" name="Freeform 343"/>
              <p:cNvSpPr/>
              <p:nvPr/>
            </p:nvSpPr>
            <p:spPr>
              <a:xfrm>
                <a:off x="6771466" y="827085"/>
                <a:ext cx="14227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663" y="21600"/>
                      <a:pt x="21600" y="16663"/>
                      <a:pt x="21600" y="11109"/>
                    </a:cubicBezTo>
                    <a:cubicBezTo>
                      <a:pt x="21600" y="4937"/>
                      <a:pt x="16663" y="0"/>
                      <a:pt x="11109" y="0"/>
                    </a:cubicBezTo>
                    <a:cubicBezTo>
                      <a:pt x="4937" y="0"/>
                      <a:pt x="0" y="4937"/>
                      <a:pt x="0" y="10491"/>
                    </a:cubicBezTo>
                    <a:cubicBezTo>
                      <a:pt x="0" y="16663"/>
                      <a:pt x="4937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1" name="Freeform 344"/>
              <p:cNvSpPr/>
              <p:nvPr/>
            </p:nvSpPr>
            <p:spPr>
              <a:xfrm>
                <a:off x="11398398" y="654982"/>
                <a:ext cx="138311" cy="139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46" h="21143" extrusionOk="0">
                    <a:moveTo>
                      <a:pt x="10251" y="21143"/>
                    </a:moveTo>
                    <a:cubicBezTo>
                      <a:pt x="12651" y="20526"/>
                      <a:pt x="15051" y="20526"/>
                      <a:pt x="16851" y="18674"/>
                    </a:cubicBezTo>
                    <a:cubicBezTo>
                      <a:pt x="19251" y="16823"/>
                      <a:pt x="19851" y="13737"/>
                      <a:pt x="20451" y="10652"/>
                    </a:cubicBezTo>
                    <a:cubicBezTo>
                      <a:pt x="21051" y="10034"/>
                      <a:pt x="18651" y="4480"/>
                      <a:pt x="18051" y="3863"/>
                    </a:cubicBezTo>
                    <a:cubicBezTo>
                      <a:pt x="16251" y="1394"/>
                      <a:pt x="13851" y="777"/>
                      <a:pt x="10851" y="160"/>
                    </a:cubicBezTo>
                    <a:cubicBezTo>
                      <a:pt x="8451" y="-457"/>
                      <a:pt x="6051" y="777"/>
                      <a:pt x="3651" y="2629"/>
                    </a:cubicBezTo>
                    <a:cubicBezTo>
                      <a:pt x="1251" y="4480"/>
                      <a:pt x="51" y="7566"/>
                      <a:pt x="51" y="10652"/>
                    </a:cubicBezTo>
                    <a:cubicBezTo>
                      <a:pt x="-549" y="16206"/>
                      <a:pt x="4251" y="21143"/>
                      <a:pt x="10251" y="211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2" name="Freeform 345"/>
              <p:cNvSpPr/>
              <p:nvPr/>
            </p:nvSpPr>
            <p:spPr>
              <a:xfrm>
                <a:off x="8911881" y="328332"/>
                <a:ext cx="142279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2960" y="21600"/>
                      <a:pt x="15429" y="20366"/>
                      <a:pt x="17897" y="18514"/>
                    </a:cubicBezTo>
                    <a:cubicBezTo>
                      <a:pt x="20366" y="16663"/>
                      <a:pt x="20366" y="13577"/>
                      <a:pt x="21600" y="11726"/>
                    </a:cubicBezTo>
                    <a:cubicBezTo>
                      <a:pt x="21600" y="9257"/>
                      <a:pt x="19749" y="4937"/>
                      <a:pt x="18514" y="3086"/>
                    </a:cubicBezTo>
                    <a:cubicBezTo>
                      <a:pt x="16663" y="1851"/>
                      <a:pt x="12343" y="0"/>
                      <a:pt x="10491" y="0"/>
                    </a:cubicBezTo>
                    <a:cubicBezTo>
                      <a:pt x="5554" y="0"/>
                      <a:pt x="617" y="4937"/>
                      <a:pt x="0" y="10491"/>
                    </a:cubicBezTo>
                    <a:cubicBezTo>
                      <a:pt x="0" y="16046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3" name="Freeform 346"/>
              <p:cNvSpPr/>
              <p:nvPr/>
            </p:nvSpPr>
            <p:spPr>
              <a:xfrm>
                <a:off x="8750841" y="328332"/>
                <a:ext cx="13855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1109" y="21600"/>
                    </a:moveTo>
                    <a:cubicBezTo>
                      <a:pt x="16663" y="20983"/>
                      <a:pt x="21600" y="16046"/>
                      <a:pt x="20983" y="10491"/>
                    </a:cubicBezTo>
                    <a:cubicBezTo>
                      <a:pt x="20983" y="8023"/>
                      <a:pt x="20366" y="4937"/>
                      <a:pt x="17897" y="3086"/>
                    </a:cubicBezTo>
                    <a:cubicBezTo>
                      <a:pt x="15429" y="1234"/>
                      <a:pt x="12960" y="0"/>
                      <a:pt x="10491" y="0"/>
                    </a:cubicBezTo>
                    <a:cubicBezTo>
                      <a:pt x="8023" y="0"/>
                      <a:pt x="5554" y="1234"/>
                      <a:pt x="3086" y="3086"/>
                    </a:cubicBezTo>
                    <a:cubicBezTo>
                      <a:pt x="617" y="5554"/>
                      <a:pt x="617" y="8023"/>
                      <a:pt x="0" y="10491"/>
                    </a:cubicBezTo>
                    <a:cubicBezTo>
                      <a:pt x="0" y="16663"/>
                      <a:pt x="5554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4" name="Freeform 347"/>
              <p:cNvSpPr/>
              <p:nvPr/>
            </p:nvSpPr>
            <p:spPr>
              <a:xfrm>
                <a:off x="8587285" y="328332"/>
                <a:ext cx="143232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1" h="21600" extrusionOk="0">
                    <a:moveTo>
                      <a:pt x="10251" y="21600"/>
                    </a:moveTo>
                    <a:cubicBezTo>
                      <a:pt x="12651" y="21600"/>
                      <a:pt x="15051" y="20366"/>
                      <a:pt x="16851" y="18514"/>
                    </a:cubicBezTo>
                    <a:cubicBezTo>
                      <a:pt x="19251" y="16663"/>
                      <a:pt x="19851" y="13577"/>
                      <a:pt x="21051" y="11109"/>
                    </a:cubicBezTo>
                    <a:cubicBezTo>
                      <a:pt x="19851" y="8023"/>
                      <a:pt x="19851" y="5554"/>
                      <a:pt x="17451" y="3086"/>
                    </a:cubicBezTo>
                    <a:cubicBezTo>
                      <a:pt x="15651" y="1851"/>
                      <a:pt x="12051" y="0"/>
                      <a:pt x="10251" y="0"/>
                    </a:cubicBezTo>
                    <a:cubicBezTo>
                      <a:pt x="4851" y="0"/>
                      <a:pt x="51" y="4937"/>
                      <a:pt x="51" y="10491"/>
                    </a:cubicBezTo>
                    <a:cubicBezTo>
                      <a:pt x="-549" y="16046"/>
                      <a:pt x="4251" y="21600"/>
                      <a:pt x="1025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5" name="Freeform 348"/>
              <p:cNvSpPr/>
              <p:nvPr/>
            </p:nvSpPr>
            <p:spPr>
              <a:xfrm>
                <a:off x="7761154" y="493093"/>
                <a:ext cx="142278" cy="1385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0491" y="52"/>
                    </a:moveTo>
                    <a:cubicBezTo>
                      <a:pt x="4937" y="52"/>
                      <a:pt x="0" y="4989"/>
                      <a:pt x="0" y="10544"/>
                    </a:cubicBezTo>
                    <a:cubicBezTo>
                      <a:pt x="617" y="16098"/>
                      <a:pt x="5554" y="21035"/>
                      <a:pt x="10491" y="21035"/>
                    </a:cubicBezTo>
                    <a:cubicBezTo>
                      <a:pt x="13577" y="21035"/>
                      <a:pt x="16046" y="19801"/>
                      <a:pt x="18514" y="17949"/>
                    </a:cubicBezTo>
                    <a:cubicBezTo>
                      <a:pt x="20366" y="15481"/>
                      <a:pt x="20366" y="13012"/>
                      <a:pt x="21600" y="10544"/>
                    </a:cubicBezTo>
                    <a:cubicBezTo>
                      <a:pt x="20983" y="4372"/>
                      <a:pt x="16046" y="-565"/>
                      <a:pt x="10491" y="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6" name="Freeform 349"/>
              <p:cNvSpPr/>
              <p:nvPr/>
            </p:nvSpPr>
            <p:spPr>
              <a:xfrm>
                <a:off x="2972190" y="1153735"/>
                <a:ext cx="142279" cy="1392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43" extrusionOk="0">
                    <a:moveTo>
                      <a:pt x="11109" y="21143"/>
                    </a:moveTo>
                    <a:cubicBezTo>
                      <a:pt x="12960" y="20526"/>
                      <a:pt x="15429" y="20526"/>
                      <a:pt x="17897" y="18674"/>
                    </a:cubicBezTo>
                    <a:cubicBezTo>
                      <a:pt x="20366" y="16206"/>
                      <a:pt x="20983" y="13737"/>
                      <a:pt x="21600" y="10652"/>
                    </a:cubicBezTo>
                    <a:cubicBezTo>
                      <a:pt x="21600" y="10034"/>
                      <a:pt x="19749" y="4480"/>
                      <a:pt x="19131" y="3863"/>
                    </a:cubicBezTo>
                    <a:cubicBezTo>
                      <a:pt x="17280" y="1394"/>
                      <a:pt x="14194" y="777"/>
                      <a:pt x="11109" y="160"/>
                    </a:cubicBezTo>
                    <a:cubicBezTo>
                      <a:pt x="8640" y="-457"/>
                      <a:pt x="6171" y="777"/>
                      <a:pt x="4320" y="2629"/>
                    </a:cubicBezTo>
                    <a:cubicBezTo>
                      <a:pt x="1234" y="4480"/>
                      <a:pt x="617" y="7566"/>
                      <a:pt x="0" y="10034"/>
                    </a:cubicBezTo>
                    <a:cubicBezTo>
                      <a:pt x="0" y="15589"/>
                      <a:pt x="4937" y="21143"/>
                      <a:pt x="11109" y="211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7" name="Freeform 350"/>
              <p:cNvSpPr/>
              <p:nvPr/>
            </p:nvSpPr>
            <p:spPr>
              <a:xfrm>
                <a:off x="4460631" y="1316457"/>
                <a:ext cx="138558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9874" y="21600"/>
                    </a:moveTo>
                    <a:cubicBezTo>
                      <a:pt x="12960" y="20983"/>
                      <a:pt x="15429" y="20366"/>
                      <a:pt x="17280" y="19131"/>
                    </a:cubicBezTo>
                    <a:cubicBezTo>
                      <a:pt x="19749" y="17280"/>
                      <a:pt x="20983" y="14194"/>
                      <a:pt x="20983" y="11109"/>
                    </a:cubicBezTo>
                    <a:cubicBezTo>
                      <a:pt x="21600" y="5554"/>
                      <a:pt x="16663" y="0"/>
                      <a:pt x="11109" y="0"/>
                    </a:cubicBezTo>
                    <a:cubicBezTo>
                      <a:pt x="5554" y="0"/>
                      <a:pt x="617" y="4320"/>
                      <a:pt x="0" y="9874"/>
                    </a:cubicBezTo>
                    <a:cubicBezTo>
                      <a:pt x="0" y="12343"/>
                      <a:pt x="1234" y="14811"/>
                      <a:pt x="1851" y="16663"/>
                    </a:cubicBezTo>
                    <a:cubicBezTo>
                      <a:pt x="3703" y="19749"/>
                      <a:pt x="6789" y="20366"/>
                      <a:pt x="987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8" name="Freeform 351"/>
              <p:cNvSpPr/>
              <p:nvPr/>
            </p:nvSpPr>
            <p:spPr>
              <a:xfrm>
                <a:off x="5949071" y="991845"/>
                <a:ext cx="137741" cy="13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43" h="21035" extrusionOk="0">
                    <a:moveTo>
                      <a:pt x="10491" y="21035"/>
                    </a:moveTo>
                    <a:cubicBezTo>
                      <a:pt x="11109" y="21035"/>
                      <a:pt x="16663" y="19184"/>
                      <a:pt x="17280" y="18566"/>
                    </a:cubicBezTo>
                    <a:cubicBezTo>
                      <a:pt x="19749" y="16715"/>
                      <a:pt x="20366" y="13629"/>
                      <a:pt x="20983" y="11161"/>
                    </a:cubicBezTo>
                    <a:cubicBezTo>
                      <a:pt x="21600" y="8075"/>
                      <a:pt x="20366" y="5606"/>
                      <a:pt x="18514" y="3755"/>
                    </a:cubicBezTo>
                    <a:cubicBezTo>
                      <a:pt x="16663" y="1286"/>
                      <a:pt x="13577" y="52"/>
                      <a:pt x="11109" y="52"/>
                    </a:cubicBezTo>
                    <a:cubicBezTo>
                      <a:pt x="5554" y="-565"/>
                      <a:pt x="0" y="4372"/>
                      <a:pt x="0" y="10544"/>
                    </a:cubicBezTo>
                    <a:cubicBezTo>
                      <a:pt x="617" y="12395"/>
                      <a:pt x="617" y="14864"/>
                      <a:pt x="2469" y="17332"/>
                    </a:cubicBezTo>
                    <a:cubicBezTo>
                      <a:pt x="4937" y="19801"/>
                      <a:pt x="7406" y="20418"/>
                      <a:pt x="10491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39" name="Freeform 352"/>
              <p:cNvSpPr/>
              <p:nvPr/>
            </p:nvSpPr>
            <p:spPr>
              <a:xfrm>
                <a:off x="5449384" y="1153854"/>
                <a:ext cx="138523" cy="13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0" h="21035" extrusionOk="0">
                    <a:moveTo>
                      <a:pt x="11156" y="20983"/>
                    </a:moveTo>
                    <a:cubicBezTo>
                      <a:pt x="14241" y="20983"/>
                      <a:pt x="16710" y="19749"/>
                      <a:pt x="19179" y="17280"/>
                    </a:cubicBezTo>
                    <a:cubicBezTo>
                      <a:pt x="20413" y="15429"/>
                      <a:pt x="21030" y="12960"/>
                      <a:pt x="21030" y="10491"/>
                    </a:cubicBezTo>
                    <a:cubicBezTo>
                      <a:pt x="21030" y="7406"/>
                      <a:pt x="19796" y="4937"/>
                      <a:pt x="17327" y="2469"/>
                    </a:cubicBezTo>
                    <a:cubicBezTo>
                      <a:pt x="15476" y="617"/>
                      <a:pt x="13007" y="617"/>
                      <a:pt x="11156" y="0"/>
                    </a:cubicBezTo>
                    <a:cubicBezTo>
                      <a:pt x="4984" y="0"/>
                      <a:pt x="-570" y="5554"/>
                      <a:pt x="47" y="11109"/>
                    </a:cubicBezTo>
                    <a:cubicBezTo>
                      <a:pt x="47" y="16663"/>
                      <a:pt x="5601" y="21600"/>
                      <a:pt x="11156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0" name="Freeform 353"/>
              <p:cNvSpPr/>
              <p:nvPr/>
            </p:nvSpPr>
            <p:spPr>
              <a:xfrm>
                <a:off x="10071989" y="489371"/>
                <a:ext cx="142278" cy="143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46" extrusionOk="0">
                    <a:moveTo>
                      <a:pt x="10491" y="21000"/>
                    </a:moveTo>
                    <a:cubicBezTo>
                      <a:pt x="16046" y="21600"/>
                      <a:pt x="21600" y="16200"/>
                      <a:pt x="21600" y="10800"/>
                    </a:cubicBezTo>
                    <a:cubicBezTo>
                      <a:pt x="21600" y="8400"/>
                      <a:pt x="20366" y="6000"/>
                      <a:pt x="19131" y="4200"/>
                    </a:cubicBezTo>
                    <a:cubicBezTo>
                      <a:pt x="16663" y="1200"/>
                      <a:pt x="13577" y="1200"/>
                      <a:pt x="11109" y="0"/>
                    </a:cubicBezTo>
                    <a:cubicBezTo>
                      <a:pt x="8640" y="1200"/>
                      <a:pt x="5554" y="1200"/>
                      <a:pt x="3703" y="3600"/>
                    </a:cubicBezTo>
                    <a:cubicBezTo>
                      <a:pt x="1851" y="4800"/>
                      <a:pt x="0" y="9000"/>
                      <a:pt x="0" y="10800"/>
                    </a:cubicBezTo>
                    <a:cubicBezTo>
                      <a:pt x="617" y="16200"/>
                      <a:pt x="4937" y="21000"/>
                      <a:pt x="10491" y="21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1" name="Freeform 354"/>
              <p:cNvSpPr/>
              <p:nvPr/>
            </p:nvSpPr>
            <p:spPr>
              <a:xfrm>
                <a:off x="0" y="165729"/>
                <a:ext cx="138557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9874" y="21600"/>
                    </a:moveTo>
                    <a:cubicBezTo>
                      <a:pt x="12343" y="20983"/>
                      <a:pt x="14811" y="20366"/>
                      <a:pt x="17280" y="18514"/>
                    </a:cubicBezTo>
                    <a:cubicBezTo>
                      <a:pt x="19749" y="16663"/>
                      <a:pt x="20983" y="14194"/>
                      <a:pt x="20983" y="11109"/>
                    </a:cubicBezTo>
                    <a:cubicBezTo>
                      <a:pt x="21600" y="5554"/>
                      <a:pt x="16663" y="0"/>
                      <a:pt x="11109" y="0"/>
                    </a:cubicBezTo>
                    <a:cubicBezTo>
                      <a:pt x="5554" y="0"/>
                      <a:pt x="617" y="4320"/>
                      <a:pt x="0" y="9874"/>
                    </a:cubicBezTo>
                    <a:cubicBezTo>
                      <a:pt x="0" y="12343"/>
                      <a:pt x="617" y="14811"/>
                      <a:pt x="1851" y="16663"/>
                    </a:cubicBezTo>
                    <a:cubicBezTo>
                      <a:pt x="3703" y="19749"/>
                      <a:pt x="6789" y="20366"/>
                      <a:pt x="987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2" name="Freeform 355"/>
              <p:cNvSpPr/>
              <p:nvPr/>
            </p:nvSpPr>
            <p:spPr>
              <a:xfrm>
                <a:off x="822394" y="328332"/>
                <a:ext cx="142279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2960" y="21600"/>
                      <a:pt x="15429" y="20366"/>
                      <a:pt x="17897" y="18514"/>
                    </a:cubicBezTo>
                    <a:cubicBezTo>
                      <a:pt x="20366" y="16663"/>
                      <a:pt x="20366" y="13577"/>
                      <a:pt x="21600" y="11726"/>
                    </a:cubicBezTo>
                    <a:cubicBezTo>
                      <a:pt x="21600" y="9257"/>
                      <a:pt x="19749" y="4937"/>
                      <a:pt x="18514" y="3086"/>
                    </a:cubicBezTo>
                    <a:cubicBezTo>
                      <a:pt x="16663" y="1851"/>
                      <a:pt x="12960" y="0"/>
                      <a:pt x="11109" y="0"/>
                    </a:cubicBezTo>
                    <a:cubicBezTo>
                      <a:pt x="5554" y="0"/>
                      <a:pt x="617" y="4937"/>
                      <a:pt x="0" y="10491"/>
                    </a:cubicBezTo>
                    <a:cubicBezTo>
                      <a:pt x="0" y="16046"/>
                      <a:pt x="4937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3" name="Freeform 356"/>
              <p:cNvSpPr/>
              <p:nvPr/>
            </p:nvSpPr>
            <p:spPr>
              <a:xfrm>
                <a:off x="1649479" y="655729"/>
                <a:ext cx="138558" cy="1385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030" extrusionOk="0">
                    <a:moveTo>
                      <a:pt x="10491" y="21030"/>
                    </a:moveTo>
                    <a:cubicBezTo>
                      <a:pt x="12960" y="21030"/>
                      <a:pt x="15429" y="20413"/>
                      <a:pt x="17897" y="18561"/>
                    </a:cubicBezTo>
                    <a:cubicBezTo>
                      <a:pt x="20366" y="16710"/>
                      <a:pt x="20983" y="13624"/>
                      <a:pt x="20983" y="11156"/>
                    </a:cubicBezTo>
                    <a:cubicBezTo>
                      <a:pt x="21600" y="5601"/>
                      <a:pt x="16663" y="47"/>
                      <a:pt x="11109" y="47"/>
                    </a:cubicBezTo>
                    <a:cubicBezTo>
                      <a:pt x="5554" y="-570"/>
                      <a:pt x="0" y="4984"/>
                      <a:pt x="0" y="10539"/>
                    </a:cubicBezTo>
                    <a:cubicBezTo>
                      <a:pt x="0" y="12390"/>
                      <a:pt x="1851" y="16710"/>
                      <a:pt x="3086" y="17944"/>
                    </a:cubicBezTo>
                    <a:cubicBezTo>
                      <a:pt x="4937" y="20413"/>
                      <a:pt x="8023" y="21030"/>
                      <a:pt x="10491" y="210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4" name="Freeform 357"/>
              <p:cNvSpPr/>
              <p:nvPr/>
            </p:nvSpPr>
            <p:spPr>
              <a:xfrm>
                <a:off x="7598551" y="489371"/>
                <a:ext cx="137588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8259" y="1234"/>
                      <a:pt x="5082" y="1234"/>
                      <a:pt x="3176" y="3703"/>
                    </a:cubicBezTo>
                    <a:cubicBezTo>
                      <a:pt x="1271" y="5554"/>
                      <a:pt x="0" y="8640"/>
                      <a:pt x="0" y="11109"/>
                    </a:cubicBezTo>
                    <a:cubicBezTo>
                      <a:pt x="0" y="16663"/>
                      <a:pt x="5082" y="21600"/>
                      <a:pt x="10800" y="21600"/>
                    </a:cubicBezTo>
                    <a:cubicBezTo>
                      <a:pt x="16518" y="21600"/>
                      <a:pt x="21600" y="16663"/>
                      <a:pt x="21600" y="11109"/>
                    </a:cubicBezTo>
                    <a:cubicBezTo>
                      <a:pt x="21600" y="8023"/>
                      <a:pt x="20965" y="5554"/>
                      <a:pt x="18424" y="3703"/>
                    </a:cubicBezTo>
                    <a:cubicBezTo>
                      <a:pt x="16518" y="1234"/>
                      <a:pt x="13341" y="1234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5" name="Freeform 358"/>
              <p:cNvSpPr/>
              <p:nvPr/>
            </p:nvSpPr>
            <p:spPr>
              <a:xfrm>
                <a:off x="162602" y="165729"/>
                <a:ext cx="140715" cy="13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7897" y="2469"/>
                    </a:moveTo>
                    <a:cubicBezTo>
                      <a:pt x="15429" y="617"/>
                      <a:pt x="12960" y="617"/>
                      <a:pt x="11109" y="0"/>
                    </a:cubicBezTo>
                    <a:cubicBezTo>
                      <a:pt x="4937" y="0"/>
                      <a:pt x="0" y="5554"/>
                      <a:pt x="0" y="11109"/>
                    </a:cubicBezTo>
                    <a:cubicBezTo>
                      <a:pt x="617" y="16663"/>
                      <a:pt x="5554" y="21600"/>
                      <a:pt x="11109" y="20983"/>
                    </a:cubicBezTo>
                    <a:cubicBezTo>
                      <a:pt x="14194" y="20983"/>
                      <a:pt x="17280" y="19749"/>
                      <a:pt x="19131" y="17280"/>
                    </a:cubicBezTo>
                    <a:cubicBezTo>
                      <a:pt x="19131" y="16663"/>
                      <a:pt x="21600" y="11109"/>
                      <a:pt x="21600" y="10491"/>
                    </a:cubicBezTo>
                    <a:cubicBezTo>
                      <a:pt x="20983" y="7406"/>
                      <a:pt x="20366" y="4937"/>
                      <a:pt x="17897" y="246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6" name="Freeform 359"/>
              <p:cNvSpPr/>
              <p:nvPr/>
            </p:nvSpPr>
            <p:spPr>
              <a:xfrm>
                <a:off x="327065" y="164810"/>
                <a:ext cx="138855" cy="143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0" h="21046" extrusionOk="0">
                    <a:moveTo>
                      <a:pt x="10589" y="21046"/>
                    </a:moveTo>
                    <a:cubicBezTo>
                      <a:pt x="13057" y="19846"/>
                      <a:pt x="16143" y="19846"/>
                      <a:pt x="18611" y="16846"/>
                    </a:cubicBezTo>
                    <a:cubicBezTo>
                      <a:pt x="20463" y="15046"/>
                      <a:pt x="21080" y="12646"/>
                      <a:pt x="21080" y="10246"/>
                    </a:cubicBezTo>
                    <a:cubicBezTo>
                      <a:pt x="21080" y="4846"/>
                      <a:pt x="15526" y="-554"/>
                      <a:pt x="9971" y="46"/>
                    </a:cubicBezTo>
                    <a:cubicBezTo>
                      <a:pt x="4417" y="46"/>
                      <a:pt x="97" y="4846"/>
                      <a:pt x="97" y="10246"/>
                    </a:cubicBezTo>
                    <a:cubicBezTo>
                      <a:pt x="-520" y="12046"/>
                      <a:pt x="1949" y="16246"/>
                      <a:pt x="3183" y="17446"/>
                    </a:cubicBezTo>
                    <a:cubicBezTo>
                      <a:pt x="5034" y="19846"/>
                      <a:pt x="8120" y="19846"/>
                      <a:pt x="10589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7" name="Freeform 360"/>
              <p:cNvSpPr/>
              <p:nvPr/>
            </p:nvSpPr>
            <p:spPr>
              <a:xfrm>
                <a:off x="5287716" y="1153854"/>
                <a:ext cx="138557" cy="1385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030" extrusionOk="0">
                    <a:moveTo>
                      <a:pt x="10491" y="20983"/>
                    </a:moveTo>
                    <a:cubicBezTo>
                      <a:pt x="16663" y="20983"/>
                      <a:pt x="21600" y="15429"/>
                      <a:pt x="20983" y="9874"/>
                    </a:cubicBezTo>
                    <a:cubicBezTo>
                      <a:pt x="20983" y="4937"/>
                      <a:pt x="16046" y="0"/>
                      <a:pt x="10491" y="0"/>
                    </a:cubicBezTo>
                    <a:cubicBezTo>
                      <a:pt x="7406" y="0"/>
                      <a:pt x="4937" y="1234"/>
                      <a:pt x="3086" y="3086"/>
                    </a:cubicBezTo>
                    <a:cubicBezTo>
                      <a:pt x="617" y="4937"/>
                      <a:pt x="617" y="8023"/>
                      <a:pt x="0" y="9874"/>
                    </a:cubicBezTo>
                    <a:cubicBezTo>
                      <a:pt x="0" y="16046"/>
                      <a:pt x="4937" y="21600"/>
                      <a:pt x="10491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8" name="Freeform 361"/>
              <p:cNvSpPr/>
              <p:nvPr/>
            </p:nvSpPr>
            <p:spPr>
              <a:xfrm>
                <a:off x="6934069" y="656665"/>
                <a:ext cx="141674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6" h="21600" extrusionOk="0">
                    <a:moveTo>
                      <a:pt x="4200" y="19059"/>
                    </a:moveTo>
                    <a:cubicBezTo>
                      <a:pt x="6000" y="20965"/>
                      <a:pt x="8400" y="21600"/>
                      <a:pt x="10800" y="21600"/>
                    </a:cubicBezTo>
                    <a:cubicBezTo>
                      <a:pt x="16200" y="21600"/>
                      <a:pt x="21600" y="16518"/>
                      <a:pt x="21000" y="10800"/>
                    </a:cubicBezTo>
                    <a:cubicBezTo>
                      <a:pt x="21000" y="5082"/>
                      <a:pt x="16200" y="0"/>
                      <a:pt x="10800" y="0"/>
                    </a:cubicBezTo>
                    <a:cubicBezTo>
                      <a:pt x="9000" y="0"/>
                      <a:pt x="4800" y="1906"/>
                      <a:pt x="3600" y="3176"/>
                    </a:cubicBezTo>
                    <a:cubicBezTo>
                      <a:pt x="1200" y="5082"/>
                      <a:pt x="1200" y="8259"/>
                      <a:pt x="0" y="10800"/>
                    </a:cubicBezTo>
                    <a:cubicBezTo>
                      <a:pt x="1200" y="13976"/>
                      <a:pt x="1200" y="17153"/>
                      <a:pt x="4200" y="190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49" name="Freeform 362"/>
              <p:cNvSpPr/>
              <p:nvPr/>
            </p:nvSpPr>
            <p:spPr>
              <a:xfrm>
                <a:off x="7425004" y="492795"/>
                <a:ext cx="141674" cy="1388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6" h="21080" extrusionOk="0">
                    <a:moveTo>
                      <a:pt x="4200" y="18611"/>
                    </a:moveTo>
                    <a:cubicBezTo>
                      <a:pt x="6000" y="20463"/>
                      <a:pt x="8400" y="21080"/>
                      <a:pt x="10800" y="21080"/>
                    </a:cubicBezTo>
                    <a:cubicBezTo>
                      <a:pt x="16200" y="21080"/>
                      <a:pt x="21600" y="15526"/>
                      <a:pt x="21000" y="9971"/>
                    </a:cubicBezTo>
                    <a:cubicBezTo>
                      <a:pt x="21000" y="4417"/>
                      <a:pt x="16200" y="97"/>
                      <a:pt x="10800" y="97"/>
                    </a:cubicBezTo>
                    <a:cubicBezTo>
                      <a:pt x="9000" y="-520"/>
                      <a:pt x="4800" y="1949"/>
                      <a:pt x="3600" y="3183"/>
                    </a:cubicBezTo>
                    <a:cubicBezTo>
                      <a:pt x="1200" y="5034"/>
                      <a:pt x="1200" y="8120"/>
                      <a:pt x="0" y="10589"/>
                    </a:cubicBezTo>
                    <a:cubicBezTo>
                      <a:pt x="1200" y="13057"/>
                      <a:pt x="1200" y="16143"/>
                      <a:pt x="4200" y="1861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0" name="Freeform 363"/>
              <p:cNvSpPr/>
              <p:nvPr/>
            </p:nvSpPr>
            <p:spPr>
              <a:xfrm>
                <a:off x="11560430" y="655695"/>
                <a:ext cx="138523" cy="13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0" h="21035" extrusionOk="0">
                    <a:moveTo>
                      <a:pt x="10491" y="21035"/>
                    </a:moveTo>
                    <a:cubicBezTo>
                      <a:pt x="12960" y="21035"/>
                      <a:pt x="16663" y="19184"/>
                      <a:pt x="18514" y="17332"/>
                    </a:cubicBezTo>
                    <a:cubicBezTo>
                      <a:pt x="20983" y="15481"/>
                      <a:pt x="20983" y="13012"/>
                      <a:pt x="20983" y="10544"/>
                    </a:cubicBezTo>
                    <a:cubicBezTo>
                      <a:pt x="21600" y="4372"/>
                      <a:pt x="16046" y="-565"/>
                      <a:pt x="10491" y="52"/>
                    </a:cubicBezTo>
                    <a:cubicBezTo>
                      <a:pt x="4937" y="52"/>
                      <a:pt x="0" y="4989"/>
                      <a:pt x="0" y="10544"/>
                    </a:cubicBezTo>
                    <a:cubicBezTo>
                      <a:pt x="0" y="13629"/>
                      <a:pt x="1234" y="16098"/>
                      <a:pt x="3086" y="17949"/>
                    </a:cubicBezTo>
                    <a:cubicBezTo>
                      <a:pt x="5554" y="20418"/>
                      <a:pt x="8023" y="20418"/>
                      <a:pt x="10491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1" name="Freeform 364"/>
              <p:cNvSpPr/>
              <p:nvPr/>
            </p:nvSpPr>
            <p:spPr>
              <a:xfrm>
                <a:off x="2148232" y="827085"/>
                <a:ext cx="13855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1109" y="21600"/>
                    </a:moveTo>
                    <a:cubicBezTo>
                      <a:pt x="16663" y="20983"/>
                      <a:pt x="21600" y="16046"/>
                      <a:pt x="20983" y="10491"/>
                    </a:cubicBezTo>
                    <a:cubicBezTo>
                      <a:pt x="20983" y="7406"/>
                      <a:pt x="19749" y="4937"/>
                      <a:pt x="17897" y="3086"/>
                    </a:cubicBezTo>
                    <a:cubicBezTo>
                      <a:pt x="15429" y="1234"/>
                      <a:pt x="12960" y="0"/>
                      <a:pt x="10491" y="0"/>
                    </a:cubicBezTo>
                    <a:cubicBezTo>
                      <a:pt x="8023" y="0"/>
                      <a:pt x="4937" y="1234"/>
                      <a:pt x="3086" y="3086"/>
                    </a:cubicBezTo>
                    <a:cubicBezTo>
                      <a:pt x="617" y="5554"/>
                      <a:pt x="617" y="8023"/>
                      <a:pt x="0" y="10491"/>
                    </a:cubicBezTo>
                    <a:cubicBezTo>
                      <a:pt x="0" y="16663"/>
                      <a:pt x="5554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2" name="Freeform 365"/>
              <p:cNvSpPr/>
              <p:nvPr/>
            </p:nvSpPr>
            <p:spPr>
              <a:xfrm>
                <a:off x="6439072" y="827085"/>
                <a:ext cx="138523" cy="1384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0" h="20569" extrusionOk="0">
                    <a:moveTo>
                      <a:pt x="11156" y="20400"/>
                    </a:moveTo>
                    <a:cubicBezTo>
                      <a:pt x="13624" y="20400"/>
                      <a:pt x="16093" y="19800"/>
                      <a:pt x="18561" y="17400"/>
                    </a:cubicBezTo>
                    <a:cubicBezTo>
                      <a:pt x="20413" y="15000"/>
                      <a:pt x="21030" y="13200"/>
                      <a:pt x="21030" y="10200"/>
                    </a:cubicBezTo>
                    <a:cubicBezTo>
                      <a:pt x="21030" y="7800"/>
                      <a:pt x="19796" y="5400"/>
                      <a:pt x="17944" y="3000"/>
                    </a:cubicBezTo>
                    <a:cubicBezTo>
                      <a:pt x="16093" y="1200"/>
                      <a:pt x="13007" y="600"/>
                      <a:pt x="11156" y="0"/>
                    </a:cubicBezTo>
                    <a:cubicBezTo>
                      <a:pt x="4984" y="0"/>
                      <a:pt x="-570" y="5400"/>
                      <a:pt x="47" y="10800"/>
                    </a:cubicBezTo>
                    <a:cubicBezTo>
                      <a:pt x="47" y="16200"/>
                      <a:pt x="5601" y="21600"/>
                      <a:pt x="11156" y="2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3" name="Freeform 366"/>
              <p:cNvSpPr/>
              <p:nvPr/>
            </p:nvSpPr>
            <p:spPr>
              <a:xfrm>
                <a:off x="10234592" y="494062"/>
                <a:ext cx="14170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1" h="21600" extrusionOk="0">
                    <a:moveTo>
                      <a:pt x="3600" y="18424"/>
                    </a:moveTo>
                    <a:cubicBezTo>
                      <a:pt x="5400" y="19694"/>
                      <a:pt x="9000" y="21600"/>
                      <a:pt x="10800" y="21600"/>
                    </a:cubicBezTo>
                    <a:cubicBezTo>
                      <a:pt x="16200" y="21600"/>
                      <a:pt x="21000" y="16518"/>
                      <a:pt x="21000" y="10800"/>
                    </a:cubicBezTo>
                    <a:cubicBezTo>
                      <a:pt x="21600" y="5082"/>
                      <a:pt x="16800" y="0"/>
                      <a:pt x="10800" y="0"/>
                    </a:cubicBezTo>
                    <a:cubicBezTo>
                      <a:pt x="8400" y="0"/>
                      <a:pt x="6000" y="635"/>
                      <a:pt x="4200" y="2541"/>
                    </a:cubicBezTo>
                    <a:cubicBezTo>
                      <a:pt x="1800" y="4447"/>
                      <a:pt x="1200" y="7624"/>
                      <a:pt x="0" y="10800"/>
                    </a:cubicBezTo>
                    <a:cubicBezTo>
                      <a:pt x="1200" y="13341"/>
                      <a:pt x="1200" y="16518"/>
                      <a:pt x="3600" y="184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4" name="Freeform 367"/>
              <p:cNvSpPr/>
              <p:nvPr/>
            </p:nvSpPr>
            <p:spPr>
              <a:xfrm>
                <a:off x="9909386" y="489371"/>
                <a:ext cx="138524" cy="143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0" h="21046" extrusionOk="0">
                    <a:moveTo>
                      <a:pt x="10491" y="21000"/>
                    </a:moveTo>
                    <a:cubicBezTo>
                      <a:pt x="16046" y="21600"/>
                      <a:pt x="21600" y="16200"/>
                      <a:pt x="20983" y="10800"/>
                    </a:cubicBezTo>
                    <a:cubicBezTo>
                      <a:pt x="20983" y="8400"/>
                      <a:pt x="20366" y="6000"/>
                      <a:pt x="18514" y="4200"/>
                    </a:cubicBezTo>
                    <a:cubicBezTo>
                      <a:pt x="16663" y="1200"/>
                      <a:pt x="13577" y="1200"/>
                      <a:pt x="10491" y="0"/>
                    </a:cubicBezTo>
                    <a:cubicBezTo>
                      <a:pt x="8023" y="1200"/>
                      <a:pt x="4937" y="1200"/>
                      <a:pt x="3086" y="3600"/>
                    </a:cubicBezTo>
                    <a:cubicBezTo>
                      <a:pt x="1851" y="4800"/>
                      <a:pt x="0" y="9000"/>
                      <a:pt x="0" y="10800"/>
                    </a:cubicBezTo>
                    <a:cubicBezTo>
                      <a:pt x="0" y="16200"/>
                      <a:pt x="4937" y="21000"/>
                      <a:pt x="10491" y="21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5" name="Freeform 368"/>
              <p:cNvSpPr/>
              <p:nvPr/>
            </p:nvSpPr>
            <p:spPr>
              <a:xfrm>
                <a:off x="4289258" y="1316457"/>
                <a:ext cx="139798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46" h="21600" extrusionOk="0">
                    <a:moveTo>
                      <a:pt x="10851" y="21600"/>
                    </a:moveTo>
                    <a:cubicBezTo>
                      <a:pt x="12051" y="19749"/>
                      <a:pt x="15051" y="20983"/>
                      <a:pt x="16851" y="18514"/>
                    </a:cubicBezTo>
                    <a:cubicBezTo>
                      <a:pt x="19251" y="16663"/>
                      <a:pt x="19851" y="13577"/>
                      <a:pt x="20451" y="10491"/>
                    </a:cubicBezTo>
                    <a:cubicBezTo>
                      <a:pt x="21051" y="9874"/>
                      <a:pt x="18651" y="4937"/>
                      <a:pt x="18051" y="4320"/>
                    </a:cubicBezTo>
                    <a:cubicBezTo>
                      <a:pt x="16251" y="1234"/>
                      <a:pt x="13851" y="617"/>
                      <a:pt x="10851" y="0"/>
                    </a:cubicBezTo>
                    <a:cubicBezTo>
                      <a:pt x="8451" y="0"/>
                      <a:pt x="6051" y="1234"/>
                      <a:pt x="3651" y="2469"/>
                    </a:cubicBezTo>
                    <a:cubicBezTo>
                      <a:pt x="1251" y="4320"/>
                      <a:pt x="51" y="7406"/>
                      <a:pt x="51" y="10491"/>
                    </a:cubicBezTo>
                    <a:cubicBezTo>
                      <a:pt x="-549" y="16046"/>
                      <a:pt x="4251" y="20983"/>
                      <a:pt x="1085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6" name="Freeform 369"/>
              <p:cNvSpPr/>
              <p:nvPr/>
            </p:nvSpPr>
            <p:spPr>
              <a:xfrm>
                <a:off x="4124481" y="1316457"/>
                <a:ext cx="140715" cy="1385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0" extrusionOk="0">
                    <a:moveTo>
                      <a:pt x="10491" y="20983"/>
                    </a:moveTo>
                    <a:cubicBezTo>
                      <a:pt x="12960" y="20983"/>
                      <a:pt x="15429" y="20366"/>
                      <a:pt x="17897" y="18514"/>
                    </a:cubicBezTo>
                    <a:cubicBezTo>
                      <a:pt x="20366" y="16663"/>
                      <a:pt x="20366" y="13577"/>
                      <a:pt x="21600" y="11109"/>
                    </a:cubicBezTo>
                    <a:cubicBezTo>
                      <a:pt x="20983" y="8023"/>
                      <a:pt x="20983" y="4937"/>
                      <a:pt x="18514" y="3086"/>
                    </a:cubicBezTo>
                    <a:cubicBezTo>
                      <a:pt x="16663" y="1851"/>
                      <a:pt x="12960" y="0"/>
                      <a:pt x="11109" y="0"/>
                    </a:cubicBezTo>
                    <a:cubicBezTo>
                      <a:pt x="5554" y="0"/>
                      <a:pt x="617" y="4937"/>
                      <a:pt x="0" y="10491"/>
                    </a:cubicBezTo>
                    <a:cubicBezTo>
                      <a:pt x="0" y="16046"/>
                      <a:pt x="4937" y="21600"/>
                      <a:pt x="10491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7" name="Freeform 370"/>
              <p:cNvSpPr/>
              <p:nvPr/>
            </p:nvSpPr>
            <p:spPr>
              <a:xfrm>
                <a:off x="2636040" y="991879"/>
                <a:ext cx="141708" cy="1385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1" h="21030" extrusionOk="0">
                    <a:moveTo>
                      <a:pt x="3600" y="17944"/>
                    </a:moveTo>
                    <a:cubicBezTo>
                      <a:pt x="5400" y="19179"/>
                      <a:pt x="9000" y="21030"/>
                      <a:pt x="10800" y="21030"/>
                    </a:cubicBezTo>
                    <a:cubicBezTo>
                      <a:pt x="16200" y="21030"/>
                      <a:pt x="21000" y="16093"/>
                      <a:pt x="21000" y="10539"/>
                    </a:cubicBezTo>
                    <a:cubicBezTo>
                      <a:pt x="21600" y="4984"/>
                      <a:pt x="16800" y="-570"/>
                      <a:pt x="10800" y="47"/>
                    </a:cubicBezTo>
                    <a:cubicBezTo>
                      <a:pt x="8400" y="47"/>
                      <a:pt x="6000" y="664"/>
                      <a:pt x="4200" y="2516"/>
                    </a:cubicBezTo>
                    <a:cubicBezTo>
                      <a:pt x="1800" y="4367"/>
                      <a:pt x="1200" y="7453"/>
                      <a:pt x="0" y="10539"/>
                    </a:cubicBezTo>
                    <a:cubicBezTo>
                      <a:pt x="1200" y="13007"/>
                      <a:pt x="1200" y="16093"/>
                      <a:pt x="3600" y="1794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8" name="Freeform 371"/>
              <p:cNvSpPr/>
              <p:nvPr/>
            </p:nvSpPr>
            <p:spPr>
              <a:xfrm>
                <a:off x="3961878" y="1316457"/>
                <a:ext cx="142278" cy="1385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0" extrusionOk="0">
                    <a:moveTo>
                      <a:pt x="10491" y="20983"/>
                    </a:moveTo>
                    <a:cubicBezTo>
                      <a:pt x="12960" y="20983"/>
                      <a:pt x="15429" y="20366"/>
                      <a:pt x="17897" y="18514"/>
                    </a:cubicBezTo>
                    <a:cubicBezTo>
                      <a:pt x="20366" y="16663"/>
                      <a:pt x="20366" y="13577"/>
                      <a:pt x="21600" y="11109"/>
                    </a:cubicBezTo>
                    <a:cubicBezTo>
                      <a:pt x="21600" y="8640"/>
                      <a:pt x="19749" y="4937"/>
                      <a:pt x="17897" y="3086"/>
                    </a:cubicBezTo>
                    <a:cubicBezTo>
                      <a:pt x="16663" y="1851"/>
                      <a:pt x="12343" y="0"/>
                      <a:pt x="10491" y="0"/>
                    </a:cubicBezTo>
                    <a:cubicBezTo>
                      <a:pt x="5554" y="0"/>
                      <a:pt x="617" y="4937"/>
                      <a:pt x="0" y="10491"/>
                    </a:cubicBezTo>
                    <a:cubicBezTo>
                      <a:pt x="0" y="16046"/>
                      <a:pt x="4937" y="21600"/>
                      <a:pt x="10491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59" name="Freeform 372"/>
              <p:cNvSpPr/>
              <p:nvPr/>
            </p:nvSpPr>
            <p:spPr>
              <a:xfrm>
                <a:off x="3798321" y="1317061"/>
                <a:ext cx="143233" cy="1416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1" h="21046" extrusionOk="0">
                    <a:moveTo>
                      <a:pt x="9651" y="21046"/>
                    </a:moveTo>
                    <a:cubicBezTo>
                      <a:pt x="12051" y="21046"/>
                      <a:pt x="14451" y="19846"/>
                      <a:pt x="16251" y="18646"/>
                    </a:cubicBezTo>
                    <a:cubicBezTo>
                      <a:pt x="19251" y="17446"/>
                      <a:pt x="19851" y="13846"/>
                      <a:pt x="21051" y="11446"/>
                    </a:cubicBezTo>
                    <a:cubicBezTo>
                      <a:pt x="20451" y="8446"/>
                      <a:pt x="19851" y="6046"/>
                      <a:pt x="18051" y="4246"/>
                    </a:cubicBezTo>
                    <a:cubicBezTo>
                      <a:pt x="16251" y="1246"/>
                      <a:pt x="13851" y="646"/>
                      <a:pt x="10851" y="46"/>
                    </a:cubicBezTo>
                    <a:cubicBezTo>
                      <a:pt x="5451" y="-554"/>
                      <a:pt x="51" y="4846"/>
                      <a:pt x="51" y="10246"/>
                    </a:cubicBezTo>
                    <a:cubicBezTo>
                      <a:pt x="-549" y="15046"/>
                      <a:pt x="4251" y="20446"/>
                      <a:pt x="9651" y="2104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0" name="Freeform 373"/>
              <p:cNvSpPr/>
              <p:nvPr/>
            </p:nvSpPr>
            <p:spPr>
              <a:xfrm>
                <a:off x="3637226" y="1316457"/>
                <a:ext cx="137034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5" h="21600" extrusionOk="0">
                    <a:moveTo>
                      <a:pt x="10544" y="21600"/>
                    </a:moveTo>
                    <a:cubicBezTo>
                      <a:pt x="16098" y="20983"/>
                      <a:pt x="21035" y="16046"/>
                      <a:pt x="21035" y="10491"/>
                    </a:cubicBezTo>
                    <a:cubicBezTo>
                      <a:pt x="21035" y="8023"/>
                      <a:pt x="19801" y="5554"/>
                      <a:pt x="17949" y="3086"/>
                    </a:cubicBezTo>
                    <a:cubicBezTo>
                      <a:pt x="15481" y="1234"/>
                      <a:pt x="13012" y="617"/>
                      <a:pt x="10544" y="0"/>
                    </a:cubicBezTo>
                    <a:cubicBezTo>
                      <a:pt x="4372" y="0"/>
                      <a:pt x="-565" y="5554"/>
                      <a:pt x="52" y="11109"/>
                    </a:cubicBezTo>
                    <a:cubicBezTo>
                      <a:pt x="52" y="16663"/>
                      <a:pt x="4989" y="21600"/>
                      <a:pt x="1054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1" name="Freeform 374"/>
              <p:cNvSpPr/>
              <p:nvPr/>
            </p:nvSpPr>
            <p:spPr>
              <a:xfrm>
                <a:off x="1321147" y="493092"/>
                <a:ext cx="142278" cy="13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35" extrusionOk="0">
                    <a:moveTo>
                      <a:pt x="10491" y="21035"/>
                    </a:moveTo>
                    <a:cubicBezTo>
                      <a:pt x="13577" y="20418"/>
                      <a:pt x="16046" y="20418"/>
                      <a:pt x="18514" y="17949"/>
                    </a:cubicBezTo>
                    <a:cubicBezTo>
                      <a:pt x="19749" y="16098"/>
                      <a:pt x="21600" y="12395"/>
                      <a:pt x="21600" y="10544"/>
                    </a:cubicBezTo>
                    <a:cubicBezTo>
                      <a:pt x="21600" y="4989"/>
                      <a:pt x="16663" y="52"/>
                      <a:pt x="11109" y="52"/>
                    </a:cubicBezTo>
                    <a:cubicBezTo>
                      <a:pt x="5554" y="-565"/>
                      <a:pt x="0" y="4372"/>
                      <a:pt x="0" y="9926"/>
                    </a:cubicBezTo>
                    <a:cubicBezTo>
                      <a:pt x="617" y="13012"/>
                      <a:pt x="1234" y="15481"/>
                      <a:pt x="3086" y="17332"/>
                    </a:cubicBezTo>
                    <a:cubicBezTo>
                      <a:pt x="4937" y="19801"/>
                      <a:pt x="8023" y="20418"/>
                      <a:pt x="10491" y="2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2" name="Freeform 375"/>
              <p:cNvSpPr/>
              <p:nvPr/>
            </p:nvSpPr>
            <p:spPr>
              <a:xfrm>
                <a:off x="11723032" y="656665"/>
                <a:ext cx="142278" cy="1369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26" extrusionOk="0">
                    <a:moveTo>
                      <a:pt x="10491" y="20983"/>
                    </a:moveTo>
                    <a:cubicBezTo>
                      <a:pt x="15429" y="21600"/>
                      <a:pt x="21600" y="15429"/>
                      <a:pt x="21600" y="10491"/>
                    </a:cubicBezTo>
                    <a:cubicBezTo>
                      <a:pt x="21600" y="5554"/>
                      <a:pt x="15429" y="0"/>
                      <a:pt x="10491" y="0"/>
                    </a:cubicBezTo>
                    <a:cubicBezTo>
                      <a:pt x="6171" y="0"/>
                      <a:pt x="617" y="5554"/>
                      <a:pt x="0" y="10491"/>
                    </a:cubicBezTo>
                    <a:cubicBezTo>
                      <a:pt x="0" y="14811"/>
                      <a:pt x="6171" y="20983"/>
                      <a:pt x="10491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3" name="Freeform 376"/>
              <p:cNvSpPr/>
              <p:nvPr/>
            </p:nvSpPr>
            <p:spPr>
              <a:xfrm>
                <a:off x="11889393" y="656665"/>
                <a:ext cx="137889" cy="1369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83" h="21026" extrusionOk="0">
                    <a:moveTo>
                      <a:pt x="10842" y="20983"/>
                    </a:moveTo>
                    <a:cubicBezTo>
                      <a:pt x="15042" y="20983"/>
                      <a:pt x="21042" y="14811"/>
                      <a:pt x="20442" y="9874"/>
                    </a:cubicBezTo>
                    <a:cubicBezTo>
                      <a:pt x="20442" y="5554"/>
                      <a:pt x="14442" y="0"/>
                      <a:pt x="10242" y="0"/>
                    </a:cubicBezTo>
                    <a:cubicBezTo>
                      <a:pt x="5442" y="0"/>
                      <a:pt x="-558" y="6171"/>
                      <a:pt x="42" y="10491"/>
                    </a:cubicBezTo>
                    <a:cubicBezTo>
                      <a:pt x="42" y="15429"/>
                      <a:pt x="6042" y="21600"/>
                      <a:pt x="10842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4" name="Freeform 377"/>
              <p:cNvSpPr/>
              <p:nvPr/>
            </p:nvSpPr>
            <p:spPr>
              <a:xfrm>
                <a:off x="3138551" y="1153854"/>
                <a:ext cx="137889" cy="1384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83" h="21026" extrusionOk="0">
                    <a:moveTo>
                      <a:pt x="10842" y="20983"/>
                    </a:moveTo>
                    <a:cubicBezTo>
                      <a:pt x="15042" y="20983"/>
                      <a:pt x="21042" y="14194"/>
                      <a:pt x="20442" y="9874"/>
                    </a:cubicBezTo>
                    <a:cubicBezTo>
                      <a:pt x="20442" y="5554"/>
                      <a:pt x="14442" y="0"/>
                      <a:pt x="10242" y="0"/>
                    </a:cubicBezTo>
                    <a:cubicBezTo>
                      <a:pt x="5442" y="0"/>
                      <a:pt x="-558" y="6171"/>
                      <a:pt x="42" y="10491"/>
                    </a:cubicBezTo>
                    <a:cubicBezTo>
                      <a:pt x="42" y="15429"/>
                      <a:pt x="6042" y="21600"/>
                      <a:pt x="10842" y="209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5" name="Freeform 378"/>
              <p:cNvSpPr/>
              <p:nvPr/>
            </p:nvSpPr>
            <p:spPr>
              <a:xfrm>
                <a:off x="10400321" y="493170"/>
                <a:ext cx="142279" cy="139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83" extrusionOk="0">
                    <a:moveTo>
                      <a:pt x="10491" y="20442"/>
                    </a:moveTo>
                    <a:cubicBezTo>
                      <a:pt x="14811" y="21042"/>
                      <a:pt x="20983" y="15042"/>
                      <a:pt x="21600" y="10242"/>
                    </a:cubicBezTo>
                    <a:cubicBezTo>
                      <a:pt x="21600" y="6042"/>
                      <a:pt x="15429" y="42"/>
                      <a:pt x="11109" y="42"/>
                    </a:cubicBezTo>
                    <a:cubicBezTo>
                      <a:pt x="6171" y="-558"/>
                      <a:pt x="0" y="5442"/>
                      <a:pt x="0" y="10242"/>
                    </a:cubicBezTo>
                    <a:cubicBezTo>
                      <a:pt x="0" y="14442"/>
                      <a:pt x="5554" y="20442"/>
                      <a:pt x="10491" y="204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6" name="Freeform 379"/>
              <p:cNvSpPr/>
              <p:nvPr/>
            </p:nvSpPr>
            <p:spPr>
              <a:xfrm>
                <a:off x="2310835" y="827085"/>
                <a:ext cx="14227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5429" y="21600"/>
                      <a:pt x="21600" y="15429"/>
                      <a:pt x="21600" y="10491"/>
                    </a:cubicBezTo>
                    <a:cubicBezTo>
                      <a:pt x="21600" y="6171"/>
                      <a:pt x="15429" y="617"/>
                      <a:pt x="11109" y="0"/>
                    </a:cubicBezTo>
                    <a:cubicBezTo>
                      <a:pt x="6789" y="0"/>
                      <a:pt x="0" y="5554"/>
                      <a:pt x="0" y="10491"/>
                    </a:cubicBezTo>
                    <a:cubicBezTo>
                      <a:pt x="0" y="14811"/>
                      <a:pt x="5554" y="20983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7" name="Freeform 380"/>
              <p:cNvSpPr/>
              <p:nvPr/>
            </p:nvSpPr>
            <p:spPr>
              <a:xfrm>
                <a:off x="6272713" y="827085"/>
                <a:ext cx="141647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2" h="21600" extrusionOk="0">
                    <a:moveTo>
                      <a:pt x="10800" y="21600"/>
                    </a:moveTo>
                    <a:cubicBezTo>
                      <a:pt x="15600" y="20983"/>
                      <a:pt x="21600" y="14811"/>
                      <a:pt x="21000" y="9874"/>
                    </a:cubicBezTo>
                    <a:cubicBezTo>
                      <a:pt x="20400" y="5554"/>
                      <a:pt x="15000" y="0"/>
                      <a:pt x="10200" y="0"/>
                    </a:cubicBezTo>
                    <a:cubicBezTo>
                      <a:pt x="6000" y="0"/>
                      <a:pt x="0" y="6171"/>
                      <a:pt x="0" y="11109"/>
                    </a:cubicBezTo>
                    <a:cubicBezTo>
                      <a:pt x="600" y="16046"/>
                      <a:pt x="6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8" name="Freeform 381"/>
              <p:cNvSpPr/>
              <p:nvPr/>
            </p:nvSpPr>
            <p:spPr>
              <a:xfrm>
                <a:off x="7262401" y="493154"/>
                <a:ext cx="142279" cy="1384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26" extrusionOk="0">
                    <a:moveTo>
                      <a:pt x="10491" y="21026"/>
                    </a:moveTo>
                    <a:cubicBezTo>
                      <a:pt x="15429" y="21026"/>
                      <a:pt x="21600" y="15472"/>
                      <a:pt x="21600" y="10535"/>
                    </a:cubicBezTo>
                    <a:cubicBezTo>
                      <a:pt x="21600" y="6215"/>
                      <a:pt x="16046" y="43"/>
                      <a:pt x="11109" y="43"/>
                    </a:cubicBezTo>
                    <a:cubicBezTo>
                      <a:pt x="6789" y="-574"/>
                      <a:pt x="617" y="5597"/>
                      <a:pt x="0" y="9917"/>
                    </a:cubicBezTo>
                    <a:cubicBezTo>
                      <a:pt x="0" y="14855"/>
                      <a:pt x="5554" y="21026"/>
                      <a:pt x="10491" y="210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69" name="Freeform 382"/>
              <p:cNvSpPr/>
              <p:nvPr/>
            </p:nvSpPr>
            <p:spPr>
              <a:xfrm>
                <a:off x="9086084" y="328332"/>
                <a:ext cx="138495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6" h="21600" extrusionOk="0">
                    <a:moveTo>
                      <a:pt x="9917" y="21600"/>
                    </a:moveTo>
                    <a:cubicBezTo>
                      <a:pt x="14855" y="21600"/>
                      <a:pt x="21026" y="16046"/>
                      <a:pt x="21026" y="11109"/>
                    </a:cubicBezTo>
                    <a:cubicBezTo>
                      <a:pt x="21026" y="6171"/>
                      <a:pt x="15472" y="0"/>
                      <a:pt x="10535" y="0"/>
                    </a:cubicBezTo>
                    <a:cubicBezTo>
                      <a:pt x="5597" y="0"/>
                      <a:pt x="-574" y="6171"/>
                      <a:pt x="43" y="11109"/>
                    </a:cubicBezTo>
                    <a:cubicBezTo>
                      <a:pt x="43" y="15429"/>
                      <a:pt x="5597" y="20983"/>
                      <a:pt x="991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0" name="Freeform 383"/>
              <p:cNvSpPr/>
              <p:nvPr/>
            </p:nvSpPr>
            <p:spPr>
              <a:xfrm>
                <a:off x="5112605" y="1154510"/>
                <a:ext cx="142279" cy="1384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26" extrusionOk="0">
                    <a:moveTo>
                      <a:pt x="11109" y="21026"/>
                    </a:moveTo>
                    <a:cubicBezTo>
                      <a:pt x="15429" y="21026"/>
                      <a:pt x="20983" y="15472"/>
                      <a:pt x="21600" y="11152"/>
                    </a:cubicBezTo>
                    <a:cubicBezTo>
                      <a:pt x="21600" y="6215"/>
                      <a:pt x="16046" y="43"/>
                      <a:pt x="11109" y="43"/>
                    </a:cubicBezTo>
                    <a:cubicBezTo>
                      <a:pt x="6789" y="-574"/>
                      <a:pt x="617" y="5597"/>
                      <a:pt x="0" y="10535"/>
                    </a:cubicBezTo>
                    <a:cubicBezTo>
                      <a:pt x="0" y="14855"/>
                      <a:pt x="6171" y="21026"/>
                      <a:pt x="11109" y="210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1" name="Freeform 384"/>
              <p:cNvSpPr/>
              <p:nvPr/>
            </p:nvSpPr>
            <p:spPr>
              <a:xfrm>
                <a:off x="989687" y="328332"/>
                <a:ext cx="138496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6" h="21600" extrusionOk="0">
                    <a:moveTo>
                      <a:pt x="10491" y="21600"/>
                    </a:moveTo>
                    <a:cubicBezTo>
                      <a:pt x="14811" y="21600"/>
                      <a:pt x="20983" y="15429"/>
                      <a:pt x="20983" y="11109"/>
                    </a:cubicBezTo>
                    <a:cubicBezTo>
                      <a:pt x="21600" y="6789"/>
                      <a:pt x="15429" y="617"/>
                      <a:pt x="10491" y="0"/>
                    </a:cubicBezTo>
                    <a:cubicBezTo>
                      <a:pt x="6171" y="0"/>
                      <a:pt x="0" y="6171"/>
                      <a:pt x="0" y="10491"/>
                    </a:cubicBezTo>
                    <a:cubicBezTo>
                      <a:pt x="0" y="15429"/>
                      <a:pt x="5554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2" name="Freeform 385"/>
              <p:cNvSpPr/>
              <p:nvPr/>
            </p:nvSpPr>
            <p:spPr>
              <a:xfrm>
                <a:off x="9249595" y="328332"/>
                <a:ext cx="138495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6" h="21600" extrusionOk="0">
                    <a:moveTo>
                      <a:pt x="10491" y="21600"/>
                    </a:moveTo>
                    <a:cubicBezTo>
                      <a:pt x="14811" y="21600"/>
                      <a:pt x="20983" y="16046"/>
                      <a:pt x="20983" y="11109"/>
                    </a:cubicBezTo>
                    <a:cubicBezTo>
                      <a:pt x="21600" y="6171"/>
                      <a:pt x="15429" y="0"/>
                      <a:pt x="10491" y="0"/>
                    </a:cubicBezTo>
                    <a:cubicBezTo>
                      <a:pt x="6171" y="0"/>
                      <a:pt x="0" y="6171"/>
                      <a:pt x="0" y="11109"/>
                    </a:cubicBezTo>
                    <a:cubicBezTo>
                      <a:pt x="0" y="15429"/>
                      <a:pt x="5554" y="20983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3" name="Freeform 386"/>
              <p:cNvSpPr/>
              <p:nvPr/>
            </p:nvSpPr>
            <p:spPr>
              <a:xfrm>
                <a:off x="490935" y="164837"/>
                <a:ext cx="138496" cy="1393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6" h="20483" extrusionOk="0">
                    <a:moveTo>
                      <a:pt x="11109" y="20442"/>
                    </a:moveTo>
                    <a:cubicBezTo>
                      <a:pt x="15429" y="20442"/>
                      <a:pt x="21600" y="14442"/>
                      <a:pt x="20983" y="9642"/>
                    </a:cubicBezTo>
                    <a:cubicBezTo>
                      <a:pt x="20983" y="5442"/>
                      <a:pt x="14194" y="-558"/>
                      <a:pt x="9874" y="42"/>
                    </a:cubicBezTo>
                    <a:cubicBezTo>
                      <a:pt x="5554" y="642"/>
                      <a:pt x="0" y="6042"/>
                      <a:pt x="0" y="10242"/>
                    </a:cubicBezTo>
                    <a:cubicBezTo>
                      <a:pt x="0" y="15042"/>
                      <a:pt x="6171" y="21042"/>
                      <a:pt x="11109" y="204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4" name="Freeform 387"/>
              <p:cNvSpPr/>
              <p:nvPr/>
            </p:nvSpPr>
            <p:spPr>
              <a:xfrm>
                <a:off x="8422509" y="328332"/>
                <a:ext cx="140715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046" y="20983"/>
                      <a:pt x="21600" y="14811"/>
                      <a:pt x="21600" y="10491"/>
                    </a:cubicBezTo>
                    <a:cubicBezTo>
                      <a:pt x="20983" y="5554"/>
                      <a:pt x="14811" y="0"/>
                      <a:pt x="10491" y="0"/>
                    </a:cubicBezTo>
                    <a:cubicBezTo>
                      <a:pt x="5554" y="617"/>
                      <a:pt x="0" y="6171"/>
                      <a:pt x="0" y="11109"/>
                    </a:cubicBezTo>
                    <a:cubicBezTo>
                      <a:pt x="0" y="15429"/>
                      <a:pt x="6171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5" name="Freeform 388"/>
              <p:cNvSpPr/>
              <p:nvPr/>
            </p:nvSpPr>
            <p:spPr>
              <a:xfrm>
                <a:off x="8252089" y="328332"/>
                <a:ext cx="14227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6046" y="20983"/>
                      <a:pt x="21600" y="14811"/>
                      <a:pt x="21600" y="10491"/>
                    </a:cubicBezTo>
                    <a:cubicBezTo>
                      <a:pt x="20983" y="5554"/>
                      <a:pt x="14811" y="0"/>
                      <a:pt x="10491" y="0"/>
                    </a:cubicBezTo>
                    <a:cubicBezTo>
                      <a:pt x="5554" y="0"/>
                      <a:pt x="0" y="6171"/>
                      <a:pt x="0" y="11109"/>
                    </a:cubicBezTo>
                    <a:cubicBezTo>
                      <a:pt x="0" y="16046"/>
                      <a:pt x="6789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6" name="Freeform 389"/>
              <p:cNvSpPr/>
              <p:nvPr/>
            </p:nvSpPr>
            <p:spPr>
              <a:xfrm>
                <a:off x="9573236" y="328332"/>
                <a:ext cx="142279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5429" y="21600"/>
                      <a:pt x="21600" y="15429"/>
                      <a:pt x="21600" y="11109"/>
                    </a:cubicBezTo>
                    <a:cubicBezTo>
                      <a:pt x="21600" y="6171"/>
                      <a:pt x="15429" y="0"/>
                      <a:pt x="11109" y="0"/>
                    </a:cubicBezTo>
                    <a:cubicBezTo>
                      <a:pt x="6171" y="0"/>
                      <a:pt x="0" y="6171"/>
                      <a:pt x="0" y="11109"/>
                    </a:cubicBezTo>
                    <a:cubicBezTo>
                      <a:pt x="617" y="15429"/>
                      <a:pt x="6171" y="20983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7" name="Freeform 390"/>
              <p:cNvSpPr/>
              <p:nvPr/>
            </p:nvSpPr>
            <p:spPr>
              <a:xfrm>
                <a:off x="7923756" y="328332"/>
                <a:ext cx="140715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5429" y="21600"/>
                      <a:pt x="21600" y="15429"/>
                      <a:pt x="21600" y="10491"/>
                    </a:cubicBezTo>
                    <a:cubicBezTo>
                      <a:pt x="21600" y="6171"/>
                      <a:pt x="16046" y="617"/>
                      <a:pt x="11109" y="0"/>
                    </a:cubicBezTo>
                    <a:cubicBezTo>
                      <a:pt x="6789" y="0"/>
                      <a:pt x="617" y="5554"/>
                      <a:pt x="0" y="10491"/>
                    </a:cubicBezTo>
                    <a:cubicBezTo>
                      <a:pt x="0" y="14811"/>
                      <a:pt x="6171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8" name="Freeform 391"/>
              <p:cNvSpPr/>
              <p:nvPr/>
            </p:nvSpPr>
            <p:spPr>
              <a:xfrm>
                <a:off x="8089486" y="328332"/>
                <a:ext cx="138496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6" h="21600" extrusionOk="0">
                    <a:moveTo>
                      <a:pt x="10491" y="21600"/>
                    </a:moveTo>
                    <a:cubicBezTo>
                      <a:pt x="15429" y="21600"/>
                      <a:pt x="21600" y="15429"/>
                      <a:pt x="20983" y="10491"/>
                    </a:cubicBezTo>
                    <a:cubicBezTo>
                      <a:pt x="20983" y="5554"/>
                      <a:pt x="14811" y="0"/>
                      <a:pt x="10491" y="0"/>
                    </a:cubicBezTo>
                    <a:cubicBezTo>
                      <a:pt x="5554" y="617"/>
                      <a:pt x="0" y="6171"/>
                      <a:pt x="0" y="10491"/>
                    </a:cubicBezTo>
                    <a:cubicBezTo>
                      <a:pt x="0" y="15429"/>
                      <a:pt x="5554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79" name="Freeform 392"/>
              <p:cNvSpPr/>
              <p:nvPr/>
            </p:nvSpPr>
            <p:spPr>
              <a:xfrm>
                <a:off x="1487532" y="493154"/>
                <a:ext cx="138496" cy="1384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6" h="21026" extrusionOk="0">
                    <a:moveTo>
                      <a:pt x="10535" y="21026"/>
                    </a:moveTo>
                    <a:cubicBezTo>
                      <a:pt x="14855" y="21026"/>
                      <a:pt x="21026" y="15472"/>
                      <a:pt x="21026" y="10535"/>
                    </a:cubicBezTo>
                    <a:cubicBezTo>
                      <a:pt x="21026" y="6215"/>
                      <a:pt x="15472" y="43"/>
                      <a:pt x="11152" y="43"/>
                    </a:cubicBezTo>
                    <a:cubicBezTo>
                      <a:pt x="6215" y="-574"/>
                      <a:pt x="43" y="5597"/>
                      <a:pt x="43" y="9917"/>
                    </a:cubicBezTo>
                    <a:cubicBezTo>
                      <a:pt x="-574" y="14855"/>
                      <a:pt x="5597" y="21026"/>
                      <a:pt x="10535" y="210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0" name="Freeform 393"/>
              <p:cNvSpPr/>
              <p:nvPr/>
            </p:nvSpPr>
            <p:spPr>
              <a:xfrm>
                <a:off x="5778651" y="988124"/>
                <a:ext cx="137588" cy="142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247" y="21600"/>
                      <a:pt x="21600" y="15429"/>
                      <a:pt x="21600" y="11109"/>
                    </a:cubicBezTo>
                    <a:cubicBezTo>
                      <a:pt x="21600" y="6789"/>
                      <a:pt x="15882" y="617"/>
                      <a:pt x="10800" y="0"/>
                    </a:cubicBezTo>
                    <a:cubicBezTo>
                      <a:pt x="5718" y="0"/>
                      <a:pt x="0" y="6171"/>
                      <a:pt x="0" y="11109"/>
                    </a:cubicBezTo>
                    <a:cubicBezTo>
                      <a:pt x="0" y="15429"/>
                      <a:pt x="5718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1" name="Freeform 394"/>
              <p:cNvSpPr/>
              <p:nvPr/>
            </p:nvSpPr>
            <p:spPr>
              <a:xfrm>
                <a:off x="10562925" y="493170"/>
                <a:ext cx="142278" cy="139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83" extrusionOk="0">
                    <a:moveTo>
                      <a:pt x="11109" y="20442"/>
                    </a:moveTo>
                    <a:cubicBezTo>
                      <a:pt x="16046" y="19842"/>
                      <a:pt x="21600" y="14442"/>
                      <a:pt x="21600" y="10242"/>
                    </a:cubicBezTo>
                    <a:cubicBezTo>
                      <a:pt x="21600" y="5442"/>
                      <a:pt x="15429" y="-558"/>
                      <a:pt x="10491" y="42"/>
                    </a:cubicBezTo>
                    <a:cubicBezTo>
                      <a:pt x="5554" y="42"/>
                      <a:pt x="0" y="6042"/>
                      <a:pt x="0" y="10242"/>
                    </a:cubicBezTo>
                    <a:cubicBezTo>
                      <a:pt x="617" y="15042"/>
                      <a:pt x="6789" y="21042"/>
                      <a:pt x="11109" y="204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2" name="Freeform 395"/>
              <p:cNvSpPr/>
              <p:nvPr/>
            </p:nvSpPr>
            <p:spPr>
              <a:xfrm>
                <a:off x="1812082" y="655733"/>
                <a:ext cx="142279" cy="1378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83" extrusionOk="0">
                    <a:moveTo>
                      <a:pt x="10491" y="20442"/>
                    </a:moveTo>
                    <a:cubicBezTo>
                      <a:pt x="15429" y="21042"/>
                      <a:pt x="21600" y="15042"/>
                      <a:pt x="21600" y="10242"/>
                    </a:cubicBezTo>
                    <a:cubicBezTo>
                      <a:pt x="21600" y="6042"/>
                      <a:pt x="15429" y="42"/>
                      <a:pt x="11109" y="42"/>
                    </a:cubicBezTo>
                    <a:cubicBezTo>
                      <a:pt x="6789" y="-558"/>
                      <a:pt x="617" y="5442"/>
                      <a:pt x="0" y="10242"/>
                    </a:cubicBezTo>
                    <a:cubicBezTo>
                      <a:pt x="0" y="14442"/>
                      <a:pt x="6171" y="20442"/>
                      <a:pt x="10491" y="204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3" name="Freeform 396"/>
              <p:cNvSpPr/>
              <p:nvPr/>
            </p:nvSpPr>
            <p:spPr>
              <a:xfrm>
                <a:off x="6771466" y="655757"/>
                <a:ext cx="142278" cy="1384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26" extrusionOk="0">
                    <a:moveTo>
                      <a:pt x="11109" y="21026"/>
                    </a:moveTo>
                    <a:cubicBezTo>
                      <a:pt x="15429" y="21026"/>
                      <a:pt x="21600" y="14855"/>
                      <a:pt x="21600" y="10535"/>
                    </a:cubicBezTo>
                    <a:cubicBezTo>
                      <a:pt x="21600" y="5597"/>
                      <a:pt x="14811" y="-574"/>
                      <a:pt x="10491" y="43"/>
                    </a:cubicBezTo>
                    <a:cubicBezTo>
                      <a:pt x="6171" y="43"/>
                      <a:pt x="0" y="6215"/>
                      <a:pt x="0" y="10535"/>
                    </a:cubicBezTo>
                    <a:cubicBezTo>
                      <a:pt x="0" y="15472"/>
                      <a:pt x="6171" y="21026"/>
                      <a:pt x="11109" y="210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4" name="Freeform 397"/>
              <p:cNvSpPr/>
              <p:nvPr/>
            </p:nvSpPr>
            <p:spPr>
              <a:xfrm>
                <a:off x="9410634" y="328332"/>
                <a:ext cx="14227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5429" y="21600"/>
                      <a:pt x="21600" y="15429"/>
                      <a:pt x="21600" y="10491"/>
                    </a:cubicBezTo>
                    <a:cubicBezTo>
                      <a:pt x="21600" y="6171"/>
                      <a:pt x="15429" y="617"/>
                      <a:pt x="11109" y="0"/>
                    </a:cubicBezTo>
                    <a:cubicBezTo>
                      <a:pt x="6789" y="0"/>
                      <a:pt x="617" y="5554"/>
                      <a:pt x="0" y="10491"/>
                    </a:cubicBezTo>
                    <a:cubicBezTo>
                      <a:pt x="0" y="14811"/>
                      <a:pt x="5554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5" name="Freeform 398"/>
              <p:cNvSpPr/>
              <p:nvPr/>
            </p:nvSpPr>
            <p:spPr>
              <a:xfrm>
                <a:off x="1979375" y="656665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165" y="21600"/>
                    </a:moveTo>
                    <a:cubicBezTo>
                      <a:pt x="12706" y="21600"/>
                      <a:pt x="15882" y="20329"/>
                      <a:pt x="17788" y="18424"/>
                    </a:cubicBezTo>
                    <a:cubicBezTo>
                      <a:pt x="19694" y="16518"/>
                      <a:pt x="21600" y="13976"/>
                      <a:pt x="21600" y="10800"/>
                    </a:cubicBezTo>
                    <a:cubicBezTo>
                      <a:pt x="21600" y="8259"/>
                      <a:pt x="20329" y="5718"/>
                      <a:pt x="18424" y="3812"/>
                    </a:cubicBezTo>
                    <a:cubicBezTo>
                      <a:pt x="16518" y="1906"/>
                      <a:pt x="13341" y="1271"/>
                      <a:pt x="10800" y="0"/>
                    </a:cubicBezTo>
                    <a:cubicBezTo>
                      <a:pt x="8259" y="1271"/>
                      <a:pt x="5082" y="1906"/>
                      <a:pt x="3176" y="3176"/>
                    </a:cubicBezTo>
                    <a:cubicBezTo>
                      <a:pt x="635" y="5082"/>
                      <a:pt x="0" y="8259"/>
                      <a:pt x="0" y="10800"/>
                    </a:cubicBezTo>
                    <a:cubicBezTo>
                      <a:pt x="0" y="13341"/>
                      <a:pt x="1271" y="16518"/>
                      <a:pt x="3176" y="18424"/>
                    </a:cubicBezTo>
                    <a:cubicBezTo>
                      <a:pt x="5082" y="20329"/>
                      <a:pt x="8259" y="21600"/>
                      <a:pt x="1016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6" name="Freeform 399"/>
              <p:cNvSpPr/>
              <p:nvPr/>
            </p:nvSpPr>
            <p:spPr>
              <a:xfrm>
                <a:off x="0" y="0"/>
                <a:ext cx="137587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341" y="21600"/>
                      <a:pt x="16518" y="20366"/>
                      <a:pt x="18424" y="18514"/>
                    </a:cubicBezTo>
                    <a:cubicBezTo>
                      <a:pt x="20329" y="16663"/>
                      <a:pt x="21600" y="13577"/>
                      <a:pt x="21600" y="11109"/>
                    </a:cubicBezTo>
                    <a:cubicBezTo>
                      <a:pt x="21600" y="8640"/>
                      <a:pt x="20329" y="5554"/>
                      <a:pt x="18424" y="3703"/>
                    </a:cubicBezTo>
                    <a:cubicBezTo>
                      <a:pt x="16518" y="1851"/>
                      <a:pt x="13341" y="1234"/>
                      <a:pt x="10800" y="0"/>
                    </a:cubicBezTo>
                    <a:cubicBezTo>
                      <a:pt x="8259" y="1234"/>
                      <a:pt x="5718" y="1851"/>
                      <a:pt x="3176" y="3703"/>
                    </a:cubicBezTo>
                    <a:cubicBezTo>
                      <a:pt x="1271" y="5554"/>
                      <a:pt x="635" y="8640"/>
                      <a:pt x="0" y="11109"/>
                    </a:cubicBezTo>
                    <a:cubicBezTo>
                      <a:pt x="0" y="13577"/>
                      <a:pt x="1906" y="16663"/>
                      <a:pt x="3812" y="18514"/>
                    </a:cubicBezTo>
                    <a:cubicBezTo>
                      <a:pt x="5082" y="20366"/>
                      <a:pt x="825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7" name="Freeform 400"/>
              <p:cNvSpPr/>
              <p:nvPr/>
            </p:nvSpPr>
            <p:spPr>
              <a:xfrm>
                <a:off x="9740530" y="328332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165" y="21600"/>
                    </a:moveTo>
                    <a:cubicBezTo>
                      <a:pt x="13341" y="21600"/>
                      <a:pt x="16518" y="20329"/>
                      <a:pt x="17788" y="19059"/>
                    </a:cubicBezTo>
                    <a:cubicBezTo>
                      <a:pt x="19694" y="17153"/>
                      <a:pt x="21600" y="13976"/>
                      <a:pt x="21600" y="11435"/>
                    </a:cubicBezTo>
                    <a:cubicBezTo>
                      <a:pt x="21600" y="8894"/>
                      <a:pt x="20329" y="5718"/>
                      <a:pt x="18424" y="3812"/>
                    </a:cubicBezTo>
                    <a:cubicBezTo>
                      <a:pt x="16518" y="1906"/>
                      <a:pt x="13341" y="1271"/>
                      <a:pt x="10800" y="0"/>
                    </a:cubicBezTo>
                    <a:cubicBezTo>
                      <a:pt x="8259" y="1271"/>
                      <a:pt x="5718" y="1906"/>
                      <a:pt x="3176" y="3812"/>
                    </a:cubicBezTo>
                    <a:cubicBezTo>
                      <a:pt x="1271" y="5082"/>
                      <a:pt x="0" y="8894"/>
                      <a:pt x="0" y="11435"/>
                    </a:cubicBezTo>
                    <a:cubicBezTo>
                      <a:pt x="0" y="13976"/>
                      <a:pt x="1906" y="16518"/>
                      <a:pt x="3176" y="18424"/>
                    </a:cubicBezTo>
                    <a:cubicBezTo>
                      <a:pt x="5082" y="20329"/>
                      <a:pt x="8259" y="21600"/>
                      <a:pt x="1016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8" name="Freeform 401"/>
              <p:cNvSpPr/>
              <p:nvPr/>
            </p:nvSpPr>
            <p:spPr>
              <a:xfrm>
                <a:off x="9909386" y="331307"/>
                <a:ext cx="139152" cy="1377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43" extrusionOk="0">
                    <a:moveTo>
                      <a:pt x="10800" y="21143"/>
                    </a:moveTo>
                    <a:cubicBezTo>
                      <a:pt x="13341" y="19909"/>
                      <a:pt x="16518" y="19292"/>
                      <a:pt x="18424" y="17440"/>
                    </a:cubicBezTo>
                    <a:cubicBezTo>
                      <a:pt x="20329" y="16206"/>
                      <a:pt x="21600" y="13120"/>
                      <a:pt x="21600" y="10652"/>
                    </a:cubicBezTo>
                    <a:cubicBezTo>
                      <a:pt x="21600" y="8183"/>
                      <a:pt x="20329" y="5097"/>
                      <a:pt x="19059" y="3246"/>
                    </a:cubicBezTo>
                    <a:cubicBezTo>
                      <a:pt x="17153" y="1394"/>
                      <a:pt x="13976" y="160"/>
                      <a:pt x="11435" y="160"/>
                    </a:cubicBezTo>
                    <a:cubicBezTo>
                      <a:pt x="8894" y="-457"/>
                      <a:pt x="5718" y="777"/>
                      <a:pt x="3812" y="2629"/>
                    </a:cubicBezTo>
                    <a:cubicBezTo>
                      <a:pt x="1906" y="4480"/>
                      <a:pt x="635" y="7566"/>
                      <a:pt x="0" y="10034"/>
                    </a:cubicBezTo>
                    <a:cubicBezTo>
                      <a:pt x="0" y="12503"/>
                      <a:pt x="1271" y="15589"/>
                      <a:pt x="3176" y="17440"/>
                    </a:cubicBezTo>
                    <a:cubicBezTo>
                      <a:pt x="5082" y="19292"/>
                      <a:pt x="8259" y="19909"/>
                      <a:pt x="10800" y="211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89" name="Freeform 402"/>
              <p:cNvSpPr/>
              <p:nvPr/>
            </p:nvSpPr>
            <p:spPr>
              <a:xfrm>
                <a:off x="6110110" y="827085"/>
                <a:ext cx="139152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341" y="20366"/>
                      <a:pt x="16518" y="19749"/>
                      <a:pt x="18424" y="17897"/>
                    </a:cubicBezTo>
                    <a:cubicBezTo>
                      <a:pt x="20329" y="16046"/>
                      <a:pt x="21600" y="12960"/>
                      <a:pt x="21600" y="10491"/>
                    </a:cubicBezTo>
                    <a:cubicBezTo>
                      <a:pt x="21600" y="8023"/>
                      <a:pt x="20329" y="4937"/>
                      <a:pt x="18424" y="3086"/>
                    </a:cubicBezTo>
                    <a:cubicBezTo>
                      <a:pt x="16518" y="1851"/>
                      <a:pt x="13976" y="0"/>
                      <a:pt x="11435" y="0"/>
                    </a:cubicBezTo>
                    <a:cubicBezTo>
                      <a:pt x="8894" y="617"/>
                      <a:pt x="5718" y="1234"/>
                      <a:pt x="3812" y="3086"/>
                    </a:cubicBezTo>
                    <a:cubicBezTo>
                      <a:pt x="1906" y="4937"/>
                      <a:pt x="635" y="8023"/>
                      <a:pt x="0" y="10491"/>
                    </a:cubicBezTo>
                    <a:cubicBezTo>
                      <a:pt x="0" y="12960"/>
                      <a:pt x="1906" y="16046"/>
                      <a:pt x="3176" y="17897"/>
                    </a:cubicBezTo>
                    <a:cubicBezTo>
                      <a:pt x="5082" y="19749"/>
                      <a:pt x="8259" y="20366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90" name="Freeform 403"/>
              <p:cNvSpPr/>
              <p:nvPr/>
            </p:nvSpPr>
            <p:spPr>
              <a:xfrm>
                <a:off x="2473437" y="827085"/>
                <a:ext cx="142279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2960" y="21600"/>
                      <a:pt x="16046" y="20329"/>
                      <a:pt x="17897" y="19059"/>
                    </a:cubicBezTo>
                    <a:cubicBezTo>
                      <a:pt x="19749" y="17153"/>
                      <a:pt x="20983" y="13976"/>
                      <a:pt x="21600" y="11435"/>
                    </a:cubicBezTo>
                    <a:cubicBezTo>
                      <a:pt x="21600" y="8894"/>
                      <a:pt x="20366" y="5718"/>
                      <a:pt x="18514" y="3812"/>
                    </a:cubicBezTo>
                    <a:cubicBezTo>
                      <a:pt x="16663" y="1906"/>
                      <a:pt x="13577" y="635"/>
                      <a:pt x="11109" y="0"/>
                    </a:cubicBezTo>
                    <a:cubicBezTo>
                      <a:pt x="8640" y="0"/>
                      <a:pt x="5554" y="1271"/>
                      <a:pt x="3703" y="3176"/>
                    </a:cubicBezTo>
                    <a:cubicBezTo>
                      <a:pt x="1851" y="5082"/>
                      <a:pt x="1234" y="8259"/>
                      <a:pt x="0" y="10800"/>
                    </a:cubicBezTo>
                    <a:cubicBezTo>
                      <a:pt x="1234" y="13341"/>
                      <a:pt x="1851" y="16518"/>
                      <a:pt x="3703" y="18424"/>
                    </a:cubicBezTo>
                    <a:cubicBezTo>
                      <a:pt x="5554" y="20329"/>
                      <a:pt x="8640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91" name="Freeform 404"/>
              <p:cNvSpPr/>
              <p:nvPr/>
            </p:nvSpPr>
            <p:spPr>
              <a:xfrm>
                <a:off x="661355" y="165729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341" y="21600"/>
                      <a:pt x="16518" y="20329"/>
                      <a:pt x="17788" y="19059"/>
                    </a:cubicBezTo>
                    <a:cubicBezTo>
                      <a:pt x="19694" y="17153"/>
                      <a:pt x="21600" y="13976"/>
                      <a:pt x="21600" y="11435"/>
                    </a:cubicBezTo>
                    <a:cubicBezTo>
                      <a:pt x="21600" y="8894"/>
                      <a:pt x="20329" y="5718"/>
                      <a:pt x="19059" y="3812"/>
                    </a:cubicBezTo>
                    <a:cubicBezTo>
                      <a:pt x="17153" y="1906"/>
                      <a:pt x="13976" y="0"/>
                      <a:pt x="11435" y="0"/>
                    </a:cubicBezTo>
                    <a:cubicBezTo>
                      <a:pt x="8894" y="0"/>
                      <a:pt x="5718" y="1271"/>
                      <a:pt x="3812" y="3176"/>
                    </a:cubicBezTo>
                    <a:cubicBezTo>
                      <a:pt x="1906" y="5082"/>
                      <a:pt x="1271" y="8259"/>
                      <a:pt x="0" y="10800"/>
                    </a:cubicBezTo>
                    <a:cubicBezTo>
                      <a:pt x="1271" y="13341"/>
                      <a:pt x="1906" y="16518"/>
                      <a:pt x="3176" y="18424"/>
                    </a:cubicBezTo>
                    <a:cubicBezTo>
                      <a:pt x="5082" y="20329"/>
                      <a:pt x="825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92" name="Freeform 405"/>
              <p:cNvSpPr/>
              <p:nvPr/>
            </p:nvSpPr>
            <p:spPr>
              <a:xfrm>
                <a:off x="7761154" y="331459"/>
                <a:ext cx="137588" cy="1344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435" y="21600"/>
                    </a:moveTo>
                    <a:cubicBezTo>
                      <a:pt x="13976" y="21600"/>
                      <a:pt x="17153" y="20291"/>
                      <a:pt x="18424" y="18327"/>
                    </a:cubicBezTo>
                    <a:cubicBezTo>
                      <a:pt x="20329" y="16364"/>
                      <a:pt x="21600" y="13091"/>
                      <a:pt x="21600" y="10473"/>
                    </a:cubicBezTo>
                    <a:cubicBezTo>
                      <a:pt x="21600" y="7855"/>
                      <a:pt x="20329" y="5236"/>
                      <a:pt x="18424" y="3273"/>
                    </a:cubicBezTo>
                    <a:cubicBezTo>
                      <a:pt x="16518" y="1309"/>
                      <a:pt x="13976" y="0"/>
                      <a:pt x="11435" y="0"/>
                    </a:cubicBezTo>
                    <a:cubicBezTo>
                      <a:pt x="8894" y="0"/>
                      <a:pt x="5718" y="1309"/>
                      <a:pt x="3812" y="3273"/>
                    </a:cubicBezTo>
                    <a:cubicBezTo>
                      <a:pt x="1906" y="5236"/>
                      <a:pt x="1271" y="7855"/>
                      <a:pt x="0" y="11127"/>
                    </a:cubicBezTo>
                    <a:cubicBezTo>
                      <a:pt x="1271" y="13745"/>
                      <a:pt x="1906" y="17018"/>
                      <a:pt x="3812" y="18327"/>
                    </a:cubicBezTo>
                    <a:cubicBezTo>
                      <a:pt x="5718" y="20291"/>
                      <a:pt x="8894" y="21600"/>
                      <a:pt x="1143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694" name="Group 607"/>
            <p:cNvGrpSpPr/>
            <p:nvPr/>
          </p:nvGrpSpPr>
          <p:grpSpPr>
            <a:xfrm>
              <a:off x="114135" y="3248928"/>
              <a:ext cx="12011765" cy="1618211"/>
              <a:chOff x="0" y="0"/>
              <a:chExt cx="12011763" cy="1618210"/>
            </a:xfrm>
          </p:grpSpPr>
          <p:sp>
            <p:nvSpPr>
              <p:cNvPr id="494" name="Freeform 407"/>
              <p:cNvSpPr/>
              <p:nvPr/>
            </p:nvSpPr>
            <p:spPr>
              <a:xfrm>
                <a:off x="7590734" y="656512"/>
                <a:ext cx="137588" cy="1345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9" extrusionOk="0">
                    <a:moveTo>
                      <a:pt x="11435" y="20526"/>
                    </a:moveTo>
                    <a:cubicBezTo>
                      <a:pt x="13976" y="20526"/>
                      <a:pt x="17153" y="19292"/>
                      <a:pt x="18424" y="17440"/>
                    </a:cubicBezTo>
                    <a:cubicBezTo>
                      <a:pt x="20329" y="15589"/>
                      <a:pt x="21600" y="12503"/>
                      <a:pt x="21600" y="10034"/>
                    </a:cubicBezTo>
                    <a:cubicBezTo>
                      <a:pt x="21600" y="7566"/>
                      <a:pt x="19694" y="4480"/>
                      <a:pt x="17788" y="2629"/>
                    </a:cubicBezTo>
                    <a:cubicBezTo>
                      <a:pt x="15882" y="777"/>
                      <a:pt x="13341" y="-457"/>
                      <a:pt x="10800" y="160"/>
                    </a:cubicBezTo>
                    <a:cubicBezTo>
                      <a:pt x="8259" y="160"/>
                      <a:pt x="5082" y="1394"/>
                      <a:pt x="3176" y="3246"/>
                    </a:cubicBezTo>
                    <a:cubicBezTo>
                      <a:pt x="1271" y="5097"/>
                      <a:pt x="635" y="8183"/>
                      <a:pt x="0" y="10652"/>
                    </a:cubicBezTo>
                    <a:cubicBezTo>
                      <a:pt x="1271" y="13120"/>
                      <a:pt x="1906" y="16206"/>
                      <a:pt x="3812" y="18057"/>
                    </a:cubicBezTo>
                    <a:cubicBezTo>
                      <a:pt x="5718" y="19292"/>
                      <a:pt x="8894" y="21143"/>
                      <a:pt x="11435" y="205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95" name="Freeform 408"/>
              <p:cNvSpPr/>
              <p:nvPr/>
            </p:nvSpPr>
            <p:spPr>
              <a:xfrm>
                <a:off x="1142909" y="656665"/>
                <a:ext cx="139152" cy="1344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435" y="21600"/>
                    </a:moveTo>
                    <a:cubicBezTo>
                      <a:pt x="13976" y="21600"/>
                      <a:pt x="16518" y="20291"/>
                      <a:pt x="18424" y="18327"/>
                    </a:cubicBezTo>
                    <a:cubicBezTo>
                      <a:pt x="20329" y="16364"/>
                      <a:pt x="21600" y="13745"/>
                      <a:pt x="21600" y="11127"/>
                    </a:cubicBezTo>
                    <a:cubicBezTo>
                      <a:pt x="21600" y="8509"/>
                      <a:pt x="20329" y="5236"/>
                      <a:pt x="18424" y="3273"/>
                    </a:cubicBezTo>
                    <a:cubicBezTo>
                      <a:pt x="16518" y="1309"/>
                      <a:pt x="13976" y="0"/>
                      <a:pt x="11435" y="0"/>
                    </a:cubicBezTo>
                    <a:cubicBezTo>
                      <a:pt x="8894" y="0"/>
                      <a:pt x="5718" y="1309"/>
                      <a:pt x="3812" y="3273"/>
                    </a:cubicBezTo>
                    <a:cubicBezTo>
                      <a:pt x="1906" y="5236"/>
                      <a:pt x="1271" y="7855"/>
                      <a:pt x="0" y="11127"/>
                    </a:cubicBezTo>
                    <a:cubicBezTo>
                      <a:pt x="1271" y="13745"/>
                      <a:pt x="1906" y="16364"/>
                      <a:pt x="3812" y="18327"/>
                    </a:cubicBezTo>
                    <a:cubicBezTo>
                      <a:pt x="5718" y="20291"/>
                      <a:pt x="8894" y="21600"/>
                      <a:pt x="1143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96" name="Freeform 409"/>
              <p:cNvSpPr/>
              <p:nvPr/>
            </p:nvSpPr>
            <p:spPr>
              <a:xfrm>
                <a:off x="10725527" y="819267"/>
                <a:ext cx="14227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09" y="21600"/>
                    </a:moveTo>
                    <a:cubicBezTo>
                      <a:pt x="13577" y="21600"/>
                      <a:pt x="16663" y="19694"/>
                      <a:pt x="18514" y="17788"/>
                    </a:cubicBezTo>
                    <a:cubicBezTo>
                      <a:pt x="20366" y="15882"/>
                      <a:pt x="21600" y="12706"/>
                      <a:pt x="21600" y="10165"/>
                    </a:cubicBezTo>
                    <a:cubicBezTo>
                      <a:pt x="21600" y="8259"/>
                      <a:pt x="20366" y="5082"/>
                      <a:pt x="18514" y="3176"/>
                    </a:cubicBezTo>
                    <a:cubicBezTo>
                      <a:pt x="16663" y="1271"/>
                      <a:pt x="13577" y="0"/>
                      <a:pt x="11109" y="0"/>
                    </a:cubicBezTo>
                    <a:cubicBezTo>
                      <a:pt x="8640" y="0"/>
                      <a:pt x="5554" y="1271"/>
                      <a:pt x="3703" y="3176"/>
                    </a:cubicBezTo>
                    <a:cubicBezTo>
                      <a:pt x="1851" y="5082"/>
                      <a:pt x="1234" y="8259"/>
                      <a:pt x="0" y="10800"/>
                    </a:cubicBezTo>
                    <a:cubicBezTo>
                      <a:pt x="1234" y="13341"/>
                      <a:pt x="1851" y="16518"/>
                      <a:pt x="3703" y="18424"/>
                    </a:cubicBezTo>
                    <a:cubicBezTo>
                      <a:pt x="5554" y="20329"/>
                      <a:pt x="8640" y="21600"/>
                      <a:pt x="1110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97" name="Freeform 410"/>
              <p:cNvSpPr/>
              <p:nvPr/>
            </p:nvSpPr>
            <p:spPr>
              <a:xfrm>
                <a:off x="5606798" y="1313330"/>
                <a:ext cx="136013" cy="14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9" h="21600" extrusionOk="0">
                    <a:moveTo>
                      <a:pt x="10614" y="21600"/>
                    </a:moveTo>
                    <a:cubicBezTo>
                      <a:pt x="13082" y="20983"/>
                      <a:pt x="16168" y="19749"/>
                      <a:pt x="18019" y="17897"/>
                    </a:cubicBezTo>
                    <a:cubicBezTo>
                      <a:pt x="19871" y="16046"/>
                      <a:pt x="21105" y="12960"/>
                      <a:pt x="20488" y="11109"/>
                    </a:cubicBezTo>
                    <a:cubicBezTo>
                      <a:pt x="20488" y="8023"/>
                      <a:pt x="19254" y="5554"/>
                      <a:pt x="17402" y="3703"/>
                    </a:cubicBezTo>
                    <a:cubicBezTo>
                      <a:pt x="15551" y="1851"/>
                      <a:pt x="12465" y="1234"/>
                      <a:pt x="9996" y="0"/>
                    </a:cubicBezTo>
                    <a:cubicBezTo>
                      <a:pt x="7528" y="1234"/>
                      <a:pt x="4442" y="1851"/>
                      <a:pt x="2591" y="3703"/>
                    </a:cubicBezTo>
                    <a:cubicBezTo>
                      <a:pt x="1356" y="5554"/>
                      <a:pt x="-495" y="8640"/>
                      <a:pt x="122" y="11109"/>
                    </a:cubicBezTo>
                    <a:cubicBezTo>
                      <a:pt x="122" y="13577"/>
                      <a:pt x="1356" y="16663"/>
                      <a:pt x="3208" y="18514"/>
                    </a:cubicBezTo>
                    <a:cubicBezTo>
                      <a:pt x="5059" y="20366"/>
                      <a:pt x="8145" y="21600"/>
                      <a:pt x="1061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98" name="Freeform 411"/>
              <p:cNvSpPr/>
              <p:nvPr/>
            </p:nvSpPr>
            <p:spPr>
              <a:xfrm>
                <a:off x="2793952" y="1318020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435" y="21600"/>
                    </a:moveTo>
                    <a:cubicBezTo>
                      <a:pt x="13976" y="20965"/>
                      <a:pt x="17153" y="19694"/>
                      <a:pt x="19059" y="17788"/>
                    </a:cubicBezTo>
                    <a:cubicBezTo>
                      <a:pt x="20329" y="15882"/>
                      <a:pt x="21600" y="12706"/>
                      <a:pt x="21600" y="10165"/>
                    </a:cubicBezTo>
                    <a:cubicBezTo>
                      <a:pt x="21600" y="7624"/>
                      <a:pt x="19694" y="4447"/>
                      <a:pt x="17788" y="2541"/>
                    </a:cubicBezTo>
                    <a:cubicBezTo>
                      <a:pt x="16518" y="1271"/>
                      <a:pt x="13341" y="0"/>
                      <a:pt x="10800" y="0"/>
                    </a:cubicBezTo>
                    <a:cubicBezTo>
                      <a:pt x="8259" y="0"/>
                      <a:pt x="5082" y="1271"/>
                      <a:pt x="3176" y="3176"/>
                    </a:cubicBezTo>
                    <a:cubicBezTo>
                      <a:pt x="1906" y="5082"/>
                      <a:pt x="1271" y="8259"/>
                      <a:pt x="0" y="10800"/>
                    </a:cubicBezTo>
                    <a:cubicBezTo>
                      <a:pt x="1271" y="13341"/>
                      <a:pt x="1906" y="16518"/>
                      <a:pt x="3812" y="18424"/>
                    </a:cubicBezTo>
                    <a:cubicBezTo>
                      <a:pt x="5718" y="20329"/>
                      <a:pt x="8894" y="21600"/>
                      <a:pt x="1143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499" name="Freeform 412"/>
              <p:cNvSpPr/>
              <p:nvPr/>
            </p:nvSpPr>
            <p:spPr>
              <a:xfrm>
                <a:off x="3292705" y="1479060"/>
                <a:ext cx="142279" cy="1391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91" y="21600"/>
                    </a:moveTo>
                    <a:cubicBezTo>
                      <a:pt x="12960" y="21600"/>
                      <a:pt x="16046" y="20329"/>
                      <a:pt x="17897" y="18424"/>
                    </a:cubicBezTo>
                    <a:cubicBezTo>
                      <a:pt x="19749" y="16518"/>
                      <a:pt x="20366" y="13341"/>
                      <a:pt x="21600" y="10800"/>
                    </a:cubicBezTo>
                    <a:cubicBezTo>
                      <a:pt x="20366" y="8259"/>
                      <a:pt x="19749" y="5718"/>
                      <a:pt x="17897" y="3176"/>
                    </a:cubicBezTo>
                    <a:cubicBezTo>
                      <a:pt x="16046" y="635"/>
                      <a:pt x="12960" y="0"/>
                      <a:pt x="10491" y="0"/>
                    </a:cubicBezTo>
                    <a:cubicBezTo>
                      <a:pt x="8023" y="0"/>
                      <a:pt x="4937" y="1906"/>
                      <a:pt x="3086" y="3176"/>
                    </a:cubicBezTo>
                    <a:cubicBezTo>
                      <a:pt x="1851" y="5082"/>
                      <a:pt x="0" y="8259"/>
                      <a:pt x="0" y="10165"/>
                    </a:cubicBezTo>
                    <a:cubicBezTo>
                      <a:pt x="0" y="13341"/>
                      <a:pt x="1234" y="15882"/>
                      <a:pt x="3086" y="17788"/>
                    </a:cubicBezTo>
                    <a:cubicBezTo>
                      <a:pt x="4937" y="19694"/>
                      <a:pt x="8023" y="21600"/>
                      <a:pt x="104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0" name="Freeform 413"/>
              <p:cNvSpPr/>
              <p:nvPr/>
            </p:nvSpPr>
            <p:spPr>
              <a:xfrm>
                <a:off x="4943749" y="1479060"/>
                <a:ext cx="137587" cy="1391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341" y="21600"/>
                      <a:pt x="16518" y="20329"/>
                      <a:pt x="17788" y="18424"/>
                    </a:cubicBezTo>
                    <a:cubicBezTo>
                      <a:pt x="19694" y="16518"/>
                      <a:pt x="21600" y="13976"/>
                      <a:pt x="21600" y="11435"/>
                    </a:cubicBezTo>
                    <a:cubicBezTo>
                      <a:pt x="21600" y="8894"/>
                      <a:pt x="20329" y="5718"/>
                      <a:pt x="18424" y="3812"/>
                    </a:cubicBezTo>
                    <a:cubicBezTo>
                      <a:pt x="17153" y="1906"/>
                      <a:pt x="13976" y="0"/>
                      <a:pt x="11435" y="0"/>
                    </a:cubicBezTo>
                    <a:cubicBezTo>
                      <a:pt x="8894" y="0"/>
                      <a:pt x="5718" y="1271"/>
                      <a:pt x="3812" y="3176"/>
                    </a:cubicBezTo>
                    <a:cubicBezTo>
                      <a:pt x="1906" y="5082"/>
                      <a:pt x="1271" y="8259"/>
                      <a:pt x="0" y="10800"/>
                    </a:cubicBezTo>
                    <a:cubicBezTo>
                      <a:pt x="1271" y="13341"/>
                      <a:pt x="1906" y="16518"/>
                      <a:pt x="3176" y="18424"/>
                    </a:cubicBezTo>
                    <a:cubicBezTo>
                      <a:pt x="5082" y="20329"/>
                      <a:pt x="8259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1" name="Freeform 414"/>
              <p:cNvSpPr/>
              <p:nvPr/>
            </p:nvSpPr>
            <p:spPr>
              <a:xfrm>
                <a:off x="7091981" y="819267"/>
                <a:ext cx="137588" cy="137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976" y="20329"/>
                      <a:pt x="17153" y="19694"/>
                      <a:pt x="18424" y="17788"/>
                    </a:cubicBezTo>
                    <a:cubicBezTo>
                      <a:pt x="20329" y="15882"/>
                      <a:pt x="21600" y="12706"/>
                      <a:pt x="21600" y="10165"/>
                    </a:cubicBezTo>
                    <a:cubicBezTo>
                      <a:pt x="21600" y="7624"/>
                      <a:pt x="19694" y="4447"/>
                      <a:pt x="17788" y="2541"/>
                    </a:cubicBezTo>
                    <a:cubicBezTo>
                      <a:pt x="16518" y="1271"/>
                      <a:pt x="13341" y="0"/>
                      <a:pt x="10800" y="0"/>
                    </a:cubicBezTo>
                    <a:cubicBezTo>
                      <a:pt x="8259" y="0"/>
                      <a:pt x="5082" y="1271"/>
                      <a:pt x="3176" y="3176"/>
                    </a:cubicBezTo>
                    <a:cubicBezTo>
                      <a:pt x="1271" y="5082"/>
                      <a:pt x="0" y="8259"/>
                      <a:pt x="0" y="10800"/>
                    </a:cubicBezTo>
                    <a:cubicBezTo>
                      <a:pt x="0" y="13341"/>
                      <a:pt x="1906" y="16518"/>
                      <a:pt x="3812" y="18424"/>
                    </a:cubicBezTo>
                    <a:cubicBezTo>
                      <a:pt x="5718" y="20329"/>
                      <a:pt x="8894" y="20965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2" name="Freeform 415"/>
              <p:cNvSpPr/>
              <p:nvPr/>
            </p:nvSpPr>
            <p:spPr>
              <a:xfrm>
                <a:off x="6593228" y="981870"/>
                <a:ext cx="13758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435" y="21600"/>
                    </a:moveTo>
                    <a:cubicBezTo>
                      <a:pt x="13976" y="20366"/>
                      <a:pt x="17153" y="19749"/>
                      <a:pt x="18424" y="17280"/>
                    </a:cubicBezTo>
                    <a:cubicBezTo>
                      <a:pt x="20329" y="15429"/>
                      <a:pt x="21600" y="12343"/>
                      <a:pt x="21600" y="9874"/>
                    </a:cubicBezTo>
                    <a:cubicBezTo>
                      <a:pt x="21600" y="7406"/>
                      <a:pt x="19694" y="4937"/>
                      <a:pt x="18424" y="3086"/>
                    </a:cubicBezTo>
                    <a:cubicBezTo>
                      <a:pt x="16518" y="1234"/>
                      <a:pt x="13341" y="0"/>
                      <a:pt x="10800" y="0"/>
                    </a:cubicBezTo>
                    <a:cubicBezTo>
                      <a:pt x="8259" y="0"/>
                      <a:pt x="5082" y="1851"/>
                      <a:pt x="3812" y="3086"/>
                    </a:cubicBezTo>
                    <a:cubicBezTo>
                      <a:pt x="1906" y="4937"/>
                      <a:pt x="0" y="8023"/>
                      <a:pt x="0" y="10491"/>
                    </a:cubicBezTo>
                    <a:cubicBezTo>
                      <a:pt x="0" y="12960"/>
                      <a:pt x="1906" y="16046"/>
                      <a:pt x="3812" y="17897"/>
                    </a:cubicBezTo>
                    <a:cubicBezTo>
                      <a:pt x="5718" y="19749"/>
                      <a:pt x="8894" y="20366"/>
                      <a:pt x="1143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3" name="Freeform 416"/>
              <p:cNvSpPr/>
              <p:nvPr/>
            </p:nvSpPr>
            <p:spPr>
              <a:xfrm>
                <a:off x="154785" y="328896"/>
                <a:ext cx="136694" cy="1381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3" h="19885" extrusionOk="0">
                    <a:moveTo>
                      <a:pt x="6171" y="18150"/>
                    </a:moveTo>
                    <a:cubicBezTo>
                      <a:pt x="8023" y="19318"/>
                      <a:pt x="10491" y="21069"/>
                      <a:pt x="12960" y="18734"/>
                    </a:cubicBezTo>
                    <a:cubicBezTo>
                      <a:pt x="15429" y="19318"/>
                      <a:pt x="16663" y="16983"/>
                      <a:pt x="18514" y="15815"/>
                    </a:cubicBezTo>
                    <a:cubicBezTo>
                      <a:pt x="20983" y="13480"/>
                      <a:pt x="21600" y="10561"/>
                      <a:pt x="20366" y="7058"/>
                    </a:cubicBezTo>
                    <a:cubicBezTo>
                      <a:pt x="19749" y="4139"/>
                      <a:pt x="17280" y="2388"/>
                      <a:pt x="14811" y="1220"/>
                    </a:cubicBezTo>
                    <a:cubicBezTo>
                      <a:pt x="12960" y="53"/>
                      <a:pt x="10491" y="-531"/>
                      <a:pt x="7406" y="637"/>
                    </a:cubicBezTo>
                    <a:cubicBezTo>
                      <a:pt x="4937" y="2388"/>
                      <a:pt x="617" y="7058"/>
                      <a:pt x="0" y="9977"/>
                    </a:cubicBezTo>
                    <a:cubicBezTo>
                      <a:pt x="0" y="9977"/>
                      <a:pt x="617" y="10561"/>
                      <a:pt x="617" y="11145"/>
                    </a:cubicBezTo>
                    <a:cubicBezTo>
                      <a:pt x="1234" y="14647"/>
                      <a:pt x="3703" y="16983"/>
                      <a:pt x="6171" y="181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4" name="Freeform 417"/>
              <p:cNvSpPr/>
              <p:nvPr/>
            </p:nvSpPr>
            <p:spPr>
              <a:xfrm>
                <a:off x="10891256" y="817365"/>
                <a:ext cx="137588" cy="1407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691" extrusionOk="0">
                    <a:moveTo>
                      <a:pt x="7624" y="17491"/>
                    </a:moveTo>
                    <a:cubicBezTo>
                      <a:pt x="9529" y="17491"/>
                      <a:pt x="10800" y="20191"/>
                      <a:pt x="12706" y="17491"/>
                    </a:cubicBezTo>
                    <a:cubicBezTo>
                      <a:pt x="17788" y="16411"/>
                      <a:pt x="19059" y="15331"/>
                      <a:pt x="20965" y="11011"/>
                    </a:cubicBezTo>
                    <a:cubicBezTo>
                      <a:pt x="20965" y="9931"/>
                      <a:pt x="21600" y="9391"/>
                      <a:pt x="21600" y="8851"/>
                    </a:cubicBezTo>
                    <a:cubicBezTo>
                      <a:pt x="20965" y="5611"/>
                      <a:pt x="17788" y="3451"/>
                      <a:pt x="15247" y="1291"/>
                    </a:cubicBezTo>
                    <a:cubicBezTo>
                      <a:pt x="13341" y="1831"/>
                      <a:pt x="11435" y="-1409"/>
                      <a:pt x="8894" y="751"/>
                    </a:cubicBezTo>
                    <a:cubicBezTo>
                      <a:pt x="5082" y="751"/>
                      <a:pt x="3812" y="3451"/>
                      <a:pt x="1271" y="5611"/>
                    </a:cubicBezTo>
                    <a:cubicBezTo>
                      <a:pt x="635" y="6151"/>
                      <a:pt x="635" y="8311"/>
                      <a:pt x="0" y="9931"/>
                    </a:cubicBezTo>
                    <a:cubicBezTo>
                      <a:pt x="0" y="12091"/>
                      <a:pt x="4447" y="16951"/>
                      <a:pt x="7624" y="1749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5" name="Freeform 418"/>
              <p:cNvSpPr/>
              <p:nvPr/>
            </p:nvSpPr>
            <p:spPr>
              <a:xfrm>
                <a:off x="1641662" y="823958"/>
                <a:ext cx="140812" cy="135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64" h="20131" extrusionOk="0">
                    <a:moveTo>
                      <a:pt x="7005" y="18600"/>
                    </a:moveTo>
                    <a:cubicBezTo>
                      <a:pt x="8757" y="18600"/>
                      <a:pt x="9924" y="21600"/>
                      <a:pt x="11676" y="19200"/>
                    </a:cubicBezTo>
                    <a:cubicBezTo>
                      <a:pt x="14595" y="19200"/>
                      <a:pt x="16930" y="16200"/>
                      <a:pt x="18097" y="13800"/>
                    </a:cubicBezTo>
                    <a:cubicBezTo>
                      <a:pt x="19265" y="12600"/>
                      <a:pt x="21600" y="10200"/>
                      <a:pt x="19265" y="7800"/>
                    </a:cubicBezTo>
                    <a:cubicBezTo>
                      <a:pt x="19265" y="4800"/>
                      <a:pt x="16930" y="3600"/>
                      <a:pt x="15762" y="1800"/>
                    </a:cubicBezTo>
                    <a:cubicBezTo>
                      <a:pt x="13427" y="0"/>
                      <a:pt x="10508" y="0"/>
                      <a:pt x="7589" y="0"/>
                    </a:cubicBezTo>
                    <a:cubicBezTo>
                      <a:pt x="4670" y="600"/>
                      <a:pt x="3503" y="3000"/>
                      <a:pt x="2335" y="4200"/>
                    </a:cubicBezTo>
                    <a:cubicBezTo>
                      <a:pt x="1168" y="5400"/>
                      <a:pt x="584" y="7800"/>
                      <a:pt x="0" y="9000"/>
                    </a:cubicBezTo>
                    <a:cubicBezTo>
                      <a:pt x="584" y="10800"/>
                      <a:pt x="584" y="12600"/>
                      <a:pt x="1168" y="13800"/>
                    </a:cubicBezTo>
                    <a:cubicBezTo>
                      <a:pt x="2919" y="15600"/>
                      <a:pt x="4670" y="18600"/>
                      <a:pt x="7005" y="18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6" name="Freeform 419"/>
              <p:cNvSpPr/>
              <p:nvPr/>
            </p:nvSpPr>
            <p:spPr>
              <a:xfrm>
                <a:off x="4781146" y="1481617"/>
                <a:ext cx="137212" cy="1365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83" h="21203" extrusionOk="0">
                    <a:moveTo>
                      <a:pt x="10200" y="21203"/>
                    </a:moveTo>
                    <a:cubicBezTo>
                      <a:pt x="10200" y="21203"/>
                      <a:pt x="10800" y="21203"/>
                      <a:pt x="10800" y="21203"/>
                    </a:cubicBezTo>
                    <a:cubicBezTo>
                      <a:pt x="13800" y="20568"/>
                      <a:pt x="18000" y="17391"/>
                      <a:pt x="18600" y="14850"/>
                    </a:cubicBezTo>
                    <a:cubicBezTo>
                      <a:pt x="19800" y="12944"/>
                      <a:pt x="21600" y="11038"/>
                      <a:pt x="19200" y="8497"/>
                    </a:cubicBezTo>
                    <a:cubicBezTo>
                      <a:pt x="19800" y="5321"/>
                      <a:pt x="17400" y="4050"/>
                      <a:pt x="15600" y="2144"/>
                    </a:cubicBezTo>
                    <a:cubicBezTo>
                      <a:pt x="13200" y="238"/>
                      <a:pt x="10800" y="-397"/>
                      <a:pt x="7800" y="238"/>
                    </a:cubicBezTo>
                    <a:cubicBezTo>
                      <a:pt x="5400" y="874"/>
                      <a:pt x="4800" y="2779"/>
                      <a:pt x="3000" y="4050"/>
                    </a:cubicBezTo>
                    <a:cubicBezTo>
                      <a:pt x="600" y="5321"/>
                      <a:pt x="1200" y="7862"/>
                      <a:pt x="0" y="9768"/>
                    </a:cubicBezTo>
                    <a:cubicBezTo>
                      <a:pt x="0" y="10403"/>
                      <a:pt x="600" y="12309"/>
                      <a:pt x="1200" y="13579"/>
                    </a:cubicBezTo>
                    <a:cubicBezTo>
                      <a:pt x="1800" y="16756"/>
                      <a:pt x="7200" y="21203"/>
                      <a:pt x="10200" y="212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7" name="Freeform 420"/>
              <p:cNvSpPr/>
              <p:nvPr/>
            </p:nvSpPr>
            <p:spPr>
              <a:xfrm>
                <a:off x="10068862" y="653538"/>
                <a:ext cx="137588" cy="14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3" y="20366"/>
                    </a:moveTo>
                    <a:cubicBezTo>
                      <a:pt x="7624" y="20983"/>
                      <a:pt x="9529" y="21600"/>
                      <a:pt x="10800" y="21600"/>
                    </a:cubicBezTo>
                    <a:cubicBezTo>
                      <a:pt x="13976" y="20366"/>
                      <a:pt x="16518" y="19131"/>
                      <a:pt x="19059" y="16046"/>
                    </a:cubicBezTo>
                    <a:cubicBezTo>
                      <a:pt x="20965" y="14811"/>
                      <a:pt x="19694" y="12343"/>
                      <a:pt x="21600" y="10491"/>
                    </a:cubicBezTo>
                    <a:cubicBezTo>
                      <a:pt x="20329" y="8023"/>
                      <a:pt x="19059" y="4937"/>
                      <a:pt x="16518" y="2469"/>
                    </a:cubicBezTo>
                    <a:cubicBezTo>
                      <a:pt x="14612" y="1234"/>
                      <a:pt x="12071" y="1234"/>
                      <a:pt x="10165" y="0"/>
                    </a:cubicBezTo>
                    <a:cubicBezTo>
                      <a:pt x="6988" y="1234"/>
                      <a:pt x="4447" y="3086"/>
                      <a:pt x="1906" y="5554"/>
                    </a:cubicBezTo>
                    <a:cubicBezTo>
                      <a:pt x="635" y="6789"/>
                      <a:pt x="1271" y="9257"/>
                      <a:pt x="0" y="10491"/>
                    </a:cubicBezTo>
                    <a:cubicBezTo>
                      <a:pt x="0" y="12343"/>
                      <a:pt x="0" y="14194"/>
                      <a:pt x="1271" y="14811"/>
                    </a:cubicBezTo>
                    <a:cubicBezTo>
                      <a:pt x="2541" y="16663"/>
                      <a:pt x="4447" y="18514"/>
                      <a:pt x="6353" y="203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8" name="Freeform 421"/>
              <p:cNvSpPr/>
              <p:nvPr/>
            </p:nvSpPr>
            <p:spPr>
              <a:xfrm>
                <a:off x="6929378" y="819267"/>
                <a:ext cx="139607" cy="1388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91" h="19978" extrusionOk="0">
                    <a:moveTo>
                      <a:pt x="7005" y="18681"/>
                    </a:moveTo>
                    <a:cubicBezTo>
                      <a:pt x="8173" y="18681"/>
                      <a:pt x="9924" y="21600"/>
                      <a:pt x="11676" y="18681"/>
                    </a:cubicBezTo>
                    <a:cubicBezTo>
                      <a:pt x="15178" y="19265"/>
                      <a:pt x="16930" y="16346"/>
                      <a:pt x="18097" y="14011"/>
                    </a:cubicBezTo>
                    <a:cubicBezTo>
                      <a:pt x="19265" y="12843"/>
                      <a:pt x="21600" y="9924"/>
                      <a:pt x="18681" y="8173"/>
                    </a:cubicBezTo>
                    <a:cubicBezTo>
                      <a:pt x="19265" y="4086"/>
                      <a:pt x="15762" y="2919"/>
                      <a:pt x="14011" y="1168"/>
                    </a:cubicBezTo>
                    <a:cubicBezTo>
                      <a:pt x="12843" y="0"/>
                      <a:pt x="10508" y="0"/>
                      <a:pt x="8757" y="0"/>
                    </a:cubicBezTo>
                    <a:cubicBezTo>
                      <a:pt x="6422" y="584"/>
                      <a:pt x="2335" y="3503"/>
                      <a:pt x="1168" y="5838"/>
                    </a:cubicBezTo>
                    <a:cubicBezTo>
                      <a:pt x="584" y="7005"/>
                      <a:pt x="0" y="8757"/>
                      <a:pt x="0" y="9924"/>
                    </a:cubicBezTo>
                    <a:cubicBezTo>
                      <a:pt x="0" y="12843"/>
                      <a:pt x="4086" y="18097"/>
                      <a:pt x="7005" y="1868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09" name="Freeform 422"/>
              <p:cNvSpPr/>
              <p:nvPr/>
            </p:nvSpPr>
            <p:spPr>
              <a:xfrm>
                <a:off x="5947395" y="1160108"/>
                <a:ext cx="125936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1" h="21600" extrusionOk="0">
                    <a:moveTo>
                      <a:pt x="17189" y="2787"/>
                    </a:moveTo>
                    <a:cubicBezTo>
                      <a:pt x="15225" y="697"/>
                      <a:pt x="13261" y="0"/>
                      <a:pt x="9989" y="0"/>
                    </a:cubicBezTo>
                    <a:cubicBezTo>
                      <a:pt x="7371" y="0"/>
                      <a:pt x="4752" y="0"/>
                      <a:pt x="2789" y="2787"/>
                    </a:cubicBezTo>
                    <a:cubicBezTo>
                      <a:pt x="825" y="4877"/>
                      <a:pt x="-484" y="6968"/>
                      <a:pt x="171" y="9755"/>
                    </a:cubicBezTo>
                    <a:cubicBezTo>
                      <a:pt x="171" y="13239"/>
                      <a:pt x="-484" y="16026"/>
                      <a:pt x="2789" y="18116"/>
                    </a:cubicBezTo>
                    <a:cubicBezTo>
                      <a:pt x="4752" y="20206"/>
                      <a:pt x="6716" y="21600"/>
                      <a:pt x="9334" y="21600"/>
                    </a:cubicBezTo>
                    <a:cubicBezTo>
                      <a:pt x="12607" y="20903"/>
                      <a:pt x="15225" y="21600"/>
                      <a:pt x="17189" y="18813"/>
                    </a:cubicBezTo>
                    <a:cubicBezTo>
                      <a:pt x="19152" y="16026"/>
                      <a:pt x="21116" y="14632"/>
                      <a:pt x="19807" y="11148"/>
                    </a:cubicBezTo>
                    <a:cubicBezTo>
                      <a:pt x="20461" y="7665"/>
                      <a:pt x="19807" y="5574"/>
                      <a:pt x="17189" y="278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0" name="Freeform 423"/>
              <p:cNvSpPr/>
              <p:nvPr/>
            </p:nvSpPr>
            <p:spPr>
              <a:xfrm>
                <a:off x="2310835" y="987317"/>
                <a:ext cx="126643" cy="127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15" extrusionOk="0">
                    <a:moveTo>
                      <a:pt x="9755" y="20715"/>
                    </a:moveTo>
                    <a:cubicBezTo>
                      <a:pt x="13239" y="20060"/>
                      <a:pt x="16026" y="20715"/>
                      <a:pt x="18116" y="18097"/>
                    </a:cubicBezTo>
                    <a:cubicBezTo>
                      <a:pt x="20206" y="15479"/>
                      <a:pt x="21600" y="13515"/>
                      <a:pt x="21600" y="10897"/>
                    </a:cubicBezTo>
                    <a:cubicBezTo>
                      <a:pt x="20903" y="7624"/>
                      <a:pt x="21600" y="5006"/>
                      <a:pt x="18813" y="3042"/>
                    </a:cubicBezTo>
                    <a:cubicBezTo>
                      <a:pt x="16026" y="1079"/>
                      <a:pt x="14632" y="-885"/>
                      <a:pt x="11148" y="424"/>
                    </a:cubicBezTo>
                    <a:cubicBezTo>
                      <a:pt x="7665" y="-230"/>
                      <a:pt x="5574" y="424"/>
                      <a:pt x="2787" y="3042"/>
                    </a:cubicBezTo>
                    <a:cubicBezTo>
                      <a:pt x="697" y="5006"/>
                      <a:pt x="0" y="6970"/>
                      <a:pt x="0" y="10242"/>
                    </a:cubicBezTo>
                    <a:cubicBezTo>
                      <a:pt x="0" y="12860"/>
                      <a:pt x="0" y="15479"/>
                      <a:pt x="2787" y="17442"/>
                    </a:cubicBezTo>
                    <a:cubicBezTo>
                      <a:pt x="4877" y="19406"/>
                      <a:pt x="6968" y="20715"/>
                      <a:pt x="9755" y="2071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1" name="Freeform 424"/>
              <p:cNvSpPr/>
              <p:nvPr/>
            </p:nvSpPr>
            <p:spPr>
              <a:xfrm>
                <a:off x="5448629" y="1321147"/>
                <a:ext cx="12677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1" h="21600" extrusionOk="0">
                    <a:moveTo>
                      <a:pt x="2876" y="18813"/>
                    </a:moveTo>
                    <a:cubicBezTo>
                      <a:pt x="4901" y="21600"/>
                      <a:pt x="7601" y="21600"/>
                      <a:pt x="10976" y="21600"/>
                    </a:cubicBezTo>
                    <a:cubicBezTo>
                      <a:pt x="13676" y="21600"/>
                      <a:pt x="15701" y="20903"/>
                      <a:pt x="17726" y="18813"/>
                    </a:cubicBezTo>
                    <a:cubicBezTo>
                      <a:pt x="20426" y="16723"/>
                      <a:pt x="21101" y="13935"/>
                      <a:pt x="21101" y="11148"/>
                    </a:cubicBezTo>
                    <a:cubicBezTo>
                      <a:pt x="21101" y="7665"/>
                      <a:pt x="20426" y="5574"/>
                      <a:pt x="17726" y="2787"/>
                    </a:cubicBezTo>
                    <a:cubicBezTo>
                      <a:pt x="15701" y="697"/>
                      <a:pt x="13001" y="0"/>
                      <a:pt x="10301" y="0"/>
                    </a:cubicBezTo>
                    <a:cubicBezTo>
                      <a:pt x="7601" y="0"/>
                      <a:pt x="5576" y="697"/>
                      <a:pt x="2876" y="2787"/>
                    </a:cubicBezTo>
                    <a:cubicBezTo>
                      <a:pt x="851" y="5574"/>
                      <a:pt x="-499" y="7665"/>
                      <a:pt x="176" y="11148"/>
                    </a:cubicBezTo>
                    <a:cubicBezTo>
                      <a:pt x="-499" y="14632"/>
                      <a:pt x="851" y="16026"/>
                      <a:pt x="2876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2" name="Freeform 425"/>
              <p:cNvSpPr/>
              <p:nvPr/>
            </p:nvSpPr>
            <p:spPr>
              <a:xfrm>
                <a:off x="6272713" y="987317"/>
                <a:ext cx="126521" cy="127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9" h="20715" extrusionOk="0">
                    <a:moveTo>
                      <a:pt x="2700" y="17442"/>
                    </a:moveTo>
                    <a:cubicBezTo>
                      <a:pt x="4725" y="19406"/>
                      <a:pt x="6750" y="20715"/>
                      <a:pt x="10125" y="20715"/>
                    </a:cubicBezTo>
                    <a:cubicBezTo>
                      <a:pt x="12825" y="20060"/>
                      <a:pt x="15525" y="20715"/>
                      <a:pt x="18225" y="18097"/>
                    </a:cubicBezTo>
                    <a:cubicBezTo>
                      <a:pt x="19575" y="15479"/>
                      <a:pt x="21600" y="13515"/>
                      <a:pt x="20925" y="10897"/>
                    </a:cubicBezTo>
                    <a:cubicBezTo>
                      <a:pt x="20925" y="7624"/>
                      <a:pt x="20925" y="5006"/>
                      <a:pt x="18225" y="3042"/>
                    </a:cubicBezTo>
                    <a:cubicBezTo>
                      <a:pt x="16200" y="1079"/>
                      <a:pt x="14175" y="-885"/>
                      <a:pt x="10800" y="424"/>
                    </a:cubicBezTo>
                    <a:cubicBezTo>
                      <a:pt x="7425" y="-885"/>
                      <a:pt x="5400" y="1079"/>
                      <a:pt x="2700" y="3042"/>
                    </a:cubicBezTo>
                    <a:cubicBezTo>
                      <a:pt x="675" y="5006"/>
                      <a:pt x="0" y="6970"/>
                      <a:pt x="0" y="10242"/>
                    </a:cubicBezTo>
                    <a:cubicBezTo>
                      <a:pt x="0" y="12860"/>
                      <a:pt x="675" y="15479"/>
                      <a:pt x="2700" y="174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3" name="Freeform 426"/>
              <p:cNvSpPr/>
              <p:nvPr/>
            </p:nvSpPr>
            <p:spPr>
              <a:xfrm>
                <a:off x="6438316" y="987590"/>
                <a:ext cx="124178" cy="1271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69" h="21168" extrusionOk="0">
                    <a:moveTo>
                      <a:pt x="10976" y="21168"/>
                    </a:moveTo>
                    <a:cubicBezTo>
                      <a:pt x="13676" y="21168"/>
                      <a:pt x="15701" y="19818"/>
                      <a:pt x="17726" y="17793"/>
                    </a:cubicBezTo>
                    <a:cubicBezTo>
                      <a:pt x="20426" y="15768"/>
                      <a:pt x="20426" y="13068"/>
                      <a:pt x="20426" y="10368"/>
                    </a:cubicBezTo>
                    <a:cubicBezTo>
                      <a:pt x="21101" y="7668"/>
                      <a:pt x="20426" y="4968"/>
                      <a:pt x="17726" y="2943"/>
                    </a:cubicBezTo>
                    <a:cubicBezTo>
                      <a:pt x="15701" y="243"/>
                      <a:pt x="13001" y="-432"/>
                      <a:pt x="9626" y="243"/>
                    </a:cubicBezTo>
                    <a:cubicBezTo>
                      <a:pt x="6926" y="-432"/>
                      <a:pt x="4901" y="918"/>
                      <a:pt x="2876" y="2943"/>
                    </a:cubicBezTo>
                    <a:cubicBezTo>
                      <a:pt x="176" y="4968"/>
                      <a:pt x="176" y="7668"/>
                      <a:pt x="176" y="11043"/>
                    </a:cubicBezTo>
                    <a:cubicBezTo>
                      <a:pt x="-499" y="13743"/>
                      <a:pt x="851" y="15768"/>
                      <a:pt x="2876" y="17793"/>
                    </a:cubicBezTo>
                    <a:cubicBezTo>
                      <a:pt x="4901" y="21168"/>
                      <a:pt x="7601" y="20493"/>
                      <a:pt x="10976" y="211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4" name="Freeform 427"/>
              <p:cNvSpPr/>
              <p:nvPr/>
            </p:nvSpPr>
            <p:spPr>
              <a:xfrm>
                <a:off x="3461700" y="1486750"/>
                <a:ext cx="127921" cy="1237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49" h="20601" extrusionOk="0">
                    <a:moveTo>
                      <a:pt x="2748" y="17726"/>
                    </a:moveTo>
                    <a:cubicBezTo>
                      <a:pt x="5366" y="19751"/>
                      <a:pt x="7330" y="21101"/>
                      <a:pt x="9948" y="20426"/>
                    </a:cubicBezTo>
                    <a:cubicBezTo>
                      <a:pt x="13220" y="20426"/>
                      <a:pt x="15184" y="20426"/>
                      <a:pt x="17148" y="18401"/>
                    </a:cubicBezTo>
                    <a:cubicBezTo>
                      <a:pt x="19111" y="15701"/>
                      <a:pt x="21075" y="14351"/>
                      <a:pt x="20420" y="10976"/>
                    </a:cubicBezTo>
                    <a:cubicBezTo>
                      <a:pt x="20420" y="8276"/>
                      <a:pt x="20420" y="4901"/>
                      <a:pt x="17802" y="2876"/>
                    </a:cubicBezTo>
                    <a:cubicBezTo>
                      <a:pt x="15839" y="851"/>
                      <a:pt x="13875" y="-499"/>
                      <a:pt x="10602" y="176"/>
                    </a:cubicBezTo>
                    <a:cubicBezTo>
                      <a:pt x="7984" y="176"/>
                      <a:pt x="5366" y="-499"/>
                      <a:pt x="2748" y="2876"/>
                    </a:cubicBezTo>
                    <a:cubicBezTo>
                      <a:pt x="1439" y="4901"/>
                      <a:pt x="-525" y="6926"/>
                      <a:pt x="130" y="9626"/>
                    </a:cubicBezTo>
                    <a:cubicBezTo>
                      <a:pt x="130" y="13001"/>
                      <a:pt x="784" y="15701"/>
                      <a:pt x="2748" y="177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5" name="Freeform 428"/>
              <p:cNvSpPr/>
              <p:nvPr/>
            </p:nvSpPr>
            <p:spPr>
              <a:xfrm>
                <a:off x="3633546" y="1486765"/>
                <a:ext cx="126770" cy="125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1" h="20231" extrusionOk="0">
                    <a:moveTo>
                      <a:pt x="10800" y="19807"/>
                    </a:moveTo>
                    <a:cubicBezTo>
                      <a:pt x="14175" y="21116"/>
                      <a:pt x="16200" y="19152"/>
                      <a:pt x="18225" y="17189"/>
                    </a:cubicBezTo>
                    <a:cubicBezTo>
                      <a:pt x="20925" y="15225"/>
                      <a:pt x="20925" y="12607"/>
                      <a:pt x="20925" y="9334"/>
                    </a:cubicBezTo>
                    <a:cubicBezTo>
                      <a:pt x="21600" y="6716"/>
                      <a:pt x="20250" y="4752"/>
                      <a:pt x="18225" y="2789"/>
                    </a:cubicBezTo>
                    <a:cubicBezTo>
                      <a:pt x="15525" y="-484"/>
                      <a:pt x="12825" y="171"/>
                      <a:pt x="10125" y="171"/>
                    </a:cubicBezTo>
                    <a:cubicBezTo>
                      <a:pt x="6750" y="-484"/>
                      <a:pt x="4725" y="825"/>
                      <a:pt x="2700" y="2789"/>
                    </a:cubicBezTo>
                    <a:cubicBezTo>
                      <a:pt x="675" y="4752"/>
                      <a:pt x="0" y="7371"/>
                      <a:pt x="0" y="9989"/>
                    </a:cubicBezTo>
                    <a:cubicBezTo>
                      <a:pt x="0" y="13261"/>
                      <a:pt x="675" y="15225"/>
                      <a:pt x="2700" y="17189"/>
                    </a:cubicBezTo>
                    <a:cubicBezTo>
                      <a:pt x="5400" y="19807"/>
                      <a:pt x="8100" y="20461"/>
                      <a:pt x="10800" y="1980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6" name="Freeform 429"/>
              <p:cNvSpPr/>
              <p:nvPr/>
            </p:nvSpPr>
            <p:spPr>
              <a:xfrm>
                <a:off x="1812082" y="824778"/>
                <a:ext cx="126644" cy="1256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90" extrusionOk="0">
                    <a:moveTo>
                      <a:pt x="10452" y="20060"/>
                    </a:moveTo>
                    <a:cubicBezTo>
                      <a:pt x="13239" y="20060"/>
                      <a:pt x="16026" y="20715"/>
                      <a:pt x="18813" y="17442"/>
                    </a:cubicBezTo>
                    <a:cubicBezTo>
                      <a:pt x="20206" y="15479"/>
                      <a:pt x="21600" y="13515"/>
                      <a:pt x="21600" y="10897"/>
                    </a:cubicBezTo>
                    <a:cubicBezTo>
                      <a:pt x="21600" y="7624"/>
                      <a:pt x="21600" y="5006"/>
                      <a:pt x="18813" y="3042"/>
                    </a:cubicBezTo>
                    <a:cubicBezTo>
                      <a:pt x="16026" y="1079"/>
                      <a:pt x="14632" y="-885"/>
                      <a:pt x="11148" y="424"/>
                    </a:cubicBezTo>
                    <a:cubicBezTo>
                      <a:pt x="7665" y="-230"/>
                      <a:pt x="5574" y="424"/>
                      <a:pt x="2787" y="3042"/>
                    </a:cubicBezTo>
                    <a:cubicBezTo>
                      <a:pt x="697" y="5006"/>
                      <a:pt x="0" y="6970"/>
                      <a:pt x="0" y="10242"/>
                    </a:cubicBezTo>
                    <a:cubicBezTo>
                      <a:pt x="0" y="12860"/>
                      <a:pt x="0" y="14824"/>
                      <a:pt x="2787" y="17442"/>
                    </a:cubicBezTo>
                    <a:cubicBezTo>
                      <a:pt x="4877" y="18751"/>
                      <a:pt x="6968" y="20715"/>
                      <a:pt x="10452" y="200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7" name="Freeform 430"/>
              <p:cNvSpPr/>
              <p:nvPr/>
            </p:nvSpPr>
            <p:spPr>
              <a:xfrm>
                <a:off x="1976453" y="823958"/>
                <a:ext cx="124775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80" h="21600" extrusionOk="0">
                    <a:moveTo>
                      <a:pt x="3131" y="18813"/>
                    </a:moveTo>
                    <a:cubicBezTo>
                      <a:pt x="5095" y="20903"/>
                      <a:pt x="7059" y="21600"/>
                      <a:pt x="10331" y="21600"/>
                    </a:cubicBezTo>
                    <a:cubicBezTo>
                      <a:pt x="12949" y="21600"/>
                      <a:pt x="14913" y="21600"/>
                      <a:pt x="17531" y="18813"/>
                    </a:cubicBezTo>
                    <a:cubicBezTo>
                      <a:pt x="18840" y="16723"/>
                      <a:pt x="20804" y="14632"/>
                      <a:pt x="20149" y="11845"/>
                    </a:cubicBezTo>
                    <a:cubicBezTo>
                      <a:pt x="20149" y="8361"/>
                      <a:pt x="20804" y="5574"/>
                      <a:pt x="17531" y="3484"/>
                    </a:cubicBezTo>
                    <a:cubicBezTo>
                      <a:pt x="15568" y="1394"/>
                      <a:pt x="13604" y="0"/>
                      <a:pt x="10986" y="0"/>
                    </a:cubicBezTo>
                    <a:cubicBezTo>
                      <a:pt x="7713" y="697"/>
                      <a:pt x="5095" y="0"/>
                      <a:pt x="3131" y="3484"/>
                    </a:cubicBezTo>
                    <a:cubicBezTo>
                      <a:pt x="1168" y="5574"/>
                      <a:pt x="-796" y="7665"/>
                      <a:pt x="513" y="11148"/>
                    </a:cubicBezTo>
                    <a:cubicBezTo>
                      <a:pt x="-796" y="13935"/>
                      <a:pt x="513" y="16723"/>
                      <a:pt x="3131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8" name="Freeform 431"/>
              <p:cNvSpPr/>
              <p:nvPr/>
            </p:nvSpPr>
            <p:spPr>
              <a:xfrm>
                <a:off x="6601045" y="824729"/>
                <a:ext cx="126644" cy="12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38" extrusionOk="0">
                    <a:moveTo>
                      <a:pt x="2787" y="17450"/>
                    </a:moveTo>
                    <a:cubicBezTo>
                      <a:pt x="4877" y="19414"/>
                      <a:pt x="6968" y="20723"/>
                      <a:pt x="10452" y="20068"/>
                    </a:cubicBezTo>
                    <a:cubicBezTo>
                      <a:pt x="13239" y="20068"/>
                      <a:pt x="16026" y="20068"/>
                      <a:pt x="18813" y="17450"/>
                    </a:cubicBezTo>
                    <a:cubicBezTo>
                      <a:pt x="20206" y="15487"/>
                      <a:pt x="21600" y="13523"/>
                      <a:pt x="21600" y="10250"/>
                    </a:cubicBezTo>
                    <a:cubicBezTo>
                      <a:pt x="21600" y="7632"/>
                      <a:pt x="20903" y="5014"/>
                      <a:pt x="18116" y="2396"/>
                    </a:cubicBezTo>
                    <a:cubicBezTo>
                      <a:pt x="16026" y="1087"/>
                      <a:pt x="13935" y="-877"/>
                      <a:pt x="10452" y="432"/>
                    </a:cubicBezTo>
                    <a:cubicBezTo>
                      <a:pt x="6968" y="-877"/>
                      <a:pt x="4877" y="1087"/>
                      <a:pt x="2787" y="3050"/>
                    </a:cubicBezTo>
                    <a:cubicBezTo>
                      <a:pt x="0" y="5014"/>
                      <a:pt x="0" y="7632"/>
                      <a:pt x="0" y="10250"/>
                    </a:cubicBezTo>
                    <a:cubicBezTo>
                      <a:pt x="0" y="12868"/>
                      <a:pt x="697" y="15487"/>
                      <a:pt x="2787" y="174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19" name="Freeform 432"/>
              <p:cNvSpPr/>
              <p:nvPr/>
            </p:nvSpPr>
            <p:spPr>
              <a:xfrm>
                <a:off x="6771466" y="823958"/>
                <a:ext cx="126521" cy="1265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9" h="21059" extrusionOk="0">
                    <a:moveTo>
                      <a:pt x="2700" y="18225"/>
                    </a:moveTo>
                    <a:cubicBezTo>
                      <a:pt x="5400" y="19575"/>
                      <a:pt x="6750" y="21600"/>
                      <a:pt x="10125" y="20925"/>
                    </a:cubicBezTo>
                    <a:cubicBezTo>
                      <a:pt x="12825" y="20925"/>
                      <a:pt x="15525" y="20925"/>
                      <a:pt x="18225" y="18225"/>
                    </a:cubicBezTo>
                    <a:cubicBezTo>
                      <a:pt x="19575" y="16200"/>
                      <a:pt x="21600" y="14175"/>
                      <a:pt x="20925" y="11475"/>
                    </a:cubicBezTo>
                    <a:cubicBezTo>
                      <a:pt x="20925" y="8100"/>
                      <a:pt x="20250" y="5400"/>
                      <a:pt x="18225" y="3375"/>
                    </a:cubicBezTo>
                    <a:cubicBezTo>
                      <a:pt x="15525" y="675"/>
                      <a:pt x="13500" y="0"/>
                      <a:pt x="10800" y="0"/>
                    </a:cubicBezTo>
                    <a:cubicBezTo>
                      <a:pt x="8100" y="0"/>
                      <a:pt x="5400" y="675"/>
                      <a:pt x="3375" y="2700"/>
                    </a:cubicBezTo>
                    <a:cubicBezTo>
                      <a:pt x="1350" y="4725"/>
                      <a:pt x="0" y="6750"/>
                      <a:pt x="0" y="10125"/>
                    </a:cubicBezTo>
                    <a:cubicBezTo>
                      <a:pt x="675" y="12825"/>
                      <a:pt x="0" y="15525"/>
                      <a:pt x="2700" y="182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0" name="Freeform 433"/>
              <p:cNvSpPr/>
              <p:nvPr/>
            </p:nvSpPr>
            <p:spPr>
              <a:xfrm>
                <a:off x="11061677" y="823958"/>
                <a:ext cx="126644" cy="127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15" extrusionOk="0">
                    <a:moveTo>
                      <a:pt x="2787" y="17673"/>
                    </a:moveTo>
                    <a:cubicBezTo>
                      <a:pt x="5574" y="19636"/>
                      <a:pt x="7665" y="20945"/>
                      <a:pt x="11148" y="20291"/>
                    </a:cubicBezTo>
                    <a:cubicBezTo>
                      <a:pt x="14632" y="21600"/>
                      <a:pt x="16026" y="19636"/>
                      <a:pt x="18813" y="17673"/>
                    </a:cubicBezTo>
                    <a:cubicBezTo>
                      <a:pt x="20903" y="15709"/>
                      <a:pt x="21600" y="13091"/>
                      <a:pt x="21600" y="10473"/>
                    </a:cubicBezTo>
                    <a:cubicBezTo>
                      <a:pt x="21600" y="7200"/>
                      <a:pt x="20903" y="5236"/>
                      <a:pt x="18813" y="3273"/>
                    </a:cubicBezTo>
                    <a:cubicBezTo>
                      <a:pt x="16723" y="1309"/>
                      <a:pt x="14632" y="0"/>
                      <a:pt x="11148" y="0"/>
                    </a:cubicBezTo>
                    <a:cubicBezTo>
                      <a:pt x="8361" y="655"/>
                      <a:pt x="5574" y="655"/>
                      <a:pt x="2787" y="3273"/>
                    </a:cubicBezTo>
                    <a:cubicBezTo>
                      <a:pt x="697" y="5236"/>
                      <a:pt x="0" y="7200"/>
                      <a:pt x="0" y="9818"/>
                    </a:cubicBezTo>
                    <a:cubicBezTo>
                      <a:pt x="0" y="13091"/>
                      <a:pt x="697" y="15709"/>
                      <a:pt x="2787" y="1767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1" name="Freeform 434"/>
              <p:cNvSpPr/>
              <p:nvPr/>
            </p:nvSpPr>
            <p:spPr>
              <a:xfrm>
                <a:off x="11224435" y="823958"/>
                <a:ext cx="124925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3" h="21600" extrusionOk="0">
                    <a:moveTo>
                      <a:pt x="2568" y="18813"/>
                    </a:moveTo>
                    <a:cubicBezTo>
                      <a:pt x="5268" y="21600"/>
                      <a:pt x="7293" y="21600"/>
                      <a:pt x="10668" y="21600"/>
                    </a:cubicBezTo>
                    <a:cubicBezTo>
                      <a:pt x="14043" y="21600"/>
                      <a:pt x="16068" y="20903"/>
                      <a:pt x="18093" y="18813"/>
                    </a:cubicBezTo>
                    <a:cubicBezTo>
                      <a:pt x="20118" y="16723"/>
                      <a:pt x="20793" y="14632"/>
                      <a:pt x="20793" y="11148"/>
                    </a:cubicBezTo>
                    <a:cubicBezTo>
                      <a:pt x="20793" y="8361"/>
                      <a:pt x="20793" y="5574"/>
                      <a:pt x="18093" y="2787"/>
                    </a:cubicBezTo>
                    <a:cubicBezTo>
                      <a:pt x="15393" y="697"/>
                      <a:pt x="13368" y="0"/>
                      <a:pt x="10668" y="0"/>
                    </a:cubicBezTo>
                    <a:cubicBezTo>
                      <a:pt x="7293" y="0"/>
                      <a:pt x="5268" y="697"/>
                      <a:pt x="2568" y="3484"/>
                    </a:cubicBezTo>
                    <a:cubicBezTo>
                      <a:pt x="543" y="5574"/>
                      <a:pt x="-132" y="8361"/>
                      <a:pt x="543" y="11148"/>
                    </a:cubicBezTo>
                    <a:cubicBezTo>
                      <a:pt x="-807" y="13935"/>
                      <a:pt x="543" y="16026"/>
                      <a:pt x="2568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2" name="Freeform 435"/>
              <p:cNvSpPr/>
              <p:nvPr/>
            </p:nvSpPr>
            <p:spPr>
              <a:xfrm>
                <a:off x="11397700" y="823958"/>
                <a:ext cx="126770" cy="127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1" h="20715" extrusionOk="0">
                    <a:moveTo>
                      <a:pt x="2876" y="17673"/>
                    </a:moveTo>
                    <a:cubicBezTo>
                      <a:pt x="4901" y="19636"/>
                      <a:pt x="6926" y="20945"/>
                      <a:pt x="10301" y="20291"/>
                    </a:cubicBezTo>
                    <a:cubicBezTo>
                      <a:pt x="13676" y="21600"/>
                      <a:pt x="15701" y="19636"/>
                      <a:pt x="17726" y="17673"/>
                    </a:cubicBezTo>
                    <a:cubicBezTo>
                      <a:pt x="20426" y="15709"/>
                      <a:pt x="21101" y="13091"/>
                      <a:pt x="21101" y="10473"/>
                    </a:cubicBezTo>
                    <a:cubicBezTo>
                      <a:pt x="20426" y="7855"/>
                      <a:pt x="20426" y="5236"/>
                      <a:pt x="18401" y="3273"/>
                    </a:cubicBezTo>
                    <a:cubicBezTo>
                      <a:pt x="15701" y="1309"/>
                      <a:pt x="14351" y="0"/>
                      <a:pt x="10976" y="0"/>
                    </a:cubicBezTo>
                    <a:cubicBezTo>
                      <a:pt x="8276" y="655"/>
                      <a:pt x="4901" y="0"/>
                      <a:pt x="2876" y="2618"/>
                    </a:cubicBezTo>
                    <a:cubicBezTo>
                      <a:pt x="851" y="5236"/>
                      <a:pt x="-499" y="6545"/>
                      <a:pt x="176" y="9818"/>
                    </a:cubicBezTo>
                    <a:cubicBezTo>
                      <a:pt x="176" y="13091"/>
                      <a:pt x="-499" y="15709"/>
                      <a:pt x="2876" y="1767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3" name="Freeform 436"/>
              <p:cNvSpPr/>
              <p:nvPr/>
            </p:nvSpPr>
            <p:spPr>
              <a:xfrm>
                <a:off x="3799398" y="1486765"/>
                <a:ext cx="126521" cy="125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9" h="20231" extrusionOk="0">
                    <a:moveTo>
                      <a:pt x="2834" y="17189"/>
                    </a:moveTo>
                    <a:cubicBezTo>
                      <a:pt x="4859" y="19152"/>
                      <a:pt x="6884" y="21116"/>
                      <a:pt x="9584" y="19807"/>
                    </a:cubicBezTo>
                    <a:cubicBezTo>
                      <a:pt x="12959" y="20461"/>
                      <a:pt x="15659" y="19807"/>
                      <a:pt x="17684" y="17189"/>
                    </a:cubicBezTo>
                    <a:cubicBezTo>
                      <a:pt x="19709" y="15225"/>
                      <a:pt x="21059" y="13261"/>
                      <a:pt x="21059" y="9989"/>
                    </a:cubicBezTo>
                    <a:cubicBezTo>
                      <a:pt x="20384" y="7371"/>
                      <a:pt x="20384" y="4752"/>
                      <a:pt x="18359" y="2789"/>
                    </a:cubicBezTo>
                    <a:cubicBezTo>
                      <a:pt x="16334" y="825"/>
                      <a:pt x="14309" y="-484"/>
                      <a:pt x="10934" y="171"/>
                    </a:cubicBezTo>
                    <a:cubicBezTo>
                      <a:pt x="8234" y="171"/>
                      <a:pt x="5534" y="-484"/>
                      <a:pt x="2834" y="2789"/>
                    </a:cubicBezTo>
                    <a:cubicBezTo>
                      <a:pt x="1484" y="4752"/>
                      <a:pt x="-541" y="6716"/>
                      <a:pt x="134" y="9334"/>
                    </a:cubicBezTo>
                    <a:cubicBezTo>
                      <a:pt x="134" y="12607"/>
                      <a:pt x="134" y="15225"/>
                      <a:pt x="2834" y="1718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4" name="Freeform 437"/>
              <p:cNvSpPr/>
              <p:nvPr/>
            </p:nvSpPr>
            <p:spPr>
              <a:xfrm>
                <a:off x="3961878" y="1486765"/>
                <a:ext cx="125080" cy="125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31" extrusionOk="0">
                    <a:moveTo>
                      <a:pt x="11148" y="19807"/>
                    </a:moveTo>
                    <a:cubicBezTo>
                      <a:pt x="13935" y="21116"/>
                      <a:pt x="16026" y="19152"/>
                      <a:pt x="18813" y="17189"/>
                    </a:cubicBezTo>
                    <a:cubicBezTo>
                      <a:pt x="21600" y="15225"/>
                      <a:pt x="21600" y="12607"/>
                      <a:pt x="21600" y="9334"/>
                    </a:cubicBezTo>
                    <a:cubicBezTo>
                      <a:pt x="21600" y="6716"/>
                      <a:pt x="20206" y="4752"/>
                      <a:pt x="18116" y="2789"/>
                    </a:cubicBezTo>
                    <a:cubicBezTo>
                      <a:pt x="16026" y="-484"/>
                      <a:pt x="13239" y="171"/>
                      <a:pt x="10452" y="171"/>
                    </a:cubicBezTo>
                    <a:cubicBezTo>
                      <a:pt x="6968" y="-484"/>
                      <a:pt x="4877" y="825"/>
                      <a:pt x="2787" y="2789"/>
                    </a:cubicBezTo>
                    <a:cubicBezTo>
                      <a:pt x="0" y="4752"/>
                      <a:pt x="0" y="7371"/>
                      <a:pt x="0" y="9989"/>
                    </a:cubicBezTo>
                    <a:cubicBezTo>
                      <a:pt x="0" y="13261"/>
                      <a:pt x="697" y="15225"/>
                      <a:pt x="2787" y="17189"/>
                    </a:cubicBezTo>
                    <a:cubicBezTo>
                      <a:pt x="5574" y="19807"/>
                      <a:pt x="7665" y="20461"/>
                      <a:pt x="11148" y="1980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5" name="Freeform 438"/>
              <p:cNvSpPr/>
              <p:nvPr/>
            </p:nvSpPr>
            <p:spPr>
              <a:xfrm>
                <a:off x="4124481" y="1486765"/>
                <a:ext cx="125080" cy="125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31" extrusionOk="0">
                    <a:moveTo>
                      <a:pt x="3484" y="17189"/>
                    </a:moveTo>
                    <a:cubicBezTo>
                      <a:pt x="5574" y="19152"/>
                      <a:pt x="7665" y="20461"/>
                      <a:pt x="11148" y="19807"/>
                    </a:cubicBezTo>
                    <a:cubicBezTo>
                      <a:pt x="14632" y="21116"/>
                      <a:pt x="16723" y="19152"/>
                      <a:pt x="18813" y="17189"/>
                    </a:cubicBezTo>
                    <a:cubicBezTo>
                      <a:pt x="21600" y="15225"/>
                      <a:pt x="21600" y="12607"/>
                      <a:pt x="21600" y="9989"/>
                    </a:cubicBezTo>
                    <a:cubicBezTo>
                      <a:pt x="21600" y="7371"/>
                      <a:pt x="20903" y="4752"/>
                      <a:pt x="18813" y="2789"/>
                    </a:cubicBezTo>
                    <a:cubicBezTo>
                      <a:pt x="16723" y="825"/>
                      <a:pt x="14632" y="-484"/>
                      <a:pt x="11148" y="171"/>
                    </a:cubicBezTo>
                    <a:cubicBezTo>
                      <a:pt x="8361" y="171"/>
                      <a:pt x="5574" y="171"/>
                      <a:pt x="3484" y="2789"/>
                    </a:cubicBezTo>
                    <a:cubicBezTo>
                      <a:pt x="1394" y="4752"/>
                      <a:pt x="0" y="6716"/>
                      <a:pt x="0" y="9989"/>
                    </a:cubicBezTo>
                    <a:cubicBezTo>
                      <a:pt x="0" y="12607"/>
                      <a:pt x="697" y="15225"/>
                      <a:pt x="3484" y="1718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6" name="Freeform 439"/>
              <p:cNvSpPr/>
              <p:nvPr/>
            </p:nvSpPr>
            <p:spPr>
              <a:xfrm>
                <a:off x="4288535" y="1486750"/>
                <a:ext cx="125935" cy="1237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1" h="20601" extrusionOk="0">
                    <a:moveTo>
                      <a:pt x="2789" y="17726"/>
                    </a:moveTo>
                    <a:cubicBezTo>
                      <a:pt x="4752" y="19751"/>
                      <a:pt x="6716" y="21101"/>
                      <a:pt x="9334" y="20426"/>
                    </a:cubicBezTo>
                    <a:cubicBezTo>
                      <a:pt x="12607" y="20426"/>
                      <a:pt x="15225" y="21101"/>
                      <a:pt x="17189" y="17726"/>
                    </a:cubicBezTo>
                    <a:cubicBezTo>
                      <a:pt x="19152" y="15701"/>
                      <a:pt x="21116" y="13676"/>
                      <a:pt x="19807" y="10976"/>
                    </a:cubicBezTo>
                    <a:cubicBezTo>
                      <a:pt x="20461" y="7601"/>
                      <a:pt x="19807" y="4901"/>
                      <a:pt x="17189" y="2876"/>
                    </a:cubicBezTo>
                    <a:cubicBezTo>
                      <a:pt x="15225" y="851"/>
                      <a:pt x="13261" y="-499"/>
                      <a:pt x="9989" y="176"/>
                    </a:cubicBezTo>
                    <a:cubicBezTo>
                      <a:pt x="7371" y="176"/>
                      <a:pt x="5407" y="176"/>
                      <a:pt x="2789" y="2201"/>
                    </a:cubicBezTo>
                    <a:cubicBezTo>
                      <a:pt x="825" y="4901"/>
                      <a:pt x="-484" y="6251"/>
                      <a:pt x="171" y="9626"/>
                    </a:cubicBezTo>
                    <a:cubicBezTo>
                      <a:pt x="171" y="12326"/>
                      <a:pt x="-484" y="15701"/>
                      <a:pt x="2789" y="177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7" name="Freeform 440"/>
              <p:cNvSpPr/>
              <p:nvPr/>
            </p:nvSpPr>
            <p:spPr>
              <a:xfrm>
                <a:off x="4458260" y="1486750"/>
                <a:ext cx="127451" cy="1241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15" h="20669" extrusionOk="0">
                    <a:moveTo>
                      <a:pt x="3042" y="17726"/>
                    </a:moveTo>
                    <a:cubicBezTo>
                      <a:pt x="5006" y="20426"/>
                      <a:pt x="7624" y="21101"/>
                      <a:pt x="10242" y="20426"/>
                    </a:cubicBezTo>
                    <a:cubicBezTo>
                      <a:pt x="12860" y="20426"/>
                      <a:pt x="15479" y="20426"/>
                      <a:pt x="17442" y="18401"/>
                    </a:cubicBezTo>
                    <a:cubicBezTo>
                      <a:pt x="19406" y="15701"/>
                      <a:pt x="20715" y="14351"/>
                      <a:pt x="20715" y="10976"/>
                    </a:cubicBezTo>
                    <a:cubicBezTo>
                      <a:pt x="20060" y="8276"/>
                      <a:pt x="20715" y="4901"/>
                      <a:pt x="18097" y="2876"/>
                    </a:cubicBezTo>
                    <a:cubicBezTo>
                      <a:pt x="15479" y="851"/>
                      <a:pt x="14170" y="-499"/>
                      <a:pt x="10897" y="176"/>
                    </a:cubicBezTo>
                    <a:cubicBezTo>
                      <a:pt x="8279" y="176"/>
                      <a:pt x="5660" y="-499"/>
                      <a:pt x="3042" y="2876"/>
                    </a:cubicBezTo>
                    <a:cubicBezTo>
                      <a:pt x="1733" y="4901"/>
                      <a:pt x="-230" y="6926"/>
                      <a:pt x="424" y="10301"/>
                    </a:cubicBezTo>
                    <a:cubicBezTo>
                      <a:pt x="-885" y="13676"/>
                      <a:pt x="1079" y="15701"/>
                      <a:pt x="3042" y="177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8" name="Freeform 441"/>
              <p:cNvSpPr/>
              <p:nvPr/>
            </p:nvSpPr>
            <p:spPr>
              <a:xfrm>
                <a:off x="4623234" y="1484570"/>
                <a:ext cx="126520" cy="125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9" h="20231" extrusionOk="0">
                    <a:moveTo>
                      <a:pt x="18225" y="3042"/>
                    </a:moveTo>
                    <a:cubicBezTo>
                      <a:pt x="16200" y="1079"/>
                      <a:pt x="14175" y="-885"/>
                      <a:pt x="10800" y="424"/>
                    </a:cubicBezTo>
                    <a:cubicBezTo>
                      <a:pt x="8100" y="-230"/>
                      <a:pt x="5400" y="424"/>
                      <a:pt x="2700" y="3042"/>
                    </a:cubicBezTo>
                    <a:cubicBezTo>
                      <a:pt x="675" y="5006"/>
                      <a:pt x="0" y="6970"/>
                      <a:pt x="0" y="10242"/>
                    </a:cubicBezTo>
                    <a:cubicBezTo>
                      <a:pt x="0" y="12860"/>
                      <a:pt x="0" y="15479"/>
                      <a:pt x="2700" y="17442"/>
                    </a:cubicBezTo>
                    <a:cubicBezTo>
                      <a:pt x="4725" y="19406"/>
                      <a:pt x="6750" y="20715"/>
                      <a:pt x="10125" y="20060"/>
                    </a:cubicBezTo>
                    <a:cubicBezTo>
                      <a:pt x="12825" y="20060"/>
                      <a:pt x="15525" y="20715"/>
                      <a:pt x="18225" y="17442"/>
                    </a:cubicBezTo>
                    <a:cubicBezTo>
                      <a:pt x="19575" y="15479"/>
                      <a:pt x="21600" y="13515"/>
                      <a:pt x="20925" y="10897"/>
                    </a:cubicBezTo>
                    <a:cubicBezTo>
                      <a:pt x="20925" y="7624"/>
                      <a:pt x="20925" y="5006"/>
                      <a:pt x="18225" y="30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29" name="Freeform 442"/>
              <p:cNvSpPr/>
              <p:nvPr/>
            </p:nvSpPr>
            <p:spPr>
              <a:xfrm>
                <a:off x="325205" y="335557"/>
                <a:ext cx="125080" cy="1242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79" extrusionOk="0">
                    <a:moveTo>
                      <a:pt x="3484" y="17803"/>
                    </a:moveTo>
                    <a:cubicBezTo>
                      <a:pt x="5574" y="19828"/>
                      <a:pt x="7665" y="21178"/>
                      <a:pt x="10452" y="20503"/>
                    </a:cubicBezTo>
                    <a:cubicBezTo>
                      <a:pt x="13935" y="20503"/>
                      <a:pt x="16723" y="20503"/>
                      <a:pt x="18813" y="17803"/>
                    </a:cubicBezTo>
                    <a:cubicBezTo>
                      <a:pt x="20903" y="15778"/>
                      <a:pt x="21600" y="13078"/>
                      <a:pt x="21600" y="10378"/>
                    </a:cubicBezTo>
                    <a:cubicBezTo>
                      <a:pt x="21600" y="7003"/>
                      <a:pt x="20903" y="4978"/>
                      <a:pt x="18813" y="2278"/>
                    </a:cubicBezTo>
                    <a:cubicBezTo>
                      <a:pt x="16026" y="253"/>
                      <a:pt x="13935" y="-422"/>
                      <a:pt x="11148" y="253"/>
                    </a:cubicBezTo>
                    <a:cubicBezTo>
                      <a:pt x="7665" y="-422"/>
                      <a:pt x="5574" y="928"/>
                      <a:pt x="3484" y="2278"/>
                    </a:cubicBezTo>
                    <a:cubicBezTo>
                      <a:pt x="697" y="4978"/>
                      <a:pt x="0" y="7678"/>
                      <a:pt x="0" y="10378"/>
                    </a:cubicBezTo>
                    <a:cubicBezTo>
                      <a:pt x="0" y="13753"/>
                      <a:pt x="697" y="15778"/>
                      <a:pt x="3484" y="178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0" name="Freeform 443"/>
              <p:cNvSpPr/>
              <p:nvPr/>
            </p:nvSpPr>
            <p:spPr>
              <a:xfrm>
                <a:off x="489245" y="333843"/>
                <a:ext cx="126770" cy="1256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1" h="20190" extrusionOk="0">
                    <a:moveTo>
                      <a:pt x="9626" y="20060"/>
                    </a:moveTo>
                    <a:cubicBezTo>
                      <a:pt x="12326" y="20060"/>
                      <a:pt x="15701" y="20715"/>
                      <a:pt x="17726" y="17442"/>
                    </a:cubicBezTo>
                    <a:cubicBezTo>
                      <a:pt x="19751" y="15479"/>
                      <a:pt x="21101" y="13515"/>
                      <a:pt x="21101" y="10897"/>
                    </a:cubicBezTo>
                    <a:cubicBezTo>
                      <a:pt x="20426" y="7624"/>
                      <a:pt x="21101" y="5006"/>
                      <a:pt x="17726" y="3042"/>
                    </a:cubicBezTo>
                    <a:cubicBezTo>
                      <a:pt x="15701" y="1079"/>
                      <a:pt x="13676" y="-885"/>
                      <a:pt x="10976" y="424"/>
                    </a:cubicBezTo>
                    <a:cubicBezTo>
                      <a:pt x="7601" y="-230"/>
                      <a:pt x="4901" y="424"/>
                      <a:pt x="2876" y="3042"/>
                    </a:cubicBezTo>
                    <a:cubicBezTo>
                      <a:pt x="851" y="5006"/>
                      <a:pt x="-499" y="6970"/>
                      <a:pt x="176" y="10242"/>
                    </a:cubicBezTo>
                    <a:cubicBezTo>
                      <a:pt x="176" y="12860"/>
                      <a:pt x="176" y="14824"/>
                      <a:pt x="2876" y="17442"/>
                    </a:cubicBezTo>
                    <a:cubicBezTo>
                      <a:pt x="4901" y="18751"/>
                      <a:pt x="6251" y="20715"/>
                      <a:pt x="9626" y="200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1" name="Freeform 444"/>
              <p:cNvSpPr/>
              <p:nvPr/>
            </p:nvSpPr>
            <p:spPr>
              <a:xfrm>
                <a:off x="661355" y="333023"/>
                <a:ext cx="125080" cy="128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15" extrusionOk="0">
                    <a:moveTo>
                      <a:pt x="11148" y="20291"/>
                    </a:moveTo>
                    <a:cubicBezTo>
                      <a:pt x="13935" y="21600"/>
                      <a:pt x="16026" y="19636"/>
                      <a:pt x="18116" y="17673"/>
                    </a:cubicBezTo>
                    <a:cubicBezTo>
                      <a:pt x="21600" y="15709"/>
                      <a:pt x="21600" y="13091"/>
                      <a:pt x="21600" y="9818"/>
                    </a:cubicBezTo>
                    <a:cubicBezTo>
                      <a:pt x="21600" y="7200"/>
                      <a:pt x="20903" y="5236"/>
                      <a:pt x="18116" y="3273"/>
                    </a:cubicBezTo>
                    <a:cubicBezTo>
                      <a:pt x="16026" y="655"/>
                      <a:pt x="13935" y="0"/>
                      <a:pt x="11148" y="0"/>
                    </a:cubicBezTo>
                    <a:cubicBezTo>
                      <a:pt x="7665" y="0"/>
                      <a:pt x="4877" y="655"/>
                      <a:pt x="2787" y="3273"/>
                    </a:cubicBezTo>
                    <a:cubicBezTo>
                      <a:pt x="697" y="5236"/>
                      <a:pt x="0" y="7855"/>
                      <a:pt x="0" y="10473"/>
                    </a:cubicBezTo>
                    <a:cubicBezTo>
                      <a:pt x="0" y="13091"/>
                      <a:pt x="697" y="15055"/>
                      <a:pt x="2787" y="17673"/>
                    </a:cubicBezTo>
                    <a:cubicBezTo>
                      <a:pt x="4877" y="19636"/>
                      <a:pt x="7665" y="20945"/>
                      <a:pt x="11148" y="2029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2" name="Freeform 445"/>
              <p:cNvSpPr/>
              <p:nvPr/>
            </p:nvSpPr>
            <p:spPr>
              <a:xfrm>
                <a:off x="1322710" y="659914"/>
                <a:ext cx="125080" cy="1265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59" extrusionOk="0">
                    <a:moveTo>
                      <a:pt x="10452" y="21059"/>
                    </a:moveTo>
                    <a:cubicBezTo>
                      <a:pt x="13239" y="20384"/>
                      <a:pt x="16026" y="21059"/>
                      <a:pt x="18813" y="18359"/>
                    </a:cubicBezTo>
                    <a:cubicBezTo>
                      <a:pt x="20206" y="16334"/>
                      <a:pt x="21600" y="14309"/>
                      <a:pt x="21600" y="10934"/>
                    </a:cubicBezTo>
                    <a:cubicBezTo>
                      <a:pt x="21600" y="8234"/>
                      <a:pt x="21600" y="5534"/>
                      <a:pt x="18813" y="2834"/>
                    </a:cubicBezTo>
                    <a:cubicBezTo>
                      <a:pt x="16026" y="1484"/>
                      <a:pt x="14632" y="-541"/>
                      <a:pt x="11148" y="134"/>
                    </a:cubicBezTo>
                    <a:cubicBezTo>
                      <a:pt x="7665" y="134"/>
                      <a:pt x="5574" y="809"/>
                      <a:pt x="2787" y="2834"/>
                    </a:cubicBezTo>
                    <a:cubicBezTo>
                      <a:pt x="697" y="5534"/>
                      <a:pt x="0" y="7559"/>
                      <a:pt x="0" y="10259"/>
                    </a:cubicBezTo>
                    <a:cubicBezTo>
                      <a:pt x="0" y="12959"/>
                      <a:pt x="0" y="15659"/>
                      <a:pt x="2787" y="17684"/>
                    </a:cubicBezTo>
                    <a:cubicBezTo>
                      <a:pt x="4877" y="19709"/>
                      <a:pt x="6968" y="21059"/>
                      <a:pt x="10452" y="210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3" name="Freeform 446"/>
              <p:cNvSpPr/>
              <p:nvPr/>
            </p:nvSpPr>
            <p:spPr>
              <a:xfrm>
                <a:off x="987997" y="498218"/>
                <a:ext cx="123770" cy="1271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01" h="21168" extrusionOk="0">
                    <a:moveTo>
                      <a:pt x="9626" y="21168"/>
                    </a:moveTo>
                    <a:cubicBezTo>
                      <a:pt x="12326" y="20493"/>
                      <a:pt x="15701" y="21168"/>
                      <a:pt x="17726" y="18468"/>
                    </a:cubicBezTo>
                    <a:cubicBezTo>
                      <a:pt x="19751" y="15768"/>
                      <a:pt x="21101" y="14418"/>
                      <a:pt x="20426" y="11043"/>
                    </a:cubicBezTo>
                    <a:cubicBezTo>
                      <a:pt x="20426" y="8343"/>
                      <a:pt x="21101" y="4968"/>
                      <a:pt x="17726" y="2943"/>
                    </a:cubicBezTo>
                    <a:cubicBezTo>
                      <a:pt x="15701" y="918"/>
                      <a:pt x="13676" y="-432"/>
                      <a:pt x="10976" y="243"/>
                    </a:cubicBezTo>
                    <a:cubicBezTo>
                      <a:pt x="7601" y="-432"/>
                      <a:pt x="4901" y="243"/>
                      <a:pt x="2876" y="2943"/>
                    </a:cubicBezTo>
                    <a:cubicBezTo>
                      <a:pt x="851" y="4968"/>
                      <a:pt x="-499" y="7668"/>
                      <a:pt x="176" y="10368"/>
                    </a:cubicBezTo>
                    <a:cubicBezTo>
                      <a:pt x="176" y="13068"/>
                      <a:pt x="176" y="15768"/>
                      <a:pt x="2201" y="17793"/>
                    </a:cubicBezTo>
                    <a:cubicBezTo>
                      <a:pt x="4901" y="19818"/>
                      <a:pt x="6251" y="21168"/>
                      <a:pt x="9626" y="211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4" name="Freeform 447"/>
              <p:cNvSpPr/>
              <p:nvPr/>
            </p:nvSpPr>
            <p:spPr>
              <a:xfrm>
                <a:off x="823958" y="498218"/>
                <a:ext cx="126520" cy="1271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9" h="21168" extrusionOk="0">
                    <a:moveTo>
                      <a:pt x="10125" y="21168"/>
                    </a:moveTo>
                    <a:cubicBezTo>
                      <a:pt x="12825" y="20493"/>
                      <a:pt x="15525" y="21168"/>
                      <a:pt x="18225" y="18468"/>
                    </a:cubicBezTo>
                    <a:cubicBezTo>
                      <a:pt x="19575" y="15768"/>
                      <a:pt x="21600" y="14418"/>
                      <a:pt x="20925" y="11043"/>
                    </a:cubicBezTo>
                    <a:cubicBezTo>
                      <a:pt x="20925" y="7668"/>
                      <a:pt x="20925" y="4968"/>
                      <a:pt x="18225" y="2943"/>
                    </a:cubicBezTo>
                    <a:cubicBezTo>
                      <a:pt x="16200" y="918"/>
                      <a:pt x="14175" y="-432"/>
                      <a:pt x="11475" y="243"/>
                    </a:cubicBezTo>
                    <a:cubicBezTo>
                      <a:pt x="8100" y="-432"/>
                      <a:pt x="5400" y="243"/>
                      <a:pt x="2700" y="2943"/>
                    </a:cubicBezTo>
                    <a:cubicBezTo>
                      <a:pt x="675" y="4968"/>
                      <a:pt x="0" y="7668"/>
                      <a:pt x="0" y="10368"/>
                    </a:cubicBezTo>
                    <a:cubicBezTo>
                      <a:pt x="0" y="13068"/>
                      <a:pt x="675" y="15768"/>
                      <a:pt x="2700" y="17793"/>
                    </a:cubicBezTo>
                    <a:cubicBezTo>
                      <a:pt x="4725" y="19818"/>
                      <a:pt x="6750" y="21168"/>
                      <a:pt x="10125" y="211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5" name="Freeform 448"/>
              <p:cNvSpPr/>
              <p:nvPr/>
            </p:nvSpPr>
            <p:spPr>
              <a:xfrm>
                <a:off x="7099799" y="661510"/>
                <a:ext cx="126643" cy="124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3" extrusionOk="0">
                    <a:moveTo>
                      <a:pt x="2787" y="17418"/>
                    </a:moveTo>
                    <a:cubicBezTo>
                      <a:pt x="4877" y="19443"/>
                      <a:pt x="6968" y="20793"/>
                      <a:pt x="9755" y="20793"/>
                    </a:cubicBezTo>
                    <a:cubicBezTo>
                      <a:pt x="13239" y="20118"/>
                      <a:pt x="16026" y="20793"/>
                      <a:pt x="18116" y="18093"/>
                    </a:cubicBezTo>
                    <a:cubicBezTo>
                      <a:pt x="20206" y="16068"/>
                      <a:pt x="21600" y="14043"/>
                      <a:pt x="21600" y="10668"/>
                    </a:cubicBezTo>
                    <a:cubicBezTo>
                      <a:pt x="20903" y="7968"/>
                      <a:pt x="21600" y="5268"/>
                      <a:pt x="18116" y="2568"/>
                    </a:cubicBezTo>
                    <a:cubicBezTo>
                      <a:pt x="16026" y="1218"/>
                      <a:pt x="13935" y="-807"/>
                      <a:pt x="10452" y="543"/>
                    </a:cubicBezTo>
                    <a:cubicBezTo>
                      <a:pt x="7665" y="-807"/>
                      <a:pt x="4877" y="543"/>
                      <a:pt x="2787" y="2568"/>
                    </a:cubicBezTo>
                    <a:cubicBezTo>
                      <a:pt x="697" y="5268"/>
                      <a:pt x="0" y="7293"/>
                      <a:pt x="0" y="9993"/>
                    </a:cubicBezTo>
                    <a:cubicBezTo>
                      <a:pt x="0" y="12693"/>
                      <a:pt x="0" y="15393"/>
                      <a:pt x="2787" y="1741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6" name="Freeform 449"/>
              <p:cNvSpPr/>
              <p:nvPr/>
            </p:nvSpPr>
            <p:spPr>
              <a:xfrm>
                <a:off x="7598551" y="498218"/>
                <a:ext cx="126644" cy="1271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68" extrusionOk="0">
                    <a:moveTo>
                      <a:pt x="9755" y="21168"/>
                    </a:moveTo>
                    <a:cubicBezTo>
                      <a:pt x="13239" y="20493"/>
                      <a:pt x="16026" y="21168"/>
                      <a:pt x="18116" y="18468"/>
                    </a:cubicBezTo>
                    <a:cubicBezTo>
                      <a:pt x="20206" y="15768"/>
                      <a:pt x="21600" y="13743"/>
                      <a:pt x="21600" y="11043"/>
                    </a:cubicBezTo>
                    <a:cubicBezTo>
                      <a:pt x="20903" y="7668"/>
                      <a:pt x="20903" y="4968"/>
                      <a:pt x="18116" y="2943"/>
                    </a:cubicBezTo>
                    <a:cubicBezTo>
                      <a:pt x="16026" y="918"/>
                      <a:pt x="13935" y="-432"/>
                      <a:pt x="11148" y="243"/>
                    </a:cubicBezTo>
                    <a:cubicBezTo>
                      <a:pt x="7665" y="-432"/>
                      <a:pt x="4877" y="243"/>
                      <a:pt x="2787" y="2943"/>
                    </a:cubicBezTo>
                    <a:cubicBezTo>
                      <a:pt x="697" y="5643"/>
                      <a:pt x="0" y="7668"/>
                      <a:pt x="0" y="10368"/>
                    </a:cubicBezTo>
                    <a:cubicBezTo>
                      <a:pt x="0" y="13068"/>
                      <a:pt x="0" y="15768"/>
                      <a:pt x="2787" y="17793"/>
                    </a:cubicBezTo>
                    <a:cubicBezTo>
                      <a:pt x="4877" y="19818"/>
                      <a:pt x="6968" y="21168"/>
                      <a:pt x="9755" y="211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7" name="Freeform 450"/>
              <p:cNvSpPr/>
              <p:nvPr/>
            </p:nvSpPr>
            <p:spPr>
              <a:xfrm>
                <a:off x="7761154" y="498626"/>
                <a:ext cx="125080" cy="1267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01" extrusionOk="0">
                    <a:moveTo>
                      <a:pt x="2787" y="17726"/>
                    </a:moveTo>
                    <a:cubicBezTo>
                      <a:pt x="4877" y="19751"/>
                      <a:pt x="6968" y="21101"/>
                      <a:pt x="10452" y="21101"/>
                    </a:cubicBezTo>
                    <a:cubicBezTo>
                      <a:pt x="13239" y="20426"/>
                      <a:pt x="16026" y="20426"/>
                      <a:pt x="18813" y="17726"/>
                    </a:cubicBezTo>
                    <a:cubicBezTo>
                      <a:pt x="20903" y="15701"/>
                      <a:pt x="21600" y="13676"/>
                      <a:pt x="21600" y="10301"/>
                    </a:cubicBezTo>
                    <a:cubicBezTo>
                      <a:pt x="21600" y="7601"/>
                      <a:pt x="20903" y="4901"/>
                      <a:pt x="18116" y="2876"/>
                    </a:cubicBezTo>
                    <a:cubicBezTo>
                      <a:pt x="16026" y="851"/>
                      <a:pt x="13935" y="-499"/>
                      <a:pt x="11148" y="176"/>
                    </a:cubicBezTo>
                    <a:cubicBezTo>
                      <a:pt x="7665" y="-499"/>
                      <a:pt x="5574" y="851"/>
                      <a:pt x="3484" y="2876"/>
                    </a:cubicBezTo>
                    <a:cubicBezTo>
                      <a:pt x="697" y="4901"/>
                      <a:pt x="0" y="7601"/>
                      <a:pt x="0" y="10301"/>
                    </a:cubicBezTo>
                    <a:cubicBezTo>
                      <a:pt x="0" y="13676"/>
                      <a:pt x="697" y="15701"/>
                      <a:pt x="2787" y="177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8" name="Freeform 451"/>
              <p:cNvSpPr/>
              <p:nvPr/>
            </p:nvSpPr>
            <p:spPr>
              <a:xfrm>
                <a:off x="7923935" y="498752"/>
                <a:ext cx="126578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4" h="21600" extrusionOk="0">
                    <a:moveTo>
                      <a:pt x="2491" y="18116"/>
                    </a:moveTo>
                    <a:cubicBezTo>
                      <a:pt x="5109" y="20903"/>
                      <a:pt x="7073" y="21600"/>
                      <a:pt x="10345" y="21600"/>
                    </a:cubicBezTo>
                    <a:cubicBezTo>
                      <a:pt x="12963" y="21600"/>
                      <a:pt x="15582" y="20903"/>
                      <a:pt x="17545" y="18116"/>
                    </a:cubicBezTo>
                    <a:cubicBezTo>
                      <a:pt x="19509" y="16026"/>
                      <a:pt x="20818" y="13935"/>
                      <a:pt x="20163" y="11148"/>
                    </a:cubicBezTo>
                    <a:cubicBezTo>
                      <a:pt x="20163" y="7665"/>
                      <a:pt x="20163" y="4877"/>
                      <a:pt x="17545" y="2787"/>
                    </a:cubicBezTo>
                    <a:cubicBezTo>
                      <a:pt x="15582" y="697"/>
                      <a:pt x="12963" y="0"/>
                      <a:pt x="10345" y="0"/>
                    </a:cubicBezTo>
                    <a:cubicBezTo>
                      <a:pt x="7073" y="0"/>
                      <a:pt x="5109" y="0"/>
                      <a:pt x="2491" y="2787"/>
                    </a:cubicBezTo>
                    <a:cubicBezTo>
                      <a:pt x="527" y="5574"/>
                      <a:pt x="-782" y="7665"/>
                      <a:pt x="527" y="10452"/>
                    </a:cubicBezTo>
                    <a:cubicBezTo>
                      <a:pt x="-127" y="13239"/>
                      <a:pt x="527" y="16026"/>
                      <a:pt x="2491" y="1811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39" name="Freeform 452"/>
              <p:cNvSpPr/>
              <p:nvPr/>
            </p:nvSpPr>
            <p:spPr>
              <a:xfrm>
                <a:off x="8089360" y="498218"/>
                <a:ext cx="126770" cy="1271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1" h="21168" extrusionOk="0">
                    <a:moveTo>
                      <a:pt x="10976" y="21168"/>
                    </a:moveTo>
                    <a:cubicBezTo>
                      <a:pt x="14351" y="21168"/>
                      <a:pt x="15701" y="19818"/>
                      <a:pt x="18401" y="17793"/>
                    </a:cubicBezTo>
                    <a:cubicBezTo>
                      <a:pt x="20426" y="15768"/>
                      <a:pt x="20426" y="13068"/>
                      <a:pt x="21101" y="10368"/>
                    </a:cubicBezTo>
                    <a:cubicBezTo>
                      <a:pt x="21101" y="7668"/>
                      <a:pt x="20426" y="4968"/>
                      <a:pt x="17726" y="2943"/>
                    </a:cubicBezTo>
                    <a:cubicBezTo>
                      <a:pt x="15701" y="243"/>
                      <a:pt x="13001" y="-432"/>
                      <a:pt x="9626" y="243"/>
                    </a:cubicBezTo>
                    <a:cubicBezTo>
                      <a:pt x="6926" y="-432"/>
                      <a:pt x="4901" y="918"/>
                      <a:pt x="2876" y="2943"/>
                    </a:cubicBezTo>
                    <a:cubicBezTo>
                      <a:pt x="176" y="4968"/>
                      <a:pt x="176" y="7668"/>
                      <a:pt x="176" y="11043"/>
                    </a:cubicBezTo>
                    <a:cubicBezTo>
                      <a:pt x="-499" y="13743"/>
                      <a:pt x="851" y="15768"/>
                      <a:pt x="2876" y="18468"/>
                    </a:cubicBezTo>
                    <a:cubicBezTo>
                      <a:pt x="4901" y="21168"/>
                      <a:pt x="8276" y="20493"/>
                      <a:pt x="10976" y="211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0" name="Freeform 453"/>
              <p:cNvSpPr/>
              <p:nvPr/>
            </p:nvSpPr>
            <p:spPr>
              <a:xfrm>
                <a:off x="8249718" y="498875"/>
                <a:ext cx="127451" cy="1265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15" h="21059" extrusionOk="0">
                    <a:moveTo>
                      <a:pt x="3042" y="17684"/>
                    </a:moveTo>
                    <a:cubicBezTo>
                      <a:pt x="5006" y="20384"/>
                      <a:pt x="7624" y="21059"/>
                      <a:pt x="10242" y="21059"/>
                    </a:cubicBezTo>
                    <a:cubicBezTo>
                      <a:pt x="12860" y="21059"/>
                      <a:pt x="15479" y="20384"/>
                      <a:pt x="17442" y="18359"/>
                    </a:cubicBezTo>
                    <a:cubicBezTo>
                      <a:pt x="19406" y="16334"/>
                      <a:pt x="20715" y="14309"/>
                      <a:pt x="20715" y="10934"/>
                    </a:cubicBezTo>
                    <a:cubicBezTo>
                      <a:pt x="20060" y="8234"/>
                      <a:pt x="20715" y="5534"/>
                      <a:pt x="18097" y="2834"/>
                    </a:cubicBezTo>
                    <a:cubicBezTo>
                      <a:pt x="15479" y="1484"/>
                      <a:pt x="14170" y="-541"/>
                      <a:pt x="10897" y="134"/>
                    </a:cubicBezTo>
                    <a:cubicBezTo>
                      <a:pt x="8279" y="134"/>
                      <a:pt x="5660" y="134"/>
                      <a:pt x="3042" y="2834"/>
                    </a:cubicBezTo>
                    <a:cubicBezTo>
                      <a:pt x="1733" y="4859"/>
                      <a:pt x="-230" y="6884"/>
                      <a:pt x="424" y="10259"/>
                    </a:cubicBezTo>
                    <a:cubicBezTo>
                      <a:pt x="-885" y="13634"/>
                      <a:pt x="1079" y="15659"/>
                      <a:pt x="3042" y="1768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1" name="Freeform 454"/>
              <p:cNvSpPr/>
              <p:nvPr/>
            </p:nvSpPr>
            <p:spPr>
              <a:xfrm>
                <a:off x="8421084" y="498875"/>
                <a:ext cx="127920" cy="1265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49" h="21059" extrusionOk="0">
                    <a:moveTo>
                      <a:pt x="2748" y="17684"/>
                    </a:moveTo>
                    <a:cubicBezTo>
                      <a:pt x="5366" y="20384"/>
                      <a:pt x="7330" y="21059"/>
                      <a:pt x="9948" y="21059"/>
                    </a:cubicBezTo>
                    <a:cubicBezTo>
                      <a:pt x="13220" y="21059"/>
                      <a:pt x="15184" y="20384"/>
                      <a:pt x="17148" y="18359"/>
                    </a:cubicBezTo>
                    <a:cubicBezTo>
                      <a:pt x="19111" y="16334"/>
                      <a:pt x="21075" y="14309"/>
                      <a:pt x="20420" y="10934"/>
                    </a:cubicBezTo>
                    <a:cubicBezTo>
                      <a:pt x="20420" y="8234"/>
                      <a:pt x="21075" y="5534"/>
                      <a:pt x="17802" y="2834"/>
                    </a:cubicBezTo>
                    <a:cubicBezTo>
                      <a:pt x="15839" y="1484"/>
                      <a:pt x="13875" y="-541"/>
                      <a:pt x="10602" y="134"/>
                    </a:cubicBezTo>
                    <a:cubicBezTo>
                      <a:pt x="7984" y="134"/>
                      <a:pt x="5366" y="134"/>
                      <a:pt x="2748" y="2834"/>
                    </a:cubicBezTo>
                    <a:cubicBezTo>
                      <a:pt x="1439" y="4859"/>
                      <a:pt x="-525" y="6884"/>
                      <a:pt x="130" y="9584"/>
                    </a:cubicBezTo>
                    <a:cubicBezTo>
                      <a:pt x="130" y="12959"/>
                      <a:pt x="784" y="15659"/>
                      <a:pt x="2748" y="1768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2" name="Freeform 455"/>
              <p:cNvSpPr/>
              <p:nvPr/>
            </p:nvSpPr>
            <p:spPr>
              <a:xfrm>
                <a:off x="8585932" y="498875"/>
                <a:ext cx="125936" cy="1265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1" h="21059" extrusionOk="0">
                    <a:moveTo>
                      <a:pt x="3042" y="17684"/>
                    </a:moveTo>
                    <a:cubicBezTo>
                      <a:pt x="5006" y="20384"/>
                      <a:pt x="6970" y="21059"/>
                      <a:pt x="10242" y="21059"/>
                    </a:cubicBezTo>
                    <a:cubicBezTo>
                      <a:pt x="12860" y="21059"/>
                      <a:pt x="14824" y="20384"/>
                      <a:pt x="17442" y="18359"/>
                    </a:cubicBezTo>
                    <a:cubicBezTo>
                      <a:pt x="19406" y="16334"/>
                      <a:pt x="20715" y="14309"/>
                      <a:pt x="20060" y="10934"/>
                    </a:cubicBezTo>
                    <a:cubicBezTo>
                      <a:pt x="20060" y="8234"/>
                      <a:pt x="20715" y="5534"/>
                      <a:pt x="17442" y="2834"/>
                    </a:cubicBezTo>
                    <a:cubicBezTo>
                      <a:pt x="15479" y="1484"/>
                      <a:pt x="13515" y="-541"/>
                      <a:pt x="10897" y="134"/>
                    </a:cubicBezTo>
                    <a:cubicBezTo>
                      <a:pt x="7624" y="134"/>
                      <a:pt x="5006" y="134"/>
                      <a:pt x="3042" y="2834"/>
                    </a:cubicBezTo>
                    <a:cubicBezTo>
                      <a:pt x="1079" y="4859"/>
                      <a:pt x="-885" y="6884"/>
                      <a:pt x="424" y="10259"/>
                    </a:cubicBezTo>
                    <a:cubicBezTo>
                      <a:pt x="-885" y="13634"/>
                      <a:pt x="1079" y="15659"/>
                      <a:pt x="3042" y="1768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3" name="Freeform 456"/>
              <p:cNvSpPr/>
              <p:nvPr/>
            </p:nvSpPr>
            <p:spPr>
              <a:xfrm>
                <a:off x="8750841" y="498218"/>
                <a:ext cx="125080" cy="1271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68" extrusionOk="0">
                    <a:moveTo>
                      <a:pt x="9755" y="21168"/>
                    </a:moveTo>
                    <a:cubicBezTo>
                      <a:pt x="13239" y="20493"/>
                      <a:pt x="16026" y="21168"/>
                      <a:pt x="18116" y="18468"/>
                    </a:cubicBezTo>
                    <a:cubicBezTo>
                      <a:pt x="20206" y="15768"/>
                      <a:pt x="21600" y="14418"/>
                      <a:pt x="21600" y="11043"/>
                    </a:cubicBezTo>
                    <a:cubicBezTo>
                      <a:pt x="20903" y="7668"/>
                      <a:pt x="21600" y="4968"/>
                      <a:pt x="18116" y="2943"/>
                    </a:cubicBezTo>
                    <a:cubicBezTo>
                      <a:pt x="16026" y="918"/>
                      <a:pt x="13935" y="-432"/>
                      <a:pt x="11148" y="243"/>
                    </a:cubicBezTo>
                    <a:cubicBezTo>
                      <a:pt x="7665" y="-432"/>
                      <a:pt x="4877" y="243"/>
                      <a:pt x="2787" y="2943"/>
                    </a:cubicBezTo>
                    <a:cubicBezTo>
                      <a:pt x="697" y="4968"/>
                      <a:pt x="0" y="7668"/>
                      <a:pt x="0" y="10368"/>
                    </a:cubicBezTo>
                    <a:cubicBezTo>
                      <a:pt x="0" y="13068"/>
                      <a:pt x="0" y="15768"/>
                      <a:pt x="2787" y="17793"/>
                    </a:cubicBezTo>
                    <a:cubicBezTo>
                      <a:pt x="4877" y="19818"/>
                      <a:pt x="6968" y="21168"/>
                      <a:pt x="9755" y="211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4" name="Freeform 457"/>
              <p:cNvSpPr/>
              <p:nvPr/>
            </p:nvSpPr>
            <p:spPr>
              <a:xfrm>
                <a:off x="8912019" y="498752"/>
                <a:ext cx="127921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49" h="21600" extrusionOk="0">
                    <a:moveTo>
                      <a:pt x="2748" y="18116"/>
                    </a:moveTo>
                    <a:cubicBezTo>
                      <a:pt x="5366" y="20903"/>
                      <a:pt x="7984" y="20903"/>
                      <a:pt x="10602" y="21600"/>
                    </a:cubicBezTo>
                    <a:cubicBezTo>
                      <a:pt x="13875" y="21600"/>
                      <a:pt x="15839" y="20206"/>
                      <a:pt x="17802" y="18116"/>
                    </a:cubicBezTo>
                    <a:cubicBezTo>
                      <a:pt x="20420" y="16026"/>
                      <a:pt x="20420" y="13239"/>
                      <a:pt x="20420" y="9755"/>
                    </a:cubicBezTo>
                    <a:cubicBezTo>
                      <a:pt x="21075" y="6968"/>
                      <a:pt x="19111" y="4877"/>
                      <a:pt x="17148" y="2787"/>
                    </a:cubicBezTo>
                    <a:cubicBezTo>
                      <a:pt x="15184" y="0"/>
                      <a:pt x="13220" y="0"/>
                      <a:pt x="9948" y="0"/>
                    </a:cubicBezTo>
                    <a:cubicBezTo>
                      <a:pt x="7330" y="0"/>
                      <a:pt x="5366" y="697"/>
                      <a:pt x="3402" y="2787"/>
                    </a:cubicBezTo>
                    <a:cubicBezTo>
                      <a:pt x="784" y="4877"/>
                      <a:pt x="130" y="7665"/>
                      <a:pt x="130" y="11148"/>
                    </a:cubicBezTo>
                    <a:cubicBezTo>
                      <a:pt x="-525" y="13935"/>
                      <a:pt x="1439" y="16026"/>
                      <a:pt x="2748" y="1811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5" name="Freeform 458"/>
              <p:cNvSpPr/>
              <p:nvPr/>
            </p:nvSpPr>
            <p:spPr>
              <a:xfrm>
                <a:off x="9084685" y="498626"/>
                <a:ext cx="125935" cy="1267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1" h="21101" extrusionOk="0">
                    <a:moveTo>
                      <a:pt x="3042" y="17726"/>
                    </a:moveTo>
                    <a:cubicBezTo>
                      <a:pt x="5006" y="20426"/>
                      <a:pt x="6970" y="21101"/>
                      <a:pt x="10242" y="21101"/>
                    </a:cubicBezTo>
                    <a:cubicBezTo>
                      <a:pt x="12860" y="21101"/>
                      <a:pt x="14824" y="20426"/>
                      <a:pt x="17442" y="18401"/>
                    </a:cubicBezTo>
                    <a:cubicBezTo>
                      <a:pt x="19406" y="16376"/>
                      <a:pt x="20715" y="14351"/>
                      <a:pt x="20060" y="10976"/>
                    </a:cubicBezTo>
                    <a:cubicBezTo>
                      <a:pt x="20060" y="8276"/>
                      <a:pt x="20715" y="5576"/>
                      <a:pt x="17442" y="2876"/>
                    </a:cubicBezTo>
                    <a:cubicBezTo>
                      <a:pt x="15479" y="851"/>
                      <a:pt x="13515" y="-499"/>
                      <a:pt x="10242" y="176"/>
                    </a:cubicBezTo>
                    <a:cubicBezTo>
                      <a:pt x="7624" y="176"/>
                      <a:pt x="5006" y="176"/>
                      <a:pt x="3042" y="2876"/>
                    </a:cubicBezTo>
                    <a:cubicBezTo>
                      <a:pt x="1079" y="4901"/>
                      <a:pt x="-885" y="6926"/>
                      <a:pt x="424" y="10301"/>
                    </a:cubicBezTo>
                    <a:cubicBezTo>
                      <a:pt x="-885" y="13676"/>
                      <a:pt x="1079" y="15701"/>
                      <a:pt x="3042" y="177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6" name="Freeform 459"/>
              <p:cNvSpPr/>
              <p:nvPr/>
            </p:nvSpPr>
            <p:spPr>
              <a:xfrm>
                <a:off x="9247496" y="498752"/>
                <a:ext cx="127178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68" h="21600" extrusionOk="0">
                    <a:moveTo>
                      <a:pt x="2943" y="18116"/>
                    </a:moveTo>
                    <a:cubicBezTo>
                      <a:pt x="4968" y="20903"/>
                      <a:pt x="7668" y="20903"/>
                      <a:pt x="11043" y="21600"/>
                    </a:cubicBezTo>
                    <a:cubicBezTo>
                      <a:pt x="13743" y="21600"/>
                      <a:pt x="15768" y="20206"/>
                      <a:pt x="17793" y="18116"/>
                    </a:cubicBezTo>
                    <a:cubicBezTo>
                      <a:pt x="21168" y="16026"/>
                      <a:pt x="20493" y="13239"/>
                      <a:pt x="21168" y="9755"/>
                    </a:cubicBezTo>
                    <a:cubicBezTo>
                      <a:pt x="21168" y="6968"/>
                      <a:pt x="19818" y="4877"/>
                      <a:pt x="17793" y="2787"/>
                    </a:cubicBezTo>
                    <a:cubicBezTo>
                      <a:pt x="15768" y="0"/>
                      <a:pt x="13068" y="0"/>
                      <a:pt x="10368" y="0"/>
                    </a:cubicBezTo>
                    <a:cubicBezTo>
                      <a:pt x="7668" y="0"/>
                      <a:pt x="4968" y="697"/>
                      <a:pt x="2943" y="2787"/>
                    </a:cubicBezTo>
                    <a:cubicBezTo>
                      <a:pt x="243" y="4877"/>
                      <a:pt x="-432" y="7665"/>
                      <a:pt x="243" y="11148"/>
                    </a:cubicBezTo>
                    <a:cubicBezTo>
                      <a:pt x="-432" y="13935"/>
                      <a:pt x="918" y="16026"/>
                      <a:pt x="2943" y="1811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7" name="Freeform 460"/>
              <p:cNvSpPr/>
              <p:nvPr/>
            </p:nvSpPr>
            <p:spPr>
              <a:xfrm>
                <a:off x="9412197" y="498605"/>
                <a:ext cx="125080" cy="1245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38" extrusionOk="0">
                    <a:moveTo>
                      <a:pt x="2787" y="17843"/>
                    </a:moveTo>
                    <a:cubicBezTo>
                      <a:pt x="5574" y="19152"/>
                      <a:pt x="7665" y="21116"/>
                      <a:pt x="11148" y="19807"/>
                    </a:cubicBezTo>
                    <a:cubicBezTo>
                      <a:pt x="14632" y="21116"/>
                      <a:pt x="16026" y="19152"/>
                      <a:pt x="18813" y="17189"/>
                    </a:cubicBezTo>
                    <a:cubicBezTo>
                      <a:pt x="20903" y="15225"/>
                      <a:pt x="21600" y="12607"/>
                      <a:pt x="21600" y="9989"/>
                    </a:cubicBezTo>
                    <a:cubicBezTo>
                      <a:pt x="21600" y="7371"/>
                      <a:pt x="20903" y="4752"/>
                      <a:pt x="18813" y="2789"/>
                    </a:cubicBezTo>
                    <a:cubicBezTo>
                      <a:pt x="16723" y="825"/>
                      <a:pt x="14632" y="-484"/>
                      <a:pt x="11148" y="171"/>
                    </a:cubicBezTo>
                    <a:cubicBezTo>
                      <a:pt x="8361" y="171"/>
                      <a:pt x="5574" y="171"/>
                      <a:pt x="2787" y="2789"/>
                    </a:cubicBezTo>
                    <a:cubicBezTo>
                      <a:pt x="697" y="4752"/>
                      <a:pt x="0" y="6716"/>
                      <a:pt x="0" y="9989"/>
                    </a:cubicBezTo>
                    <a:cubicBezTo>
                      <a:pt x="0" y="12607"/>
                      <a:pt x="0" y="15225"/>
                      <a:pt x="2787" y="178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8" name="Freeform 461"/>
              <p:cNvSpPr/>
              <p:nvPr/>
            </p:nvSpPr>
            <p:spPr>
              <a:xfrm>
                <a:off x="9573236" y="498853"/>
                <a:ext cx="126644" cy="1247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80" extrusionOk="0">
                    <a:moveTo>
                      <a:pt x="0" y="9293"/>
                    </a:moveTo>
                    <a:cubicBezTo>
                      <a:pt x="697" y="12566"/>
                      <a:pt x="0" y="15184"/>
                      <a:pt x="3484" y="17148"/>
                    </a:cubicBezTo>
                    <a:cubicBezTo>
                      <a:pt x="5574" y="19111"/>
                      <a:pt x="7665" y="21075"/>
                      <a:pt x="11148" y="19766"/>
                    </a:cubicBezTo>
                    <a:cubicBezTo>
                      <a:pt x="13935" y="21075"/>
                      <a:pt x="16723" y="19766"/>
                      <a:pt x="18813" y="17148"/>
                    </a:cubicBezTo>
                    <a:cubicBezTo>
                      <a:pt x="20903" y="15184"/>
                      <a:pt x="21600" y="13220"/>
                      <a:pt x="21600" y="9948"/>
                    </a:cubicBezTo>
                    <a:cubicBezTo>
                      <a:pt x="21600" y="7330"/>
                      <a:pt x="21600" y="5366"/>
                      <a:pt x="18813" y="2748"/>
                    </a:cubicBezTo>
                    <a:cubicBezTo>
                      <a:pt x="16723" y="1439"/>
                      <a:pt x="14632" y="-525"/>
                      <a:pt x="11845" y="130"/>
                    </a:cubicBezTo>
                    <a:cubicBezTo>
                      <a:pt x="8361" y="130"/>
                      <a:pt x="5574" y="-525"/>
                      <a:pt x="3484" y="2748"/>
                    </a:cubicBezTo>
                    <a:cubicBezTo>
                      <a:pt x="1394" y="4711"/>
                      <a:pt x="0" y="6675"/>
                      <a:pt x="0" y="929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49" name="Freeform 462"/>
              <p:cNvSpPr/>
              <p:nvPr/>
            </p:nvSpPr>
            <p:spPr>
              <a:xfrm>
                <a:off x="9740530" y="496445"/>
                <a:ext cx="125080" cy="1289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15" extrusionOk="0">
                    <a:moveTo>
                      <a:pt x="9755" y="20715"/>
                    </a:moveTo>
                    <a:cubicBezTo>
                      <a:pt x="13239" y="20060"/>
                      <a:pt x="16026" y="20060"/>
                      <a:pt x="18116" y="17442"/>
                    </a:cubicBezTo>
                    <a:cubicBezTo>
                      <a:pt x="20206" y="15479"/>
                      <a:pt x="21600" y="13515"/>
                      <a:pt x="21600" y="10897"/>
                    </a:cubicBezTo>
                    <a:cubicBezTo>
                      <a:pt x="20903" y="7624"/>
                      <a:pt x="20903" y="5006"/>
                      <a:pt x="18116" y="3042"/>
                    </a:cubicBezTo>
                    <a:cubicBezTo>
                      <a:pt x="16026" y="1079"/>
                      <a:pt x="13935" y="-230"/>
                      <a:pt x="10452" y="424"/>
                    </a:cubicBezTo>
                    <a:cubicBezTo>
                      <a:pt x="6968" y="-885"/>
                      <a:pt x="4877" y="1079"/>
                      <a:pt x="2787" y="3042"/>
                    </a:cubicBezTo>
                    <a:cubicBezTo>
                      <a:pt x="0" y="5006"/>
                      <a:pt x="0" y="7624"/>
                      <a:pt x="0" y="10242"/>
                    </a:cubicBezTo>
                    <a:cubicBezTo>
                      <a:pt x="0" y="13515"/>
                      <a:pt x="0" y="15479"/>
                      <a:pt x="2787" y="17442"/>
                    </a:cubicBezTo>
                    <a:cubicBezTo>
                      <a:pt x="4877" y="19406"/>
                      <a:pt x="6968" y="20715"/>
                      <a:pt x="9755" y="2071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0" name="Freeform 463"/>
              <p:cNvSpPr/>
              <p:nvPr/>
            </p:nvSpPr>
            <p:spPr>
              <a:xfrm>
                <a:off x="9910950" y="498218"/>
                <a:ext cx="125080" cy="1271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68" extrusionOk="0">
                    <a:moveTo>
                      <a:pt x="11148" y="21168"/>
                    </a:moveTo>
                    <a:cubicBezTo>
                      <a:pt x="14632" y="21168"/>
                      <a:pt x="16723" y="19818"/>
                      <a:pt x="18813" y="17793"/>
                    </a:cubicBezTo>
                    <a:cubicBezTo>
                      <a:pt x="20903" y="15768"/>
                      <a:pt x="21600" y="13068"/>
                      <a:pt x="21600" y="10368"/>
                    </a:cubicBezTo>
                    <a:cubicBezTo>
                      <a:pt x="21600" y="7668"/>
                      <a:pt x="20903" y="5643"/>
                      <a:pt x="18813" y="2943"/>
                    </a:cubicBezTo>
                    <a:cubicBezTo>
                      <a:pt x="16026" y="243"/>
                      <a:pt x="13935" y="-432"/>
                      <a:pt x="10452" y="243"/>
                    </a:cubicBezTo>
                    <a:cubicBezTo>
                      <a:pt x="6968" y="-432"/>
                      <a:pt x="5574" y="918"/>
                      <a:pt x="2787" y="2943"/>
                    </a:cubicBezTo>
                    <a:cubicBezTo>
                      <a:pt x="0" y="4968"/>
                      <a:pt x="0" y="7668"/>
                      <a:pt x="0" y="11043"/>
                    </a:cubicBezTo>
                    <a:cubicBezTo>
                      <a:pt x="0" y="13743"/>
                      <a:pt x="697" y="15768"/>
                      <a:pt x="2787" y="18468"/>
                    </a:cubicBezTo>
                    <a:cubicBezTo>
                      <a:pt x="5574" y="21168"/>
                      <a:pt x="8361" y="20493"/>
                      <a:pt x="11148" y="211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1" name="Freeform 464"/>
              <p:cNvSpPr/>
              <p:nvPr/>
            </p:nvSpPr>
            <p:spPr>
              <a:xfrm>
                <a:off x="1483750" y="661510"/>
                <a:ext cx="126520" cy="124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9" h="20793" extrusionOk="0">
                    <a:moveTo>
                      <a:pt x="10125" y="20793"/>
                    </a:moveTo>
                    <a:cubicBezTo>
                      <a:pt x="12825" y="20118"/>
                      <a:pt x="15525" y="20793"/>
                      <a:pt x="18225" y="18093"/>
                    </a:cubicBezTo>
                    <a:cubicBezTo>
                      <a:pt x="19575" y="16068"/>
                      <a:pt x="21600" y="14043"/>
                      <a:pt x="20925" y="10668"/>
                    </a:cubicBezTo>
                    <a:cubicBezTo>
                      <a:pt x="20925" y="7968"/>
                      <a:pt x="20925" y="5268"/>
                      <a:pt x="18225" y="2568"/>
                    </a:cubicBezTo>
                    <a:cubicBezTo>
                      <a:pt x="16200" y="1218"/>
                      <a:pt x="14175" y="-807"/>
                      <a:pt x="10800" y="543"/>
                    </a:cubicBezTo>
                    <a:cubicBezTo>
                      <a:pt x="7425" y="-807"/>
                      <a:pt x="5400" y="543"/>
                      <a:pt x="3375" y="2568"/>
                    </a:cubicBezTo>
                    <a:cubicBezTo>
                      <a:pt x="675" y="5268"/>
                      <a:pt x="0" y="7293"/>
                      <a:pt x="0" y="9993"/>
                    </a:cubicBezTo>
                    <a:cubicBezTo>
                      <a:pt x="675" y="12693"/>
                      <a:pt x="675" y="15393"/>
                      <a:pt x="2700" y="17418"/>
                    </a:cubicBezTo>
                    <a:cubicBezTo>
                      <a:pt x="4725" y="19443"/>
                      <a:pt x="6750" y="20793"/>
                      <a:pt x="10125" y="2079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2" name="Freeform 465"/>
              <p:cNvSpPr/>
              <p:nvPr/>
            </p:nvSpPr>
            <p:spPr>
              <a:xfrm>
                <a:off x="7262401" y="661510"/>
                <a:ext cx="125080" cy="124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3" extrusionOk="0">
                    <a:moveTo>
                      <a:pt x="10452" y="20793"/>
                    </a:moveTo>
                    <a:cubicBezTo>
                      <a:pt x="13239" y="20118"/>
                      <a:pt x="16026" y="20793"/>
                      <a:pt x="18813" y="18093"/>
                    </a:cubicBezTo>
                    <a:cubicBezTo>
                      <a:pt x="20206" y="16068"/>
                      <a:pt x="21600" y="14043"/>
                      <a:pt x="21600" y="10668"/>
                    </a:cubicBezTo>
                    <a:cubicBezTo>
                      <a:pt x="21600" y="7968"/>
                      <a:pt x="21600" y="5268"/>
                      <a:pt x="18813" y="2568"/>
                    </a:cubicBezTo>
                    <a:cubicBezTo>
                      <a:pt x="16026" y="1218"/>
                      <a:pt x="14632" y="-807"/>
                      <a:pt x="11148" y="543"/>
                    </a:cubicBezTo>
                    <a:cubicBezTo>
                      <a:pt x="7665" y="-807"/>
                      <a:pt x="5574" y="543"/>
                      <a:pt x="2787" y="2568"/>
                    </a:cubicBezTo>
                    <a:cubicBezTo>
                      <a:pt x="697" y="5268"/>
                      <a:pt x="0" y="7293"/>
                      <a:pt x="0" y="9993"/>
                    </a:cubicBezTo>
                    <a:cubicBezTo>
                      <a:pt x="0" y="12693"/>
                      <a:pt x="0" y="15393"/>
                      <a:pt x="2787" y="17418"/>
                    </a:cubicBezTo>
                    <a:cubicBezTo>
                      <a:pt x="4877" y="19443"/>
                      <a:pt x="6968" y="20793"/>
                      <a:pt x="10452" y="2079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3" name="Freeform 466"/>
              <p:cNvSpPr/>
              <p:nvPr/>
            </p:nvSpPr>
            <p:spPr>
              <a:xfrm>
                <a:off x="7425004" y="661510"/>
                <a:ext cx="126520" cy="124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9" h="20793" extrusionOk="0">
                    <a:moveTo>
                      <a:pt x="10125" y="20793"/>
                    </a:moveTo>
                    <a:cubicBezTo>
                      <a:pt x="12825" y="20118"/>
                      <a:pt x="15525" y="20793"/>
                      <a:pt x="18225" y="18093"/>
                    </a:cubicBezTo>
                    <a:cubicBezTo>
                      <a:pt x="19575" y="16068"/>
                      <a:pt x="21600" y="14043"/>
                      <a:pt x="20925" y="10668"/>
                    </a:cubicBezTo>
                    <a:cubicBezTo>
                      <a:pt x="20925" y="7968"/>
                      <a:pt x="20925" y="5268"/>
                      <a:pt x="18225" y="2568"/>
                    </a:cubicBezTo>
                    <a:cubicBezTo>
                      <a:pt x="16200" y="1218"/>
                      <a:pt x="14175" y="-807"/>
                      <a:pt x="10800" y="543"/>
                    </a:cubicBezTo>
                    <a:cubicBezTo>
                      <a:pt x="7425" y="-807"/>
                      <a:pt x="5400" y="543"/>
                      <a:pt x="3375" y="2568"/>
                    </a:cubicBezTo>
                    <a:cubicBezTo>
                      <a:pt x="675" y="5268"/>
                      <a:pt x="0" y="7293"/>
                      <a:pt x="0" y="9993"/>
                    </a:cubicBezTo>
                    <a:cubicBezTo>
                      <a:pt x="675" y="12693"/>
                      <a:pt x="675" y="15393"/>
                      <a:pt x="2700" y="17418"/>
                    </a:cubicBezTo>
                    <a:cubicBezTo>
                      <a:pt x="4725" y="19443"/>
                      <a:pt x="6750" y="20793"/>
                      <a:pt x="10125" y="2079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4" name="Freeform 467"/>
              <p:cNvSpPr/>
              <p:nvPr/>
            </p:nvSpPr>
            <p:spPr>
              <a:xfrm>
                <a:off x="10234592" y="659397"/>
                <a:ext cx="126770" cy="127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1" h="20648" extrusionOk="0">
                    <a:moveTo>
                      <a:pt x="10125" y="357"/>
                    </a:moveTo>
                    <a:cubicBezTo>
                      <a:pt x="7425" y="-952"/>
                      <a:pt x="5400" y="1666"/>
                      <a:pt x="3375" y="2975"/>
                    </a:cubicBezTo>
                    <a:cubicBezTo>
                      <a:pt x="0" y="5593"/>
                      <a:pt x="675" y="8212"/>
                      <a:pt x="0" y="10830"/>
                    </a:cubicBezTo>
                    <a:cubicBezTo>
                      <a:pt x="0" y="14103"/>
                      <a:pt x="1350" y="16066"/>
                      <a:pt x="3375" y="18030"/>
                    </a:cubicBezTo>
                    <a:cubicBezTo>
                      <a:pt x="5400" y="20648"/>
                      <a:pt x="8100" y="19993"/>
                      <a:pt x="11475" y="20648"/>
                    </a:cubicBezTo>
                    <a:cubicBezTo>
                      <a:pt x="14175" y="20648"/>
                      <a:pt x="16200" y="19339"/>
                      <a:pt x="18225" y="17375"/>
                    </a:cubicBezTo>
                    <a:cubicBezTo>
                      <a:pt x="20925" y="15412"/>
                      <a:pt x="20925" y="13448"/>
                      <a:pt x="20925" y="10175"/>
                    </a:cubicBezTo>
                    <a:cubicBezTo>
                      <a:pt x="21600" y="7557"/>
                      <a:pt x="20250" y="5593"/>
                      <a:pt x="18225" y="2975"/>
                    </a:cubicBezTo>
                    <a:cubicBezTo>
                      <a:pt x="16200" y="1012"/>
                      <a:pt x="13500" y="357"/>
                      <a:pt x="10125" y="3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5" name="Freeform 468"/>
              <p:cNvSpPr/>
              <p:nvPr/>
            </p:nvSpPr>
            <p:spPr>
              <a:xfrm>
                <a:off x="10400431" y="661355"/>
                <a:ext cx="12421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89" h="21600" extrusionOk="0">
                    <a:moveTo>
                      <a:pt x="129" y="10452"/>
                    </a:moveTo>
                    <a:cubicBezTo>
                      <a:pt x="129" y="13239"/>
                      <a:pt x="-526" y="16026"/>
                      <a:pt x="2747" y="18116"/>
                    </a:cubicBezTo>
                    <a:cubicBezTo>
                      <a:pt x="4710" y="20206"/>
                      <a:pt x="6674" y="21600"/>
                      <a:pt x="9947" y="21600"/>
                    </a:cubicBezTo>
                    <a:cubicBezTo>
                      <a:pt x="12565" y="21600"/>
                      <a:pt x="15183" y="21600"/>
                      <a:pt x="17147" y="18813"/>
                    </a:cubicBezTo>
                    <a:cubicBezTo>
                      <a:pt x="19110" y="16026"/>
                      <a:pt x="21074" y="14632"/>
                      <a:pt x="19765" y="11148"/>
                    </a:cubicBezTo>
                    <a:cubicBezTo>
                      <a:pt x="20419" y="7665"/>
                      <a:pt x="19765" y="5574"/>
                      <a:pt x="17147" y="2787"/>
                    </a:cubicBezTo>
                    <a:cubicBezTo>
                      <a:pt x="15183" y="697"/>
                      <a:pt x="13219" y="0"/>
                      <a:pt x="10601" y="0"/>
                    </a:cubicBezTo>
                    <a:cubicBezTo>
                      <a:pt x="7329" y="0"/>
                      <a:pt x="5365" y="0"/>
                      <a:pt x="3401" y="2787"/>
                    </a:cubicBezTo>
                    <a:cubicBezTo>
                      <a:pt x="1438" y="4877"/>
                      <a:pt x="-526" y="6968"/>
                      <a:pt x="129" y="104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6" name="Freeform 469"/>
              <p:cNvSpPr/>
              <p:nvPr/>
            </p:nvSpPr>
            <p:spPr>
              <a:xfrm>
                <a:off x="10562925" y="661355"/>
                <a:ext cx="12895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15" h="21600" extrusionOk="0">
                    <a:moveTo>
                      <a:pt x="2618" y="18116"/>
                    </a:moveTo>
                    <a:cubicBezTo>
                      <a:pt x="5236" y="20206"/>
                      <a:pt x="6545" y="21600"/>
                      <a:pt x="9818" y="21600"/>
                    </a:cubicBezTo>
                    <a:cubicBezTo>
                      <a:pt x="12436" y="21600"/>
                      <a:pt x="15055" y="21600"/>
                      <a:pt x="17673" y="18813"/>
                    </a:cubicBezTo>
                    <a:cubicBezTo>
                      <a:pt x="18982" y="16026"/>
                      <a:pt x="20945" y="14632"/>
                      <a:pt x="20291" y="11148"/>
                    </a:cubicBezTo>
                    <a:cubicBezTo>
                      <a:pt x="21600" y="7665"/>
                      <a:pt x="19636" y="5574"/>
                      <a:pt x="17673" y="2787"/>
                    </a:cubicBezTo>
                    <a:cubicBezTo>
                      <a:pt x="15709" y="697"/>
                      <a:pt x="13091" y="0"/>
                      <a:pt x="10473" y="0"/>
                    </a:cubicBezTo>
                    <a:cubicBezTo>
                      <a:pt x="7855" y="0"/>
                      <a:pt x="5236" y="0"/>
                      <a:pt x="3273" y="2787"/>
                    </a:cubicBezTo>
                    <a:cubicBezTo>
                      <a:pt x="1309" y="4877"/>
                      <a:pt x="0" y="6968"/>
                      <a:pt x="0" y="10452"/>
                    </a:cubicBezTo>
                    <a:cubicBezTo>
                      <a:pt x="655" y="13239"/>
                      <a:pt x="0" y="16026"/>
                      <a:pt x="2618" y="1811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7" name="Freeform 470"/>
              <p:cNvSpPr/>
              <p:nvPr/>
            </p:nvSpPr>
            <p:spPr>
              <a:xfrm>
                <a:off x="5112743" y="1321147"/>
                <a:ext cx="127921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49" h="21600" extrusionOk="0">
                    <a:moveTo>
                      <a:pt x="2748" y="18813"/>
                    </a:moveTo>
                    <a:cubicBezTo>
                      <a:pt x="5366" y="20903"/>
                      <a:pt x="7330" y="21600"/>
                      <a:pt x="9948" y="21600"/>
                    </a:cubicBezTo>
                    <a:cubicBezTo>
                      <a:pt x="13220" y="21600"/>
                      <a:pt x="15184" y="21600"/>
                      <a:pt x="17148" y="18813"/>
                    </a:cubicBezTo>
                    <a:cubicBezTo>
                      <a:pt x="19111" y="16723"/>
                      <a:pt x="21075" y="14632"/>
                      <a:pt x="20420" y="11845"/>
                    </a:cubicBezTo>
                    <a:cubicBezTo>
                      <a:pt x="20420" y="8361"/>
                      <a:pt x="20420" y="5574"/>
                      <a:pt x="17802" y="3484"/>
                    </a:cubicBezTo>
                    <a:cubicBezTo>
                      <a:pt x="15839" y="1394"/>
                      <a:pt x="13875" y="0"/>
                      <a:pt x="10602" y="0"/>
                    </a:cubicBezTo>
                    <a:cubicBezTo>
                      <a:pt x="7984" y="697"/>
                      <a:pt x="5366" y="0"/>
                      <a:pt x="2748" y="2787"/>
                    </a:cubicBezTo>
                    <a:cubicBezTo>
                      <a:pt x="1439" y="5574"/>
                      <a:pt x="-525" y="7665"/>
                      <a:pt x="130" y="10452"/>
                    </a:cubicBezTo>
                    <a:cubicBezTo>
                      <a:pt x="130" y="13935"/>
                      <a:pt x="784" y="16723"/>
                      <a:pt x="2748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8" name="Freeform 471"/>
              <p:cNvSpPr/>
              <p:nvPr/>
            </p:nvSpPr>
            <p:spPr>
              <a:xfrm>
                <a:off x="5283025" y="1321258"/>
                <a:ext cx="126521" cy="1264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9" h="20548" extrusionOk="0">
                    <a:moveTo>
                      <a:pt x="10125" y="20419"/>
                    </a:moveTo>
                    <a:cubicBezTo>
                      <a:pt x="12825" y="20419"/>
                      <a:pt x="15525" y="21074"/>
                      <a:pt x="18225" y="17801"/>
                    </a:cubicBezTo>
                    <a:cubicBezTo>
                      <a:pt x="19575" y="15838"/>
                      <a:pt x="21600" y="13874"/>
                      <a:pt x="20925" y="10601"/>
                    </a:cubicBezTo>
                    <a:cubicBezTo>
                      <a:pt x="20925" y="7983"/>
                      <a:pt x="20925" y="5365"/>
                      <a:pt x="18225" y="3401"/>
                    </a:cubicBezTo>
                    <a:cubicBezTo>
                      <a:pt x="16200" y="1438"/>
                      <a:pt x="14175" y="-526"/>
                      <a:pt x="11475" y="129"/>
                    </a:cubicBezTo>
                    <a:cubicBezTo>
                      <a:pt x="8100" y="129"/>
                      <a:pt x="5400" y="783"/>
                      <a:pt x="3375" y="3401"/>
                    </a:cubicBezTo>
                    <a:cubicBezTo>
                      <a:pt x="675" y="5365"/>
                      <a:pt x="0" y="7329"/>
                      <a:pt x="0" y="9947"/>
                    </a:cubicBezTo>
                    <a:cubicBezTo>
                      <a:pt x="675" y="13219"/>
                      <a:pt x="675" y="15183"/>
                      <a:pt x="2700" y="17147"/>
                    </a:cubicBezTo>
                    <a:cubicBezTo>
                      <a:pt x="4725" y="19110"/>
                      <a:pt x="6750" y="21074"/>
                      <a:pt x="10125" y="2041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59" name="Freeform 472"/>
              <p:cNvSpPr/>
              <p:nvPr/>
            </p:nvSpPr>
            <p:spPr>
              <a:xfrm>
                <a:off x="2149795" y="987317"/>
                <a:ext cx="125080" cy="127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15" extrusionOk="0">
                    <a:moveTo>
                      <a:pt x="9755" y="20715"/>
                    </a:moveTo>
                    <a:cubicBezTo>
                      <a:pt x="13239" y="20060"/>
                      <a:pt x="16026" y="20060"/>
                      <a:pt x="18116" y="17442"/>
                    </a:cubicBezTo>
                    <a:cubicBezTo>
                      <a:pt x="20206" y="15479"/>
                      <a:pt x="21600" y="13515"/>
                      <a:pt x="21600" y="10897"/>
                    </a:cubicBezTo>
                    <a:cubicBezTo>
                      <a:pt x="20903" y="7624"/>
                      <a:pt x="20903" y="5006"/>
                      <a:pt x="18116" y="3042"/>
                    </a:cubicBezTo>
                    <a:cubicBezTo>
                      <a:pt x="16026" y="1079"/>
                      <a:pt x="13935" y="-230"/>
                      <a:pt x="10452" y="424"/>
                    </a:cubicBezTo>
                    <a:cubicBezTo>
                      <a:pt x="6968" y="-885"/>
                      <a:pt x="4877" y="1079"/>
                      <a:pt x="2787" y="3042"/>
                    </a:cubicBezTo>
                    <a:cubicBezTo>
                      <a:pt x="0" y="5006"/>
                      <a:pt x="0" y="7624"/>
                      <a:pt x="0" y="10242"/>
                    </a:cubicBezTo>
                    <a:cubicBezTo>
                      <a:pt x="0" y="13515"/>
                      <a:pt x="0" y="15479"/>
                      <a:pt x="2787" y="17442"/>
                    </a:cubicBezTo>
                    <a:cubicBezTo>
                      <a:pt x="4877" y="19406"/>
                      <a:pt x="6968" y="20715"/>
                      <a:pt x="9755" y="2071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0" name="Freeform 473"/>
              <p:cNvSpPr/>
              <p:nvPr/>
            </p:nvSpPr>
            <p:spPr>
              <a:xfrm>
                <a:off x="2639041" y="1158693"/>
                <a:ext cx="126770" cy="1279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1" h="20549" extrusionOk="0">
                    <a:moveTo>
                      <a:pt x="2876" y="17801"/>
                    </a:moveTo>
                    <a:cubicBezTo>
                      <a:pt x="4901" y="19110"/>
                      <a:pt x="6926" y="21074"/>
                      <a:pt x="9626" y="20419"/>
                    </a:cubicBezTo>
                    <a:cubicBezTo>
                      <a:pt x="13001" y="20419"/>
                      <a:pt x="15701" y="19765"/>
                      <a:pt x="17726" y="17147"/>
                    </a:cubicBezTo>
                    <a:cubicBezTo>
                      <a:pt x="19751" y="15183"/>
                      <a:pt x="21101" y="13219"/>
                      <a:pt x="21101" y="10601"/>
                    </a:cubicBezTo>
                    <a:cubicBezTo>
                      <a:pt x="20426" y="7329"/>
                      <a:pt x="20426" y="5365"/>
                      <a:pt x="18401" y="3401"/>
                    </a:cubicBezTo>
                    <a:cubicBezTo>
                      <a:pt x="15701" y="1438"/>
                      <a:pt x="14351" y="-526"/>
                      <a:pt x="10976" y="129"/>
                    </a:cubicBezTo>
                    <a:cubicBezTo>
                      <a:pt x="8276" y="129"/>
                      <a:pt x="4901" y="-526"/>
                      <a:pt x="2876" y="2747"/>
                    </a:cubicBezTo>
                    <a:cubicBezTo>
                      <a:pt x="851" y="4710"/>
                      <a:pt x="-499" y="6674"/>
                      <a:pt x="176" y="9947"/>
                    </a:cubicBezTo>
                    <a:cubicBezTo>
                      <a:pt x="176" y="12565"/>
                      <a:pt x="-499" y="15183"/>
                      <a:pt x="2876" y="178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1" name="Freeform 474"/>
              <p:cNvSpPr/>
              <p:nvPr/>
            </p:nvSpPr>
            <p:spPr>
              <a:xfrm>
                <a:off x="5773961" y="1158418"/>
                <a:ext cx="126643" cy="1267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01" extrusionOk="0">
                    <a:moveTo>
                      <a:pt x="11845" y="21101"/>
                    </a:moveTo>
                    <a:cubicBezTo>
                      <a:pt x="14632" y="21101"/>
                      <a:pt x="16723" y="19751"/>
                      <a:pt x="18813" y="17726"/>
                    </a:cubicBezTo>
                    <a:cubicBezTo>
                      <a:pt x="21600" y="15701"/>
                      <a:pt x="21600" y="13001"/>
                      <a:pt x="21600" y="10301"/>
                    </a:cubicBezTo>
                    <a:cubicBezTo>
                      <a:pt x="21600" y="7601"/>
                      <a:pt x="20903" y="5576"/>
                      <a:pt x="18813" y="2876"/>
                    </a:cubicBezTo>
                    <a:cubicBezTo>
                      <a:pt x="16723" y="851"/>
                      <a:pt x="13935" y="-499"/>
                      <a:pt x="10452" y="176"/>
                    </a:cubicBezTo>
                    <a:cubicBezTo>
                      <a:pt x="7665" y="-499"/>
                      <a:pt x="5574" y="1526"/>
                      <a:pt x="3484" y="2876"/>
                    </a:cubicBezTo>
                    <a:cubicBezTo>
                      <a:pt x="0" y="5576"/>
                      <a:pt x="697" y="8276"/>
                      <a:pt x="0" y="10976"/>
                    </a:cubicBezTo>
                    <a:cubicBezTo>
                      <a:pt x="0" y="14351"/>
                      <a:pt x="1394" y="15701"/>
                      <a:pt x="3484" y="18401"/>
                    </a:cubicBezTo>
                    <a:cubicBezTo>
                      <a:pt x="5574" y="21101"/>
                      <a:pt x="8361" y="20426"/>
                      <a:pt x="11845" y="211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2" name="Freeform 475"/>
              <p:cNvSpPr/>
              <p:nvPr/>
            </p:nvSpPr>
            <p:spPr>
              <a:xfrm>
                <a:off x="2972290" y="1321147"/>
                <a:ext cx="126433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49" h="21600" extrusionOk="0">
                    <a:moveTo>
                      <a:pt x="3402" y="18813"/>
                    </a:moveTo>
                    <a:cubicBezTo>
                      <a:pt x="5366" y="20903"/>
                      <a:pt x="7330" y="21600"/>
                      <a:pt x="10602" y="21600"/>
                    </a:cubicBezTo>
                    <a:cubicBezTo>
                      <a:pt x="13220" y="21600"/>
                      <a:pt x="15184" y="21600"/>
                      <a:pt x="17148" y="18813"/>
                    </a:cubicBezTo>
                    <a:cubicBezTo>
                      <a:pt x="19111" y="16723"/>
                      <a:pt x="21075" y="14632"/>
                      <a:pt x="20420" y="11148"/>
                    </a:cubicBezTo>
                    <a:cubicBezTo>
                      <a:pt x="20420" y="8361"/>
                      <a:pt x="20420" y="5574"/>
                      <a:pt x="17802" y="3484"/>
                    </a:cubicBezTo>
                    <a:cubicBezTo>
                      <a:pt x="15839" y="1394"/>
                      <a:pt x="13875" y="0"/>
                      <a:pt x="10602" y="0"/>
                    </a:cubicBezTo>
                    <a:cubicBezTo>
                      <a:pt x="7984" y="697"/>
                      <a:pt x="5366" y="0"/>
                      <a:pt x="2748" y="3484"/>
                    </a:cubicBezTo>
                    <a:cubicBezTo>
                      <a:pt x="1439" y="5574"/>
                      <a:pt x="-525" y="7665"/>
                      <a:pt x="130" y="10452"/>
                    </a:cubicBezTo>
                    <a:cubicBezTo>
                      <a:pt x="130" y="13935"/>
                      <a:pt x="784" y="16723"/>
                      <a:pt x="3402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3" name="Freeform 476"/>
              <p:cNvSpPr/>
              <p:nvPr/>
            </p:nvSpPr>
            <p:spPr>
              <a:xfrm>
                <a:off x="3135564" y="1321147"/>
                <a:ext cx="125985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8" h="21600" extrusionOk="0">
                    <a:moveTo>
                      <a:pt x="2396" y="18813"/>
                    </a:moveTo>
                    <a:cubicBezTo>
                      <a:pt x="5014" y="20903"/>
                      <a:pt x="6978" y="21600"/>
                      <a:pt x="10250" y="21600"/>
                    </a:cubicBezTo>
                    <a:cubicBezTo>
                      <a:pt x="13523" y="21600"/>
                      <a:pt x="15487" y="20903"/>
                      <a:pt x="17450" y="18813"/>
                    </a:cubicBezTo>
                    <a:cubicBezTo>
                      <a:pt x="19414" y="16723"/>
                      <a:pt x="20723" y="14632"/>
                      <a:pt x="20068" y="11148"/>
                    </a:cubicBezTo>
                    <a:cubicBezTo>
                      <a:pt x="20068" y="8361"/>
                      <a:pt x="20068" y="5574"/>
                      <a:pt x="17450" y="2787"/>
                    </a:cubicBezTo>
                    <a:cubicBezTo>
                      <a:pt x="15487" y="697"/>
                      <a:pt x="13523" y="0"/>
                      <a:pt x="10250" y="0"/>
                    </a:cubicBezTo>
                    <a:cubicBezTo>
                      <a:pt x="6978" y="0"/>
                      <a:pt x="5014" y="697"/>
                      <a:pt x="2396" y="3484"/>
                    </a:cubicBezTo>
                    <a:cubicBezTo>
                      <a:pt x="432" y="5574"/>
                      <a:pt x="-222" y="7665"/>
                      <a:pt x="432" y="11148"/>
                    </a:cubicBezTo>
                    <a:cubicBezTo>
                      <a:pt x="-877" y="13935"/>
                      <a:pt x="1087" y="16026"/>
                      <a:pt x="2396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4" name="Freeform 477"/>
              <p:cNvSpPr/>
              <p:nvPr/>
            </p:nvSpPr>
            <p:spPr>
              <a:xfrm>
                <a:off x="9910950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5" name="Freeform 478"/>
              <p:cNvSpPr/>
              <p:nvPr/>
            </p:nvSpPr>
            <p:spPr>
              <a:xfrm>
                <a:off x="10733344" y="661355"/>
                <a:ext cx="12664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877" y="0"/>
                      <a:pt x="0" y="4877"/>
                      <a:pt x="0" y="11148"/>
                    </a:cubicBezTo>
                    <a:cubicBezTo>
                      <a:pt x="697" y="17419"/>
                      <a:pt x="4877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6" name="Freeform 479"/>
              <p:cNvSpPr/>
              <p:nvPr/>
            </p:nvSpPr>
            <p:spPr>
              <a:xfrm>
                <a:off x="10899074" y="661355"/>
                <a:ext cx="126643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148"/>
                    </a:moveTo>
                    <a:cubicBezTo>
                      <a:pt x="0" y="17419"/>
                      <a:pt x="4181" y="21600"/>
                      <a:pt x="11148" y="21600"/>
                    </a:cubicBezTo>
                    <a:cubicBezTo>
                      <a:pt x="16723" y="21600"/>
                      <a:pt x="21600" y="16723"/>
                      <a:pt x="21600" y="10452"/>
                    </a:cubicBezTo>
                    <a:cubicBezTo>
                      <a:pt x="21600" y="4181"/>
                      <a:pt x="16723" y="0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7" name="Freeform 480"/>
              <p:cNvSpPr/>
              <p:nvPr/>
            </p:nvSpPr>
            <p:spPr>
              <a:xfrm>
                <a:off x="11061677" y="661355"/>
                <a:ext cx="12664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6723"/>
                      <a:pt x="21600" y="10452"/>
                    </a:cubicBezTo>
                    <a:cubicBezTo>
                      <a:pt x="21600" y="4181"/>
                      <a:pt x="16723" y="0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8" name="Freeform 481"/>
              <p:cNvSpPr/>
              <p:nvPr/>
            </p:nvSpPr>
            <p:spPr>
              <a:xfrm>
                <a:off x="11224279" y="661355"/>
                <a:ext cx="125081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877" y="0"/>
                      <a:pt x="697" y="4181"/>
                      <a:pt x="0" y="10452"/>
                    </a:cubicBezTo>
                    <a:cubicBezTo>
                      <a:pt x="0" y="16723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69" name="Freeform 482"/>
              <p:cNvSpPr/>
              <p:nvPr/>
            </p:nvSpPr>
            <p:spPr>
              <a:xfrm>
                <a:off x="5612921" y="989688"/>
                <a:ext cx="125080" cy="121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9" extrusionOk="0">
                    <a:moveTo>
                      <a:pt x="10452" y="0"/>
                    </a:move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7419"/>
                      <a:pt x="4877" y="21600"/>
                      <a:pt x="11148" y="20903"/>
                    </a:cubicBezTo>
                    <a:cubicBezTo>
                      <a:pt x="17419" y="20903"/>
                      <a:pt x="21600" y="16723"/>
                      <a:pt x="21600" y="9755"/>
                    </a:cubicBezTo>
                    <a:cubicBezTo>
                      <a:pt x="21600" y="4181"/>
                      <a:pt x="16723" y="0"/>
                      <a:pt x="1045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0" name="Freeform 483"/>
              <p:cNvSpPr/>
              <p:nvPr/>
            </p:nvSpPr>
            <p:spPr>
              <a:xfrm>
                <a:off x="9412197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148"/>
                    </a:moveTo>
                    <a:cubicBezTo>
                      <a:pt x="0" y="17419"/>
                      <a:pt x="4181" y="21600"/>
                      <a:pt x="10452" y="21600"/>
                    </a:cubicBezTo>
                    <a:cubicBezTo>
                      <a:pt x="16723" y="21600"/>
                      <a:pt x="21600" y="17419"/>
                      <a:pt x="21600" y="11845"/>
                    </a:cubicBez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181" y="0"/>
                      <a:pt x="0" y="4181"/>
                      <a:pt x="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1" name="Freeform 484"/>
              <p:cNvSpPr/>
              <p:nvPr/>
            </p:nvSpPr>
            <p:spPr>
              <a:xfrm>
                <a:off x="9249595" y="333023"/>
                <a:ext cx="121429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0" h="21600" extrusionOk="0">
                    <a:moveTo>
                      <a:pt x="0" y="11148"/>
                    </a:moveTo>
                    <a:cubicBezTo>
                      <a:pt x="0" y="17419"/>
                      <a:pt x="4181" y="21600"/>
                      <a:pt x="9755" y="21600"/>
                    </a:cubicBezTo>
                    <a:cubicBezTo>
                      <a:pt x="16723" y="21600"/>
                      <a:pt x="20903" y="17419"/>
                      <a:pt x="20903" y="11148"/>
                    </a:cubicBezTo>
                    <a:cubicBezTo>
                      <a:pt x="21600" y="4877"/>
                      <a:pt x="16723" y="697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2" name="Freeform 485"/>
              <p:cNvSpPr/>
              <p:nvPr/>
            </p:nvSpPr>
            <p:spPr>
              <a:xfrm>
                <a:off x="9083864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148"/>
                    </a:moveTo>
                    <a:cubicBezTo>
                      <a:pt x="0" y="17419"/>
                      <a:pt x="4877" y="21600"/>
                      <a:pt x="10452" y="21600"/>
                    </a:cubicBez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877" y="0"/>
                      <a:pt x="0" y="4877"/>
                      <a:pt x="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3" name="Freeform 486"/>
              <p:cNvSpPr/>
              <p:nvPr/>
            </p:nvSpPr>
            <p:spPr>
              <a:xfrm>
                <a:off x="5773961" y="989688"/>
                <a:ext cx="126643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0903"/>
                      <a:pt x="21600" y="16723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0452"/>
                    </a:cubicBezTo>
                    <a:cubicBezTo>
                      <a:pt x="0" y="16723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4" name="Freeform 487"/>
              <p:cNvSpPr/>
              <p:nvPr/>
            </p:nvSpPr>
            <p:spPr>
              <a:xfrm>
                <a:off x="661355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5" name="Freeform 488"/>
              <p:cNvSpPr/>
              <p:nvPr/>
            </p:nvSpPr>
            <p:spPr>
              <a:xfrm>
                <a:off x="490935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0"/>
                    </a:move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ubicBezTo>
                      <a:pt x="16723" y="21600"/>
                      <a:pt x="21600" y="16026"/>
                      <a:pt x="21600" y="10452"/>
                    </a:cubicBezTo>
                    <a:cubicBezTo>
                      <a:pt x="20903" y="4181"/>
                      <a:pt x="16723" y="0"/>
                      <a:pt x="1045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6" name="Freeform 489"/>
              <p:cNvSpPr/>
              <p:nvPr/>
            </p:nvSpPr>
            <p:spPr>
              <a:xfrm>
                <a:off x="325205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1148"/>
                    </a:cubicBezTo>
                    <a:cubicBezTo>
                      <a:pt x="0" y="16723"/>
                      <a:pt x="4877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7" name="Freeform 490"/>
              <p:cNvSpPr/>
              <p:nvPr/>
            </p:nvSpPr>
            <p:spPr>
              <a:xfrm>
                <a:off x="162602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148"/>
                    </a:moveTo>
                    <a:cubicBezTo>
                      <a:pt x="0" y="17419"/>
                      <a:pt x="4181" y="21600"/>
                      <a:pt x="11148" y="21600"/>
                    </a:cubicBezTo>
                    <a:cubicBezTo>
                      <a:pt x="17419" y="21600"/>
                      <a:pt x="21600" y="17419"/>
                      <a:pt x="21600" y="10452"/>
                    </a:cubicBezTo>
                    <a:cubicBezTo>
                      <a:pt x="21600" y="4181"/>
                      <a:pt x="16723" y="0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8" name="Freeform 491"/>
              <p:cNvSpPr/>
              <p:nvPr/>
            </p:nvSpPr>
            <p:spPr>
              <a:xfrm>
                <a:off x="0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0"/>
                    </a:moveTo>
                    <a:cubicBezTo>
                      <a:pt x="4181" y="0"/>
                      <a:pt x="0" y="4181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ubicBezTo>
                      <a:pt x="16723" y="21600"/>
                      <a:pt x="20903" y="17419"/>
                      <a:pt x="21600" y="11148"/>
                    </a:cubicBezTo>
                    <a:cubicBezTo>
                      <a:pt x="21600" y="4877"/>
                      <a:pt x="17419" y="0"/>
                      <a:pt x="1045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79" name="Freeform 492"/>
              <p:cNvSpPr/>
              <p:nvPr/>
            </p:nvSpPr>
            <p:spPr>
              <a:xfrm>
                <a:off x="1487393" y="498752"/>
                <a:ext cx="12300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9" h="21600" extrusionOk="0">
                    <a:moveTo>
                      <a:pt x="10527" y="0"/>
                    </a:moveTo>
                    <a:cubicBezTo>
                      <a:pt x="4256" y="0"/>
                      <a:pt x="76" y="4181"/>
                      <a:pt x="76" y="10452"/>
                    </a:cubicBezTo>
                    <a:cubicBezTo>
                      <a:pt x="-621" y="16723"/>
                      <a:pt x="3560" y="20903"/>
                      <a:pt x="10527" y="21600"/>
                    </a:cubicBezTo>
                    <a:cubicBezTo>
                      <a:pt x="16798" y="21600"/>
                      <a:pt x="20979" y="16723"/>
                      <a:pt x="20979" y="10452"/>
                    </a:cubicBezTo>
                    <a:cubicBezTo>
                      <a:pt x="20979" y="4181"/>
                      <a:pt x="16798" y="0"/>
                      <a:pt x="1052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0" name="Freeform 493"/>
              <p:cNvSpPr/>
              <p:nvPr/>
            </p:nvSpPr>
            <p:spPr>
              <a:xfrm>
                <a:off x="5949071" y="989688"/>
                <a:ext cx="125080" cy="121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0" extrusionOk="0">
                    <a:moveTo>
                      <a:pt x="11148" y="0"/>
                    </a:move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6723"/>
                      <a:pt x="4181" y="20903"/>
                      <a:pt x="10452" y="20903"/>
                    </a:cubicBezTo>
                    <a:cubicBezTo>
                      <a:pt x="16723" y="21600"/>
                      <a:pt x="20903" y="16723"/>
                      <a:pt x="21600" y="10452"/>
                    </a:cubicBezTo>
                    <a:cubicBezTo>
                      <a:pt x="21600" y="5574"/>
                      <a:pt x="16026" y="0"/>
                      <a:pt x="1114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1" name="Freeform 494"/>
              <p:cNvSpPr/>
              <p:nvPr/>
            </p:nvSpPr>
            <p:spPr>
              <a:xfrm>
                <a:off x="6111674" y="989688"/>
                <a:ext cx="125080" cy="1214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9" extrusionOk="0">
                    <a:moveTo>
                      <a:pt x="10452" y="20903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6723"/>
                      <a:pt x="4181" y="20903"/>
                      <a:pt x="10452" y="209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2" name="Freeform 495"/>
              <p:cNvSpPr/>
              <p:nvPr/>
            </p:nvSpPr>
            <p:spPr>
              <a:xfrm>
                <a:off x="0" y="0"/>
                <a:ext cx="125080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0"/>
                    </a:move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6723"/>
                      <a:pt x="4181" y="21600"/>
                      <a:pt x="10452" y="21600"/>
                    </a:cubicBezTo>
                    <a:cubicBezTo>
                      <a:pt x="16723" y="21600"/>
                      <a:pt x="21600" y="16723"/>
                      <a:pt x="21600" y="10452"/>
                    </a:cubicBezTo>
                    <a:cubicBezTo>
                      <a:pt x="21600" y="4181"/>
                      <a:pt x="16723" y="0"/>
                      <a:pt x="1114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3" name="Freeform 496"/>
              <p:cNvSpPr/>
              <p:nvPr/>
            </p:nvSpPr>
            <p:spPr>
              <a:xfrm>
                <a:off x="4951566" y="1321147"/>
                <a:ext cx="12508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6723" y="21600"/>
                      <a:pt x="21600" y="16026"/>
                      <a:pt x="21600" y="11148"/>
                    </a:cubicBezTo>
                    <a:cubicBezTo>
                      <a:pt x="20903" y="4181"/>
                      <a:pt x="16723" y="0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4" name="Freeform 497"/>
              <p:cNvSpPr/>
              <p:nvPr/>
            </p:nvSpPr>
            <p:spPr>
              <a:xfrm>
                <a:off x="4787969" y="1321147"/>
                <a:ext cx="122947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0" h="21600" extrusionOk="0">
                    <a:moveTo>
                      <a:pt x="10518" y="0"/>
                    </a:moveTo>
                    <a:cubicBezTo>
                      <a:pt x="4247" y="0"/>
                      <a:pt x="-630" y="4877"/>
                      <a:pt x="67" y="11148"/>
                    </a:cubicBezTo>
                    <a:cubicBezTo>
                      <a:pt x="67" y="17419"/>
                      <a:pt x="4247" y="21600"/>
                      <a:pt x="11215" y="21600"/>
                    </a:cubicBezTo>
                    <a:cubicBezTo>
                      <a:pt x="16789" y="21600"/>
                      <a:pt x="20970" y="17419"/>
                      <a:pt x="20970" y="11148"/>
                    </a:cubicBezTo>
                    <a:cubicBezTo>
                      <a:pt x="20970" y="4877"/>
                      <a:pt x="16789" y="0"/>
                      <a:pt x="105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5" name="Freeform 498"/>
              <p:cNvSpPr/>
              <p:nvPr/>
            </p:nvSpPr>
            <p:spPr>
              <a:xfrm>
                <a:off x="4623234" y="1321147"/>
                <a:ext cx="12508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6723"/>
                      <a:pt x="21600" y="10452"/>
                    </a:cubicBezTo>
                    <a:cubicBezTo>
                      <a:pt x="21600" y="4181"/>
                      <a:pt x="16723" y="0"/>
                      <a:pt x="11148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6" name="Freeform 499"/>
              <p:cNvSpPr/>
              <p:nvPr/>
            </p:nvSpPr>
            <p:spPr>
              <a:xfrm>
                <a:off x="4460631" y="1321147"/>
                <a:ext cx="12508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7" name="Freeform 500"/>
              <p:cNvSpPr/>
              <p:nvPr/>
            </p:nvSpPr>
            <p:spPr>
              <a:xfrm>
                <a:off x="4290210" y="1321147"/>
                <a:ext cx="121484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9" h="21600" extrusionOk="0">
                    <a:moveTo>
                      <a:pt x="10452" y="21600"/>
                    </a:moveTo>
                    <a:cubicBezTo>
                      <a:pt x="16723" y="21600"/>
                      <a:pt x="20903" y="17419"/>
                      <a:pt x="20903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8" name="Freeform 501"/>
              <p:cNvSpPr/>
              <p:nvPr/>
            </p:nvSpPr>
            <p:spPr>
              <a:xfrm>
                <a:off x="4124481" y="1321765"/>
                <a:ext cx="126060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2" h="20977" extrusionOk="0">
                    <a:moveTo>
                      <a:pt x="10125" y="20977"/>
                    </a:moveTo>
                    <a:cubicBezTo>
                      <a:pt x="16200" y="20977"/>
                      <a:pt x="20250" y="16927"/>
                      <a:pt x="20925" y="11527"/>
                    </a:cubicBezTo>
                    <a:cubicBezTo>
                      <a:pt x="21600" y="5452"/>
                      <a:pt x="16200" y="52"/>
                      <a:pt x="11475" y="52"/>
                    </a:cubicBezTo>
                    <a:cubicBezTo>
                      <a:pt x="5400" y="-623"/>
                      <a:pt x="0" y="5452"/>
                      <a:pt x="0" y="10177"/>
                    </a:cubicBezTo>
                    <a:cubicBezTo>
                      <a:pt x="675" y="16252"/>
                      <a:pt x="4050" y="20977"/>
                      <a:pt x="10125" y="209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89" name="Freeform 502"/>
              <p:cNvSpPr/>
              <p:nvPr/>
            </p:nvSpPr>
            <p:spPr>
              <a:xfrm>
                <a:off x="9740530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0"/>
                    </a:moveTo>
                    <a:cubicBezTo>
                      <a:pt x="4181" y="697"/>
                      <a:pt x="0" y="4181"/>
                      <a:pt x="0" y="10452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ubicBezTo>
                      <a:pt x="16723" y="21600"/>
                      <a:pt x="20903" y="17419"/>
                      <a:pt x="21600" y="11148"/>
                    </a:cubicBezTo>
                    <a:cubicBezTo>
                      <a:pt x="21600" y="6271"/>
                      <a:pt x="16723" y="0"/>
                      <a:pt x="1114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0" name="Freeform 503"/>
              <p:cNvSpPr/>
              <p:nvPr/>
            </p:nvSpPr>
            <p:spPr>
              <a:xfrm>
                <a:off x="823958" y="333023"/>
                <a:ext cx="12606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2" h="21600" extrusionOk="0">
                    <a:moveTo>
                      <a:pt x="11475" y="0"/>
                    </a:moveTo>
                    <a:cubicBezTo>
                      <a:pt x="4725" y="697"/>
                      <a:pt x="0" y="4181"/>
                      <a:pt x="0" y="10452"/>
                    </a:cubicBezTo>
                    <a:cubicBezTo>
                      <a:pt x="0" y="17419"/>
                      <a:pt x="4050" y="21600"/>
                      <a:pt x="10125" y="21600"/>
                    </a:cubicBezTo>
                    <a:cubicBezTo>
                      <a:pt x="16875" y="21600"/>
                      <a:pt x="20925" y="17419"/>
                      <a:pt x="20925" y="11148"/>
                    </a:cubicBezTo>
                    <a:cubicBezTo>
                      <a:pt x="21600" y="6271"/>
                      <a:pt x="16200" y="0"/>
                      <a:pt x="114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1" name="Freeform 504"/>
              <p:cNvSpPr/>
              <p:nvPr/>
            </p:nvSpPr>
            <p:spPr>
              <a:xfrm>
                <a:off x="10071989" y="333023"/>
                <a:ext cx="126643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2" name="Freeform 505"/>
              <p:cNvSpPr/>
              <p:nvPr/>
            </p:nvSpPr>
            <p:spPr>
              <a:xfrm>
                <a:off x="9412197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0"/>
                    </a:moveTo>
                    <a:cubicBezTo>
                      <a:pt x="4181" y="0"/>
                      <a:pt x="0" y="4181"/>
                      <a:pt x="0" y="11148"/>
                    </a:cubicBezTo>
                    <a:cubicBezTo>
                      <a:pt x="0" y="17419"/>
                      <a:pt x="4181" y="21600"/>
                      <a:pt x="11148" y="21600"/>
                    </a:cubicBez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3" name="Freeform 506"/>
              <p:cNvSpPr/>
              <p:nvPr/>
            </p:nvSpPr>
            <p:spPr>
              <a:xfrm>
                <a:off x="9249595" y="162602"/>
                <a:ext cx="121429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0" h="21600" extrusionOk="0">
                    <a:moveTo>
                      <a:pt x="10452" y="0"/>
                    </a:move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ubicBezTo>
                      <a:pt x="16723" y="21600"/>
                      <a:pt x="20903" y="17419"/>
                      <a:pt x="20903" y="11148"/>
                    </a:cubicBezTo>
                    <a:cubicBezTo>
                      <a:pt x="21600" y="4877"/>
                      <a:pt x="16723" y="0"/>
                      <a:pt x="1045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4" name="Freeform 507"/>
              <p:cNvSpPr/>
              <p:nvPr/>
            </p:nvSpPr>
            <p:spPr>
              <a:xfrm>
                <a:off x="9083864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0"/>
                    </a:moveTo>
                    <a:cubicBezTo>
                      <a:pt x="4877" y="0"/>
                      <a:pt x="697" y="4181"/>
                      <a:pt x="0" y="10452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5" name="Freeform 508"/>
              <p:cNvSpPr/>
              <p:nvPr/>
            </p:nvSpPr>
            <p:spPr>
              <a:xfrm>
                <a:off x="8913445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1148"/>
                    </a:move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ubicBezTo>
                      <a:pt x="17419" y="21600"/>
                      <a:pt x="21600" y="17419"/>
                      <a:pt x="2160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6" name="Freeform 509"/>
              <p:cNvSpPr/>
              <p:nvPr/>
            </p:nvSpPr>
            <p:spPr>
              <a:xfrm>
                <a:off x="2149795" y="823958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0903" y="16723"/>
                      <a:pt x="21600" y="10452"/>
                    </a:cubicBezTo>
                    <a:cubicBezTo>
                      <a:pt x="21600" y="4877"/>
                      <a:pt x="15329" y="0"/>
                      <a:pt x="10452" y="0"/>
                    </a:cubicBezTo>
                    <a:cubicBezTo>
                      <a:pt x="4181" y="697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7" name="Freeform 510"/>
              <p:cNvSpPr/>
              <p:nvPr/>
            </p:nvSpPr>
            <p:spPr>
              <a:xfrm>
                <a:off x="2310835" y="823958"/>
                <a:ext cx="126026" cy="1260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0982" extrusionOk="0">
                    <a:moveTo>
                      <a:pt x="10800" y="20925"/>
                    </a:moveTo>
                    <a:cubicBezTo>
                      <a:pt x="15525" y="21600"/>
                      <a:pt x="21600" y="16200"/>
                      <a:pt x="20925" y="10125"/>
                    </a:cubicBezTo>
                    <a:cubicBezTo>
                      <a:pt x="20250" y="4725"/>
                      <a:pt x="16200" y="0"/>
                      <a:pt x="10125" y="0"/>
                    </a:cubicBezTo>
                    <a:cubicBezTo>
                      <a:pt x="4050" y="675"/>
                      <a:pt x="0" y="4725"/>
                      <a:pt x="0" y="10800"/>
                    </a:cubicBezTo>
                    <a:cubicBezTo>
                      <a:pt x="0" y="16875"/>
                      <a:pt x="4725" y="20925"/>
                      <a:pt x="10800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8" name="Freeform 511"/>
              <p:cNvSpPr/>
              <p:nvPr/>
            </p:nvSpPr>
            <p:spPr>
              <a:xfrm>
                <a:off x="1152290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599" name="Freeform 512"/>
              <p:cNvSpPr/>
              <p:nvPr/>
            </p:nvSpPr>
            <p:spPr>
              <a:xfrm>
                <a:off x="988613" y="333023"/>
                <a:ext cx="12615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98" h="21600" extrusionOk="0">
                    <a:moveTo>
                      <a:pt x="10873" y="0"/>
                    </a:moveTo>
                    <a:cubicBezTo>
                      <a:pt x="4123" y="697"/>
                      <a:pt x="73" y="4181"/>
                      <a:pt x="73" y="10452"/>
                    </a:cubicBezTo>
                    <a:cubicBezTo>
                      <a:pt x="-602" y="17419"/>
                      <a:pt x="3448" y="21600"/>
                      <a:pt x="10198" y="21600"/>
                    </a:cubicBezTo>
                    <a:cubicBezTo>
                      <a:pt x="16273" y="21600"/>
                      <a:pt x="20323" y="17419"/>
                      <a:pt x="20998" y="11148"/>
                    </a:cubicBezTo>
                    <a:cubicBezTo>
                      <a:pt x="20998" y="6271"/>
                      <a:pt x="15598" y="0"/>
                      <a:pt x="1087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0" name="Freeform 513"/>
              <p:cNvSpPr/>
              <p:nvPr/>
            </p:nvSpPr>
            <p:spPr>
              <a:xfrm>
                <a:off x="6111674" y="823958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1600" y="17419"/>
                      <a:pt x="21600" y="11845"/>
                    </a:cubicBez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181" y="0"/>
                      <a:pt x="0" y="4181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1" name="Freeform 514"/>
              <p:cNvSpPr/>
              <p:nvPr/>
            </p:nvSpPr>
            <p:spPr>
              <a:xfrm>
                <a:off x="6272713" y="823958"/>
                <a:ext cx="12664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877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2" name="Freeform 515"/>
              <p:cNvSpPr/>
              <p:nvPr/>
            </p:nvSpPr>
            <p:spPr>
              <a:xfrm>
                <a:off x="6439026" y="823958"/>
                <a:ext cx="122349" cy="1259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65" h="20476" extrusionOk="0">
                    <a:moveTo>
                      <a:pt x="9507" y="20291"/>
                    </a:moveTo>
                    <a:cubicBezTo>
                      <a:pt x="15582" y="21600"/>
                      <a:pt x="20982" y="15709"/>
                      <a:pt x="20307" y="11127"/>
                    </a:cubicBezTo>
                    <a:cubicBezTo>
                      <a:pt x="20307" y="4582"/>
                      <a:pt x="16932" y="655"/>
                      <a:pt x="10182" y="0"/>
                    </a:cubicBezTo>
                    <a:cubicBezTo>
                      <a:pt x="4782" y="0"/>
                      <a:pt x="57" y="3927"/>
                      <a:pt x="57" y="9818"/>
                    </a:cubicBezTo>
                    <a:cubicBezTo>
                      <a:pt x="-618" y="15709"/>
                      <a:pt x="4782" y="20945"/>
                      <a:pt x="9507" y="2029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3" name="Freeform 516"/>
              <p:cNvSpPr/>
              <p:nvPr/>
            </p:nvSpPr>
            <p:spPr>
              <a:xfrm>
                <a:off x="8750841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0903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4" name="Freeform 517"/>
              <p:cNvSpPr/>
              <p:nvPr/>
            </p:nvSpPr>
            <p:spPr>
              <a:xfrm>
                <a:off x="8588702" y="162602"/>
                <a:ext cx="122394" cy="1260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93" h="20982" extrusionOk="0">
                    <a:moveTo>
                      <a:pt x="9235" y="20925"/>
                    </a:moveTo>
                    <a:cubicBezTo>
                      <a:pt x="15126" y="21600"/>
                      <a:pt x="20362" y="16200"/>
                      <a:pt x="19708" y="11475"/>
                    </a:cubicBezTo>
                    <a:cubicBezTo>
                      <a:pt x="21017" y="5400"/>
                      <a:pt x="15126" y="0"/>
                      <a:pt x="10544" y="0"/>
                    </a:cubicBezTo>
                    <a:cubicBezTo>
                      <a:pt x="3999" y="0"/>
                      <a:pt x="72" y="4050"/>
                      <a:pt x="72" y="10125"/>
                    </a:cubicBezTo>
                    <a:cubicBezTo>
                      <a:pt x="-583" y="16200"/>
                      <a:pt x="3344" y="20250"/>
                      <a:pt x="9235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5" name="Freeform 518"/>
              <p:cNvSpPr/>
              <p:nvPr/>
            </p:nvSpPr>
            <p:spPr>
              <a:xfrm>
                <a:off x="8422509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6" name="Freeform 519"/>
              <p:cNvSpPr/>
              <p:nvPr/>
            </p:nvSpPr>
            <p:spPr>
              <a:xfrm>
                <a:off x="3300522" y="1321147"/>
                <a:ext cx="126026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1600" extrusionOk="0">
                    <a:moveTo>
                      <a:pt x="0" y="11148"/>
                    </a:moveTo>
                    <a:cubicBezTo>
                      <a:pt x="0" y="17419"/>
                      <a:pt x="4050" y="21600"/>
                      <a:pt x="10800" y="21600"/>
                    </a:cubicBezTo>
                    <a:cubicBezTo>
                      <a:pt x="15525" y="21600"/>
                      <a:pt x="21600" y="16026"/>
                      <a:pt x="20925" y="10452"/>
                    </a:cubicBezTo>
                    <a:cubicBezTo>
                      <a:pt x="20250" y="4181"/>
                      <a:pt x="16200" y="0"/>
                      <a:pt x="10125" y="0"/>
                    </a:cubicBezTo>
                    <a:cubicBezTo>
                      <a:pt x="4050" y="0"/>
                      <a:pt x="0" y="4877"/>
                      <a:pt x="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7" name="Freeform 520"/>
              <p:cNvSpPr/>
              <p:nvPr/>
            </p:nvSpPr>
            <p:spPr>
              <a:xfrm>
                <a:off x="6771466" y="498752"/>
                <a:ext cx="126644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6723" y="21600"/>
                      <a:pt x="21600" y="16723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0452"/>
                    </a:cubicBezTo>
                    <a:cubicBezTo>
                      <a:pt x="0" y="16723"/>
                      <a:pt x="4181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8" name="Freeform 521"/>
              <p:cNvSpPr/>
              <p:nvPr/>
            </p:nvSpPr>
            <p:spPr>
              <a:xfrm>
                <a:off x="2801770" y="1160108"/>
                <a:ext cx="126643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6723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09" name="Freeform 522"/>
              <p:cNvSpPr/>
              <p:nvPr/>
            </p:nvSpPr>
            <p:spPr>
              <a:xfrm>
                <a:off x="2972190" y="1160108"/>
                <a:ext cx="12664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0452"/>
                    </a:cubicBezTo>
                    <a:cubicBezTo>
                      <a:pt x="0" y="16723"/>
                      <a:pt x="4181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0" name="Freeform 523"/>
              <p:cNvSpPr/>
              <p:nvPr/>
            </p:nvSpPr>
            <p:spPr>
              <a:xfrm>
                <a:off x="3138443" y="1160108"/>
                <a:ext cx="12143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0" h="21600" extrusionOk="0">
                    <a:moveTo>
                      <a:pt x="9822" y="21600"/>
                    </a:moveTo>
                    <a:cubicBezTo>
                      <a:pt x="16789" y="21600"/>
                      <a:pt x="20970" y="17419"/>
                      <a:pt x="20970" y="11148"/>
                    </a:cubicBezTo>
                    <a:cubicBezTo>
                      <a:pt x="20970" y="4181"/>
                      <a:pt x="16789" y="0"/>
                      <a:pt x="10518" y="0"/>
                    </a:cubicBezTo>
                    <a:cubicBezTo>
                      <a:pt x="4247" y="0"/>
                      <a:pt x="-630" y="4181"/>
                      <a:pt x="67" y="11148"/>
                    </a:cubicBezTo>
                    <a:cubicBezTo>
                      <a:pt x="67" y="16723"/>
                      <a:pt x="4247" y="21600"/>
                      <a:pt x="982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1" name="Freeform 524"/>
              <p:cNvSpPr/>
              <p:nvPr/>
            </p:nvSpPr>
            <p:spPr>
              <a:xfrm>
                <a:off x="3463125" y="1321147"/>
                <a:ext cx="125080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7" extrusionOk="0">
                    <a:moveTo>
                      <a:pt x="11845" y="20925"/>
                    </a:moveTo>
                    <a:cubicBezTo>
                      <a:pt x="17419" y="20250"/>
                      <a:pt x="21600" y="16200"/>
                      <a:pt x="21600" y="10125"/>
                    </a:cubicBezTo>
                    <a:cubicBezTo>
                      <a:pt x="21600" y="4050"/>
                      <a:pt x="17419" y="0"/>
                      <a:pt x="10452" y="0"/>
                    </a:cubicBezTo>
                    <a:cubicBezTo>
                      <a:pt x="4181" y="0"/>
                      <a:pt x="0" y="4725"/>
                      <a:pt x="0" y="10800"/>
                    </a:cubicBezTo>
                    <a:cubicBezTo>
                      <a:pt x="0" y="15525"/>
                      <a:pt x="5574" y="21600"/>
                      <a:pt x="11845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2" name="Freeform 525"/>
              <p:cNvSpPr/>
              <p:nvPr/>
            </p:nvSpPr>
            <p:spPr>
              <a:xfrm>
                <a:off x="3633546" y="1321147"/>
                <a:ext cx="12508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7419"/>
                      <a:pt x="21600" y="10452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877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3" name="Freeform 526"/>
              <p:cNvSpPr/>
              <p:nvPr/>
            </p:nvSpPr>
            <p:spPr>
              <a:xfrm>
                <a:off x="3799275" y="1321147"/>
                <a:ext cx="123002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9" h="21600" extrusionOk="0">
                    <a:moveTo>
                      <a:pt x="0" y="11148"/>
                    </a:moveTo>
                    <a:cubicBezTo>
                      <a:pt x="0" y="17419"/>
                      <a:pt x="4181" y="21600"/>
                      <a:pt x="11148" y="21600"/>
                    </a:cubicBezTo>
                    <a:cubicBezTo>
                      <a:pt x="17419" y="21600"/>
                      <a:pt x="21600" y="16723"/>
                      <a:pt x="20903" y="10452"/>
                    </a:cubicBezTo>
                    <a:cubicBezTo>
                      <a:pt x="20903" y="4181"/>
                      <a:pt x="16723" y="0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4" name="Freeform 527"/>
              <p:cNvSpPr/>
              <p:nvPr/>
            </p:nvSpPr>
            <p:spPr>
              <a:xfrm>
                <a:off x="3961878" y="1321147"/>
                <a:ext cx="12606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2" h="21600" extrusionOk="0">
                    <a:moveTo>
                      <a:pt x="10125" y="21600"/>
                    </a:moveTo>
                    <a:cubicBezTo>
                      <a:pt x="16200" y="21600"/>
                      <a:pt x="20250" y="17419"/>
                      <a:pt x="20925" y="11148"/>
                    </a:cubicBezTo>
                    <a:cubicBezTo>
                      <a:pt x="21600" y="5574"/>
                      <a:pt x="16200" y="0"/>
                      <a:pt x="10800" y="0"/>
                    </a:cubicBezTo>
                    <a:cubicBezTo>
                      <a:pt x="4725" y="0"/>
                      <a:pt x="0" y="4181"/>
                      <a:pt x="0" y="10452"/>
                    </a:cubicBezTo>
                    <a:cubicBezTo>
                      <a:pt x="0" y="17419"/>
                      <a:pt x="4050" y="21600"/>
                      <a:pt x="1012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5" name="Freeform 528"/>
              <p:cNvSpPr/>
              <p:nvPr/>
            </p:nvSpPr>
            <p:spPr>
              <a:xfrm>
                <a:off x="4951566" y="1160108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6723" y="21600"/>
                      <a:pt x="21600" y="16026"/>
                      <a:pt x="21600" y="10452"/>
                    </a:cubicBezTo>
                    <a:cubicBezTo>
                      <a:pt x="20903" y="4181"/>
                      <a:pt x="16723" y="0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6" name="Freeform 529"/>
              <p:cNvSpPr/>
              <p:nvPr/>
            </p:nvSpPr>
            <p:spPr>
              <a:xfrm>
                <a:off x="5114169" y="1160108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0452"/>
                    </a:cubicBezTo>
                    <a:cubicBezTo>
                      <a:pt x="0" y="16723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7" name="Freeform 530"/>
              <p:cNvSpPr/>
              <p:nvPr/>
            </p:nvSpPr>
            <p:spPr>
              <a:xfrm>
                <a:off x="5283025" y="1160108"/>
                <a:ext cx="126061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2" h="21600" extrusionOk="0">
                    <a:moveTo>
                      <a:pt x="11475" y="0"/>
                    </a:moveTo>
                    <a:cubicBezTo>
                      <a:pt x="4725" y="0"/>
                      <a:pt x="675" y="4181"/>
                      <a:pt x="0" y="10452"/>
                    </a:cubicBezTo>
                    <a:cubicBezTo>
                      <a:pt x="0" y="16723"/>
                      <a:pt x="4050" y="21600"/>
                      <a:pt x="10125" y="21600"/>
                    </a:cubicBezTo>
                    <a:cubicBezTo>
                      <a:pt x="16875" y="21600"/>
                      <a:pt x="20925" y="17419"/>
                      <a:pt x="20925" y="11148"/>
                    </a:cubicBezTo>
                    <a:cubicBezTo>
                      <a:pt x="21600" y="5574"/>
                      <a:pt x="16200" y="0"/>
                      <a:pt x="114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8" name="Freeform 531"/>
              <p:cNvSpPr/>
              <p:nvPr/>
            </p:nvSpPr>
            <p:spPr>
              <a:xfrm>
                <a:off x="5449414" y="1159127"/>
                <a:ext cx="125985" cy="1260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76" h="20982" extrusionOk="0">
                    <a:moveTo>
                      <a:pt x="9349" y="20982"/>
                    </a:moveTo>
                    <a:cubicBezTo>
                      <a:pt x="15894" y="20982"/>
                      <a:pt x="19821" y="16932"/>
                      <a:pt x="20476" y="10857"/>
                    </a:cubicBezTo>
                    <a:cubicBezTo>
                      <a:pt x="20476" y="4782"/>
                      <a:pt x="16549" y="732"/>
                      <a:pt x="10658" y="57"/>
                    </a:cubicBezTo>
                    <a:cubicBezTo>
                      <a:pt x="4767" y="-618"/>
                      <a:pt x="-469" y="4782"/>
                      <a:pt x="185" y="9507"/>
                    </a:cubicBezTo>
                    <a:cubicBezTo>
                      <a:pt x="-1124" y="15582"/>
                      <a:pt x="4767" y="20982"/>
                      <a:pt x="9349" y="209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19" name="Freeform 532"/>
              <p:cNvSpPr/>
              <p:nvPr/>
            </p:nvSpPr>
            <p:spPr>
              <a:xfrm>
                <a:off x="5612921" y="1160108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0"/>
                    </a:moveTo>
                    <a:cubicBezTo>
                      <a:pt x="4181" y="0"/>
                      <a:pt x="0" y="4181"/>
                      <a:pt x="0" y="11148"/>
                    </a:cubicBezTo>
                    <a:cubicBezTo>
                      <a:pt x="0" y="16723"/>
                      <a:pt x="4181" y="21600"/>
                      <a:pt x="10452" y="21600"/>
                    </a:cubicBez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0" name="Freeform 533"/>
              <p:cNvSpPr/>
              <p:nvPr/>
            </p:nvSpPr>
            <p:spPr>
              <a:xfrm>
                <a:off x="11560430" y="823012"/>
                <a:ext cx="126643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7" extrusionOk="0">
                    <a:moveTo>
                      <a:pt x="11148" y="20977"/>
                    </a:moveTo>
                    <a:cubicBezTo>
                      <a:pt x="17419" y="20977"/>
                      <a:pt x="21600" y="16927"/>
                      <a:pt x="21600" y="10177"/>
                    </a:cubicBezTo>
                    <a:cubicBezTo>
                      <a:pt x="21600" y="5452"/>
                      <a:pt x="16026" y="-623"/>
                      <a:pt x="9755" y="52"/>
                    </a:cubicBezTo>
                    <a:cubicBezTo>
                      <a:pt x="4181" y="727"/>
                      <a:pt x="0" y="4777"/>
                      <a:pt x="0" y="10852"/>
                    </a:cubicBezTo>
                    <a:cubicBezTo>
                      <a:pt x="0" y="16927"/>
                      <a:pt x="4181" y="20977"/>
                      <a:pt x="11148" y="209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1" name="Freeform 534"/>
              <p:cNvSpPr/>
              <p:nvPr/>
            </p:nvSpPr>
            <p:spPr>
              <a:xfrm>
                <a:off x="11723032" y="823958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877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2" name="Freeform 535"/>
              <p:cNvSpPr/>
              <p:nvPr/>
            </p:nvSpPr>
            <p:spPr>
              <a:xfrm>
                <a:off x="11888762" y="823958"/>
                <a:ext cx="123002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9" h="21600" extrusionOk="0">
                    <a:moveTo>
                      <a:pt x="10452" y="21600"/>
                    </a:moveTo>
                    <a:cubicBezTo>
                      <a:pt x="16723" y="21600"/>
                      <a:pt x="20903" y="17419"/>
                      <a:pt x="20903" y="11845"/>
                    </a:cubicBez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3" name="Freeform 536"/>
              <p:cNvSpPr/>
              <p:nvPr/>
            </p:nvSpPr>
            <p:spPr>
              <a:xfrm>
                <a:off x="6937719" y="498752"/>
                <a:ext cx="121429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0" h="21600" extrusionOk="0">
                    <a:moveTo>
                      <a:pt x="10518" y="0"/>
                    </a:moveTo>
                    <a:cubicBezTo>
                      <a:pt x="4247" y="0"/>
                      <a:pt x="67" y="4181"/>
                      <a:pt x="67" y="10452"/>
                    </a:cubicBezTo>
                    <a:cubicBezTo>
                      <a:pt x="-630" y="16723"/>
                      <a:pt x="4247" y="21600"/>
                      <a:pt x="10518" y="21600"/>
                    </a:cubicBezTo>
                    <a:cubicBezTo>
                      <a:pt x="16789" y="20903"/>
                      <a:pt x="20970" y="16723"/>
                      <a:pt x="20970" y="11148"/>
                    </a:cubicBezTo>
                    <a:cubicBezTo>
                      <a:pt x="20970" y="4181"/>
                      <a:pt x="16789" y="0"/>
                      <a:pt x="105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4" name="Freeform 537"/>
              <p:cNvSpPr/>
              <p:nvPr/>
            </p:nvSpPr>
            <p:spPr>
              <a:xfrm>
                <a:off x="7099799" y="498752"/>
                <a:ext cx="126643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0903" y="17419"/>
                      <a:pt x="21600" y="11148"/>
                    </a:cubicBezTo>
                    <a:cubicBezTo>
                      <a:pt x="21600" y="4181"/>
                      <a:pt x="17419" y="0"/>
                      <a:pt x="10452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6723"/>
                      <a:pt x="4181" y="20903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5" name="Freeform 538"/>
              <p:cNvSpPr/>
              <p:nvPr/>
            </p:nvSpPr>
            <p:spPr>
              <a:xfrm>
                <a:off x="7262401" y="498752"/>
                <a:ext cx="12508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026" y="21600"/>
                      <a:pt x="21600" y="16723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0452"/>
                    </a:cubicBezTo>
                    <a:cubicBezTo>
                      <a:pt x="0" y="16723"/>
                      <a:pt x="4181" y="20903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6" name="Freeform 539"/>
              <p:cNvSpPr/>
              <p:nvPr/>
            </p:nvSpPr>
            <p:spPr>
              <a:xfrm>
                <a:off x="7425004" y="498752"/>
                <a:ext cx="12508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6723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877" y="0"/>
                      <a:pt x="697" y="4181"/>
                      <a:pt x="0" y="10452"/>
                    </a:cubicBezTo>
                    <a:cubicBezTo>
                      <a:pt x="0" y="16723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7" name="Freeform 540"/>
              <p:cNvSpPr/>
              <p:nvPr/>
            </p:nvSpPr>
            <p:spPr>
              <a:xfrm>
                <a:off x="8913445" y="333023"/>
                <a:ext cx="126059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2" h="21600" extrusionOk="0">
                    <a:moveTo>
                      <a:pt x="10125" y="21600"/>
                    </a:moveTo>
                    <a:cubicBezTo>
                      <a:pt x="16875" y="21600"/>
                      <a:pt x="20250" y="17419"/>
                      <a:pt x="20925" y="11148"/>
                    </a:cubicBezTo>
                    <a:cubicBezTo>
                      <a:pt x="21600" y="6271"/>
                      <a:pt x="16200" y="0"/>
                      <a:pt x="10800" y="0"/>
                    </a:cubicBezTo>
                    <a:cubicBezTo>
                      <a:pt x="4725" y="697"/>
                      <a:pt x="0" y="4181"/>
                      <a:pt x="0" y="10452"/>
                    </a:cubicBezTo>
                    <a:cubicBezTo>
                      <a:pt x="0" y="17419"/>
                      <a:pt x="4050" y="21600"/>
                      <a:pt x="1012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8" name="Freeform 541"/>
              <p:cNvSpPr/>
              <p:nvPr/>
            </p:nvSpPr>
            <p:spPr>
              <a:xfrm>
                <a:off x="1152290" y="498752"/>
                <a:ext cx="125080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1600" y="16723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6723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29" name="Freeform 542"/>
              <p:cNvSpPr/>
              <p:nvPr/>
            </p:nvSpPr>
            <p:spPr>
              <a:xfrm>
                <a:off x="1322710" y="498752"/>
                <a:ext cx="126026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1600" extrusionOk="0">
                    <a:moveTo>
                      <a:pt x="10125" y="0"/>
                    </a:moveTo>
                    <a:cubicBezTo>
                      <a:pt x="4050" y="0"/>
                      <a:pt x="0" y="4181"/>
                      <a:pt x="0" y="11148"/>
                    </a:cubicBezTo>
                    <a:cubicBezTo>
                      <a:pt x="0" y="17419"/>
                      <a:pt x="4725" y="20903"/>
                      <a:pt x="10800" y="21600"/>
                    </a:cubicBezTo>
                    <a:cubicBezTo>
                      <a:pt x="15525" y="21600"/>
                      <a:pt x="21600" y="16026"/>
                      <a:pt x="20925" y="9755"/>
                    </a:cubicBezTo>
                    <a:cubicBezTo>
                      <a:pt x="20250" y="4181"/>
                      <a:pt x="16200" y="0"/>
                      <a:pt x="1012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0" name="Freeform 543"/>
              <p:cNvSpPr/>
              <p:nvPr/>
            </p:nvSpPr>
            <p:spPr>
              <a:xfrm>
                <a:off x="8750841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0903" y="17419"/>
                      <a:pt x="21600" y="11148"/>
                    </a:cubicBezTo>
                    <a:cubicBezTo>
                      <a:pt x="21600" y="4877"/>
                      <a:pt x="17419" y="697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1" name="Freeform 544"/>
              <p:cNvSpPr/>
              <p:nvPr/>
            </p:nvSpPr>
            <p:spPr>
              <a:xfrm>
                <a:off x="8588710" y="333023"/>
                <a:ext cx="121482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9" h="21600" extrusionOk="0">
                    <a:moveTo>
                      <a:pt x="10527" y="21600"/>
                    </a:moveTo>
                    <a:cubicBezTo>
                      <a:pt x="16798" y="21600"/>
                      <a:pt x="20979" y="17419"/>
                      <a:pt x="20979" y="11148"/>
                    </a:cubicBezTo>
                    <a:cubicBezTo>
                      <a:pt x="20979" y="4877"/>
                      <a:pt x="16798" y="697"/>
                      <a:pt x="11224" y="0"/>
                    </a:cubicBezTo>
                    <a:cubicBezTo>
                      <a:pt x="4256" y="0"/>
                      <a:pt x="76" y="4181"/>
                      <a:pt x="76" y="10452"/>
                    </a:cubicBezTo>
                    <a:cubicBezTo>
                      <a:pt x="-621" y="17419"/>
                      <a:pt x="3560" y="21600"/>
                      <a:pt x="1052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2" name="Freeform 545"/>
              <p:cNvSpPr/>
              <p:nvPr/>
            </p:nvSpPr>
            <p:spPr>
              <a:xfrm>
                <a:off x="8422509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7419"/>
                      <a:pt x="21600" y="10452"/>
                    </a:cubicBez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877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3" name="Freeform 546"/>
              <p:cNvSpPr/>
              <p:nvPr/>
            </p:nvSpPr>
            <p:spPr>
              <a:xfrm>
                <a:off x="8252089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7419"/>
                      <a:pt x="21600" y="10452"/>
                    </a:cubicBezTo>
                    <a:cubicBezTo>
                      <a:pt x="21600" y="4877"/>
                      <a:pt x="16723" y="0"/>
                      <a:pt x="10452" y="0"/>
                    </a:cubicBezTo>
                    <a:cubicBezTo>
                      <a:pt x="4181" y="697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4" name="Freeform 547"/>
              <p:cNvSpPr/>
              <p:nvPr/>
            </p:nvSpPr>
            <p:spPr>
              <a:xfrm>
                <a:off x="8089486" y="333023"/>
                <a:ext cx="122948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0" h="21600" extrusionOk="0">
                    <a:moveTo>
                      <a:pt x="9755" y="21600"/>
                    </a:moveTo>
                    <a:cubicBezTo>
                      <a:pt x="16723" y="21600"/>
                      <a:pt x="20903" y="17419"/>
                      <a:pt x="20903" y="11148"/>
                    </a:cubicBezTo>
                    <a:cubicBezTo>
                      <a:pt x="21600" y="4877"/>
                      <a:pt x="16723" y="697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975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5" name="Freeform 548"/>
              <p:cNvSpPr/>
              <p:nvPr/>
            </p:nvSpPr>
            <p:spPr>
              <a:xfrm>
                <a:off x="7923756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7419"/>
                      <a:pt x="21600" y="11845"/>
                    </a:cubicBez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877" y="0"/>
                      <a:pt x="0" y="4181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6" name="Freeform 549"/>
              <p:cNvSpPr/>
              <p:nvPr/>
            </p:nvSpPr>
            <p:spPr>
              <a:xfrm>
                <a:off x="7761154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1148"/>
                    </a:moveTo>
                    <a:cubicBezTo>
                      <a:pt x="21600" y="4877"/>
                      <a:pt x="17419" y="697"/>
                      <a:pt x="11148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ubicBezTo>
                      <a:pt x="16723" y="21600"/>
                      <a:pt x="21600" y="17419"/>
                      <a:pt x="2160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7" name="Freeform 550"/>
              <p:cNvSpPr/>
              <p:nvPr/>
            </p:nvSpPr>
            <p:spPr>
              <a:xfrm>
                <a:off x="7598551" y="333023"/>
                <a:ext cx="123001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9" h="21600" extrusionOk="0">
                    <a:moveTo>
                      <a:pt x="10452" y="21600"/>
                    </a:moveTo>
                    <a:cubicBezTo>
                      <a:pt x="16723" y="21600"/>
                      <a:pt x="20903" y="17419"/>
                      <a:pt x="20903" y="11148"/>
                    </a:cubicBezTo>
                    <a:cubicBezTo>
                      <a:pt x="21600" y="4877"/>
                      <a:pt x="17419" y="697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8" name="Freeform 551"/>
              <p:cNvSpPr/>
              <p:nvPr/>
            </p:nvSpPr>
            <p:spPr>
              <a:xfrm>
                <a:off x="7425004" y="336621"/>
                <a:ext cx="125080" cy="121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9" extrusionOk="0">
                    <a:moveTo>
                      <a:pt x="11148" y="20979"/>
                    </a:moveTo>
                    <a:cubicBezTo>
                      <a:pt x="17419" y="20979"/>
                      <a:pt x="21600" y="16798"/>
                      <a:pt x="21600" y="11224"/>
                    </a:cubicBezTo>
                    <a:cubicBezTo>
                      <a:pt x="21600" y="4256"/>
                      <a:pt x="17419" y="76"/>
                      <a:pt x="11148" y="76"/>
                    </a:cubicBezTo>
                    <a:cubicBezTo>
                      <a:pt x="4877" y="-621"/>
                      <a:pt x="697" y="3560"/>
                      <a:pt x="0" y="10527"/>
                    </a:cubicBezTo>
                    <a:cubicBezTo>
                      <a:pt x="0" y="16798"/>
                      <a:pt x="4877" y="20979"/>
                      <a:pt x="11148" y="2097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39" name="Freeform 552"/>
              <p:cNvSpPr/>
              <p:nvPr/>
            </p:nvSpPr>
            <p:spPr>
              <a:xfrm>
                <a:off x="7262401" y="333023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697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0" name="Freeform 553"/>
              <p:cNvSpPr/>
              <p:nvPr/>
            </p:nvSpPr>
            <p:spPr>
              <a:xfrm>
                <a:off x="10071989" y="498752"/>
                <a:ext cx="126643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0452"/>
                    </a:cubicBezTo>
                    <a:cubicBezTo>
                      <a:pt x="0" y="16723"/>
                      <a:pt x="4181" y="20903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1" name="Freeform 554"/>
              <p:cNvSpPr/>
              <p:nvPr/>
            </p:nvSpPr>
            <p:spPr>
              <a:xfrm>
                <a:off x="10234592" y="498752"/>
                <a:ext cx="126643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0903"/>
                      <a:pt x="21600" y="16723"/>
                      <a:pt x="21600" y="10452"/>
                    </a:cubicBezTo>
                    <a:cubicBezTo>
                      <a:pt x="21600" y="4181"/>
                      <a:pt x="17419" y="0"/>
                      <a:pt x="10452" y="0"/>
                    </a:cubicBezTo>
                    <a:cubicBezTo>
                      <a:pt x="5574" y="0"/>
                      <a:pt x="0" y="5574"/>
                      <a:pt x="0" y="10452"/>
                    </a:cubicBezTo>
                    <a:cubicBezTo>
                      <a:pt x="697" y="16723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2" name="Freeform 555"/>
              <p:cNvSpPr/>
              <p:nvPr/>
            </p:nvSpPr>
            <p:spPr>
              <a:xfrm>
                <a:off x="10400321" y="498752"/>
                <a:ext cx="126644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1148"/>
                    </a:move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6723"/>
                      <a:pt x="4181" y="21600"/>
                      <a:pt x="10452" y="21600"/>
                    </a:cubicBezTo>
                    <a:cubicBezTo>
                      <a:pt x="16723" y="21600"/>
                      <a:pt x="20903" y="16723"/>
                      <a:pt x="21600" y="11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3" name="Freeform 556"/>
              <p:cNvSpPr/>
              <p:nvPr/>
            </p:nvSpPr>
            <p:spPr>
              <a:xfrm>
                <a:off x="10562925" y="498752"/>
                <a:ext cx="126643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7419" y="21600"/>
                      <a:pt x="21600" y="16723"/>
                      <a:pt x="21600" y="10452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0452"/>
                    </a:cubicBezTo>
                    <a:cubicBezTo>
                      <a:pt x="0" y="16723"/>
                      <a:pt x="4181" y="20903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4" name="Freeform 557"/>
              <p:cNvSpPr/>
              <p:nvPr/>
            </p:nvSpPr>
            <p:spPr>
              <a:xfrm>
                <a:off x="10733344" y="498752"/>
                <a:ext cx="126644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6723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877" y="0"/>
                      <a:pt x="697" y="4181"/>
                      <a:pt x="0" y="10452"/>
                    </a:cubicBezTo>
                    <a:cubicBezTo>
                      <a:pt x="0" y="16723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5" name="Freeform 558"/>
              <p:cNvSpPr/>
              <p:nvPr/>
            </p:nvSpPr>
            <p:spPr>
              <a:xfrm>
                <a:off x="8252089" y="162602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6723" y="0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181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6" name="Freeform 559"/>
              <p:cNvSpPr/>
              <p:nvPr/>
            </p:nvSpPr>
            <p:spPr>
              <a:xfrm>
                <a:off x="8089486" y="162602"/>
                <a:ext cx="123002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9" h="21600" extrusionOk="0">
                    <a:moveTo>
                      <a:pt x="10452" y="21600"/>
                    </a:moveTo>
                    <a:cubicBezTo>
                      <a:pt x="16723" y="21600"/>
                      <a:pt x="20903" y="17419"/>
                      <a:pt x="20903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ubicBezTo>
                      <a:pt x="0" y="17419"/>
                      <a:pt x="4181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7" name="Freeform 560"/>
              <p:cNvSpPr/>
              <p:nvPr/>
            </p:nvSpPr>
            <p:spPr>
              <a:xfrm>
                <a:off x="9573236" y="333023"/>
                <a:ext cx="12664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845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0452" y="0"/>
                    </a:cubicBezTo>
                    <a:cubicBezTo>
                      <a:pt x="4181" y="697"/>
                      <a:pt x="0" y="4877"/>
                      <a:pt x="0" y="11148"/>
                    </a:cubicBezTo>
                    <a:cubicBezTo>
                      <a:pt x="697" y="17419"/>
                      <a:pt x="4877" y="21600"/>
                      <a:pt x="1184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8" name="Freeform 561"/>
              <p:cNvSpPr/>
              <p:nvPr/>
            </p:nvSpPr>
            <p:spPr>
              <a:xfrm>
                <a:off x="1651043" y="661355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452"/>
                    </a:moveTo>
                    <a:cubicBezTo>
                      <a:pt x="0" y="16723"/>
                      <a:pt x="4181" y="21600"/>
                      <a:pt x="9755" y="21600"/>
                    </a:cubicBezTo>
                    <a:cubicBezTo>
                      <a:pt x="16723" y="21600"/>
                      <a:pt x="20903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49" name="Freeform 562"/>
              <p:cNvSpPr/>
              <p:nvPr/>
            </p:nvSpPr>
            <p:spPr>
              <a:xfrm>
                <a:off x="1812082" y="661355"/>
                <a:ext cx="12664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452"/>
                    </a:moveTo>
                    <a:cubicBezTo>
                      <a:pt x="0" y="16723"/>
                      <a:pt x="4181" y="21600"/>
                      <a:pt x="11148" y="21600"/>
                    </a:cubicBez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04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0" name="Freeform 563"/>
              <p:cNvSpPr/>
              <p:nvPr/>
            </p:nvSpPr>
            <p:spPr>
              <a:xfrm>
                <a:off x="1974685" y="661355"/>
                <a:ext cx="126643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1" name="Freeform 564"/>
              <p:cNvSpPr/>
              <p:nvPr/>
            </p:nvSpPr>
            <p:spPr>
              <a:xfrm>
                <a:off x="6440006" y="661355"/>
                <a:ext cx="12148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9" h="21600" extrusionOk="0">
                    <a:moveTo>
                      <a:pt x="0" y="10452"/>
                    </a:moveTo>
                    <a:cubicBezTo>
                      <a:pt x="0" y="16723"/>
                      <a:pt x="4181" y="21600"/>
                      <a:pt x="10452" y="21600"/>
                    </a:cubicBezTo>
                    <a:cubicBezTo>
                      <a:pt x="16723" y="21600"/>
                      <a:pt x="20903" y="17419"/>
                      <a:pt x="20903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04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2" name="Freeform 565"/>
              <p:cNvSpPr/>
              <p:nvPr/>
            </p:nvSpPr>
            <p:spPr>
              <a:xfrm>
                <a:off x="6601045" y="661355"/>
                <a:ext cx="12664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6723" y="21600"/>
                      <a:pt x="21600" y="17419"/>
                      <a:pt x="21600" y="11148"/>
                    </a:cubicBezTo>
                    <a:cubicBezTo>
                      <a:pt x="21600" y="4877"/>
                      <a:pt x="17419" y="0"/>
                      <a:pt x="11148" y="0"/>
                    </a:cubicBezTo>
                    <a:cubicBezTo>
                      <a:pt x="4181" y="0"/>
                      <a:pt x="0" y="4181"/>
                      <a:pt x="0" y="11148"/>
                    </a:cubicBezTo>
                    <a:cubicBezTo>
                      <a:pt x="0" y="17419"/>
                      <a:pt x="4181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3" name="Freeform 566"/>
              <p:cNvSpPr/>
              <p:nvPr/>
            </p:nvSpPr>
            <p:spPr>
              <a:xfrm>
                <a:off x="6771466" y="661355"/>
                <a:ext cx="126644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7419" y="21600"/>
                      <a:pt x="21600" y="16723"/>
                      <a:pt x="21600" y="11148"/>
                    </a:cubicBezTo>
                    <a:cubicBezTo>
                      <a:pt x="21600" y="4181"/>
                      <a:pt x="17419" y="0"/>
                      <a:pt x="10452" y="0"/>
                    </a:cubicBezTo>
                    <a:cubicBezTo>
                      <a:pt x="4181" y="0"/>
                      <a:pt x="0" y="4877"/>
                      <a:pt x="0" y="11148"/>
                    </a:cubicBezTo>
                    <a:cubicBezTo>
                      <a:pt x="0" y="17419"/>
                      <a:pt x="4877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4" name="Freeform 567"/>
              <p:cNvSpPr/>
              <p:nvPr/>
            </p:nvSpPr>
            <p:spPr>
              <a:xfrm>
                <a:off x="2473437" y="989688"/>
                <a:ext cx="126644" cy="1214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0" extrusionOk="0">
                    <a:moveTo>
                      <a:pt x="0" y="10452"/>
                    </a:moveTo>
                    <a:cubicBezTo>
                      <a:pt x="0" y="16723"/>
                      <a:pt x="4877" y="20903"/>
                      <a:pt x="11148" y="20903"/>
                    </a:cubicBezTo>
                    <a:cubicBezTo>
                      <a:pt x="16723" y="21600"/>
                      <a:pt x="21600" y="16723"/>
                      <a:pt x="21600" y="11148"/>
                    </a:cubicBezTo>
                    <a:cubicBezTo>
                      <a:pt x="21600" y="4181"/>
                      <a:pt x="17419" y="0"/>
                      <a:pt x="11148" y="0"/>
                    </a:cubicBezTo>
                    <a:cubicBezTo>
                      <a:pt x="4877" y="0"/>
                      <a:pt x="0" y="4181"/>
                      <a:pt x="0" y="104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5" name="Freeform 568"/>
              <p:cNvSpPr/>
              <p:nvPr/>
            </p:nvSpPr>
            <p:spPr>
              <a:xfrm>
                <a:off x="2639167" y="989688"/>
                <a:ext cx="121953" cy="121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0" extrusionOk="0">
                    <a:moveTo>
                      <a:pt x="0" y="10452"/>
                    </a:moveTo>
                    <a:cubicBezTo>
                      <a:pt x="0" y="16723"/>
                      <a:pt x="4320" y="20903"/>
                      <a:pt x="10800" y="20903"/>
                    </a:cubicBezTo>
                    <a:cubicBezTo>
                      <a:pt x="17280" y="21600"/>
                      <a:pt x="21600" y="16723"/>
                      <a:pt x="21600" y="10452"/>
                    </a:cubicBezTo>
                    <a:cubicBezTo>
                      <a:pt x="21600" y="4181"/>
                      <a:pt x="17280" y="0"/>
                      <a:pt x="11520" y="0"/>
                    </a:cubicBezTo>
                    <a:cubicBezTo>
                      <a:pt x="4320" y="0"/>
                      <a:pt x="0" y="4181"/>
                      <a:pt x="0" y="104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6" name="Freeform 569"/>
              <p:cNvSpPr/>
              <p:nvPr/>
            </p:nvSpPr>
            <p:spPr>
              <a:xfrm>
                <a:off x="6937719" y="661355"/>
                <a:ext cx="121429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0" h="21600" extrusionOk="0">
                    <a:moveTo>
                      <a:pt x="67" y="10452"/>
                    </a:moveTo>
                    <a:cubicBezTo>
                      <a:pt x="-630" y="16723"/>
                      <a:pt x="4247" y="21600"/>
                      <a:pt x="10518" y="21600"/>
                    </a:cubicBezTo>
                    <a:cubicBezTo>
                      <a:pt x="16789" y="21600"/>
                      <a:pt x="20970" y="17419"/>
                      <a:pt x="20970" y="11148"/>
                    </a:cubicBezTo>
                    <a:cubicBezTo>
                      <a:pt x="20970" y="4877"/>
                      <a:pt x="16789" y="0"/>
                      <a:pt x="10518" y="0"/>
                    </a:cubicBezTo>
                    <a:cubicBezTo>
                      <a:pt x="4247" y="0"/>
                      <a:pt x="67" y="4181"/>
                      <a:pt x="67" y="104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7" name="Freeform 570"/>
              <p:cNvSpPr/>
              <p:nvPr/>
            </p:nvSpPr>
            <p:spPr>
              <a:xfrm>
                <a:off x="161195" y="132"/>
                <a:ext cx="126487" cy="1265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8" h="21057" extrusionOk="0">
                    <a:moveTo>
                      <a:pt x="10085" y="21057"/>
                    </a:moveTo>
                    <a:cubicBezTo>
                      <a:pt x="13358" y="21057"/>
                      <a:pt x="14667" y="18357"/>
                      <a:pt x="17285" y="18357"/>
                    </a:cubicBezTo>
                    <a:cubicBezTo>
                      <a:pt x="17940" y="15657"/>
                      <a:pt x="20558" y="14307"/>
                      <a:pt x="20558" y="10932"/>
                    </a:cubicBezTo>
                    <a:cubicBezTo>
                      <a:pt x="20558" y="7557"/>
                      <a:pt x="19249" y="4857"/>
                      <a:pt x="17285" y="3507"/>
                    </a:cubicBezTo>
                    <a:cubicBezTo>
                      <a:pt x="15976" y="1482"/>
                      <a:pt x="14013" y="-543"/>
                      <a:pt x="10740" y="132"/>
                    </a:cubicBezTo>
                    <a:cubicBezTo>
                      <a:pt x="5503" y="132"/>
                      <a:pt x="267" y="4857"/>
                      <a:pt x="267" y="10932"/>
                    </a:cubicBezTo>
                    <a:cubicBezTo>
                      <a:pt x="-1042" y="13632"/>
                      <a:pt x="2885" y="14982"/>
                      <a:pt x="2885" y="17682"/>
                    </a:cubicBezTo>
                    <a:cubicBezTo>
                      <a:pt x="5503" y="18357"/>
                      <a:pt x="6813" y="21057"/>
                      <a:pt x="10085" y="21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8" name="Freeform 571"/>
              <p:cNvSpPr/>
              <p:nvPr/>
            </p:nvSpPr>
            <p:spPr>
              <a:xfrm>
                <a:off x="5944381" y="823958"/>
                <a:ext cx="126643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6723" y="21600"/>
                      <a:pt x="21600" y="16026"/>
                      <a:pt x="21600" y="10452"/>
                    </a:cubicBezTo>
                    <a:cubicBezTo>
                      <a:pt x="21600" y="5574"/>
                      <a:pt x="16026" y="697"/>
                      <a:pt x="10452" y="0"/>
                    </a:cubicBezTo>
                    <a:cubicBezTo>
                      <a:pt x="7665" y="0"/>
                      <a:pt x="6271" y="2787"/>
                      <a:pt x="3484" y="3484"/>
                    </a:cubicBezTo>
                    <a:cubicBezTo>
                      <a:pt x="2787" y="6271"/>
                      <a:pt x="0" y="7665"/>
                      <a:pt x="0" y="11148"/>
                    </a:cubicBezTo>
                    <a:cubicBezTo>
                      <a:pt x="697" y="16723"/>
                      <a:pt x="5574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59" name="Freeform 572"/>
              <p:cNvSpPr/>
              <p:nvPr/>
            </p:nvSpPr>
            <p:spPr>
              <a:xfrm>
                <a:off x="3300915" y="1160108"/>
                <a:ext cx="126251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14" h="21600" extrusionOk="0">
                    <a:moveTo>
                      <a:pt x="9539" y="21600"/>
                    </a:moveTo>
                    <a:cubicBezTo>
                      <a:pt x="12914" y="21600"/>
                      <a:pt x="15614" y="20206"/>
                      <a:pt x="17639" y="18116"/>
                    </a:cubicBezTo>
                    <a:cubicBezTo>
                      <a:pt x="18989" y="16723"/>
                      <a:pt x="21014" y="14632"/>
                      <a:pt x="21014" y="11148"/>
                    </a:cubicBezTo>
                    <a:cubicBezTo>
                      <a:pt x="20339" y="5574"/>
                      <a:pt x="15614" y="0"/>
                      <a:pt x="10889" y="0"/>
                    </a:cubicBezTo>
                    <a:cubicBezTo>
                      <a:pt x="5489" y="0"/>
                      <a:pt x="764" y="5574"/>
                      <a:pt x="89" y="10452"/>
                    </a:cubicBezTo>
                    <a:cubicBezTo>
                      <a:pt x="-586" y="13935"/>
                      <a:pt x="2789" y="15329"/>
                      <a:pt x="2789" y="18116"/>
                    </a:cubicBezTo>
                    <a:cubicBezTo>
                      <a:pt x="5489" y="18813"/>
                      <a:pt x="6839" y="21600"/>
                      <a:pt x="953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0" name="Freeform 573"/>
              <p:cNvSpPr/>
              <p:nvPr/>
            </p:nvSpPr>
            <p:spPr>
              <a:xfrm>
                <a:off x="7922602" y="163515"/>
                <a:ext cx="127389" cy="1241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4" h="20181" extrusionOk="0">
                    <a:moveTo>
                      <a:pt x="9905" y="20181"/>
                    </a:moveTo>
                    <a:cubicBezTo>
                      <a:pt x="15141" y="20181"/>
                      <a:pt x="19723" y="15599"/>
                      <a:pt x="20377" y="10363"/>
                    </a:cubicBezTo>
                    <a:cubicBezTo>
                      <a:pt x="21032" y="7090"/>
                      <a:pt x="17759" y="5781"/>
                      <a:pt x="17759" y="3163"/>
                    </a:cubicBezTo>
                    <a:cubicBezTo>
                      <a:pt x="15141" y="2508"/>
                      <a:pt x="13832" y="-1419"/>
                      <a:pt x="10559" y="545"/>
                    </a:cubicBezTo>
                    <a:cubicBezTo>
                      <a:pt x="6632" y="-1419"/>
                      <a:pt x="5977" y="2508"/>
                      <a:pt x="2705" y="3163"/>
                    </a:cubicBezTo>
                    <a:cubicBezTo>
                      <a:pt x="2705" y="5781"/>
                      <a:pt x="-568" y="7090"/>
                      <a:pt x="87" y="10363"/>
                    </a:cubicBezTo>
                    <a:cubicBezTo>
                      <a:pt x="741" y="14945"/>
                      <a:pt x="5323" y="20181"/>
                      <a:pt x="9905" y="2018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1" name="Freeform 574"/>
              <p:cNvSpPr/>
              <p:nvPr/>
            </p:nvSpPr>
            <p:spPr>
              <a:xfrm>
                <a:off x="2801770" y="989688"/>
                <a:ext cx="126643" cy="1213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62" extrusionOk="0">
                    <a:moveTo>
                      <a:pt x="11148" y="20903"/>
                    </a:moveTo>
                    <a:cubicBezTo>
                      <a:pt x="16026" y="20903"/>
                      <a:pt x="21600" y="16026"/>
                      <a:pt x="21600" y="11148"/>
                    </a:cubicBezTo>
                    <a:cubicBezTo>
                      <a:pt x="21600" y="5574"/>
                      <a:pt x="16026" y="0"/>
                      <a:pt x="11148" y="0"/>
                    </a:cubicBezTo>
                    <a:cubicBezTo>
                      <a:pt x="5574" y="0"/>
                      <a:pt x="0" y="4877"/>
                      <a:pt x="0" y="10452"/>
                    </a:cubicBezTo>
                    <a:cubicBezTo>
                      <a:pt x="0" y="16026"/>
                      <a:pt x="4877" y="21600"/>
                      <a:pt x="11148" y="209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2" name="Freeform 575"/>
              <p:cNvSpPr/>
              <p:nvPr/>
            </p:nvSpPr>
            <p:spPr>
              <a:xfrm>
                <a:off x="10239282" y="336733"/>
                <a:ext cx="125080" cy="1260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82" extrusionOk="0">
                    <a:moveTo>
                      <a:pt x="10452" y="57"/>
                    </a:moveTo>
                    <a:cubicBezTo>
                      <a:pt x="4877" y="57"/>
                      <a:pt x="0" y="4782"/>
                      <a:pt x="0" y="11532"/>
                    </a:cubicBezTo>
                    <a:cubicBezTo>
                      <a:pt x="697" y="12882"/>
                      <a:pt x="697" y="16257"/>
                      <a:pt x="2787" y="17607"/>
                    </a:cubicBezTo>
                    <a:cubicBezTo>
                      <a:pt x="4877" y="18957"/>
                      <a:pt x="7665" y="20982"/>
                      <a:pt x="11148" y="20982"/>
                    </a:cubicBezTo>
                    <a:cubicBezTo>
                      <a:pt x="13935" y="20307"/>
                      <a:pt x="15329" y="17607"/>
                      <a:pt x="18116" y="17607"/>
                    </a:cubicBezTo>
                    <a:cubicBezTo>
                      <a:pt x="18813" y="14907"/>
                      <a:pt x="21600" y="12882"/>
                      <a:pt x="21600" y="9507"/>
                    </a:cubicBezTo>
                    <a:cubicBezTo>
                      <a:pt x="20206" y="4782"/>
                      <a:pt x="15329" y="-618"/>
                      <a:pt x="10452" y="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3" name="Freeform 576"/>
              <p:cNvSpPr/>
              <p:nvPr/>
            </p:nvSpPr>
            <p:spPr>
              <a:xfrm>
                <a:off x="11397933" y="661355"/>
                <a:ext cx="121847" cy="1265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2" h="21057" extrusionOk="0">
                    <a:moveTo>
                      <a:pt x="2926" y="17550"/>
                    </a:moveTo>
                    <a:cubicBezTo>
                      <a:pt x="5016" y="19575"/>
                      <a:pt x="7803" y="21600"/>
                      <a:pt x="11287" y="20925"/>
                    </a:cubicBezTo>
                    <a:cubicBezTo>
                      <a:pt x="13377" y="20250"/>
                      <a:pt x="16861" y="19575"/>
                      <a:pt x="18255" y="17550"/>
                    </a:cubicBezTo>
                    <a:cubicBezTo>
                      <a:pt x="19648" y="15525"/>
                      <a:pt x="21042" y="13500"/>
                      <a:pt x="21042" y="10125"/>
                    </a:cubicBezTo>
                    <a:cubicBezTo>
                      <a:pt x="21042" y="7425"/>
                      <a:pt x="19648" y="4725"/>
                      <a:pt x="17558" y="2700"/>
                    </a:cubicBezTo>
                    <a:cubicBezTo>
                      <a:pt x="16165" y="1350"/>
                      <a:pt x="13377" y="675"/>
                      <a:pt x="10590" y="0"/>
                    </a:cubicBezTo>
                    <a:cubicBezTo>
                      <a:pt x="7803" y="675"/>
                      <a:pt x="4319" y="1350"/>
                      <a:pt x="2926" y="3375"/>
                    </a:cubicBezTo>
                    <a:cubicBezTo>
                      <a:pt x="1532" y="5400"/>
                      <a:pt x="-558" y="7425"/>
                      <a:pt x="139" y="10800"/>
                    </a:cubicBezTo>
                    <a:cubicBezTo>
                      <a:pt x="836" y="13500"/>
                      <a:pt x="1532" y="16200"/>
                      <a:pt x="2926" y="175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4" name="Freeform 577"/>
              <p:cNvSpPr/>
              <p:nvPr/>
            </p:nvSpPr>
            <p:spPr>
              <a:xfrm>
                <a:off x="823958" y="162602"/>
                <a:ext cx="125080" cy="1265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57" extrusionOk="0">
                    <a:moveTo>
                      <a:pt x="10452" y="20925"/>
                    </a:moveTo>
                    <a:cubicBezTo>
                      <a:pt x="13935" y="21600"/>
                      <a:pt x="16026" y="19575"/>
                      <a:pt x="18116" y="17550"/>
                    </a:cubicBezTo>
                    <a:cubicBezTo>
                      <a:pt x="20206" y="16200"/>
                      <a:pt x="21600" y="13500"/>
                      <a:pt x="21600" y="10800"/>
                    </a:cubicBezTo>
                    <a:cubicBezTo>
                      <a:pt x="21600" y="8100"/>
                      <a:pt x="20206" y="5400"/>
                      <a:pt x="18813" y="3375"/>
                    </a:cubicBezTo>
                    <a:cubicBezTo>
                      <a:pt x="16723" y="2025"/>
                      <a:pt x="13935" y="675"/>
                      <a:pt x="11148" y="0"/>
                    </a:cubicBezTo>
                    <a:cubicBezTo>
                      <a:pt x="8361" y="675"/>
                      <a:pt x="4877" y="1350"/>
                      <a:pt x="3484" y="2700"/>
                    </a:cubicBezTo>
                    <a:cubicBezTo>
                      <a:pt x="2090" y="4725"/>
                      <a:pt x="0" y="7425"/>
                      <a:pt x="0" y="10800"/>
                    </a:cubicBezTo>
                    <a:cubicBezTo>
                      <a:pt x="0" y="13500"/>
                      <a:pt x="2090" y="15525"/>
                      <a:pt x="3484" y="17550"/>
                    </a:cubicBezTo>
                    <a:cubicBezTo>
                      <a:pt x="4877" y="19575"/>
                      <a:pt x="7665" y="20250"/>
                      <a:pt x="10452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5" name="Freeform 578"/>
              <p:cNvSpPr/>
              <p:nvPr/>
            </p:nvSpPr>
            <p:spPr>
              <a:xfrm>
                <a:off x="325205" y="100"/>
                <a:ext cx="126511" cy="126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7" h="20524" extrusionOk="0">
                    <a:moveTo>
                      <a:pt x="3375" y="17148"/>
                    </a:moveTo>
                    <a:cubicBezTo>
                      <a:pt x="5400" y="18457"/>
                      <a:pt x="8100" y="21075"/>
                      <a:pt x="10800" y="20420"/>
                    </a:cubicBezTo>
                    <a:cubicBezTo>
                      <a:pt x="13500" y="19766"/>
                      <a:pt x="16200" y="19111"/>
                      <a:pt x="18225" y="17148"/>
                    </a:cubicBezTo>
                    <a:cubicBezTo>
                      <a:pt x="19575" y="15839"/>
                      <a:pt x="20250" y="12566"/>
                      <a:pt x="20925" y="10602"/>
                    </a:cubicBezTo>
                    <a:cubicBezTo>
                      <a:pt x="21600" y="7330"/>
                      <a:pt x="19575" y="4711"/>
                      <a:pt x="17550" y="2748"/>
                    </a:cubicBezTo>
                    <a:cubicBezTo>
                      <a:pt x="16200" y="1439"/>
                      <a:pt x="13500" y="784"/>
                      <a:pt x="10800" y="130"/>
                    </a:cubicBezTo>
                    <a:cubicBezTo>
                      <a:pt x="8100" y="-525"/>
                      <a:pt x="5400" y="1439"/>
                      <a:pt x="3375" y="2748"/>
                    </a:cubicBezTo>
                    <a:cubicBezTo>
                      <a:pt x="1350" y="4057"/>
                      <a:pt x="1350" y="7330"/>
                      <a:pt x="0" y="9948"/>
                    </a:cubicBezTo>
                    <a:cubicBezTo>
                      <a:pt x="1350" y="12566"/>
                      <a:pt x="1350" y="15839"/>
                      <a:pt x="3375" y="17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6" name="Freeform 579"/>
              <p:cNvSpPr/>
              <p:nvPr/>
            </p:nvSpPr>
            <p:spPr>
              <a:xfrm>
                <a:off x="9740530" y="162602"/>
                <a:ext cx="121846" cy="1265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2" h="21057" extrusionOk="0">
                    <a:moveTo>
                      <a:pt x="9755" y="20925"/>
                    </a:moveTo>
                    <a:cubicBezTo>
                      <a:pt x="13239" y="21600"/>
                      <a:pt x="16026" y="19575"/>
                      <a:pt x="18116" y="17550"/>
                    </a:cubicBezTo>
                    <a:cubicBezTo>
                      <a:pt x="19510" y="16200"/>
                      <a:pt x="20206" y="13500"/>
                      <a:pt x="20903" y="10800"/>
                    </a:cubicBezTo>
                    <a:cubicBezTo>
                      <a:pt x="21600" y="8100"/>
                      <a:pt x="19510" y="5400"/>
                      <a:pt x="18116" y="3375"/>
                    </a:cubicBezTo>
                    <a:cubicBezTo>
                      <a:pt x="16723" y="1350"/>
                      <a:pt x="13239" y="675"/>
                      <a:pt x="10452" y="0"/>
                    </a:cubicBezTo>
                    <a:cubicBezTo>
                      <a:pt x="8361" y="675"/>
                      <a:pt x="4877" y="1350"/>
                      <a:pt x="3484" y="2700"/>
                    </a:cubicBezTo>
                    <a:cubicBezTo>
                      <a:pt x="1394" y="4725"/>
                      <a:pt x="0" y="7425"/>
                      <a:pt x="0" y="10800"/>
                    </a:cubicBezTo>
                    <a:cubicBezTo>
                      <a:pt x="0" y="13500"/>
                      <a:pt x="1394" y="15525"/>
                      <a:pt x="2787" y="17550"/>
                    </a:cubicBezTo>
                    <a:cubicBezTo>
                      <a:pt x="4181" y="19575"/>
                      <a:pt x="7665" y="20250"/>
                      <a:pt x="9755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7" name="Freeform 580"/>
              <p:cNvSpPr/>
              <p:nvPr/>
            </p:nvSpPr>
            <p:spPr>
              <a:xfrm>
                <a:off x="9573236" y="162867"/>
                <a:ext cx="126511" cy="126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7" h="20524" extrusionOk="0">
                    <a:moveTo>
                      <a:pt x="3375" y="17776"/>
                    </a:moveTo>
                    <a:cubicBezTo>
                      <a:pt x="5400" y="19085"/>
                      <a:pt x="8100" y="21049"/>
                      <a:pt x="10800" y="20394"/>
                    </a:cubicBezTo>
                    <a:cubicBezTo>
                      <a:pt x="13500" y="19740"/>
                      <a:pt x="16200" y="19085"/>
                      <a:pt x="17550" y="17776"/>
                    </a:cubicBezTo>
                    <a:cubicBezTo>
                      <a:pt x="19575" y="15813"/>
                      <a:pt x="20250" y="13194"/>
                      <a:pt x="20925" y="10576"/>
                    </a:cubicBezTo>
                    <a:cubicBezTo>
                      <a:pt x="21600" y="7958"/>
                      <a:pt x="19575" y="5340"/>
                      <a:pt x="17550" y="3376"/>
                    </a:cubicBezTo>
                    <a:cubicBezTo>
                      <a:pt x="16200" y="1413"/>
                      <a:pt x="13500" y="758"/>
                      <a:pt x="10800" y="104"/>
                    </a:cubicBezTo>
                    <a:cubicBezTo>
                      <a:pt x="8100" y="-551"/>
                      <a:pt x="5400" y="2067"/>
                      <a:pt x="3375" y="3376"/>
                    </a:cubicBezTo>
                    <a:cubicBezTo>
                      <a:pt x="1350" y="4685"/>
                      <a:pt x="1350" y="7958"/>
                      <a:pt x="0" y="10576"/>
                    </a:cubicBezTo>
                    <a:cubicBezTo>
                      <a:pt x="1350" y="13194"/>
                      <a:pt x="1350" y="16467"/>
                      <a:pt x="3375" y="1777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8" name="Freeform 581"/>
              <p:cNvSpPr/>
              <p:nvPr/>
            </p:nvSpPr>
            <p:spPr>
              <a:xfrm>
                <a:off x="2473702" y="823958"/>
                <a:ext cx="126279" cy="1265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24" h="21059" extrusionOk="0">
                    <a:moveTo>
                      <a:pt x="3376" y="18225"/>
                    </a:moveTo>
                    <a:cubicBezTo>
                      <a:pt x="5340" y="19575"/>
                      <a:pt x="7958" y="21600"/>
                      <a:pt x="11231" y="20925"/>
                    </a:cubicBezTo>
                    <a:cubicBezTo>
                      <a:pt x="13194" y="20250"/>
                      <a:pt x="16467" y="19575"/>
                      <a:pt x="17776" y="17550"/>
                    </a:cubicBezTo>
                    <a:cubicBezTo>
                      <a:pt x="19085" y="15525"/>
                      <a:pt x="21049" y="13500"/>
                      <a:pt x="20394" y="10800"/>
                    </a:cubicBezTo>
                    <a:cubicBezTo>
                      <a:pt x="20394" y="7425"/>
                      <a:pt x="19085" y="4725"/>
                      <a:pt x="17122" y="3375"/>
                    </a:cubicBezTo>
                    <a:cubicBezTo>
                      <a:pt x="15813" y="1350"/>
                      <a:pt x="12540" y="675"/>
                      <a:pt x="10576" y="0"/>
                    </a:cubicBezTo>
                    <a:cubicBezTo>
                      <a:pt x="7958" y="1350"/>
                      <a:pt x="4685" y="1350"/>
                      <a:pt x="3376" y="3375"/>
                    </a:cubicBezTo>
                    <a:cubicBezTo>
                      <a:pt x="2067" y="5400"/>
                      <a:pt x="-551" y="8100"/>
                      <a:pt x="104" y="10800"/>
                    </a:cubicBezTo>
                    <a:cubicBezTo>
                      <a:pt x="758" y="13500"/>
                      <a:pt x="1413" y="16875"/>
                      <a:pt x="3376" y="182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69" name="Freeform 582"/>
              <p:cNvSpPr/>
              <p:nvPr/>
            </p:nvSpPr>
            <p:spPr>
              <a:xfrm>
                <a:off x="6597918" y="498853"/>
                <a:ext cx="129506" cy="12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9" h="20123" extrusionOk="0">
                    <a:moveTo>
                      <a:pt x="3927" y="17148"/>
                    </a:moveTo>
                    <a:cubicBezTo>
                      <a:pt x="5891" y="18457"/>
                      <a:pt x="7855" y="21075"/>
                      <a:pt x="11127" y="19766"/>
                    </a:cubicBezTo>
                    <a:cubicBezTo>
                      <a:pt x="13091" y="19111"/>
                      <a:pt x="16364" y="19111"/>
                      <a:pt x="17673" y="17148"/>
                    </a:cubicBezTo>
                    <a:cubicBezTo>
                      <a:pt x="19636" y="15839"/>
                      <a:pt x="20291" y="12566"/>
                      <a:pt x="20945" y="10602"/>
                    </a:cubicBezTo>
                    <a:cubicBezTo>
                      <a:pt x="21600" y="7330"/>
                      <a:pt x="18982" y="4711"/>
                      <a:pt x="17673" y="2748"/>
                    </a:cubicBezTo>
                    <a:cubicBezTo>
                      <a:pt x="16364" y="1439"/>
                      <a:pt x="13091" y="784"/>
                      <a:pt x="11127" y="130"/>
                    </a:cubicBezTo>
                    <a:cubicBezTo>
                      <a:pt x="7855" y="-525"/>
                      <a:pt x="5891" y="1439"/>
                      <a:pt x="3927" y="2748"/>
                    </a:cubicBezTo>
                    <a:cubicBezTo>
                      <a:pt x="1964" y="4057"/>
                      <a:pt x="1309" y="7330"/>
                      <a:pt x="0" y="9948"/>
                    </a:cubicBezTo>
                    <a:cubicBezTo>
                      <a:pt x="1309" y="12566"/>
                      <a:pt x="1964" y="15839"/>
                      <a:pt x="3927" y="17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0" name="Freeform 583"/>
              <p:cNvSpPr/>
              <p:nvPr/>
            </p:nvSpPr>
            <p:spPr>
              <a:xfrm>
                <a:off x="3463125" y="1158677"/>
                <a:ext cx="126511" cy="1265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7" h="21057" extrusionOk="0">
                    <a:moveTo>
                      <a:pt x="10125" y="21057"/>
                    </a:moveTo>
                    <a:cubicBezTo>
                      <a:pt x="13500" y="21057"/>
                      <a:pt x="15525" y="19032"/>
                      <a:pt x="17550" y="17682"/>
                    </a:cubicBezTo>
                    <a:cubicBezTo>
                      <a:pt x="19575" y="17007"/>
                      <a:pt x="20250" y="13632"/>
                      <a:pt x="20925" y="10932"/>
                    </a:cubicBezTo>
                    <a:cubicBezTo>
                      <a:pt x="21600" y="8232"/>
                      <a:pt x="19575" y="5532"/>
                      <a:pt x="17550" y="3507"/>
                    </a:cubicBezTo>
                    <a:cubicBezTo>
                      <a:pt x="16200" y="1482"/>
                      <a:pt x="13500" y="807"/>
                      <a:pt x="10800" y="132"/>
                    </a:cubicBezTo>
                    <a:cubicBezTo>
                      <a:pt x="8100" y="-543"/>
                      <a:pt x="5400" y="1482"/>
                      <a:pt x="3375" y="3507"/>
                    </a:cubicBezTo>
                    <a:cubicBezTo>
                      <a:pt x="1350" y="4857"/>
                      <a:pt x="675" y="7557"/>
                      <a:pt x="0" y="10257"/>
                    </a:cubicBezTo>
                    <a:cubicBezTo>
                      <a:pt x="675" y="12957"/>
                      <a:pt x="1350" y="15657"/>
                      <a:pt x="2700" y="17682"/>
                    </a:cubicBezTo>
                    <a:cubicBezTo>
                      <a:pt x="4725" y="19032"/>
                      <a:pt x="7425" y="21057"/>
                      <a:pt x="10125" y="21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1" name="Freeform 584"/>
              <p:cNvSpPr/>
              <p:nvPr/>
            </p:nvSpPr>
            <p:spPr>
              <a:xfrm>
                <a:off x="4623234" y="1160108"/>
                <a:ext cx="126520" cy="1263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9" h="21032" extrusionOk="0">
                    <a:moveTo>
                      <a:pt x="3375" y="17550"/>
                    </a:moveTo>
                    <a:cubicBezTo>
                      <a:pt x="5400" y="18900"/>
                      <a:pt x="8100" y="21600"/>
                      <a:pt x="10800" y="20925"/>
                    </a:cubicBezTo>
                    <a:cubicBezTo>
                      <a:pt x="13500" y="20250"/>
                      <a:pt x="16875" y="19575"/>
                      <a:pt x="18225" y="17550"/>
                    </a:cubicBezTo>
                    <a:cubicBezTo>
                      <a:pt x="19575" y="15525"/>
                      <a:pt x="21600" y="12825"/>
                      <a:pt x="20925" y="10125"/>
                    </a:cubicBezTo>
                    <a:cubicBezTo>
                      <a:pt x="20250" y="7425"/>
                      <a:pt x="19575" y="4050"/>
                      <a:pt x="17550" y="2700"/>
                    </a:cubicBezTo>
                    <a:cubicBezTo>
                      <a:pt x="15525" y="2025"/>
                      <a:pt x="13500" y="0"/>
                      <a:pt x="10125" y="0"/>
                    </a:cubicBezTo>
                    <a:cubicBezTo>
                      <a:pt x="7425" y="0"/>
                      <a:pt x="4725" y="1350"/>
                      <a:pt x="2700" y="3375"/>
                    </a:cubicBezTo>
                    <a:cubicBezTo>
                      <a:pt x="1350" y="5400"/>
                      <a:pt x="675" y="8100"/>
                      <a:pt x="0" y="10800"/>
                    </a:cubicBezTo>
                    <a:cubicBezTo>
                      <a:pt x="675" y="12825"/>
                      <a:pt x="1350" y="16200"/>
                      <a:pt x="3375" y="175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2" name="Freeform 585"/>
              <p:cNvSpPr/>
              <p:nvPr/>
            </p:nvSpPr>
            <p:spPr>
              <a:xfrm>
                <a:off x="4788963" y="1155417"/>
                <a:ext cx="121847" cy="131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2" h="21049" extrusionOk="0">
                    <a:moveTo>
                      <a:pt x="18116" y="3273"/>
                    </a:moveTo>
                    <a:cubicBezTo>
                      <a:pt x="16723" y="1964"/>
                      <a:pt x="13239" y="1309"/>
                      <a:pt x="10452" y="0"/>
                    </a:cubicBezTo>
                    <a:cubicBezTo>
                      <a:pt x="7665" y="1309"/>
                      <a:pt x="4877" y="1964"/>
                      <a:pt x="3484" y="3273"/>
                    </a:cubicBezTo>
                    <a:cubicBezTo>
                      <a:pt x="1394" y="5236"/>
                      <a:pt x="0" y="7855"/>
                      <a:pt x="0" y="10473"/>
                    </a:cubicBezTo>
                    <a:cubicBezTo>
                      <a:pt x="0" y="13745"/>
                      <a:pt x="1394" y="15709"/>
                      <a:pt x="2787" y="17673"/>
                    </a:cubicBezTo>
                    <a:cubicBezTo>
                      <a:pt x="4181" y="19636"/>
                      <a:pt x="7665" y="20291"/>
                      <a:pt x="9755" y="20945"/>
                    </a:cubicBezTo>
                    <a:cubicBezTo>
                      <a:pt x="13239" y="21600"/>
                      <a:pt x="16026" y="18982"/>
                      <a:pt x="18116" y="17673"/>
                    </a:cubicBezTo>
                    <a:cubicBezTo>
                      <a:pt x="19510" y="16364"/>
                      <a:pt x="20206" y="13745"/>
                      <a:pt x="20903" y="11127"/>
                    </a:cubicBezTo>
                    <a:cubicBezTo>
                      <a:pt x="21600" y="7855"/>
                      <a:pt x="19510" y="5891"/>
                      <a:pt x="18116" y="327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3" name="Freeform 586"/>
              <p:cNvSpPr/>
              <p:nvPr/>
            </p:nvSpPr>
            <p:spPr>
              <a:xfrm>
                <a:off x="10400455" y="336256"/>
                <a:ext cx="126510" cy="1218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57" h="21042" extrusionOk="0">
                    <a:moveTo>
                      <a:pt x="17682" y="2926"/>
                    </a:moveTo>
                    <a:cubicBezTo>
                      <a:pt x="15657" y="1532"/>
                      <a:pt x="12957" y="-558"/>
                      <a:pt x="10257" y="139"/>
                    </a:cubicBezTo>
                    <a:cubicBezTo>
                      <a:pt x="7557" y="836"/>
                      <a:pt x="4857" y="836"/>
                      <a:pt x="3507" y="2926"/>
                    </a:cubicBezTo>
                    <a:cubicBezTo>
                      <a:pt x="1482" y="4319"/>
                      <a:pt x="807" y="7803"/>
                      <a:pt x="132" y="9894"/>
                    </a:cubicBezTo>
                    <a:cubicBezTo>
                      <a:pt x="-543" y="13377"/>
                      <a:pt x="1482" y="16165"/>
                      <a:pt x="3507" y="18255"/>
                    </a:cubicBezTo>
                    <a:cubicBezTo>
                      <a:pt x="4857" y="19648"/>
                      <a:pt x="7557" y="21042"/>
                      <a:pt x="10257" y="21042"/>
                    </a:cubicBezTo>
                    <a:cubicBezTo>
                      <a:pt x="12957" y="21042"/>
                      <a:pt x="15657" y="20345"/>
                      <a:pt x="17682" y="18255"/>
                    </a:cubicBezTo>
                    <a:cubicBezTo>
                      <a:pt x="19032" y="16165"/>
                      <a:pt x="19707" y="13377"/>
                      <a:pt x="21057" y="10590"/>
                    </a:cubicBezTo>
                    <a:cubicBezTo>
                      <a:pt x="19707" y="7803"/>
                      <a:pt x="19707" y="4319"/>
                      <a:pt x="17682" y="29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4" name="Freeform 587"/>
              <p:cNvSpPr/>
              <p:nvPr/>
            </p:nvSpPr>
            <p:spPr>
              <a:xfrm>
                <a:off x="7096672" y="334260"/>
                <a:ext cx="127038" cy="1252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8" h="20123" extrusionOk="0">
                    <a:moveTo>
                      <a:pt x="3273" y="17375"/>
                    </a:moveTo>
                    <a:cubicBezTo>
                      <a:pt x="5891" y="18684"/>
                      <a:pt x="7855" y="20648"/>
                      <a:pt x="11127" y="19993"/>
                    </a:cubicBezTo>
                    <a:cubicBezTo>
                      <a:pt x="13745" y="19339"/>
                      <a:pt x="16364" y="18684"/>
                      <a:pt x="17673" y="16721"/>
                    </a:cubicBezTo>
                    <a:cubicBezTo>
                      <a:pt x="18982" y="14757"/>
                      <a:pt x="21600" y="12139"/>
                      <a:pt x="20291" y="9521"/>
                    </a:cubicBezTo>
                    <a:cubicBezTo>
                      <a:pt x="19636" y="6903"/>
                      <a:pt x="18982" y="3630"/>
                      <a:pt x="17673" y="2975"/>
                    </a:cubicBezTo>
                    <a:cubicBezTo>
                      <a:pt x="15709" y="1666"/>
                      <a:pt x="13091" y="-952"/>
                      <a:pt x="10473" y="357"/>
                    </a:cubicBezTo>
                    <a:cubicBezTo>
                      <a:pt x="7855" y="1012"/>
                      <a:pt x="5236" y="1012"/>
                      <a:pt x="3273" y="2975"/>
                    </a:cubicBezTo>
                    <a:cubicBezTo>
                      <a:pt x="1964" y="4939"/>
                      <a:pt x="1309" y="7557"/>
                      <a:pt x="0" y="10175"/>
                    </a:cubicBezTo>
                    <a:cubicBezTo>
                      <a:pt x="1309" y="12793"/>
                      <a:pt x="1964" y="16066"/>
                      <a:pt x="3273" y="1737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5" name="Freeform 588"/>
              <p:cNvSpPr/>
              <p:nvPr/>
            </p:nvSpPr>
            <p:spPr>
              <a:xfrm>
                <a:off x="1321435" y="334260"/>
                <a:ext cx="126355" cy="1285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2" h="20648" extrusionOk="0">
                    <a:moveTo>
                      <a:pt x="10232" y="20648"/>
                    </a:moveTo>
                    <a:cubicBezTo>
                      <a:pt x="12932" y="19339"/>
                      <a:pt x="16307" y="19339"/>
                      <a:pt x="17657" y="17375"/>
                    </a:cubicBezTo>
                    <a:cubicBezTo>
                      <a:pt x="19007" y="15412"/>
                      <a:pt x="21032" y="12793"/>
                      <a:pt x="21032" y="10175"/>
                    </a:cubicBezTo>
                    <a:cubicBezTo>
                      <a:pt x="21032" y="7557"/>
                      <a:pt x="19682" y="4939"/>
                      <a:pt x="18332" y="2975"/>
                    </a:cubicBezTo>
                    <a:cubicBezTo>
                      <a:pt x="16982" y="1666"/>
                      <a:pt x="13607" y="1012"/>
                      <a:pt x="10907" y="357"/>
                    </a:cubicBezTo>
                    <a:cubicBezTo>
                      <a:pt x="8207" y="-952"/>
                      <a:pt x="5507" y="1666"/>
                      <a:pt x="3482" y="2975"/>
                    </a:cubicBezTo>
                    <a:cubicBezTo>
                      <a:pt x="1457" y="4284"/>
                      <a:pt x="782" y="7557"/>
                      <a:pt x="107" y="9521"/>
                    </a:cubicBezTo>
                    <a:cubicBezTo>
                      <a:pt x="-568" y="12793"/>
                      <a:pt x="2132" y="15412"/>
                      <a:pt x="3482" y="17375"/>
                    </a:cubicBezTo>
                    <a:cubicBezTo>
                      <a:pt x="4832" y="18684"/>
                      <a:pt x="8207" y="19339"/>
                      <a:pt x="10232" y="206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6" name="Freeform 589"/>
              <p:cNvSpPr/>
              <p:nvPr/>
            </p:nvSpPr>
            <p:spPr>
              <a:xfrm>
                <a:off x="1646352" y="498853"/>
                <a:ext cx="128533" cy="12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8" h="20123" extrusionOk="0">
                    <a:moveTo>
                      <a:pt x="3273" y="17148"/>
                    </a:moveTo>
                    <a:cubicBezTo>
                      <a:pt x="5891" y="18457"/>
                      <a:pt x="7855" y="21075"/>
                      <a:pt x="11127" y="19766"/>
                    </a:cubicBezTo>
                    <a:cubicBezTo>
                      <a:pt x="13091" y="19766"/>
                      <a:pt x="16364" y="18457"/>
                      <a:pt x="17673" y="17148"/>
                    </a:cubicBezTo>
                    <a:cubicBezTo>
                      <a:pt x="18982" y="15184"/>
                      <a:pt x="21600" y="12566"/>
                      <a:pt x="20291" y="9293"/>
                    </a:cubicBezTo>
                    <a:cubicBezTo>
                      <a:pt x="20291" y="7330"/>
                      <a:pt x="18982" y="4057"/>
                      <a:pt x="17673" y="2748"/>
                    </a:cubicBezTo>
                    <a:cubicBezTo>
                      <a:pt x="15709" y="1439"/>
                      <a:pt x="13091" y="-525"/>
                      <a:pt x="10473" y="130"/>
                    </a:cubicBezTo>
                    <a:cubicBezTo>
                      <a:pt x="7855" y="130"/>
                      <a:pt x="5236" y="1439"/>
                      <a:pt x="3273" y="3402"/>
                    </a:cubicBezTo>
                    <a:cubicBezTo>
                      <a:pt x="1309" y="4711"/>
                      <a:pt x="1309" y="7984"/>
                      <a:pt x="0" y="9948"/>
                    </a:cubicBezTo>
                    <a:cubicBezTo>
                      <a:pt x="1309" y="12566"/>
                      <a:pt x="1964" y="15839"/>
                      <a:pt x="3273" y="17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7" name="Freeform 590"/>
              <p:cNvSpPr/>
              <p:nvPr/>
            </p:nvSpPr>
            <p:spPr>
              <a:xfrm>
                <a:off x="5445628" y="988247"/>
                <a:ext cx="128533" cy="1265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8" h="21059" extrusionOk="0">
                    <a:moveTo>
                      <a:pt x="10473" y="21059"/>
                    </a:moveTo>
                    <a:cubicBezTo>
                      <a:pt x="13091" y="21059"/>
                      <a:pt x="15709" y="19034"/>
                      <a:pt x="17673" y="17684"/>
                    </a:cubicBezTo>
                    <a:cubicBezTo>
                      <a:pt x="18982" y="16334"/>
                      <a:pt x="19636" y="13634"/>
                      <a:pt x="20291" y="10934"/>
                    </a:cubicBezTo>
                    <a:cubicBezTo>
                      <a:pt x="21600" y="8234"/>
                      <a:pt x="18982" y="5534"/>
                      <a:pt x="17673" y="3509"/>
                    </a:cubicBezTo>
                    <a:cubicBezTo>
                      <a:pt x="16364" y="1484"/>
                      <a:pt x="13091" y="809"/>
                      <a:pt x="11127" y="134"/>
                    </a:cubicBezTo>
                    <a:cubicBezTo>
                      <a:pt x="7855" y="-541"/>
                      <a:pt x="5236" y="1484"/>
                      <a:pt x="3273" y="2834"/>
                    </a:cubicBezTo>
                    <a:cubicBezTo>
                      <a:pt x="1964" y="4184"/>
                      <a:pt x="1309" y="7559"/>
                      <a:pt x="0" y="10259"/>
                    </a:cubicBezTo>
                    <a:cubicBezTo>
                      <a:pt x="1309" y="12959"/>
                      <a:pt x="1309" y="15659"/>
                      <a:pt x="3273" y="17009"/>
                    </a:cubicBezTo>
                    <a:cubicBezTo>
                      <a:pt x="5236" y="19034"/>
                      <a:pt x="7855" y="20384"/>
                      <a:pt x="10473" y="210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8" name="Freeform 591"/>
              <p:cNvSpPr/>
              <p:nvPr/>
            </p:nvSpPr>
            <p:spPr>
              <a:xfrm>
                <a:off x="6272978" y="660075"/>
                <a:ext cx="129506" cy="126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9" h="21032" extrusionOk="0">
                    <a:moveTo>
                      <a:pt x="17122" y="2807"/>
                    </a:moveTo>
                    <a:cubicBezTo>
                      <a:pt x="15158" y="2132"/>
                      <a:pt x="13194" y="-568"/>
                      <a:pt x="10576" y="107"/>
                    </a:cubicBezTo>
                    <a:cubicBezTo>
                      <a:pt x="7958" y="782"/>
                      <a:pt x="5340" y="1457"/>
                      <a:pt x="3376" y="3482"/>
                    </a:cubicBezTo>
                    <a:cubicBezTo>
                      <a:pt x="1413" y="4832"/>
                      <a:pt x="758" y="7532"/>
                      <a:pt x="104" y="10232"/>
                    </a:cubicBezTo>
                    <a:cubicBezTo>
                      <a:pt x="-551" y="13607"/>
                      <a:pt x="2067" y="15632"/>
                      <a:pt x="3376" y="17657"/>
                    </a:cubicBezTo>
                    <a:cubicBezTo>
                      <a:pt x="4685" y="19682"/>
                      <a:pt x="7958" y="20357"/>
                      <a:pt x="9922" y="21032"/>
                    </a:cubicBezTo>
                    <a:cubicBezTo>
                      <a:pt x="12540" y="21032"/>
                      <a:pt x="15158" y="19682"/>
                      <a:pt x="17122" y="18332"/>
                    </a:cubicBezTo>
                    <a:cubicBezTo>
                      <a:pt x="19085" y="16307"/>
                      <a:pt x="19740" y="13607"/>
                      <a:pt x="21049" y="10907"/>
                    </a:cubicBezTo>
                    <a:cubicBezTo>
                      <a:pt x="19740" y="8207"/>
                      <a:pt x="19085" y="4832"/>
                      <a:pt x="17122" y="280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79" name="Freeform 592"/>
              <p:cNvSpPr/>
              <p:nvPr/>
            </p:nvSpPr>
            <p:spPr>
              <a:xfrm>
                <a:off x="7761154" y="162849"/>
                <a:ext cx="126355" cy="124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2" h="21032" extrusionOk="0">
                    <a:moveTo>
                      <a:pt x="2700" y="17657"/>
                    </a:moveTo>
                    <a:cubicBezTo>
                      <a:pt x="4725" y="19007"/>
                      <a:pt x="7425" y="21032"/>
                      <a:pt x="10125" y="21032"/>
                    </a:cubicBezTo>
                    <a:cubicBezTo>
                      <a:pt x="13500" y="21032"/>
                      <a:pt x="15525" y="19682"/>
                      <a:pt x="17550" y="18332"/>
                    </a:cubicBezTo>
                    <a:cubicBezTo>
                      <a:pt x="19575" y="16982"/>
                      <a:pt x="20250" y="13607"/>
                      <a:pt x="20925" y="10907"/>
                    </a:cubicBezTo>
                    <a:cubicBezTo>
                      <a:pt x="21600" y="8207"/>
                      <a:pt x="18900" y="5507"/>
                      <a:pt x="17550" y="3482"/>
                    </a:cubicBezTo>
                    <a:cubicBezTo>
                      <a:pt x="16200" y="1457"/>
                      <a:pt x="13500" y="782"/>
                      <a:pt x="10800" y="107"/>
                    </a:cubicBezTo>
                    <a:cubicBezTo>
                      <a:pt x="7425" y="-568"/>
                      <a:pt x="5400" y="2132"/>
                      <a:pt x="3375" y="3482"/>
                    </a:cubicBezTo>
                    <a:cubicBezTo>
                      <a:pt x="1350" y="4832"/>
                      <a:pt x="675" y="8207"/>
                      <a:pt x="0" y="10907"/>
                    </a:cubicBezTo>
                    <a:cubicBezTo>
                      <a:pt x="675" y="12932"/>
                      <a:pt x="1350" y="16307"/>
                      <a:pt x="2700" y="176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0" name="Freeform 593"/>
              <p:cNvSpPr/>
              <p:nvPr/>
            </p:nvSpPr>
            <p:spPr>
              <a:xfrm>
                <a:off x="10895947" y="498853"/>
                <a:ext cx="127038" cy="12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8" h="20123" extrusionOk="0">
                    <a:moveTo>
                      <a:pt x="3273" y="17148"/>
                    </a:moveTo>
                    <a:cubicBezTo>
                      <a:pt x="5236" y="18457"/>
                      <a:pt x="7855" y="21075"/>
                      <a:pt x="11127" y="19766"/>
                    </a:cubicBezTo>
                    <a:cubicBezTo>
                      <a:pt x="13091" y="19111"/>
                      <a:pt x="16364" y="18457"/>
                      <a:pt x="17673" y="17148"/>
                    </a:cubicBezTo>
                    <a:cubicBezTo>
                      <a:pt x="18982" y="15184"/>
                      <a:pt x="21600" y="12566"/>
                      <a:pt x="20291" y="9293"/>
                    </a:cubicBezTo>
                    <a:cubicBezTo>
                      <a:pt x="19636" y="7330"/>
                      <a:pt x="18982" y="4057"/>
                      <a:pt x="17673" y="2748"/>
                    </a:cubicBezTo>
                    <a:cubicBezTo>
                      <a:pt x="15709" y="1439"/>
                      <a:pt x="13091" y="-525"/>
                      <a:pt x="10473" y="130"/>
                    </a:cubicBezTo>
                    <a:cubicBezTo>
                      <a:pt x="7855" y="130"/>
                      <a:pt x="5236" y="1439"/>
                      <a:pt x="3273" y="3402"/>
                    </a:cubicBezTo>
                    <a:cubicBezTo>
                      <a:pt x="1309" y="4711"/>
                      <a:pt x="1309" y="7984"/>
                      <a:pt x="0" y="9948"/>
                    </a:cubicBezTo>
                    <a:cubicBezTo>
                      <a:pt x="1309" y="12566"/>
                      <a:pt x="1964" y="15839"/>
                      <a:pt x="3273" y="171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1" name="Freeform 594"/>
              <p:cNvSpPr/>
              <p:nvPr/>
            </p:nvSpPr>
            <p:spPr>
              <a:xfrm>
                <a:off x="5283025" y="988770"/>
                <a:ext cx="126644" cy="1222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349" extrusionOk="0">
                    <a:moveTo>
                      <a:pt x="10452" y="20297"/>
                    </a:moveTo>
                    <a:cubicBezTo>
                      <a:pt x="15329" y="20972"/>
                      <a:pt x="21600" y="14897"/>
                      <a:pt x="21600" y="10847"/>
                    </a:cubicBezTo>
                    <a:cubicBezTo>
                      <a:pt x="21600" y="6122"/>
                      <a:pt x="16026" y="47"/>
                      <a:pt x="11148" y="47"/>
                    </a:cubicBezTo>
                    <a:cubicBezTo>
                      <a:pt x="6968" y="-628"/>
                      <a:pt x="0" y="6122"/>
                      <a:pt x="0" y="10172"/>
                    </a:cubicBezTo>
                    <a:cubicBezTo>
                      <a:pt x="697" y="14897"/>
                      <a:pt x="5574" y="20297"/>
                      <a:pt x="10452" y="2029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2" name="Freeform 595"/>
              <p:cNvSpPr/>
              <p:nvPr/>
            </p:nvSpPr>
            <p:spPr>
              <a:xfrm>
                <a:off x="5114169" y="988742"/>
                <a:ext cx="125080" cy="1223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359" extrusionOk="0">
                    <a:moveTo>
                      <a:pt x="11148" y="20302"/>
                    </a:moveTo>
                    <a:cubicBezTo>
                      <a:pt x="16026" y="20302"/>
                      <a:pt x="21600" y="14227"/>
                      <a:pt x="21600" y="10177"/>
                    </a:cubicBezTo>
                    <a:cubicBezTo>
                      <a:pt x="21600" y="5452"/>
                      <a:pt x="15329" y="-623"/>
                      <a:pt x="10452" y="52"/>
                    </a:cubicBezTo>
                    <a:cubicBezTo>
                      <a:pt x="5574" y="52"/>
                      <a:pt x="0" y="6127"/>
                      <a:pt x="0" y="10852"/>
                    </a:cubicBezTo>
                    <a:cubicBezTo>
                      <a:pt x="697" y="15577"/>
                      <a:pt x="6968" y="20977"/>
                      <a:pt x="11148" y="203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3" name="Freeform 596"/>
              <p:cNvSpPr/>
              <p:nvPr/>
            </p:nvSpPr>
            <p:spPr>
              <a:xfrm>
                <a:off x="4951566" y="988742"/>
                <a:ext cx="125080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7" extrusionOk="0">
                    <a:moveTo>
                      <a:pt x="11148" y="20977"/>
                    </a:moveTo>
                    <a:cubicBezTo>
                      <a:pt x="15329" y="20302"/>
                      <a:pt x="20903" y="14902"/>
                      <a:pt x="21600" y="10852"/>
                    </a:cubicBezTo>
                    <a:cubicBezTo>
                      <a:pt x="21600" y="6127"/>
                      <a:pt x="15329" y="52"/>
                      <a:pt x="11148" y="52"/>
                    </a:cubicBezTo>
                    <a:cubicBezTo>
                      <a:pt x="6968" y="-623"/>
                      <a:pt x="0" y="5452"/>
                      <a:pt x="0" y="10177"/>
                    </a:cubicBezTo>
                    <a:cubicBezTo>
                      <a:pt x="0" y="14902"/>
                      <a:pt x="6968" y="20977"/>
                      <a:pt x="11148" y="209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4" name="Freeform 597"/>
              <p:cNvSpPr/>
              <p:nvPr/>
            </p:nvSpPr>
            <p:spPr>
              <a:xfrm>
                <a:off x="3138538" y="988742"/>
                <a:ext cx="122281" cy="1222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3" h="20353" extrusionOk="0">
                    <a:moveTo>
                      <a:pt x="10177" y="20302"/>
                    </a:moveTo>
                    <a:cubicBezTo>
                      <a:pt x="14227" y="20977"/>
                      <a:pt x="20302" y="14902"/>
                      <a:pt x="20302" y="10852"/>
                    </a:cubicBezTo>
                    <a:cubicBezTo>
                      <a:pt x="20977" y="6802"/>
                      <a:pt x="14902" y="52"/>
                      <a:pt x="10852" y="52"/>
                    </a:cubicBezTo>
                    <a:cubicBezTo>
                      <a:pt x="6127" y="-623"/>
                      <a:pt x="52" y="5452"/>
                      <a:pt x="52" y="10177"/>
                    </a:cubicBezTo>
                    <a:cubicBezTo>
                      <a:pt x="-623" y="14227"/>
                      <a:pt x="5452" y="20302"/>
                      <a:pt x="10177" y="203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5" name="Freeform 598"/>
              <p:cNvSpPr/>
              <p:nvPr/>
            </p:nvSpPr>
            <p:spPr>
              <a:xfrm>
                <a:off x="2972190" y="989688"/>
                <a:ext cx="126026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1600" extrusionOk="0">
                    <a:moveTo>
                      <a:pt x="10800" y="21600"/>
                    </a:moveTo>
                    <a:cubicBezTo>
                      <a:pt x="14850" y="20903"/>
                      <a:pt x="20250" y="16026"/>
                      <a:pt x="20925" y="11148"/>
                    </a:cubicBezTo>
                    <a:cubicBezTo>
                      <a:pt x="21600" y="6271"/>
                      <a:pt x="15525" y="0"/>
                      <a:pt x="10800" y="0"/>
                    </a:cubicBezTo>
                    <a:cubicBezTo>
                      <a:pt x="6075" y="0"/>
                      <a:pt x="0" y="5574"/>
                      <a:pt x="0" y="10452"/>
                    </a:cubicBezTo>
                    <a:cubicBezTo>
                      <a:pt x="0" y="14632"/>
                      <a:pt x="675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6" name="Freeform 599"/>
              <p:cNvSpPr/>
              <p:nvPr/>
            </p:nvSpPr>
            <p:spPr>
              <a:xfrm>
                <a:off x="5773961" y="823958"/>
                <a:ext cx="126025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0977" extrusionOk="0">
                    <a:moveTo>
                      <a:pt x="10800" y="20925"/>
                    </a:moveTo>
                    <a:cubicBezTo>
                      <a:pt x="15525" y="20925"/>
                      <a:pt x="20925" y="15525"/>
                      <a:pt x="20925" y="10800"/>
                    </a:cubicBezTo>
                    <a:cubicBezTo>
                      <a:pt x="21600" y="6750"/>
                      <a:pt x="15525" y="675"/>
                      <a:pt x="10800" y="0"/>
                    </a:cubicBezTo>
                    <a:cubicBezTo>
                      <a:pt x="6750" y="0"/>
                      <a:pt x="0" y="6075"/>
                      <a:pt x="0" y="10800"/>
                    </a:cubicBezTo>
                    <a:cubicBezTo>
                      <a:pt x="0" y="15525"/>
                      <a:pt x="6750" y="21600"/>
                      <a:pt x="10800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7" name="Freeform 600"/>
              <p:cNvSpPr/>
              <p:nvPr/>
            </p:nvSpPr>
            <p:spPr>
              <a:xfrm>
                <a:off x="5612003" y="823958"/>
                <a:ext cx="125998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2" h="21600" extrusionOk="0">
                    <a:moveTo>
                      <a:pt x="10172" y="21600"/>
                    </a:moveTo>
                    <a:cubicBezTo>
                      <a:pt x="14897" y="21600"/>
                      <a:pt x="20297" y="16026"/>
                      <a:pt x="20972" y="11845"/>
                    </a:cubicBezTo>
                    <a:cubicBezTo>
                      <a:pt x="20972" y="6968"/>
                      <a:pt x="15572" y="697"/>
                      <a:pt x="10847" y="0"/>
                    </a:cubicBezTo>
                    <a:cubicBezTo>
                      <a:pt x="6122" y="0"/>
                      <a:pt x="47" y="6271"/>
                      <a:pt x="47" y="11148"/>
                    </a:cubicBezTo>
                    <a:cubicBezTo>
                      <a:pt x="-628" y="14632"/>
                      <a:pt x="6122" y="21600"/>
                      <a:pt x="1017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8" name="Freeform 601"/>
              <p:cNvSpPr/>
              <p:nvPr/>
            </p:nvSpPr>
            <p:spPr>
              <a:xfrm>
                <a:off x="2639167" y="823958"/>
                <a:ext cx="122871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57" h="20977" extrusionOk="0">
                    <a:moveTo>
                      <a:pt x="9755" y="20925"/>
                    </a:moveTo>
                    <a:cubicBezTo>
                      <a:pt x="14632" y="21600"/>
                      <a:pt x="20903" y="15525"/>
                      <a:pt x="20903" y="10800"/>
                    </a:cubicBezTo>
                    <a:cubicBezTo>
                      <a:pt x="21600" y="6750"/>
                      <a:pt x="15329" y="675"/>
                      <a:pt x="10452" y="0"/>
                    </a:cubicBezTo>
                    <a:cubicBezTo>
                      <a:pt x="6968" y="0"/>
                      <a:pt x="0" y="6075"/>
                      <a:pt x="0" y="10800"/>
                    </a:cubicBezTo>
                    <a:cubicBezTo>
                      <a:pt x="0" y="14850"/>
                      <a:pt x="5574" y="20925"/>
                      <a:pt x="9755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89" name="Freeform 602"/>
              <p:cNvSpPr/>
              <p:nvPr/>
            </p:nvSpPr>
            <p:spPr>
              <a:xfrm>
                <a:off x="11560430" y="661355"/>
                <a:ext cx="126643" cy="1259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2" extrusionOk="0">
                    <a:moveTo>
                      <a:pt x="10452" y="20925"/>
                    </a:moveTo>
                    <a:cubicBezTo>
                      <a:pt x="14632" y="21600"/>
                      <a:pt x="21600" y="14850"/>
                      <a:pt x="21600" y="10125"/>
                    </a:cubicBezTo>
                    <a:cubicBezTo>
                      <a:pt x="21600" y="6075"/>
                      <a:pt x="15329" y="675"/>
                      <a:pt x="11148" y="0"/>
                    </a:cubicBezTo>
                    <a:cubicBezTo>
                      <a:pt x="6968" y="0"/>
                      <a:pt x="0" y="5400"/>
                      <a:pt x="0" y="10125"/>
                    </a:cubicBezTo>
                    <a:cubicBezTo>
                      <a:pt x="0" y="14850"/>
                      <a:pt x="5574" y="20925"/>
                      <a:pt x="10452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90" name="Freeform 603"/>
              <p:cNvSpPr/>
              <p:nvPr/>
            </p:nvSpPr>
            <p:spPr>
              <a:xfrm>
                <a:off x="6111674" y="661355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5329" y="20903"/>
                      <a:pt x="21600" y="14632"/>
                      <a:pt x="21600" y="10452"/>
                    </a:cubicBezTo>
                    <a:cubicBezTo>
                      <a:pt x="20903" y="5574"/>
                      <a:pt x="15329" y="697"/>
                      <a:pt x="11148" y="0"/>
                    </a:cubicBezTo>
                    <a:cubicBezTo>
                      <a:pt x="6968" y="0"/>
                      <a:pt x="0" y="6271"/>
                      <a:pt x="0" y="11148"/>
                    </a:cubicBezTo>
                    <a:cubicBezTo>
                      <a:pt x="0" y="15329"/>
                      <a:pt x="6968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91" name="Freeform 604"/>
              <p:cNvSpPr/>
              <p:nvPr/>
            </p:nvSpPr>
            <p:spPr>
              <a:xfrm>
                <a:off x="5948153" y="660437"/>
                <a:ext cx="122871" cy="1259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57" h="20972" extrusionOk="0">
                    <a:moveTo>
                      <a:pt x="11202" y="20972"/>
                    </a:moveTo>
                    <a:cubicBezTo>
                      <a:pt x="15383" y="20297"/>
                      <a:pt x="20957" y="14897"/>
                      <a:pt x="20957" y="10172"/>
                    </a:cubicBezTo>
                    <a:cubicBezTo>
                      <a:pt x="20957" y="6122"/>
                      <a:pt x="13989" y="-628"/>
                      <a:pt x="10505" y="47"/>
                    </a:cubicBezTo>
                    <a:cubicBezTo>
                      <a:pt x="5628" y="47"/>
                      <a:pt x="-643" y="6797"/>
                      <a:pt x="54" y="10847"/>
                    </a:cubicBezTo>
                    <a:cubicBezTo>
                      <a:pt x="54" y="15572"/>
                      <a:pt x="6325" y="20972"/>
                      <a:pt x="11202" y="2097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92" name="Freeform 605"/>
              <p:cNvSpPr/>
              <p:nvPr/>
            </p:nvSpPr>
            <p:spPr>
              <a:xfrm>
                <a:off x="2311481" y="661355"/>
                <a:ext cx="125997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2" h="21600" extrusionOk="0">
                    <a:moveTo>
                      <a:pt x="10847" y="21600"/>
                    </a:moveTo>
                    <a:cubicBezTo>
                      <a:pt x="15572" y="21600"/>
                      <a:pt x="20972" y="14632"/>
                      <a:pt x="20972" y="10452"/>
                    </a:cubicBezTo>
                    <a:cubicBezTo>
                      <a:pt x="20297" y="4877"/>
                      <a:pt x="14222" y="0"/>
                      <a:pt x="10172" y="0"/>
                    </a:cubicBezTo>
                    <a:cubicBezTo>
                      <a:pt x="6122" y="0"/>
                      <a:pt x="-628" y="6968"/>
                      <a:pt x="47" y="11148"/>
                    </a:cubicBezTo>
                    <a:cubicBezTo>
                      <a:pt x="47" y="15329"/>
                      <a:pt x="6122" y="21600"/>
                      <a:pt x="1084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93" name="Freeform 606"/>
              <p:cNvSpPr/>
              <p:nvPr/>
            </p:nvSpPr>
            <p:spPr>
              <a:xfrm>
                <a:off x="2148850" y="661355"/>
                <a:ext cx="122253" cy="1259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9" h="20972" extrusionOk="0">
                    <a:moveTo>
                      <a:pt x="10177" y="20925"/>
                    </a:moveTo>
                    <a:cubicBezTo>
                      <a:pt x="14227" y="21600"/>
                      <a:pt x="20977" y="14850"/>
                      <a:pt x="20302" y="10125"/>
                    </a:cubicBezTo>
                    <a:cubicBezTo>
                      <a:pt x="20302" y="6075"/>
                      <a:pt x="14902" y="675"/>
                      <a:pt x="10852" y="0"/>
                    </a:cubicBezTo>
                    <a:cubicBezTo>
                      <a:pt x="6127" y="0"/>
                      <a:pt x="52" y="5400"/>
                      <a:pt x="52" y="10125"/>
                    </a:cubicBezTo>
                    <a:cubicBezTo>
                      <a:pt x="-623" y="14850"/>
                      <a:pt x="5452" y="20925"/>
                      <a:pt x="10177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895" name="Group 808"/>
            <p:cNvGrpSpPr/>
            <p:nvPr/>
          </p:nvGrpSpPr>
          <p:grpSpPr>
            <a:xfrm>
              <a:off x="4690" y="2766369"/>
              <a:ext cx="12113470" cy="1948076"/>
              <a:chOff x="0" y="0"/>
              <a:chExt cx="12113469" cy="1948075"/>
            </a:xfrm>
          </p:grpSpPr>
          <p:sp>
            <p:nvSpPr>
              <p:cNvPr id="695" name="Freeform 608"/>
              <p:cNvSpPr/>
              <p:nvPr/>
            </p:nvSpPr>
            <p:spPr>
              <a:xfrm>
                <a:off x="11171121" y="981929"/>
                <a:ext cx="126643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7" extrusionOk="0">
                    <a:moveTo>
                      <a:pt x="10452" y="20977"/>
                    </a:moveTo>
                    <a:cubicBezTo>
                      <a:pt x="14632" y="20977"/>
                      <a:pt x="20903" y="14902"/>
                      <a:pt x="21600" y="10852"/>
                    </a:cubicBezTo>
                    <a:cubicBezTo>
                      <a:pt x="21600" y="6802"/>
                      <a:pt x="16026" y="52"/>
                      <a:pt x="11148" y="52"/>
                    </a:cubicBezTo>
                    <a:cubicBezTo>
                      <a:pt x="6968" y="-623"/>
                      <a:pt x="0" y="5452"/>
                      <a:pt x="0" y="10177"/>
                    </a:cubicBezTo>
                    <a:cubicBezTo>
                      <a:pt x="0" y="14227"/>
                      <a:pt x="6271" y="20302"/>
                      <a:pt x="10452" y="209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96" name="Freeform 609"/>
              <p:cNvSpPr/>
              <p:nvPr/>
            </p:nvSpPr>
            <p:spPr>
              <a:xfrm>
                <a:off x="6549451" y="981929"/>
                <a:ext cx="121354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57" h="20977" extrusionOk="0">
                    <a:moveTo>
                      <a:pt x="9755" y="20977"/>
                    </a:moveTo>
                    <a:cubicBezTo>
                      <a:pt x="14632" y="20977"/>
                      <a:pt x="20903" y="14902"/>
                      <a:pt x="20903" y="10852"/>
                    </a:cubicBezTo>
                    <a:cubicBezTo>
                      <a:pt x="21600" y="6127"/>
                      <a:pt x="15329" y="52"/>
                      <a:pt x="10452" y="52"/>
                    </a:cubicBezTo>
                    <a:cubicBezTo>
                      <a:pt x="6968" y="-623"/>
                      <a:pt x="0" y="5452"/>
                      <a:pt x="0" y="10177"/>
                    </a:cubicBezTo>
                    <a:cubicBezTo>
                      <a:pt x="0" y="14227"/>
                      <a:pt x="5574" y="20302"/>
                      <a:pt x="9755" y="209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97" name="Freeform 610"/>
              <p:cNvSpPr/>
              <p:nvPr/>
            </p:nvSpPr>
            <p:spPr>
              <a:xfrm>
                <a:off x="1921526" y="981311"/>
                <a:ext cx="126644" cy="1228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57" extrusionOk="0">
                    <a:moveTo>
                      <a:pt x="10452" y="20903"/>
                    </a:moveTo>
                    <a:cubicBezTo>
                      <a:pt x="15329" y="21600"/>
                      <a:pt x="21600" y="15329"/>
                      <a:pt x="21600" y="10452"/>
                    </a:cubicBezTo>
                    <a:cubicBezTo>
                      <a:pt x="21600" y="6968"/>
                      <a:pt x="15329" y="0"/>
                      <a:pt x="10452" y="0"/>
                    </a:cubicBezTo>
                    <a:cubicBezTo>
                      <a:pt x="6271" y="0"/>
                      <a:pt x="0" y="6968"/>
                      <a:pt x="0" y="10452"/>
                    </a:cubicBezTo>
                    <a:cubicBezTo>
                      <a:pt x="697" y="15329"/>
                      <a:pt x="5574" y="20903"/>
                      <a:pt x="10452" y="209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98" name="Freeform 611"/>
              <p:cNvSpPr/>
              <p:nvPr/>
            </p:nvSpPr>
            <p:spPr>
              <a:xfrm>
                <a:off x="599433" y="482559"/>
                <a:ext cx="122282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3" h="21600" extrusionOk="0">
                    <a:moveTo>
                      <a:pt x="10177" y="21600"/>
                    </a:moveTo>
                    <a:cubicBezTo>
                      <a:pt x="14227" y="21600"/>
                      <a:pt x="20302" y="15329"/>
                      <a:pt x="20302" y="11148"/>
                    </a:cubicBezTo>
                    <a:cubicBezTo>
                      <a:pt x="20977" y="6271"/>
                      <a:pt x="14902" y="0"/>
                      <a:pt x="10852" y="0"/>
                    </a:cubicBezTo>
                    <a:cubicBezTo>
                      <a:pt x="6127" y="0"/>
                      <a:pt x="52" y="5574"/>
                      <a:pt x="52" y="10452"/>
                    </a:cubicBezTo>
                    <a:cubicBezTo>
                      <a:pt x="-623" y="14632"/>
                      <a:pt x="5452" y="21600"/>
                      <a:pt x="101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699" name="Freeform 612"/>
              <p:cNvSpPr/>
              <p:nvPr/>
            </p:nvSpPr>
            <p:spPr>
              <a:xfrm>
                <a:off x="8033201" y="482559"/>
                <a:ext cx="126025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1600" extrusionOk="0">
                    <a:moveTo>
                      <a:pt x="10800" y="21600"/>
                    </a:moveTo>
                    <a:cubicBezTo>
                      <a:pt x="15525" y="20903"/>
                      <a:pt x="20250" y="16026"/>
                      <a:pt x="20925" y="11148"/>
                    </a:cubicBezTo>
                    <a:cubicBezTo>
                      <a:pt x="21600" y="6271"/>
                      <a:pt x="15525" y="0"/>
                      <a:pt x="10800" y="0"/>
                    </a:cubicBezTo>
                    <a:cubicBezTo>
                      <a:pt x="6750" y="0"/>
                      <a:pt x="0" y="6271"/>
                      <a:pt x="0" y="10452"/>
                    </a:cubicBezTo>
                    <a:cubicBezTo>
                      <a:pt x="0" y="15329"/>
                      <a:pt x="675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0" name="Freeform 613"/>
              <p:cNvSpPr/>
              <p:nvPr/>
            </p:nvSpPr>
            <p:spPr>
              <a:xfrm>
                <a:off x="8199577" y="483204"/>
                <a:ext cx="122252" cy="1259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9" h="20972" extrusionOk="0">
                    <a:moveTo>
                      <a:pt x="10172" y="20972"/>
                    </a:moveTo>
                    <a:cubicBezTo>
                      <a:pt x="14897" y="20297"/>
                      <a:pt x="20972" y="14222"/>
                      <a:pt x="20297" y="10172"/>
                    </a:cubicBezTo>
                    <a:cubicBezTo>
                      <a:pt x="20297" y="5447"/>
                      <a:pt x="14897" y="47"/>
                      <a:pt x="10172" y="47"/>
                    </a:cubicBezTo>
                    <a:cubicBezTo>
                      <a:pt x="6122" y="-628"/>
                      <a:pt x="-628" y="6122"/>
                      <a:pt x="47" y="10172"/>
                    </a:cubicBezTo>
                    <a:cubicBezTo>
                      <a:pt x="47" y="14897"/>
                      <a:pt x="6797" y="20972"/>
                      <a:pt x="10172" y="2097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1" name="Freeform 614"/>
              <p:cNvSpPr/>
              <p:nvPr/>
            </p:nvSpPr>
            <p:spPr>
              <a:xfrm>
                <a:off x="8361533" y="482559"/>
                <a:ext cx="125080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4632" y="21600"/>
                      <a:pt x="21600" y="15329"/>
                      <a:pt x="21600" y="10452"/>
                    </a:cubicBezTo>
                    <a:cubicBezTo>
                      <a:pt x="21600" y="6271"/>
                      <a:pt x="15329" y="0"/>
                      <a:pt x="11148" y="0"/>
                    </a:cubicBezTo>
                    <a:cubicBezTo>
                      <a:pt x="6968" y="0"/>
                      <a:pt x="0" y="5574"/>
                      <a:pt x="0" y="10452"/>
                    </a:cubicBezTo>
                    <a:cubicBezTo>
                      <a:pt x="0" y="14632"/>
                      <a:pt x="5574" y="20903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2" name="Freeform 615"/>
              <p:cNvSpPr/>
              <p:nvPr/>
            </p:nvSpPr>
            <p:spPr>
              <a:xfrm>
                <a:off x="8531953" y="482559"/>
                <a:ext cx="125080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4632" y="21600"/>
                      <a:pt x="21600" y="15329"/>
                      <a:pt x="21600" y="10452"/>
                    </a:cubicBezTo>
                    <a:cubicBezTo>
                      <a:pt x="21600" y="6271"/>
                      <a:pt x="16026" y="0"/>
                      <a:pt x="11148" y="0"/>
                    </a:cubicBezTo>
                    <a:cubicBezTo>
                      <a:pt x="6968" y="0"/>
                      <a:pt x="697" y="5574"/>
                      <a:pt x="0" y="10452"/>
                    </a:cubicBezTo>
                    <a:cubicBezTo>
                      <a:pt x="0" y="14632"/>
                      <a:pt x="6271" y="20903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3" name="Freeform 616"/>
              <p:cNvSpPr/>
              <p:nvPr/>
            </p:nvSpPr>
            <p:spPr>
              <a:xfrm>
                <a:off x="8698282" y="483176"/>
                <a:ext cx="121354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57" h="20977" extrusionOk="0">
                    <a:moveTo>
                      <a:pt x="11202" y="20977"/>
                    </a:moveTo>
                    <a:cubicBezTo>
                      <a:pt x="15383" y="20302"/>
                      <a:pt x="20957" y="14227"/>
                      <a:pt x="20957" y="10177"/>
                    </a:cubicBezTo>
                    <a:cubicBezTo>
                      <a:pt x="20957" y="5452"/>
                      <a:pt x="13989" y="-623"/>
                      <a:pt x="10505" y="52"/>
                    </a:cubicBezTo>
                    <a:cubicBezTo>
                      <a:pt x="5628" y="52"/>
                      <a:pt x="-643" y="6127"/>
                      <a:pt x="54" y="10852"/>
                    </a:cubicBezTo>
                    <a:cubicBezTo>
                      <a:pt x="54" y="15577"/>
                      <a:pt x="6325" y="20977"/>
                      <a:pt x="11202" y="209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4" name="Freeform 617"/>
              <p:cNvSpPr/>
              <p:nvPr/>
            </p:nvSpPr>
            <p:spPr>
              <a:xfrm>
                <a:off x="8860286" y="482559"/>
                <a:ext cx="125080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52" y="21600"/>
                    </a:moveTo>
                    <a:cubicBezTo>
                      <a:pt x="14632" y="21600"/>
                      <a:pt x="20903" y="15329"/>
                      <a:pt x="21600" y="11148"/>
                    </a:cubicBezTo>
                    <a:cubicBezTo>
                      <a:pt x="21600" y="6968"/>
                      <a:pt x="16026" y="0"/>
                      <a:pt x="11148" y="0"/>
                    </a:cubicBezTo>
                    <a:cubicBezTo>
                      <a:pt x="6271" y="0"/>
                      <a:pt x="0" y="5574"/>
                      <a:pt x="0" y="10452"/>
                    </a:cubicBezTo>
                    <a:cubicBezTo>
                      <a:pt x="0" y="15329"/>
                      <a:pt x="5574" y="21600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5" name="Freeform 618"/>
              <p:cNvSpPr/>
              <p:nvPr/>
            </p:nvSpPr>
            <p:spPr>
              <a:xfrm>
                <a:off x="9022888" y="482559"/>
                <a:ext cx="125080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5329" y="21600"/>
                      <a:pt x="20903" y="15329"/>
                      <a:pt x="21600" y="11148"/>
                    </a:cubicBezTo>
                    <a:cubicBezTo>
                      <a:pt x="21600" y="6968"/>
                      <a:pt x="16026" y="0"/>
                      <a:pt x="11148" y="0"/>
                    </a:cubicBezTo>
                    <a:cubicBezTo>
                      <a:pt x="6968" y="0"/>
                      <a:pt x="0" y="5574"/>
                      <a:pt x="0" y="10452"/>
                    </a:cubicBezTo>
                    <a:cubicBezTo>
                      <a:pt x="0" y="14632"/>
                      <a:pt x="6271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6" name="Freeform 619"/>
              <p:cNvSpPr/>
              <p:nvPr/>
            </p:nvSpPr>
            <p:spPr>
              <a:xfrm>
                <a:off x="9193309" y="482559"/>
                <a:ext cx="126026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1600" extrusionOk="0">
                    <a:moveTo>
                      <a:pt x="10800" y="21600"/>
                    </a:moveTo>
                    <a:cubicBezTo>
                      <a:pt x="15525" y="20903"/>
                      <a:pt x="21600" y="14632"/>
                      <a:pt x="20925" y="10452"/>
                    </a:cubicBezTo>
                    <a:cubicBezTo>
                      <a:pt x="20925" y="5574"/>
                      <a:pt x="14850" y="0"/>
                      <a:pt x="10800" y="0"/>
                    </a:cubicBezTo>
                    <a:cubicBezTo>
                      <a:pt x="5400" y="0"/>
                      <a:pt x="0" y="6968"/>
                      <a:pt x="0" y="11148"/>
                    </a:cubicBezTo>
                    <a:cubicBezTo>
                      <a:pt x="675" y="15329"/>
                      <a:pt x="675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7" name="Freeform 620"/>
              <p:cNvSpPr/>
              <p:nvPr/>
            </p:nvSpPr>
            <p:spPr>
              <a:xfrm>
                <a:off x="9358121" y="482559"/>
                <a:ext cx="122252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9" h="21600" extrusionOk="0">
                    <a:moveTo>
                      <a:pt x="10172" y="21600"/>
                    </a:moveTo>
                    <a:cubicBezTo>
                      <a:pt x="14222" y="21600"/>
                      <a:pt x="20297" y="15329"/>
                      <a:pt x="20297" y="11148"/>
                    </a:cubicBezTo>
                    <a:cubicBezTo>
                      <a:pt x="20972" y="6271"/>
                      <a:pt x="14897" y="0"/>
                      <a:pt x="10172" y="0"/>
                    </a:cubicBezTo>
                    <a:cubicBezTo>
                      <a:pt x="6122" y="0"/>
                      <a:pt x="-628" y="6271"/>
                      <a:pt x="47" y="10452"/>
                    </a:cubicBezTo>
                    <a:cubicBezTo>
                      <a:pt x="47" y="15329"/>
                      <a:pt x="4772" y="20903"/>
                      <a:pt x="1017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8" name="Freeform 621"/>
              <p:cNvSpPr/>
              <p:nvPr/>
            </p:nvSpPr>
            <p:spPr>
              <a:xfrm>
                <a:off x="9520696" y="482559"/>
                <a:ext cx="126026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1600" extrusionOk="0">
                    <a:moveTo>
                      <a:pt x="10852" y="21600"/>
                    </a:moveTo>
                    <a:cubicBezTo>
                      <a:pt x="15577" y="20903"/>
                      <a:pt x="20977" y="14632"/>
                      <a:pt x="20977" y="10452"/>
                    </a:cubicBezTo>
                    <a:cubicBezTo>
                      <a:pt x="20302" y="5574"/>
                      <a:pt x="14902" y="0"/>
                      <a:pt x="10177" y="0"/>
                    </a:cubicBezTo>
                    <a:cubicBezTo>
                      <a:pt x="5452" y="0"/>
                      <a:pt x="-623" y="6968"/>
                      <a:pt x="52" y="11148"/>
                    </a:cubicBezTo>
                    <a:cubicBezTo>
                      <a:pt x="52" y="15329"/>
                      <a:pt x="6127" y="21600"/>
                      <a:pt x="108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09" name="Freeform 622"/>
              <p:cNvSpPr/>
              <p:nvPr/>
            </p:nvSpPr>
            <p:spPr>
              <a:xfrm>
                <a:off x="1098186" y="645161"/>
                <a:ext cx="122281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3" h="21600" extrusionOk="0">
                    <a:moveTo>
                      <a:pt x="10177" y="21600"/>
                    </a:moveTo>
                    <a:cubicBezTo>
                      <a:pt x="14227" y="21600"/>
                      <a:pt x="20302" y="16026"/>
                      <a:pt x="20302" y="11148"/>
                    </a:cubicBezTo>
                    <a:cubicBezTo>
                      <a:pt x="20977" y="6968"/>
                      <a:pt x="14902" y="697"/>
                      <a:pt x="10177" y="0"/>
                    </a:cubicBezTo>
                    <a:cubicBezTo>
                      <a:pt x="6127" y="0"/>
                      <a:pt x="52" y="6271"/>
                      <a:pt x="52" y="10452"/>
                    </a:cubicBezTo>
                    <a:cubicBezTo>
                      <a:pt x="-623" y="14632"/>
                      <a:pt x="5452" y="21600"/>
                      <a:pt x="101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0" name="Freeform 623"/>
              <p:cNvSpPr/>
              <p:nvPr/>
            </p:nvSpPr>
            <p:spPr>
              <a:xfrm>
                <a:off x="7371845" y="645161"/>
                <a:ext cx="125080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7" extrusionOk="0">
                    <a:moveTo>
                      <a:pt x="11148" y="20925"/>
                    </a:moveTo>
                    <a:cubicBezTo>
                      <a:pt x="16026" y="20250"/>
                      <a:pt x="21600" y="14850"/>
                      <a:pt x="21600" y="10125"/>
                    </a:cubicBezTo>
                    <a:cubicBezTo>
                      <a:pt x="21600" y="6075"/>
                      <a:pt x="15329" y="0"/>
                      <a:pt x="10452" y="0"/>
                    </a:cubicBezTo>
                    <a:cubicBezTo>
                      <a:pt x="5574" y="675"/>
                      <a:pt x="0" y="6750"/>
                      <a:pt x="0" y="10800"/>
                    </a:cubicBezTo>
                    <a:cubicBezTo>
                      <a:pt x="697" y="15525"/>
                      <a:pt x="6968" y="21600"/>
                      <a:pt x="11148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1" name="Freeform 624"/>
              <p:cNvSpPr/>
              <p:nvPr/>
            </p:nvSpPr>
            <p:spPr>
              <a:xfrm>
                <a:off x="7534448" y="645161"/>
                <a:ext cx="126026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1600" extrusionOk="0">
                    <a:moveTo>
                      <a:pt x="10800" y="21600"/>
                    </a:moveTo>
                    <a:cubicBezTo>
                      <a:pt x="15525" y="21600"/>
                      <a:pt x="21600" y="15329"/>
                      <a:pt x="20925" y="10452"/>
                    </a:cubicBezTo>
                    <a:cubicBezTo>
                      <a:pt x="20925" y="5574"/>
                      <a:pt x="15525" y="697"/>
                      <a:pt x="10800" y="0"/>
                    </a:cubicBezTo>
                    <a:cubicBezTo>
                      <a:pt x="6750" y="0"/>
                      <a:pt x="0" y="6271"/>
                      <a:pt x="0" y="11148"/>
                    </a:cubicBezTo>
                    <a:cubicBezTo>
                      <a:pt x="0" y="16026"/>
                      <a:pt x="7425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2" name="Freeform 625"/>
              <p:cNvSpPr/>
              <p:nvPr/>
            </p:nvSpPr>
            <p:spPr>
              <a:xfrm>
                <a:off x="7708613" y="645161"/>
                <a:ext cx="122315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9" h="21600" extrusionOk="0">
                    <a:moveTo>
                      <a:pt x="10852" y="21600"/>
                    </a:moveTo>
                    <a:cubicBezTo>
                      <a:pt x="15577" y="21600"/>
                      <a:pt x="20977" y="14632"/>
                      <a:pt x="20302" y="10452"/>
                    </a:cubicBezTo>
                    <a:cubicBezTo>
                      <a:pt x="20302" y="5574"/>
                      <a:pt x="14227" y="0"/>
                      <a:pt x="10177" y="0"/>
                    </a:cubicBezTo>
                    <a:cubicBezTo>
                      <a:pt x="5452" y="0"/>
                      <a:pt x="-623" y="6968"/>
                      <a:pt x="52" y="11148"/>
                    </a:cubicBezTo>
                    <a:cubicBezTo>
                      <a:pt x="52" y="16026"/>
                      <a:pt x="6127" y="21600"/>
                      <a:pt x="108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3" name="Freeform 626"/>
              <p:cNvSpPr/>
              <p:nvPr/>
            </p:nvSpPr>
            <p:spPr>
              <a:xfrm>
                <a:off x="10020394" y="645161"/>
                <a:ext cx="125080" cy="1259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2" extrusionOk="0">
                    <a:moveTo>
                      <a:pt x="11148" y="20925"/>
                    </a:moveTo>
                    <a:cubicBezTo>
                      <a:pt x="15329" y="20250"/>
                      <a:pt x="20903" y="15525"/>
                      <a:pt x="21600" y="10800"/>
                    </a:cubicBezTo>
                    <a:cubicBezTo>
                      <a:pt x="21600" y="6750"/>
                      <a:pt x="15329" y="675"/>
                      <a:pt x="11148" y="0"/>
                    </a:cubicBezTo>
                    <a:cubicBezTo>
                      <a:pt x="6968" y="0"/>
                      <a:pt x="0" y="6075"/>
                      <a:pt x="0" y="10800"/>
                    </a:cubicBezTo>
                    <a:cubicBezTo>
                      <a:pt x="0" y="14850"/>
                      <a:pt x="6968" y="21600"/>
                      <a:pt x="11148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4" name="Freeform 627"/>
              <p:cNvSpPr/>
              <p:nvPr/>
            </p:nvSpPr>
            <p:spPr>
              <a:xfrm>
                <a:off x="10181433" y="645161"/>
                <a:ext cx="126644" cy="1259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72" extrusionOk="0">
                    <a:moveTo>
                      <a:pt x="10452" y="20925"/>
                    </a:moveTo>
                    <a:cubicBezTo>
                      <a:pt x="14632" y="21600"/>
                      <a:pt x="21600" y="14850"/>
                      <a:pt x="21600" y="10800"/>
                    </a:cubicBezTo>
                    <a:cubicBezTo>
                      <a:pt x="21600" y="6075"/>
                      <a:pt x="16026" y="675"/>
                      <a:pt x="11148" y="0"/>
                    </a:cubicBezTo>
                    <a:cubicBezTo>
                      <a:pt x="6968" y="0"/>
                      <a:pt x="697" y="5400"/>
                      <a:pt x="0" y="10125"/>
                    </a:cubicBezTo>
                    <a:cubicBezTo>
                      <a:pt x="0" y="14850"/>
                      <a:pt x="6271" y="20925"/>
                      <a:pt x="10452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5" name="Freeform 628"/>
              <p:cNvSpPr/>
              <p:nvPr/>
            </p:nvSpPr>
            <p:spPr>
              <a:xfrm>
                <a:off x="1596967" y="815582"/>
                <a:ext cx="122252" cy="1259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9" h="20972" extrusionOk="0">
                    <a:moveTo>
                      <a:pt x="10172" y="20925"/>
                    </a:moveTo>
                    <a:cubicBezTo>
                      <a:pt x="14897" y="20925"/>
                      <a:pt x="19622" y="16200"/>
                      <a:pt x="20297" y="10800"/>
                    </a:cubicBezTo>
                    <a:cubicBezTo>
                      <a:pt x="20972" y="6750"/>
                      <a:pt x="14897" y="675"/>
                      <a:pt x="10172" y="0"/>
                    </a:cubicBezTo>
                    <a:cubicBezTo>
                      <a:pt x="6122" y="0"/>
                      <a:pt x="47" y="6075"/>
                      <a:pt x="47" y="10800"/>
                    </a:cubicBezTo>
                    <a:cubicBezTo>
                      <a:pt x="-628" y="14850"/>
                      <a:pt x="6122" y="21600"/>
                      <a:pt x="10172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6" name="Freeform 629"/>
              <p:cNvSpPr/>
              <p:nvPr/>
            </p:nvSpPr>
            <p:spPr>
              <a:xfrm>
                <a:off x="6880910" y="819307"/>
                <a:ext cx="126643" cy="1213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57" extrusionOk="0">
                    <a:moveTo>
                      <a:pt x="10452" y="20957"/>
                    </a:moveTo>
                    <a:cubicBezTo>
                      <a:pt x="15329" y="20957"/>
                      <a:pt x="21600" y="15383"/>
                      <a:pt x="21600" y="10505"/>
                    </a:cubicBezTo>
                    <a:cubicBezTo>
                      <a:pt x="21600" y="6325"/>
                      <a:pt x="16026" y="54"/>
                      <a:pt x="11148" y="54"/>
                    </a:cubicBezTo>
                    <a:cubicBezTo>
                      <a:pt x="6968" y="-643"/>
                      <a:pt x="697" y="5628"/>
                      <a:pt x="0" y="9809"/>
                    </a:cubicBezTo>
                    <a:cubicBezTo>
                      <a:pt x="0" y="14686"/>
                      <a:pt x="5574" y="20957"/>
                      <a:pt x="10452" y="209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7" name="Freeform 630"/>
              <p:cNvSpPr/>
              <p:nvPr/>
            </p:nvSpPr>
            <p:spPr>
              <a:xfrm>
                <a:off x="7047224" y="815582"/>
                <a:ext cx="122315" cy="1260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9" h="20977" extrusionOk="0">
                    <a:moveTo>
                      <a:pt x="10182" y="20925"/>
                    </a:moveTo>
                    <a:cubicBezTo>
                      <a:pt x="14907" y="20925"/>
                      <a:pt x="20982" y="14850"/>
                      <a:pt x="20307" y="10125"/>
                    </a:cubicBezTo>
                    <a:cubicBezTo>
                      <a:pt x="20307" y="6075"/>
                      <a:pt x="14232" y="0"/>
                      <a:pt x="10182" y="0"/>
                    </a:cubicBezTo>
                    <a:cubicBezTo>
                      <a:pt x="4782" y="675"/>
                      <a:pt x="-618" y="7425"/>
                      <a:pt x="57" y="10800"/>
                    </a:cubicBezTo>
                    <a:cubicBezTo>
                      <a:pt x="57" y="15525"/>
                      <a:pt x="6132" y="21600"/>
                      <a:pt x="10182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8" name="Freeform 631"/>
              <p:cNvSpPr/>
              <p:nvPr/>
            </p:nvSpPr>
            <p:spPr>
              <a:xfrm>
                <a:off x="10672368" y="815582"/>
                <a:ext cx="126026" cy="1260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0977" extrusionOk="0">
                    <a:moveTo>
                      <a:pt x="10800" y="20925"/>
                    </a:moveTo>
                    <a:cubicBezTo>
                      <a:pt x="15525" y="20925"/>
                      <a:pt x="21600" y="14175"/>
                      <a:pt x="20925" y="10125"/>
                    </a:cubicBezTo>
                    <a:cubicBezTo>
                      <a:pt x="20250" y="6075"/>
                      <a:pt x="14175" y="0"/>
                      <a:pt x="10125" y="0"/>
                    </a:cubicBezTo>
                    <a:cubicBezTo>
                      <a:pt x="6075" y="675"/>
                      <a:pt x="0" y="6750"/>
                      <a:pt x="0" y="10800"/>
                    </a:cubicBezTo>
                    <a:cubicBezTo>
                      <a:pt x="675" y="15525"/>
                      <a:pt x="6750" y="21600"/>
                      <a:pt x="10800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19" name="Freeform 632"/>
              <p:cNvSpPr/>
              <p:nvPr/>
            </p:nvSpPr>
            <p:spPr>
              <a:xfrm>
                <a:off x="10842789" y="819326"/>
                <a:ext cx="126643" cy="1222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353" extrusionOk="0">
                    <a:moveTo>
                      <a:pt x="11148" y="20302"/>
                    </a:moveTo>
                    <a:cubicBezTo>
                      <a:pt x="14632" y="20977"/>
                      <a:pt x="21600" y="14902"/>
                      <a:pt x="21600" y="10177"/>
                    </a:cubicBezTo>
                    <a:cubicBezTo>
                      <a:pt x="21600" y="6127"/>
                      <a:pt x="16026" y="52"/>
                      <a:pt x="11845" y="52"/>
                    </a:cubicBezTo>
                    <a:cubicBezTo>
                      <a:pt x="6968" y="-623"/>
                      <a:pt x="697" y="5452"/>
                      <a:pt x="0" y="9502"/>
                    </a:cubicBezTo>
                    <a:cubicBezTo>
                      <a:pt x="0" y="14227"/>
                      <a:pt x="6271" y="20302"/>
                      <a:pt x="11148" y="203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0" name="Freeform 633"/>
              <p:cNvSpPr/>
              <p:nvPr/>
            </p:nvSpPr>
            <p:spPr>
              <a:xfrm>
                <a:off x="4570075" y="1642667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5329" y="20903"/>
                      <a:pt x="21600" y="14632"/>
                      <a:pt x="21600" y="10452"/>
                    </a:cubicBezTo>
                    <a:cubicBezTo>
                      <a:pt x="20903" y="5574"/>
                      <a:pt x="15329" y="697"/>
                      <a:pt x="11148" y="0"/>
                    </a:cubicBezTo>
                    <a:cubicBezTo>
                      <a:pt x="6968" y="0"/>
                      <a:pt x="0" y="6271"/>
                      <a:pt x="0" y="10452"/>
                    </a:cubicBezTo>
                    <a:cubicBezTo>
                      <a:pt x="0" y="16026"/>
                      <a:pt x="6968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1" name="Freeform 634"/>
              <p:cNvSpPr/>
              <p:nvPr/>
            </p:nvSpPr>
            <p:spPr>
              <a:xfrm>
                <a:off x="4398709" y="1642667"/>
                <a:ext cx="122281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3" h="21600" extrusionOk="0">
                    <a:moveTo>
                      <a:pt x="10852" y="21600"/>
                    </a:moveTo>
                    <a:cubicBezTo>
                      <a:pt x="14902" y="20903"/>
                      <a:pt x="20977" y="14632"/>
                      <a:pt x="20302" y="9755"/>
                    </a:cubicBezTo>
                    <a:cubicBezTo>
                      <a:pt x="20302" y="5574"/>
                      <a:pt x="14227" y="0"/>
                      <a:pt x="10177" y="0"/>
                    </a:cubicBezTo>
                    <a:cubicBezTo>
                      <a:pt x="5452" y="0"/>
                      <a:pt x="-623" y="6271"/>
                      <a:pt x="52" y="11148"/>
                    </a:cubicBezTo>
                    <a:cubicBezTo>
                      <a:pt x="52" y="16026"/>
                      <a:pt x="6127" y="21600"/>
                      <a:pt x="108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2" name="Freeform 635"/>
              <p:cNvSpPr/>
              <p:nvPr/>
            </p:nvSpPr>
            <p:spPr>
              <a:xfrm>
                <a:off x="4233925" y="1642667"/>
                <a:ext cx="126026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7" h="21600" extrusionOk="0">
                    <a:moveTo>
                      <a:pt x="10800" y="21600"/>
                    </a:moveTo>
                    <a:cubicBezTo>
                      <a:pt x="15525" y="20903"/>
                      <a:pt x="20250" y="16026"/>
                      <a:pt x="20925" y="11148"/>
                    </a:cubicBezTo>
                    <a:cubicBezTo>
                      <a:pt x="21600" y="6271"/>
                      <a:pt x="15525" y="0"/>
                      <a:pt x="10800" y="0"/>
                    </a:cubicBezTo>
                    <a:cubicBezTo>
                      <a:pt x="6750" y="0"/>
                      <a:pt x="0" y="6271"/>
                      <a:pt x="0" y="10452"/>
                    </a:cubicBezTo>
                    <a:cubicBezTo>
                      <a:pt x="0" y="15329"/>
                      <a:pt x="675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3" name="Freeform 636"/>
              <p:cNvSpPr/>
              <p:nvPr/>
            </p:nvSpPr>
            <p:spPr>
              <a:xfrm>
                <a:off x="4071322" y="1642667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6026" y="20903"/>
                      <a:pt x="21600" y="14632"/>
                      <a:pt x="21600" y="9755"/>
                    </a:cubicBezTo>
                    <a:cubicBezTo>
                      <a:pt x="20903" y="5574"/>
                      <a:pt x="14632" y="0"/>
                      <a:pt x="10452" y="0"/>
                    </a:cubicBezTo>
                    <a:cubicBezTo>
                      <a:pt x="6271" y="0"/>
                      <a:pt x="0" y="6271"/>
                      <a:pt x="0" y="11148"/>
                    </a:cubicBezTo>
                    <a:cubicBezTo>
                      <a:pt x="0" y="16026"/>
                      <a:pt x="6968" y="2160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4" name="Freeform 637"/>
              <p:cNvSpPr/>
              <p:nvPr/>
            </p:nvSpPr>
            <p:spPr>
              <a:xfrm>
                <a:off x="3909337" y="1641721"/>
                <a:ext cx="122253" cy="126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9" h="20977" extrusionOk="0">
                    <a:moveTo>
                      <a:pt x="10177" y="20977"/>
                    </a:moveTo>
                    <a:cubicBezTo>
                      <a:pt x="14227" y="20977"/>
                      <a:pt x="20977" y="14227"/>
                      <a:pt x="20302" y="10177"/>
                    </a:cubicBezTo>
                    <a:cubicBezTo>
                      <a:pt x="20302" y="6127"/>
                      <a:pt x="15577" y="727"/>
                      <a:pt x="10852" y="52"/>
                    </a:cubicBezTo>
                    <a:cubicBezTo>
                      <a:pt x="6127" y="-623"/>
                      <a:pt x="52" y="5452"/>
                      <a:pt x="52" y="10177"/>
                    </a:cubicBezTo>
                    <a:cubicBezTo>
                      <a:pt x="-623" y="13552"/>
                      <a:pt x="5452" y="20977"/>
                      <a:pt x="10177" y="209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5" name="Freeform 638"/>
              <p:cNvSpPr/>
              <p:nvPr/>
            </p:nvSpPr>
            <p:spPr>
              <a:xfrm>
                <a:off x="3742990" y="1642667"/>
                <a:ext cx="125080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845" y="21600"/>
                    </a:moveTo>
                    <a:cubicBezTo>
                      <a:pt x="16026" y="20903"/>
                      <a:pt x="21600" y="14632"/>
                      <a:pt x="21600" y="10452"/>
                    </a:cubicBezTo>
                    <a:cubicBezTo>
                      <a:pt x="21600" y="5574"/>
                      <a:pt x="15329" y="0"/>
                      <a:pt x="10452" y="0"/>
                    </a:cubicBezTo>
                    <a:cubicBezTo>
                      <a:pt x="6271" y="0"/>
                      <a:pt x="0" y="6968"/>
                      <a:pt x="0" y="11148"/>
                    </a:cubicBezTo>
                    <a:cubicBezTo>
                      <a:pt x="697" y="16026"/>
                      <a:pt x="6968" y="21600"/>
                      <a:pt x="1184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6" name="Freeform 639"/>
              <p:cNvSpPr/>
              <p:nvPr/>
            </p:nvSpPr>
            <p:spPr>
              <a:xfrm>
                <a:off x="7870598" y="482559"/>
                <a:ext cx="122119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9" h="21600" extrusionOk="0">
                    <a:moveTo>
                      <a:pt x="4181" y="18116"/>
                    </a:moveTo>
                    <a:cubicBezTo>
                      <a:pt x="6271" y="20206"/>
                      <a:pt x="9058" y="19510"/>
                      <a:pt x="11148" y="21600"/>
                    </a:cubicBezTo>
                    <a:cubicBezTo>
                      <a:pt x="13239" y="19510"/>
                      <a:pt x="17419" y="19510"/>
                      <a:pt x="18813" y="16723"/>
                    </a:cubicBezTo>
                    <a:cubicBezTo>
                      <a:pt x="20206" y="14632"/>
                      <a:pt x="21600" y="11845"/>
                      <a:pt x="20903" y="10452"/>
                    </a:cubicBezTo>
                    <a:cubicBezTo>
                      <a:pt x="20206" y="7665"/>
                      <a:pt x="19510" y="4181"/>
                      <a:pt x="16723" y="2090"/>
                    </a:cubicBezTo>
                    <a:cubicBezTo>
                      <a:pt x="14632" y="1394"/>
                      <a:pt x="11845" y="0"/>
                      <a:pt x="10452" y="0"/>
                    </a:cubicBezTo>
                    <a:cubicBezTo>
                      <a:pt x="7665" y="697"/>
                      <a:pt x="4181" y="2090"/>
                      <a:pt x="2090" y="4877"/>
                    </a:cubicBezTo>
                    <a:cubicBezTo>
                      <a:pt x="1394" y="6968"/>
                      <a:pt x="0" y="9058"/>
                      <a:pt x="0" y="10452"/>
                    </a:cubicBezTo>
                    <a:cubicBezTo>
                      <a:pt x="697" y="13239"/>
                      <a:pt x="2090" y="16026"/>
                      <a:pt x="4181" y="1811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7" name="Freeform 640"/>
              <p:cNvSpPr/>
              <p:nvPr/>
            </p:nvSpPr>
            <p:spPr>
              <a:xfrm>
                <a:off x="6382157" y="981311"/>
                <a:ext cx="126644" cy="1233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43" extrusionOk="0">
                    <a:moveTo>
                      <a:pt x="4877" y="18813"/>
                    </a:moveTo>
                    <a:cubicBezTo>
                      <a:pt x="6968" y="19510"/>
                      <a:pt x="9755" y="21600"/>
                      <a:pt x="11148" y="20903"/>
                    </a:cubicBezTo>
                    <a:cubicBezTo>
                      <a:pt x="13935" y="20206"/>
                      <a:pt x="17419" y="19510"/>
                      <a:pt x="18813" y="16723"/>
                    </a:cubicBezTo>
                    <a:cubicBezTo>
                      <a:pt x="20206" y="14632"/>
                      <a:pt x="21600" y="11845"/>
                      <a:pt x="21600" y="10452"/>
                    </a:cubicBezTo>
                    <a:cubicBezTo>
                      <a:pt x="20206" y="7665"/>
                      <a:pt x="19510" y="4877"/>
                      <a:pt x="17419" y="2787"/>
                    </a:cubicBezTo>
                    <a:cubicBezTo>
                      <a:pt x="15329" y="697"/>
                      <a:pt x="12542" y="2090"/>
                      <a:pt x="11148" y="0"/>
                    </a:cubicBezTo>
                    <a:cubicBezTo>
                      <a:pt x="8361" y="1394"/>
                      <a:pt x="5574" y="1394"/>
                      <a:pt x="3484" y="4181"/>
                    </a:cubicBezTo>
                    <a:cubicBezTo>
                      <a:pt x="1394" y="6271"/>
                      <a:pt x="2090" y="9058"/>
                      <a:pt x="0" y="10452"/>
                    </a:cubicBezTo>
                    <a:cubicBezTo>
                      <a:pt x="2090" y="13239"/>
                      <a:pt x="2090" y="16723"/>
                      <a:pt x="4877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8" name="Freeform 641"/>
              <p:cNvSpPr/>
              <p:nvPr/>
            </p:nvSpPr>
            <p:spPr>
              <a:xfrm>
                <a:off x="11336946" y="981311"/>
                <a:ext cx="121858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600" extrusionOk="0">
                    <a:moveTo>
                      <a:pt x="10591" y="21600"/>
                    </a:moveTo>
                    <a:cubicBezTo>
                      <a:pt x="11985" y="20206"/>
                      <a:pt x="14772" y="19510"/>
                      <a:pt x="16166" y="18813"/>
                    </a:cubicBezTo>
                    <a:cubicBezTo>
                      <a:pt x="19649" y="16723"/>
                      <a:pt x="20346" y="13239"/>
                      <a:pt x="21043" y="10452"/>
                    </a:cubicBezTo>
                    <a:cubicBezTo>
                      <a:pt x="21043" y="9058"/>
                      <a:pt x="19649" y="6968"/>
                      <a:pt x="18953" y="4877"/>
                    </a:cubicBezTo>
                    <a:cubicBezTo>
                      <a:pt x="16862" y="2090"/>
                      <a:pt x="14075" y="697"/>
                      <a:pt x="11288" y="0"/>
                    </a:cubicBezTo>
                    <a:cubicBezTo>
                      <a:pt x="9198" y="0"/>
                      <a:pt x="6411" y="1394"/>
                      <a:pt x="5017" y="2090"/>
                    </a:cubicBezTo>
                    <a:cubicBezTo>
                      <a:pt x="1533" y="4181"/>
                      <a:pt x="837" y="7665"/>
                      <a:pt x="140" y="10452"/>
                    </a:cubicBezTo>
                    <a:cubicBezTo>
                      <a:pt x="-557" y="11845"/>
                      <a:pt x="1533" y="14632"/>
                      <a:pt x="2230" y="16723"/>
                    </a:cubicBezTo>
                    <a:cubicBezTo>
                      <a:pt x="3624" y="19510"/>
                      <a:pt x="7804" y="19510"/>
                      <a:pt x="105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29" name="Freeform 642"/>
              <p:cNvSpPr/>
              <p:nvPr/>
            </p:nvSpPr>
            <p:spPr>
              <a:xfrm>
                <a:off x="770799" y="482559"/>
                <a:ext cx="121857" cy="1233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043" extrusionOk="0">
                    <a:moveTo>
                      <a:pt x="10452" y="20903"/>
                    </a:moveTo>
                    <a:cubicBezTo>
                      <a:pt x="11845" y="21600"/>
                      <a:pt x="14632" y="19510"/>
                      <a:pt x="16723" y="18813"/>
                    </a:cubicBezTo>
                    <a:cubicBezTo>
                      <a:pt x="19510" y="17419"/>
                      <a:pt x="20206" y="13935"/>
                      <a:pt x="20903" y="11148"/>
                    </a:cubicBezTo>
                    <a:cubicBezTo>
                      <a:pt x="21600" y="9058"/>
                      <a:pt x="19510" y="6968"/>
                      <a:pt x="18813" y="4877"/>
                    </a:cubicBezTo>
                    <a:cubicBezTo>
                      <a:pt x="17419" y="1394"/>
                      <a:pt x="13239" y="1394"/>
                      <a:pt x="10452" y="0"/>
                    </a:cubicBezTo>
                    <a:cubicBezTo>
                      <a:pt x="8361" y="1394"/>
                      <a:pt x="5574" y="1394"/>
                      <a:pt x="3484" y="3484"/>
                    </a:cubicBezTo>
                    <a:cubicBezTo>
                      <a:pt x="1394" y="5574"/>
                      <a:pt x="1394" y="8361"/>
                      <a:pt x="0" y="10452"/>
                    </a:cubicBezTo>
                    <a:cubicBezTo>
                      <a:pt x="2090" y="12542"/>
                      <a:pt x="1394" y="15329"/>
                      <a:pt x="2787" y="16723"/>
                    </a:cubicBezTo>
                    <a:cubicBezTo>
                      <a:pt x="4877" y="19510"/>
                      <a:pt x="7665" y="20206"/>
                      <a:pt x="10452" y="209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0" name="Freeform 643"/>
              <p:cNvSpPr/>
              <p:nvPr/>
            </p:nvSpPr>
            <p:spPr>
              <a:xfrm>
                <a:off x="9849973" y="482559"/>
                <a:ext cx="121858" cy="1233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043" extrusionOk="0">
                    <a:moveTo>
                      <a:pt x="10452" y="20903"/>
                    </a:moveTo>
                    <a:cubicBezTo>
                      <a:pt x="11845" y="21600"/>
                      <a:pt x="14632" y="19510"/>
                      <a:pt x="16026" y="18813"/>
                    </a:cubicBezTo>
                    <a:cubicBezTo>
                      <a:pt x="19510" y="17419"/>
                      <a:pt x="20206" y="13935"/>
                      <a:pt x="20903" y="11148"/>
                    </a:cubicBezTo>
                    <a:cubicBezTo>
                      <a:pt x="21600" y="9058"/>
                      <a:pt x="19510" y="6968"/>
                      <a:pt x="18813" y="4877"/>
                    </a:cubicBezTo>
                    <a:cubicBezTo>
                      <a:pt x="16723" y="1394"/>
                      <a:pt x="13239" y="1394"/>
                      <a:pt x="10452" y="0"/>
                    </a:cubicBezTo>
                    <a:cubicBezTo>
                      <a:pt x="8361" y="1394"/>
                      <a:pt x="5574" y="1394"/>
                      <a:pt x="3484" y="3484"/>
                    </a:cubicBezTo>
                    <a:cubicBezTo>
                      <a:pt x="1394" y="5574"/>
                      <a:pt x="1394" y="8361"/>
                      <a:pt x="0" y="10452"/>
                    </a:cubicBezTo>
                    <a:cubicBezTo>
                      <a:pt x="1394" y="12542"/>
                      <a:pt x="697" y="15329"/>
                      <a:pt x="2787" y="16723"/>
                    </a:cubicBezTo>
                    <a:cubicBezTo>
                      <a:pt x="4877" y="19510"/>
                      <a:pt x="7665" y="20206"/>
                      <a:pt x="10452" y="209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1" name="Freeform 644"/>
              <p:cNvSpPr/>
              <p:nvPr/>
            </p:nvSpPr>
            <p:spPr>
              <a:xfrm>
                <a:off x="11008631" y="815582"/>
                <a:ext cx="123554" cy="1265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65" h="21061" extrusionOk="0">
                    <a:moveTo>
                      <a:pt x="4861" y="18900"/>
                    </a:moveTo>
                    <a:cubicBezTo>
                      <a:pt x="6886" y="19575"/>
                      <a:pt x="8911" y="21600"/>
                      <a:pt x="10936" y="20925"/>
                    </a:cubicBezTo>
                    <a:cubicBezTo>
                      <a:pt x="13636" y="20250"/>
                      <a:pt x="17011" y="18900"/>
                      <a:pt x="18361" y="16200"/>
                    </a:cubicBezTo>
                    <a:cubicBezTo>
                      <a:pt x="19711" y="14175"/>
                      <a:pt x="21061" y="12150"/>
                      <a:pt x="20386" y="10800"/>
                    </a:cubicBezTo>
                    <a:cubicBezTo>
                      <a:pt x="19711" y="8100"/>
                      <a:pt x="19036" y="5400"/>
                      <a:pt x="17011" y="3375"/>
                    </a:cubicBezTo>
                    <a:cubicBezTo>
                      <a:pt x="14986" y="1350"/>
                      <a:pt x="12286" y="2025"/>
                      <a:pt x="10261" y="0"/>
                    </a:cubicBezTo>
                    <a:cubicBezTo>
                      <a:pt x="7561" y="2025"/>
                      <a:pt x="4186" y="2025"/>
                      <a:pt x="2161" y="4725"/>
                    </a:cubicBezTo>
                    <a:cubicBezTo>
                      <a:pt x="1486" y="6750"/>
                      <a:pt x="-539" y="9450"/>
                      <a:pt x="136" y="10800"/>
                    </a:cubicBezTo>
                    <a:cubicBezTo>
                      <a:pt x="811" y="13500"/>
                      <a:pt x="1486" y="16875"/>
                      <a:pt x="4861" y="18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2" name="Freeform 645"/>
              <p:cNvSpPr/>
              <p:nvPr/>
            </p:nvSpPr>
            <p:spPr>
              <a:xfrm>
                <a:off x="2582882" y="1143914"/>
                <a:ext cx="126643" cy="1221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9" extrusionOk="0">
                    <a:moveTo>
                      <a:pt x="10452" y="20903"/>
                    </a:moveTo>
                    <a:cubicBezTo>
                      <a:pt x="12542" y="21600"/>
                      <a:pt x="14632" y="20206"/>
                      <a:pt x="16723" y="18813"/>
                    </a:cubicBezTo>
                    <a:cubicBezTo>
                      <a:pt x="20206" y="17419"/>
                      <a:pt x="20903" y="13935"/>
                      <a:pt x="21600" y="11148"/>
                    </a:cubicBezTo>
                    <a:cubicBezTo>
                      <a:pt x="21600" y="9058"/>
                      <a:pt x="20206" y="6968"/>
                      <a:pt x="18813" y="4877"/>
                    </a:cubicBezTo>
                    <a:cubicBezTo>
                      <a:pt x="17419" y="1394"/>
                      <a:pt x="13935" y="2090"/>
                      <a:pt x="11148" y="0"/>
                    </a:cubicBezTo>
                    <a:cubicBezTo>
                      <a:pt x="9058" y="2090"/>
                      <a:pt x="6271" y="1394"/>
                      <a:pt x="4181" y="2787"/>
                    </a:cubicBezTo>
                    <a:cubicBezTo>
                      <a:pt x="2090" y="5574"/>
                      <a:pt x="1394" y="8361"/>
                      <a:pt x="0" y="10452"/>
                    </a:cubicBezTo>
                    <a:cubicBezTo>
                      <a:pt x="2090" y="12542"/>
                      <a:pt x="1394" y="15329"/>
                      <a:pt x="2787" y="16723"/>
                    </a:cubicBezTo>
                    <a:cubicBezTo>
                      <a:pt x="4877" y="19510"/>
                      <a:pt x="7665" y="20206"/>
                      <a:pt x="10452" y="209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3" name="Freeform 646"/>
              <p:cNvSpPr/>
              <p:nvPr/>
            </p:nvSpPr>
            <p:spPr>
              <a:xfrm>
                <a:off x="272046" y="320068"/>
                <a:ext cx="122119" cy="1265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9" h="21061" extrusionOk="0">
                    <a:moveTo>
                      <a:pt x="10452" y="21061"/>
                    </a:moveTo>
                    <a:cubicBezTo>
                      <a:pt x="13239" y="19036"/>
                      <a:pt x="17419" y="19036"/>
                      <a:pt x="18813" y="15661"/>
                    </a:cubicBezTo>
                    <a:cubicBezTo>
                      <a:pt x="20206" y="14311"/>
                      <a:pt x="21600" y="11611"/>
                      <a:pt x="20903" y="10261"/>
                    </a:cubicBezTo>
                    <a:cubicBezTo>
                      <a:pt x="20206" y="7561"/>
                      <a:pt x="19510" y="4186"/>
                      <a:pt x="16723" y="2161"/>
                    </a:cubicBezTo>
                    <a:cubicBezTo>
                      <a:pt x="14632" y="1486"/>
                      <a:pt x="11845" y="-539"/>
                      <a:pt x="10452" y="136"/>
                    </a:cubicBezTo>
                    <a:cubicBezTo>
                      <a:pt x="7665" y="811"/>
                      <a:pt x="4877" y="1486"/>
                      <a:pt x="2787" y="4186"/>
                    </a:cubicBezTo>
                    <a:cubicBezTo>
                      <a:pt x="1394" y="6211"/>
                      <a:pt x="2090" y="8911"/>
                      <a:pt x="0" y="10261"/>
                    </a:cubicBezTo>
                    <a:cubicBezTo>
                      <a:pt x="1394" y="12286"/>
                      <a:pt x="2090" y="15661"/>
                      <a:pt x="4181" y="17686"/>
                    </a:cubicBezTo>
                    <a:cubicBezTo>
                      <a:pt x="6271" y="19711"/>
                      <a:pt x="9058" y="18361"/>
                      <a:pt x="10452" y="2106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4" name="Freeform 647"/>
              <p:cNvSpPr/>
              <p:nvPr/>
            </p:nvSpPr>
            <p:spPr>
              <a:xfrm>
                <a:off x="7707995" y="482559"/>
                <a:ext cx="123380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600" extrusionOk="0">
                    <a:moveTo>
                      <a:pt x="4181" y="18116"/>
                    </a:moveTo>
                    <a:cubicBezTo>
                      <a:pt x="6271" y="20206"/>
                      <a:pt x="9058" y="19510"/>
                      <a:pt x="10452" y="21600"/>
                    </a:cubicBezTo>
                    <a:cubicBezTo>
                      <a:pt x="13239" y="19510"/>
                      <a:pt x="16723" y="19510"/>
                      <a:pt x="18813" y="16723"/>
                    </a:cubicBezTo>
                    <a:cubicBezTo>
                      <a:pt x="19510" y="14632"/>
                      <a:pt x="21600" y="11845"/>
                      <a:pt x="20903" y="10452"/>
                    </a:cubicBezTo>
                    <a:cubicBezTo>
                      <a:pt x="20206" y="7665"/>
                      <a:pt x="19510" y="4181"/>
                      <a:pt x="16026" y="2090"/>
                    </a:cubicBezTo>
                    <a:cubicBezTo>
                      <a:pt x="13935" y="1394"/>
                      <a:pt x="11845" y="0"/>
                      <a:pt x="9755" y="0"/>
                    </a:cubicBezTo>
                    <a:cubicBezTo>
                      <a:pt x="6968" y="697"/>
                      <a:pt x="3484" y="2090"/>
                      <a:pt x="2090" y="4877"/>
                    </a:cubicBezTo>
                    <a:cubicBezTo>
                      <a:pt x="1394" y="6968"/>
                      <a:pt x="0" y="9058"/>
                      <a:pt x="0" y="10452"/>
                    </a:cubicBezTo>
                    <a:cubicBezTo>
                      <a:pt x="697" y="13239"/>
                      <a:pt x="1394" y="16026"/>
                      <a:pt x="4181" y="1811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5" name="Freeform 648"/>
              <p:cNvSpPr/>
              <p:nvPr/>
            </p:nvSpPr>
            <p:spPr>
              <a:xfrm>
                <a:off x="5888095" y="1143914"/>
                <a:ext cx="121857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600" extrusionOk="0">
                    <a:moveTo>
                      <a:pt x="5574" y="20206"/>
                    </a:moveTo>
                    <a:cubicBezTo>
                      <a:pt x="6968" y="20206"/>
                      <a:pt x="9755" y="21600"/>
                      <a:pt x="10452" y="21600"/>
                    </a:cubicBezTo>
                    <a:cubicBezTo>
                      <a:pt x="12542" y="20206"/>
                      <a:pt x="14632" y="20206"/>
                      <a:pt x="16723" y="18813"/>
                    </a:cubicBezTo>
                    <a:cubicBezTo>
                      <a:pt x="19510" y="16723"/>
                      <a:pt x="20206" y="13935"/>
                      <a:pt x="20903" y="11148"/>
                    </a:cubicBezTo>
                    <a:cubicBezTo>
                      <a:pt x="21600" y="9755"/>
                      <a:pt x="19510" y="6968"/>
                      <a:pt x="18813" y="4877"/>
                    </a:cubicBezTo>
                    <a:cubicBezTo>
                      <a:pt x="16723" y="2090"/>
                      <a:pt x="13239" y="1394"/>
                      <a:pt x="10452" y="0"/>
                    </a:cubicBezTo>
                    <a:cubicBezTo>
                      <a:pt x="9058" y="0"/>
                      <a:pt x="6271" y="1394"/>
                      <a:pt x="4181" y="2787"/>
                    </a:cubicBezTo>
                    <a:cubicBezTo>
                      <a:pt x="1394" y="4181"/>
                      <a:pt x="1394" y="7665"/>
                      <a:pt x="0" y="10452"/>
                    </a:cubicBezTo>
                    <a:cubicBezTo>
                      <a:pt x="0" y="12542"/>
                      <a:pt x="0" y="13935"/>
                      <a:pt x="697" y="15329"/>
                    </a:cubicBezTo>
                    <a:cubicBezTo>
                      <a:pt x="2090" y="17419"/>
                      <a:pt x="4181" y="19510"/>
                      <a:pt x="5574" y="2020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6" name="Freeform 649"/>
              <p:cNvSpPr/>
              <p:nvPr/>
            </p:nvSpPr>
            <p:spPr>
              <a:xfrm>
                <a:off x="5559763" y="1306517"/>
                <a:ext cx="121857" cy="1265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061" extrusionOk="0">
                    <a:moveTo>
                      <a:pt x="10452" y="20925"/>
                    </a:moveTo>
                    <a:cubicBezTo>
                      <a:pt x="11845" y="21600"/>
                      <a:pt x="14632" y="19575"/>
                      <a:pt x="16723" y="18900"/>
                    </a:cubicBezTo>
                    <a:cubicBezTo>
                      <a:pt x="19510" y="16875"/>
                      <a:pt x="20206" y="13500"/>
                      <a:pt x="20903" y="10800"/>
                    </a:cubicBezTo>
                    <a:cubicBezTo>
                      <a:pt x="21600" y="9450"/>
                      <a:pt x="19510" y="6750"/>
                      <a:pt x="18813" y="4725"/>
                    </a:cubicBezTo>
                    <a:cubicBezTo>
                      <a:pt x="16723" y="2025"/>
                      <a:pt x="13239" y="2025"/>
                      <a:pt x="10452" y="0"/>
                    </a:cubicBezTo>
                    <a:cubicBezTo>
                      <a:pt x="8361" y="2025"/>
                      <a:pt x="5574" y="1350"/>
                      <a:pt x="3484" y="4050"/>
                    </a:cubicBezTo>
                    <a:cubicBezTo>
                      <a:pt x="1394" y="6075"/>
                      <a:pt x="1394" y="8775"/>
                      <a:pt x="0" y="10800"/>
                    </a:cubicBezTo>
                    <a:cubicBezTo>
                      <a:pt x="2090" y="12150"/>
                      <a:pt x="697" y="14850"/>
                      <a:pt x="2787" y="16875"/>
                    </a:cubicBezTo>
                    <a:cubicBezTo>
                      <a:pt x="4877" y="19575"/>
                      <a:pt x="7665" y="20250"/>
                      <a:pt x="10452" y="209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7" name="Freeform 650"/>
              <p:cNvSpPr/>
              <p:nvPr/>
            </p:nvSpPr>
            <p:spPr>
              <a:xfrm>
                <a:off x="2911214" y="1309756"/>
                <a:ext cx="126644" cy="1265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61" extrusionOk="0">
                    <a:moveTo>
                      <a:pt x="11148" y="21061"/>
                    </a:moveTo>
                    <a:cubicBezTo>
                      <a:pt x="11845" y="18361"/>
                      <a:pt x="15329" y="19711"/>
                      <a:pt x="17419" y="17686"/>
                    </a:cubicBezTo>
                    <a:cubicBezTo>
                      <a:pt x="19510" y="14986"/>
                      <a:pt x="20206" y="12286"/>
                      <a:pt x="21600" y="10261"/>
                    </a:cubicBezTo>
                    <a:cubicBezTo>
                      <a:pt x="19510" y="8236"/>
                      <a:pt x="20206" y="6211"/>
                      <a:pt x="18813" y="4186"/>
                    </a:cubicBezTo>
                    <a:cubicBezTo>
                      <a:pt x="16723" y="1486"/>
                      <a:pt x="13935" y="811"/>
                      <a:pt x="11148" y="136"/>
                    </a:cubicBezTo>
                    <a:cubicBezTo>
                      <a:pt x="9755" y="-539"/>
                      <a:pt x="6968" y="1486"/>
                      <a:pt x="4877" y="2161"/>
                    </a:cubicBezTo>
                    <a:cubicBezTo>
                      <a:pt x="2090" y="3511"/>
                      <a:pt x="697" y="6886"/>
                      <a:pt x="0" y="9586"/>
                    </a:cubicBezTo>
                    <a:cubicBezTo>
                      <a:pt x="0" y="11611"/>
                      <a:pt x="1394" y="13636"/>
                      <a:pt x="2787" y="15661"/>
                    </a:cubicBezTo>
                    <a:cubicBezTo>
                      <a:pt x="4181" y="19036"/>
                      <a:pt x="7665" y="19036"/>
                      <a:pt x="11148" y="2106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8" name="Freeform 651"/>
              <p:cNvSpPr/>
              <p:nvPr/>
            </p:nvSpPr>
            <p:spPr>
              <a:xfrm>
                <a:off x="3572569" y="1472246"/>
                <a:ext cx="125080" cy="1219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48" y="21600"/>
                    </a:moveTo>
                    <a:cubicBezTo>
                      <a:pt x="12542" y="20160"/>
                      <a:pt x="15329" y="20880"/>
                      <a:pt x="17419" y="18720"/>
                    </a:cubicBezTo>
                    <a:cubicBezTo>
                      <a:pt x="20206" y="16560"/>
                      <a:pt x="20206" y="13680"/>
                      <a:pt x="21600" y="11520"/>
                    </a:cubicBezTo>
                    <a:cubicBezTo>
                      <a:pt x="21600" y="9360"/>
                      <a:pt x="20206" y="7200"/>
                      <a:pt x="18813" y="5040"/>
                    </a:cubicBezTo>
                    <a:cubicBezTo>
                      <a:pt x="17419" y="1440"/>
                      <a:pt x="13935" y="1440"/>
                      <a:pt x="11148" y="0"/>
                    </a:cubicBezTo>
                    <a:cubicBezTo>
                      <a:pt x="9058" y="1440"/>
                      <a:pt x="6271" y="720"/>
                      <a:pt x="4181" y="2880"/>
                    </a:cubicBezTo>
                    <a:cubicBezTo>
                      <a:pt x="2090" y="5040"/>
                      <a:pt x="1394" y="7920"/>
                      <a:pt x="0" y="10800"/>
                    </a:cubicBezTo>
                    <a:cubicBezTo>
                      <a:pt x="2090" y="12960"/>
                      <a:pt x="1394" y="15840"/>
                      <a:pt x="3484" y="18000"/>
                    </a:cubicBezTo>
                    <a:cubicBezTo>
                      <a:pt x="5574" y="20160"/>
                      <a:pt x="9058" y="20160"/>
                      <a:pt x="1114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39" name="Freeform 652"/>
              <p:cNvSpPr/>
              <p:nvPr/>
            </p:nvSpPr>
            <p:spPr>
              <a:xfrm>
                <a:off x="109444" y="320092"/>
                <a:ext cx="121857" cy="1233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043" extrusionOk="0">
                    <a:moveTo>
                      <a:pt x="10452" y="21043"/>
                    </a:moveTo>
                    <a:cubicBezTo>
                      <a:pt x="12542" y="19649"/>
                      <a:pt x="14632" y="20346"/>
                      <a:pt x="16723" y="18953"/>
                    </a:cubicBezTo>
                    <a:cubicBezTo>
                      <a:pt x="19510" y="16862"/>
                      <a:pt x="20206" y="13378"/>
                      <a:pt x="20903" y="11288"/>
                    </a:cubicBezTo>
                    <a:cubicBezTo>
                      <a:pt x="21600" y="9198"/>
                      <a:pt x="19510" y="7108"/>
                      <a:pt x="18813" y="5017"/>
                    </a:cubicBezTo>
                    <a:cubicBezTo>
                      <a:pt x="17419" y="1533"/>
                      <a:pt x="13935" y="837"/>
                      <a:pt x="11148" y="140"/>
                    </a:cubicBezTo>
                    <a:cubicBezTo>
                      <a:pt x="9058" y="-557"/>
                      <a:pt x="6968" y="1533"/>
                      <a:pt x="4877" y="2230"/>
                    </a:cubicBezTo>
                    <a:cubicBezTo>
                      <a:pt x="1394" y="4320"/>
                      <a:pt x="1394" y="7804"/>
                      <a:pt x="0" y="10591"/>
                    </a:cubicBezTo>
                    <a:cubicBezTo>
                      <a:pt x="2090" y="11985"/>
                      <a:pt x="697" y="15469"/>
                      <a:pt x="2787" y="16862"/>
                    </a:cubicBezTo>
                    <a:cubicBezTo>
                      <a:pt x="4877" y="19649"/>
                      <a:pt x="8361" y="19649"/>
                      <a:pt x="10452" y="210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0" name="Freeform 653"/>
              <p:cNvSpPr/>
              <p:nvPr/>
            </p:nvSpPr>
            <p:spPr>
              <a:xfrm>
                <a:off x="1760487" y="815582"/>
                <a:ext cx="121857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600" extrusionOk="0">
                    <a:moveTo>
                      <a:pt x="4877" y="19510"/>
                    </a:moveTo>
                    <a:cubicBezTo>
                      <a:pt x="6968" y="20206"/>
                      <a:pt x="9058" y="20903"/>
                      <a:pt x="10452" y="21600"/>
                    </a:cubicBezTo>
                    <a:cubicBezTo>
                      <a:pt x="13239" y="20206"/>
                      <a:pt x="17419" y="20206"/>
                      <a:pt x="18813" y="16723"/>
                    </a:cubicBezTo>
                    <a:cubicBezTo>
                      <a:pt x="19510" y="14632"/>
                      <a:pt x="21600" y="12542"/>
                      <a:pt x="20903" y="10452"/>
                    </a:cubicBezTo>
                    <a:cubicBezTo>
                      <a:pt x="20206" y="8361"/>
                      <a:pt x="19510" y="4877"/>
                      <a:pt x="16723" y="2787"/>
                    </a:cubicBezTo>
                    <a:cubicBezTo>
                      <a:pt x="14632" y="1394"/>
                      <a:pt x="12542" y="2090"/>
                      <a:pt x="10452" y="0"/>
                    </a:cubicBezTo>
                    <a:cubicBezTo>
                      <a:pt x="8361" y="2090"/>
                      <a:pt x="4877" y="2090"/>
                      <a:pt x="2787" y="4181"/>
                    </a:cubicBezTo>
                    <a:cubicBezTo>
                      <a:pt x="1394" y="6271"/>
                      <a:pt x="1394" y="9058"/>
                      <a:pt x="0" y="11148"/>
                    </a:cubicBezTo>
                    <a:cubicBezTo>
                      <a:pt x="1394" y="13935"/>
                      <a:pt x="1394" y="17419"/>
                      <a:pt x="4877" y="195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1" name="Freeform 654"/>
              <p:cNvSpPr/>
              <p:nvPr/>
            </p:nvSpPr>
            <p:spPr>
              <a:xfrm>
                <a:off x="1261734" y="645161"/>
                <a:ext cx="122119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9" h="21600" extrusionOk="0">
                    <a:moveTo>
                      <a:pt x="4877" y="18813"/>
                    </a:moveTo>
                    <a:cubicBezTo>
                      <a:pt x="6968" y="20206"/>
                      <a:pt x="9058" y="21600"/>
                      <a:pt x="11148" y="21600"/>
                    </a:cubicBezTo>
                    <a:cubicBezTo>
                      <a:pt x="13935" y="20903"/>
                      <a:pt x="17419" y="20206"/>
                      <a:pt x="18813" y="16723"/>
                    </a:cubicBezTo>
                    <a:cubicBezTo>
                      <a:pt x="20206" y="14632"/>
                      <a:pt x="21600" y="11845"/>
                      <a:pt x="20903" y="10452"/>
                    </a:cubicBezTo>
                    <a:cubicBezTo>
                      <a:pt x="20206" y="7665"/>
                      <a:pt x="19510" y="4877"/>
                      <a:pt x="16723" y="2787"/>
                    </a:cubicBezTo>
                    <a:cubicBezTo>
                      <a:pt x="15329" y="1394"/>
                      <a:pt x="12542" y="2090"/>
                      <a:pt x="10452" y="0"/>
                    </a:cubicBezTo>
                    <a:cubicBezTo>
                      <a:pt x="8361" y="2090"/>
                      <a:pt x="5574" y="1394"/>
                      <a:pt x="3484" y="3484"/>
                    </a:cubicBezTo>
                    <a:cubicBezTo>
                      <a:pt x="1394" y="6271"/>
                      <a:pt x="1394" y="9058"/>
                      <a:pt x="0" y="11148"/>
                    </a:cubicBezTo>
                    <a:cubicBezTo>
                      <a:pt x="1394" y="13935"/>
                      <a:pt x="1394" y="17419"/>
                      <a:pt x="4877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2" name="Freeform 655"/>
              <p:cNvSpPr/>
              <p:nvPr/>
            </p:nvSpPr>
            <p:spPr>
              <a:xfrm>
                <a:off x="7209242" y="645161"/>
                <a:ext cx="121953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040" y="18813"/>
                    </a:moveTo>
                    <a:cubicBezTo>
                      <a:pt x="7200" y="20206"/>
                      <a:pt x="9360" y="21600"/>
                      <a:pt x="11520" y="21600"/>
                    </a:cubicBezTo>
                    <a:cubicBezTo>
                      <a:pt x="13680" y="20206"/>
                      <a:pt x="16560" y="20206"/>
                      <a:pt x="18720" y="17419"/>
                    </a:cubicBezTo>
                    <a:cubicBezTo>
                      <a:pt x="20880" y="15329"/>
                      <a:pt x="21600" y="13239"/>
                      <a:pt x="21600" y="11148"/>
                    </a:cubicBezTo>
                    <a:cubicBezTo>
                      <a:pt x="21600" y="9058"/>
                      <a:pt x="20880" y="6271"/>
                      <a:pt x="18720" y="4181"/>
                    </a:cubicBezTo>
                    <a:cubicBezTo>
                      <a:pt x="16560" y="2090"/>
                      <a:pt x="13680" y="1394"/>
                      <a:pt x="10800" y="0"/>
                    </a:cubicBezTo>
                    <a:cubicBezTo>
                      <a:pt x="8640" y="1394"/>
                      <a:pt x="5040" y="2090"/>
                      <a:pt x="2880" y="4181"/>
                    </a:cubicBezTo>
                    <a:cubicBezTo>
                      <a:pt x="1440" y="6271"/>
                      <a:pt x="1440" y="9058"/>
                      <a:pt x="0" y="11148"/>
                    </a:cubicBezTo>
                    <a:cubicBezTo>
                      <a:pt x="1440" y="13935"/>
                      <a:pt x="1440" y="17419"/>
                      <a:pt x="5040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3" name="Freeform 656"/>
              <p:cNvSpPr/>
              <p:nvPr/>
            </p:nvSpPr>
            <p:spPr>
              <a:xfrm>
                <a:off x="10348726" y="645161"/>
                <a:ext cx="121857" cy="125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600" extrusionOk="0">
                    <a:moveTo>
                      <a:pt x="10452" y="21600"/>
                    </a:moveTo>
                    <a:cubicBezTo>
                      <a:pt x="12542" y="19510"/>
                      <a:pt x="15329" y="20206"/>
                      <a:pt x="17419" y="18116"/>
                    </a:cubicBezTo>
                    <a:cubicBezTo>
                      <a:pt x="19510" y="16026"/>
                      <a:pt x="20206" y="13239"/>
                      <a:pt x="20903" y="11148"/>
                    </a:cubicBezTo>
                    <a:cubicBezTo>
                      <a:pt x="21600" y="9755"/>
                      <a:pt x="19510" y="6968"/>
                      <a:pt x="18813" y="4877"/>
                    </a:cubicBezTo>
                    <a:cubicBezTo>
                      <a:pt x="16723" y="2090"/>
                      <a:pt x="13239" y="2090"/>
                      <a:pt x="10452" y="0"/>
                    </a:cubicBezTo>
                    <a:cubicBezTo>
                      <a:pt x="8361" y="1394"/>
                      <a:pt x="6271" y="1394"/>
                      <a:pt x="4181" y="3484"/>
                    </a:cubicBezTo>
                    <a:cubicBezTo>
                      <a:pt x="1394" y="5574"/>
                      <a:pt x="1394" y="8361"/>
                      <a:pt x="0" y="11148"/>
                    </a:cubicBezTo>
                    <a:cubicBezTo>
                      <a:pt x="1394" y="13239"/>
                      <a:pt x="697" y="16026"/>
                      <a:pt x="3484" y="18116"/>
                    </a:cubicBezTo>
                    <a:cubicBezTo>
                      <a:pt x="5574" y="20206"/>
                      <a:pt x="8361" y="20206"/>
                      <a:pt x="1045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4" name="Freeform 657"/>
              <p:cNvSpPr/>
              <p:nvPr/>
            </p:nvSpPr>
            <p:spPr>
              <a:xfrm>
                <a:off x="10509766" y="648384"/>
                <a:ext cx="123645" cy="1218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9" h="21043" extrusionOk="0">
                    <a:moveTo>
                      <a:pt x="10452" y="21043"/>
                    </a:moveTo>
                    <a:cubicBezTo>
                      <a:pt x="12542" y="18953"/>
                      <a:pt x="14632" y="19649"/>
                      <a:pt x="16723" y="18256"/>
                    </a:cubicBezTo>
                    <a:cubicBezTo>
                      <a:pt x="19510" y="16166"/>
                      <a:pt x="20206" y="13378"/>
                      <a:pt x="20903" y="10591"/>
                    </a:cubicBezTo>
                    <a:cubicBezTo>
                      <a:pt x="21600" y="9198"/>
                      <a:pt x="20206" y="6411"/>
                      <a:pt x="18813" y="4320"/>
                    </a:cubicBezTo>
                    <a:cubicBezTo>
                      <a:pt x="17419" y="1533"/>
                      <a:pt x="13935" y="837"/>
                      <a:pt x="11148" y="140"/>
                    </a:cubicBezTo>
                    <a:cubicBezTo>
                      <a:pt x="9058" y="-557"/>
                      <a:pt x="6968" y="1533"/>
                      <a:pt x="4877" y="2230"/>
                    </a:cubicBezTo>
                    <a:cubicBezTo>
                      <a:pt x="1394" y="3624"/>
                      <a:pt x="1394" y="7804"/>
                      <a:pt x="0" y="10591"/>
                    </a:cubicBezTo>
                    <a:cubicBezTo>
                      <a:pt x="2090" y="11985"/>
                      <a:pt x="697" y="14772"/>
                      <a:pt x="2787" y="16862"/>
                    </a:cubicBezTo>
                    <a:cubicBezTo>
                      <a:pt x="5574" y="18953"/>
                      <a:pt x="8361" y="19649"/>
                      <a:pt x="10452" y="210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5" name="Freeform 658"/>
              <p:cNvSpPr/>
              <p:nvPr/>
            </p:nvSpPr>
            <p:spPr>
              <a:xfrm>
                <a:off x="4893717" y="1470819"/>
                <a:ext cx="126531" cy="1233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61" h="21043" extrusionOk="0">
                    <a:moveTo>
                      <a:pt x="10800" y="21043"/>
                    </a:moveTo>
                    <a:cubicBezTo>
                      <a:pt x="12150" y="19649"/>
                      <a:pt x="14850" y="20346"/>
                      <a:pt x="16875" y="18953"/>
                    </a:cubicBezTo>
                    <a:cubicBezTo>
                      <a:pt x="19575" y="16862"/>
                      <a:pt x="20250" y="13378"/>
                      <a:pt x="20925" y="11288"/>
                    </a:cubicBezTo>
                    <a:cubicBezTo>
                      <a:pt x="21600" y="9198"/>
                      <a:pt x="19575" y="7108"/>
                      <a:pt x="18900" y="5017"/>
                    </a:cubicBezTo>
                    <a:cubicBezTo>
                      <a:pt x="16875" y="1533"/>
                      <a:pt x="13500" y="837"/>
                      <a:pt x="10800" y="140"/>
                    </a:cubicBezTo>
                    <a:cubicBezTo>
                      <a:pt x="9450" y="-557"/>
                      <a:pt x="6750" y="1533"/>
                      <a:pt x="5400" y="2230"/>
                    </a:cubicBezTo>
                    <a:cubicBezTo>
                      <a:pt x="2025" y="4320"/>
                      <a:pt x="2025" y="7804"/>
                      <a:pt x="0" y="10591"/>
                    </a:cubicBezTo>
                    <a:cubicBezTo>
                      <a:pt x="2025" y="12682"/>
                      <a:pt x="1350" y="15469"/>
                      <a:pt x="3375" y="17559"/>
                    </a:cubicBezTo>
                    <a:cubicBezTo>
                      <a:pt x="5400" y="19649"/>
                      <a:pt x="8100" y="19649"/>
                      <a:pt x="10800" y="210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6" name="Freeform 659"/>
              <p:cNvSpPr/>
              <p:nvPr/>
            </p:nvSpPr>
            <p:spPr>
              <a:xfrm>
                <a:off x="4732678" y="1470830"/>
                <a:ext cx="125080" cy="1233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42" extrusionOk="0">
                    <a:moveTo>
                      <a:pt x="11148" y="21042"/>
                    </a:moveTo>
                    <a:cubicBezTo>
                      <a:pt x="12542" y="19648"/>
                      <a:pt x="15329" y="20345"/>
                      <a:pt x="17419" y="18952"/>
                    </a:cubicBezTo>
                    <a:cubicBezTo>
                      <a:pt x="19510" y="16861"/>
                      <a:pt x="20903" y="13377"/>
                      <a:pt x="21600" y="11287"/>
                    </a:cubicBezTo>
                    <a:cubicBezTo>
                      <a:pt x="21600" y="9197"/>
                      <a:pt x="20206" y="7107"/>
                      <a:pt x="18813" y="5016"/>
                    </a:cubicBezTo>
                    <a:cubicBezTo>
                      <a:pt x="17419" y="1532"/>
                      <a:pt x="13935" y="836"/>
                      <a:pt x="11148" y="139"/>
                    </a:cubicBezTo>
                    <a:cubicBezTo>
                      <a:pt x="9755" y="-558"/>
                      <a:pt x="6968" y="1532"/>
                      <a:pt x="4877" y="2926"/>
                    </a:cubicBezTo>
                    <a:cubicBezTo>
                      <a:pt x="2090" y="4319"/>
                      <a:pt x="2090" y="7803"/>
                      <a:pt x="0" y="10590"/>
                    </a:cubicBezTo>
                    <a:cubicBezTo>
                      <a:pt x="2090" y="12681"/>
                      <a:pt x="1394" y="15468"/>
                      <a:pt x="3484" y="17558"/>
                    </a:cubicBezTo>
                    <a:cubicBezTo>
                      <a:pt x="5574" y="19648"/>
                      <a:pt x="8361" y="19648"/>
                      <a:pt x="11148" y="2104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7" name="Freeform 660"/>
              <p:cNvSpPr/>
              <p:nvPr/>
            </p:nvSpPr>
            <p:spPr>
              <a:xfrm>
                <a:off x="3409967" y="1472246"/>
                <a:ext cx="123380" cy="1218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043" extrusionOk="0">
                    <a:moveTo>
                      <a:pt x="10452" y="20903"/>
                    </a:moveTo>
                    <a:cubicBezTo>
                      <a:pt x="11845" y="21600"/>
                      <a:pt x="14632" y="19510"/>
                      <a:pt x="16723" y="18813"/>
                    </a:cubicBezTo>
                    <a:cubicBezTo>
                      <a:pt x="19510" y="17419"/>
                      <a:pt x="20206" y="13935"/>
                      <a:pt x="20903" y="10452"/>
                    </a:cubicBezTo>
                    <a:cubicBezTo>
                      <a:pt x="21600" y="9058"/>
                      <a:pt x="19510" y="6271"/>
                      <a:pt x="18813" y="4877"/>
                    </a:cubicBezTo>
                    <a:cubicBezTo>
                      <a:pt x="16723" y="1394"/>
                      <a:pt x="13239" y="1394"/>
                      <a:pt x="10452" y="0"/>
                    </a:cubicBezTo>
                    <a:cubicBezTo>
                      <a:pt x="8361" y="1394"/>
                      <a:pt x="5574" y="1394"/>
                      <a:pt x="3484" y="3484"/>
                    </a:cubicBezTo>
                    <a:cubicBezTo>
                      <a:pt x="1394" y="5574"/>
                      <a:pt x="1394" y="8361"/>
                      <a:pt x="0" y="10452"/>
                    </a:cubicBezTo>
                    <a:cubicBezTo>
                      <a:pt x="2090" y="12542"/>
                      <a:pt x="1394" y="14632"/>
                      <a:pt x="2787" y="16723"/>
                    </a:cubicBezTo>
                    <a:cubicBezTo>
                      <a:pt x="4877" y="19510"/>
                      <a:pt x="7665" y="20206"/>
                      <a:pt x="10452" y="209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8" name="Freeform 661"/>
              <p:cNvSpPr/>
              <p:nvPr/>
            </p:nvSpPr>
            <p:spPr>
              <a:xfrm>
                <a:off x="6710490" y="818558"/>
                <a:ext cx="123672" cy="1235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3" h="20565" extrusionOk="0">
                    <a:moveTo>
                      <a:pt x="4877" y="18405"/>
                    </a:moveTo>
                    <a:cubicBezTo>
                      <a:pt x="6968" y="19080"/>
                      <a:pt x="9058" y="21105"/>
                      <a:pt x="11148" y="20430"/>
                    </a:cubicBezTo>
                    <a:cubicBezTo>
                      <a:pt x="13935" y="19755"/>
                      <a:pt x="17419" y="18405"/>
                      <a:pt x="19510" y="15030"/>
                    </a:cubicBezTo>
                    <a:cubicBezTo>
                      <a:pt x="20206" y="13680"/>
                      <a:pt x="21600" y="10980"/>
                      <a:pt x="20903" y="9630"/>
                    </a:cubicBezTo>
                    <a:cubicBezTo>
                      <a:pt x="20206" y="6930"/>
                      <a:pt x="19510" y="3555"/>
                      <a:pt x="16026" y="2205"/>
                    </a:cubicBezTo>
                    <a:cubicBezTo>
                      <a:pt x="14632" y="855"/>
                      <a:pt x="11845" y="-495"/>
                      <a:pt x="10452" y="180"/>
                    </a:cubicBezTo>
                    <a:cubicBezTo>
                      <a:pt x="7665" y="855"/>
                      <a:pt x="4181" y="1530"/>
                      <a:pt x="2787" y="4230"/>
                    </a:cubicBezTo>
                    <a:cubicBezTo>
                      <a:pt x="1394" y="6255"/>
                      <a:pt x="697" y="8280"/>
                      <a:pt x="0" y="10305"/>
                    </a:cubicBezTo>
                    <a:cubicBezTo>
                      <a:pt x="1394" y="13005"/>
                      <a:pt x="1394" y="16380"/>
                      <a:pt x="4877" y="1840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49" name="Freeform 662"/>
              <p:cNvSpPr/>
              <p:nvPr/>
            </p:nvSpPr>
            <p:spPr>
              <a:xfrm>
                <a:off x="9685943" y="482559"/>
                <a:ext cx="123381" cy="126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600" extrusionOk="0">
                    <a:moveTo>
                      <a:pt x="10591" y="21600"/>
                    </a:moveTo>
                    <a:cubicBezTo>
                      <a:pt x="11985" y="20903"/>
                      <a:pt x="14075" y="19510"/>
                      <a:pt x="16166" y="18813"/>
                    </a:cubicBezTo>
                    <a:cubicBezTo>
                      <a:pt x="19649" y="16723"/>
                      <a:pt x="20346" y="13935"/>
                      <a:pt x="21043" y="10452"/>
                    </a:cubicBezTo>
                    <a:cubicBezTo>
                      <a:pt x="21043" y="9058"/>
                      <a:pt x="19649" y="6968"/>
                      <a:pt x="18953" y="4877"/>
                    </a:cubicBezTo>
                    <a:cubicBezTo>
                      <a:pt x="16862" y="2090"/>
                      <a:pt x="14075" y="697"/>
                      <a:pt x="11288" y="0"/>
                    </a:cubicBezTo>
                    <a:cubicBezTo>
                      <a:pt x="9198" y="0"/>
                      <a:pt x="6411" y="1394"/>
                      <a:pt x="5017" y="2090"/>
                    </a:cubicBezTo>
                    <a:cubicBezTo>
                      <a:pt x="1533" y="4181"/>
                      <a:pt x="837" y="7665"/>
                      <a:pt x="140" y="10452"/>
                    </a:cubicBezTo>
                    <a:cubicBezTo>
                      <a:pt x="-557" y="11845"/>
                      <a:pt x="1533" y="14632"/>
                      <a:pt x="2230" y="16723"/>
                    </a:cubicBezTo>
                    <a:cubicBezTo>
                      <a:pt x="3624" y="19510"/>
                      <a:pt x="7804" y="19510"/>
                      <a:pt x="105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0" name="Freeform 663"/>
              <p:cNvSpPr/>
              <p:nvPr/>
            </p:nvSpPr>
            <p:spPr>
              <a:xfrm>
                <a:off x="11834840" y="1143914"/>
                <a:ext cx="122716" cy="1221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92" h="21089" extrusionOk="0">
                    <a:moveTo>
                      <a:pt x="4469" y="18813"/>
                    </a:moveTo>
                    <a:cubicBezTo>
                      <a:pt x="6560" y="20206"/>
                      <a:pt x="9347" y="21600"/>
                      <a:pt x="10740" y="20903"/>
                    </a:cubicBezTo>
                    <a:cubicBezTo>
                      <a:pt x="12831" y="20206"/>
                      <a:pt x="15618" y="20206"/>
                      <a:pt x="17708" y="17419"/>
                    </a:cubicBezTo>
                    <a:cubicBezTo>
                      <a:pt x="19798" y="15329"/>
                      <a:pt x="20495" y="13239"/>
                      <a:pt x="21192" y="11148"/>
                    </a:cubicBezTo>
                    <a:cubicBezTo>
                      <a:pt x="21192" y="9058"/>
                      <a:pt x="19798" y="6271"/>
                      <a:pt x="18405" y="4181"/>
                    </a:cubicBezTo>
                    <a:cubicBezTo>
                      <a:pt x="16315" y="2090"/>
                      <a:pt x="12831" y="1394"/>
                      <a:pt x="10740" y="0"/>
                    </a:cubicBezTo>
                    <a:cubicBezTo>
                      <a:pt x="8650" y="697"/>
                      <a:pt x="7257" y="697"/>
                      <a:pt x="5863" y="1394"/>
                    </a:cubicBezTo>
                    <a:cubicBezTo>
                      <a:pt x="3773" y="2787"/>
                      <a:pt x="2379" y="4181"/>
                      <a:pt x="986" y="6271"/>
                    </a:cubicBezTo>
                    <a:cubicBezTo>
                      <a:pt x="289" y="7665"/>
                      <a:pt x="-408" y="9755"/>
                      <a:pt x="289" y="11148"/>
                    </a:cubicBezTo>
                    <a:cubicBezTo>
                      <a:pt x="986" y="13935"/>
                      <a:pt x="1682" y="17419"/>
                      <a:pt x="4469" y="188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1" name="Freeform 664"/>
              <p:cNvSpPr/>
              <p:nvPr/>
            </p:nvSpPr>
            <p:spPr>
              <a:xfrm>
                <a:off x="2087368" y="981311"/>
                <a:ext cx="123292" cy="1236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22" h="21093" extrusionOk="0">
                    <a:moveTo>
                      <a:pt x="4861" y="19510"/>
                    </a:moveTo>
                    <a:cubicBezTo>
                      <a:pt x="6886" y="20206"/>
                      <a:pt x="8911" y="21600"/>
                      <a:pt x="10936" y="20903"/>
                    </a:cubicBezTo>
                    <a:cubicBezTo>
                      <a:pt x="13636" y="20206"/>
                      <a:pt x="17011" y="18813"/>
                      <a:pt x="18361" y="16026"/>
                    </a:cubicBezTo>
                    <a:cubicBezTo>
                      <a:pt x="19036" y="14632"/>
                      <a:pt x="21061" y="11845"/>
                      <a:pt x="20386" y="10452"/>
                    </a:cubicBezTo>
                    <a:cubicBezTo>
                      <a:pt x="19711" y="7665"/>
                      <a:pt x="19036" y="4181"/>
                      <a:pt x="15661" y="2787"/>
                    </a:cubicBezTo>
                    <a:cubicBezTo>
                      <a:pt x="13636" y="1394"/>
                      <a:pt x="11611" y="697"/>
                      <a:pt x="10261" y="0"/>
                    </a:cubicBezTo>
                    <a:cubicBezTo>
                      <a:pt x="7561" y="1394"/>
                      <a:pt x="3511" y="1394"/>
                      <a:pt x="2161" y="4877"/>
                    </a:cubicBezTo>
                    <a:cubicBezTo>
                      <a:pt x="1486" y="6968"/>
                      <a:pt x="-539" y="9058"/>
                      <a:pt x="136" y="11148"/>
                    </a:cubicBezTo>
                    <a:cubicBezTo>
                      <a:pt x="811" y="13935"/>
                      <a:pt x="2161" y="17419"/>
                      <a:pt x="4861" y="195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2" name="Freeform 665"/>
              <p:cNvSpPr/>
              <p:nvPr/>
            </p:nvSpPr>
            <p:spPr>
              <a:xfrm>
                <a:off x="0" y="1788071"/>
                <a:ext cx="85358" cy="1600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54" h="21255" extrusionOk="0">
                    <a:moveTo>
                      <a:pt x="0" y="10800"/>
                    </a:moveTo>
                    <a:cubicBezTo>
                      <a:pt x="0" y="13500"/>
                      <a:pt x="0" y="16200"/>
                      <a:pt x="0" y="18900"/>
                    </a:cubicBezTo>
                    <a:cubicBezTo>
                      <a:pt x="0" y="21060"/>
                      <a:pt x="939" y="21600"/>
                      <a:pt x="3757" y="21060"/>
                    </a:cubicBezTo>
                    <a:cubicBezTo>
                      <a:pt x="10330" y="19980"/>
                      <a:pt x="15026" y="18360"/>
                      <a:pt x="17843" y="14580"/>
                    </a:cubicBezTo>
                    <a:cubicBezTo>
                      <a:pt x="21600" y="10260"/>
                      <a:pt x="18783" y="7560"/>
                      <a:pt x="15965" y="4320"/>
                    </a:cubicBezTo>
                    <a:cubicBezTo>
                      <a:pt x="15026" y="2700"/>
                      <a:pt x="6574" y="540"/>
                      <a:pt x="2817" y="0"/>
                    </a:cubicBezTo>
                    <a:cubicBezTo>
                      <a:pt x="939" y="0"/>
                      <a:pt x="0" y="540"/>
                      <a:pt x="0" y="1620"/>
                    </a:cubicBezTo>
                    <a:cubicBezTo>
                      <a:pt x="0" y="4860"/>
                      <a:pt x="0" y="756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3" name="Freeform 666"/>
              <p:cNvSpPr/>
              <p:nvPr/>
            </p:nvSpPr>
            <p:spPr>
              <a:xfrm>
                <a:off x="0" y="1624964"/>
                <a:ext cx="87195" cy="1584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77" h="21248" extrusionOk="0">
                    <a:moveTo>
                      <a:pt x="2817" y="21248"/>
                    </a:moveTo>
                    <a:cubicBezTo>
                      <a:pt x="7513" y="21248"/>
                      <a:pt x="11270" y="19088"/>
                      <a:pt x="14087" y="17468"/>
                    </a:cubicBezTo>
                    <a:cubicBezTo>
                      <a:pt x="19722" y="14768"/>
                      <a:pt x="21600" y="11528"/>
                      <a:pt x="18783" y="7748"/>
                    </a:cubicBezTo>
                    <a:cubicBezTo>
                      <a:pt x="16904" y="4508"/>
                      <a:pt x="12209" y="1808"/>
                      <a:pt x="5635" y="188"/>
                    </a:cubicBezTo>
                    <a:cubicBezTo>
                      <a:pt x="939" y="-352"/>
                      <a:pt x="0" y="188"/>
                      <a:pt x="0" y="2888"/>
                    </a:cubicBezTo>
                    <a:cubicBezTo>
                      <a:pt x="0" y="5048"/>
                      <a:pt x="0" y="7748"/>
                      <a:pt x="0" y="10448"/>
                    </a:cubicBezTo>
                    <a:cubicBezTo>
                      <a:pt x="0" y="13688"/>
                      <a:pt x="0" y="16388"/>
                      <a:pt x="0" y="19628"/>
                    </a:cubicBezTo>
                    <a:cubicBezTo>
                      <a:pt x="0" y="20708"/>
                      <a:pt x="939" y="21248"/>
                      <a:pt x="2817" y="212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4" name="Freeform 667"/>
              <p:cNvSpPr/>
              <p:nvPr/>
            </p:nvSpPr>
            <p:spPr>
              <a:xfrm>
                <a:off x="8702374" y="327585"/>
                <a:ext cx="113844" cy="1086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0" h="20017" extrusionOk="0">
                    <a:moveTo>
                      <a:pt x="0" y="11545"/>
                    </a:moveTo>
                    <a:cubicBezTo>
                      <a:pt x="0" y="13780"/>
                      <a:pt x="745" y="16014"/>
                      <a:pt x="2979" y="17504"/>
                    </a:cubicBezTo>
                    <a:cubicBezTo>
                      <a:pt x="4469" y="19738"/>
                      <a:pt x="6703" y="20483"/>
                      <a:pt x="8938" y="19738"/>
                    </a:cubicBezTo>
                    <a:cubicBezTo>
                      <a:pt x="10428" y="19738"/>
                      <a:pt x="11172" y="19738"/>
                      <a:pt x="12662" y="19738"/>
                    </a:cubicBezTo>
                    <a:cubicBezTo>
                      <a:pt x="16386" y="20483"/>
                      <a:pt x="18621" y="17504"/>
                      <a:pt x="20110" y="14524"/>
                    </a:cubicBezTo>
                    <a:cubicBezTo>
                      <a:pt x="21600" y="12290"/>
                      <a:pt x="20855" y="8566"/>
                      <a:pt x="20110" y="5586"/>
                    </a:cubicBezTo>
                    <a:cubicBezTo>
                      <a:pt x="20110" y="4097"/>
                      <a:pt x="18621" y="3352"/>
                      <a:pt x="17131" y="1862"/>
                    </a:cubicBezTo>
                    <a:cubicBezTo>
                      <a:pt x="14897" y="-1117"/>
                      <a:pt x="11172" y="373"/>
                      <a:pt x="8193" y="373"/>
                    </a:cubicBezTo>
                    <a:cubicBezTo>
                      <a:pt x="5959" y="-372"/>
                      <a:pt x="5214" y="373"/>
                      <a:pt x="2979" y="1862"/>
                    </a:cubicBezTo>
                    <a:cubicBezTo>
                      <a:pt x="745" y="4097"/>
                      <a:pt x="0" y="7076"/>
                      <a:pt x="0" y="9311"/>
                    </a:cubicBezTo>
                    <a:cubicBezTo>
                      <a:pt x="0" y="10800"/>
                      <a:pt x="745" y="10800"/>
                      <a:pt x="0" y="1154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5" name="Freeform 668"/>
              <p:cNvSpPr/>
              <p:nvPr/>
            </p:nvSpPr>
            <p:spPr>
              <a:xfrm>
                <a:off x="8539770" y="327194"/>
                <a:ext cx="109446" cy="1090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36" extrusionOk="0">
                    <a:moveTo>
                      <a:pt x="11200" y="20347"/>
                    </a:moveTo>
                    <a:cubicBezTo>
                      <a:pt x="14400" y="21118"/>
                      <a:pt x="16800" y="20347"/>
                      <a:pt x="19200" y="18032"/>
                    </a:cubicBezTo>
                    <a:cubicBezTo>
                      <a:pt x="21600" y="15718"/>
                      <a:pt x="21600" y="13404"/>
                      <a:pt x="21600" y="10318"/>
                    </a:cubicBezTo>
                    <a:cubicBezTo>
                      <a:pt x="21600" y="7232"/>
                      <a:pt x="21600" y="4918"/>
                      <a:pt x="19200" y="2604"/>
                    </a:cubicBezTo>
                    <a:cubicBezTo>
                      <a:pt x="16800" y="-482"/>
                      <a:pt x="13600" y="289"/>
                      <a:pt x="10400" y="289"/>
                    </a:cubicBezTo>
                    <a:cubicBezTo>
                      <a:pt x="8000" y="-482"/>
                      <a:pt x="4800" y="289"/>
                      <a:pt x="2400" y="2604"/>
                    </a:cubicBezTo>
                    <a:cubicBezTo>
                      <a:pt x="0" y="4918"/>
                      <a:pt x="0" y="7232"/>
                      <a:pt x="0" y="11861"/>
                    </a:cubicBezTo>
                    <a:cubicBezTo>
                      <a:pt x="0" y="13404"/>
                      <a:pt x="0" y="15718"/>
                      <a:pt x="2400" y="18032"/>
                    </a:cubicBezTo>
                    <a:cubicBezTo>
                      <a:pt x="5600" y="21118"/>
                      <a:pt x="8000" y="20347"/>
                      <a:pt x="11200" y="2034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6" name="Freeform 669"/>
              <p:cNvSpPr/>
              <p:nvPr/>
            </p:nvSpPr>
            <p:spPr>
              <a:xfrm>
                <a:off x="2757992" y="1151731"/>
                <a:ext cx="10600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20" h="21600" extrusionOk="0">
                    <a:moveTo>
                      <a:pt x="0" y="10400"/>
                    </a:moveTo>
                    <a:cubicBezTo>
                      <a:pt x="0" y="18400"/>
                      <a:pt x="2400" y="21600"/>
                      <a:pt x="10400" y="21600"/>
                    </a:cubicBezTo>
                    <a:cubicBezTo>
                      <a:pt x="18400" y="21600"/>
                      <a:pt x="20800" y="18400"/>
                      <a:pt x="20800" y="11200"/>
                    </a:cubicBezTo>
                    <a:cubicBezTo>
                      <a:pt x="21600" y="3200"/>
                      <a:pt x="18400" y="0"/>
                      <a:pt x="11200" y="0"/>
                    </a:cubicBezTo>
                    <a:cubicBezTo>
                      <a:pt x="3200" y="0"/>
                      <a:pt x="0" y="3200"/>
                      <a:pt x="0" y="1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7" name="Freeform 670"/>
              <p:cNvSpPr/>
              <p:nvPr/>
            </p:nvSpPr>
            <p:spPr>
              <a:xfrm>
                <a:off x="8368470" y="324646"/>
                <a:ext cx="112025" cy="1126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5" h="20483" extrusionOk="0">
                    <a:moveTo>
                      <a:pt x="3310" y="18621"/>
                    </a:moveTo>
                    <a:cubicBezTo>
                      <a:pt x="5545" y="21600"/>
                      <a:pt x="9269" y="20110"/>
                      <a:pt x="12248" y="20110"/>
                    </a:cubicBezTo>
                    <a:cubicBezTo>
                      <a:pt x="14483" y="20855"/>
                      <a:pt x="15972" y="20110"/>
                      <a:pt x="17462" y="18621"/>
                    </a:cubicBezTo>
                    <a:cubicBezTo>
                      <a:pt x="19696" y="16386"/>
                      <a:pt x="21186" y="13407"/>
                      <a:pt x="20441" y="11172"/>
                    </a:cubicBezTo>
                    <a:cubicBezTo>
                      <a:pt x="20441" y="9683"/>
                      <a:pt x="20441" y="9683"/>
                      <a:pt x="20441" y="8938"/>
                    </a:cubicBezTo>
                    <a:cubicBezTo>
                      <a:pt x="20441" y="6703"/>
                      <a:pt x="19696" y="4469"/>
                      <a:pt x="18207" y="2979"/>
                    </a:cubicBezTo>
                    <a:cubicBezTo>
                      <a:pt x="15972" y="745"/>
                      <a:pt x="14483" y="0"/>
                      <a:pt x="11503" y="745"/>
                    </a:cubicBezTo>
                    <a:cubicBezTo>
                      <a:pt x="10758" y="745"/>
                      <a:pt x="9269" y="745"/>
                      <a:pt x="8524" y="0"/>
                    </a:cubicBezTo>
                    <a:cubicBezTo>
                      <a:pt x="4055" y="0"/>
                      <a:pt x="1820" y="2979"/>
                      <a:pt x="331" y="5214"/>
                    </a:cubicBezTo>
                    <a:cubicBezTo>
                      <a:pt x="-414" y="8193"/>
                      <a:pt x="331" y="11917"/>
                      <a:pt x="331" y="14897"/>
                    </a:cubicBezTo>
                    <a:cubicBezTo>
                      <a:pt x="331" y="15641"/>
                      <a:pt x="2565" y="17131"/>
                      <a:pt x="3310" y="1862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8" name="Freeform 671"/>
              <p:cNvSpPr/>
              <p:nvPr/>
            </p:nvSpPr>
            <p:spPr>
              <a:xfrm>
                <a:off x="442467" y="329337"/>
                <a:ext cx="109445" cy="1047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9108"/>
                      <a:pt x="3200" y="21600"/>
                      <a:pt x="11200" y="21600"/>
                    </a:cubicBezTo>
                    <a:cubicBezTo>
                      <a:pt x="19200" y="21600"/>
                      <a:pt x="21600" y="19108"/>
                      <a:pt x="21600" y="10800"/>
                    </a:cubicBezTo>
                    <a:cubicBezTo>
                      <a:pt x="21600" y="2492"/>
                      <a:pt x="18400" y="0"/>
                      <a:pt x="11200" y="0"/>
                    </a:cubicBezTo>
                    <a:cubicBezTo>
                      <a:pt x="3200" y="0"/>
                      <a:pt x="0" y="2492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59" name="Freeform 672"/>
              <p:cNvSpPr/>
              <p:nvPr/>
            </p:nvSpPr>
            <p:spPr>
              <a:xfrm>
                <a:off x="2267057" y="98912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400"/>
                    </a:moveTo>
                    <a:cubicBezTo>
                      <a:pt x="0" y="18400"/>
                      <a:pt x="2400" y="21600"/>
                      <a:pt x="10400" y="21600"/>
                    </a:cubicBezTo>
                    <a:cubicBezTo>
                      <a:pt x="18400" y="21600"/>
                      <a:pt x="21600" y="18400"/>
                      <a:pt x="21600" y="10400"/>
                    </a:cubicBezTo>
                    <a:cubicBezTo>
                      <a:pt x="21600" y="2400"/>
                      <a:pt x="18400" y="0"/>
                      <a:pt x="10400" y="0"/>
                    </a:cubicBezTo>
                    <a:cubicBezTo>
                      <a:pt x="2400" y="0"/>
                      <a:pt x="0" y="3200"/>
                      <a:pt x="0" y="1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0" name="Freeform 673"/>
              <p:cNvSpPr/>
              <p:nvPr/>
            </p:nvSpPr>
            <p:spPr>
              <a:xfrm>
                <a:off x="9029072" y="324646"/>
                <a:ext cx="111261" cy="1115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62" h="21118" extrusionOk="0">
                    <a:moveTo>
                      <a:pt x="331" y="12343"/>
                    </a:moveTo>
                    <a:cubicBezTo>
                      <a:pt x="331" y="14657"/>
                      <a:pt x="1051" y="16971"/>
                      <a:pt x="2491" y="18514"/>
                    </a:cubicBezTo>
                    <a:cubicBezTo>
                      <a:pt x="4651" y="20829"/>
                      <a:pt x="6091" y="21600"/>
                      <a:pt x="8971" y="20829"/>
                    </a:cubicBezTo>
                    <a:cubicBezTo>
                      <a:pt x="9691" y="20829"/>
                      <a:pt x="11131" y="20829"/>
                      <a:pt x="11851" y="20829"/>
                    </a:cubicBezTo>
                    <a:cubicBezTo>
                      <a:pt x="14731" y="21600"/>
                      <a:pt x="16171" y="20057"/>
                      <a:pt x="17611" y="18514"/>
                    </a:cubicBezTo>
                    <a:cubicBezTo>
                      <a:pt x="19051" y="16971"/>
                      <a:pt x="20491" y="15429"/>
                      <a:pt x="19771" y="13114"/>
                    </a:cubicBezTo>
                    <a:cubicBezTo>
                      <a:pt x="19771" y="11571"/>
                      <a:pt x="19771" y="10800"/>
                      <a:pt x="19771" y="9257"/>
                    </a:cubicBezTo>
                    <a:cubicBezTo>
                      <a:pt x="20491" y="6943"/>
                      <a:pt x="19051" y="4629"/>
                      <a:pt x="17611" y="3086"/>
                    </a:cubicBezTo>
                    <a:cubicBezTo>
                      <a:pt x="15451" y="771"/>
                      <a:pt x="14011" y="0"/>
                      <a:pt x="11131" y="0"/>
                    </a:cubicBezTo>
                    <a:cubicBezTo>
                      <a:pt x="8971" y="771"/>
                      <a:pt x="6811" y="0"/>
                      <a:pt x="4651" y="771"/>
                    </a:cubicBezTo>
                    <a:cubicBezTo>
                      <a:pt x="2491" y="3086"/>
                      <a:pt x="-1109" y="5400"/>
                      <a:pt x="331" y="9257"/>
                    </a:cubicBezTo>
                    <a:cubicBezTo>
                      <a:pt x="331" y="10800"/>
                      <a:pt x="331" y="11571"/>
                      <a:pt x="331" y="123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1" name="Freeform 674"/>
              <p:cNvSpPr/>
              <p:nvPr/>
            </p:nvSpPr>
            <p:spPr>
              <a:xfrm>
                <a:off x="4577711" y="1478365"/>
                <a:ext cx="111261" cy="111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62" h="21034" extrusionOk="0">
                    <a:moveTo>
                      <a:pt x="192" y="11777"/>
                    </a:moveTo>
                    <a:cubicBezTo>
                      <a:pt x="-528" y="14863"/>
                      <a:pt x="912" y="16405"/>
                      <a:pt x="2352" y="17948"/>
                    </a:cubicBezTo>
                    <a:cubicBezTo>
                      <a:pt x="4512" y="20263"/>
                      <a:pt x="5952" y="21034"/>
                      <a:pt x="8112" y="21034"/>
                    </a:cubicBezTo>
                    <a:cubicBezTo>
                      <a:pt x="10272" y="20263"/>
                      <a:pt x="13152" y="21034"/>
                      <a:pt x="15312" y="20263"/>
                    </a:cubicBezTo>
                    <a:cubicBezTo>
                      <a:pt x="17472" y="17948"/>
                      <a:pt x="21072" y="15634"/>
                      <a:pt x="19632" y="11777"/>
                    </a:cubicBezTo>
                    <a:cubicBezTo>
                      <a:pt x="19632" y="10234"/>
                      <a:pt x="19632" y="9463"/>
                      <a:pt x="19632" y="8691"/>
                    </a:cubicBezTo>
                    <a:cubicBezTo>
                      <a:pt x="19632" y="6377"/>
                      <a:pt x="18912" y="4063"/>
                      <a:pt x="17472" y="2520"/>
                    </a:cubicBezTo>
                    <a:cubicBezTo>
                      <a:pt x="15312" y="977"/>
                      <a:pt x="13872" y="-566"/>
                      <a:pt x="10992" y="205"/>
                    </a:cubicBezTo>
                    <a:cubicBezTo>
                      <a:pt x="10272" y="205"/>
                      <a:pt x="8832" y="205"/>
                      <a:pt x="7392" y="205"/>
                    </a:cubicBezTo>
                    <a:cubicBezTo>
                      <a:pt x="5232" y="-566"/>
                      <a:pt x="3792" y="977"/>
                      <a:pt x="2352" y="2520"/>
                    </a:cubicBezTo>
                    <a:cubicBezTo>
                      <a:pt x="912" y="4063"/>
                      <a:pt x="-528" y="5605"/>
                      <a:pt x="192" y="7920"/>
                    </a:cubicBezTo>
                    <a:cubicBezTo>
                      <a:pt x="192" y="9463"/>
                      <a:pt x="192" y="10234"/>
                      <a:pt x="192" y="117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2" name="Freeform 675"/>
              <p:cNvSpPr/>
              <p:nvPr/>
            </p:nvSpPr>
            <p:spPr>
              <a:xfrm>
                <a:off x="4406872" y="1478344"/>
                <a:ext cx="111318" cy="1123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05" h="19894" extrusionOk="0">
                    <a:moveTo>
                      <a:pt x="279" y="11160"/>
                    </a:moveTo>
                    <a:cubicBezTo>
                      <a:pt x="-466" y="14040"/>
                      <a:pt x="279" y="15480"/>
                      <a:pt x="2513" y="16920"/>
                    </a:cubicBezTo>
                    <a:cubicBezTo>
                      <a:pt x="4003" y="19080"/>
                      <a:pt x="6237" y="19800"/>
                      <a:pt x="8472" y="19800"/>
                    </a:cubicBezTo>
                    <a:cubicBezTo>
                      <a:pt x="9962" y="19080"/>
                      <a:pt x="10706" y="19080"/>
                      <a:pt x="12196" y="19800"/>
                    </a:cubicBezTo>
                    <a:cubicBezTo>
                      <a:pt x="16665" y="20520"/>
                      <a:pt x="18155" y="16920"/>
                      <a:pt x="19644" y="14760"/>
                    </a:cubicBezTo>
                    <a:cubicBezTo>
                      <a:pt x="21134" y="11880"/>
                      <a:pt x="20389" y="8280"/>
                      <a:pt x="19644" y="5400"/>
                    </a:cubicBezTo>
                    <a:cubicBezTo>
                      <a:pt x="19644" y="4680"/>
                      <a:pt x="18155" y="3240"/>
                      <a:pt x="16665" y="1800"/>
                    </a:cubicBezTo>
                    <a:cubicBezTo>
                      <a:pt x="14431" y="-1080"/>
                      <a:pt x="10706" y="360"/>
                      <a:pt x="7727" y="360"/>
                    </a:cubicBezTo>
                    <a:cubicBezTo>
                      <a:pt x="5493" y="-360"/>
                      <a:pt x="4748" y="360"/>
                      <a:pt x="3258" y="1800"/>
                    </a:cubicBezTo>
                    <a:cubicBezTo>
                      <a:pt x="279" y="3960"/>
                      <a:pt x="-466" y="6840"/>
                      <a:pt x="279" y="9000"/>
                    </a:cubicBezTo>
                    <a:cubicBezTo>
                      <a:pt x="279" y="10440"/>
                      <a:pt x="279" y="10440"/>
                      <a:pt x="279" y="111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3" name="Freeform 676"/>
              <p:cNvSpPr/>
              <p:nvPr/>
            </p:nvSpPr>
            <p:spPr>
              <a:xfrm>
                <a:off x="4241743" y="148006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400"/>
                    </a:moveTo>
                    <a:cubicBezTo>
                      <a:pt x="0" y="18400"/>
                      <a:pt x="3200" y="21600"/>
                      <a:pt x="10400" y="21600"/>
                    </a:cubicBezTo>
                    <a:cubicBezTo>
                      <a:pt x="18400" y="21600"/>
                      <a:pt x="21600" y="18400"/>
                      <a:pt x="21600" y="11200"/>
                    </a:cubicBezTo>
                    <a:cubicBezTo>
                      <a:pt x="21600" y="3200"/>
                      <a:pt x="19200" y="0"/>
                      <a:pt x="11200" y="0"/>
                    </a:cubicBezTo>
                    <a:cubicBezTo>
                      <a:pt x="3200" y="0"/>
                      <a:pt x="0" y="2400"/>
                      <a:pt x="0" y="1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4" name="Freeform 677"/>
              <p:cNvSpPr/>
              <p:nvPr/>
            </p:nvSpPr>
            <p:spPr>
              <a:xfrm>
                <a:off x="4078958" y="1478365"/>
                <a:ext cx="111261" cy="111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62" h="21034" extrusionOk="0">
                    <a:moveTo>
                      <a:pt x="192" y="11777"/>
                    </a:moveTo>
                    <a:cubicBezTo>
                      <a:pt x="-528" y="14091"/>
                      <a:pt x="912" y="16405"/>
                      <a:pt x="2352" y="17948"/>
                    </a:cubicBezTo>
                    <a:cubicBezTo>
                      <a:pt x="4512" y="20263"/>
                      <a:pt x="5952" y="21034"/>
                      <a:pt x="8832" y="21034"/>
                    </a:cubicBezTo>
                    <a:cubicBezTo>
                      <a:pt x="10992" y="20263"/>
                      <a:pt x="13152" y="21034"/>
                      <a:pt x="15312" y="20263"/>
                    </a:cubicBezTo>
                    <a:cubicBezTo>
                      <a:pt x="17472" y="17948"/>
                      <a:pt x="21072" y="15634"/>
                      <a:pt x="19632" y="11777"/>
                    </a:cubicBezTo>
                    <a:cubicBezTo>
                      <a:pt x="19632" y="10234"/>
                      <a:pt x="19632" y="9463"/>
                      <a:pt x="19632" y="8691"/>
                    </a:cubicBezTo>
                    <a:cubicBezTo>
                      <a:pt x="19632" y="6377"/>
                      <a:pt x="18912" y="4063"/>
                      <a:pt x="17472" y="2520"/>
                    </a:cubicBezTo>
                    <a:cubicBezTo>
                      <a:pt x="15312" y="977"/>
                      <a:pt x="13872" y="-566"/>
                      <a:pt x="10992" y="205"/>
                    </a:cubicBezTo>
                    <a:cubicBezTo>
                      <a:pt x="10272" y="205"/>
                      <a:pt x="8832" y="205"/>
                      <a:pt x="8112" y="205"/>
                    </a:cubicBezTo>
                    <a:cubicBezTo>
                      <a:pt x="5232" y="-566"/>
                      <a:pt x="3792" y="977"/>
                      <a:pt x="2352" y="2520"/>
                    </a:cubicBezTo>
                    <a:cubicBezTo>
                      <a:pt x="912" y="4063"/>
                      <a:pt x="-528" y="5605"/>
                      <a:pt x="192" y="7920"/>
                    </a:cubicBezTo>
                    <a:cubicBezTo>
                      <a:pt x="192" y="9463"/>
                      <a:pt x="192" y="10234"/>
                      <a:pt x="192" y="117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5" name="Freeform 678"/>
              <p:cNvSpPr/>
              <p:nvPr/>
            </p:nvSpPr>
            <p:spPr>
              <a:xfrm>
                <a:off x="8867967" y="326966"/>
                <a:ext cx="109373" cy="1118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23" h="20597" extrusionOk="0">
                    <a:moveTo>
                      <a:pt x="2343" y="17618"/>
                    </a:moveTo>
                    <a:cubicBezTo>
                      <a:pt x="4503" y="19852"/>
                      <a:pt x="6663" y="20597"/>
                      <a:pt x="9543" y="20597"/>
                    </a:cubicBezTo>
                    <a:cubicBezTo>
                      <a:pt x="11703" y="19852"/>
                      <a:pt x="13863" y="20597"/>
                      <a:pt x="14583" y="19852"/>
                    </a:cubicBezTo>
                    <a:cubicBezTo>
                      <a:pt x="16743" y="18363"/>
                      <a:pt x="19623" y="16873"/>
                      <a:pt x="19623" y="13894"/>
                    </a:cubicBezTo>
                    <a:cubicBezTo>
                      <a:pt x="18903" y="10169"/>
                      <a:pt x="21063" y="5700"/>
                      <a:pt x="17463" y="2721"/>
                    </a:cubicBezTo>
                    <a:cubicBezTo>
                      <a:pt x="15303" y="1231"/>
                      <a:pt x="13863" y="-258"/>
                      <a:pt x="10983" y="487"/>
                    </a:cubicBezTo>
                    <a:cubicBezTo>
                      <a:pt x="8823" y="487"/>
                      <a:pt x="5943" y="-1003"/>
                      <a:pt x="3783" y="1231"/>
                    </a:cubicBezTo>
                    <a:cubicBezTo>
                      <a:pt x="903" y="4211"/>
                      <a:pt x="-537" y="6445"/>
                      <a:pt x="183" y="10169"/>
                    </a:cubicBezTo>
                    <a:cubicBezTo>
                      <a:pt x="183" y="13149"/>
                      <a:pt x="183" y="15383"/>
                      <a:pt x="2343" y="1761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6" name="Freeform 679"/>
              <p:cNvSpPr/>
              <p:nvPr/>
            </p:nvSpPr>
            <p:spPr>
              <a:xfrm>
                <a:off x="10680595" y="652843"/>
                <a:ext cx="111368" cy="1120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25" h="20635" extrusionOk="0">
                    <a:moveTo>
                      <a:pt x="5134" y="20304"/>
                    </a:moveTo>
                    <a:cubicBezTo>
                      <a:pt x="7294" y="21049"/>
                      <a:pt x="10894" y="20304"/>
                      <a:pt x="13774" y="20304"/>
                    </a:cubicBezTo>
                    <a:cubicBezTo>
                      <a:pt x="15214" y="20304"/>
                      <a:pt x="16654" y="18070"/>
                      <a:pt x="17374" y="17325"/>
                    </a:cubicBezTo>
                    <a:cubicBezTo>
                      <a:pt x="20974" y="15090"/>
                      <a:pt x="18814" y="11366"/>
                      <a:pt x="19534" y="8387"/>
                    </a:cubicBezTo>
                    <a:cubicBezTo>
                      <a:pt x="20254" y="6152"/>
                      <a:pt x="18814" y="4663"/>
                      <a:pt x="17374" y="3173"/>
                    </a:cubicBezTo>
                    <a:cubicBezTo>
                      <a:pt x="15214" y="939"/>
                      <a:pt x="13054" y="-551"/>
                      <a:pt x="10174" y="194"/>
                    </a:cubicBezTo>
                    <a:cubicBezTo>
                      <a:pt x="9454" y="194"/>
                      <a:pt x="8734" y="194"/>
                      <a:pt x="8734" y="194"/>
                    </a:cubicBezTo>
                    <a:cubicBezTo>
                      <a:pt x="5854" y="194"/>
                      <a:pt x="4414" y="939"/>
                      <a:pt x="2254" y="2428"/>
                    </a:cubicBezTo>
                    <a:cubicBezTo>
                      <a:pt x="814" y="4663"/>
                      <a:pt x="94" y="6152"/>
                      <a:pt x="94" y="9132"/>
                    </a:cubicBezTo>
                    <a:cubicBezTo>
                      <a:pt x="94" y="9877"/>
                      <a:pt x="94" y="11366"/>
                      <a:pt x="94" y="12111"/>
                    </a:cubicBezTo>
                    <a:cubicBezTo>
                      <a:pt x="-626" y="16580"/>
                      <a:pt x="2974" y="18815"/>
                      <a:pt x="5134" y="2030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7" name="Freeform 680"/>
              <p:cNvSpPr/>
              <p:nvPr/>
            </p:nvSpPr>
            <p:spPr>
              <a:xfrm>
                <a:off x="7051643" y="652884"/>
                <a:ext cx="111282" cy="1116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10" h="20565" extrusionOk="0">
                    <a:moveTo>
                      <a:pt x="0" y="12103"/>
                    </a:moveTo>
                    <a:cubicBezTo>
                      <a:pt x="0" y="14338"/>
                      <a:pt x="720" y="15827"/>
                      <a:pt x="2160" y="17317"/>
                    </a:cubicBezTo>
                    <a:cubicBezTo>
                      <a:pt x="4320" y="20296"/>
                      <a:pt x="7200" y="21041"/>
                      <a:pt x="9360" y="20296"/>
                    </a:cubicBezTo>
                    <a:cubicBezTo>
                      <a:pt x="10800" y="20296"/>
                      <a:pt x="10800" y="20296"/>
                      <a:pt x="11520" y="20296"/>
                    </a:cubicBezTo>
                    <a:cubicBezTo>
                      <a:pt x="13680" y="21041"/>
                      <a:pt x="15840" y="19551"/>
                      <a:pt x="17280" y="18062"/>
                    </a:cubicBezTo>
                    <a:cubicBezTo>
                      <a:pt x="19440" y="15827"/>
                      <a:pt x="20160" y="14338"/>
                      <a:pt x="19440" y="12103"/>
                    </a:cubicBezTo>
                    <a:cubicBezTo>
                      <a:pt x="19440" y="10613"/>
                      <a:pt x="19440" y="9124"/>
                      <a:pt x="19440" y="8379"/>
                    </a:cubicBezTo>
                    <a:cubicBezTo>
                      <a:pt x="20160" y="3910"/>
                      <a:pt x="17280" y="1675"/>
                      <a:pt x="14400" y="931"/>
                    </a:cubicBezTo>
                    <a:cubicBezTo>
                      <a:pt x="12240" y="-559"/>
                      <a:pt x="8640" y="186"/>
                      <a:pt x="5760" y="186"/>
                    </a:cubicBezTo>
                    <a:cubicBezTo>
                      <a:pt x="4320" y="931"/>
                      <a:pt x="3600" y="2420"/>
                      <a:pt x="2160" y="3165"/>
                    </a:cubicBezTo>
                    <a:cubicBezTo>
                      <a:pt x="-1440" y="6144"/>
                      <a:pt x="720" y="9124"/>
                      <a:pt x="0" y="121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8" name="Freeform 681"/>
              <p:cNvSpPr/>
              <p:nvPr/>
            </p:nvSpPr>
            <p:spPr>
              <a:xfrm>
                <a:off x="3915209" y="1475373"/>
                <a:ext cx="110773" cy="1147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5" h="20855" extrusionOk="0">
                    <a:moveTo>
                      <a:pt x="2529" y="17876"/>
                    </a:moveTo>
                    <a:cubicBezTo>
                      <a:pt x="4019" y="19366"/>
                      <a:pt x="6253" y="20855"/>
                      <a:pt x="8488" y="20855"/>
                    </a:cubicBezTo>
                    <a:cubicBezTo>
                      <a:pt x="11467" y="20110"/>
                      <a:pt x="13702" y="21600"/>
                      <a:pt x="16681" y="19366"/>
                    </a:cubicBezTo>
                    <a:cubicBezTo>
                      <a:pt x="18915" y="16386"/>
                      <a:pt x="20405" y="14152"/>
                      <a:pt x="20405" y="10428"/>
                    </a:cubicBezTo>
                    <a:cubicBezTo>
                      <a:pt x="19660" y="8193"/>
                      <a:pt x="20405" y="5214"/>
                      <a:pt x="17426" y="2979"/>
                    </a:cubicBezTo>
                    <a:cubicBezTo>
                      <a:pt x="15191" y="745"/>
                      <a:pt x="12957" y="745"/>
                      <a:pt x="9977" y="0"/>
                    </a:cubicBezTo>
                    <a:cubicBezTo>
                      <a:pt x="8488" y="745"/>
                      <a:pt x="6253" y="0"/>
                      <a:pt x="4764" y="745"/>
                    </a:cubicBezTo>
                    <a:cubicBezTo>
                      <a:pt x="3274" y="2979"/>
                      <a:pt x="-450" y="3724"/>
                      <a:pt x="295" y="6703"/>
                    </a:cubicBezTo>
                    <a:cubicBezTo>
                      <a:pt x="295" y="10428"/>
                      <a:pt x="-1195" y="14897"/>
                      <a:pt x="2529" y="1787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69" name="Freeform 682"/>
              <p:cNvSpPr/>
              <p:nvPr/>
            </p:nvSpPr>
            <p:spPr>
              <a:xfrm>
                <a:off x="9201126" y="327194"/>
                <a:ext cx="109445" cy="1090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36" extrusionOk="0">
                    <a:moveTo>
                      <a:pt x="2400" y="2604"/>
                    </a:moveTo>
                    <a:cubicBezTo>
                      <a:pt x="0" y="4918"/>
                      <a:pt x="0" y="7232"/>
                      <a:pt x="0" y="10318"/>
                    </a:cubicBezTo>
                    <a:cubicBezTo>
                      <a:pt x="0" y="13404"/>
                      <a:pt x="0" y="15718"/>
                      <a:pt x="3200" y="18032"/>
                    </a:cubicBezTo>
                    <a:cubicBezTo>
                      <a:pt x="5600" y="21118"/>
                      <a:pt x="8000" y="20347"/>
                      <a:pt x="12000" y="20347"/>
                    </a:cubicBezTo>
                    <a:cubicBezTo>
                      <a:pt x="14400" y="21118"/>
                      <a:pt x="16800" y="20347"/>
                      <a:pt x="19200" y="18032"/>
                    </a:cubicBezTo>
                    <a:cubicBezTo>
                      <a:pt x="21600" y="15718"/>
                      <a:pt x="21600" y="13404"/>
                      <a:pt x="21600" y="10318"/>
                    </a:cubicBezTo>
                    <a:cubicBezTo>
                      <a:pt x="21600" y="7232"/>
                      <a:pt x="21600" y="4918"/>
                      <a:pt x="19200" y="2604"/>
                    </a:cubicBezTo>
                    <a:cubicBezTo>
                      <a:pt x="16800" y="-482"/>
                      <a:pt x="13600" y="289"/>
                      <a:pt x="11200" y="289"/>
                    </a:cubicBezTo>
                    <a:cubicBezTo>
                      <a:pt x="8000" y="-482"/>
                      <a:pt x="5600" y="289"/>
                      <a:pt x="2400" y="260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0" name="Freeform 683"/>
              <p:cNvSpPr/>
              <p:nvPr/>
            </p:nvSpPr>
            <p:spPr>
              <a:xfrm>
                <a:off x="3089452" y="1314334"/>
                <a:ext cx="111143" cy="1107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4" h="20405" extrusionOk="0">
                    <a:moveTo>
                      <a:pt x="6943" y="20110"/>
                    </a:moveTo>
                    <a:cubicBezTo>
                      <a:pt x="10800" y="20110"/>
                      <a:pt x="14657" y="21600"/>
                      <a:pt x="18514" y="17876"/>
                    </a:cubicBezTo>
                    <a:cubicBezTo>
                      <a:pt x="20057" y="16386"/>
                      <a:pt x="21600" y="14152"/>
                      <a:pt x="20829" y="11917"/>
                    </a:cubicBezTo>
                    <a:cubicBezTo>
                      <a:pt x="20057" y="8938"/>
                      <a:pt x="21600" y="6703"/>
                      <a:pt x="19286" y="3724"/>
                    </a:cubicBezTo>
                    <a:cubicBezTo>
                      <a:pt x="16971" y="1490"/>
                      <a:pt x="14657" y="0"/>
                      <a:pt x="10800" y="0"/>
                    </a:cubicBezTo>
                    <a:cubicBezTo>
                      <a:pt x="7714" y="745"/>
                      <a:pt x="5400" y="0"/>
                      <a:pt x="2314" y="2234"/>
                    </a:cubicBezTo>
                    <a:cubicBezTo>
                      <a:pt x="0" y="5214"/>
                      <a:pt x="0" y="7448"/>
                      <a:pt x="0" y="10428"/>
                    </a:cubicBezTo>
                    <a:cubicBezTo>
                      <a:pt x="0" y="11917"/>
                      <a:pt x="0" y="14152"/>
                      <a:pt x="771" y="15641"/>
                    </a:cubicBezTo>
                    <a:cubicBezTo>
                      <a:pt x="2314" y="17131"/>
                      <a:pt x="3857" y="20110"/>
                      <a:pt x="6943" y="201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1" name="Freeform 684"/>
              <p:cNvSpPr/>
              <p:nvPr/>
            </p:nvSpPr>
            <p:spPr>
              <a:xfrm>
                <a:off x="3750807" y="148006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8400" y="21600"/>
                      <a:pt x="21600" y="18400"/>
                      <a:pt x="21600" y="11200"/>
                    </a:cubicBezTo>
                    <a:cubicBezTo>
                      <a:pt x="21600" y="3200"/>
                      <a:pt x="19200" y="0"/>
                      <a:pt x="11200" y="0"/>
                    </a:cubicBezTo>
                    <a:cubicBezTo>
                      <a:pt x="3200" y="0"/>
                      <a:pt x="0" y="2400"/>
                      <a:pt x="0" y="10400"/>
                    </a:cubicBezTo>
                    <a:cubicBezTo>
                      <a:pt x="0" y="18400"/>
                      <a:pt x="32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2" name="Freeform 685"/>
              <p:cNvSpPr/>
              <p:nvPr/>
            </p:nvSpPr>
            <p:spPr>
              <a:xfrm>
                <a:off x="941428" y="488260"/>
                <a:ext cx="109418" cy="1132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32" h="20863" extrusionOk="0">
                    <a:moveTo>
                      <a:pt x="14400" y="559"/>
                    </a:moveTo>
                    <a:cubicBezTo>
                      <a:pt x="12240" y="-186"/>
                      <a:pt x="8640" y="-186"/>
                      <a:pt x="5760" y="559"/>
                    </a:cubicBezTo>
                    <a:cubicBezTo>
                      <a:pt x="4320" y="559"/>
                      <a:pt x="3600" y="2793"/>
                      <a:pt x="2160" y="3538"/>
                    </a:cubicBezTo>
                    <a:cubicBezTo>
                      <a:pt x="-1440" y="5773"/>
                      <a:pt x="720" y="9497"/>
                      <a:pt x="0" y="12476"/>
                    </a:cubicBezTo>
                    <a:cubicBezTo>
                      <a:pt x="0" y="14711"/>
                      <a:pt x="720" y="16200"/>
                      <a:pt x="2160" y="17690"/>
                    </a:cubicBezTo>
                    <a:cubicBezTo>
                      <a:pt x="4320" y="19924"/>
                      <a:pt x="6480" y="21414"/>
                      <a:pt x="9360" y="20669"/>
                    </a:cubicBezTo>
                    <a:cubicBezTo>
                      <a:pt x="10080" y="20669"/>
                      <a:pt x="10800" y="20669"/>
                      <a:pt x="11520" y="20669"/>
                    </a:cubicBezTo>
                    <a:cubicBezTo>
                      <a:pt x="13680" y="20669"/>
                      <a:pt x="15120" y="19924"/>
                      <a:pt x="17280" y="17690"/>
                    </a:cubicBezTo>
                    <a:cubicBezTo>
                      <a:pt x="18720" y="16200"/>
                      <a:pt x="20160" y="14711"/>
                      <a:pt x="19440" y="11731"/>
                    </a:cubicBezTo>
                    <a:cubicBezTo>
                      <a:pt x="19440" y="10986"/>
                      <a:pt x="19440" y="9497"/>
                      <a:pt x="19440" y="8007"/>
                    </a:cubicBezTo>
                    <a:cubicBezTo>
                      <a:pt x="20160" y="4283"/>
                      <a:pt x="17280" y="2048"/>
                      <a:pt x="14400" y="5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3" name="Freeform 686"/>
              <p:cNvSpPr/>
              <p:nvPr/>
            </p:nvSpPr>
            <p:spPr>
              <a:xfrm>
                <a:off x="1930907" y="823399"/>
                <a:ext cx="109621" cy="1107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4" h="20405" extrusionOk="0">
                    <a:moveTo>
                      <a:pt x="19286" y="3724"/>
                    </a:moveTo>
                    <a:cubicBezTo>
                      <a:pt x="16971" y="1490"/>
                      <a:pt x="14657" y="0"/>
                      <a:pt x="10800" y="0"/>
                    </a:cubicBezTo>
                    <a:cubicBezTo>
                      <a:pt x="7714" y="745"/>
                      <a:pt x="5400" y="0"/>
                      <a:pt x="2314" y="2234"/>
                    </a:cubicBezTo>
                    <a:cubicBezTo>
                      <a:pt x="0" y="5214"/>
                      <a:pt x="0" y="7448"/>
                      <a:pt x="0" y="10428"/>
                    </a:cubicBezTo>
                    <a:cubicBezTo>
                      <a:pt x="0" y="11917"/>
                      <a:pt x="0" y="14152"/>
                      <a:pt x="771" y="15641"/>
                    </a:cubicBezTo>
                    <a:cubicBezTo>
                      <a:pt x="2314" y="17131"/>
                      <a:pt x="3857" y="20110"/>
                      <a:pt x="6943" y="20110"/>
                    </a:cubicBezTo>
                    <a:cubicBezTo>
                      <a:pt x="10800" y="20110"/>
                      <a:pt x="14657" y="21600"/>
                      <a:pt x="18514" y="17876"/>
                    </a:cubicBezTo>
                    <a:cubicBezTo>
                      <a:pt x="20057" y="16386"/>
                      <a:pt x="21600" y="14152"/>
                      <a:pt x="20829" y="11917"/>
                    </a:cubicBezTo>
                    <a:cubicBezTo>
                      <a:pt x="20057" y="8938"/>
                      <a:pt x="21600" y="6703"/>
                      <a:pt x="19286" y="37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4" name="Freeform 687"/>
              <p:cNvSpPr/>
              <p:nvPr/>
            </p:nvSpPr>
            <p:spPr>
              <a:xfrm>
                <a:off x="1439972" y="65297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0"/>
                    </a:moveTo>
                    <a:cubicBezTo>
                      <a:pt x="3200" y="0"/>
                      <a:pt x="0" y="3200"/>
                      <a:pt x="0" y="10400"/>
                    </a:cubicBezTo>
                    <a:cubicBezTo>
                      <a:pt x="0" y="18400"/>
                      <a:pt x="3200" y="21600"/>
                      <a:pt x="10400" y="21600"/>
                    </a:cubicBezTo>
                    <a:cubicBezTo>
                      <a:pt x="18400" y="21600"/>
                      <a:pt x="21600" y="18400"/>
                      <a:pt x="21600" y="11200"/>
                    </a:cubicBezTo>
                    <a:cubicBezTo>
                      <a:pt x="21600" y="3200"/>
                      <a:pt x="18400" y="0"/>
                      <a:pt x="112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5" name="Freeform 688"/>
              <p:cNvSpPr/>
              <p:nvPr/>
            </p:nvSpPr>
            <p:spPr>
              <a:xfrm>
                <a:off x="5400600" y="1313062"/>
                <a:ext cx="110839" cy="1112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32" h="20494" extrusionOk="0">
                    <a:moveTo>
                      <a:pt x="14400" y="860"/>
                    </a:moveTo>
                    <a:cubicBezTo>
                      <a:pt x="12240" y="-630"/>
                      <a:pt x="8640" y="115"/>
                      <a:pt x="5760" y="860"/>
                    </a:cubicBezTo>
                    <a:cubicBezTo>
                      <a:pt x="4320" y="860"/>
                      <a:pt x="3600" y="2349"/>
                      <a:pt x="2160" y="3094"/>
                    </a:cubicBezTo>
                    <a:cubicBezTo>
                      <a:pt x="-1440" y="6073"/>
                      <a:pt x="720" y="9798"/>
                      <a:pt x="0" y="12777"/>
                    </a:cubicBezTo>
                    <a:cubicBezTo>
                      <a:pt x="0" y="14267"/>
                      <a:pt x="720" y="15756"/>
                      <a:pt x="2160" y="17246"/>
                    </a:cubicBezTo>
                    <a:cubicBezTo>
                      <a:pt x="4320" y="20225"/>
                      <a:pt x="6480" y="20970"/>
                      <a:pt x="9360" y="20225"/>
                    </a:cubicBezTo>
                    <a:cubicBezTo>
                      <a:pt x="10080" y="20225"/>
                      <a:pt x="10800" y="20225"/>
                      <a:pt x="11520" y="20225"/>
                    </a:cubicBezTo>
                    <a:cubicBezTo>
                      <a:pt x="13680" y="20970"/>
                      <a:pt x="15840" y="19480"/>
                      <a:pt x="17280" y="17991"/>
                    </a:cubicBezTo>
                    <a:cubicBezTo>
                      <a:pt x="18720" y="16501"/>
                      <a:pt x="20160" y="14267"/>
                      <a:pt x="19440" y="12032"/>
                    </a:cubicBezTo>
                    <a:cubicBezTo>
                      <a:pt x="19440" y="10542"/>
                      <a:pt x="19440" y="9053"/>
                      <a:pt x="19440" y="8308"/>
                    </a:cubicBezTo>
                    <a:cubicBezTo>
                      <a:pt x="20160" y="3839"/>
                      <a:pt x="17280" y="1604"/>
                      <a:pt x="14400" y="8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6" name="Freeform 689"/>
              <p:cNvSpPr/>
              <p:nvPr/>
            </p:nvSpPr>
            <p:spPr>
              <a:xfrm>
                <a:off x="6555105" y="823712"/>
                <a:ext cx="111317" cy="1108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05" h="19632" extrusionOk="0">
                    <a:moveTo>
                      <a:pt x="2513" y="17280"/>
                    </a:moveTo>
                    <a:cubicBezTo>
                      <a:pt x="4003" y="18720"/>
                      <a:pt x="6237" y="20160"/>
                      <a:pt x="8472" y="19440"/>
                    </a:cubicBezTo>
                    <a:cubicBezTo>
                      <a:pt x="9962" y="19440"/>
                      <a:pt x="10706" y="19440"/>
                      <a:pt x="12196" y="19440"/>
                    </a:cubicBezTo>
                    <a:cubicBezTo>
                      <a:pt x="16665" y="20160"/>
                      <a:pt x="18155" y="17280"/>
                      <a:pt x="19644" y="14400"/>
                    </a:cubicBezTo>
                    <a:cubicBezTo>
                      <a:pt x="21134" y="12240"/>
                      <a:pt x="20389" y="8640"/>
                      <a:pt x="19644" y="5760"/>
                    </a:cubicBezTo>
                    <a:cubicBezTo>
                      <a:pt x="19644" y="4320"/>
                      <a:pt x="18155" y="3600"/>
                      <a:pt x="16665" y="2160"/>
                    </a:cubicBezTo>
                    <a:cubicBezTo>
                      <a:pt x="14431" y="-1440"/>
                      <a:pt x="10706" y="720"/>
                      <a:pt x="7727" y="0"/>
                    </a:cubicBezTo>
                    <a:cubicBezTo>
                      <a:pt x="5493" y="0"/>
                      <a:pt x="4748" y="720"/>
                      <a:pt x="2513" y="2160"/>
                    </a:cubicBezTo>
                    <a:cubicBezTo>
                      <a:pt x="279" y="4320"/>
                      <a:pt x="-466" y="6480"/>
                      <a:pt x="279" y="9360"/>
                    </a:cubicBezTo>
                    <a:cubicBezTo>
                      <a:pt x="279" y="10800"/>
                      <a:pt x="279" y="10800"/>
                      <a:pt x="279" y="11520"/>
                    </a:cubicBezTo>
                    <a:cubicBezTo>
                      <a:pt x="-466" y="13680"/>
                      <a:pt x="279" y="15840"/>
                      <a:pt x="2513" y="1728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7" name="Freeform 690"/>
              <p:cNvSpPr/>
              <p:nvPr/>
            </p:nvSpPr>
            <p:spPr>
              <a:xfrm>
                <a:off x="11513417" y="984729"/>
                <a:ext cx="112680" cy="1138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83" h="20970" extrusionOk="0">
                    <a:moveTo>
                      <a:pt x="15269" y="860"/>
                    </a:moveTo>
                    <a:cubicBezTo>
                      <a:pt x="12290" y="-630"/>
                      <a:pt x="8566" y="115"/>
                      <a:pt x="5586" y="860"/>
                    </a:cubicBezTo>
                    <a:cubicBezTo>
                      <a:pt x="4842" y="860"/>
                      <a:pt x="3352" y="3094"/>
                      <a:pt x="1862" y="3839"/>
                    </a:cubicBezTo>
                    <a:cubicBezTo>
                      <a:pt x="-1117" y="6073"/>
                      <a:pt x="373" y="9798"/>
                      <a:pt x="373" y="12777"/>
                    </a:cubicBezTo>
                    <a:cubicBezTo>
                      <a:pt x="-372" y="15011"/>
                      <a:pt x="373" y="16501"/>
                      <a:pt x="1862" y="17991"/>
                    </a:cubicBezTo>
                    <a:cubicBezTo>
                      <a:pt x="4097" y="20225"/>
                      <a:pt x="7076" y="20970"/>
                      <a:pt x="9311" y="20970"/>
                    </a:cubicBezTo>
                    <a:cubicBezTo>
                      <a:pt x="10800" y="20970"/>
                      <a:pt x="10800" y="20970"/>
                      <a:pt x="11545" y="20970"/>
                    </a:cubicBezTo>
                    <a:cubicBezTo>
                      <a:pt x="13780" y="20970"/>
                      <a:pt x="16014" y="20225"/>
                      <a:pt x="17504" y="17991"/>
                    </a:cubicBezTo>
                    <a:cubicBezTo>
                      <a:pt x="19738" y="16501"/>
                      <a:pt x="20483" y="15011"/>
                      <a:pt x="20483" y="12032"/>
                    </a:cubicBezTo>
                    <a:cubicBezTo>
                      <a:pt x="19738" y="11287"/>
                      <a:pt x="19738" y="9798"/>
                      <a:pt x="20483" y="8308"/>
                    </a:cubicBezTo>
                    <a:cubicBezTo>
                      <a:pt x="20483" y="4584"/>
                      <a:pt x="17504" y="2349"/>
                      <a:pt x="15269" y="8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8" name="Freeform 691"/>
              <p:cNvSpPr/>
              <p:nvPr/>
            </p:nvSpPr>
            <p:spPr>
              <a:xfrm>
                <a:off x="6228936" y="98912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400"/>
                    </a:moveTo>
                    <a:cubicBezTo>
                      <a:pt x="0" y="18400"/>
                      <a:pt x="2400" y="21600"/>
                      <a:pt x="10400" y="21600"/>
                    </a:cubicBezTo>
                    <a:cubicBezTo>
                      <a:pt x="18400" y="21600"/>
                      <a:pt x="21600" y="18400"/>
                      <a:pt x="21600" y="11200"/>
                    </a:cubicBezTo>
                    <a:cubicBezTo>
                      <a:pt x="21600" y="3200"/>
                      <a:pt x="18400" y="0"/>
                      <a:pt x="11200" y="0"/>
                    </a:cubicBezTo>
                    <a:cubicBezTo>
                      <a:pt x="3200" y="0"/>
                      <a:pt x="0" y="2400"/>
                      <a:pt x="0" y="1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79" name="Freeform 692"/>
              <p:cNvSpPr/>
              <p:nvPr/>
            </p:nvSpPr>
            <p:spPr>
              <a:xfrm>
                <a:off x="7379663" y="491939"/>
                <a:ext cx="109445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0"/>
                    </a:moveTo>
                    <a:cubicBezTo>
                      <a:pt x="3200" y="0"/>
                      <a:pt x="0" y="3200"/>
                      <a:pt x="0" y="10400"/>
                    </a:cubicBezTo>
                    <a:cubicBezTo>
                      <a:pt x="0" y="18400"/>
                      <a:pt x="3200" y="21600"/>
                      <a:pt x="10400" y="21600"/>
                    </a:cubicBezTo>
                    <a:cubicBezTo>
                      <a:pt x="18400" y="21600"/>
                      <a:pt x="21600" y="18400"/>
                      <a:pt x="21600" y="11200"/>
                    </a:cubicBezTo>
                    <a:cubicBezTo>
                      <a:pt x="21600" y="3200"/>
                      <a:pt x="18400" y="0"/>
                      <a:pt x="112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0" name="Freeform 693"/>
              <p:cNvSpPr/>
              <p:nvPr/>
            </p:nvSpPr>
            <p:spPr>
              <a:xfrm>
                <a:off x="7542265" y="489581"/>
                <a:ext cx="113845" cy="1113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70" h="19730" extrusionOk="0">
                    <a:moveTo>
                      <a:pt x="0" y="10996"/>
                    </a:moveTo>
                    <a:cubicBezTo>
                      <a:pt x="0" y="13876"/>
                      <a:pt x="745" y="15316"/>
                      <a:pt x="2979" y="16756"/>
                    </a:cubicBezTo>
                    <a:cubicBezTo>
                      <a:pt x="4469" y="18916"/>
                      <a:pt x="6703" y="19636"/>
                      <a:pt x="8938" y="19636"/>
                    </a:cubicBezTo>
                    <a:cubicBezTo>
                      <a:pt x="10428" y="19636"/>
                      <a:pt x="11172" y="19636"/>
                      <a:pt x="12662" y="19636"/>
                    </a:cubicBezTo>
                    <a:cubicBezTo>
                      <a:pt x="16386" y="20356"/>
                      <a:pt x="18621" y="16756"/>
                      <a:pt x="20110" y="14596"/>
                    </a:cubicBezTo>
                    <a:cubicBezTo>
                      <a:pt x="21600" y="11716"/>
                      <a:pt x="20855" y="8836"/>
                      <a:pt x="20110" y="5956"/>
                    </a:cubicBezTo>
                    <a:cubicBezTo>
                      <a:pt x="20110" y="4516"/>
                      <a:pt x="17876" y="3076"/>
                      <a:pt x="17131" y="2356"/>
                    </a:cubicBezTo>
                    <a:cubicBezTo>
                      <a:pt x="14897" y="-1244"/>
                      <a:pt x="11172" y="916"/>
                      <a:pt x="8193" y="196"/>
                    </a:cubicBezTo>
                    <a:cubicBezTo>
                      <a:pt x="5959" y="-524"/>
                      <a:pt x="4469" y="916"/>
                      <a:pt x="2979" y="1636"/>
                    </a:cubicBezTo>
                    <a:cubicBezTo>
                      <a:pt x="745" y="3796"/>
                      <a:pt x="0" y="6676"/>
                      <a:pt x="0" y="9556"/>
                    </a:cubicBezTo>
                    <a:cubicBezTo>
                      <a:pt x="0" y="10276"/>
                      <a:pt x="0" y="10996"/>
                      <a:pt x="0" y="1099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1" name="Freeform 694"/>
              <p:cNvSpPr/>
              <p:nvPr/>
            </p:nvSpPr>
            <p:spPr>
              <a:xfrm>
                <a:off x="11178938" y="82339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0"/>
                    </a:moveTo>
                    <a:cubicBezTo>
                      <a:pt x="3200" y="0"/>
                      <a:pt x="0" y="3200"/>
                      <a:pt x="0" y="10400"/>
                    </a:cubicBezTo>
                    <a:cubicBezTo>
                      <a:pt x="0" y="18400"/>
                      <a:pt x="3200" y="21600"/>
                      <a:pt x="10400" y="21600"/>
                    </a:cubicBezTo>
                    <a:cubicBezTo>
                      <a:pt x="18400" y="21600"/>
                      <a:pt x="21600" y="19200"/>
                      <a:pt x="21600" y="11200"/>
                    </a:cubicBezTo>
                    <a:cubicBezTo>
                      <a:pt x="21600" y="3200"/>
                      <a:pt x="18400" y="0"/>
                      <a:pt x="112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2" name="Freeform 695"/>
              <p:cNvSpPr/>
              <p:nvPr/>
            </p:nvSpPr>
            <p:spPr>
              <a:xfrm>
                <a:off x="5728476" y="1151190"/>
                <a:ext cx="110839" cy="1124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32" h="20710" extrusionOk="0">
                    <a:moveTo>
                      <a:pt x="5232" y="20379"/>
                    </a:moveTo>
                    <a:cubicBezTo>
                      <a:pt x="7392" y="21124"/>
                      <a:pt x="10992" y="20379"/>
                      <a:pt x="13872" y="20379"/>
                    </a:cubicBezTo>
                    <a:cubicBezTo>
                      <a:pt x="15312" y="19634"/>
                      <a:pt x="16752" y="18145"/>
                      <a:pt x="17472" y="17400"/>
                    </a:cubicBezTo>
                    <a:cubicBezTo>
                      <a:pt x="21072" y="15165"/>
                      <a:pt x="18912" y="11441"/>
                      <a:pt x="19632" y="8462"/>
                    </a:cubicBezTo>
                    <a:cubicBezTo>
                      <a:pt x="19632" y="6227"/>
                      <a:pt x="18912" y="4738"/>
                      <a:pt x="17472" y="3248"/>
                    </a:cubicBezTo>
                    <a:cubicBezTo>
                      <a:pt x="15312" y="269"/>
                      <a:pt x="13152" y="-476"/>
                      <a:pt x="10272" y="269"/>
                    </a:cubicBezTo>
                    <a:cubicBezTo>
                      <a:pt x="9552" y="269"/>
                      <a:pt x="8832" y="269"/>
                      <a:pt x="8832" y="269"/>
                    </a:cubicBezTo>
                    <a:cubicBezTo>
                      <a:pt x="5952" y="-476"/>
                      <a:pt x="4512" y="1014"/>
                      <a:pt x="2352" y="2503"/>
                    </a:cubicBezTo>
                    <a:cubicBezTo>
                      <a:pt x="912" y="4738"/>
                      <a:pt x="-528" y="6227"/>
                      <a:pt x="192" y="9207"/>
                    </a:cubicBezTo>
                    <a:cubicBezTo>
                      <a:pt x="192" y="9952"/>
                      <a:pt x="192" y="11441"/>
                      <a:pt x="192" y="12186"/>
                    </a:cubicBezTo>
                    <a:cubicBezTo>
                      <a:pt x="-528" y="16655"/>
                      <a:pt x="3072" y="18890"/>
                      <a:pt x="5232" y="2037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3" name="Freeform 696"/>
              <p:cNvSpPr/>
              <p:nvPr/>
            </p:nvSpPr>
            <p:spPr>
              <a:xfrm>
                <a:off x="10026505" y="489834"/>
                <a:ext cx="110839" cy="1116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32" h="20565" extrusionOk="0">
                    <a:moveTo>
                      <a:pt x="5232" y="19634"/>
                    </a:moveTo>
                    <a:cubicBezTo>
                      <a:pt x="7392" y="21124"/>
                      <a:pt x="10992" y="20379"/>
                      <a:pt x="13872" y="20379"/>
                    </a:cubicBezTo>
                    <a:cubicBezTo>
                      <a:pt x="15312" y="19634"/>
                      <a:pt x="16032" y="18145"/>
                      <a:pt x="17472" y="17400"/>
                    </a:cubicBezTo>
                    <a:cubicBezTo>
                      <a:pt x="21072" y="14421"/>
                      <a:pt x="18912" y="11441"/>
                      <a:pt x="19632" y="7717"/>
                    </a:cubicBezTo>
                    <a:cubicBezTo>
                      <a:pt x="19632" y="6227"/>
                      <a:pt x="18912" y="4738"/>
                      <a:pt x="17472" y="3248"/>
                    </a:cubicBezTo>
                    <a:cubicBezTo>
                      <a:pt x="15312" y="269"/>
                      <a:pt x="13152" y="-476"/>
                      <a:pt x="10272" y="269"/>
                    </a:cubicBezTo>
                    <a:cubicBezTo>
                      <a:pt x="9552" y="269"/>
                      <a:pt x="8832" y="269"/>
                      <a:pt x="8112" y="269"/>
                    </a:cubicBezTo>
                    <a:cubicBezTo>
                      <a:pt x="5952" y="-476"/>
                      <a:pt x="4512" y="1014"/>
                      <a:pt x="2352" y="2503"/>
                    </a:cubicBezTo>
                    <a:cubicBezTo>
                      <a:pt x="912" y="4738"/>
                      <a:pt x="-528" y="6227"/>
                      <a:pt x="192" y="8462"/>
                    </a:cubicBezTo>
                    <a:cubicBezTo>
                      <a:pt x="192" y="9952"/>
                      <a:pt x="192" y="11441"/>
                      <a:pt x="192" y="12186"/>
                    </a:cubicBezTo>
                    <a:cubicBezTo>
                      <a:pt x="-528" y="16655"/>
                      <a:pt x="2352" y="18890"/>
                      <a:pt x="5232" y="1963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4" name="Freeform 697"/>
              <p:cNvSpPr/>
              <p:nvPr/>
            </p:nvSpPr>
            <p:spPr>
              <a:xfrm>
                <a:off x="10189364" y="488574"/>
                <a:ext cx="111054" cy="112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6" h="20507" extrusionOk="0">
                    <a:moveTo>
                      <a:pt x="3127" y="17528"/>
                    </a:moveTo>
                    <a:cubicBezTo>
                      <a:pt x="4617" y="19017"/>
                      <a:pt x="5362" y="20507"/>
                      <a:pt x="8341" y="20507"/>
                    </a:cubicBezTo>
                    <a:cubicBezTo>
                      <a:pt x="9086" y="19762"/>
                      <a:pt x="10575" y="20507"/>
                      <a:pt x="12065" y="20507"/>
                    </a:cubicBezTo>
                    <a:cubicBezTo>
                      <a:pt x="14300" y="20507"/>
                      <a:pt x="15789" y="19762"/>
                      <a:pt x="18024" y="17528"/>
                    </a:cubicBezTo>
                    <a:cubicBezTo>
                      <a:pt x="19513" y="16038"/>
                      <a:pt x="21003" y="14548"/>
                      <a:pt x="20258" y="11569"/>
                    </a:cubicBezTo>
                    <a:cubicBezTo>
                      <a:pt x="20258" y="9335"/>
                      <a:pt x="21003" y="6355"/>
                      <a:pt x="19513" y="4866"/>
                    </a:cubicBezTo>
                    <a:cubicBezTo>
                      <a:pt x="18024" y="1886"/>
                      <a:pt x="15789" y="-1093"/>
                      <a:pt x="11320" y="397"/>
                    </a:cubicBezTo>
                    <a:cubicBezTo>
                      <a:pt x="10575" y="397"/>
                      <a:pt x="9831" y="397"/>
                      <a:pt x="9086" y="397"/>
                    </a:cubicBezTo>
                    <a:cubicBezTo>
                      <a:pt x="6106" y="-348"/>
                      <a:pt x="4617" y="1141"/>
                      <a:pt x="2382" y="2631"/>
                    </a:cubicBezTo>
                    <a:cubicBezTo>
                      <a:pt x="893" y="4866"/>
                      <a:pt x="148" y="6355"/>
                      <a:pt x="148" y="8590"/>
                    </a:cubicBezTo>
                    <a:cubicBezTo>
                      <a:pt x="148" y="10079"/>
                      <a:pt x="148" y="11569"/>
                      <a:pt x="148" y="12314"/>
                    </a:cubicBezTo>
                    <a:cubicBezTo>
                      <a:pt x="-597" y="15293"/>
                      <a:pt x="1637" y="16038"/>
                      <a:pt x="3127" y="1752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5" name="Freeform 698"/>
              <p:cNvSpPr/>
              <p:nvPr/>
            </p:nvSpPr>
            <p:spPr>
              <a:xfrm>
                <a:off x="5231430" y="131433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8400" y="21600"/>
                      <a:pt x="21600" y="18400"/>
                      <a:pt x="21600" y="11200"/>
                    </a:cubicBezTo>
                    <a:cubicBezTo>
                      <a:pt x="21600" y="3200"/>
                      <a:pt x="18400" y="0"/>
                      <a:pt x="10400" y="0"/>
                    </a:cubicBezTo>
                    <a:cubicBezTo>
                      <a:pt x="3200" y="0"/>
                      <a:pt x="0" y="3200"/>
                      <a:pt x="0" y="11200"/>
                    </a:cubicBezTo>
                    <a:cubicBezTo>
                      <a:pt x="0" y="19200"/>
                      <a:pt x="32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6" name="Freeform 699"/>
              <p:cNvSpPr/>
              <p:nvPr/>
            </p:nvSpPr>
            <p:spPr>
              <a:xfrm>
                <a:off x="0" y="1455048"/>
                <a:ext cx="85587" cy="1556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44" h="20674" extrusionOk="0">
                    <a:moveTo>
                      <a:pt x="0" y="9720"/>
                    </a:moveTo>
                    <a:cubicBezTo>
                      <a:pt x="0" y="11880"/>
                      <a:pt x="0" y="14040"/>
                      <a:pt x="0" y="16200"/>
                    </a:cubicBezTo>
                    <a:cubicBezTo>
                      <a:pt x="0" y="21600"/>
                      <a:pt x="0" y="21600"/>
                      <a:pt x="9818" y="18900"/>
                    </a:cubicBezTo>
                    <a:cubicBezTo>
                      <a:pt x="9818" y="18900"/>
                      <a:pt x="10800" y="18900"/>
                      <a:pt x="10800" y="18360"/>
                    </a:cubicBezTo>
                    <a:cubicBezTo>
                      <a:pt x="16691" y="16740"/>
                      <a:pt x="21600" y="11880"/>
                      <a:pt x="20618" y="9180"/>
                    </a:cubicBezTo>
                    <a:cubicBezTo>
                      <a:pt x="19636" y="5400"/>
                      <a:pt x="10800" y="540"/>
                      <a:pt x="2945" y="0"/>
                    </a:cubicBezTo>
                    <a:cubicBezTo>
                      <a:pt x="982" y="0"/>
                      <a:pt x="0" y="0"/>
                      <a:pt x="0" y="1620"/>
                    </a:cubicBezTo>
                    <a:cubicBezTo>
                      <a:pt x="0" y="4320"/>
                      <a:pt x="0" y="7020"/>
                      <a:pt x="0" y="97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7" name="Freeform 700"/>
              <p:cNvSpPr/>
              <p:nvPr/>
            </p:nvSpPr>
            <p:spPr>
              <a:xfrm>
                <a:off x="9366856" y="328188"/>
                <a:ext cx="109445" cy="1059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1" extrusionOk="0">
                    <a:moveTo>
                      <a:pt x="0" y="10501"/>
                    </a:moveTo>
                    <a:cubicBezTo>
                      <a:pt x="0" y="17701"/>
                      <a:pt x="3200" y="20901"/>
                      <a:pt x="10400" y="20901"/>
                    </a:cubicBezTo>
                    <a:cubicBezTo>
                      <a:pt x="17600" y="20901"/>
                      <a:pt x="21600" y="17701"/>
                      <a:pt x="21600" y="10501"/>
                    </a:cubicBezTo>
                    <a:cubicBezTo>
                      <a:pt x="21600" y="3301"/>
                      <a:pt x="17600" y="-699"/>
                      <a:pt x="10400" y="101"/>
                    </a:cubicBezTo>
                    <a:cubicBezTo>
                      <a:pt x="3200" y="101"/>
                      <a:pt x="0" y="3301"/>
                      <a:pt x="0" y="105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8" name="Freeform 701"/>
              <p:cNvSpPr/>
              <p:nvPr/>
            </p:nvSpPr>
            <p:spPr>
              <a:xfrm>
                <a:off x="9529459" y="328188"/>
                <a:ext cx="109445" cy="1059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1" extrusionOk="0">
                    <a:moveTo>
                      <a:pt x="10400" y="101"/>
                    </a:moveTo>
                    <a:cubicBezTo>
                      <a:pt x="3200" y="101"/>
                      <a:pt x="0" y="3301"/>
                      <a:pt x="0" y="10501"/>
                    </a:cubicBezTo>
                    <a:cubicBezTo>
                      <a:pt x="0" y="17701"/>
                      <a:pt x="4000" y="20901"/>
                      <a:pt x="11200" y="20901"/>
                    </a:cubicBezTo>
                    <a:cubicBezTo>
                      <a:pt x="17600" y="20901"/>
                      <a:pt x="21600" y="17701"/>
                      <a:pt x="21600" y="10501"/>
                    </a:cubicBezTo>
                    <a:cubicBezTo>
                      <a:pt x="21600" y="3301"/>
                      <a:pt x="17600" y="-699"/>
                      <a:pt x="10400" y="1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89" name="Freeform 702"/>
              <p:cNvSpPr/>
              <p:nvPr/>
            </p:nvSpPr>
            <p:spPr>
              <a:xfrm>
                <a:off x="9692061" y="328188"/>
                <a:ext cx="109446" cy="1059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1" extrusionOk="0">
                    <a:moveTo>
                      <a:pt x="0" y="10501"/>
                    </a:moveTo>
                    <a:cubicBezTo>
                      <a:pt x="0" y="17701"/>
                      <a:pt x="4000" y="20901"/>
                      <a:pt x="11200" y="20901"/>
                    </a:cubicBezTo>
                    <a:cubicBezTo>
                      <a:pt x="18400" y="20901"/>
                      <a:pt x="21600" y="17701"/>
                      <a:pt x="21600" y="10501"/>
                    </a:cubicBezTo>
                    <a:cubicBezTo>
                      <a:pt x="21600" y="3301"/>
                      <a:pt x="18400" y="-699"/>
                      <a:pt x="11200" y="101"/>
                    </a:cubicBezTo>
                    <a:cubicBezTo>
                      <a:pt x="4000" y="101"/>
                      <a:pt x="0" y="3301"/>
                      <a:pt x="0" y="105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0" name="Freeform 703"/>
              <p:cNvSpPr/>
              <p:nvPr/>
            </p:nvSpPr>
            <p:spPr>
              <a:xfrm>
                <a:off x="9857791" y="328188"/>
                <a:ext cx="109445" cy="1059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1" extrusionOk="0">
                    <a:moveTo>
                      <a:pt x="0" y="10501"/>
                    </a:moveTo>
                    <a:cubicBezTo>
                      <a:pt x="0" y="17701"/>
                      <a:pt x="3200" y="20901"/>
                      <a:pt x="10400" y="20901"/>
                    </a:cubicBezTo>
                    <a:cubicBezTo>
                      <a:pt x="17600" y="20901"/>
                      <a:pt x="21600" y="17701"/>
                      <a:pt x="21600" y="10501"/>
                    </a:cubicBezTo>
                    <a:cubicBezTo>
                      <a:pt x="20800" y="3301"/>
                      <a:pt x="17600" y="-699"/>
                      <a:pt x="10400" y="101"/>
                    </a:cubicBezTo>
                    <a:cubicBezTo>
                      <a:pt x="3200" y="101"/>
                      <a:pt x="0" y="3301"/>
                      <a:pt x="0" y="105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1" name="Freeform 704"/>
              <p:cNvSpPr/>
              <p:nvPr/>
            </p:nvSpPr>
            <p:spPr>
              <a:xfrm>
                <a:off x="10027153" y="324646"/>
                <a:ext cx="110503" cy="114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3" h="21600" extrusionOk="0">
                    <a:moveTo>
                      <a:pt x="10113" y="21600"/>
                    </a:moveTo>
                    <a:cubicBezTo>
                      <a:pt x="15513" y="21600"/>
                      <a:pt x="20913" y="16971"/>
                      <a:pt x="20913" y="10800"/>
                    </a:cubicBezTo>
                    <a:cubicBezTo>
                      <a:pt x="20913" y="5400"/>
                      <a:pt x="16284" y="0"/>
                      <a:pt x="10884" y="0"/>
                    </a:cubicBezTo>
                    <a:cubicBezTo>
                      <a:pt x="4713" y="0"/>
                      <a:pt x="-687" y="4629"/>
                      <a:pt x="84" y="10800"/>
                    </a:cubicBezTo>
                    <a:cubicBezTo>
                      <a:pt x="-687" y="16200"/>
                      <a:pt x="3942" y="21600"/>
                      <a:pt x="1011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2" name="Oval 705"/>
              <p:cNvSpPr/>
              <p:nvPr/>
            </p:nvSpPr>
            <p:spPr>
              <a:xfrm>
                <a:off x="4740495" y="1314334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3" name="Freeform 706"/>
              <p:cNvSpPr/>
              <p:nvPr/>
            </p:nvSpPr>
            <p:spPr>
              <a:xfrm>
                <a:off x="4906640" y="1314334"/>
                <a:ext cx="105903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1" h="21600" extrusionOk="0">
                    <a:moveTo>
                      <a:pt x="101" y="11200"/>
                    </a:moveTo>
                    <a:cubicBezTo>
                      <a:pt x="101" y="18400"/>
                      <a:pt x="3301" y="21600"/>
                      <a:pt x="10501" y="21600"/>
                    </a:cubicBezTo>
                    <a:cubicBezTo>
                      <a:pt x="17701" y="21600"/>
                      <a:pt x="20901" y="18400"/>
                      <a:pt x="20901" y="11200"/>
                    </a:cubicBezTo>
                    <a:cubicBezTo>
                      <a:pt x="20901" y="4000"/>
                      <a:pt x="17701" y="0"/>
                      <a:pt x="10501" y="0"/>
                    </a:cubicBezTo>
                    <a:cubicBezTo>
                      <a:pt x="3301" y="0"/>
                      <a:pt x="-699" y="4000"/>
                      <a:pt x="101" y="11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4" name="Freeform 707"/>
              <p:cNvSpPr/>
              <p:nvPr/>
            </p:nvSpPr>
            <p:spPr>
              <a:xfrm>
                <a:off x="5068827" y="131433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200"/>
                    </a:moveTo>
                    <a:cubicBezTo>
                      <a:pt x="0" y="18400"/>
                      <a:pt x="3200" y="21600"/>
                      <a:pt x="11200" y="21600"/>
                    </a:cubicBezTo>
                    <a:cubicBezTo>
                      <a:pt x="17600" y="21600"/>
                      <a:pt x="21600" y="18400"/>
                      <a:pt x="21600" y="11200"/>
                    </a:cubicBezTo>
                    <a:cubicBezTo>
                      <a:pt x="21600" y="4000"/>
                      <a:pt x="17600" y="0"/>
                      <a:pt x="10400" y="0"/>
                    </a:cubicBezTo>
                    <a:cubicBezTo>
                      <a:pt x="3200" y="0"/>
                      <a:pt x="0" y="4000"/>
                      <a:pt x="0" y="11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5" name="Freeform 708"/>
              <p:cNvSpPr/>
              <p:nvPr/>
            </p:nvSpPr>
            <p:spPr>
              <a:xfrm>
                <a:off x="117261" y="163607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7600" y="21600"/>
                      <a:pt x="21600" y="17600"/>
                      <a:pt x="21600" y="10400"/>
                    </a:cubicBezTo>
                    <a:cubicBezTo>
                      <a:pt x="21600" y="4000"/>
                      <a:pt x="17600" y="0"/>
                      <a:pt x="10400" y="0"/>
                    </a:cubicBezTo>
                    <a:cubicBezTo>
                      <a:pt x="3200" y="0"/>
                      <a:pt x="0" y="4000"/>
                      <a:pt x="0" y="11200"/>
                    </a:cubicBezTo>
                    <a:cubicBezTo>
                      <a:pt x="0" y="18400"/>
                      <a:pt x="32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6" name="Freeform 709"/>
              <p:cNvSpPr/>
              <p:nvPr/>
            </p:nvSpPr>
            <p:spPr>
              <a:xfrm>
                <a:off x="279864" y="163607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8400" y="21600"/>
                      <a:pt x="21600" y="18400"/>
                      <a:pt x="21600" y="11200"/>
                    </a:cubicBezTo>
                    <a:cubicBezTo>
                      <a:pt x="21600" y="4000"/>
                      <a:pt x="17600" y="0"/>
                      <a:pt x="10400" y="0"/>
                    </a:cubicBezTo>
                    <a:cubicBezTo>
                      <a:pt x="3200" y="0"/>
                      <a:pt x="0" y="4000"/>
                      <a:pt x="0" y="11200"/>
                    </a:cubicBezTo>
                    <a:cubicBezTo>
                      <a:pt x="0" y="18400"/>
                      <a:pt x="40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7" name="Freeform 710"/>
              <p:cNvSpPr/>
              <p:nvPr/>
            </p:nvSpPr>
            <p:spPr>
              <a:xfrm>
                <a:off x="2091946" y="823399"/>
                <a:ext cx="109446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8400" y="21600"/>
                      <a:pt x="21600" y="18400"/>
                      <a:pt x="21600" y="11200"/>
                    </a:cubicBezTo>
                    <a:cubicBezTo>
                      <a:pt x="21600" y="4000"/>
                      <a:pt x="18400" y="0"/>
                      <a:pt x="11200" y="0"/>
                    </a:cubicBezTo>
                    <a:cubicBezTo>
                      <a:pt x="4000" y="800"/>
                      <a:pt x="0" y="4000"/>
                      <a:pt x="0" y="11200"/>
                    </a:cubicBezTo>
                    <a:cubicBezTo>
                      <a:pt x="0" y="18400"/>
                      <a:pt x="40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8" name="Freeform 711"/>
              <p:cNvSpPr/>
              <p:nvPr/>
            </p:nvSpPr>
            <p:spPr>
              <a:xfrm>
                <a:off x="2265931" y="823399"/>
                <a:ext cx="110571" cy="1141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67" h="21600" extrusionOk="0">
                    <a:moveTo>
                      <a:pt x="9939" y="21600"/>
                    </a:moveTo>
                    <a:cubicBezTo>
                      <a:pt x="15153" y="21600"/>
                      <a:pt x="20367" y="16971"/>
                      <a:pt x="20367" y="10800"/>
                    </a:cubicBezTo>
                    <a:cubicBezTo>
                      <a:pt x="20367" y="5400"/>
                      <a:pt x="15898" y="0"/>
                      <a:pt x="10684" y="0"/>
                    </a:cubicBezTo>
                    <a:cubicBezTo>
                      <a:pt x="4726" y="0"/>
                      <a:pt x="-488" y="4629"/>
                      <a:pt x="257" y="10029"/>
                    </a:cubicBezTo>
                    <a:cubicBezTo>
                      <a:pt x="-1233" y="16200"/>
                      <a:pt x="3981" y="20829"/>
                      <a:pt x="993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799" name="Oval 712"/>
              <p:cNvSpPr/>
              <p:nvPr/>
            </p:nvSpPr>
            <p:spPr>
              <a:xfrm>
                <a:off x="10519147" y="491939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0" name="Freeform 713"/>
              <p:cNvSpPr/>
              <p:nvPr/>
            </p:nvSpPr>
            <p:spPr>
              <a:xfrm>
                <a:off x="10680186" y="490852"/>
                <a:ext cx="109445" cy="1100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63" extrusionOk="0">
                    <a:moveTo>
                      <a:pt x="10400" y="20191"/>
                    </a:moveTo>
                    <a:cubicBezTo>
                      <a:pt x="16800" y="20936"/>
                      <a:pt x="21600" y="15722"/>
                      <a:pt x="21600" y="10508"/>
                    </a:cubicBezTo>
                    <a:cubicBezTo>
                      <a:pt x="21600" y="4550"/>
                      <a:pt x="17600" y="81"/>
                      <a:pt x="11200" y="81"/>
                    </a:cubicBezTo>
                    <a:cubicBezTo>
                      <a:pt x="5600" y="-664"/>
                      <a:pt x="0" y="3805"/>
                      <a:pt x="0" y="9764"/>
                    </a:cubicBezTo>
                    <a:cubicBezTo>
                      <a:pt x="0" y="14977"/>
                      <a:pt x="4800" y="20936"/>
                      <a:pt x="10400" y="2019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1" name="Oval 714"/>
              <p:cNvSpPr/>
              <p:nvPr/>
            </p:nvSpPr>
            <p:spPr>
              <a:xfrm>
                <a:off x="8539770" y="163607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2" name="Freeform 715"/>
              <p:cNvSpPr/>
              <p:nvPr/>
            </p:nvSpPr>
            <p:spPr>
              <a:xfrm>
                <a:off x="8702374" y="163607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8400" y="21600"/>
                      <a:pt x="21600" y="18400"/>
                      <a:pt x="21600" y="11200"/>
                    </a:cubicBezTo>
                    <a:cubicBezTo>
                      <a:pt x="21600" y="4000"/>
                      <a:pt x="18400" y="0"/>
                      <a:pt x="11200" y="0"/>
                    </a:cubicBezTo>
                    <a:cubicBezTo>
                      <a:pt x="4000" y="0"/>
                      <a:pt x="0" y="4000"/>
                      <a:pt x="0" y="11200"/>
                    </a:cubicBezTo>
                    <a:cubicBezTo>
                      <a:pt x="800" y="18400"/>
                      <a:pt x="40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3" name="Freeform 716"/>
              <p:cNvSpPr/>
              <p:nvPr/>
            </p:nvSpPr>
            <p:spPr>
              <a:xfrm>
                <a:off x="8868558" y="163607"/>
                <a:ext cx="10899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3" h="21600" extrusionOk="0">
                    <a:moveTo>
                      <a:pt x="10884" y="21600"/>
                    </a:moveTo>
                    <a:cubicBezTo>
                      <a:pt x="16284" y="21600"/>
                      <a:pt x="20913" y="16800"/>
                      <a:pt x="20913" y="10400"/>
                    </a:cubicBezTo>
                    <a:cubicBezTo>
                      <a:pt x="20913" y="4800"/>
                      <a:pt x="15513" y="0"/>
                      <a:pt x="10113" y="0"/>
                    </a:cubicBezTo>
                    <a:cubicBezTo>
                      <a:pt x="3942" y="0"/>
                      <a:pt x="-687" y="5600"/>
                      <a:pt x="84" y="11200"/>
                    </a:cubicBezTo>
                    <a:cubicBezTo>
                      <a:pt x="-687" y="17600"/>
                      <a:pt x="4713" y="21600"/>
                      <a:pt x="1088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4" name="Freeform 717"/>
              <p:cNvSpPr/>
              <p:nvPr/>
            </p:nvSpPr>
            <p:spPr>
              <a:xfrm>
                <a:off x="9029701" y="163607"/>
                <a:ext cx="11045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102" y="21600"/>
                    </a:moveTo>
                    <a:cubicBezTo>
                      <a:pt x="16273" y="21600"/>
                      <a:pt x="20902" y="17600"/>
                      <a:pt x="20902" y="11200"/>
                    </a:cubicBezTo>
                    <a:cubicBezTo>
                      <a:pt x="20902" y="5600"/>
                      <a:pt x="16273" y="0"/>
                      <a:pt x="10873" y="0"/>
                    </a:cubicBezTo>
                    <a:cubicBezTo>
                      <a:pt x="5473" y="0"/>
                      <a:pt x="-698" y="4800"/>
                      <a:pt x="73" y="10400"/>
                    </a:cubicBezTo>
                    <a:cubicBezTo>
                      <a:pt x="-698" y="16800"/>
                      <a:pt x="4702" y="21600"/>
                      <a:pt x="1010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5" name="Freeform 718"/>
              <p:cNvSpPr/>
              <p:nvPr/>
            </p:nvSpPr>
            <p:spPr>
              <a:xfrm>
                <a:off x="1767246" y="652979"/>
                <a:ext cx="110504" cy="1105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3" h="20913" extrusionOk="0">
                    <a:moveTo>
                      <a:pt x="10884" y="20829"/>
                    </a:moveTo>
                    <a:cubicBezTo>
                      <a:pt x="16284" y="21600"/>
                      <a:pt x="20913" y="16200"/>
                      <a:pt x="20913" y="10029"/>
                    </a:cubicBezTo>
                    <a:cubicBezTo>
                      <a:pt x="20913" y="4629"/>
                      <a:pt x="15513" y="0"/>
                      <a:pt x="10113" y="0"/>
                    </a:cubicBezTo>
                    <a:cubicBezTo>
                      <a:pt x="3942" y="0"/>
                      <a:pt x="-687" y="5400"/>
                      <a:pt x="84" y="10800"/>
                    </a:cubicBezTo>
                    <a:cubicBezTo>
                      <a:pt x="84" y="16971"/>
                      <a:pt x="4713" y="21600"/>
                      <a:pt x="10884" y="2082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6" name="Freeform 719"/>
              <p:cNvSpPr/>
              <p:nvPr/>
            </p:nvSpPr>
            <p:spPr>
              <a:xfrm>
                <a:off x="5729095" y="989582"/>
                <a:ext cx="110058" cy="108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73" h="20913" extrusionOk="0">
                    <a:moveTo>
                      <a:pt x="9764" y="20913"/>
                    </a:moveTo>
                    <a:cubicBezTo>
                      <a:pt x="15722" y="20913"/>
                      <a:pt x="20191" y="17056"/>
                      <a:pt x="20191" y="10884"/>
                    </a:cubicBezTo>
                    <a:cubicBezTo>
                      <a:pt x="20936" y="4713"/>
                      <a:pt x="16467" y="84"/>
                      <a:pt x="10508" y="84"/>
                    </a:cubicBezTo>
                    <a:cubicBezTo>
                      <a:pt x="4550" y="-687"/>
                      <a:pt x="81" y="3942"/>
                      <a:pt x="81" y="9342"/>
                    </a:cubicBezTo>
                    <a:cubicBezTo>
                      <a:pt x="-664" y="15513"/>
                      <a:pt x="3805" y="20142"/>
                      <a:pt x="9764" y="209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7" name="Freeform 720"/>
              <p:cNvSpPr/>
              <p:nvPr/>
            </p:nvSpPr>
            <p:spPr>
              <a:xfrm>
                <a:off x="6557268" y="652979"/>
                <a:ext cx="10475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400"/>
                    </a:moveTo>
                    <a:cubicBezTo>
                      <a:pt x="21600" y="4000"/>
                      <a:pt x="18277" y="0"/>
                      <a:pt x="10800" y="0"/>
                    </a:cubicBezTo>
                    <a:cubicBezTo>
                      <a:pt x="3323" y="0"/>
                      <a:pt x="0" y="4000"/>
                      <a:pt x="0" y="11200"/>
                    </a:cubicBezTo>
                    <a:cubicBezTo>
                      <a:pt x="0" y="18400"/>
                      <a:pt x="3323" y="21600"/>
                      <a:pt x="10800" y="21600"/>
                    </a:cubicBezTo>
                    <a:cubicBezTo>
                      <a:pt x="18277" y="21600"/>
                      <a:pt x="21600" y="18400"/>
                      <a:pt x="21600" y="1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8" name="Oval 721"/>
              <p:cNvSpPr/>
              <p:nvPr/>
            </p:nvSpPr>
            <p:spPr>
              <a:xfrm>
                <a:off x="6719871" y="652979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09" name="Oval 722"/>
              <p:cNvSpPr/>
              <p:nvPr/>
            </p:nvSpPr>
            <p:spPr>
              <a:xfrm>
                <a:off x="6888728" y="652979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0" name="Freeform 723"/>
              <p:cNvSpPr/>
              <p:nvPr/>
            </p:nvSpPr>
            <p:spPr>
              <a:xfrm>
                <a:off x="6227877" y="823399"/>
                <a:ext cx="110504" cy="1141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3" h="21600" extrusionOk="0">
                    <a:moveTo>
                      <a:pt x="10113" y="21600"/>
                    </a:moveTo>
                    <a:cubicBezTo>
                      <a:pt x="15513" y="21600"/>
                      <a:pt x="20913" y="16971"/>
                      <a:pt x="20913" y="10800"/>
                    </a:cubicBezTo>
                    <a:cubicBezTo>
                      <a:pt x="20913" y="5400"/>
                      <a:pt x="16284" y="0"/>
                      <a:pt x="10884" y="0"/>
                    </a:cubicBezTo>
                    <a:cubicBezTo>
                      <a:pt x="4713" y="0"/>
                      <a:pt x="-687" y="4629"/>
                      <a:pt x="84" y="10029"/>
                    </a:cubicBezTo>
                    <a:cubicBezTo>
                      <a:pt x="-687" y="16200"/>
                      <a:pt x="3942" y="20829"/>
                      <a:pt x="1011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1" name="Freeform 724"/>
              <p:cNvSpPr/>
              <p:nvPr/>
            </p:nvSpPr>
            <p:spPr>
              <a:xfrm>
                <a:off x="6390483" y="823399"/>
                <a:ext cx="108937" cy="1141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73" y="0"/>
                    </a:moveTo>
                    <a:cubicBezTo>
                      <a:pt x="5473" y="0"/>
                      <a:pt x="-698" y="4629"/>
                      <a:pt x="73" y="10029"/>
                    </a:cubicBezTo>
                    <a:cubicBezTo>
                      <a:pt x="-698" y="16200"/>
                      <a:pt x="4702" y="20829"/>
                      <a:pt x="10102" y="21600"/>
                    </a:cubicBezTo>
                    <a:cubicBezTo>
                      <a:pt x="16273" y="21600"/>
                      <a:pt x="20902" y="16971"/>
                      <a:pt x="20902" y="10800"/>
                    </a:cubicBezTo>
                    <a:cubicBezTo>
                      <a:pt x="20902" y="5400"/>
                      <a:pt x="17045" y="0"/>
                      <a:pt x="1087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2" name="Freeform 725"/>
              <p:cNvSpPr/>
              <p:nvPr/>
            </p:nvSpPr>
            <p:spPr>
              <a:xfrm>
                <a:off x="11341541" y="823928"/>
                <a:ext cx="110504" cy="1136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3" h="20927" extrusionOk="0">
                    <a:moveTo>
                      <a:pt x="10029" y="20927"/>
                    </a:moveTo>
                    <a:cubicBezTo>
                      <a:pt x="16200" y="20927"/>
                      <a:pt x="20829" y="16458"/>
                      <a:pt x="20829" y="10499"/>
                    </a:cubicBezTo>
                    <a:cubicBezTo>
                      <a:pt x="21600" y="5286"/>
                      <a:pt x="16971" y="72"/>
                      <a:pt x="10800" y="72"/>
                    </a:cubicBezTo>
                    <a:cubicBezTo>
                      <a:pt x="5400" y="-673"/>
                      <a:pt x="0" y="4541"/>
                      <a:pt x="0" y="9755"/>
                    </a:cubicBezTo>
                    <a:cubicBezTo>
                      <a:pt x="0" y="15713"/>
                      <a:pt x="4629" y="20182"/>
                      <a:pt x="10029" y="2092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3" name="Freeform 726"/>
              <p:cNvSpPr/>
              <p:nvPr/>
            </p:nvSpPr>
            <p:spPr>
              <a:xfrm>
                <a:off x="10851135" y="652979"/>
                <a:ext cx="113606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27" h="21600" extrusionOk="0">
                    <a:moveTo>
                      <a:pt x="9755" y="0"/>
                    </a:moveTo>
                    <a:cubicBezTo>
                      <a:pt x="4541" y="0"/>
                      <a:pt x="-673" y="5600"/>
                      <a:pt x="72" y="11200"/>
                    </a:cubicBezTo>
                    <a:cubicBezTo>
                      <a:pt x="72" y="17600"/>
                      <a:pt x="5286" y="21600"/>
                      <a:pt x="10499" y="21600"/>
                    </a:cubicBezTo>
                    <a:cubicBezTo>
                      <a:pt x="16458" y="21600"/>
                      <a:pt x="20927" y="16800"/>
                      <a:pt x="20927" y="10400"/>
                    </a:cubicBezTo>
                    <a:cubicBezTo>
                      <a:pt x="20182" y="4800"/>
                      <a:pt x="15713" y="0"/>
                      <a:pt x="975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4" name="Oval 727"/>
              <p:cNvSpPr/>
              <p:nvPr/>
            </p:nvSpPr>
            <p:spPr>
              <a:xfrm>
                <a:off x="11017899" y="652979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5" name="Oval 728"/>
              <p:cNvSpPr/>
              <p:nvPr/>
            </p:nvSpPr>
            <p:spPr>
              <a:xfrm>
                <a:off x="2590699" y="989129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6" name="Freeform 729"/>
              <p:cNvSpPr/>
              <p:nvPr/>
            </p:nvSpPr>
            <p:spPr>
              <a:xfrm>
                <a:off x="2429660" y="989637"/>
                <a:ext cx="109445" cy="108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0400" y="20902"/>
                    </a:moveTo>
                    <a:cubicBezTo>
                      <a:pt x="16800" y="20902"/>
                      <a:pt x="21600" y="16273"/>
                      <a:pt x="21600" y="10102"/>
                    </a:cubicBezTo>
                    <a:cubicBezTo>
                      <a:pt x="21600" y="4702"/>
                      <a:pt x="16800" y="-698"/>
                      <a:pt x="10400" y="73"/>
                    </a:cubicBezTo>
                    <a:cubicBezTo>
                      <a:pt x="4800" y="-698"/>
                      <a:pt x="0" y="4702"/>
                      <a:pt x="0" y="10102"/>
                    </a:cubicBezTo>
                    <a:cubicBezTo>
                      <a:pt x="0" y="15502"/>
                      <a:pt x="4800" y="20902"/>
                      <a:pt x="10400" y="209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7" name="Freeform 730"/>
              <p:cNvSpPr/>
              <p:nvPr/>
            </p:nvSpPr>
            <p:spPr>
              <a:xfrm>
                <a:off x="608196" y="328188"/>
                <a:ext cx="109445" cy="1059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1" extrusionOk="0">
                    <a:moveTo>
                      <a:pt x="10400" y="20901"/>
                    </a:moveTo>
                    <a:cubicBezTo>
                      <a:pt x="17600" y="20901"/>
                      <a:pt x="21600" y="17701"/>
                      <a:pt x="21600" y="10501"/>
                    </a:cubicBezTo>
                    <a:cubicBezTo>
                      <a:pt x="21600" y="3301"/>
                      <a:pt x="17600" y="-699"/>
                      <a:pt x="10400" y="101"/>
                    </a:cubicBezTo>
                    <a:cubicBezTo>
                      <a:pt x="3200" y="101"/>
                      <a:pt x="0" y="3301"/>
                      <a:pt x="0" y="10501"/>
                    </a:cubicBezTo>
                    <a:cubicBezTo>
                      <a:pt x="0" y="17701"/>
                      <a:pt x="3200" y="20901"/>
                      <a:pt x="10400" y="209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8" name="Oval 731"/>
              <p:cNvSpPr/>
              <p:nvPr/>
            </p:nvSpPr>
            <p:spPr>
              <a:xfrm>
                <a:off x="1106949" y="491939"/>
                <a:ext cx="106319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19" name="Freeform 732"/>
              <p:cNvSpPr/>
              <p:nvPr/>
            </p:nvSpPr>
            <p:spPr>
              <a:xfrm>
                <a:off x="778617" y="324646"/>
                <a:ext cx="109445" cy="11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343" extrusionOk="0">
                    <a:moveTo>
                      <a:pt x="10400" y="20110"/>
                    </a:moveTo>
                    <a:cubicBezTo>
                      <a:pt x="16800" y="21600"/>
                      <a:pt x="21600" y="15641"/>
                      <a:pt x="21600" y="10428"/>
                    </a:cubicBezTo>
                    <a:cubicBezTo>
                      <a:pt x="21600" y="5214"/>
                      <a:pt x="16800" y="0"/>
                      <a:pt x="10400" y="0"/>
                    </a:cubicBezTo>
                    <a:cubicBezTo>
                      <a:pt x="4800" y="0"/>
                      <a:pt x="0" y="5214"/>
                      <a:pt x="0" y="10428"/>
                    </a:cubicBezTo>
                    <a:cubicBezTo>
                      <a:pt x="0" y="15641"/>
                      <a:pt x="4800" y="21600"/>
                      <a:pt x="10400" y="201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0" name="Oval 733"/>
              <p:cNvSpPr/>
              <p:nvPr/>
            </p:nvSpPr>
            <p:spPr>
              <a:xfrm>
                <a:off x="7542265" y="329337"/>
                <a:ext cx="109445" cy="10475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1" name="Oval 734"/>
              <p:cNvSpPr/>
              <p:nvPr/>
            </p:nvSpPr>
            <p:spPr>
              <a:xfrm>
                <a:off x="11677691" y="989129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2" name="Freeform 735"/>
              <p:cNvSpPr/>
              <p:nvPr/>
            </p:nvSpPr>
            <p:spPr>
              <a:xfrm>
                <a:off x="6061642" y="989584"/>
                <a:ext cx="114136" cy="1089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13" extrusionOk="0">
                    <a:moveTo>
                      <a:pt x="10800" y="20913"/>
                    </a:moveTo>
                    <a:cubicBezTo>
                      <a:pt x="16200" y="20913"/>
                      <a:pt x="21600" y="16284"/>
                      <a:pt x="21600" y="10884"/>
                    </a:cubicBezTo>
                    <a:cubicBezTo>
                      <a:pt x="21600" y="4713"/>
                      <a:pt x="16971" y="-687"/>
                      <a:pt x="10800" y="84"/>
                    </a:cubicBezTo>
                    <a:cubicBezTo>
                      <a:pt x="5400" y="-687"/>
                      <a:pt x="771" y="3942"/>
                      <a:pt x="0" y="10113"/>
                    </a:cubicBezTo>
                    <a:cubicBezTo>
                      <a:pt x="0" y="15513"/>
                      <a:pt x="4629" y="20913"/>
                      <a:pt x="10800" y="209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3" name="Freeform 736"/>
              <p:cNvSpPr/>
              <p:nvPr/>
            </p:nvSpPr>
            <p:spPr>
              <a:xfrm>
                <a:off x="7714912" y="324646"/>
                <a:ext cx="111909" cy="114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3" h="21600" extrusionOk="0">
                    <a:moveTo>
                      <a:pt x="9915" y="21600"/>
                    </a:moveTo>
                    <a:cubicBezTo>
                      <a:pt x="15129" y="21600"/>
                      <a:pt x="20343" y="16200"/>
                      <a:pt x="20343" y="10800"/>
                    </a:cubicBezTo>
                    <a:cubicBezTo>
                      <a:pt x="20343" y="5400"/>
                      <a:pt x="15874" y="0"/>
                      <a:pt x="9915" y="0"/>
                    </a:cubicBezTo>
                    <a:cubicBezTo>
                      <a:pt x="4702" y="0"/>
                      <a:pt x="-1257" y="5400"/>
                      <a:pt x="233" y="10800"/>
                    </a:cubicBezTo>
                    <a:cubicBezTo>
                      <a:pt x="-1257" y="16200"/>
                      <a:pt x="4702" y="21600"/>
                      <a:pt x="991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4" name="Freeform 737"/>
              <p:cNvSpPr/>
              <p:nvPr/>
            </p:nvSpPr>
            <p:spPr>
              <a:xfrm>
                <a:off x="7878871" y="324646"/>
                <a:ext cx="108990" cy="114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13" h="21600" extrusionOk="0">
                    <a:moveTo>
                      <a:pt x="10113" y="0"/>
                    </a:moveTo>
                    <a:cubicBezTo>
                      <a:pt x="3942" y="0"/>
                      <a:pt x="-687" y="5400"/>
                      <a:pt x="84" y="10800"/>
                    </a:cubicBezTo>
                    <a:cubicBezTo>
                      <a:pt x="-687" y="16971"/>
                      <a:pt x="4713" y="21600"/>
                      <a:pt x="10884" y="21600"/>
                    </a:cubicBezTo>
                    <a:cubicBezTo>
                      <a:pt x="16284" y="21600"/>
                      <a:pt x="20913" y="16200"/>
                      <a:pt x="20913" y="10800"/>
                    </a:cubicBezTo>
                    <a:cubicBezTo>
                      <a:pt x="20913" y="4629"/>
                      <a:pt x="15513" y="0"/>
                      <a:pt x="1011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5" name="Oval 738"/>
              <p:cNvSpPr/>
              <p:nvPr/>
            </p:nvSpPr>
            <p:spPr>
              <a:xfrm>
                <a:off x="8041018" y="329337"/>
                <a:ext cx="109445" cy="10475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6" name="Oval 739"/>
              <p:cNvSpPr/>
              <p:nvPr/>
            </p:nvSpPr>
            <p:spPr>
              <a:xfrm>
                <a:off x="8206748" y="329337"/>
                <a:ext cx="106319" cy="10475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7" name="Freeform 740"/>
              <p:cNvSpPr/>
              <p:nvPr/>
            </p:nvSpPr>
            <p:spPr>
              <a:xfrm>
                <a:off x="2919032" y="1151731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0"/>
                    </a:moveTo>
                    <a:cubicBezTo>
                      <a:pt x="4000" y="0"/>
                      <a:pt x="0" y="3200"/>
                      <a:pt x="0" y="10400"/>
                    </a:cubicBezTo>
                    <a:cubicBezTo>
                      <a:pt x="0" y="17600"/>
                      <a:pt x="3200" y="21600"/>
                      <a:pt x="10400" y="21600"/>
                    </a:cubicBezTo>
                    <a:cubicBezTo>
                      <a:pt x="17600" y="21600"/>
                      <a:pt x="21600" y="18400"/>
                      <a:pt x="21600" y="11200"/>
                    </a:cubicBezTo>
                    <a:cubicBezTo>
                      <a:pt x="21600" y="4000"/>
                      <a:pt x="17600" y="0"/>
                      <a:pt x="112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8" name="Freeform 741"/>
              <p:cNvSpPr/>
              <p:nvPr/>
            </p:nvSpPr>
            <p:spPr>
              <a:xfrm>
                <a:off x="3089960" y="1151731"/>
                <a:ext cx="108937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73" y="21600"/>
                    </a:moveTo>
                    <a:cubicBezTo>
                      <a:pt x="17045" y="21600"/>
                      <a:pt x="20902" y="16800"/>
                      <a:pt x="20902" y="10400"/>
                    </a:cubicBezTo>
                    <a:cubicBezTo>
                      <a:pt x="20902" y="4800"/>
                      <a:pt x="16273" y="0"/>
                      <a:pt x="10102" y="0"/>
                    </a:cubicBezTo>
                    <a:cubicBezTo>
                      <a:pt x="4702" y="0"/>
                      <a:pt x="-698" y="4800"/>
                      <a:pt x="73" y="11200"/>
                    </a:cubicBezTo>
                    <a:cubicBezTo>
                      <a:pt x="-698" y="16800"/>
                      <a:pt x="5473" y="21600"/>
                      <a:pt x="1087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29" name="Freeform 742"/>
              <p:cNvSpPr/>
              <p:nvPr/>
            </p:nvSpPr>
            <p:spPr>
              <a:xfrm>
                <a:off x="5231430" y="1151731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8400" y="21600"/>
                      <a:pt x="21600" y="17600"/>
                      <a:pt x="21600" y="10400"/>
                    </a:cubicBezTo>
                    <a:cubicBezTo>
                      <a:pt x="21600" y="3200"/>
                      <a:pt x="17600" y="0"/>
                      <a:pt x="10400" y="0"/>
                    </a:cubicBezTo>
                    <a:cubicBezTo>
                      <a:pt x="3200" y="0"/>
                      <a:pt x="0" y="4000"/>
                      <a:pt x="0" y="11200"/>
                    </a:cubicBezTo>
                    <a:cubicBezTo>
                      <a:pt x="0" y="18400"/>
                      <a:pt x="40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0" name="Freeform 743"/>
              <p:cNvSpPr/>
              <p:nvPr/>
            </p:nvSpPr>
            <p:spPr>
              <a:xfrm>
                <a:off x="5401850" y="1151731"/>
                <a:ext cx="109446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8400" y="21600"/>
                      <a:pt x="21600" y="18400"/>
                      <a:pt x="21600" y="10400"/>
                    </a:cubicBezTo>
                    <a:cubicBezTo>
                      <a:pt x="21600" y="3200"/>
                      <a:pt x="18400" y="0"/>
                      <a:pt x="11200" y="0"/>
                    </a:cubicBezTo>
                    <a:cubicBezTo>
                      <a:pt x="4000" y="0"/>
                      <a:pt x="0" y="3200"/>
                      <a:pt x="0" y="11200"/>
                    </a:cubicBezTo>
                    <a:cubicBezTo>
                      <a:pt x="0" y="18400"/>
                      <a:pt x="40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1" name="Freeform 744"/>
              <p:cNvSpPr/>
              <p:nvPr/>
            </p:nvSpPr>
            <p:spPr>
              <a:xfrm>
                <a:off x="5567580" y="1151731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200"/>
                    </a:moveTo>
                    <a:cubicBezTo>
                      <a:pt x="0" y="18400"/>
                      <a:pt x="3200" y="21600"/>
                      <a:pt x="10400" y="21600"/>
                    </a:cubicBezTo>
                    <a:cubicBezTo>
                      <a:pt x="17600" y="21600"/>
                      <a:pt x="21600" y="18400"/>
                      <a:pt x="21600" y="10400"/>
                    </a:cubicBezTo>
                    <a:cubicBezTo>
                      <a:pt x="21600" y="3200"/>
                      <a:pt x="17600" y="0"/>
                      <a:pt x="10400" y="0"/>
                    </a:cubicBezTo>
                    <a:cubicBezTo>
                      <a:pt x="3200" y="0"/>
                      <a:pt x="0" y="3200"/>
                      <a:pt x="0" y="11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2" name="Oval 745"/>
              <p:cNvSpPr/>
              <p:nvPr/>
            </p:nvSpPr>
            <p:spPr>
              <a:xfrm>
                <a:off x="1269552" y="491939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3" name="Freeform 746"/>
              <p:cNvSpPr/>
              <p:nvPr/>
            </p:nvSpPr>
            <p:spPr>
              <a:xfrm>
                <a:off x="12006458" y="1151731"/>
                <a:ext cx="107012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2" h="21600" extrusionOk="0">
                    <a:moveTo>
                      <a:pt x="10126" y="21600"/>
                    </a:moveTo>
                    <a:cubicBezTo>
                      <a:pt x="17069" y="21600"/>
                      <a:pt x="20926" y="17600"/>
                      <a:pt x="20155" y="10400"/>
                    </a:cubicBezTo>
                    <a:cubicBezTo>
                      <a:pt x="20155" y="3200"/>
                      <a:pt x="17069" y="0"/>
                      <a:pt x="10126" y="0"/>
                    </a:cubicBezTo>
                    <a:cubicBezTo>
                      <a:pt x="3183" y="0"/>
                      <a:pt x="-674" y="4000"/>
                      <a:pt x="97" y="11200"/>
                    </a:cubicBezTo>
                    <a:cubicBezTo>
                      <a:pt x="97" y="18400"/>
                      <a:pt x="3183" y="21600"/>
                      <a:pt x="1012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4" name="Oval 747"/>
              <p:cNvSpPr/>
              <p:nvPr/>
            </p:nvSpPr>
            <p:spPr>
              <a:xfrm>
                <a:off x="7051330" y="491939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5" name="Oval 748"/>
              <p:cNvSpPr/>
              <p:nvPr/>
            </p:nvSpPr>
            <p:spPr>
              <a:xfrm>
                <a:off x="7218623" y="491939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6" name="Freeform 749"/>
              <p:cNvSpPr/>
              <p:nvPr/>
            </p:nvSpPr>
            <p:spPr>
              <a:xfrm>
                <a:off x="10351854" y="490850"/>
                <a:ext cx="114135" cy="1100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73" extrusionOk="0">
                    <a:moveTo>
                      <a:pt x="0" y="9020"/>
                    </a:moveTo>
                    <a:cubicBezTo>
                      <a:pt x="0" y="15723"/>
                      <a:pt x="3857" y="20192"/>
                      <a:pt x="10029" y="20192"/>
                    </a:cubicBezTo>
                    <a:cubicBezTo>
                      <a:pt x="16200" y="20937"/>
                      <a:pt x="20829" y="16468"/>
                      <a:pt x="21600" y="10509"/>
                    </a:cubicBezTo>
                    <a:cubicBezTo>
                      <a:pt x="21600" y="4551"/>
                      <a:pt x="17743" y="82"/>
                      <a:pt x="11571" y="82"/>
                    </a:cubicBezTo>
                    <a:cubicBezTo>
                      <a:pt x="5400" y="-663"/>
                      <a:pt x="771" y="3806"/>
                      <a:pt x="0" y="90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7" name="Freeform 750"/>
              <p:cNvSpPr/>
              <p:nvPr/>
            </p:nvSpPr>
            <p:spPr>
              <a:xfrm>
                <a:off x="5891698" y="989582"/>
                <a:ext cx="110059" cy="108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73" h="20913" extrusionOk="0">
                    <a:moveTo>
                      <a:pt x="11253" y="84"/>
                    </a:moveTo>
                    <a:cubicBezTo>
                      <a:pt x="5295" y="-687"/>
                      <a:pt x="81" y="3942"/>
                      <a:pt x="81" y="9342"/>
                    </a:cubicBezTo>
                    <a:cubicBezTo>
                      <a:pt x="-664" y="15513"/>
                      <a:pt x="3805" y="20142"/>
                      <a:pt x="9764" y="20913"/>
                    </a:cubicBezTo>
                    <a:cubicBezTo>
                      <a:pt x="15722" y="20913"/>
                      <a:pt x="20191" y="17056"/>
                      <a:pt x="20191" y="10884"/>
                    </a:cubicBezTo>
                    <a:cubicBezTo>
                      <a:pt x="20936" y="4713"/>
                      <a:pt x="16467" y="84"/>
                      <a:pt x="11253" y="8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8" name="Freeform 751"/>
              <p:cNvSpPr/>
              <p:nvPr/>
            </p:nvSpPr>
            <p:spPr>
              <a:xfrm>
                <a:off x="3251015" y="1314334"/>
                <a:ext cx="111526" cy="108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73" h="20913" extrusionOk="0">
                    <a:moveTo>
                      <a:pt x="11253" y="0"/>
                    </a:moveTo>
                    <a:cubicBezTo>
                      <a:pt x="5295" y="0"/>
                      <a:pt x="81" y="3857"/>
                      <a:pt x="81" y="10029"/>
                    </a:cubicBezTo>
                    <a:cubicBezTo>
                      <a:pt x="-664" y="16200"/>
                      <a:pt x="3805" y="20829"/>
                      <a:pt x="9764" y="20829"/>
                    </a:cubicBezTo>
                    <a:cubicBezTo>
                      <a:pt x="15722" y="21600"/>
                      <a:pt x="20191" y="16971"/>
                      <a:pt x="20191" y="11571"/>
                    </a:cubicBezTo>
                    <a:cubicBezTo>
                      <a:pt x="20936" y="5400"/>
                      <a:pt x="16467" y="771"/>
                      <a:pt x="1125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39" name="Oval 752"/>
              <p:cNvSpPr/>
              <p:nvPr/>
            </p:nvSpPr>
            <p:spPr>
              <a:xfrm>
                <a:off x="3417784" y="1314334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0" name="Freeform 753"/>
              <p:cNvSpPr/>
              <p:nvPr/>
            </p:nvSpPr>
            <p:spPr>
              <a:xfrm>
                <a:off x="3580387" y="131433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7600" y="21600"/>
                      <a:pt x="21600" y="18400"/>
                      <a:pt x="21600" y="11200"/>
                    </a:cubicBezTo>
                    <a:cubicBezTo>
                      <a:pt x="21600" y="4000"/>
                      <a:pt x="18400" y="0"/>
                      <a:pt x="11200" y="0"/>
                    </a:cubicBezTo>
                    <a:cubicBezTo>
                      <a:pt x="4000" y="0"/>
                      <a:pt x="0" y="4000"/>
                      <a:pt x="0" y="11200"/>
                    </a:cubicBezTo>
                    <a:cubicBezTo>
                      <a:pt x="0" y="18400"/>
                      <a:pt x="40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1" name="Oval 754"/>
              <p:cNvSpPr/>
              <p:nvPr/>
            </p:nvSpPr>
            <p:spPr>
              <a:xfrm>
                <a:off x="3750807" y="1314334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2" name="Freeform 755"/>
              <p:cNvSpPr/>
              <p:nvPr/>
            </p:nvSpPr>
            <p:spPr>
              <a:xfrm>
                <a:off x="3913410" y="1314334"/>
                <a:ext cx="112572" cy="1089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13" extrusionOk="0">
                    <a:moveTo>
                      <a:pt x="11571" y="20829"/>
                    </a:moveTo>
                    <a:cubicBezTo>
                      <a:pt x="16971" y="21600"/>
                      <a:pt x="21600" y="16200"/>
                      <a:pt x="21600" y="10029"/>
                    </a:cubicBezTo>
                    <a:cubicBezTo>
                      <a:pt x="21600" y="4629"/>
                      <a:pt x="16200" y="0"/>
                      <a:pt x="10800" y="0"/>
                    </a:cubicBezTo>
                    <a:cubicBezTo>
                      <a:pt x="4629" y="0"/>
                      <a:pt x="0" y="5400"/>
                      <a:pt x="0" y="10800"/>
                    </a:cubicBezTo>
                    <a:cubicBezTo>
                      <a:pt x="771" y="16971"/>
                      <a:pt x="5400" y="21600"/>
                      <a:pt x="11571" y="2082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3" name="Oval 756"/>
              <p:cNvSpPr/>
              <p:nvPr/>
            </p:nvSpPr>
            <p:spPr>
              <a:xfrm>
                <a:off x="4079140" y="1314334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4" name="Freeform 757"/>
              <p:cNvSpPr/>
              <p:nvPr/>
            </p:nvSpPr>
            <p:spPr>
              <a:xfrm>
                <a:off x="1602575" y="65297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8400" y="21600"/>
                      <a:pt x="21600" y="18400"/>
                      <a:pt x="21600" y="10400"/>
                    </a:cubicBezTo>
                    <a:cubicBezTo>
                      <a:pt x="21600" y="4000"/>
                      <a:pt x="18400" y="0"/>
                      <a:pt x="11200" y="0"/>
                    </a:cubicBezTo>
                    <a:cubicBezTo>
                      <a:pt x="4000" y="0"/>
                      <a:pt x="0" y="4000"/>
                      <a:pt x="0" y="11200"/>
                    </a:cubicBezTo>
                    <a:cubicBezTo>
                      <a:pt x="0" y="18400"/>
                      <a:pt x="40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5" name="Oval 758"/>
              <p:cNvSpPr/>
              <p:nvPr/>
            </p:nvSpPr>
            <p:spPr>
              <a:xfrm>
                <a:off x="4241743" y="1314334"/>
                <a:ext cx="109445" cy="10944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6" name="Freeform 759"/>
              <p:cNvSpPr/>
              <p:nvPr/>
            </p:nvSpPr>
            <p:spPr>
              <a:xfrm>
                <a:off x="4407472" y="131433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7600" y="21600"/>
                      <a:pt x="20800" y="18400"/>
                      <a:pt x="21600" y="11200"/>
                    </a:cubicBezTo>
                    <a:cubicBezTo>
                      <a:pt x="21600" y="4000"/>
                      <a:pt x="17600" y="0"/>
                      <a:pt x="10400" y="0"/>
                    </a:cubicBezTo>
                    <a:cubicBezTo>
                      <a:pt x="3200" y="0"/>
                      <a:pt x="0" y="4000"/>
                      <a:pt x="0" y="11200"/>
                    </a:cubicBezTo>
                    <a:cubicBezTo>
                      <a:pt x="0" y="18400"/>
                      <a:pt x="32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7" name="Freeform 760"/>
              <p:cNvSpPr/>
              <p:nvPr/>
            </p:nvSpPr>
            <p:spPr>
              <a:xfrm>
                <a:off x="4577892" y="131433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200"/>
                    </a:moveTo>
                    <a:cubicBezTo>
                      <a:pt x="0" y="18400"/>
                      <a:pt x="4000" y="21600"/>
                      <a:pt x="11200" y="21600"/>
                    </a:cubicBezTo>
                    <a:cubicBezTo>
                      <a:pt x="17600" y="21600"/>
                      <a:pt x="21600" y="18400"/>
                      <a:pt x="21600" y="11200"/>
                    </a:cubicBezTo>
                    <a:cubicBezTo>
                      <a:pt x="21600" y="4000"/>
                      <a:pt x="17600" y="0"/>
                      <a:pt x="10400" y="0"/>
                    </a:cubicBezTo>
                    <a:cubicBezTo>
                      <a:pt x="3200" y="0"/>
                      <a:pt x="0" y="4000"/>
                      <a:pt x="0" y="11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8" name="Freeform 761"/>
              <p:cNvSpPr/>
              <p:nvPr/>
            </p:nvSpPr>
            <p:spPr>
              <a:xfrm>
                <a:off x="10190814" y="324646"/>
                <a:ext cx="109340" cy="1133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0" h="20602" extrusionOk="0">
                    <a:moveTo>
                      <a:pt x="11571" y="20110"/>
                    </a:moveTo>
                    <a:cubicBezTo>
                      <a:pt x="13886" y="21600"/>
                      <a:pt x="15429" y="19366"/>
                      <a:pt x="16971" y="17876"/>
                    </a:cubicBezTo>
                    <a:cubicBezTo>
                      <a:pt x="19286" y="15641"/>
                      <a:pt x="21600" y="14152"/>
                      <a:pt x="20829" y="10428"/>
                    </a:cubicBezTo>
                    <a:cubicBezTo>
                      <a:pt x="20829" y="8193"/>
                      <a:pt x="20057" y="5959"/>
                      <a:pt x="18514" y="4469"/>
                    </a:cubicBezTo>
                    <a:cubicBezTo>
                      <a:pt x="16200" y="2979"/>
                      <a:pt x="14657" y="0"/>
                      <a:pt x="10800" y="0"/>
                    </a:cubicBezTo>
                    <a:cubicBezTo>
                      <a:pt x="8486" y="745"/>
                      <a:pt x="6171" y="745"/>
                      <a:pt x="3857" y="2979"/>
                    </a:cubicBezTo>
                    <a:cubicBezTo>
                      <a:pt x="2314" y="5214"/>
                      <a:pt x="0" y="6703"/>
                      <a:pt x="0" y="10428"/>
                    </a:cubicBezTo>
                    <a:cubicBezTo>
                      <a:pt x="771" y="15641"/>
                      <a:pt x="4629" y="20110"/>
                      <a:pt x="11571" y="201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49" name="Freeform 762"/>
              <p:cNvSpPr/>
              <p:nvPr/>
            </p:nvSpPr>
            <p:spPr>
              <a:xfrm>
                <a:off x="10351854" y="324646"/>
                <a:ext cx="114135" cy="1128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16" extrusionOk="0">
                    <a:moveTo>
                      <a:pt x="10800" y="20110"/>
                    </a:moveTo>
                    <a:cubicBezTo>
                      <a:pt x="14657" y="21600"/>
                      <a:pt x="16200" y="18621"/>
                      <a:pt x="18514" y="17131"/>
                    </a:cubicBezTo>
                    <a:cubicBezTo>
                      <a:pt x="20057" y="14897"/>
                      <a:pt x="20829" y="13407"/>
                      <a:pt x="21600" y="10428"/>
                    </a:cubicBezTo>
                    <a:cubicBezTo>
                      <a:pt x="21600" y="6703"/>
                      <a:pt x="19286" y="5214"/>
                      <a:pt x="16971" y="2979"/>
                    </a:cubicBezTo>
                    <a:cubicBezTo>
                      <a:pt x="15429" y="745"/>
                      <a:pt x="13114" y="745"/>
                      <a:pt x="10029" y="0"/>
                    </a:cubicBezTo>
                    <a:cubicBezTo>
                      <a:pt x="6943" y="0"/>
                      <a:pt x="5400" y="2234"/>
                      <a:pt x="3857" y="3724"/>
                    </a:cubicBezTo>
                    <a:cubicBezTo>
                      <a:pt x="1543" y="5214"/>
                      <a:pt x="0" y="7448"/>
                      <a:pt x="0" y="10428"/>
                    </a:cubicBezTo>
                    <a:cubicBezTo>
                      <a:pt x="0" y="13407"/>
                      <a:pt x="1543" y="14897"/>
                      <a:pt x="3086" y="17131"/>
                    </a:cubicBezTo>
                    <a:cubicBezTo>
                      <a:pt x="5400" y="18621"/>
                      <a:pt x="6943" y="21600"/>
                      <a:pt x="10800" y="201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0" name="Freeform 763"/>
              <p:cNvSpPr/>
              <p:nvPr/>
            </p:nvSpPr>
            <p:spPr>
              <a:xfrm>
                <a:off x="9527760" y="163607"/>
                <a:ext cx="110866" cy="109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2" h="20980" extrusionOk="0">
                    <a:moveTo>
                      <a:pt x="3173" y="16971"/>
                    </a:moveTo>
                    <a:cubicBezTo>
                      <a:pt x="5408" y="19286"/>
                      <a:pt x="6897" y="21600"/>
                      <a:pt x="9877" y="20829"/>
                    </a:cubicBezTo>
                    <a:cubicBezTo>
                      <a:pt x="12856" y="20829"/>
                      <a:pt x="14346" y="20829"/>
                      <a:pt x="16580" y="18514"/>
                    </a:cubicBezTo>
                    <a:cubicBezTo>
                      <a:pt x="18070" y="16200"/>
                      <a:pt x="21049" y="14657"/>
                      <a:pt x="20304" y="11571"/>
                    </a:cubicBezTo>
                    <a:cubicBezTo>
                      <a:pt x="20304" y="8486"/>
                      <a:pt x="20304" y="6171"/>
                      <a:pt x="17325" y="3857"/>
                    </a:cubicBezTo>
                    <a:cubicBezTo>
                      <a:pt x="15835" y="2314"/>
                      <a:pt x="14346" y="0"/>
                      <a:pt x="10621" y="0"/>
                    </a:cubicBezTo>
                    <a:cubicBezTo>
                      <a:pt x="7642" y="0"/>
                      <a:pt x="5408" y="771"/>
                      <a:pt x="3918" y="3086"/>
                    </a:cubicBezTo>
                    <a:cubicBezTo>
                      <a:pt x="2428" y="5400"/>
                      <a:pt x="-551" y="6943"/>
                      <a:pt x="194" y="10029"/>
                    </a:cubicBezTo>
                    <a:cubicBezTo>
                      <a:pt x="-551" y="13114"/>
                      <a:pt x="939" y="15429"/>
                      <a:pt x="3173" y="1697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1" name="Freeform 764"/>
              <p:cNvSpPr/>
              <p:nvPr/>
            </p:nvSpPr>
            <p:spPr>
              <a:xfrm>
                <a:off x="9692061" y="164074"/>
                <a:ext cx="109598" cy="108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9" h="19537" extrusionOk="0">
                    <a:moveTo>
                      <a:pt x="10029" y="19394"/>
                    </a:moveTo>
                    <a:cubicBezTo>
                      <a:pt x="15429" y="19394"/>
                      <a:pt x="20829" y="15074"/>
                      <a:pt x="20829" y="10034"/>
                    </a:cubicBezTo>
                    <a:cubicBezTo>
                      <a:pt x="21600" y="7154"/>
                      <a:pt x="20057" y="4994"/>
                      <a:pt x="17743" y="3554"/>
                    </a:cubicBezTo>
                    <a:cubicBezTo>
                      <a:pt x="16200" y="2114"/>
                      <a:pt x="14657" y="-766"/>
                      <a:pt x="10800" y="674"/>
                    </a:cubicBezTo>
                    <a:cubicBezTo>
                      <a:pt x="6943" y="-1486"/>
                      <a:pt x="5400" y="2114"/>
                      <a:pt x="3086" y="3554"/>
                    </a:cubicBezTo>
                    <a:cubicBezTo>
                      <a:pt x="771" y="4994"/>
                      <a:pt x="0" y="7154"/>
                      <a:pt x="0" y="10034"/>
                    </a:cubicBezTo>
                    <a:cubicBezTo>
                      <a:pt x="0" y="12914"/>
                      <a:pt x="1543" y="14354"/>
                      <a:pt x="3857" y="16514"/>
                    </a:cubicBezTo>
                    <a:cubicBezTo>
                      <a:pt x="5400" y="17954"/>
                      <a:pt x="6943" y="20114"/>
                      <a:pt x="10029" y="1939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2" name="Freeform 765"/>
              <p:cNvSpPr/>
              <p:nvPr/>
            </p:nvSpPr>
            <p:spPr>
              <a:xfrm>
                <a:off x="443659" y="163607"/>
                <a:ext cx="108139" cy="1093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9" h="20982" extrusionOk="0">
                    <a:moveTo>
                      <a:pt x="3385" y="17743"/>
                    </a:moveTo>
                    <a:cubicBezTo>
                      <a:pt x="4875" y="20057"/>
                      <a:pt x="7109" y="20829"/>
                      <a:pt x="10088" y="20829"/>
                    </a:cubicBezTo>
                    <a:cubicBezTo>
                      <a:pt x="13068" y="21600"/>
                      <a:pt x="14557" y="19286"/>
                      <a:pt x="16792" y="17743"/>
                    </a:cubicBezTo>
                    <a:cubicBezTo>
                      <a:pt x="18282" y="15429"/>
                      <a:pt x="20516" y="13886"/>
                      <a:pt x="19771" y="10800"/>
                    </a:cubicBezTo>
                    <a:cubicBezTo>
                      <a:pt x="19771" y="5400"/>
                      <a:pt x="15302" y="771"/>
                      <a:pt x="10088" y="0"/>
                    </a:cubicBezTo>
                    <a:cubicBezTo>
                      <a:pt x="7109" y="0"/>
                      <a:pt x="4875" y="771"/>
                      <a:pt x="3385" y="3086"/>
                    </a:cubicBezTo>
                    <a:cubicBezTo>
                      <a:pt x="1895" y="5400"/>
                      <a:pt x="-1084" y="6943"/>
                      <a:pt x="406" y="10800"/>
                    </a:cubicBezTo>
                    <a:cubicBezTo>
                      <a:pt x="-1084" y="13886"/>
                      <a:pt x="1895" y="15429"/>
                      <a:pt x="3385" y="177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3" name="Freeform 766"/>
              <p:cNvSpPr/>
              <p:nvPr/>
            </p:nvSpPr>
            <p:spPr>
              <a:xfrm>
                <a:off x="2426268" y="823399"/>
                <a:ext cx="112837" cy="1141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11" h="21600" extrusionOk="0">
                    <a:moveTo>
                      <a:pt x="4125" y="17743"/>
                    </a:moveTo>
                    <a:cubicBezTo>
                      <a:pt x="5614" y="20057"/>
                      <a:pt x="7849" y="20829"/>
                      <a:pt x="10828" y="21600"/>
                    </a:cubicBezTo>
                    <a:cubicBezTo>
                      <a:pt x="13808" y="21600"/>
                      <a:pt x="15297" y="20057"/>
                      <a:pt x="16787" y="17743"/>
                    </a:cubicBezTo>
                    <a:cubicBezTo>
                      <a:pt x="19021" y="16200"/>
                      <a:pt x="20511" y="14657"/>
                      <a:pt x="20511" y="10800"/>
                    </a:cubicBezTo>
                    <a:cubicBezTo>
                      <a:pt x="19766" y="5400"/>
                      <a:pt x="16042" y="771"/>
                      <a:pt x="10828" y="0"/>
                    </a:cubicBezTo>
                    <a:cubicBezTo>
                      <a:pt x="7849" y="0"/>
                      <a:pt x="5614" y="771"/>
                      <a:pt x="4125" y="3086"/>
                    </a:cubicBezTo>
                    <a:cubicBezTo>
                      <a:pt x="1890" y="5400"/>
                      <a:pt x="-1089" y="6943"/>
                      <a:pt x="401" y="10800"/>
                    </a:cubicBezTo>
                    <a:cubicBezTo>
                      <a:pt x="-1089" y="14657"/>
                      <a:pt x="1890" y="16200"/>
                      <a:pt x="4125" y="177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4" name="Freeform 767"/>
              <p:cNvSpPr/>
              <p:nvPr/>
            </p:nvSpPr>
            <p:spPr>
              <a:xfrm>
                <a:off x="11840294" y="989387"/>
                <a:ext cx="111588" cy="1091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8" h="20950" extrusionOk="0">
                    <a:moveTo>
                      <a:pt x="2314" y="16321"/>
                    </a:moveTo>
                    <a:cubicBezTo>
                      <a:pt x="4629" y="17864"/>
                      <a:pt x="6171" y="20950"/>
                      <a:pt x="9257" y="20950"/>
                    </a:cubicBezTo>
                    <a:cubicBezTo>
                      <a:pt x="12343" y="20179"/>
                      <a:pt x="14657" y="20950"/>
                      <a:pt x="16971" y="17864"/>
                    </a:cubicBezTo>
                    <a:cubicBezTo>
                      <a:pt x="18514" y="15550"/>
                      <a:pt x="21600" y="14779"/>
                      <a:pt x="20829" y="10150"/>
                    </a:cubicBezTo>
                    <a:cubicBezTo>
                      <a:pt x="21600" y="7836"/>
                      <a:pt x="20829" y="5521"/>
                      <a:pt x="18514" y="3979"/>
                    </a:cubicBezTo>
                    <a:cubicBezTo>
                      <a:pt x="16200" y="2436"/>
                      <a:pt x="14657" y="-650"/>
                      <a:pt x="10800" y="121"/>
                    </a:cubicBezTo>
                    <a:cubicBezTo>
                      <a:pt x="8486" y="121"/>
                      <a:pt x="6171" y="121"/>
                      <a:pt x="3857" y="2436"/>
                    </a:cubicBezTo>
                    <a:cubicBezTo>
                      <a:pt x="2314" y="4750"/>
                      <a:pt x="0" y="6293"/>
                      <a:pt x="0" y="10150"/>
                    </a:cubicBezTo>
                    <a:cubicBezTo>
                      <a:pt x="0" y="12464"/>
                      <a:pt x="0" y="14779"/>
                      <a:pt x="2314" y="1632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5" name="Freeform 768"/>
              <p:cNvSpPr/>
              <p:nvPr/>
            </p:nvSpPr>
            <p:spPr>
              <a:xfrm>
                <a:off x="1929208" y="652979"/>
                <a:ext cx="110866" cy="1108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2" h="20980" extrusionOk="0">
                    <a:moveTo>
                      <a:pt x="3173" y="16971"/>
                    </a:moveTo>
                    <a:cubicBezTo>
                      <a:pt x="5408" y="19286"/>
                      <a:pt x="6897" y="21600"/>
                      <a:pt x="10621" y="20829"/>
                    </a:cubicBezTo>
                    <a:cubicBezTo>
                      <a:pt x="12856" y="20829"/>
                      <a:pt x="15090" y="20057"/>
                      <a:pt x="16580" y="18514"/>
                    </a:cubicBezTo>
                    <a:cubicBezTo>
                      <a:pt x="18070" y="16200"/>
                      <a:pt x="21049" y="14657"/>
                      <a:pt x="20304" y="10800"/>
                    </a:cubicBezTo>
                    <a:cubicBezTo>
                      <a:pt x="20304" y="8486"/>
                      <a:pt x="20304" y="6171"/>
                      <a:pt x="17325" y="3857"/>
                    </a:cubicBezTo>
                    <a:cubicBezTo>
                      <a:pt x="15835" y="2314"/>
                      <a:pt x="14346" y="0"/>
                      <a:pt x="10621" y="0"/>
                    </a:cubicBezTo>
                    <a:cubicBezTo>
                      <a:pt x="5408" y="0"/>
                      <a:pt x="194" y="4629"/>
                      <a:pt x="194" y="10800"/>
                    </a:cubicBezTo>
                    <a:cubicBezTo>
                      <a:pt x="-551" y="13114"/>
                      <a:pt x="939" y="15429"/>
                      <a:pt x="3173" y="1697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6" name="Freeform 769"/>
              <p:cNvSpPr/>
              <p:nvPr/>
            </p:nvSpPr>
            <p:spPr>
              <a:xfrm>
                <a:off x="9201126" y="161908"/>
                <a:ext cx="109187" cy="1108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50" h="20422" extrusionOk="0">
                    <a:moveTo>
                      <a:pt x="3086" y="16580"/>
                    </a:moveTo>
                    <a:cubicBezTo>
                      <a:pt x="5400" y="18070"/>
                      <a:pt x="6171" y="21049"/>
                      <a:pt x="10029" y="20304"/>
                    </a:cubicBezTo>
                    <a:cubicBezTo>
                      <a:pt x="13114" y="20304"/>
                      <a:pt x="15429" y="20304"/>
                      <a:pt x="16971" y="18070"/>
                    </a:cubicBezTo>
                    <a:cubicBezTo>
                      <a:pt x="18514" y="15835"/>
                      <a:pt x="21600" y="14346"/>
                      <a:pt x="20829" y="10621"/>
                    </a:cubicBezTo>
                    <a:cubicBezTo>
                      <a:pt x="20829" y="8387"/>
                      <a:pt x="20829" y="6152"/>
                      <a:pt x="18514" y="3918"/>
                    </a:cubicBezTo>
                    <a:cubicBezTo>
                      <a:pt x="16200" y="2428"/>
                      <a:pt x="14657" y="-551"/>
                      <a:pt x="10800" y="194"/>
                    </a:cubicBezTo>
                    <a:cubicBezTo>
                      <a:pt x="7714" y="-551"/>
                      <a:pt x="6171" y="939"/>
                      <a:pt x="3857" y="3173"/>
                    </a:cubicBezTo>
                    <a:cubicBezTo>
                      <a:pt x="2314" y="5408"/>
                      <a:pt x="0" y="6897"/>
                      <a:pt x="0" y="10621"/>
                    </a:cubicBezTo>
                    <a:cubicBezTo>
                      <a:pt x="771" y="12856"/>
                      <a:pt x="771" y="15090"/>
                      <a:pt x="3086" y="1658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7" name="Freeform 770"/>
              <p:cNvSpPr/>
              <p:nvPr/>
            </p:nvSpPr>
            <p:spPr>
              <a:xfrm>
                <a:off x="9366961" y="163607"/>
                <a:ext cx="109340" cy="1117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0" h="20593" extrusionOk="0">
                    <a:moveTo>
                      <a:pt x="10951" y="20110"/>
                    </a:moveTo>
                    <a:cubicBezTo>
                      <a:pt x="13266" y="21600"/>
                      <a:pt x="14809" y="19366"/>
                      <a:pt x="17123" y="17131"/>
                    </a:cubicBezTo>
                    <a:cubicBezTo>
                      <a:pt x="18666" y="15641"/>
                      <a:pt x="20980" y="13407"/>
                      <a:pt x="20980" y="10428"/>
                    </a:cubicBezTo>
                    <a:cubicBezTo>
                      <a:pt x="20209" y="7448"/>
                      <a:pt x="20209" y="5959"/>
                      <a:pt x="17894" y="3724"/>
                    </a:cubicBezTo>
                    <a:cubicBezTo>
                      <a:pt x="15580" y="2234"/>
                      <a:pt x="14809" y="0"/>
                      <a:pt x="10951" y="0"/>
                    </a:cubicBezTo>
                    <a:cubicBezTo>
                      <a:pt x="7866" y="0"/>
                      <a:pt x="5551" y="0"/>
                      <a:pt x="4009" y="2979"/>
                    </a:cubicBezTo>
                    <a:cubicBezTo>
                      <a:pt x="1694" y="5214"/>
                      <a:pt x="-620" y="6703"/>
                      <a:pt x="151" y="9683"/>
                    </a:cubicBezTo>
                    <a:cubicBezTo>
                      <a:pt x="151" y="14897"/>
                      <a:pt x="4780" y="20110"/>
                      <a:pt x="10951" y="201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8" name="Freeform 771"/>
              <p:cNvSpPr/>
              <p:nvPr/>
            </p:nvSpPr>
            <p:spPr>
              <a:xfrm>
                <a:off x="0" y="1297136"/>
                <a:ext cx="76611" cy="1442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03" extrusionOk="0">
                    <a:moveTo>
                      <a:pt x="0" y="17400"/>
                    </a:moveTo>
                    <a:cubicBezTo>
                      <a:pt x="0" y="21000"/>
                      <a:pt x="1137" y="21600"/>
                      <a:pt x="7958" y="21000"/>
                    </a:cubicBezTo>
                    <a:cubicBezTo>
                      <a:pt x="12505" y="20400"/>
                      <a:pt x="17053" y="19200"/>
                      <a:pt x="19326" y="16200"/>
                    </a:cubicBezTo>
                    <a:cubicBezTo>
                      <a:pt x="21600" y="13800"/>
                      <a:pt x="21600" y="11400"/>
                      <a:pt x="21600" y="9600"/>
                    </a:cubicBezTo>
                    <a:cubicBezTo>
                      <a:pt x="21600" y="3600"/>
                      <a:pt x="14779" y="0"/>
                      <a:pt x="3411" y="0"/>
                    </a:cubicBezTo>
                    <a:cubicBezTo>
                      <a:pt x="0" y="0"/>
                      <a:pt x="0" y="1200"/>
                      <a:pt x="0" y="2400"/>
                    </a:cubicBezTo>
                    <a:cubicBezTo>
                      <a:pt x="0" y="5400"/>
                      <a:pt x="0" y="7800"/>
                      <a:pt x="0" y="10200"/>
                    </a:cubicBezTo>
                    <a:cubicBezTo>
                      <a:pt x="0" y="12600"/>
                      <a:pt x="0" y="15000"/>
                      <a:pt x="0" y="17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59" name="Freeform 772"/>
              <p:cNvSpPr/>
              <p:nvPr/>
            </p:nvSpPr>
            <p:spPr>
              <a:xfrm>
                <a:off x="11179062" y="653236"/>
                <a:ext cx="110607" cy="1108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74" h="19886" extrusionOk="0">
                    <a:moveTo>
                      <a:pt x="10573" y="19553"/>
                    </a:moveTo>
                    <a:cubicBezTo>
                      <a:pt x="14298" y="20993"/>
                      <a:pt x="15042" y="17393"/>
                      <a:pt x="17277" y="15953"/>
                    </a:cubicBezTo>
                    <a:cubicBezTo>
                      <a:pt x="20256" y="14513"/>
                      <a:pt x="20256" y="12353"/>
                      <a:pt x="20256" y="9473"/>
                    </a:cubicBezTo>
                    <a:cubicBezTo>
                      <a:pt x="21001" y="5873"/>
                      <a:pt x="18022" y="5153"/>
                      <a:pt x="16532" y="2993"/>
                    </a:cubicBezTo>
                    <a:cubicBezTo>
                      <a:pt x="14298" y="113"/>
                      <a:pt x="12063" y="113"/>
                      <a:pt x="9829" y="113"/>
                    </a:cubicBezTo>
                    <a:cubicBezTo>
                      <a:pt x="6104" y="-607"/>
                      <a:pt x="4615" y="2273"/>
                      <a:pt x="2380" y="4433"/>
                    </a:cubicBezTo>
                    <a:cubicBezTo>
                      <a:pt x="146" y="5873"/>
                      <a:pt x="146" y="7313"/>
                      <a:pt x="146" y="10193"/>
                    </a:cubicBezTo>
                    <a:cubicBezTo>
                      <a:pt x="-599" y="13793"/>
                      <a:pt x="1635" y="14513"/>
                      <a:pt x="3870" y="16673"/>
                    </a:cubicBezTo>
                    <a:cubicBezTo>
                      <a:pt x="5360" y="18833"/>
                      <a:pt x="7594" y="20273"/>
                      <a:pt x="10573" y="195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0" name="Freeform 773"/>
              <p:cNvSpPr/>
              <p:nvPr/>
            </p:nvSpPr>
            <p:spPr>
              <a:xfrm>
                <a:off x="7377787" y="324646"/>
                <a:ext cx="112744" cy="114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69" h="21600" extrusionOk="0">
                    <a:moveTo>
                      <a:pt x="3988" y="17743"/>
                    </a:moveTo>
                    <a:cubicBezTo>
                      <a:pt x="5428" y="20057"/>
                      <a:pt x="7588" y="21600"/>
                      <a:pt x="10468" y="21600"/>
                    </a:cubicBezTo>
                    <a:cubicBezTo>
                      <a:pt x="13348" y="21600"/>
                      <a:pt x="14788" y="20057"/>
                      <a:pt x="16228" y="17743"/>
                    </a:cubicBezTo>
                    <a:cubicBezTo>
                      <a:pt x="18388" y="16200"/>
                      <a:pt x="20548" y="14657"/>
                      <a:pt x="19828" y="11571"/>
                    </a:cubicBezTo>
                    <a:cubicBezTo>
                      <a:pt x="19828" y="8486"/>
                      <a:pt x="19108" y="6171"/>
                      <a:pt x="16948" y="3857"/>
                    </a:cubicBezTo>
                    <a:cubicBezTo>
                      <a:pt x="14788" y="2314"/>
                      <a:pt x="14068" y="0"/>
                      <a:pt x="10468" y="0"/>
                    </a:cubicBezTo>
                    <a:cubicBezTo>
                      <a:pt x="7588" y="771"/>
                      <a:pt x="5428" y="771"/>
                      <a:pt x="3988" y="3086"/>
                    </a:cubicBezTo>
                    <a:cubicBezTo>
                      <a:pt x="1828" y="5400"/>
                      <a:pt x="-332" y="6943"/>
                      <a:pt x="388" y="10800"/>
                    </a:cubicBezTo>
                    <a:cubicBezTo>
                      <a:pt x="-1052" y="14657"/>
                      <a:pt x="1828" y="16200"/>
                      <a:pt x="3988" y="177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1" name="Freeform 774"/>
              <p:cNvSpPr/>
              <p:nvPr/>
            </p:nvSpPr>
            <p:spPr>
              <a:xfrm>
                <a:off x="5891222" y="825104"/>
                <a:ext cx="110859" cy="1090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0" h="20083" extrusionOk="0">
                    <a:moveTo>
                      <a:pt x="11571" y="19965"/>
                    </a:moveTo>
                    <a:cubicBezTo>
                      <a:pt x="14657" y="20710"/>
                      <a:pt x="16200" y="17731"/>
                      <a:pt x="18514" y="16241"/>
                    </a:cubicBezTo>
                    <a:cubicBezTo>
                      <a:pt x="20829" y="14751"/>
                      <a:pt x="20829" y="12517"/>
                      <a:pt x="20829" y="10282"/>
                    </a:cubicBezTo>
                    <a:cubicBezTo>
                      <a:pt x="21600" y="6558"/>
                      <a:pt x="19286" y="5069"/>
                      <a:pt x="16971" y="2834"/>
                    </a:cubicBezTo>
                    <a:cubicBezTo>
                      <a:pt x="15429" y="600"/>
                      <a:pt x="13114" y="-890"/>
                      <a:pt x="10800" y="600"/>
                    </a:cubicBezTo>
                    <a:cubicBezTo>
                      <a:pt x="6943" y="-890"/>
                      <a:pt x="5400" y="2089"/>
                      <a:pt x="3086" y="3579"/>
                    </a:cubicBezTo>
                    <a:cubicBezTo>
                      <a:pt x="771" y="5813"/>
                      <a:pt x="0" y="8048"/>
                      <a:pt x="0" y="10282"/>
                    </a:cubicBezTo>
                    <a:cubicBezTo>
                      <a:pt x="0" y="14007"/>
                      <a:pt x="2314" y="15496"/>
                      <a:pt x="3857" y="17731"/>
                    </a:cubicBezTo>
                    <a:cubicBezTo>
                      <a:pt x="6171" y="19965"/>
                      <a:pt x="8486" y="19965"/>
                      <a:pt x="11571" y="1996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2" name="Freeform 775"/>
              <p:cNvSpPr/>
              <p:nvPr/>
            </p:nvSpPr>
            <p:spPr>
              <a:xfrm>
                <a:off x="6390253" y="652979"/>
                <a:ext cx="110452" cy="1107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5" h="20950" extrusionOk="0">
                    <a:moveTo>
                      <a:pt x="3842" y="18514"/>
                    </a:moveTo>
                    <a:cubicBezTo>
                      <a:pt x="6076" y="20829"/>
                      <a:pt x="8311" y="20829"/>
                      <a:pt x="10545" y="20829"/>
                    </a:cubicBezTo>
                    <a:cubicBezTo>
                      <a:pt x="14270" y="21600"/>
                      <a:pt x="15759" y="18514"/>
                      <a:pt x="17994" y="16971"/>
                    </a:cubicBezTo>
                    <a:cubicBezTo>
                      <a:pt x="20228" y="14657"/>
                      <a:pt x="20228" y="12343"/>
                      <a:pt x="20228" y="10029"/>
                    </a:cubicBezTo>
                    <a:cubicBezTo>
                      <a:pt x="20973" y="6171"/>
                      <a:pt x="17994" y="4629"/>
                      <a:pt x="16504" y="2314"/>
                    </a:cubicBezTo>
                    <a:cubicBezTo>
                      <a:pt x="15014" y="771"/>
                      <a:pt x="12780" y="0"/>
                      <a:pt x="9801" y="0"/>
                    </a:cubicBezTo>
                    <a:cubicBezTo>
                      <a:pt x="5332" y="0"/>
                      <a:pt x="118" y="5400"/>
                      <a:pt x="118" y="11571"/>
                    </a:cubicBezTo>
                    <a:cubicBezTo>
                      <a:pt x="-627" y="14657"/>
                      <a:pt x="2352" y="16200"/>
                      <a:pt x="3842" y="1851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3" name="Freeform 776"/>
              <p:cNvSpPr/>
              <p:nvPr/>
            </p:nvSpPr>
            <p:spPr>
              <a:xfrm>
                <a:off x="6063936" y="823399"/>
                <a:ext cx="111842" cy="1141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02" h="21600" extrusionOk="0">
                    <a:moveTo>
                      <a:pt x="2726" y="17743"/>
                    </a:moveTo>
                    <a:cubicBezTo>
                      <a:pt x="4961" y="19286"/>
                      <a:pt x="6450" y="21600"/>
                      <a:pt x="10174" y="21600"/>
                    </a:cubicBezTo>
                    <a:cubicBezTo>
                      <a:pt x="12409" y="20829"/>
                      <a:pt x="14643" y="20829"/>
                      <a:pt x="16133" y="18514"/>
                    </a:cubicBezTo>
                    <a:cubicBezTo>
                      <a:pt x="17623" y="16200"/>
                      <a:pt x="20602" y="14657"/>
                      <a:pt x="20602" y="11571"/>
                    </a:cubicBezTo>
                    <a:cubicBezTo>
                      <a:pt x="19857" y="8486"/>
                      <a:pt x="19857" y="6171"/>
                      <a:pt x="17623" y="3857"/>
                    </a:cubicBezTo>
                    <a:cubicBezTo>
                      <a:pt x="15388" y="2314"/>
                      <a:pt x="13899" y="0"/>
                      <a:pt x="10919" y="0"/>
                    </a:cubicBezTo>
                    <a:cubicBezTo>
                      <a:pt x="7940" y="771"/>
                      <a:pt x="5705" y="771"/>
                      <a:pt x="4216" y="3086"/>
                    </a:cubicBezTo>
                    <a:cubicBezTo>
                      <a:pt x="1981" y="5400"/>
                      <a:pt x="-998" y="6943"/>
                      <a:pt x="492" y="10800"/>
                    </a:cubicBezTo>
                    <a:cubicBezTo>
                      <a:pt x="-998" y="13886"/>
                      <a:pt x="1236" y="15429"/>
                      <a:pt x="2726" y="177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4" name="Freeform 777"/>
              <p:cNvSpPr/>
              <p:nvPr/>
            </p:nvSpPr>
            <p:spPr>
              <a:xfrm>
                <a:off x="6888592" y="490526"/>
                <a:ext cx="110866" cy="1108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2" h="20980" extrusionOk="0">
                    <a:moveTo>
                      <a:pt x="10621" y="20980"/>
                    </a:moveTo>
                    <a:cubicBezTo>
                      <a:pt x="14346" y="20980"/>
                      <a:pt x="15835" y="18666"/>
                      <a:pt x="18070" y="17123"/>
                    </a:cubicBezTo>
                    <a:cubicBezTo>
                      <a:pt x="20304" y="14809"/>
                      <a:pt x="20304" y="12494"/>
                      <a:pt x="20304" y="10180"/>
                    </a:cubicBezTo>
                    <a:cubicBezTo>
                      <a:pt x="21049" y="6323"/>
                      <a:pt x="18070" y="4780"/>
                      <a:pt x="16580" y="2466"/>
                    </a:cubicBezTo>
                    <a:cubicBezTo>
                      <a:pt x="15090" y="151"/>
                      <a:pt x="12856" y="151"/>
                      <a:pt x="10621" y="151"/>
                    </a:cubicBezTo>
                    <a:cubicBezTo>
                      <a:pt x="6897" y="-620"/>
                      <a:pt x="5408" y="1694"/>
                      <a:pt x="3173" y="4009"/>
                    </a:cubicBezTo>
                    <a:cubicBezTo>
                      <a:pt x="939" y="5551"/>
                      <a:pt x="-551" y="7094"/>
                      <a:pt x="194" y="10180"/>
                    </a:cubicBezTo>
                    <a:cubicBezTo>
                      <a:pt x="194" y="15580"/>
                      <a:pt x="5408" y="20209"/>
                      <a:pt x="10621" y="2098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5" name="Freeform 778"/>
              <p:cNvSpPr/>
              <p:nvPr/>
            </p:nvSpPr>
            <p:spPr>
              <a:xfrm>
                <a:off x="6718457" y="490672"/>
                <a:ext cx="110859" cy="1101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0" h="19507" extrusionOk="0">
                    <a:moveTo>
                      <a:pt x="10951" y="18834"/>
                    </a:moveTo>
                    <a:cubicBezTo>
                      <a:pt x="14809" y="20994"/>
                      <a:pt x="15580" y="17394"/>
                      <a:pt x="17894" y="15954"/>
                    </a:cubicBezTo>
                    <a:cubicBezTo>
                      <a:pt x="20209" y="13794"/>
                      <a:pt x="20980" y="11634"/>
                      <a:pt x="20980" y="9474"/>
                    </a:cubicBezTo>
                    <a:cubicBezTo>
                      <a:pt x="20980" y="5874"/>
                      <a:pt x="18666" y="4434"/>
                      <a:pt x="17123" y="2274"/>
                    </a:cubicBezTo>
                    <a:cubicBezTo>
                      <a:pt x="14809" y="114"/>
                      <a:pt x="12494" y="114"/>
                      <a:pt x="9409" y="114"/>
                    </a:cubicBezTo>
                    <a:cubicBezTo>
                      <a:pt x="6323" y="-606"/>
                      <a:pt x="4780" y="2274"/>
                      <a:pt x="2466" y="3714"/>
                    </a:cubicBezTo>
                    <a:cubicBezTo>
                      <a:pt x="151" y="5154"/>
                      <a:pt x="151" y="7314"/>
                      <a:pt x="151" y="9474"/>
                    </a:cubicBezTo>
                    <a:cubicBezTo>
                      <a:pt x="-620" y="13074"/>
                      <a:pt x="1694" y="14514"/>
                      <a:pt x="4009" y="16674"/>
                    </a:cubicBezTo>
                    <a:cubicBezTo>
                      <a:pt x="5551" y="18834"/>
                      <a:pt x="7866" y="20274"/>
                      <a:pt x="10951" y="1883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6" name="Freeform 779"/>
              <p:cNvSpPr/>
              <p:nvPr/>
            </p:nvSpPr>
            <p:spPr>
              <a:xfrm>
                <a:off x="11511961" y="825104"/>
                <a:ext cx="114136" cy="1090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83" extrusionOk="0">
                    <a:moveTo>
                      <a:pt x="11571" y="19965"/>
                    </a:moveTo>
                    <a:cubicBezTo>
                      <a:pt x="15429" y="20710"/>
                      <a:pt x="16200" y="17731"/>
                      <a:pt x="18514" y="16241"/>
                    </a:cubicBezTo>
                    <a:cubicBezTo>
                      <a:pt x="20829" y="14751"/>
                      <a:pt x="20829" y="12517"/>
                      <a:pt x="21600" y="10282"/>
                    </a:cubicBezTo>
                    <a:cubicBezTo>
                      <a:pt x="21600" y="6558"/>
                      <a:pt x="19286" y="5069"/>
                      <a:pt x="17743" y="2834"/>
                    </a:cubicBezTo>
                    <a:cubicBezTo>
                      <a:pt x="15429" y="600"/>
                      <a:pt x="13886" y="-890"/>
                      <a:pt x="10800" y="600"/>
                    </a:cubicBezTo>
                    <a:cubicBezTo>
                      <a:pt x="6943" y="-890"/>
                      <a:pt x="5400" y="2089"/>
                      <a:pt x="3086" y="3579"/>
                    </a:cubicBezTo>
                    <a:cubicBezTo>
                      <a:pt x="771" y="5813"/>
                      <a:pt x="771" y="8048"/>
                      <a:pt x="0" y="10282"/>
                    </a:cubicBezTo>
                    <a:cubicBezTo>
                      <a:pt x="0" y="14007"/>
                      <a:pt x="3086" y="15496"/>
                      <a:pt x="4629" y="17731"/>
                    </a:cubicBezTo>
                    <a:cubicBezTo>
                      <a:pt x="6171" y="19965"/>
                      <a:pt x="8486" y="19965"/>
                      <a:pt x="11571" y="1996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7" name="Freeform 780"/>
              <p:cNvSpPr/>
              <p:nvPr/>
            </p:nvSpPr>
            <p:spPr>
              <a:xfrm>
                <a:off x="1439972" y="490654"/>
                <a:ext cx="109186" cy="1104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50" h="20345" extrusionOk="0">
                    <a:moveTo>
                      <a:pt x="16971" y="2352"/>
                    </a:moveTo>
                    <a:cubicBezTo>
                      <a:pt x="14657" y="118"/>
                      <a:pt x="12343" y="118"/>
                      <a:pt x="10029" y="118"/>
                    </a:cubicBezTo>
                    <a:cubicBezTo>
                      <a:pt x="6171" y="-627"/>
                      <a:pt x="4629" y="2352"/>
                      <a:pt x="2314" y="3842"/>
                    </a:cubicBezTo>
                    <a:cubicBezTo>
                      <a:pt x="0" y="5332"/>
                      <a:pt x="0" y="7566"/>
                      <a:pt x="0" y="10545"/>
                    </a:cubicBezTo>
                    <a:cubicBezTo>
                      <a:pt x="0" y="15014"/>
                      <a:pt x="5400" y="20228"/>
                      <a:pt x="11571" y="20228"/>
                    </a:cubicBezTo>
                    <a:cubicBezTo>
                      <a:pt x="14657" y="20973"/>
                      <a:pt x="15429" y="17994"/>
                      <a:pt x="17743" y="16504"/>
                    </a:cubicBezTo>
                    <a:cubicBezTo>
                      <a:pt x="20829" y="14270"/>
                      <a:pt x="20829" y="12035"/>
                      <a:pt x="20829" y="9801"/>
                    </a:cubicBezTo>
                    <a:cubicBezTo>
                      <a:pt x="21600" y="6076"/>
                      <a:pt x="18514" y="4587"/>
                      <a:pt x="16971" y="235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8" name="Freeform 781"/>
              <p:cNvSpPr/>
              <p:nvPr/>
            </p:nvSpPr>
            <p:spPr>
              <a:xfrm>
                <a:off x="5066920" y="1151731"/>
                <a:ext cx="111353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11" h="21600" extrusionOk="0">
                    <a:moveTo>
                      <a:pt x="4125" y="18400"/>
                    </a:moveTo>
                    <a:cubicBezTo>
                      <a:pt x="5614" y="20800"/>
                      <a:pt x="7849" y="21600"/>
                      <a:pt x="10828" y="21600"/>
                    </a:cubicBezTo>
                    <a:cubicBezTo>
                      <a:pt x="13808" y="21600"/>
                      <a:pt x="15297" y="20000"/>
                      <a:pt x="16787" y="18400"/>
                    </a:cubicBezTo>
                    <a:cubicBezTo>
                      <a:pt x="19021" y="16000"/>
                      <a:pt x="20511" y="14400"/>
                      <a:pt x="20511" y="11200"/>
                    </a:cubicBezTo>
                    <a:cubicBezTo>
                      <a:pt x="19766" y="5600"/>
                      <a:pt x="15297" y="0"/>
                      <a:pt x="10828" y="0"/>
                    </a:cubicBezTo>
                    <a:cubicBezTo>
                      <a:pt x="7849" y="0"/>
                      <a:pt x="5614" y="800"/>
                      <a:pt x="4125" y="3200"/>
                    </a:cubicBezTo>
                    <a:cubicBezTo>
                      <a:pt x="1890" y="5600"/>
                      <a:pt x="-1089" y="7200"/>
                      <a:pt x="401" y="10400"/>
                    </a:cubicBezTo>
                    <a:cubicBezTo>
                      <a:pt x="-1089" y="14400"/>
                      <a:pt x="1890" y="16000"/>
                      <a:pt x="4125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69" name="Freeform 782"/>
              <p:cNvSpPr/>
              <p:nvPr/>
            </p:nvSpPr>
            <p:spPr>
              <a:xfrm>
                <a:off x="4903827" y="1151731"/>
                <a:ext cx="111843" cy="1108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02" h="20980" extrusionOk="0">
                    <a:moveTo>
                      <a:pt x="2726" y="16971"/>
                    </a:moveTo>
                    <a:cubicBezTo>
                      <a:pt x="4961" y="19286"/>
                      <a:pt x="6450" y="21600"/>
                      <a:pt x="10174" y="20829"/>
                    </a:cubicBezTo>
                    <a:cubicBezTo>
                      <a:pt x="12409" y="20829"/>
                      <a:pt x="14643" y="20057"/>
                      <a:pt x="16133" y="18514"/>
                    </a:cubicBezTo>
                    <a:cubicBezTo>
                      <a:pt x="17623" y="16200"/>
                      <a:pt x="20602" y="14657"/>
                      <a:pt x="20602" y="10800"/>
                    </a:cubicBezTo>
                    <a:cubicBezTo>
                      <a:pt x="19857" y="8486"/>
                      <a:pt x="19857" y="6171"/>
                      <a:pt x="17623" y="3857"/>
                    </a:cubicBezTo>
                    <a:cubicBezTo>
                      <a:pt x="15388" y="2314"/>
                      <a:pt x="13899" y="0"/>
                      <a:pt x="10174" y="0"/>
                    </a:cubicBezTo>
                    <a:cubicBezTo>
                      <a:pt x="4961" y="0"/>
                      <a:pt x="492" y="4629"/>
                      <a:pt x="492" y="10800"/>
                    </a:cubicBezTo>
                    <a:cubicBezTo>
                      <a:pt x="-998" y="13114"/>
                      <a:pt x="1236" y="15429"/>
                      <a:pt x="2726" y="1697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0" name="Freeform 783"/>
              <p:cNvSpPr/>
              <p:nvPr/>
            </p:nvSpPr>
            <p:spPr>
              <a:xfrm>
                <a:off x="4739255" y="1151984"/>
                <a:ext cx="111925" cy="110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6" h="19887" extrusionOk="0">
                    <a:moveTo>
                      <a:pt x="10545" y="19554"/>
                    </a:moveTo>
                    <a:cubicBezTo>
                      <a:pt x="14270" y="20994"/>
                      <a:pt x="15759" y="17394"/>
                      <a:pt x="17249" y="15954"/>
                    </a:cubicBezTo>
                    <a:cubicBezTo>
                      <a:pt x="20228" y="14514"/>
                      <a:pt x="20228" y="11634"/>
                      <a:pt x="20228" y="9474"/>
                    </a:cubicBezTo>
                    <a:cubicBezTo>
                      <a:pt x="20973" y="5874"/>
                      <a:pt x="17994" y="4434"/>
                      <a:pt x="16504" y="2274"/>
                    </a:cubicBezTo>
                    <a:cubicBezTo>
                      <a:pt x="15014" y="114"/>
                      <a:pt x="12035" y="114"/>
                      <a:pt x="9801" y="114"/>
                    </a:cubicBezTo>
                    <a:cubicBezTo>
                      <a:pt x="6076" y="-606"/>
                      <a:pt x="4587" y="2274"/>
                      <a:pt x="2352" y="3714"/>
                    </a:cubicBezTo>
                    <a:cubicBezTo>
                      <a:pt x="863" y="5874"/>
                      <a:pt x="118" y="7314"/>
                      <a:pt x="118" y="10194"/>
                    </a:cubicBezTo>
                    <a:cubicBezTo>
                      <a:pt x="-627" y="13074"/>
                      <a:pt x="2352" y="14514"/>
                      <a:pt x="3842" y="16674"/>
                    </a:cubicBezTo>
                    <a:cubicBezTo>
                      <a:pt x="5332" y="18834"/>
                      <a:pt x="7566" y="20274"/>
                      <a:pt x="10545" y="1955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1" name="Freeform 784"/>
              <p:cNvSpPr/>
              <p:nvPr/>
            </p:nvSpPr>
            <p:spPr>
              <a:xfrm>
                <a:off x="2753302" y="989242"/>
                <a:ext cx="114135" cy="108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05" extrusionOk="0">
                    <a:moveTo>
                      <a:pt x="10800" y="19513"/>
                    </a:moveTo>
                    <a:cubicBezTo>
                      <a:pt x="13886" y="21003"/>
                      <a:pt x="15429" y="18769"/>
                      <a:pt x="17743" y="17279"/>
                    </a:cubicBezTo>
                    <a:cubicBezTo>
                      <a:pt x="19286" y="15044"/>
                      <a:pt x="21600" y="13555"/>
                      <a:pt x="21600" y="9831"/>
                    </a:cubicBezTo>
                    <a:cubicBezTo>
                      <a:pt x="21600" y="6851"/>
                      <a:pt x="20057" y="5362"/>
                      <a:pt x="17743" y="3127"/>
                    </a:cubicBezTo>
                    <a:cubicBezTo>
                      <a:pt x="16200" y="1637"/>
                      <a:pt x="14657" y="-597"/>
                      <a:pt x="11571" y="148"/>
                    </a:cubicBezTo>
                    <a:cubicBezTo>
                      <a:pt x="8486" y="148"/>
                      <a:pt x="6171" y="148"/>
                      <a:pt x="4629" y="2382"/>
                    </a:cubicBezTo>
                    <a:cubicBezTo>
                      <a:pt x="2314" y="4617"/>
                      <a:pt x="0" y="6106"/>
                      <a:pt x="0" y="9831"/>
                    </a:cubicBezTo>
                    <a:cubicBezTo>
                      <a:pt x="771" y="12810"/>
                      <a:pt x="771" y="14300"/>
                      <a:pt x="3086" y="16534"/>
                    </a:cubicBezTo>
                    <a:cubicBezTo>
                      <a:pt x="5400" y="18024"/>
                      <a:pt x="6943" y="21003"/>
                      <a:pt x="10800" y="195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2" name="Freeform 785"/>
              <p:cNvSpPr/>
              <p:nvPr/>
            </p:nvSpPr>
            <p:spPr>
              <a:xfrm>
                <a:off x="7876508" y="163607"/>
                <a:ext cx="111352" cy="1093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11" h="20982" extrusionOk="0">
                    <a:moveTo>
                      <a:pt x="4125" y="17743"/>
                    </a:moveTo>
                    <a:cubicBezTo>
                      <a:pt x="5614" y="20057"/>
                      <a:pt x="7849" y="20829"/>
                      <a:pt x="10828" y="20829"/>
                    </a:cubicBezTo>
                    <a:cubicBezTo>
                      <a:pt x="13808" y="21600"/>
                      <a:pt x="15297" y="19286"/>
                      <a:pt x="16787" y="17743"/>
                    </a:cubicBezTo>
                    <a:cubicBezTo>
                      <a:pt x="19021" y="15429"/>
                      <a:pt x="20511" y="13886"/>
                      <a:pt x="20511" y="10800"/>
                    </a:cubicBezTo>
                    <a:cubicBezTo>
                      <a:pt x="19766" y="5400"/>
                      <a:pt x="16042" y="771"/>
                      <a:pt x="10828" y="0"/>
                    </a:cubicBezTo>
                    <a:cubicBezTo>
                      <a:pt x="7849" y="0"/>
                      <a:pt x="5614" y="771"/>
                      <a:pt x="4125" y="3086"/>
                    </a:cubicBezTo>
                    <a:cubicBezTo>
                      <a:pt x="1890" y="5400"/>
                      <a:pt x="-1089" y="6943"/>
                      <a:pt x="401" y="10800"/>
                    </a:cubicBezTo>
                    <a:cubicBezTo>
                      <a:pt x="-1089" y="13886"/>
                      <a:pt x="1890" y="15429"/>
                      <a:pt x="4125" y="177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3" name="Freeform 786"/>
              <p:cNvSpPr/>
              <p:nvPr/>
            </p:nvSpPr>
            <p:spPr>
              <a:xfrm>
                <a:off x="8041018" y="163607"/>
                <a:ext cx="110859" cy="1117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0" h="20593" extrusionOk="0">
                    <a:moveTo>
                      <a:pt x="11571" y="20110"/>
                    </a:moveTo>
                    <a:cubicBezTo>
                      <a:pt x="13886" y="21600"/>
                      <a:pt x="15429" y="19366"/>
                      <a:pt x="16971" y="17131"/>
                    </a:cubicBezTo>
                    <a:cubicBezTo>
                      <a:pt x="19286" y="15641"/>
                      <a:pt x="21600" y="13407"/>
                      <a:pt x="20829" y="10428"/>
                    </a:cubicBezTo>
                    <a:cubicBezTo>
                      <a:pt x="20829" y="7448"/>
                      <a:pt x="20829" y="5959"/>
                      <a:pt x="18514" y="3724"/>
                    </a:cubicBezTo>
                    <a:cubicBezTo>
                      <a:pt x="16200" y="2234"/>
                      <a:pt x="14657" y="0"/>
                      <a:pt x="10800" y="0"/>
                    </a:cubicBezTo>
                    <a:cubicBezTo>
                      <a:pt x="8486" y="0"/>
                      <a:pt x="6171" y="0"/>
                      <a:pt x="3857" y="2979"/>
                    </a:cubicBezTo>
                    <a:cubicBezTo>
                      <a:pt x="2314" y="5214"/>
                      <a:pt x="0" y="6703"/>
                      <a:pt x="0" y="9683"/>
                    </a:cubicBezTo>
                    <a:cubicBezTo>
                      <a:pt x="771" y="14897"/>
                      <a:pt x="5400" y="20110"/>
                      <a:pt x="11571" y="201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4" name="Freeform 787"/>
              <p:cNvSpPr/>
              <p:nvPr/>
            </p:nvSpPr>
            <p:spPr>
              <a:xfrm>
                <a:off x="8205144" y="162322"/>
                <a:ext cx="111049" cy="1104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5" h="20345" extrusionOk="0">
                    <a:moveTo>
                      <a:pt x="4069" y="17994"/>
                    </a:moveTo>
                    <a:cubicBezTo>
                      <a:pt x="5558" y="20228"/>
                      <a:pt x="7793" y="20228"/>
                      <a:pt x="10772" y="20228"/>
                    </a:cubicBezTo>
                    <a:cubicBezTo>
                      <a:pt x="13752" y="20973"/>
                      <a:pt x="15241" y="17994"/>
                      <a:pt x="17476" y="16504"/>
                    </a:cubicBezTo>
                    <a:cubicBezTo>
                      <a:pt x="20455" y="15014"/>
                      <a:pt x="19710" y="12035"/>
                      <a:pt x="20455" y="9801"/>
                    </a:cubicBezTo>
                    <a:cubicBezTo>
                      <a:pt x="20455" y="6076"/>
                      <a:pt x="17476" y="4587"/>
                      <a:pt x="15986" y="2352"/>
                    </a:cubicBezTo>
                    <a:cubicBezTo>
                      <a:pt x="14496" y="863"/>
                      <a:pt x="12262" y="118"/>
                      <a:pt x="10027" y="118"/>
                    </a:cubicBezTo>
                    <a:cubicBezTo>
                      <a:pt x="6303" y="-627"/>
                      <a:pt x="4814" y="2352"/>
                      <a:pt x="2579" y="3842"/>
                    </a:cubicBezTo>
                    <a:cubicBezTo>
                      <a:pt x="345" y="5332"/>
                      <a:pt x="-400" y="7566"/>
                      <a:pt x="345" y="10545"/>
                    </a:cubicBezTo>
                    <a:cubicBezTo>
                      <a:pt x="-1145" y="14270"/>
                      <a:pt x="2579" y="15759"/>
                      <a:pt x="4069" y="1799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5" name="Freeform 788"/>
              <p:cNvSpPr/>
              <p:nvPr/>
            </p:nvSpPr>
            <p:spPr>
              <a:xfrm>
                <a:off x="8369455" y="161908"/>
                <a:ext cx="109341" cy="1108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0" h="20422" extrusionOk="0">
                    <a:moveTo>
                      <a:pt x="2466" y="16580"/>
                    </a:moveTo>
                    <a:cubicBezTo>
                      <a:pt x="4780" y="18070"/>
                      <a:pt x="6323" y="21049"/>
                      <a:pt x="10180" y="20304"/>
                    </a:cubicBezTo>
                    <a:cubicBezTo>
                      <a:pt x="12494" y="20304"/>
                      <a:pt x="14809" y="20304"/>
                      <a:pt x="17123" y="18070"/>
                    </a:cubicBezTo>
                    <a:cubicBezTo>
                      <a:pt x="18666" y="15835"/>
                      <a:pt x="20980" y="14346"/>
                      <a:pt x="20980" y="10621"/>
                    </a:cubicBezTo>
                    <a:cubicBezTo>
                      <a:pt x="20209" y="5408"/>
                      <a:pt x="16351" y="194"/>
                      <a:pt x="10180" y="194"/>
                    </a:cubicBezTo>
                    <a:cubicBezTo>
                      <a:pt x="7866" y="-551"/>
                      <a:pt x="5551" y="939"/>
                      <a:pt x="4009" y="3173"/>
                    </a:cubicBezTo>
                    <a:cubicBezTo>
                      <a:pt x="1694" y="5408"/>
                      <a:pt x="-620" y="6897"/>
                      <a:pt x="151" y="10621"/>
                    </a:cubicBezTo>
                    <a:cubicBezTo>
                      <a:pt x="151" y="12856"/>
                      <a:pt x="923" y="15090"/>
                      <a:pt x="2466" y="1658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6" name="Freeform 789"/>
              <p:cNvSpPr/>
              <p:nvPr/>
            </p:nvSpPr>
            <p:spPr>
              <a:xfrm>
                <a:off x="939934" y="324646"/>
                <a:ext cx="110617" cy="114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76" h="21600" extrusionOk="0">
                    <a:moveTo>
                      <a:pt x="3842" y="18514"/>
                    </a:moveTo>
                    <a:cubicBezTo>
                      <a:pt x="5332" y="20057"/>
                      <a:pt x="7566" y="20829"/>
                      <a:pt x="10545" y="21600"/>
                    </a:cubicBezTo>
                    <a:cubicBezTo>
                      <a:pt x="13525" y="21600"/>
                      <a:pt x="15014" y="20057"/>
                      <a:pt x="17249" y="17743"/>
                    </a:cubicBezTo>
                    <a:cubicBezTo>
                      <a:pt x="18739" y="16200"/>
                      <a:pt x="20973" y="14657"/>
                      <a:pt x="20228" y="10800"/>
                    </a:cubicBezTo>
                    <a:cubicBezTo>
                      <a:pt x="20228" y="5400"/>
                      <a:pt x="15759" y="771"/>
                      <a:pt x="10545" y="0"/>
                    </a:cubicBezTo>
                    <a:cubicBezTo>
                      <a:pt x="7566" y="0"/>
                      <a:pt x="5332" y="1543"/>
                      <a:pt x="3842" y="3086"/>
                    </a:cubicBezTo>
                    <a:cubicBezTo>
                      <a:pt x="2352" y="5400"/>
                      <a:pt x="-627" y="6943"/>
                      <a:pt x="118" y="10800"/>
                    </a:cubicBezTo>
                    <a:cubicBezTo>
                      <a:pt x="-627" y="14657"/>
                      <a:pt x="2352" y="16200"/>
                      <a:pt x="3842" y="1851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7" name="Freeform 790"/>
              <p:cNvSpPr/>
              <p:nvPr/>
            </p:nvSpPr>
            <p:spPr>
              <a:xfrm>
                <a:off x="7217209" y="324646"/>
                <a:ext cx="110859" cy="1128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0" h="20511" extrusionOk="0">
                    <a:moveTo>
                      <a:pt x="10951" y="20110"/>
                    </a:moveTo>
                    <a:cubicBezTo>
                      <a:pt x="14809" y="21600"/>
                      <a:pt x="15580" y="18621"/>
                      <a:pt x="17894" y="16386"/>
                    </a:cubicBezTo>
                    <a:cubicBezTo>
                      <a:pt x="20209" y="14897"/>
                      <a:pt x="20209" y="12662"/>
                      <a:pt x="20980" y="9683"/>
                    </a:cubicBezTo>
                    <a:cubicBezTo>
                      <a:pt x="20980" y="6703"/>
                      <a:pt x="18666" y="5214"/>
                      <a:pt x="17123" y="2979"/>
                    </a:cubicBezTo>
                    <a:cubicBezTo>
                      <a:pt x="14809" y="0"/>
                      <a:pt x="12494" y="745"/>
                      <a:pt x="9409" y="0"/>
                    </a:cubicBezTo>
                    <a:cubicBezTo>
                      <a:pt x="6323" y="0"/>
                      <a:pt x="4780" y="2979"/>
                      <a:pt x="2466" y="4469"/>
                    </a:cubicBezTo>
                    <a:cubicBezTo>
                      <a:pt x="151" y="5959"/>
                      <a:pt x="151" y="8193"/>
                      <a:pt x="151" y="10428"/>
                    </a:cubicBezTo>
                    <a:cubicBezTo>
                      <a:pt x="-620" y="14152"/>
                      <a:pt x="1694" y="15641"/>
                      <a:pt x="4009" y="17876"/>
                    </a:cubicBezTo>
                    <a:cubicBezTo>
                      <a:pt x="5551" y="20110"/>
                      <a:pt x="7866" y="20855"/>
                      <a:pt x="10951" y="201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8" name="Freeform 791"/>
              <p:cNvSpPr/>
              <p:nvPr/>
            </p:nvSpPr>
            <p:spPr>
              <a:xfrm>
                <a:off x="10850606" y="488548"/>
                <a:ext cx="111120" cy="1128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29" h="20511" extrusionOk="0">
                    <a:moveTo>
                      <a:pt x="10029" y="20511"/>
                    </a:moveTo>
                    <a:cubicBezTo>
                      <a:pt x="16200" y="19766"/>
                      <a:pt x="20829" y="15297"/>
                      <a:pt x="20829" y="10828"/>
                    </a:cubicBezTo>
                    <a:cubicBezTo>
                      <a:pt x="21600" y="7849"/>
                      <a:pt x="20057" y="5614"/>
                      <a:pt x="17743" y="4125"/>
                    </a:cubicBezTo>
                    <a:cubicBezTo>
                      <a:pt x="16200" y="1890"/>
                      <a:pt x="14657" y="-1089"/>
                      <a:pt x="10800" y="401"/>
                    </a:cubicBezTo>
                    <a:cubicBezTo>
                      <a:pt x="6943" y="-1089"/>
                      <a:pt x="5400" y="1890"/>
                      <a:pt x="3086" y="4125"/>
                    </a:cubicBezTo>
                    <a:cubicBezTo>
                      <a:pt x="771" y="5614"/>
                      <a:pt x="0" y="7849"/>
                      <a:pt x="0" y="10828"/>
                    </a:cubicBezTo>
                    <a:cubicBezTo>
                      <a:pt x="0" y="13808"/>
                      <a:pt x="1543" y="15297"/>
                      <a:pt x="3857" y="16787"/>
                    </a:cubicBezTo>
                    <a:cubicBezTo>
                      <a:pt x="5400" y="19021"/>
                      <a:pt x="6943" y="20511"/>
                      <a:pt x="10029" y="2051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79" name="Freeform 792"/>
              <p:cNvSpPr/>
              <p:nvPr/>
            </p:nvSpPr>
            <p:spPr>
              <a:xfrm>
                <a:off x="3418043" y="1150160"/>
                <a:ext cx="109186" cy="11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50" h="19887" extrusionOk="0">
                    <a:moveTo>
                      <a:pt x="17093" y="3214"/>
                    </a:moveTo>
                    <a:cubicBezTo>
                      <a:pt x="14779" y="1054"/>
                      <a:pt x="13236" y="-386"/>
                      <a:pt x="10150" y="334"/>
                    </a:cubicBezTo>
                    <a:cubicBezTo>
                      <a:pt x="6293" y="-1106"/>
                      <a:pt x="4750" y="2494"/>
                      <a:pt x="2436" y="3934"/>
                    </a:cubicBezTo>
                    <a:cubicBezTo>
                      <a:pt x="121" y="5374"/>
                      <a:pt x="121" y="7534"/>
                      <a:pt x="121" y="10414"/>
                    </a:cubicBezTo>
                    <a:cubicBezTo>
                      <a:pt x="-650" y="14014"/>
                      <a:pt x="2436" y="15454"/>
                      <a:pt x="3979" y="16894"/>
                    </a:cubicBezTo>
                    <a:cubicBezTo>
                      <a:pt x="5521" y="19774"/>
                      <a:pt x="7836" y="19774"/>
                      <a:pt x="10921" y="19774"/>
                    </a:cubicBezTo>
                    <a:cubicBezTo>
                      <a:pt x="14779" y="20494"/>
                      <a:pt x="16321" y="17614"/>
                      <a:pt x="17864" y="16174"/>
                    </a:cubicBezTo>
                    <a:cubicBezTo>
                      <a:pt x="20179" y="14014"/>
                      <a:pt x="20179" y="12574"/>
                      <a:pt x="20950" y="9694"/>
                    </a:cubicBezTo>
                    <a:cubicBezTo>
                      <a:pt x="20950" y="6814"/>
                      <a:pt x="18636" y="5374"/>
                      <a:pt x="17093" y="321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0" name="Freeform 793"/>
              <p:cNvSpPr/>
              <p:nvPr/>
            </p:nvSpPr>
            <p:spPr>
              <a:xfrm>
                <a:off x="3252260" y="1151855"/>
                <a:ext cx="110480" cy="1106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83" h="20374" extrusionOk="0">
                    <a:moveTo>
                      <a:pt x="3579" y="17277"/>
                    </a:moveTo>
                    <a:cubicBezTo>
                      <a:pt x="5813" y="20256"/>
                      <a:pt x="8048" y="20256"/>
                      <a:pt x="11027" y="20256"/>
                    </a:cubicBezTo>
                    <a:cubicBezTo>
                      <a:pt x="14007" y="21001"/>
                      <a:pt x="15496" y="18022"/>
                      <a:pt x="17731" y="16532"/>
                    </a:cubicBezTo>
                    <a:cubicBezTo>
                      <a:pt x="19965" y="14298"/>
                      <a:pt x="19965" y="12063"/>
                      <a:pt x="19965" y="9829"/>
                    </a:cubicBezTo>
                    <a:cubicBezTo>
                      <a:pt x="20710" y="6104"/>
                      <a:pt x="17731" y="4615"/>
                      <a:pt x="16241" y="2380"/>
                    </a:cubicBezTo>
                    <a:cubicBezTo>
                      <a:pt x="14751" y="891"/>
                      <a:pt x="12517" y="146"/>
                      <a:pt x="10282" y="146"/>
                    </a:cubicBezTo>
                    <a:cubicBezTo>
                      <a:pt x="6558" y="-599"/>
                      <a:pt x="5069" y="1635"/>
                      <a:pt x="2834" y="3870"/>
                    </a:cubicBezTo>
                    <a:cubicBezTo>
                      <a:pt x="600" y="5360"/>
                      <a:pt x="-890" y="7594"/>
                      <a:pt x="600" y="10573"/>
                    </a:cubicBezTo>
                    <a:cubicBezTo>
                      <a:pt x="-890" y="14298"/>
                      <a:pt x="2089" y="15042"/>
                      <a:pt x="3579" y="172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1" name="Freeform 794"/>
              <p:cNvSpPr/>
              <p:nvPr/>
            </p:nvSpPr>
            <p:spPr>
              <a:xfrm>
                <a:off x="5566156" y="986780"/>
                <a:ext cx="110869" cy="1117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2" h="20593" extrusionOk="0">
                    <a:moveTo>
                      <a:pt x="2468" y="16124"/>
                    </a:moveTo>
                    <a:cubicBezTo>
                      <a:pt x="4782" y="18359"/>
                      <a:pt x="6325" y="20593"/>
                      <a:pt x="9411" y="20593"/>
                    </a:cubicBezTo>
                    <a:cubicBezTo>
                      <a:pt x="12496" y="19848"/>
                      <a:pt x="14811" y="19848"/>
                      <a:pt x="17125" y="17614"/>
                    </a:cubicBezTo>
                    <a:cubicBezTo>
                      <a:pt x="18668" y="15379"/>
                      <a:pt x="20982" y="13890"/>
                      <a:pt x="20982" y="10910"/>
                    </a:cubicBezTo>
                    <a:cubicBezTo>
                      <a:pt x="20211" y="4952"/>
                      <a:pt x="15582" y="483"/>
                      <a:pt x="9411" y="483"/>
                    </a:cubicBezTo>
                    <a:cubicBezTo>
                      <a:pt x="7096" y="-1007"/>
                      <a:pt x="5553" y="1227"/>
                      <a:pt x="3239" y="3462"/>
                    </a:cubicBezTo>
                    <a:cubicBezTo>
                      <a:pt x="1696" y="4952"/>
                      <a:pt x="-618" y="6441"/>
                      <a:pt x="153" y="10165"/>
                    </a:cubicBezTo>
                    <a:cubicBezTo>
                      <a:pt x="153" y="13145"/>
                      <a:pt x="153" y="14634"/>
                      <a:pt x="2468" y="161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2" name="Freeform 795"/>
              <p:cNvSpPr/>
              <p:nvPr/>
            </p:nvSpPr>
            <p:spPr>
              <a:xfrm>
                <a:off x="117261" y="0"/>
                <a:ext cx="109445" cy="1104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1200" y="20902"/>
                    </a:moveTo>
                    <a:cubicBezTo>
                      <a:pt x="16000" y="20131"/>
                      <a:pt x="21600" y="14731"/>
                      <a:pt x="21600" y="10102"/>
                    </a:cubicBezTo>
                    <a:cubicBezTo>
                      <a:pt x="20800" y="4702"/>
                      <a:pt x="15200" y="-698"/>
                      <a:pt x="9600" y="73"/>
                    </a:cubicBezTo>
                    <a:cubicBezTo>
                      <a:pt x="4800" y="73"/>
                      <a:pt x="0" y="6245"/>
                      <a:pt x="0" y="10873"/>
                    </a:cubicBezTo>
                    <a:cubicBezTo>
                      <a:pt x="0" y="15502"/>
                      <a:pt x="5600" y="20902"/>
                      <a:pt x="11200" y="209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3" name="Freeform 796"/>
              <p:cNvSpPr/>
              <p:nvPr/>
            </p:nvSpPr>
            <p:spPr>
              <a:xfrm>
                <a:off x="279864" y="100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6000" y="20800"/>
                      <a:pt x="21600" y="15200"/>
                      <a:pt x="21600" y="10400"/>
                    </a:cubicBezTo>
                    <a:cubicBezTo>
                      <a:pt x="21600" y="5600"/>
                      <a:pt x="16000" y="0"/>
                      <a:pt x="10400" y="0"/>
                    </a:cubicBezTo>
                    <a:cubicBezTo>
                      <a:pt x="5600" y="0"/>
                      <a:pt x="0" y="5600"/>
                      <a:pt x="0" y="11200"/>
                    </a:cubicBezTo>
                    <a:cubicBezTo>
                      <a:pt x="0" y="16000"/>
                      <a:pt x="64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4" name="Freeform 797"/>
              <p:cNvSpPr/>
              <p:nvPr/>
            </p:nvSpPr>
            <p:spPr>
              <a:xfrm>
                <a:off x="9529459" y="100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5200" y="21600"/>
                      <a:pt x="21600" y="16000"/>
                      <a:pt x="21600" y="11200"/>
                    </a:cubicBezTo>
                    <a:cubicBezTo>
                      <a:pt x="21600" y="5600"/>
                      <a:pt x="16000" y="0"/>
                      <a:pt x="11200" y="0"/>
                    </a:cubicBezTo>
                    <a:cubicBezTo>
                      <a:pt x="6400" y="0"/>
                      <a:pt x="0" y="4800"/>
                      <a:pt x="0" y="10400"/>
                    </a:cubicBezTo>
                    <a:cubicBezTo>
                      <a:pt x="0" y="16000"/>
                      <a:pt x="5600" y="208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5" name="Freeform 798"/>
              <p:cNvSpPr/>
              <p:nvPr/>
            </p:nvSpPr>
            <p:spPr>
              <a:xfrm>
                <a:off x="9030706" y="100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6000" y="21600"/>
                      <a:pt x="21600" y="16000"/>
                      <a:pt x="21600" y="11200"/>
                    </a:cubicBezTo>
                    <a:cubicBezTo>
                      <a:pt x="21600" y="6400"/>
                      <a:pt x="16800" y="0"/>
                      <a:pt x="11200" y="0"/>
                    </a:cubicBezTo>
                    <a:cubicBezTo>
                      <a:pt x="5600" y="0"/>
                      <a:pt x="800" y="4800"/>
                      <a:pt x="0" y="10400"/>
                    </a:cubicBezTo>
                    <a:cubicBezTo>
                      <a:pt x="0" y="15200"/>
                      <a:pt x="4800" y="208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6" name="Freeform 799"/>
              <p:cNvSpPr/>
              <p:nvPr/>
            </p:nvSpPr>
            <p:spPr>
              <a:xfrm>
                <a:off x="8868103" y="1004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5200" y="21600"/>
                      <a:pt x="20800" y="16000"/>
                      <a:pt x="21600" y="11200"/>
                    </a:cubicBezTo>
                    <a:cubicBezTo>
                      <a:pt x="21600" y="6400"/>
                      <a:pt x="16000" y="0"/>
                      <a:pt x="11200" y="0"/>
                    </a:cubicBezTo>
                    <a:cubicBezTo>
                      <a:pt x="5600" y="0"/>
                      <a:pt x="0" y="4800"/>
                      <a:pt x="0" y="10400"/>
                    </a:cubicBezTo>
                    <a:cubicBezTo>
                      <a:pt x="0" y="15200"/>
                      <a:pt x="56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7" name="Freeform 800"/>
              <p:cNvSpPr/>
              <p:nvPr/>
            </p:nvSpPr>
            <p:spPr>
              <a:xfrm>
                <a:off x="8702374" y="1004"/>
                <a:ext cx="108937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5429" y="21600"/>
                      <a:pt x="20829" y="16000"/>
                      <a:pt x="20829" y="11200"/>
                    </a:cubicBezTo>
                    <a:cubicBezTo>
                      <a:pt x="21600" y="6400"/>
                      <a:pt x="16200" y="0"/>
                      <a:pt x="10800" y="0"/>
                    </a:cubicBezTo>
                    <a:cubicBezTo>
                      <a:pt x="6171" y="0"/>
                      <a:pt x="771" y="4800"/>
                      <a:pt x="0" y="10400"/>
                    </a:cubicBezTo>
                    <a:cubicBezTo>
                      <a:pt x="0" y="15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8" name="Freeform 801"/>
              <p:cNvSpPr/>
              <p:nvPr/>
            </p:nvSpPr>
            <p:spPr>
              <a:xfrm>
                <a:off x="608705" y="163607"/>
                <a:ext cx="108936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102" y="21600"/>
                    </a:moveTo>
                    <a:cubicBezTo>
                      <a:pt x="14731" y="21600"/>
                      <a:pt x="20131" y="16000"/>
                      <a:pt x="20902" y="11200"/>
                    </a:cubicBezTo>
                    <a:cubicBezTo>
                      <a:pt x="20902" y="6400"/>
                      <a:pt x="15502" y="800"/>
                      <a:pt x="10873" y="0"/>
                    </a:cubicBezTo>
                    <a:cubicBezTo>
                      <a:pt x="6245" y="0"/>
                      <a:pt x="73" y="4800"/>
                      <a:pt x="73" y="10400"/>
                    </a:cubicBezTo>
                    <a:cubicBezTo>
                      <a:pt x="-698" y="15200"/>
                      <a:pt x="4702" y="21600"/>
                      <a:pt x="1010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89" name="Freeform 802"/>
              <p:cNvSpPr/>
              <p:nvPr/>
            </p:nvSpPr>
            <p:spPr>
              <a:xfrm>
                <a:off x="778617" y="163607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6000" y="21600"/>
                      <a:pt x="21600" y="15200"/>
                      <a:pt x="21600" y="10400"/>
                    </a:cubicBezTo>
                    <a:cubicBezTo>
                      <a:pt x="20800" y="4800"/>
                      <a:pt x="15200" y="0"/>
                      <a:pt x="9600" y="0"/>
                    </a:cubicBezTo>
                    <a:cubicBezTo>
                      <a:pt x="4800" y="800"/>
                      <a:pt x="0" y="6400"/>
                      <a:pt x="0" y="11200"/>
                    </a:cubicBezTo>
                    <a:cubicBezTo>
                      <a:pt x="0" y="16800"/>
                      <a:pt x="56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90" name="Freeform 803"/>
              <p:cNvSpPr/>
              <p:nvPr/>
            </p:nvSpPr>
            <p:spPr>
              <a:xfrm>
                <a:off x="2091946" y="652979"/>
                <a:ext cx="109446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00" y="21600"/>
                    </a:moveTo>
                    <a:cubicBezTo>
                      <a:pt x="16800" y="21600"/>
                      <a:pt x="21600" y="16000"/>
                      <a:pt x="21600" y="11200"/>
                    </a:cubicBezTo>
                    <a:cubicBezTo>
                      <a:pt x="21600" y="4800"/>
                      <a:pt x="15200" y="0"/>
                      <a:pt x="11200" y="0"/>
                    </a:cubicBezTo>
                    <a:cubicBezTo>
                      <a:pt x="5600" y="0"/>
                      <a:pt x="0" y="6400"/>
                      <a:pt x="0" y="11200"/>
                    </a:cubicBezTo>
                    <a:cubicBezTo>
                      <a:pt x="800" y="16800"/>
                      <a:pt x="6400" y="21600"/>
                      <a:pt x="12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91" name="Freeform 804"/>
              <p:cNvSpPr/>
              <p:nvPr/>
            </p:nvSpPr>
            <p:spPr>
              <a:xfrm>
                <a:off x="2919032" y="989637"/>
                <a:ext cx="109445" cy="108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1200" y="73"/>
                    </a:moveTo>
                    <a:cubicBezTo>
                      <a:pt x="6400" y="-698"/>
                      <a:pt x="0" y="4702"/>
                      <a:pt x="0" y="10102"/>
                    </a:cubicBezTo>
                    <a:cubicBezTo>
                      <a:pt x="0" y="14731"/>
                      <a:pt x="4800" y="20131"/>
                      <a:pt x="10400" y="20902"/>
                    </a:cubicBezTo>
                    <a:cubicBezTo>
                      <a:pt x="15200" y="20902"/>
                      <a:pt x="21600" y="16273"/>
                      <a:pt x="21600" y="10102"/>
                    </a:cubicBezTo>
                    <a:cubicBezTo>
                      <a:pt x="21600" y="5473"/>
                      <a:pt x="16000" y="73"/>
                      <a:pt x="11200" y="7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92" name="Freeform 805"/>
              <p:cNvSpPr/>
              <p:nvPr/>
            </p:nvSpPr>
            <p:spPr>
              <a:xfrm>
                <a:off x="2266052" y="652979"/>
                <a:ext cx="11045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73" y="21600"/>
                    </a:moveTo>
                    <a:cubicBezTo>
                      <a:pt x="15502" y="21600"/>
                      <a:pt x="20902" y="15200"/>
                      <a:pt x="20902" y="10400"/>
                    </a:cubicBezTo>
                    <a:cubicBezTo>
                      <a:pt x="20131" y="5600"/>
                      <a:pt x="14731" y="0"/>
                      <a:pt x="10102" y="0"/>
                    </a:cubicBezTo>
                    <a:cubicBezTo>
                      <a:pt x="4702" y="0"/>
                      <a:pt x="-698" y="6400"/>
                      <a:pt x="73" y="11200"/>
                    </a:cubicBezTo>
                    <a:cubicBezTo>
                      <a:pt x="73" y="16800"/>
                      <a:pt x="5473" y="21600"/>
                      <a:pt x="1087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93" name="Freeform 806"/>
              <p:cNvSpPr/>
              <p:nvPr/>
            </p:nvSpPr>
            <p:spPr>
              <a:xfrm>
                <a:off x="941219" y="163607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6800" y="21600"/>
                      <a:pt x="21600" y="15200"/>
                      <a:pt x="21600" y="10400"/>
                    </a:cubicBezTo>
                    <a:cubicBezTo>
                      <a:pt x="21600" y="5600"/>
                      <a:pt x="16000" y="800"/>
                      <a:pt x="11200" y="0"/>
                    </a:cubicBezTo>
                    <a:cubicBezTo>
                      <a:pt x="6400" y="0"/>
                      <a:pt x="800" y="5600"/>
                      <a:pt x="0" y="10400"/>
                    </a:cubicBezTo>
                    <a:cubicBezTo>
                      <a:pt x="0" y="15200"/>
                      <a:pt x="48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94" name="Freeform 807"/>
              <p:cNvSpPr/>
              <p:nvPr/>
            </p:nvSpPr>
            <p:spPr>
              <a:xfrm>
                <a:off x="6556264" y="491939"/>
                <a:ext cx="106764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05" h="21600" extrusionOk="0">
                    <a:moveTo>
                      <a:pt x="10102" y="0"/>
                    </a:moveTo>
                    <a:cubicBezTo>
                      <a:pt x="5473" y="0"/>
                      <a:pt x="73" y="4800"/>
                      <a:pt x="73" y="10400"/>
                    </a:cubicBezTo>
                    <a:cubicBezTo>
                      <a:pt x="-698" y="14400"/>
                      <a:pt x="4702" y="21600"/>
                      <a:pt x="10102" y="21600"/>
                    </a:cubicBezTo>
                    <a:cubicBezTo>
                      <a:pt x="14731" y="21600"/>
                      <a:pt x="20131" y="16000"/>
                      <a:pt x="20131" y="11200"/>
                    </a:cubicBezTo>
                    <a:cubicBezTo>
                      <a:pt x="20902" y="6400"/>
                      <a:pt x="15502" y="0"/>
                      <a:pt x="1010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1096" name="Group 1009"/>
            <p:cNvGrpSpPr/>
            <p:nvPr/>
          </p:nvGrpSpPr>
          <p:grpSpPr>
            <a:xfrm>
              <a:off x="4690" y="2439041"/>
              <a:ext cx="12113347" cy="1606757"/>
              <a:chOff x="0" y="0"/>
              <a:chExt cx="12113346" cy="1606756"/>
            </a:xfrm>
          </p:grpSpPr>
          <p:sp>
            <p:nvSpPr>
              <p:cNvPr id="896" name="Freeform 809"/>
              <p:cNvSpPr/>
              <p:nvPr/>
            </p:nvSpPr>
            <p:spPr>
              <a:xfrm>
                <a:off x="5891222" y="980306"/>
                <a:ext cx="110450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5429" y="21600"/>
                      <a:pt x="20829" y="16000"/>
                      <a:pt x="20829" y="11200"/>
                    </a:cubicBezTo>
                    <a:cubicBezTo>
                      <a:pt x="21600" y="6400"/>
                      <a:pt x="16200" y="0"/>
                      <a:pt x="10800" y="0"/>
                    </a:cubicBezTo>
                    <a:cubicBezTo>
                      <a:pt x="6943" y="0"/>
                      <a:pt x="0" y="4800"/>
                      <a:pt x="0" y="11200"/>
                    </a:cubicBezTo>
                    <a:cubicBezTo>
                      <a:pt x="771" y="16800"/>
                      <a:pt x="6943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97" name="Freeform 810"/>
              <p:cNvSpPr/>
              <p:nvPr/>
            </p:nvSpPr>
            <p:spPr>
              <a:xfrm>
                <a:off x="6066333" y="980306"/>
                <a:ext cx="105780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77" h="21600" extrusionOk="0">
                    <a:moveTo>
                      <a:pt x="10400" y="21600"/>
                    </a:moveTo>
                    <a:cubicBezTo>
                      <a:pt x="15200" y="21600"/>
                      <a:pt x="20800" y="16000"/>
                      <a:pt x="20800" y="11200"/>
                    </a:cubicBezTo>
                    <a:cubicBezTo>
                      <a:pt x="21600" y="6400"/>
                      <a:pt x="16000" y="0"/>
                      <a:pt x="10400" y="0"/>
                    </a:cubicBezTo>
                    <a:cubicBezTo>
                      <a:pt x="6400" y="0"/>
                      <a:pt x="0" y="4800"/>
                      <a:pt x="0" y="11200"/>
                    </a:cubicBezTo>
                    <a:cubicBezTo>
                      <a:pt x="0" y="16800"/>
                      <a:pt x="64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98" name="Freeform 811"/>
              <p:cNvSpPr/>
              <p:nvPr/>
            </p:nvSpPr>
            <p:spPr>
              <a:xfrm>
                <a:off x="6228936" y="980306"/>
                <a:ext cx="109445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6800" y="21600"/>
                      <a:pt x="21600" y="15200"/>
                      <a:pt x="21600" y="10400"/>
                    </a:cubicBezTo>
                    <a:cubicBezTo>
                      <a:pt x="20800" y="4800"/>
                      <a:pt x="15200" y="0"/>
                      <a:pt x="10400" y="0"/>
                    </a:cubicBezTo>
                    <a:cubicBezTo>
                      <a:pt x="4800" y="0"/>
                      <a:pt x="0" y="6400"/>
                      <a:pt x="0" y="11200"/>
                    </a:cubicBezTo>
                    <a:cubicBezTo>
                      <a:pt x="0" y="16800"/>
                      <a:pt x="64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899" name="Freeform 812"/>
              <p:cNvSpPr/>
              <p:nvPr/>
            </p:nvSpPr>
            <p:spPr>
              <a:xfrm>
                <a:off x="11341541" y="980306"/>
                <a:ext cx="110450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6200" y="21600"/>
                      <a:pt x="21600" y="15200"/>
                      <a:pt x="20829" y="10400"/>
                    </a:cubicBezTo>
                    <a:cubicBezTo>
                      <a:pt x="20829" y="5600"/>
                      <a:pt x="15429" y="0"/>
                      <a:pt x="10800" y="0"/>
                    </a:cubicBezTo>
                    <a:cubicBezTo>
                      <a:pt x="4629" y="0"/>
                      <a:pt x="0" y="6400"/>
                      <a:pt x="0" y="11200"/>
                    </a:cubicBezTo>
                    <a:cubicBezTo>
                      <a:pt x="771" y="16000"/>
                      <a:pt x="6171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0" name="Freeform 813"/>
              <p:cNvSpPr/>
              <p:nvPr/>
            </p:nvSpPr>
            <p:spPr>
              <a:xfrm>
                <a:off x="10028211" y="490935"/>
                <a:ext cx="109446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6800" y="21600"/>
                      <a:pt x="21600" y="15200"/>
                      <a:pt x="21600" y="10400"/>
                    </a:cubicBezTo>
                    <a:cubicBezTo>
                      <a:pt x="20800" y="5600"/>
                      <a:pt x="16000" y="800"/>
                      <a:pt x="11200" y="0"/>
                    </a:cubicBezTo>
                    <a:cubicBezTo>
                      <a:pt x="5600" y="0"/>
                      <a:pt x="0" y="5600"/>
                      <a:pt x="0" y="10400"/>
                    </a:cubicBezTo>
                    <a:cubicBezTo>
                      <a:pt x="0" y="15200"/>
                      <a:pt x="48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1" name="Freeform 814"/>
              <p:cNvSpPr/>
              <p:nvPr/>
            </p:nvSpPr>
            <p:spPr>
              <a:xfrm>
                <a:off x="10190814" y="490935"/>
                <a:ext cx="108937" cy="108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0902" extrusionOk="0">
                    <a:moveTo>
                      <a:pt x="10800" y="20829"/>
                    </a:moveTo>
                    <a:cubicBezTo>
                      <a:pt x="16200" y="20829"/>
                      <a:pt x="21600" y="14657"/>
                      <a:pt x="20829" y="10029"/>
                    </a:cubicBezTo>
                    <a:cubicBezTo>
                      <a:pt x="20829" y="5400"/>
                      <a:pt x="14657" y="0"/>
                      <a:pt x="10029" y="0"/>
                    </a:cubicBezTo>
                    <a:cubicBezTo>
                      <a:pt x="5400" y="0"/>
                      <a:pt x="0" y="6171"/>
                      <a:pt x="0" y="10800"/>
                    </a:cubicBezTo>
                    <a:cubicBezTo>
                      <a:pt x="771" y="16200"/>
                      <a:pt x="6171" y="21600"/>
                      <a:pt x="10800" y="2082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2" name="Freeform 815"/>
              <p:cNvSpPr/>
              <p:nvPr/>
            </p:nvSpPr>
            <p:spPr>
              <a:xfrm>
                <a:off x="7218623" y="490935"/>
                <a:ext cx="109445" cy="108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9600" y="20829"/>
                    </a:moveTo>
                    <a:cubicBezTo>
                      <a:pt x="15200" y="21600"/>
                      <a:pt x="20800" y="16200"/>
                      <a:pt x="21600" y="10800"/>
                    </a:cubicBezTo>
                    <a:cubicBezTo>
                      <a:pt x="21600" y="6171"/>
                      <a:pt x="16000" y="0"/>
                      <a:pt x="10400" y="0"/>
                    </a:cubicBezTo>
                    <a:cubicBezTo>
                      <a:pt x="6400" y="0"/>
                      <a:pt x="0" y="4629"/>
                      <a:pt x="0" y="10800"/>
                    </a:cubicBezTo>
                    <a:cubicBezTo>
                      <a:pt x="0" y="15429"/>
                      <a:pt x="4800" y="20829"/>
                      <a:pt x="9600" y="2082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3" name="Freeform 816"/>
              <p:cNvSpPr/>
              <p:nvPr/>
            </p:nvSpPr>
            <p:spPr>
              <a:xfrm>
                <a:off x="7379663" y="490935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0"/>
                    </a:moveTo>
                    <a:cubicBezTo>
                      <a:pt x="6400" y="0"/>
                      <a:pt x="0" y="5600"/>
                      <a:pt x="0" y="10400"/>
                    </a:cubicBezTo>
                    <a:cubicBezTo>
                      <a:pt x="0" y="16000"/>
                      <a:pt x="5600" y="21600"/>
                      <a:pt x="10400" y="21600"/>
                    </a:cubicBezTo>
                    <a:cubicBezTo>
                      <a:pt x="15200" y="21600"/>
                      <a:pt x="21600" y="16800"/>
                      <a:pt x="21600" y="11200"/>
                    </a:cubicBezTo>
                    <a:cubicBezTo>
                      <a:pt x="21600" y="6400"/>
                      <a:pt x="16000" y="800"/>
                      <a:pt x="112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4" name="Freeform 817"/>
              <p:cNvSpPr/>
              <p:nvPr/>
            </p:nvSpPr>
            <p:spPr>
              <a:xfrm>
                <a:off x="10355539" y="490935"/>
                <a:ext cx="10676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05" h="21600" extrusionOk="0">
                    <a:moveTo>
                      <a:pt x="10102" y="21600"/>
                    </a:moveTo>
                    <a:cubicBezTo>
                      <a:pt x="14731" y="21600"/>
                      <a:pt x="20131" y="16800"/>
                      <a:pt x="20131" y="12000"/>
                    </a:cubicBezTo>
                    <a:cubicBezTo>
                      <a:pt x="20902" y="6400"/>
                      <a:pt x="15502" y="800"/>
                      <a:pt x="10873" y="0"/>
                    </a:cubicBezTo>
                    <a:cubicBezTo>
                      <a:pt x="5473" y="0"/>
                      <a:pt x="73" y="5600"/>
                      <a:pt x="73" y="10400"/>
                    </a:cubicBezTo>
                    <a:cubicBezTo>
                      <a:pt x="-698" y="16000"/>
                      <a:pt x="4702" y="21600"/>
                      <a:pt x="1010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5" name="Freeform 818"/>
              <p:cNvSpPr/>
              <p:nvPr/>
            </p:nvSpPr>
            <p:spPr>
              <a:xfrm>
                <a:off x="6389975" y="819267"/>
                <a:ext cx="11045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5429" y="21600"/>
                      <a:pt x="20829" y="16000"/>
                      <a:pt x="20829" y="11200"/>
                    </a:cubicBezTo>
                    <a:cubicBezTo>
                      <a:pt x="21600" y="6400"/>
                      <a:pt x="16200" y="0"/>
                      <a:pt x="10800" y="0"/>
                    </a:cubicBezTo>
                    <a:cubicBezTo>
                      <a:pt x="6171" y="0"/>
                      <a:pt x="0" y="4800"/>
                      <a:pt x="0" y="10400"/>
                    </a:cubicBezTo>
                    <a:cubicBezTo>
                      <a:pt x="0" y="15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6" name="Freeform 819"/>
              <p:cNvSpPr/>
              <p:nvPr/>
            </p:nvSpPr>
            <p:spPr>
              <a:xfrm>
                <a:off x="8539770" y="328332"/>
                <a:ext cx="11045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6200" y="20800"/>
                      <a:pt x="21600" y="15200"/>
                      <a:pt x="20829" y="9600"/>
                    </a:cubicBezTo>
                    <a:cubicBezTo>
                      <a:pt x="20829" y="4800"/>
                      <a:pt x="14657" y="0"/>
                      <a:pt x="10029" y="0"/>
                    </a:cubicBezTo>
                    <a:cubicBezTo>
                      <a:pt x="5400" y="0"/>
                      <a:pt x="0" y="5600"/>
                      <a:pt x="0" y="11200"/>
                    </a:cubicBezTo>
                    <a:cubicBezTo>
                      <a:pt x="0" y="16000"/>
                      <a:pt x="6171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7" name="Freeform 820"/>
              <p:cNvSpPr/>
              <p:nvPr/>
            </p:nvSpPr>
            <p:spPr>
              <a:xfrm>
                <a:off x="7542265" y="490935"/>
                <a:ext cx="11045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6200" y="21600"/>
                      <a:pt x="21600" y="16000"/>
                      <a:pt x="20829" y="10400"/>
                    </a:cubicBezTo>
                    <a:cubicBezTo>
                      <a:pt x="20829" y="5600"/>
                      <a:pt x="15429" y="0"/>
                      <a:pt x="10800" y="0"/>
                    </a:cubicBezTo>
                    <a:cubicBezTo>
                      <a:pt x="5400" y="0"/>
                      <a:pt x="0" y="6400"/>
                      <a:pt x="0" y="11200"/>
                    </a:cubicBezTo>
                    <a:cubicBezTo>
                      <a:pt x="0" y="16000"/>
                      <a:pt x="6171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8" name="Freeform 821"/>
              <p:cNvSpPr/>
              <p:nvPr/>
            </p:nvSpPr>
            <p:spPr>
              <a:xfrm>
                <a:off x="7716371" y="490935"/>
                <a:ext cx="110450" cy="108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0902" extrusionOk="0">
                    <a:moveTo>
                      <a:pt x="10873" y="20829"/>
                    </a:moveTo>
                    <a:cubicBezTo>
                      <a:pt x="15502" y="20829"/>
                      <a:pt x="20902" y="15429"/>
                      <a:pt x="20902" y="10800"/>
                    </a:cubicBezTo>
                    <a:cubicBezTo>
                      <a:pt x="20131" y="4629"/>
                      <a:pt x="13959" y="0"/>
                      <a:pt x="10102" y="0"/>
                    </a:cubicBezTo>
                    <a:cubicBezTo>
                      <a:pt x="4702" y="0"/>
                      <a:pt x="-698" y="6171"/>
                      <a:pt x="73" y="10800"/>
                    </a:cubicBezTo>
                    <a:cubicBezTo>
                      <a:pt x="73" y="16200"/>
                      <a:pt x="5473" y="21600"/>
                      <a:pt x="10873" y="2082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09" name="Freeform 822"/>
              <p:cNvSpPr/>
              <p:nvPr/>
            </p:nvSpPr>
            <p:spPr>
              <a:xfrm>
                <a:off x="3252054" y="1316456"/>
                <a:ext cx="110450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6200" y="20800"/>
                      <a:pt x="21600" y="15200"/>
                      <a:pt x="20829" y="9600"/>
                    </a:cubicBezTo>
                    <a:cubicBezTo>
                      <a:pt x="20829" y="4800"/>
                      <a:pt x="15429" y="0"/>
                      <a:pt x="10800" y="0"/>
                    </a:cubicBezTo>
                    <a:cubicBezTo>
                      <a:pt x="5400" y="0"/>
                      <a:pt x="0" y="5600"/>
                      <a:pt x="0" y="10400"/>
                    </a:cubicBezTo>
                    <a:cubicBezTo>
                      <a:pt x="771" y="16000"/>
                      <a:pt x="6171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0" name="Freeform 823"/>
              <p:cNvSpPr/>
              <p:nvPr/>
            </p:nvSpPr>
            <p:spPr>
              <a:xfrm>
                <a:off x="1767300" y="819267"/>
                <a:ext cx="110449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73" y="21600"/>
                    </a:moveTo>
                    <a:cubicBezTo>
                      <a:pt x="15502" y="20800"/>
                      <a:pt x="20902" y="15200"/>
                      <a:pt x="20902" y="9600"/>
                    </a:cubicBezTo>
                    <a:cubicBezTo>
                      <a:pt x="20131" y="4800"/>
                      <a:pt x="14731" y="0"/>
                      <a:pt x="10102" y="0"/>
                    </a:cubicBezTo>
                    <a:cubicBezTo>
                      <a:pt x="4702" y="0"/>
                      <a:pt x="-698" y="5600"/>
                      <a:pt x="73" y="11200"/>
                    </a:cubicBezTo>
                    <a:cubicBezTo>
                      <a:pt x="73" y="16000"/>
                      <a:pt x="5473" y="21600"/>
                      <a:pt x="1087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1" name="Freeform 824"/>
              <p:cNvSpPr/>
              <p:nvPr/>
            </p:nvSpPr>
            <p:spPr>
              <a:xfrm>
                <a:off x="10519147" y="655639"/>
                <a:ext cx="109445" cy="105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77" extrusionOk="0">
                    <a:moveTo>
                      <a:pt x="10400" y="20877"/>
                    </a:moveTo>
                    <a:cubicBezTo>
                      <a:pt x="16800" y="20877"/>
                      <a:pt x="21600" y="14477"/>
                      <a:pt x="21600" y="10477"/>
                    </a:cubicBezTo>
                    <a:cubicBezTo>
                      <a:pt x="20800" y="4877"/>
                      <a:pt x="16800" y="877"/>
                      <a:pt x="11200" y="77"/>
                    </a:cubicBezTo>
                    <a:cubicBezTo>
                      <a:pt x="6400" y="-723"/>
                      <a:pt x="0" y="4877"/>
                      <a:pt x="0" y="10477"/>
                    </a:cubicBezTo>
                    <a:cubicBezTo>
                      <a:pt x="0" y="15277"/>
                      <a:pt x="5600" y="20877"/>
                      <a:pt x="10400" y="208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2" name="Freeform 825"/>
              <p:cNvSpPr/>
              <p:nvPr/>
            </p:nvSpPr>
            <p:spPr>
              <a:xfrm>
                <a:off x="10680186" y="655659"/>
                <a:ext cx="110449" cy="1067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0205" extrusionOk="0">
                    <a:moveTo>
                      <a:pt x="10800" y="20132"/>
                    </a:moveTo>
                    <a:cubicBezTo>
                      <a:pt x="16200" y="20132"/>
                      <a:pt x="21600" y="13960"/>
                      <a:pt x="20829" y="9332"/>
                    </a:cubicBezTo>
                    <a:cubicBezTo>
                      <a:pt x="20057" y="4703"/>
                      <a:pt x="14657" y="-697"/>
                      <a:pt x="10029" y="74"/>
                    </a:cubicBezTo>
                    <a:cubicBezTo>
                      <a:pt x="5400" y="74"/>
                      <a:pt x="0" y="5474"/>
                      <a:pt x="0" y="10103"/>
                    </a:cubicBezTo>
                    <a:cubicBezTo>
                      <a:pt x="0" y="15503"/>
                      <a:pt x="6171" y="20903"/>
                      <a:pt x="10800" y="20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3" name="Freeform 826"/>
              <p:cNvSpPr/>
              <p:nvPr/>
            </p:nvSpPr>
            <p:spPr>
              <a:xfrm>
                <a:off x="10850606" y="655660"/>
                <a:ext cx="109445" cy="1067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05" extrusionOk="0">
                    <a:moveTo>
                      <a:pt x="12000" y="20131"/>
                    </a:moveTo>
                    <a:cubicBezTo>
                      <a:pt x="16800" y="20131"/>
                      <a:pt x="21600" y="14731"/>
                      <a:pt x="21600" y="10102"/>
                    </a:cubicBezTo>
                    <a:cubicBezTo>
                      <a:pt x="21600" y="4702"/>
                      <a:pt x="16000" y="-698"/>
                      <a:pt x="11200" y="73"/>
                    </a:cubicBezTo>
                    <a:cubicBezTo>
                      <a:pt x="5600" y="73"/>
                      <a:pt x="0" y="5473"/>
                      <a:pt x="0" y="10873"/>
                    </a:cubicBezTo>
                    <a:cubicBezTo>
                      <a:pt x="800" y="15502"/>
                      <a:pt x="6400" y="20902"/>
                      <a:pt x="12000" y="2013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4" name="Freeform 827"/>
              <p:cNvSpPr/>
              <p:nvPr/>
            </p:nvSpPr>
            <p:spPr>
              <a:xfrm>
                <a:off x="2590699" y="1150727"/>
                <a:ext cx="11045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5429" y="21600"/>
                      <a:pt x="20829" y="16800"/>
                      <a:pt x="20829" y="12000"/>
                    </a:cubicBezTo>
                    <a:cubicBezTo>
                      <a:pt x="21600" y="6400"/>
                      <a:pt x="16200" y="800"/>
                      <a:pt x="10800" y="0"/>
                    </a:cubicBezTo>
                    <a:cubicBezTo>
                      <a:pt x="6171" y="0"/>
                      <a:pt x="771" y="5600"/>
                      <a:pt x="0" y="10400"/>
                    </a:cubicBezTo>
                    <a:cubicBezTo>
                      <a:pt x="0" y="160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5" name="Freeform 828"/>
              <p:cNvSpPr/>
              <p:nvPr/>
            </p:nvSpPr>
            <p:spPr>
              <a:xfrm>
                <a:off x="4577892" y="147905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0"/>
                    </a:moveTo>
                    <a:cubicBezTo>
                      <a:pt x="5600" y="0"/>
                      <a:pt x="0" y="5600"/>
                      <a:pt x="0" y="10400"/>
                    </a:cubicBezTo>
                    <a:cubicBezTo>
                      <a:pt x="0" y="15200"/>
                      <a:pt x="4800" y="21600"/>
                      <a:pt x="10400" y="21600"/>
                    </a:cubicBezTo>
                    <a:cubicBezTo>
                      <a:pt x="15200" y="21600"/>
                      <a:pt x="21600" y="16000"/>
                      <a:pt x="21600" y="11200"/>
                    </a:cubicBezTo>
                    <a:cubicBezTo>
                      <a:pt x="21600" y="6400"/>
                      <a:pt x="16800" y="0"/>
                      <a:pt x="104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6" name="Freeform 829"/>
              <p:cNvSpPr/>
              <p:nvPr/>
            </p:nvSpPr>
            <p:spPr>
              <a:xfrm>
                <a:off x="4407472" y="147905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6000" y="21600"/>
                      <a:pt x="20800" y="16000"/>
                      <a:pt x="21600" y="11200"/>
                    </a:cubicBezTo>
                    <a:cubicBezTo>
                      <a:pt x="21600" y="6400"/>
                      <a:pt x="16000" y="0"/>
                      <a:pt x="10400" y="0"/>
                    </a:cubicBezTo>
                    <a:cubicBezTo>
                      <a:pt x="6400" y="0"/>
                      <a:pt x="0" y="4800"/>
                      <a:pt x="0" y="11200"/>
                    </a:cubicBezTo>
                    <a:cubicBezTo>
                      <a:pt x="0" y="16800"/>
                      <a:pt x="64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7" name="Freeform 830"/>
              <p:cNvSpPr/>
              <p:nvPr/>
            </p:nvSpPr>
            <p:spPr>
              <a:xfrm>
                <a:off x="2756988" y="1150727"/>
                <a:ext cx="106765" cy="110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05" h="20902" extrusionOk="0">
                    <a:moveTo>
                      <a:pt x="10873" y="20829"/>
                    </a:moveTo>
                    <a:cubicBezTo>
                      <a:pt x="15502" y="20829"/>
                      <a:pt x="20902" y="14657"/>
                      <a:pt x="20131" y="10029"/>
                    </a:cubicBezTo>
                    <a:cubicBezTo>
                      <a:pt x="20131" y="5400"/>
                      <a:pt x="14731" y="0"/>
                      <a:pt x="10102" y="0"/>
                    </a:cubicBezTo>
                    <a:cubicBezTo>
                      <a:pt x="4702" y="0"/>
                      <a:pt x="-698" y="6171"/>
                      <a:pt x="73" y="10800"/>
                    </a:cubicBezTo>
                    <a:cubicBezTo>
                      <a:pt x="73" y="16200"/>
                      <a:pt x="5473" y="21600"/>
                      <a:pt x="10873" y="2082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8" name="Freeform 831"/>
              <p:cNvSpPr/>
              <p:nvPr/>
            </p:nvSpPr>
            <p:spPr>
              <a:xfrm>
                <a:off x="5567580" y="1150727"/>
                <a:ext cx="109445" cy="110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9600" y="20829"/>
                    </a:moveTo>
                    <a:cubicBezTo>
                      <a:pt x="15200" y="21600"/>
                      <a:pt x="20800" y="16200"/>
                      <a:pt x="21600" y="10800"/>
                    </a:cubicBezTo>
                    <a:cubicBezTo>
                      <a:pt x="21600" y="6171"/>
                      <a:pt x="16000" y="771"/>
                      <a:pt x="10400" y="0"/>
                    </a:cubicBezTo>
                    <a:cubicBezTo>
                      <a:pt x="6400" y="0"/>
                      <a:pt x="0" y="5400"/>
                      <a:pt x="0" y="10800"/>
                    </a:cubicBezTo>
                    <a:cubicBezTo>
                      <a:pt x="0" y="15429"/>
                      <a:pt x="4800" y="20829"/>
                      <a:pt x="9600" y="2082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19" name="Freeform 832"/>
              <p:cNvSpPr/>
              <p:nvPr/>
            </p:nvSpPr>
            <p:spPr>
              <a:xfrm>
                <a:off x="4241743" y="147905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6000" y="21600"/>
                      <a:pt x="21600" y="16000"/>
                      <a:pt x="21600" y="11200"/>
                    </a:cubicBezTo>
                    <a:cubicBezTo>
                      <a:pt x="21600" y="6400"/>
                      <a:pt x="16800" y="0"/>
                      <a:pt x="11200" y="0"/>
                    </a:cubicBezTo>
                    <a:cubicBezTo>
                      <a:pt x="4800" y="0"/>
                      <a:pt x="0" y="6400"/>
                      <a:pt x="0" y="11200"/>
                    </a:cubicBezTo>
                    <a:cubicBezTo>
                      <a:pt x="800" y="16000"/>
                      <a:pt x="56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0" name="Freeform 833"/>
              <p:cNvSpPr/>
              <p:nvPr/>
            </p:nvSpPr>
            <p:spPr>
              <a:xfrm>
                <a:off x="1602575" y="819267"/>
                <a:ext cx="108937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6200" y="20800"/>
                      <a:pt x="20057" y="16800"/>
                      <a:pt x="20829" y="11200"/>
                    </a:cubicBezTo>
                    <a:cubicBezTo>
                      <a:pt x="21600" y="6400"/>
                      <a:pt x="16200" y="0"/>
                      <a:pt x="10800" y="0"/>
                    </a:cubicBezTo>
                    <a:cubicBezTo>
                      <a:pt x="6171" y="0"/>
                      <a:pt x="771" y="5600"/>
                      <a:pt x="0" y="10400"/>
                    </a:cubicBezTo>
                    <a:cubicBezTo>
                      <a:pt x="0" y="16800"/>
                      <a:pt x="6943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1" name="Freeform 834"/>
              <p:cNvSpPr/>
              <p:nvPr/>
            </p:nvSpPr>
            <p:spPr>
              <a:xfrm>
                <a:off x="4079140" y="1479567"/>
                <a:ext cx="109445" cy="108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1200" y="20902"/>
                    </a:moveTo>
                    <a:cubicBezTo>
                      <a:pt x="16000" y="20902"/>
                      <a:pt x="21600" y="15502"/>
                      <a:pt x="21600" y="10102"/>
                    </a:cubicBezTo>
                    <a:cubicBezTo>
                      <a:pt x="21600" y="4702"/>
                      <a:pt x="15200" y="-698"/>
                      <a:pt x="10400" y="73"/>
                    </a:cubicBezTo>
                    <a:cubicBezTo>
                      <a:pt x="4800" y="845"/>
                      <a:pt x="800" y="4702"/>
                      <a:pt x="0" y="10102"/>
                    </a:cubicBezTo>
                    <a:cubicBezTo>
                      <a:pt x="0" y="14731"/>
                      <a:pt x="4800" y="20902"/>
                      <a:pt x="11200" y="209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2" name="Freeform 835"/>
              <p:cNvSpPr/>
              <p:nvPr/>
            </p:nvSpPr>
            <p:spPr>
              <a:xfrm>
                <a:off x="3916537" y="147905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5200" y="21600"/>
                      <a:pt x="20800" y="16000"/>
                      <a:pt x="21600" y="11200"/>
                    </a:cubicBezTo>
                    <a:cubicBezTo>
                      <a:pt x="21600" y="5600"/>
                      <a:pt x="16000" y="0"/>
                      <a:pt x="10400" y="0"/>
                    </a:cubicBezTo>
                    <a:cubicBezTo>
                      <a:pt x="6400" y="0"/>
                      <a:pt x="0" y="4800"/>
                      <a:pt x="0" y="11200"/>
                    </a:cubicBezTo>
                    <a:cubicBezTo>
                      <a:pt x="0" y="16000"/>
                      <a:pt x="48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3" name="Freeform 836"/>
              <p:cNvSpPr/>
              <p:nvPr/>
            </p:nvSpPr>
            <p:spPr>
              <a:xfrm>
                <a:off x="5730183" y="1150727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6000" y="21600"/>
                      <a:pt x="21600" y="16800"/>
                      <a:pt x="21600" y="12000"/>
                    </a:cubicBezTo>
                    <a:cubicBezTo>
                      <a:pt x="21600" y="6400"/>
                      <a:pt x="16800" y="800"/>
                      <a:pt x="11200" y="0"/>
                    </a:cubicBezTo>
                    <a:cubicBezTo>
                      <a:pt x="6400" y="0"/>
                      <a:pt x="0" y="5600"/>
                      <a:pt x="0" y="11200"/>
                    </a:cubicBezTo>
                    <a:cubicBezTo>
                      <a:pt x="0" y="15200"/>
                      <a:pt x="48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4" name="Freeform 837"/>
              <p:cNvSpPr/>
              <p:nvPr/>
            </p:nvSpPr>
            <p:spPr>
              <a:xfrm>
                <a:off x="3750807" y="147905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5200" y="21600"/>
                      <a:pt x="21600" y="16800"/>
                      <a:pt x="21600" y="10400"/>
                    </a:cubicBezTo>
                    <a:cubicBezTo>
                      <a:pt x="21600" y="5600"/>
                      <a:pt x="16800" y="0"/>
                      <a:pt x="12000" y="0"/>
                    </a:cubicBezTo>
                    <a:cubicBezTo>
                      <a:pt x="6400" y="0"/>
                      <a:pt x="800" y="4800"/>
                      <a:pt x="0" y="10400"/>
                    </a:cubicBezTo>
                    <a:cubicBezTo>
                      <a:pt x="0" y="15200"/>
                      <a:pt x="56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5" name="Freeform 838"/>
              <p:cNvSpPr/>
              <p:nvPr/>
            </p:nvSpPr>
            <p:spPr>
              <a:xfrm>
                <a:off x="3580387" y="1479059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6800" y="21600"/>
                      <a:pt x="21600" y="15200"/>
                      <a:pt x="21600" y="10400"/>
                    </a:cubicBezTo>
                    <a:cubicBezTo>
                      <a:pt x="21600" y="5600"/>
                      <a:pt x="16000" y="0"/>
                      <a:pt x="11200" y="0"/>
                    </a:cubicBezTo>
                    <a:cubicBezTo>
                      <a:pt x="4800" y="0"/>
                      <a:pt x="0" y="6400"/>
                      <a:pt x="0" y="11200"/>
                    </a:cubicBezTo>
                    <a:cubicBezTo>
                      <a:pt x="0" y="16000"/>
                      <a:pt x="56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6" name="Freeform 839"/>
              <p:cNvSpPr/>
              <p:nvPr/>
            </p:nvSpPr>
            <p:spPr>
              <a:xfrm>
                <a:off x="5401850" y="1317007"/>
                <a:ext cx="108937" cy="1088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0894" extrusionOk="0">
                    <a:moveTo>
                      <a:pt x="10800" y="20894"/>
                    </a:moveTo>
                    <a:cubicBezTo>
                      <a:pt x="15429" y="20894"/>
                      <a:pt x="20829" y="15494"/>
                      <a:pt x="20829" y="10865"/>
                    </a:cubicBezTo>
                    <a:cubicBezTo>
                      <a:pt x="21600" y="5465"/>
                      <a:pt x="16200" y="65"/>
                      <a:pt x="10800" y="65"/>
                    </a:cubicBezTo>
                    <a:cubicBezTo>
                      <a:pt x="6171" y="-706"/>
                      <a:pt x="0" y="5465"/>
                      <a:pt x="0" y="10094"/>
                    </a:cubicBezTo>
                    <a:cubicBezTo>
                      <a:pt x="0" y="13951"/>
                      <a:pt x="4629" y="20894"/>
                      <a:pt x="10800" y="2089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7" name="Freeform 840"/>
              <p:cNvSpPr/>
              <p:nvPr/>
            </p:nvSpPr>
            <p:spPr>
              <a:xfrm>
                <a:off x="11515647" y="980306"/>
                <a:ext cx="106765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05" h="21600" extrusionOk="0">
                    <a:moveTo>
                      <a:pt x="10873" y="21600"/>
                    </a:moveTo>
                    <a:cubicBezTo>
                      <a:pt x="15502" y="21600"/>
                      <a:pt x="20902" y="15200"/>
                      <a:pt x="20131" y="10400"/>
                    </a:cubicBezTo>
                    <a:cubicBezTo>
                      <a:pt x="20131" y="5600"/>
                      <a:pt x="14731" y="0"/>
                      <a:pt x="10102" y="0"/>
                    </a:cubicBezTo>
                    <a:cubicBezTo>
                      <a:pt x="4702" y="0"/>
                      <a:pt x="-698" y="6400"/>
                      <a:pt x="73" y="11200"/>
                    </a:cubicBezTo>
                    <a:cubicBezTo>
                      <a:pt x="73" y="16800"/>
                      <a:pt x="5473" y="21600"/>
                      <a:pt x="1087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8" name="Freeform 841"/>
              <p:cNvSpPr/>
              <p:nvPr/>
            </p:nvSpPr>
            <p:spPr>
              <a:xfrm>
                <a:off x="5068827" y="1316963"/>
                <a:ext cx="109445" cy="108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3" extrusionOk="0">
                    <a:moveTo>
                      <a:pt x="11200" y="20903"/>
                    </a:moveTo>
                    <a:cubicBezTo>
                      <a:pt x="16000" y="20132"/>
                      <a:pt x="21600" y="14732"/>
                      <a:pt x="21600" y="9332"/>
                    </a:cubicBezTo>
                    <a:cubicBezTo>
                      <a:pt x="20800" y="4703"/>
                      <a:pt x="15200" y="-697"/>
                      <a:pt x="9600" y="74"/>
                    </a:cubicBezTo>
                    <a:cubicBezTo>
                      <a:pt x="4800" y="74"/>
                      <a:pt x="0" y="5474"/>
                      <a:pt x="0" y="10103"/>
                    </a:cubicBezTo>
                    <a:cubicBezTo>
                      <a:pt x="0" y="15503"/>
                      <a:pt x="5600" y="20903"/>
                      <a:pt x="11200" y="2090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29" name="Freeform 842"/>
              <p:cNvSpPr/>
              <p:nvPr/>
            </p:nvSpPr>
            <p:spPr>
              <a:xfrm>
                <a:off x="1107457" y="655659"/>
                <a:ext cx="105303" cy="1067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05" h="20205" extrusionOk="0">
                    <a:moveTo>
                      <a:pt x="10102" y="20132"/>
                    </a:moveTo>
                    <a:cubicBezTo>
                      <a:pt x="14731" y="20903"/>
                      <a:pt x="20131" y="15503"/>
                      <a:pt x="20131" y="10103"/>
                    </a:cubicBezTo>
                    <a:cubicBezTo>
                      <a:pt x="20902" y="5474"/>
                      <a:pt x="15502" y="74"/>
                      <a:pt x="10873" y="74"/>
                    </a:cubicBezTo>
                    <a:cubicBezTo>
                      <a:pt x="6245" y="-697"/>
                      <a:pt x="73" y="4703"/>
                      <a:pt x="73" y="9332"/>
                    </a:cubicBezTo>
                    <a:cubicBezTo>
                      <a:pt x="-698" y="14732"/>
                      <a:pt x="4702" y="20132"/>
                      <a:pt x="10102" y="20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0" name="Freeform 843"/>
              <p:cNvSpPr/>
              <p:nvPr/>
            </p:nvSpPr>
            <p:spPr>
              <a:xfrm>
                <a:off x="1269552" y="655660"/>
                <a:ext cx="109445" cy="1067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05" extrusionOk="0">
                    <a:moveTo>
                      <a:pt x="11200" y="20131"/>
                    </a:moveTo>
                    <a:cubicBezTo>
                      <a:pt x="16000" y="20131"/>
                      <a:pt x="21600" y="14731"/>
                      <a:pt x="21600" y="10102"/>
                    </a:cubicBezTo>
                    <a:cubicBezTo>
                      <a:pt x="20800" y="4702"/>
                      <a:pt x="15200" y="-698"/>
                      <a:pt x="10400" y="73"/>
                    </a:cubicBezTo>
                    <a:cubicBezTo>
                      <a:pt x="4800" y="73"/>
                      <a:pt x="0" y="5473"/>
                      <a:pt x="0" y="10102"/>
                    </a:cubicBezTo>
                    <a:cubicBezTo>
                      <a:pt x="0" y="15502"/>
                      <a:pt x="6400" y="20902"/>
                      <a:pt x="11200" y="2013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1" name="Freeform 844"/>
              <p:cNvSpPr/>
              <p:nvPr/>
            </p:nvSpPr>
            <p:spPr>
              <a:xfrm>
                <a:off x="6719871" y="655737"/>
                <a:ext cx="109445" cy="106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90" extrusionOk="0">
                    <a:moveTo>
                      <a:pt x="10400" y="20117"/>
                    </a:moveTo>
                    <a:cubicBezTo>
                      <a:pt x="15200" y="20888"/>
                      <a:pt x="21600" y="15488"/>
                      <a:pt x="21600" y="10088"/>
                    </a:cubicBezTo>
                    <a:cubicBezTo>
                      <a:pt x="21600" y="6231"/>
                      <a:pt x="16800" y="-712"/>
                      <a:pt x="10400" y="59"/>
                    </a:cubicBezTo>
                    <a:cubicBezTo>
                      <a:pt x="5600" y="59"/>
                      <a:pt x="0" y="4688"/>
                      <a:pt x="0" y="9317"/>
                    </a:cubicBezTo>
                    <a:cubicBezTo>
                      <a:pt x="0" y="14717"/>
                      <a:pt x="4800" y="20117"/>
                      <a:pt x="10400" y="201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2" name="Freeform 845"/>
              <p:cNvSpPr/>
              <p:nvPr/>
            </p:nvSpPr>
            <p:spPr>
              <a:xfrm>
                <a:off x="6888728" y="655660"/>
                <a:ext cx="110450" cy="1067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0205" extrusionOk="0">
                    <a:moveTo>
                      <a:pt x="10800" y="20131"/>
                    </a:moveTo>
                    <a:cubicBezTo>
                      <a:pt x="16200" y="20131"/>
                      <a:pt x="20057" y="15502"/>
                      <a:pt x="20829" y="10873"/>
                    </a:cubicBezTo>
                    <a:cubicBezTo>
                      <a:pt x="21600" y="5473"/>
                      <a:pt x="16200" y="73"/>
                      <a:pt x="10800" y="73"/>
                    </a:cubicBezTo>
                    <a:cubicBezTo>
                      <a:pt x="6171" y="-698"/>
                      <a:pt x="0" y="4702"/>
                      <a:pt x="0" y="10102"/>
                    </a:cubicBezTo>
                    <a:cubicBezTo>
                      <a:pt x="0" y="15502"/>
                      <a:pt x="6171" y="20902"/>
                      <a:pt x="10800" y="2013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3" name="Freeform 846"/>
              <p:cNvSpPr/>
              <p:nvPr/>
            </p:nvSpPr>
            <p:spPr>
              <a:xfrm>
                <a:off x="7051330" y="655660"/>
                <a:ext cx="109445" cy="1067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05" extrusionOk="0">
                    <a:moveTo>
                      <a:pt x="11200" y="20131"/>
                    </a:moveTo>
                    <a:cubicBezTo>
                      <a:pt x="15200" y="20902"/>
                      <a:pt x="21600" y="15502"/>
                      <a:pt x="21600" y="10102"/>
                    </a:cubicBezTo>
                    <a:cubicBezTo>
                      <a:pt x="21600" y="5473"/>
                      <a:pt x="16800" y="73"/>
                      <a:pt x="12000" y="73"/>
                    </a:cubicBezTo>
                    <a:cubicBezTo>
                      <a:pt x="6400" y="-698"/>
                      <a:pt x="800" y="4702"/>
                      <a:pt x="0" y="10102"/>
                    </a:cubicBezTo>
                    <a:cubicBezTo>
                      <a:pt x="0" y="14731"/>
                      <a:pt x="5600" y="20131"/>
                      <a:pt x="11200" y="2013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4" name="Freeform 847"/>
              <p:cNvSpPr/>
              <p:nvPr/>
            </p:nvSpPr>
            <p:spPr>
              <a:xfrm>
                <a:off x="4906809" y="1316965"/>
                <a:ext cx="105226" cy="108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90" h="20902" extrusionOk="0">
                    <a:moveTo>
                      <a:pt x="10088" y="20902"/>
                    </a:moveTo>
                    <a:cubicBezTo>
                      <a:pt x="15488" y="20902"/>
                      <a:pt x="20888" y="14731"/>
                      <a:pt x="20117" y="10102"/>
                    </a:cubicBezTo>
                    <a:cubicBezTo>
                      <a:pt x="20117" y="4702"/>
                      <a:pt x="14717" y="-698"/>
                      <a:pt x="9317" y="73"/>
                    </a:cubicBezTo>
                    <a:cubicBezTo>
                      <a:pt x="4688" y="73"/>
                      <a:pt x="59" y="5473"/>
                      <a:pt x="59" y="10102"/>
                    </a:cubicBezTo>
                    <a:cubicBezTo>
                      <a:pt x="-712" y="15502"/>
                      <a:pt x="6231" y="20902"/>
                      <a:pt x="10088" y="209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5" name="Freeform 848"/>
              <p:cNvSpPr/>
              <p:nvPr/>
            </p:nvSpPr>
            <p:spPr>
              <a:xfrm>
                <a:off x="9857791" y="490935"/>
                <a:ext cx="109445" cy="108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0400" y="0"/>
                    </a:moveTo>
                    <a:cubicBezTo>
                      <a:pt x="6400" y="0"/>
                      <a:pt x="0" y="4629"/>
                      <a:pt x="0" y="10800"/>
                    </a:cubicBezTo>
                    <a:cubicBezTo>
                      <a:pt x="0" y="15429"/>
                      <a:pt x="4800" y="20829"/>
                      <a:pt x="9600" y="20829"/>
                    </a:cubicBezTo>
                    <a:cubicBezTo>
                      <a:pt x="15200" y="21600"/>
                      <a:pt x="20800" y="16200"/>
                      <a:pt x="21600" y="10800"/>
                    </a:cubicBezTo>
                    <a:cubicBezTo>
                      <a:pt x="21600" y="6171"/>
                      <a:pt x="16000" y="0"/>
                      <a:pt x="104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6" name="Freeform 849"/>
              <p:cNvSpPr/>
              <p:nvPr/>
            </p:nvSpPr>
            <p:spPr>
              <a:xfrm>
                <a:off x="9366856" y="327327"/>
                <a:ext cx="109445" cy="110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1200" y="20902"/>
                    </a:moveTo>
                    <a:cubicBezTo>
                      <a:pt x="16000" y="20131"/>
                      <a:pt x="21600" y="14731"/>
                      <a:pt x="21600" y="10102"/>
                    </a:cubicBezTo>
                    <a:cubicBezTo>
                      <a:pt x="20800" y="4702"/>
                      <a:pt x="15200" y="-698"/>
                      <a:pt x="9600" y="73"/>
                    </a:cubicBezTo>
                    <a:cubicBezTo>
                      <a:pt x="4800" y="73"/>
                      <a:pt x="0" y="5473"/>
                      <a:pt x="0" y="10873"/>
                    </a:cubicBezTo>
                    <a:cubicBezTo>
                      <a:pt x="0" y="15502"/>
                      <a:pt x="5600" y="20902"/>
                      <a:pt x="11200" y="209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7" name="Freeform 850"/>
              <p:cNvSpPr/>
              <p:nvPr/>
            </p:nvSpPr>
            <p:spPr>
              <a:xfrm>
                <a:off x="9201126" y="327327"/>
                <a:ext cx="109445" cy="110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0400" y="20902"/>
                    </a:moveTo>
                    <a:cubicBezTo>
                      <a:pt x="16000" y="20902"/>
                      <a:pt x="21600" y="15502"/>
                      <a:pt x="21600" y="10102"/>
                    </a:cubicBezTo>
                    <a:cubicBezTo>
                      <a:pt x="21600" y="5473"/>
                      <a:pt x="16800" y="73"/>
                      <a:pt x="12000" y="73"/>
                    </a:cubicBezTo>
                    <a:cubicBezTo>
                      <a:pt x="6400" y="-698"/>
                      <a:pt x="800" y="4702"/>
                      <a:pt x="0" y="10102"/>
                    </a:cubicBezTo>
                    <a:cubicBezTo>
                      <a:pt x="0" y="14731"/>
                      <a:pt x="5600" y="20131"/>
                      <a:pt x="10400" y="209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8" name="Freeform 851"/>
              <p:cNvSpPr/>
              <p:nvPr/>
            </p:nvSpPr>
            <p:spPr>
              <a:xfrm>
                <a:off x="11677691" y="1150727"/>
                <a:ext cx="109446" cy="110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0400" y="0"/>
                    </a:moveTo>
                    <a:cubicBezTo>
                      <a:pt x="6400" y="0"/>
                      <a:pt x="0" y="5400"/>
                      <a:pt x="0" y="10800"/>
                    </a:cubicBezTo>
                    <a:cubicBezTo>
                      <a:pt x="0" y="15429"/>
                      <a:pt x="5600" y="20829"/>
                      <a:pt x="10400" y="20829"/>
                    </a:cubicBezTo>
                    <a:cubicBezTo>
                      <a:pt x="15200" y="21600"/>
                      <a:pt x="21600" y="16200"/>
                      <a:pt x="21600" y="10800"/>
                    </a:cubicBezTo>
                    <a:cubicBezTo>
                      <a:pt x="21600" y="6171"/>
                      <a:pt x="16000" y="0"/>
                      <a:pt x="104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39" name="Freeform 852"/>
              <p:cNvSpPr/>
              <p:nvPr/>
            </p:nvSpPr>
            <p:spPr>
              <a:xfrm>
                <a:off x="11016894" y="818262"/>
                <a:ext cx="110450" cy="110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0902" extrusionOk="0">
                    <a:moveTo>
                      <a:pt x="10102" y="20902"/>
                    </a:moveTo>
                    <a:cubicBezTo>
                      <a:pt x="13959" y="20902"/>
                      <a:pt x="20902" y="16273"/>
                      <a:pt x="20902" y="10102"/>
                    </a:cubicBezTo>
                    <a:cubicBezTo>
                      <a:pt x="20902" y="5473"/>
                      <a:pt x="15502" y="73"/>
                      <a:pt x="10873" y="73"/>
                    </a:cubicBezTo>
                    <a:cubicBezTo>
                      <a:pt x="5473" y="-698"/>
                      <a:pt x="73" y="4702"/>
                      <a:pt x="73" y="10102"/>
                    </a:cubicBezTo>
                    <a:cubicBezTo>
                      <a:pt x="-698" y="14731"/>
                      <a:pt x="4702" y="20902"/>
                      <a:pt x="10102" y="209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0" name="Freeform 853"/>
              <p:cNvSpPr/>
              <p:nvPr/>
            </p:nvSpPr>
            <p:spPr>
              <a:xfrm>
                <a:off x="11178938" y="819267"/>
                <a:ext cx="11045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6200" y="20800"/>
                      <a:pt x="21600" y="15200"/>
                      <a:pt x="20829" y="9600"/>
                    </a:cubicBezTo>
                    <a:cubicBezTo>
                      <a:pt x="20057" y="4800"/>
                      <a:pt x="14657" y="0"/>
                      <a:pt x="10029" y="0"/>
                    </a:cubicBezTo>
                    <a:cubicBezTo>
                      <a:pt x="5400" y="0"/>
                      <a:pt x="0" y="5600"/>
                      <a:pt x="0" y="11200"/>
                    </a:cubicBezTo>
                    <a:cubicBezTo>
                      <a:pt x="0" y="16000"/>
                      <a:pt x="6171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1" name="Freeform 854"/>
              <p:cNvSpPr/>
              <p:nvPr/>
            </p:nvSpPr>
            <p:spPr>
              <a:xfrm>
                <a:off x="11840294" y="1150727"/>
                <a:ext cx="109445" cy="110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0400" y="20829"/>
                    </a:moveTo>
                    <a:cubicBezTo>
                      <a:pt x="16000" y="21600"/>
                      <a:pt x="21600" y="16200"/>
                      <a:pt x="21600" y="10800"/>
                    </a:cubicBezTo>
                    <a:cubicBezTo>
                      <a:pt x="21600" y="6171"/>
                      <a:pt x="16800" y="771"/>
                      <a:pt x="11200" y="0"/>
                    </a:cubicBezTo>
                    <a:cubicBezTo>
                      <a:pt x="6400" y="0"/>
                      <a:pt x="800" y="5400"/>
                      <a:pt x="0" y="10029"/>
                    </a:cubicBezTo>
                    <a:cubicBezTo>
                      <a:pt x="0" y="15429"/>
                      <a:pt x="5600" y="20829"/>
                      <a:pt x="10400" y="2082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2" name="Freeform 855"/>
              <p:cNvSpPr/>
              <p:nvPr/>
            </p:nvSpPr>
            <p:spPr>
              <a:xfrm>
                <a:off x="12006582" y="1316965"/>
                <a:ext cx="106765" cy="108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05" h="20902" extrusionOk="0">
                    <a:moveTo>
                      <a:pt x="10102" y="20902"/>
                    </a:moveTo>
                    <a:cubicBezTo>
                      <a:pt x="14731" y="20902"/>
                      <a:pt x="20131" y="15502"/>
                      <a:pt x="20131" y="10873"/>
                    </a:cubicBezTo>
                    <a:cubicBezTo>
                      <a:pt x="20902" y="6245"/>
                      <a:pt x="15502" y="73"/>
                      <a:pt x="10873" y="73"/>
                    </a:cubicBezTo>
                    <a:cubicBezTo>
                      <a:pt x="5473" y="-698"/>
                      <a:pt x="73" y="4702"/>
                      <a:pt x="73" y="10102"/>
                    </a:cubicBezTo>
                    <a:cubicBezTo>
                      <a:pt x="-698" y="14731"/>
                      <a:pt x="4702" y="20902"/>
                      <a:pt x="10102" y="209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3" name="Freeform 856"/>
              <p:cNvSpPr/>
              <p:nvPr/>
            </p:nvSpPr>
            <p:spPr>
              <a:xfrm>
                <a:off x="8369351" y="327327"/>
                <a:ext cx="109445" cy="1104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02" extrusionOk="0">
                    <a:moveTo>
                      <a:pt x="10400" y="20902"/>
                    </a:moveTo>
                    <a:cubicBezTo>
                      <a:pt x="15200" y="20902"/>
                      <a:pt x="21600" y="15502"/>
                      <a:pt x="21600" y="10102"/>
                    </a:cubicBezTo>
                    <a:cubicBezTo>
                      <a:pt x="21600" y="5473"/>
                      <a:pt x="16000" y="73"/>
                      <a:pt x="11200" y="73"/>
                    </a:cubicBezTo>
                    <a:cubicBezTo>
                      <a:pt x="6400" y="-698"/>
                      <a:pt x="0" y="4702"/>
                      <a:pt x="0" y="10102"/>
                    </a:cubicBezTo>
                    <a:cubicBezTo>
                      <a:pt x="0" y="14731"/>
                      <a:pt x="4800" y="20131"/>
                      <a:pt x="10400" y="209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4" name="Freeform 857"/>
              <p:cNvSpPr/>
              <p:nvPr/>
            </p:nvSpPr>
            <p:spPr>
              <a:xfrm>
                <a:off x="8207256" y="328332"/>
                <a:ext cx="105303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05" h="21600" extrusionOk="0">
                    <a:moveTo>
                      <a:pt x="10102" y="21600"/>
                    </a:moveTo>
                    <a:cubicBezTo>
                      <a:pt x="14731" y="21600"/>
                      <a:pt x="20131" y="16000"/>
                      <a:pt x="20131" y="11200"/>
                    </a:cubicBezTo>
                    <a:cubicBezTo>
                      <a:pt x="20902" y="6400"/>
                      <a:pt x="15502" y="0"/>
                      <a:pt x="10873" y="0"/>
                    </a:cubicBezTo>
                    <a:cubicBezTo>
                      <a:pt x="5473" y="0"/>
                      <a:pt x="73" y="4800"/>
                      <a:pt x="73" y="10400"/>
                    </a:cubicBezTo>
                    <a:cubicBezTo>
                      <a:pt x="-698" y="15200"/>
                      <a:pt x="4702" y="21600"/>
                      <a:pt x="1010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5" name="Freeform 858"/>
              <p:cNvSpPr/>
              <p:nvPr/>
            </p:nvSpPr>
            <p:spPr>
              <a:xfrm>
                <a:off x="8041018" y="328332"/>
                <a:ext cx="11045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5429" y="21600"/>
                      <a:pt x="20829" y="16000"/>
                      <a:pt x="20829" y="11200"/>
                    </a:cubicBezTo>
                    <a:cubicBezTo>
                      <a:pt x="21600" y="6400"/>
                      <a:pt x="16200" y="0"/>
                      <a:pt x="10800" y="0"/>
                    </a:cubicBezTo>
                    <a:cubicBezTo>
                      <a:pt x="6171" y="0"/>
                      <a:pt x="771" y="4800"/>
                      <a:pt x="0" y="10400"/>
                    </a:cubicBezTo>
                    <a:cubicBezTo>
                      <a:pt x="0" y="15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6" name="Freeform 859"/>
              <p:cNvSpPr/>
              <p:nvPr/>
            </p:nvSpPr>
            <p:spPr>
              <a:xfrm>
                <a:off x="3089452" y="1316456"/>
                <a:ext cx="110450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6200" y="20800"/>
                      <a:pt x="21600" y="15200"/>
                      <a:pt x="20829" y="9600"/>
                    </a:cubicBezTo>
                    <a:cubicBezTo>
                      <a:pt x="20829" y="4800"/>
                      <a:pt x="14657" y="0"/>
                      <a:pt x="10029" y="0"/>
                    </a:cubicBezTo>
                    <a:cubicBezTo>
                      <a:pt x="5400" y="0"/>
                      <a:pt x="0" y="5600"/>
                      <a:pt x="0" y="11200"/>
                    </a:cubicBezTo>
                    <a:cubicBezTo>
                      <a:pt x="0" y="16000"/>
                      <a:pt x="6171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7" name="Freeform 860"/>
              <p:cNvSpPr/>
              <p:nvPr/>
            </p:nvSpPr>
            <p:spPr>
              <a:xfrm>
                <a:off x="5231430" y="1316456"/>
                <a:ext cx="108937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2" h="21600" extrusionOk="0">
                    <a:moveTo>
                      <a:pt x="10800" y="21600"/>
                    </a:moveTo>
                    <a:cubicBezTo>
                      <a:pt x="16200" y="20800"/>
                      <a:pt x="21600" y="15200"/>
                      <a:pt x="20829" y="9600"/>
                    </a:cubicBezTo>
                    <a:cubicBezTo>
                      <a:pt x="20057" y="4800"/>
                      <a:pt x="14657" y="0"/>
                      <a:pt x="10029" y="0"/>
                    </a:cubicBezTo>
                    <a:cubicBezTo>
                      <a:pt x="5400" y="0"/>
                      <a:pt x="0" y="5600"/>
                      <a:pt x="0" y="11200"/>
                    </a:cubicBezTo>
                    <a:cubicBezTo>
                      <a:pt x="0" y="16000"/>
                      <a:pt x="6171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8" name="Freeform 861"/>
              <p:cNvSpPr/>
              <p:nvPr/>
            </p:nvSpPr>
            <p:spPr>
              <a:xfrm>
                <a:off x="0" y="1461388"/>
                <a:ext cx="79361" cy="1453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4" h="20286" extrusionOk="0">
                    <a:moveTo>
                      <a:pt x="20520" y="7019"/>
                    </a:moveTo>
                    <a:cubicBezTo>
                      <a:pt x="17280" y="3609"/>
                      <a:pt x="12960" y="1335"/>
                      <a:pt x="6480" y="198"/>
                    </a:cubicBezTo>
                    <a:cubicBezTo>
                      <a:pt x="1080" y="-370"/>
                      <a:pt x="0" y="198"/>
                      <a:pt x="0" y="3041"/>
                    </a:cubicBezTo>
                    <a:cubicBezTo>
                      <a:pt x="0" y="5314"/>
                      <a:pt x="0" y="7588"/>
                      <a:pt x="0" y="9862"/>
                    </a:cubicBezTo>
                    <a:cubicBezTo>
                      <a:pt x="0" y="12135"/>
                      <a:pt x="0" y="14409"/>
                      <a:pt x="0" y="16683"/>
                    </a:cubicBezTo>
                    <a:cubicBezTo>
                      <a:pt x="0" y="20662"/>
                      <a:pt x="1080" y="21230"/>
                      <a:pt x="8640" y="18956"/>
                    </a:cubicBezTo>
                    <a:cubicBezTo>
                      <a:pt x="11880" y="18388"/>
                      <a:pt x="14040" y="17251"/>
                      <a:pt x="16200" y="16114"/>
                    </a:cubicBezTo>
                    <a:cubicBezTo>
                      <a:pt x="21600" y="13841"/>
                      <a:pt x="21600" y="10430"/>
                      <a:pt x="20520" y="701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49" name="Freeform 862"/>
              <p:cNvSpPr/>
              <p:nvPr/>
            </p:nvSpPr>
            <p:spPr>
              <a:xfrm>
                <a:off x="0" y="1299560"/>
                <a:ext cx="79622" cy="1418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0" h="20855" extrusionOk="0">
                    <a:moveTo>
                      <a:pt x="4114" y="96"/>
                    </a:moveTo>
                    <a:cubicBezTo>
                      <a:pt x="2057" y="96"/>
                      <a:pt x="0" y="-504"/>
                      <a:pt x="0" y="1296"/>
                    </a:cubicBezTo>
                    <a:cubicBezTo>
                      <a:pt x="0" y="4296"/>
                      <a:pt x="0" y="7296"/>
                      <a:pt x="0" y="10296"/>
                    </a:cubicBezTo>
                    <a:cubicBezTo>
                      <a:pt x="0" y="13296"/>
                      <a:pt x="0" y="16296"/>
                      <a:pt x="0" y="19296"/>
                    </a:cubicBezTo>
                    <a:cubicBezTo>
                      <a:pt x="0" y="21096"/>
                      <a:pt x="1029" y="21096"/>
                      <a:pt x="3086" y="20496"/>
                    </a:cubicBezTo>
                    <a:cubicBezTo>
                      <a:pt x="5143" y="20496"/>
                      <a:pt x="7200" y="19896"/>
                      <a:pt x="9257" y="19896"/>
                    </a:cubicBezTo>
                    <a:cubicBezTo>
                      <a:pt x="16457" y="18096"/>
                      <a:pt x="21600" y="12696"/>
                      <a:pt x="19543" y="8496"/>
                    </a:cubicBezTo>
                    <a:cubicBezTo>
                      <a:pt x="16457" y="3696"/>
                      <a:pt x="12343" y="696"/>
                      <a:pt x="4114" y="9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0" name="Freeform 863"/>
              <p:cNvSpPr/>
              <p:nvPr/>
            </p:nvSpPr>
            <p:spPr>
              <a:xfrm>
                <a:off x="7054568" y="490935"/>
                <a:ext cx="106208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61" h="21600" extrusionOk="0">
                    <a:moveTo>
                      <a:pt x="3361" y="18400"/>
                    </a:moveTo>
                    <a:cubicBezTo>
                      <a:pt x="5761" y="20000"/>
                      <a:pt x="8161" y="20800"/>
                      <a:pt x="10561" y="21600"/>
                    </a:cubicBezTo>
                    <a:cubicBezTo>
                      <a:pt x="12161" y="19200"/>
                      <a:pt x="16161" y="20800"/>
                      <a:pt x="17761" y="18400"/>
                    </a:cubicBezTo>
                    <a:cubicBezTo>
                      <a:pt x="20161" y="16000"/>
                      <a:pt x="19361" y="12800"/>
                      <a:pt x="20961" y="11200"/>
                    </a:cubicBezTo>
                    <a:cubicBezTo>
                      <a:pt x="19361" y="8800"/>
                      <a:pt x="20161" y="6400"/>
                      <a:pt x="18561" y="4000"/>
                    </a:cubicBezTo>
                    <a:cubicBezTo>
                      <a:pt x="16161" y="800"/>
                      <a:pt x="12161" y="2400"/>
                      <a:pt x="10561" y="0"/>
                    </a:cubicBezTo>
                    <a:cubicBezTo>
                      <a:pt x="8161" y="2400"/>
                      <a:pt x="4161" y="800"/>
                      <a:pt x="2561" y="4000"/>
                    </a:cubicBezTo>
                    <a:cubicBezTo>
                      <a:pt x="1761" y="6400"/>
                      <a:pt x="-639" y="8800"/>
                      <a:pt x="161" y="11200"/>
                    </a:cubicBezTo>
                    <a:cubicBezTo>
                      <a:pt x="961" y="13600"/>
                      <a:pt x="961" y="16800"/>
                      <a:pt x="3361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1" name="Freeform 864"/>
              <p:cNvSpPr/>
              <p:nvPr/>
            </p:nvSpPr>
            <p:spPr>
              <a:xfrm>
                <a:off x="1930907" y="819267"/>
                <a:ext cx="109445" cy="1062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61" extrusionOk="0">
                    <a:moveTo>
                      <a:pt x="4000" y="18400"/>
                    </a:moveTo>
                    <a:cubicBezTo>
                      <a:pt x="6400" y="19200"/>
                      <a:pt x="9600" y="21600"/>
                      <a:pt x="11200" y="20800"/>
                    </a:cubicBezTo>
                    <a:cubicBezTo>
                      <a:pt x="13600" y="20000"/>
                      <a:pt x="16800" y="20000"/>
                      <a:pt x="18400" y="17600"/>
                    </a:cubicBezTo>
                    <a:cubicBezTo>
                      <a:pt x="20000" y="15200"/>
                      <a:pt x="20800" y="12800"/>
                      <a:pt x="21600" y="10400"/>
                    </a:cubicBezTo>
                    <a:cubicBezTo>
                      <a:pt x="19200" y="8800"/>
                      <a:pt x="20800" y="4800"/>
                      <a:pt x="18400" y="3200"/>
                    </a:cubicBezTo>
                    <a:cubicBezTo>
                      <a:pt x="16000" y="800"/>
                      <a:pt x="12800" y="2400"/>
                      <a:pt x="11200" y="0"/>
                    </a:cubicBezTo>
                    <a:cubicBezTo>
                      <a:pt x="8800" y="2400"/>
                      <a:pt x="4800" y="800"/>
                      <a:pt x="3200" y="4000"/>
                    </a:cubicBezTo>
                    <a:cubicBezTo>
                      <a:pt x="2400" y="6400"/>
                      <a:pt x="800" y="8800"/>
                      <a:pt x="0" y="10400"/>
                    </a:cubicBezTo>
                    <a:cubicBezTo>
                      <a:pt x="2400" y="12800"/>
                      <a:pt x="800" y="16800"/>
                      <a:pt x="4000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2" name="Freeform 865"/>
              <p:cNvSpPr/>
              <p:nvPr/>
            </p:nvSpPr>
            <p:spPr>
              <a:xfrm>
                <a:off x="6064880" y="819267"/>
                <a:ext cx="106208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61" h="21600" extrusionOk="0">
                    <a:moveTo>
                      <a:pt x="4161" y="18400"/>
                    </a:moveTo>
                    <a:cubicBezTo>
                      <a:pt x="6561" y="20000"/>
                      <a:pt x="8961" y="20800"/>
                      <a:pt x="11361" y="21600"/>
                    </a:cubicBezTo>
                    <a:cubicBezTo>
                      <a:pt x="12961" y="19200"/>
                      <a:pt x="16161" y="20000"/>
                      <a:pt x="18561" y="17600"/>
                    </a:cubicBezTo>
                    <a:cubicBezTo>
                      <a:pt x="20161" y="15200"/>
                      <a:pt x="19361" y="12800"/>
                      <a:pt x="20961" y="10400"/>
                    </a:cubicBezTo>
                    <a:cubicBezTo>
                      <a:pt x="19361" y="8800"/>
                      <a:pt x="20961" y="4800"/>
                      <a:pt x="17761" y="3200"/>
                    </a:cubicBezTo>
                    <a:cubicBezTo>
                      <a:pt x="15361" y="1600"/>
                      <a:pt x="12961" y="800"/>
                      <a:pt x="10561" y="0"/>
                    </a:cubicBezTo>
                    <a:cubicBezTo>
                      <a:pt x="8161" y="1600"/>
                      <a:pt x="4161" y="800"/>
                      <a:pt x="2561" y="4000"/>
                    </a:cubicBezTo>
                    <a:cubicBezTo>
                      <a:pt x="1761" y="6400"/>
                      <a:pt x="-639" y="8800"/>
                      <a:pt x="161" y="11200"/>
                    </a:cubicBezTo>
                    <a:cubicBezTo>
                      <a:pt x="961" y="13600"/>
                      <a:pt x="961" y="16800"/>
                      <a:pt x="4161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3" name="Freeform 866"/>
              <p:cNvSpPr/>
              <p:nvPr/>
            </p:nvSpPr>
            <p:spPr>
              <a:xfrm>
                <a:off x="6228936" y="819267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200" y="18400"/>
                    </a:moveTo>
                    <a:cubicBezTo>
                      <a:pt x="5600" y="20000"/>
                      <a:pt x="8800" y="19200"/>
                      <a:pt x="10400" y="21600"/>
                    </a:cubicBezTo>
                    <a:cubicBezTo>
                      <a:pt x="12800" y="19200"/>
                      <a:pt x="16000" y="20800"/>
                      <a:pt x="18400" y="17600"/>
                    </a:cubicBezTo>
                    <a:cubicBezTo>
                      <a:pt x="20000" y="15200"/>
                      <a:pt x="20000" y="12800"/>
                      <a:pt x="21600" y="10400"/>
                    </a:cubicBezTo>
                    <a:cubicBezTo>
                      <a:pt x="19200" y="8000"/>
                      <a:pt x="20800" y="4800"/>
                      <a:pt x="17600" y="3200"/>
                    </a:cubicBezTo>
                    <a:cubicBezTo>
                      <a:pt x="15200" y="1600"/>
                      <a:pt x="12800" y="800"/>
                      <a:pt x="10400" y="0"/>
                    </a:cubicBezTo>
                    <a:cubicBezTo>
                      <a:pt x="8000" y="1600"/>
                      <a:pt x="4000" y="800"/>
                      <a:pt x="3200" y="4000"/>
                    </a:cubicBezTo>
                    <a:cubicBezTo>
                      <a:pt x="1600" y="6400"/>
                      <a:pt x="800" y="8800"/>
                      <a:pt x="0" y="11200"/>
                    </a:cubicBezTo>
                    <a:cubicBezTo>
                      <a:pt x="2400" y="12800"/>
                      <a:pt x="800" y="16000"/>
                      <a:pt x="3200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4" name="Freeform 867"/>
              <p:cNvSpPr/>
              <p:nvPr/>
            </p:nvSpPr>
            <p:spPr>
              <a:xfrm>
                <a:off x="3417784" y="1316541"/>
                <a:ext cx="106208" cy="1061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61" h="20368" extrusionOk="0">
                    <a:moveTo>
                      <a:pt x="4000" y="17898"/>
                    </a:moveTo>
                    <a:cubicBezTo>
                      <a:pt x="6400" y="18670"/>
                      <a:pt x="9600" y="20984"/>
                      <a:pt x="11200" y="20213"/>
                    </a:cubicBezTo>
                    <a:cubicBezTo>
                      <a:pt x="13600" y="19441"/>
                      <a:pt x="17600" y="20213"/>
                      <a:pt x="18400" y="16355"/>
                    </a:cubicBezTo>
                    <a:cubicBezTo>
                      <a:pt x="19200" y="14041"/>
                      <a:pt x="21600" y="11727"/>
                      <a:pt x="20800" y="9413"/>
                    </a:cubicBezTo>
                    <a:cubicBezTo>
                      <a:pt x="20000" y="7098"/>
                      <a:pt x="20800" y="4013"/>
                      <a:pt x="16800" y="2470"/>
                    </a:cubicBezTo>
                    <a:cubicBezTo>
                      <a:pt x="15200" y="1698"/>
                      <a:pt x="12000" y="-616"/>
                      <a:pt x="10400" y="155"/>
                    </a:cubicBezTo>
                    <a:cubicBezTo>
                      <a:pt x="8000" y="927"/>
                      <a:pt x="4800" y="927"/>
                      <a:pt x="3200" y="4013"/>
                    </a:cubicBezTo>
                    <a:cubicBezTo>
                      <a:pt x="1600" y="5555"/>
                      <a:pt x="800" y="8641"/>
                      <a:pt x="0" y="10184"/>
                    </a:cubicBezTo>
                    <a:cubicBezTo>
                      <a:pt x="1600" y="12498"/>
                      <a:pt x="800" y="16355"/>
                      <a:pt x="4000" y="1789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5" name="Freeform 868"/>
              <p:cNvSpPr/>
              <p:nvPr/>
            </p:nvSpPr>
            <p:spPr>
              <a:xfrm>
                <a:off x="9853100" y="328332"/>
                <a:ext cx="114136" cy="1062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61" extrusionOk="0">
                    <a:moveTo>
                      <a:pt x="3857" y="18400"/>
                    </a:moveTo>
                    <a:cubicBezTo>
                      <a:pt x="6171" y="19200"/>
                      <a:pt x="9257" y="21600"/>
                      <a:pt x="10800" y="20800"/>
                    </a:cubicBezTo>
                    <a:cubicBezTo>
                      <a:pt x="13114" y="20800"/>
                      <a:pt x="16971" y="20800"/>
                      <a:pt x="18514" y="17600"/>
                    </a:cubicBezTo>
                    <a:cubicBezTo>
                      <a:pt x="19286" y="15200"/>
                      <a:pt x="20057" y="12800"/>
                      <a:pt x="21600" y="10400"/>
                    </a:cubicBezTo>
                    <a:cubicBezTo>
                      <a:pt x="18514" y="8800"/>
                      <a:pt x="20057" y="4800"/>
                      <a:pt x="17743" y="3200"/>
                    </a:cubicBezTo>
                    <a:cubicBezTo>
                      <a:pt x="15429" y="1600"/>
                      <a:pt x="13114" y="2400"/>
                      <a:pt x="10800" y="0"/>
                    </a:cubicBezTo>
                    <a:cubicBezTo>
                      <a:pt x="9257" y="1600"/>
                      <a:pt x="6171" y="800"/>
                      <a:pt x="3857" y="3200"/>
                    </a:cubicBezTo>
                    <a:cubicBezTo>
                      <a:pt x="1543" y="4800"/>
                      <a:pt x="3086" y="8800"/>
                      <a:pt x="0" y="10400"/>
                    </a:cubicBezTo>
                    <a:cubicBezTo>
                      <a:pt x="2314" y="12800"/>
                      <a:pt x="1543" y="16800"/>
                      <a:pt x="3857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6" name="Freeform 869"/>
              <p:cNvSpPr/>
              <p:nvPr/>
            </p:nvSpPr>
            <p:spPr>
              <a:xfrm>
                <a:off x="7878416" y="326908"/>
                <a:ext cx="109445" cy="1078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16" extrusionOk="0">
                    <a:moveTo>
                      <a:pt x="10400" y="20211"/>
                    </a:moveTo>
                    <a:cubicBezTo>
                      <a:pt x="12000" y="20982"/>
                      <a:pt x="15200" y="19439"/>
                      <a:pt x="17600" y="17896"/>
                    </a:cubicBezTo>
                    <a:cubicBezTo>
                      <a:pt x="20800" y="17125"/>
                      <a:pt x="19200" y="13268"/>
                      <a:pt x="21600" y="10953"/>
                    </a:cubicBezTo>
                    <a:cubicBezTo>
                      <a:pt x="20800" y="8639"/>
                      <a:pt x="20000" y="6325"/>
                      <a:pt x="18400" y="4011"/>
                    </a:cubicBezTo>
                    <a:cubicBezTo>
                      <a:pt x="16800" y="925"/>
                      <a:pt x="13600" y="925"/>
                      <a:pt x="11200" y="153"/>
                    </a:cubicBezTo>
                    <a:cubicBezTo>
                      <a:pt x="9600" y="-618"/>
                      <a:pt x="6400" y="1696"/>
                      <a:pt x="4000" y="3239"/>
                    </a:cubicBezTo>
                    <a:cubicBezTo>
                      <a:pt x="800" y="4011"/>
                      <a:pt x="2400" y="7868"/>
                      <a:pt x="0" y="10182"/>
                    </a:cubicBezTo>
                    <a:cubicBezTo>
                      <a:pt x="800" y="12496"/>
                      <a:pt x="1600" y="14811"/>
                      <a:pt x="3200" y="17125"/>
                    </a:cubicBezTo>
                    <a:cubicBezTo>
                      <a:pt x="4800" y="20211"/>
                      <a:pt x="8000" y="19439"/>
                      <a:pt x="10400" y="2021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7" name="Freeform 870"/>
              <p:cNvSpPr/>
              <p:nvPr/>
            </p:nvSpPr>
            <p:spPr>
              <a:xfrm>
                <a:off x="7712685" y="328332"/>
                <a:ext cx="114136" cy="1062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61" extrusionOk="0">
                    <a:moveTo>
                      <a:pt x="4629" y="18400"/>
                    </a:moveTo>
                    <a:cubicBezTo>
                      <a:pt x="6171" y="19200"/>
                      <a:pt x="9257" y="21600"/>
                      <a:pt x="10800" y="20800"/>
                    </a:cubicBezTo>
                    <a:cubicBezTo>
                      <a:pt x="13886" y="20000"/>
                      <a:pt x="16971" y="20800"/>
                      <a:pt x="18514" y="17600"/>
                    </a:cubicBezTo>
                    <a:cubicBezTo>
                      <a:pt x="19286" y="15200"/>
                      <a:pt x="20057" y="12800"/>
                      <a:pt x="21600" y="10400"/>
                    </a:cubicBezTo>
                    <a:cubicBezTo>
                      <a:pt x="18514" y="8800"/>
                      <a:pt x="20057" y="4800"/>
                      <a:pt x="17743" y="3200"/>
                    </a:cubicBezTo>
                    <a:cubicBezTo>
                      <a:pt x="15429" y="1600"/>
                      <a:pt x="12343" y="2400"/>
                      <a:pt x="10800" y="0"/>
                    </a:cubicBezTo>
                    <a:cubicBezTo>
                      <a:pt x="8486" y="2400"/>
                      <a:pt x="5400" y="800"/>
                      <a:pt x="3086" y="3200"/>
                    </a:cubicBezTo>
                    <a:cubicBezTo>
                      <a:pt x="1543" y="5600"/>
                      <a:pt x="3086" y="8800"/>
                      <a:pt x="0" y="10400"/>
                    </a:cubicBezTo>
                    <a:cubicBezTo>
                      <a:pt x="2314" y="12800"/>
                      <a:pt x="1543" y="16800"/>
                      <a:pt x="4629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8" name="Freeform 871"/>
              <p:cNvSpPr/>
              <p:nvPr/>
            </p:nvSpPr>
            <p:spPr>
              <a:xfrm>
                <a:off x="7545503" y="328332"/>
                <a:ext cx="106208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61" h="21600" extrusionOk="0">
                    <a:moveTo>
                      <a:pt x="4161" y="18400"/>
                    </a:moveTo>
                    <a:cubicBezTo>
                      <a:pt x="5761" y="20000"/>
                      <a:pt x="8961" y="20800"/>
                      <a:pt x="11361" y="21600"/>
                    </a:cubicBezTo>
                    <a:cubicBezTo>
                      <a:pt x="12961" y="19200"/>
                      <a:pt x="16161" y="20000"/>
                      <a:pt x="17761" y="17600"/>
                    </a:cubicBezTo>
                    <a:cubicBezTo>
                      <a:pt x="20161" y="16000"/>
                      <a:pt x="19361" y="12800"/>
                      <a:pt x="20961" y="10400"/>
                    </a:cubicBezTo>
                    <a:cubicBezTo>
                      <a:pt x="19361" y="8800"/>
                      <a:pt x="20161" y="4800"/>
                      <a:pt x="17761" y="3200"/>
                    </a:cubicBezTo>
                    <a:cubicBezTo>
                      <a:pt x="15361" y="1600"/>
                      <a:pt x="12961" y="800"/>
                      <a:pt x="10561" y="0"/>
                    </a:cubicBezTo>
                    <a:cubicBezTo>
                      <a:pt x="8161" y="1600"/>
                      <a:pt x="4161" y="800"/>
                      <a:pt x="2561" y="4000"/>
                    </a:cubicBezTo>
                    <a:cubicBezTo>
                      <a:pt x="1761" y="6400"/>
                      <a:pt x="-639" y="8800"/>
                      <a:pt x="161" y="11200"/>
                    </a:cubicBezTo>
                    <a:cubicBezTo>
                      <a:pt x="961" y="13600"/>
                      <a:pt x="961" y="16800"/>
                      <a:pt x="4161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59" name="Freeform 872"/>
              <p:cNvSpPr/>
              <p:nvPr/>
            </p:nvSpPr>
            <p:spPr>
              <a:xfrm>
                <a:off x="442467" y="328332"/>
                <a:ext cx="109445" cy="1062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61" extrusionOk="0">
                    <a:moveTo>
                      <a:pt x="4000" y="18400"/>
                    </a:moveTo>
                    <a:cubicBezTo>
                      <a:pt x="6400" y="19200"/>
                      <a:pt x="9600" y="21600"/>
                      <a:pt x="11200" y="20800"/>
                    </a:cubicBezTo>
                    <a:cubicBezTo>
                      <a:pt x="13600" y="20000"/>
                      <a:pt x="17600" y="20000"/>
                      <a:pt x="19200" y="17600"/>
                    </a:cubicBezTo>
                    <a:cubicBezTo>
                      <a:pt x="20000" y="15200"/>
                      <a:pt x="20800" y="12800"/>
                      <a:pt x="21600" y="10400"/>
                    </a:cubicBezTo>
                    <a:cubicBezTo>
                      <a:pt x="19200" y="8800"/>
                      <a:pt x="20800" y="4800"/>
                      <a:pt x="18400" y="3200"/>
                    </a:cubicBezTo>
                    <a:cubicBezTo>
                      <a:pt x="16000" y="800"/>
                      <a:pt x="12800" y="2400"/>
                      <a:pt x="11200" y="0"/>
                    </a:cubicBezTo>
                    <a:cubicBezTo>
                      <a:pt x="8800" y="2400"/>
                      <a:pt x="4800" y="800"/>
                      <a:pt x="3200" y="4000"/>
                    </a:cubicBezTo>
                    <a:cubicBezTo>
                      <a:pt x="2400" y="6400"/>
                      <a:pt x="1600" y="8800"/>
                      <a:pt x="0" y="10400"/>
                    </a:cubicBezTo>
                    <a:cubicBezTo>
                      <a:pt x="2400" y="12800"/>
                      <a:pt x="800" y="16800"/>
                      <a:pt x="4000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0" name="Freeform 873"/>
              <p:cNvSpPr/>
              <p:nvPr/>
            </p:nvSpPr>
            <p:spPr>
              <a:xfrm>
                <a:off x="2429660" y="980306"/>
                <a:ext cx="106207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61" h="21600" extrusionOk="0">
                    <a:moveTo>
                      <a:pt x="10400" y="21600"/>
                    </a:moveTo>
                    <a:cubicBezTo>
                      <a:pt x="12800" y="20000"/>
                      <a:pt x="16800" y="20800"/>
                      <a:pt x="18400" y="17600"/>
                    </a:cubicBezTo>
                    <a:cubicBezTo>
                      <a:pt x="19200" y="15200"/>
                      <a:pt x="21600" y="12800"/>
                      <a:pt x="20800" y="10400"/>
                    </a:cubicBezTo>
                    <a:cubicBezTo>
                      <a:pt x="20000" y="8000"/>
                      <a:pt x="20800" y="4800"/>
                      <a:pt x="17600" y="3200"/>
                    </a:cubicBezTo>
                    <a:cubicBezTo>
                      <a:pt x="15200" y="1600"/>
                      <a:pt x="12800" y="800"/>
                      <a:pt x="10400" y="0"/>
                    </a:cubicBezTo>
                    <a:cubicBezTo>
                      <a:pt x="8800" y="2400"/>
                      <a:pt x="4800" y="800"/>
                      <a:pt x="3200" y="4000"/>
                    </a:cubicBezTo>
                    <a:cubicBezTo>
                      <a:pt x="1600" y="5600"/>
                      <a:pt x="2400" y="8800"/>
                      <a:pt x="0" y="11200"/>
                    </a:cubicBezTo>
                    <a:cubicBezTo>
                      <a:pt x="2400" y="12800"/>
                      <a:pt x="800" y="16000"/>
                      <a:pt x="3200" y="18400"/>
                    </a:cubicBezTo>
                    <a:cubicBezTo>
                      <a:pt x="5600" y="20800"/>
                      <a:pt x="8800" y="192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1" name="Freeform 874"/>
              <p:cNvSpPr/>
              <p:nvPr/>
            </p:nvSpPr>
            <p:spPr>
              <a:xfrm>
                <a:off x="5730183" y="980306"/>
                <a:ext cx="109445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2800" y="19200"/>
                      <a:pt x="16000" y="20800"/>
                      <a:pt x="17600" y="18400"/>
                    </a:cubicBezTo>
                    <a:cubicBezTo>
                      <a:pt x="20800" y="16000"/>
                      <a:pt x="19200" y="12800"/>
                      <a:pt x="21600" y="11200"/>
                    </a:cubicBezTo>
                    <a:cubicBezTo>
                      <a:pt x="19200" y="8800"/>
                      <a:pt x="20000" y="5600"/>
                      <a:pt x="18400" y="4000"/>
                    </a:cubicBezTo>
                    <a:cubicBezTo>
                      <a:pt x="16000" y="800"/>
                      <a:pt x="12800" y="2400"/>
                      <a:pt x="11200" y="0"/>
                    </a:cubicBezTo>
                    <a:cubicBezTo>
                      <a:pt x="8800" y="800"/>
                      <a:pt x="6400" y="1600"/>
                      <a:pt x="4000" y="3200"/>
                    </a:cubicBezTo>
                    <a:cubicBezTo>
                      <a:pt x="800" y="4800"/>
                      <a:pt x="800" y="8000"/>
                      <a:pt x="0" y="10400"/>
                    </a:cubicBezTo>
                    <a:cubicBezTo>
                      <a:pt x="0" y="12800"/>
                      <a:pt x="1600" y="15200"/>
                      <a:pt x="3200" y="17600"/>
                    </a:cubicBezTo>
                    <a:cubicBezTo>
                      <a:pt x="4800" y="20800"/>
                      <a:pt x="8800" y="200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2" name="Freeform 875"/>
              <p:cNvSpPr/>
              <p:nvPr/>
            </p:nvSpPr>
            <p:spPr>
              <a:xfrm>
                <a:off x="4577892" y="1316551"/>
                <a:ext cx="109445" cy="109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82" extrusionOk="0">
                    <a:moveTo>
                      <a:pt x="3200" y="17896"/>
                    </a:moveTo>
                    <a:cubicBezTo>
                      <a:pt x="5600" y="19439"/>
                      <a:pt x="8800" y="18668"/>
                      <a:pt x="10400" y="20982"/>
                    </a:cubicBezTo>
                    <a:cubicBezTo>
                      <a:pt x="12800" y="18668"/>
                      <a:pt x="16000" y="19439"/>
                      <a:pt x="17600" y="17896"/>
                    </a:cubicBezTo>
                    <a:cubicBezTo>
                      <a:pt x="20800" y="15582"/>
                      <a:pt x="19200" y="12496"/>
                      <a:pt x="21600" y="10953"/>
                    </a:cubicBezTo>
                    <a:cubicBezTo>
                      <a:pt x="20800" y="8639"/>
                      <a:pt x="19200" y="6325"/>
                      <a:pt x="18400" y="4011"/>
                    </a:cubicBezTo>
                    <a:cubicBezTo>
                      <a:pt x="16800" y="925"/>
                      <a:pt x="13600" y="925"/>
                      <a:pt x="11200" y="153"/>
                    </a:cubicBezTo>
                    <a:cubicBezTo>
                      <a:pt x="8800" y="-618"/>
                      <a:pt x="6400" y="1696"/>
                      <a:pt x="4000" y="3239"/>
                    </a:cubicBezTo>
                    <a:cubicBezTo>
                      <a:pt x="800" y="4782"/>
                      <a:pt x="1600" y="7868"/>
                      <a:pt x="0" y="10182"/>
                    </a:cubicBezTo>
                    <a:cubicBezTo>
                      <a:pt x="2400" y="12496"/>
                      <a:pt x="800" y="15582"/>
                      <a:pt x="3200" y="1789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3" name="Freeform 876"/>
              <p:cNvSpPr/>
              <p:nvPr/>
            </p:nvSpPr>
            <p:spPr>
              <a:xfrm>
                <a:off x="4407472" y="1316456"/>
                <a:ext cx="106318" cy="106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59" extrusionOk="0">
                    <a:moveTo>
                      <a:pt x="3323" y="18400"/>
                    </a:moveTo>
                    <a:cubicBezTo>
                      <a:pt x="5815" y="20000"/>
                      <a:pt x="9138" y="20800"/>
                      <a:pt x="10800" y="20800"/>
                    </a:cubicBezTo>
                    <a:cubicBezTo>
                      <a:pt x="13292" y="21600"/>
                      <a:pt x="16615" y="19200"/>
                      <a:pt x="18277" y="17600"/>
                    </a:cubicBezTo>
                    <a:cubicBezTo>
                      <a:pt x="19938" y="16000"/>
                      <a:pt x="21600" y="13600"/>
                      <a:pt x="21600" y="11200"/>
                    </a:cubicBezTo>
                    <a:cubicBezTo>
                      <a:pt x="21600" y="8800"/>
                      <a:pt x="19938" y="6400"/>
                      <a:pt x="19108" y="4000"/>
                    </a:cubicBezTo>
                    <a:cubicBezTo>
                      <a:pt x="17446" y="800"/>
                      <a:pt x="13292" y="1600"/>
                      <a:pt x="10800" y="0"/>
                    </a:cubicBezTo>
                    <a:cubicBezTo>
                      <a:pt x="9138" y="1600"/>
                      <a:pt x="5815" y="800"/>
                      <a:pt x="3323" y="2400"/>
                    </a:cubicBezTo>
                    <a:cubicBezTo>
                      <a:pt x="831" y="4800"/>
                      <a:pt x="1662" y="8800"/>
                      <a:pt x="0" y="10400"/>
                    </a:cubicBezTo>
                    <a:cubicBezTo>
                      <a:pt x="1662" y="12800"/>
                      <a:pt x="831" y="16000"/>
                      <a:pt x="3323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4" name="Freeform 877"/>
              <p:cNvSpPr/>
              <p:nvPr/>
            </p:nvSpPr>
            <p:spPr>
              <a:xfrm>
                <a:off x="4743470" y="1316541"/>
                <a:ext cx="106470" cy="1093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13" h="20984" extrusionOk="0">
                    <a:moveTo>
                      <a:pt x="9813" y="20984"/>
                    </a:moveTo>
                    <a:cubicBezTo>
                      <a:pt x="12213" y="20213"/>
                      <a:pt x="14613" y="18670"/>
                      <a:pt x="17013" y="17898"/>
                    </a:cubicBezTo>
                    <a:cubicBezTo>
                      <a:pt x="20213" y="16355"/>
                      <a:pt x="20213" y="12498"/>
                      <a:pt x="21013" y="10184"/>
                    </a:cubicBezTo>
                    <a:cubicBezTo>
                      <a:pt x="21013" y="8641"/>
                      <a:pt x="19413" y="6327"/>
                      <a:pt x="18613" y="4013"/>
                    </a:cubicBezTo>
                    <a:cubicBezTo>
                      <a:pt x="17013" y="927"/>
                      <a:pt x="13013" y="927"/>
                      <a:pt x="10613" y="155"/>
                    </a:cubicBezTo>
                    <a:cubicBezTo>
                      <a:pt x="9013" y="-616"/>
                      <a:pt x="5813" y="1698"/>
                      <a:pt x="3413" y="2470"/>
                    </a:cubicBezTo>
                    <a:cubicBezTo>
                      <a:pt x="213" y="4013"/>
                      <a:pt x="1013" y="7870"/>
                      <a:pt x="213" y="10184"/>
                    </a:cubicBezTo>
                    <a:cubicBezTo>
                      <a:pt x="-587" y="11727"/>
                      <a:pt x="1013" y="14813"/>
                      <a:pt x="2613" y="17127"/>
                    </a:cubicBezTo>
                    <a:cubicBezTo>
                      <a:pt x="4213" y="19441"/>
                      <a:pt x="8213" y="18670"/>
                      <a:pt x="9813" y="2098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5" name="Freeform 878"/>
              <p:cNvSpPr/>
              <p:nvPr/>
            </p:nvSpPr>
            <p:spPr>
              <a:xfrm>
                <a:off x="9692061" y="328332"/>
                <a:ext cx="109446" cy="1141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2800" y="17743"/>
                      <a:pt x="17600" y="20057"/>
                      <a:pt x="18400" y="16971"/>
                    </a:cubicBezTo>
                    <a:cubicBezTo>
                      <a:pt x="20000" y="14657"/>
                      <a:pt x="21600" y="12343"/>
                      <a:pt x="21600" y="10029"/>
                    </a:cubicBezTo>
                    <a:cubicBezTo>
                      <a:pt x="20800" y="7714"/>
                      <a:pt x="20800" y="4629"/>
                      <a:pt x="17600" y="3086"/>
                    </a:cubicBezTo>
                    <a:cubicBezTo>
                      <a:pt x="15200" y="1543"/>
                      <a:pt x="12800" y="771"/>
                      <a:pt x="10400" y="0"/>
                    </a:cubicBezTo>
                    <a:cubicBezTo>
                      <a:pt x="8800" y="2314"/>
                      <a:pt x="5600" y="771"/>
                      <a:pt x="3200" y="3086"/>
                    </a:cubicBezTo>
                    <a:cubicBezTo>
                      <a:pt x="1600" y="5400"/>
                      <a:pt x="2400" y="8486"/>
                      <a:pt x="0" y="10029"/>
                    </a:cubicBezTo>
                    <a:cubicBezTo>
                      <a:pt x="2400" y="12343"/>
                      <a:pt x="1600" y="14657"/>
                      <a:pt x="3200" y="16971"/>
                    </a:cubicBezTo>
                    <a:cubicBezTo>
                      <a:pt x="5600" y="20057"/>
                      <a:pt x="8800" y="18514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6" name="Freeform 879"/>
              <p:cNvSpPr/>
              <p:nvPr/>
            </p:nvSpPr>
            <p:spPr>
              <a:xfrm>
                <a:off x="12006023" y="1150727"/>
                <a:ext cx="106318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323" y="18400"/>
                    </a:moveTo>
                    <a:cubicBezTo>
                      <a:pt x="5815" y="20800"/>
                      <a:pt x="9138" y="20000"/>
                      <a:pt x="10800" y="21600"/>
                    </a:cubicBezTo>
                    <a:cubicBezTo>
                      <a:pt x="13292" y="20000"/>
                      <a:pt x="16615" y="20800"/>
                      <a:pt x="19108" y="18400"/>
                    </a:cubicBezTo>
                    <a:cubicBezTo>
                      <a:pt x="20769" y="16000"/>
                      <a:pt x="19938" y="12800"/>
                      <a:pt x="21600" y="11200"/>
                    </a:cubicBezTo>
                    <a:cubicBezTo>
                      <a:pt x="19938" y="8800"/>
                      <a:pt x="20769" y="4800"/>
                      <a:pt x="18277" y="3200"/>
                    </a:cubicBezTo>
                    <a:cubicBezTo>
                      <a:pt x="15785" y="2400"/>
                      <a:pt x="13292" y="1600"/>
                      <a:pt x="10800" y="0"/>
                    </a:cubicBezTo>
                    <a:cubicBezTo>
                      <a:pt x="8308" y="2400"/>
                      <a:pt x="4154" y="1600"/>
                      <a:pt x="2492" y="4800"/>
                    </a:cubicBezTo>
                    <a:cubicBezTo>
                      <a:pt x="1662" y="6400"/>
                      <a:pt x="831" y="9600"/>
                      <a:pt x="0" y="12000"/>
                    </a:cubicBezTo>
                    <a:cubicBezTo>
                      <a:pt x="2492" y="13600"/>
                      <a:pt x="831" y="16800"/>
                      <a:pt x="3323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7" name="Freeform 880"/>
              <p:cNvSpPr/>
              <p:nvPr/>
            </p:nvSpPr>
            <p:spPr>
              <a:xfrm>
                <a:off x="5401850" y="1153964"/>
                <a:ext cx="109446" cy="1062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61" extrusionOk="0">
                    <a:moveTo>
                      <a:pt x="11200" y="20961"/>
                    </a:moveTo>
                    <a:cubicBezTo>
                      <a:pt x="12800" y="19361"/>
                      <a:pt x="16000" y="20161"/>
                      <a:pt x="18400" y="17761"/>
                    </a:cubicBezTo>
                    <a:cubicBezTo>
                      <a:pt x="20800" y="16161"/>
                      <a:pt x="19200" y="12961"/>
                      <a:pt x="21600" y="11361"/>
                    </a:cubicBezTo>
                    <a:cubicBezTo>
                      <a:pt x="20800" y="8961"/>
                      <a:pt x="20000" y="5761"/>
                      <a:pt x="19200" y="4161"/>
                    </a:cubicBezTo>
                    <a:cubicBezTo>
                      <a:pt x="17600" y="961"/>
                      <a:pt x="13600" y="961"/>
                      <a:pt x="11200" y="161"/>
                    </a:cubicBezTo>
                    <a:cubicBezTo>
                      <a:pt x="9600" y="-639"/>
                      <a:pt x="6400" y="1761"/>
                      <a:pt x="4000" y="2561"/>
                    </a:cubicBezTo>
                    <a:cubicBezTo>
                      <a:pt x="1600" y="4161"/>
                      <a:pt x="2400" y="8161"/>
                      <a:pt x="0" y="10561"/>
                    </a:cubicBezTo>
                    <a:cubicBezTo>
                      <a:pt x="1600" y="12961"/>
                      <a:pt x="2400" y="15361"/>
                      <a:pt x="3200" y="17761"/>
                    </a:cubicBezTo>
                    <a:cubicBezTo>
                      <a:pt x="4800" y="20161"/>
                      <a:pt x="8800" y="19361"/>
                      <a:pt x="11200" y="2096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8" name="Freeform 881"/>
              <p:cNvSpPr/>
              <p:nvPr/>
            </p:nvSpPr>
            <p:spPr>
              <a:xfrm>
                <a:off x="5231430" y="1150727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2800" y="20800"/>
                      <a:pt x="15200" y="20000"/>
                      <a:pt x="17600" y="19200"/>
                    </a:cubicBezTo>
                    <a:cubicBezTo>
                      <a:pt x="20800" y="17600"/>
                      <a:pt x="20800" y="13600"/>
                      <a:pt x="21600" y="11200"/>
                    </a:cubicBezTo>
                    <a:cubicBezTo>
                      <a:pt x="21600" y="9600"/>
                      <a:pt x="20000" y="6400"/>
                      <a:pt x="18400" y="4000"/>
                    </a:cubicBezTo>
                    <a:cubicBezTo>
                      <a:pt x="16800" y="1600"/>
                      <a:pt x="13600" y="2400"/>
                      <a:pt x="11200" y="0"/>
                    </a:cubicBezTo>
                    <a:cubicBezTo>
                      <a:pt x="8800" y="1600"/>
                      <a:pt x="6400" y="2400"/>
                      <a:pt x="4000" y="3200"/>
                    </a:cubicBezTo>
                    <a:cubicBezTo>
                      <a:pt x="800" y="4800"/>
                      <a:pt x="2400" y="8800"/>
                      <a:pt x="0" y="11200"/>
                    </a:cubicBezTo>
                    <a:cubicBezTo>
                      <a:pt x="2400" y="12800"/>
                      <a:pt x="1600" y="16000"/>
                      <a:pt x="3200" y="18400"/>
                    </a:cubicBezTo>
                    <a:cubicBezTo>
                      <a:pt x="5600" y="20800"/>
                      <a:pt x="8800" y="192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69" name="Freeform 882"/>
              <p:cNvSpPr/>
              <p:nvPr/>
            </p:nvSpPr>
            <p:spPr>
              <a:xfrm>
                <a:off x="2919032" y="1153982"/>
                <a:ext cx="106469" cy="1076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13" h="20368" extrusionOk="0">
                    <a:moveTo>
                      <a:pt x="10400" y="20213"/>
                    </a:moveTo>
                    <a:cubicBezTo>
                      <a:pt x="12000" y="20984"/>
                      <a:pt x="15200" y="18670"/>
                      <a:pt x="16800" y="17898"/>
                    </a:cubicBezTo>
                    <a:cubicBezTo>
                      <a:pt x="20800" y="16355"/>
                      <a:pt x="20000" y="13270"/>
                      <a:pt x="20800" y="10955"/>
                    </a:cubicBezTo>
                    <a:cubicBezTo>
                      <a:pt x="21600" y="8641"/>
                      <a:pt x="20000" y="6327"/>
                      <a:pt x="18400" y="4013"/>
                    </a:cubicBezTo>
                    <a:cubicBezTo>
                      <a:pt x="17600" y="155"/>
                      <a:pt x="13600" y="927"/>
                      <a:pt x="11200" y="155"/>
                    </a:cubicBezTo>
                    <a:cubicBezTo>
                      <a:pt x="9600" y="-616"/>
                      <a:pt x="6400" y="1698"/>
                      <a:pt x="4000" y="2470"/>
                    </a:cubicBezTo>
                    <a:cubicBezTo>
                      <a:pt x="800" y="4013"/>
                      <a:pt x="2400" y="7870"/>
                      <a:pt x="0" y="10184"/>
                    </a:cubicBezTo>
                    <a:cubicBezTo>
                      <a:pt x="800" y="12498"/>
                      <a:pt x="1600" y="14813"/>
                      <a:pt x="3200" y="16355"/>
                    </a:cubicBezTo>
                    <a:cubicBezTo>
                      <a:pt x="4800" y="19441"/>
                      <a:pt x="8000" y="19441"/>
                      <a:pt x="10400" y="202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0" name="Freeform 883"/>
              <p:cNvSpPr/>
              <p:nvPr/>
            </p:nvSpPr>
            <p:spPr>
              <a:xfrm>
                <a:off x="11677691" y="980306"/>
                <a:ext cx="109446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000" y="18400"/>
                    </a:moveTo>
                    <a:cubicBezTo>
                      <a:pt x="6400" y="20000"/>
                      <a:pt x="8800" y="20800"/>
                      <a:pt x="11200" y="21600"/>
                    </a:cubicBezTo>
                    <a:cubicBezTo>
                      <a:pt x="12800" y="19200"/>
                      <a:pt x="16800" y="20800"/>
                      <a:pt x="18400" y="17600"/>
                    </a:cubicBezTo>
                    <a:cubicBezTo>
                      <a:pt x="20000" y="15200"/>
                      <a:pt x="20800" y="12800"/>
                      <a:pt x="21600" y="10400"/>
                    </a:cubicBezTo>
                    <a:cubicBezTo>
                      <a:pt x="19200" y="8800"/>
                      <a:pt x="20800" y="5600"/>
                      <a:pt x="17600" y="3200"/>
                    </a:cubicBezTo>
                    <a:cubicBezTo>
                      <a:pt x="16000" y="1600"/>
                      <a:pt x="12800" y="2400"/>
                      <a:pt x="10400" y="0"/>
                    </a:cubicBezTo>
                    <a:cubicBezTo>
                      <a:pt x="8800" y="2400"/>
                      <a:pt x="4800" y="800"/>
                      <a:pt x="3200" y="4000"/>
                    </a:cubicBezTo>
                    <a:cubicBezTo>
                      <a:pt x="800" y="6400"/>
                      <a:pt x="1600" y="8800"/>
                      <a:pt x="0" y="11200"/>
                    </a:cubicBezTo>
                    <a:cubicBezTo>
                      <a:pt x="1600" y="13600"/>
                      <a:pt x="800" y="16800"/>
                      <a:pt x="4000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1" name="Freeform 884"/>
              <p:cNvSpPr/>
              <p:nvPr/>
            </p:nvSpPr>
            <p:spPr>
              <a:xfrm>
                <a:off x="11016464" y="655230"/>
                <a:ext cx="107624" cy="1108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68" h="20984" extrusionOk="0">
                    <a:moveTo>
                      <a:pt x="10184" y="20984"/>
                    </a:moveTo>
                    <a:cubicBezTo>
                      <a:pt x="12498" y="19441"/>
                      <a:pt x="14813" y="18670"/>
                      <a:pt x="17127" y="17898"/>
                    </a:cubicBezTo>
                    <a:cubicBezTo>
                      <a:pt x="20213" y="16355"/>
                      <a:pt x="19441" y="12498"/>
                      <a:pt x="20213" y="10184"/>
                    </a:cubicBezTo>
                    <a:cubicBezTo>
                      <a:pt x="20984" y="8641"/>
                      <a:pt x="18670" y="6327"/>
                      <a:pt x="17898" y="4013"/>
                    </a:cubicBezTo>
                    <a:cubicBezTo>
                      <a:pt x="17127" y="927"/>
                      <a:pt x="13270" y="927"/>
                      <a:pt x="10955" y="155"/>
                    </a:cubicBezTo>
                    <a:cubicBezTo>
                      <a:pt x="9413" y="-616"/>
                      <a:pt x="6327" y="1698"/>
                      <a:pt x="4013" y="2470"/>
                    </a:cubicBezTo>
                    <a:cubicBezTo>
                      <a:pt x="927" y="4013"/>
                      <a:pt x="1698" y="7098"/>
                      <a:pt x="155" y="10184"/>
                    </a:cubicBezTo>
                    <a:cubicBezTo>
                      <a:pt x="-616" y="11727"/>
                      <a:pt x="1698" y="14041"/>
                      <a:pt x="2470" y="16355"/>
                    </a:cubicBezTo>
                    <a:cubicBezTo>
                      <a:pt x="4013" y="19441"/>
                      <a:pt x="7870" y="18670"/>
                      <a:pt x="10184" y="2098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2" name="Freeform 885"/>
              <p:cNvSpPr/>
              <p:nvPr/>
            </p:nvSpPr>
            <p:spPr>
              <a:xfrm>
                <a:off x="6552578" y="655230"/>
                <a:ext cx="110880" cy="1076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84" h="20368" extrusionOk="0">
                    <a:moveTo>
                      <a:pt x="10800" y="20213"/>
                    </a:moveTo>
                    <a:cubicBezTo>
                      <a:pt x="12343" y="20984"/>
                      <a:pt x="14657" y="18670"/>
                      <a:pt x="16971" y="17898"/>
                    </a:cubicBezTo>
                    <a:cubicBezTo>
                      <a:pt x="20057" y="16355"/>
                      <a:pt x="20057" y="13270"/>
                      <a:pt x="20829" y="10955"/>
                    </a:cubicBezTo>
                    <a:cubicBezTo>
                      <a:pt x="21600" y="9413"/>
                      <a:pt x="19286" y="6327"/>
                      <a:pt x="18514" y="4013"/>
                    </a:cubicBezTo>
                    <a:cubicBezTo>
                      <a:pt x="16971" y="927"/>
                      <a:pt x="13886" y="927"/>
                      <a:pt x="10800" y="155"/>
                    </a:cubicBezTo>
                    <a:cubicBezTo>
                      <a:pt x="9257" y="-616"/>
                      <a:pt x="6943" y="1698"/>
                      <a:pt x="4629" y="2470"/>
                    </a:cubicBezTo>
                    <a:cubicBezTo>
                      <a:pt x="1543" y="4013"/>
                      <a:pt x="2314" y="7870"/>
                      <a:pt x="0" y="10184"/>
                    </a:cubicBezTo>
                    <a:cubicBezTo>
                      <a:pt x="1543" y="12498"/>
                      <a:pt x="2314" y="14813"/>
                      <a:pt x="3086" y="17127"/>
                    </a:cubicBezTo>
                    <a:cubicBezTo>
                      <a:pt x="4629" y="19441"/>
                      <a:pt x="8486" y="19441"/>
                      <a:pt x="10800" y="202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3" name="Freeform 886"/>
              <p:cNvSpPr/>
              <p:nvPr/>
            </p:nvSpPr>
            <p:spPr>
              <a:xfrm>
                <a:off x="11341541" y="819267"/>
                <a:ext cx="109445" cy="1062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61" extrusionOk="0">
                    <a:moveTo>
                      <a:pt x="4000" y="18400"/>
                    </a:moveTo>
                    <a:cubicBezTo>
                      <a:pt x="6400" y="19200"/>
                      <a:pt x="9600" y="21600"/>
                      <a:pt x="11200" y="20800"/>
                    </a:cubicBezTo>
                    <a:cubicBezTo>
                      <a:pt x="13600" y="20000"/>
                      <a:pt x="17600" y="20000"/>
                      <a:pt x="19200" y="17600"/>
                    </a:cubicBezTo>
                    <a:cubicBezTo>
                      <a:pt x="20000" y="15200"/>
                      <a:pt x="20800" y="12800"/>
                      <a:pt x="21600" y="10400"/>
                    </a:cubicBezTo>
                    <a:cubicBezTo>
                      <a:pt x="19200" y="8800"/>
                      <a:pt x="20800" y="4800"/>
                      <a:pt x="18400" y="3200"/>
                    </a:cubicBezTo>
                    <a:cubicBezTo>
                      <a:pt x="16000" y="800"/>
                      <a:pt x="12800" y="2400"/>
                      <a:pt x="11200" y="0"/>
                    </a:cubicBezTo>
                    <a:cubicBezTo>
                      <a:pt x="8800" y="2400"/>
                      <a:pt x="4800" y="800"/>
                      <a:pt x="3200" y="4000"/>
                    </a:cubicBezTo>
                    <a:cubicBezTo>
                      <a:pt x="2400" y="6400"/>
                      <a:pt x="1600" y="8800"/>
                      <a:pt x="0" y="11200"/>
                    </a:cubicBezTo>
                    <a:cubicBezTo>
                      <a:pt x="3200" y="12800"/>
                      <a:pt x="800" y="16800"/>
                      <a:pt x="4000" y="18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4" name="Freeform 887"/>
              <p:cNvSpPr/>
              <p:nvPr/>
            </p:nvSpPr>
            <p:spPr>
              <a:xfrm>
                <a:off x="1439972" y="656664"/>
                <a:ext cx="109445" cy="1047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000" y="19108"/>
                    </a:moveTo>
                    <a:cubicBezTo>
                      <a:pt x="6400" y="19938"/>
                      <a:pt x="8800" y="20769"/>
                      <a:pt x="11200" y="21600"/>
                    </a:cubicBezTo>
                    <a:cubicBezTo>
                      <a:pt x="12800" y="19108"/>
                      <a:pt x="16800" y="20769"/>
                      <a:pt x="18400" y="18277"/>
                    </a:cubicBezTo>
                    <a:cubicBezTo>
                      <a:pt x="20000" y="15785"/>
                      <a:pt x="19200" y="12462"/>
                      <a:pt x="21600" y="10800"/>
                    </a:cubicBezTo>
                    <a:cubicBezTo>
                      <a:pt x="19200" y="8308"/>
                      <a:pt x="20800" y="4985"/>
                      <a:pt x="17600" y="2492"/>
                    </a:cubicBezTo>
                    <a:cubicBezTo>
                      <a:pt x="16000" y="831"/>
                      <a:pt x="12800" y="1662"/>
                      <a:pt x="10400" y="0"/>
                    </a:cubicBezTo>
                    <a:cubicBezTo>
                      <a:pt x="8800" y="1662"/>
                      <a:pt x="4800" y="831"/>
                      <a:pt x="3200" y="3323"/>
                    </a:cubicBezTo>
                    <a:cubicBezTo>
                      <a:pt x="1600" y="5815"/>
                      <a:pt x="800" y="8308"/>
                      <a:pt x="0" y="10800"/>
                    </a:cubicBezTo>
                    <a:cubicBezTo>
                      <a:pt x="2400" y="13292"/>
                      <a:pt x="800" y="17446"/>
                      <a:pt x="4000" y="1910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5" name="Freeform 888"/>
              <p:cNvSpPr/>
              <p:nvPr/>
            </p:nvSpPr>
            <p:spPr>
              <a:xfrm>
                <a:off x="10519147" y="493886"/>
                <a:ext cx="109445" cy="106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18" extrusionOk="0">
                    <a:moveTo>
                      <a:pt x="10400" y="20263"/>
                    </a:moveTo>
                    <a:cubicBezTo>
                      <a:pt x="12000" y="21034"/>
                      <a:pt x="15200" y="18720"/>
                      <a:pt x="16800" y="17948"/>
                    </a:cubicBezTo>
                    <a:cubicBezTo>
                      <a:pt x="20800" y="16405"/>
                      <a:pt x="19200" y="12548"/>
                      <a:pt x="21600" y="10234"/>
                    </a:cubicBezTo>
                    <a:cubicBezTo>
                      <a:pt x="20800" y="7920"/>
                      <a:pt x="20000" y="5605"/>
                      <a:pt x="18400" y="3291"/>
                    </a:cubicBezTo>
                    <a:cubicBezTo>
                      <a:pt x="16800" y="205"/>
                      <a:pt x="13600" y="977"/>
                      <a:pt x="11200" y="205"/>
                    </a:cubicBezTo>
                    <a:cubicBezTo>
                      <a:pt x="8800" y="-566"/>
                      <a:pt x="6400" y="977"/>
                      <a:pt x="4000" y="2520"/>
                    </a:cubicBezTo>
                    <a:cubicBezTo>
                      <a:pt x="800" y="4063"/>
                      <a:pt x="1600" y="7920"/>
                      <a:pt x="0" y="10234"/>
                    </a:cubicBezTo>
                    <a:cubicBezTo>
                      <a:pt x="800" y="11777"/>
                      <a:pt x="1600" y="14091"/>
                      <a:pt x="3200" y="16405"/>
                    </a:cubicBezTo>
                    <a:cubicBezTo>
                      <a:pt x="4800" y="19491"/>
                      <a:pt x="8000" y="18720"/>
                      <a:pt x="10400" y="2026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6" name="Freeform 889"/>
              <p:cNvSpPr/>
              <p:nvPr/>
            </p:nvSpPr>
            <p:spPr>
              <a:xfrm>
                <a:off x="0" y="1138219"/>
                <a:ext cx="76750" cy="1391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78" h="21600" extrusionOk="0">
                    <a:moveTo>
                      <a:pt x="8229" y="1271"/>
                    </a:moveTo>
                    <a:cubicBezTo>
                      <a:pt x="7200" y="635"/>
                      <a:pt x="4114" y="1271"/>
                      <a:pt x="3086" y="0"/>
                    </a:cubicBezTo>
                    <a:cubicBezTo>
                      <a:pt x="2057" y="0"/>
                      <a:pt x="0" y="635"/>
                      <a:pt x="0" y="635"/>
                    </a:cubicBezTo>
                    <a:cubicBezTo>
                      <a:pt x="0" y="3812"/>
                      <a:pt x="0" y="7624"/>
                      <a:pt x="0" y="10800"/>
                    </a:cubicBezTo>
                    <a:cubicBezTo>
                      <a:pt x="0" y="13976"/>
                      <a:pt x="0" y="17153"/>
                      <a:pt x="0" y="20329"/>
                    </a:cubicBezTo>
                    <a:cubicBezTo>
                      <a:pt x="0" y="20965"/>
                      <a:pt x="2057" y="21600"/>
                      <a:pt x="2057" y="21600"/>
                    </a:cubicBezTo>
                    <a:cubicBezTo>
                      <a:pt x="9257" y="19694"/>
                      <a:pt x="17486" y="19059"/>
                      <a:pt x="17486" y="12706"/>
                    </a:cubicBezTo>
                    <a:cubicBezTo>
                      <a:pt x="21600" y="10165"/>
                      <a:pt x="17486" y="8259"/>
                      <a:pt x="16457" y="6353"/>
                    </a:cubicBezTo>
                    <a:cubicBezTo>
                      <a:pt x="16457" y="3176"/>
                      <a:pt x="12343" y="1906"/>
                      <a:pt x="8229" y="127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7" name="Freeform 890"/>
              <p:cNvSpPr/>
              <p:nvPr/>
            </p:nvSpPr>
            <p:spPr>
              <a:xfrm>
                <a:off x="6888728" y="490935"/>
                <a:ext cx="109445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400" y="21600"/>
                    </a:moveTo>
                    <a:cubicBezTo>
                      <a:pt x="12800" y="21600"/>
                      <a:pt x="16000" y="20000"/>
                      <a:pt x="17600" y="18400"/>
                    </a:cubicBezTo>
                    <a:cubicBezTo>
                      <a:pt x="19200" y="16800"/>
                      <a:pt x="20800" y="13600"/>
                      <a:pt x="21600" y="11200"/>
                    </a:cubicBezTo>
                    <a:cubicBezTo>
                      <a:pt x="21600" y="8800"/>
                      <a:pt x="20000" y="5600"/>
                      <a:pt x="18400" y="4000"/>
                    </a:cubicBezTo>
                    <a:cubicBezTo>
                      <a:pt x="16800" y="2400"/>
                      <a:pt x="13600" y="1600"/>
                      <a:pt x="11200" y="0"/>
                    </a:cubicBezTo>
                    <a:cubicBezTo>
                      <a:pt x="8000" y="1600"/>
                      <a:pt x="5600" y="2400"/>
                      <a:pt x="3200" y="4000"/>
                    </a:cubicBezTo>
                    <a:cubicBezTo>
                      <a:pt x="1600" y="5600"/>
                      <a:pt x="0" y="8800"/>
                      <a:pt x="0" y="11200"/>
                    </a:cubicBezTo>
                    <a:cubicBezTo>
                      <a:pt x="0" y="13600"/>
                      <a:pt x="1600" y="16000"/>
                      <a:pt x="3200" y="17600"/>
                    </a:cubicBezTo>
                    <a:cubicBezTo>
                      <a:pt x="5600" y="20000"/>
                      <a:pt x="8000" y="21600"/>
                      <a:pt x="10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8" name="Freeform 891"/>
              <p:cNvSpPr/>
              <p:nvPr/>
            </p:nvSpPr>
            <p:spPr>
              <a:xfrm>
                <a:off x="1106949" y="493910"/>
                <a:ext cx="106318" cy="106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13" extrusionOk="0">
                    <a:moveTo>
                      <a:pt x="10800" y="21013"/>
                    </a:moveTo>
                    <a:cubicBezTo>
                      <a:pt x="13292" y="21013"/>
                      <a:pt x="15785" y="19413"/>
                      <a:pt x="18277" y="17813"/>
                    </a:cubicBezTo>
                    <a:cubicBezTo>
                      <a:pt x="19938" y="16213"/>
                      <a:pt x="21600" y="13013"/>
                      <a:pt x="21600" y="10613"/>
                    </a:cubicBezTo>
                    <a:cubicBezTo>
                      <a:pt x="21600" y="9013"/>
                      <a:pt x="20769" y="5813"/>
                      <a:pt x="18277" y="4213"/>
                    </a:cubicBezTo>
                    <a:cubicBezTo>
                      <a:pt x="16615" y="1813"/>
                      <a:pt x="14123" y="213"/>
                      <a:pt x="11631" y="213"/>
                    </a:cubicBezTo>
                    <a:cubicBezTo>
                      <a:pt x="9138" y="-587"/>
                      <a:pt x="5815" y="1013"/>
                      <a:pt x="4154" y="2613"/>
                    </a:cubicBezTo>
                    <a:cubicBezTo>
                      <a:pt x="1662" y="5013"/>
                      <a:pt x="831" y="7413"/>
                      <a:pt x="0" y="9813"/>
                    </a:cubicBezTo>
                    <a:cubicBezTo>
                      <a:pt x="831" y="12213"/>
                      <a:pt x="831" y="15413"/>
                      <a:pt x="3323" y="17013"/>
                    </a:cubicBezTo>
                    <a:cubicBezTo>
                      <a:pt x="4985" y="19413"/>
                      <a:pt x="8308" y="21013"/>
                      <a:pt x="10800" y="210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79" name="Freeform 892"/>
              <p:cNvSpPr/>
              <p:nvPr/>
            </p:nvSpPr>
            <p:spPr>
              <a:xfrm>
                <a:off x="6392950" y="651974"/>
                <a:ext cx="10647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13" h="21600" extrusionOk="0">
                    <a:moveTo>
                      <a:pt x="10613" y="21600"/>
                    </a:moveTo>
                    <a:cubicBezTo>
                      <a:pt x="13013" y="21600"/>
                      <a:pt x="16213" y="20000"/>
                      <a:pt x="17813" y="18400"/>
                    </a:cubicBezTo>
                    <a:cubicBezTo>
                      <a:pt x="19413" y="16800"/>
                      <a:pt x="21013" y="13600"/>
                      <a:pt x="21013" y="11200"/>
                    </a:cubicBezTo>
                    <a:cubicBezTo>
                      <a:pt x="21013" y="8800"/>
                      <a:pt x="19413" y="6400"/>
                      <a:pt x="17813" y="4000"/>
                    </a:cubicBezTo>
                    <a:cubicBezTo>
                      <a:pt x="16213" y="2400"/>
                      <a:pt x="13013" y="1600"/>
                      <a:pt x="10613" y="0"/>
                    </a:cubicBezTo>
                    <a:cubicBezTo>
                      <a:pt x="7413" y="1600"/>
                      <a:pt x="5013" y="2400"/>
                      <a:pt x="2613" y="4800"/>
                    </a:cubicBezTo>
                    <a:cubicBezTo>
                      <a:pt x="1013" y="6400"/>
                      <a:pt x="-587" y="8800"/>
                      <a:pt x="213" y="11200"/>
                    </a:cubicBezTo>
                    <a:cubicBezTo>
                      <a:pt x="213" y="13600"/>
                      <a:pt x="1813" y="16800"/>
                      <a:pt x="3413" y="18400"/>
                    </a:cubicBezTo>
                    <a:cubicBezTo>
                      <a:pt x="5813" y="20800"/>
                      <a:pt x="8213" y="21600"/>
                      <a:pt x="1061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0" name="Freeform 893"/>
              <p:cNvSpPr/>
              <p:nvPr/>
            </p:nvSpPr>
            <p:spPr>
              <a:xfrm>
                <a:off x="7379663" y="328332"/>
                <a:ext cx="109445" cy="106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13" extrusionOk="0">
                    <a:moveTo>
                      <a:pt x="11200" y="20800"/>
                    </a:moveTo>
                    <a:cubicBezTo>
                      <a:pt x="13600" y="20800"/>
                      <a:pt x="16000" y="20000"/>
                      <a:pt x="17600" y="17600"/>
                    </a:cubicBezTo>
                    <a:cubicBezTo>
                      <a:pt x="20000" y="16000"/>
                      <a:pt x="21600" y="13600"/>
                      <a:pt x="21600" y="11200"/>
                    </a:cubicBezTo>
                    <a:cubicBezTo>
                      <a:pt x="21600" y="8800"/>
                      <a:pt x="20000" y="5600"/>
                      <a:pt x="18400" y="4000"/>
                    </a:cubicBezTo>
                    <a:cubicBezTo>
                      <a:pt x="16800" y="2400"/>
                      <a:pt x="13600" y="800"/>
                      <a:pt x="11200" y="0"/>
                    </a:cubicBezTo>
                    <a:cubicBezTo>
                      <a:pt x="8800" y="0"/>
                      <a:pt x="5600" y="1600"/>
                      <a:pt x="4000" y="3200"/>
                    </a:cubicBezTo>
                    <a:cubicBezTo>
                      <a:pt x="2400" y="4800"/>
                      <a:pt x="1600" y="8000"/>
                      <a:pt x="0" y="10400"/>
                    </a:cubicBezTo>
                    <a:cubicBezTo>
                      <a:pt x="1600" y="12800"/>
                      <a:pt x="2400" y="16000"/>
                      <a:pt x="4000" y="18400"/>
                    </a:cubicBezTo>
                    <a:cubicBezTo>
                      <a:pt x="5600" y="20000"/>
                      <a:pt x="8800" y="21600"/>
                      <a:pt x="11200" y="2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1" name="Freeform 894"/>
              <p:cNvSpPr/>
              <p:nvPr/>
            </p:nvSpPr>
            <p:spPr>
              <a:xfrm>
                <a:off x="608196" y="328332"/>
                <a:ext cx="106319" cy="106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13" extrusionOk="0">
                    <a:moveTo>
                      <a:pt x="10800" y="20800"/>
                    </a:moveTo>
                    <a:cubicBezTo>
                      <a:pt x="13292" y="21600"/>
                      <a:pt x="15785" y="20000"/>
                      <a:pt x="17446" y="18400"/>
                    </a:cubicBezTo>
                    <a:cubicBezTo>
                      <a:pt x="19938" y="16000"/>
                      <a:pt x="21600" y="13600"/>
                      <a:pt x="21600" y="11200"/>
                    </a:cubicBezTo>
                    <a:cubicBezTo>
                      <a:pt x="21600" y="8800"/>
                      <a:pt x="20769" y="5600"/>
                      <a:pt x="18277" y="4000"/>
                    </a:cubicBezTo>
                    <a:cubicBezTo>
                      <a:pt x="16615" y="1600"/>
                      <a:pt x="13292" y="800"/>
                      <a:pt x="10800" y="0"/>
                    </a:cubicBezTo>
                    <a:cubicBezTo>
                      <a:pt x="8308" y="800"/>
                      <a:pt x="4985" y="1600"/>
                      <a:pt x="3323" y="4000"/>
                    </a:cubicBezTo>
                    <a:cubicBezTo>
                      <a:pt x="1662" y="5600"/>
                      <a:pt x="0" y="8800"/>
                      <a:pt x="0" y="11200"/>
                    </a:cubicBezTo>
                    <a:cubicBezTo>
                      <a:pt x="0" y="13600"/>
                      <a:pt x="1662" y="16000"/>
                      <a:pt x="3323" y="17600"/>
                    </a:cubicBezTo>
                    <a:cubicBezTo>
                      <a:pt x="4985" y="19200"/>
                      <a:pt x="8308" y="20800"/>
                      <a:pt x="10800" y="2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2" name="Freeform 895"/>
              <p:cNvSpPr/>
              <p:nvPr/>
            </p:nvSpPr>
            <p:spPr>
              <a:xfrm>
                <a:off x="3580387" y="1316456"/>
                <a:ext cx="109445" cy="1094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3600" y="20000"/>
                      <a:pt x="16800" y="19200"/>
                      <a:pt x="18400" y="17600"/>
                    </a:cubicBezTo>
                    <a:cubicBezTo>
                      <a:pt x="20000" y="16000"/>
                      <a:pt x="21600" y="12800"/>
                      <a:pt x="21600" y="10400"/>
                    </a:cubicBezTo>
                    <a:cubicBezTo>
                      <a:pt x="20800" y="8000"/>
                      <a:pt x="19200" y="4800"/>
                      <a:pt x="17600" y="3200"/>
                    </a:cubicBezTo>
                    <a:cubicBezTo>
                      <a:pt x="16000" y="1600"/>
                      <a:pt x="12800" y="0"/>
                      <a:pt x="10400" y="0"/>
                    </a:cubicBezTo>
                    <a:cubicBezTo>
                      <a:pt x="8000" y="0"/>
                      <a:pt x="5600" y="1600"/>
                      <a:pt x="3200" y="3200"/>
                    </a:cubicBezTo>
                    <a:cubicBezTo>
                      <a:pt x="1600" y="5600"/>
                      <a:pt x="0" y="8000"/>
                      <a:pt x="0" y="10400"/>
                    </a:cubicBezTo>
                    <a:cubicBezTo>
                      <a:pt x="0" y="12800"/>
                      <a:pt x="1600" y="16000"/>
                      <a:pt x="3200" y="17600"/>
                    </a:cubicBezTo>
                    <a:cubicBezTo>
                      <a:pt x="5600" y="19200"/>
                      <a:pt x="8000" y="200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3" name="Freeform 896"/>
              <p:cNvSpPr/>
              <p:nvPr/>
            </p:nvSpPr>
            <p:spPr>
              <a:xfrm>
                <a:off x="1602575" y="656664"/>
                <a:ext cx="109445" cy="1047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00" y="21600"/>
                    </a:moveTo>
                    <a:cubicBezTo>
                      <a:pt x="13600" y="21600"/>
                      <a:pt x="16000" y="19938"/>
                      <a:pt x="18400" y="18277"/>
                    </a:cubicBezTo>
                    <a:cubicBezTo>
                      <a:pt x="20000" y="16615"/>
                      <a:pt x="21600" y="14123"/>
                      <a:pt x="21600" y="11631"/>
                    </a:cubicBezTo>
                    <a:cubicBezTo>
                      <a:pt x="21600" y="9138"/>
                      <a:pt x="20000" y="5815"/>
                      <a:pt x="18400" y="4154"/>
                    </a:cubicBezTo>
                    <a:cubicBezTo>
                      <a:pt x="16800" y="2492"/>
                      <a:pt x="14400" y="0"/>
                      <a:pt x="11200" y="0"/>
                    </a:cubicBezTo>
                    <a:cubicBezTo>
                      <a:pt x="9600" y="0"/>
                      <a:pt x="6400" y="831"/>
                      <a:pt x="4800" y="3323"/>
                    </a:cubicBezTo>
                    <a:cubicBezTo>
                      <a:pt x="2400" y="4985"/>
                      <a:pt x="1600" y="8308"/>
                      <a:pt x="0" y="10800"/>
                    </a:cubicBezTo>
                    <a:cubicBezTo>
                      <a:pt x="1600" y="13292"/>
                      <a:pt x="1600" y="15785"/>
                      <a:pt x="3200" y="17446"/>
                    </a:cubicBezTo>
                    <a:cubicBezTo>
                      <a:pt x="5600" y="19938"/>
                      <a:pt x="8800" y="21600"/>
                      <a:pt x="112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4" name="Freeform 897"/>
              <p:cNvSpPr/>
              <p:nvPr/>
            </p:nvSpPr>
            <p:spPr>
              <a:xfrm>
                <a:off x="10028211" y="328332"/>
                <a:ext cx="106470" cy="106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13" h="21013" extrusionOk="0">
                    <a:moveTo>
                      <a:pt x="10400" y="20800"/>
                    </a:moveTo>
                    <a:cubicBezTo>
                      <a:pt x="12800" y="21600"/>
                      <a:pt x="16000" y="20000"/>
                      <a:pt x="17600" y="18400"/>
                    </a:cubicBezTo>
                    <a:cubicBezTo>
                      <a:pt x="19200" y="16000"/>
                      <a:pt x="20800" y="13600"/>
                      <a:pt x="20800" y="11200"/>
                    </a:cubicBezTo>
                    <a:cubicBezTo>
                      <a:pt x="21600" y="8800"/>
                      <a:pt x="20000" y="6400"/>
                      <a:pt x="18400" y="4000"/>
                    </a:cubicBezTo>
                    <a:cubicBezTo>
                      <a:pt x="16000" y="2400"/>
                      <a:pt x="13600" y="800"/>
                      <a:pt x="11200" y="0"/>
                    </a:cubicBezTo>
                    <a:cubicBezTo>
                      <a:pt x="8800" y="0"/>
                      <a:pt x="5600" y="1600"/>
                      <a:pt x="4000" y="3200"/>
                    </a:cubicBezTo>
                    <a:cubicBezTo>
                      <a:pt x="2400" y="4800"/>
                      <a:pt x="1600" y="8000"/>
                      <a:pt x="0" y="10400"/>
                    </a:cubicBezTo>
                    <a:cubicBezTo>
                      <a:pt x="800" y="12800"/>
                      <a:pt x="1600" y="16000"/>
                      <a:pt x="3200" y="17600"/>
                    </a:cubicBezTo>
                    <a:cubicBezTo>
                      <a:pt x="4800" y="19200"/>
                      <a:pt x="8000" y="20800"/>
                      <a:pt x="10400" y="2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5" name="Freeform 898"/>
              <p:cNvSpPr/>
              <p:nvPr/>
            </p:nvSpPr>
            <p:spPr>
              <a:xfrm>
                <a:off x="4244980" y="1316456"/>
                <a:ext cx="106207" cy="1065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61" h="21024" extrusionOk="0">
                    <a:moveTo>
                      <a:pt x="9761" y="20800"/>
                    </a:moveTo>
                    <a:cubicBezTo>
                      <a:pt x="9761" y="21600"/>
                      <a:pt x="12161" y="20000"/>
                      <a:pt x="13761" y="20000"/>
                    </a:cubicBezTo>
                    <a:cubicBezTo>
                      <a:pt x="14561" y="19200"/>
                      <a:pt x="14561" y="18400"/>
                      <a:pt x="15361" y="18400"/>
                    </a:cubicBezTo>
                    <a:cubicBezTo>
                      <a:pt x="19361" y="17600"/>
                      <a:pt x="18561" y="13600"/>
                      <a:pt x="20961" y="11200"/>
                    </a:cubicBezTo>
                    <a:cubicBezTo>
                      <a:pt x="20961" y="10400"/>
                      <a:pt x="20161" y="8000"/>
                      <a:pt x="19361" y="7200"/>
                    </a:cubicBezTo>
                    <a:cubicBezTo>
                      <a:pt x="17761" y="3200"/>
                      <a:pt x="13761" y="1600"/>
                      <a:pt x="10561" y="0"/>
                    </a:cubicBezTo>
                    <a:cubicBezTo>
                      <a:pt x="8961" y="0"/>
                      <a:pt x="8161" y="800"/>
                      <a:pt x="6561" y="1600"/>
                    </a:cubicBezTo>
                    <a:cubicBezTo>
                      <a:pt x="2561" y="2400"/>
                      <a:pt x="1761" y="6400"/>
                      <a:pt x="161" y="9600"/>
                    </a:cubicBezTo>
                    <a:cubicBezTo>
                      <a:pt x="-639" y="12000"/>
                      <a:pt x="1761" y="13600"/>
                      <a:pt x="2561" y="16000"/>
                    </a:cubicBezTo>
                    <a:cubicBezTo>
                      <a:pt x="3361" y="20000"/>
                      <a:pt x="7361" y="19200"/>
                      <a:pt x="9761" y="2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6" name="Freeform 899"/>
              <p:cNvSpPr/>
              <p:nvPr/>
            </p:nvSpPr>
            <p:spPr>
              <a:xfrm>
                <a:off x="5900603" y="827085"/>
                <a:ext cx="93413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5" h="21600" extrusionOk="0">
                    <a:moveTo>
                      <a:pt x="10800" y="21600"/>
                    </a:moveTo>
                    <a:cubicBezTo>
                      <a:pt x="17100" y="21600"/>
                      <a:pt x="21600" y="17843"/>
                      <a:pt x="20700" y="9391"/>
                    </a:cubicBezTo>
                    <a:cubicBezTo>
                      <a:pt x="20700" y="2817"/>
                      <a:pt x="17100" y="0"/>
                      <a:pt x="9900" y="0"/>
                    </a:cubicBezTo>
                    <a:cubicBezTo>
                      <a:pt x="2700" y="0"/>
                      <a:pt x="0" y="2817"/>
                      <a:pt x="0" y="11270"/>
                    </a:cubicBezTo>
                    <a:cubicBezTo>
                      <a:pt x="0" y="18783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7" name="Freeform 900"/>
              <p:cNvSpPr/>
              <p:nvPr/>
            </p:nvSpPr>
            <p:spPr>
              <a:xfrm>
                <a:off x="11524469" y="825919"/>
                <a:ext cx="93810" cy="934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15" extrusionOk="0">
                    <a:moveTo>
                      <a:pt x="11270" y="20815"/>
                    </a:moveTo>
                    <a:cubicBezTo>
                      <a:pt x="18783" y="20815"/>
                      <a:pt x="20661" y="17215"/>
                      <a:pt x="21600" y="10015"/>
                    </a:cubicBezTo>
                    <a:cubicBezTo>
                      <a:pt x="21600" y="3715"/>
                      <a:pt x="15965" y="-785"/>
                      <a:pt x="10330" y="115"/>
                    </a:cubicBezTo>
                    <a:cubicBezTo>
                      <a:pt x="2817" y="115"/>
                      <a:pt x="0" y="2815"/>
                      <a:pt x="0" y="10015"/>
                    </a:cubicBezTo>
                    <a:cubicBezTo>
                      <a:pt x="0" y="18115"/>
                      <a:pt x="2817" y="20815"/>
                      <a:pt x="11270" y="2081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8" name="Freeform 901"/>
              <p:cNvSpPr/>
              <p:nvPr/>
            </p:nvSpPr>
            <p:spPr>
              <a:xfrm>
                <a:off x="8377168" y="16572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330"/>
                    </a:moveTo>
                    <a:cubicBezTo>
                      <a:pt x="0" y="17843"/>
                      <a:pt x="2817" y="21600"/>
                      <a:pt x="10330" y="21600"/>
                    </a:cubicBezTo>
                    <a:cubicBezTo>
                      <a:pt x="18783" y="21600"/>
                      <a:pt x="21600" y="18783"/>
                      <a:pt x="21600" y="10330"/>
                    </a:cubicBezTo>
                    <a:cubicBezTo>
                      <a:pt x="21600" y="2817"/>
                      <a:pt x="17843" y="0"/>
                      <a:pt x="10330" y="0"/>
                    </a:cubicBezTo>
                    <a:cubicBezTo>
                      <a:pt x="2817" y="0"/>
                      <a:pt x="0" y="2817"/>
                      <a:pt x="0" y="103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89" name="Freeform 902"/>
              <p:cNvSpPr/>
              <p:nvPr/>
            </p:nvSpPr>
            <p:spPr>
              <a:xfrm>
                <a:off x="8213293" y="162602"/>
                <a:ext cx="95082" cy="96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09" h="21600" extrusionOk="0">
                    <a:moveTo>
                      <a:pt x="9841" y="21600"/>
                    </a:moveTo>
                    <a:cubicBezTo>
                      <a:pt x="15025" y="21600"/>
                      <a:pt x="20209" y="18000"/>
                      <a:pt x="20209" y="11700"/>
                    </a:cubicBezTo>
                    <a:cubicBezTo>
                      <a:pt x="19345" y="3600"/>
                      <a:pt x="16753" y="900"/>
                      <a:pt x="9841" y="0"/>
                    </a:cubicBezTo>
                    <a:cubicBezTo>
                      <a:pt x="3793" y="0"/>
                      <a:pt x="-1391" y="4500"/>
                      <a:pt x="337" y="10800"/>
                    </a:cubicBezTo>
                    <a:cubicBezTo>
                      <a:pt x="-527" y="18000"/>
                      <a:pt x="2929" y="20700"/>
                      <a:pt x="984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0" name="Freeform 903"/>
              <p:cNvSpPr/>
              <p:nvPr/>
            </p:nvSpPr>
            <p:spPr>
              <a:xfrm>
                <a:off x="8875921" y="165892"/>
                <a:ext cx="93810" cy="936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67" extrusionOk="0">
                    <a:moveTo>
                      <a:pt x="0" y="10067"/>
                    </a:moveTo>
                    <a:cubicBezTo>
                      <a:pt x="0" y="17267"/>
                      <a:pt x="2817" y="20867"/>
                      <a:pt x="10330" y="20867"/>
                    </a:cubicBezTo>
                    <a:cubicBezTo>
                      <a:pt x="18783" y="20867"/>
                      <a:pt x="21600" y="17267"/>
                      <a:pt x="21600" y="9167"/>
                    </a:cubicBezTo>
                    <a:cubicBezTo>
                      <a:pt x="21600" y="1967"/>
                      <a:pt x="17843" y="-733"/>
                      <a:pt x="10330" y="167"/>
                    </a:cubicBezTo>
                    <a:cubicBezTo>
                      <a:pt x="2817" y="167"/>
                      <a:pt x="0" y="2867"/>
                      <a:pt x="0" y="1006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1" name="Freeform 904"/>
              <p:cNvSpPr/>
              <p:nvPr/>
            </p:nvSpPr>
            <p:spPr>
              <a:xfrm>
                <a:off x="9038524" y="16572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7843" y="21600"/>
                      <a:pt x="21600" y="17843"/>
                      <a:pt x="21600" y="11270"/>
                    </a:cubicBezTo>
                    <a:cubicBezTo>
                      <a:pt x="21600" y="4696"/>
                      <a:pt x="20661" y="1878"/>
                      <a:pt x="15965" y="939"/>
                    </a:cubicBezTo>
                    <a:cubicBezTo>
                      <a:pt x="13148" y="0"/>
                      <a:pt x="9391" y="0"/>
                      <a:pt x="5635" y="0"/>
                    </a:cubicBezTo>
                    <a:cubicBezTo>
                      <a:pt x="2817" y="939"/>
                      <a:pt x="939" y="3757"/>
                      <a:pt x="0" y="6574"/>
                    </a:cubicBezTo>
                    <a:cubicBezTo>
                      <a:pt x="0" y="8452"/>
                      <a:pt x="0" y="10330"/>
                      <a:pt x="0" y="12209"/>
                    </a:cubicBezTo>
                    <a:cubicBezTo>
                      <a:pt x="0" y="17843"/>
                      <a:pt x="3757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2" name="Freeform 905"/>
              <p:cNvSpPr/>
              <p:nvPr/>
            </p:nvSpPr>
            <p:spPr>
              <a:xfrm>
                <a:off x="9537276" y="165729"/>
                <a:ext cx="9381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8783" y="21600"/>
                      <a:pt x="21600" y="18783"/>
                      <a:pt x="21600" y="10330"/>
                    </a:cubicBezTo>
                    <a:cubicBezTo>
                      <a:pt x="21600" y="2817"/>
                      <a:pt x="17843" y="0"/>
                      <a:pt x="10330" y="0"/>
                    </a:cubicBezTo>
                    <a:cubicBezTo>
                      <a:pt x="2817" y="0"/>
                      <a:pt x="0" y="2817"/>
                      <a:pt x="0" y="10330"/>
                    </a:cubicBezTo>
                    <a:cubicBezTo>
                      <a:pt x="0" y="17843"/>
                      <a:pt x="281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3" name="Freeform 906"/>
              <p:cNvSpPr/>
              <p:nvPr/>
            </p:nvSpPr>
            <p:spPr>
              <a:xfrm>
                <a:off x="10859987" y="498752"/>
                <a:ext cx="93508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36" h="21600" extrusionOk="0">
                    <a:moveTo>
                      <a:pt x="9900" y="21600"/>
                    </a:moveTo>
                    <a:cubicBezTo>
                      <a:pt x="18000" y="21600"/>
                      <a:pt x="20700" y="18783"/>
                      <a:pt x="20700" y="11270"/>
                    </a:cubicBezTo>
                    <a:cubicBezTo>
                      <a:pt x="21600" y="3757"/>
                      <a:pt x="18000" y="0"/>
                      <a:pt x="10800" y="0"/>
                    </a:cubicBezTo>
                    <a:cubicBezTo>
                      <a:pt x="3600" y="0"/>
                      <a:pt x="0" y="2817"/>
                      <a:pt x="0" y="10330"/>
                    </a:cubicBezTo>
                    <a:cubicBezTo>
                      <a:pt x="0" y="18783"/>
                      <a:pt x="3600" y="21600"/>
                      <a:pt x="99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4" name="Freeform 907"/>
              <p:cNvSpPr/>
              <p:nvPr/>
            </p:nvSpPr>
            <p:spPr>
              <a:xfrm>
                <a:off x="7226441" y="336149"/>
                <a:ext cx="92246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7843" y="21600"/>
                      <a:pt x="21600" y="18783"/>
                      <a:pt x="21600" y="11270"/>
                    </a:cubicBezTo>
                    <a:cubicBezTo>
                      <a:pt x="21600" y="2817"/>
                      <a:pt x="18783" y="0"/>
                      <a:pt x="10330" y="0"/>
                    </a:cubicBezTo>
                    <a:cubicBezTo>
                      <a:pt x="2817" y="0"/>
                      <a:pt x="0" y="2817"/>
                      <a:pt x="0" y="10330"/>
                    </a:cubicBezTo>
                    <a:cubicBezTo>
                      <a:pt x="0" y="17843"/>
                      <a:pt x="281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5" name="Freeform 908"/>
              <p:cNvSpPr/>
              <p:nvPr/>
            </p:nvSpPr>
            <p:spPr>
              <a:xfrm>
                <a:off x="10361235" y="336618"/>
                <a:ext cx="96937" cy="93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9" extrusionOk="0">
                    <a:moveTo>
                      <a:pt x="9900" y="20799"/>
                    </a:moveTo>
                    <a:cubicBezTo>
                      <a:pt x="18000" y="20799"/>
                      <a:pt x="20700" y="18099"/>
                      <a:pt x="21600" y="9999"/>
                    </a:cubicBezTo>
                    <a:cubicBezTo>
                      <a:pt x="21600" y="4599"/>
                      <a:pt x="17100" y="-801"/>
                      <a:pt x="10800" y="99"/>
                    </a:cubicBezTo>
                    <a:cubicBezTo>
                      <a:pt x="3600" y="99"/>
                      <a:pt x="900" y="2799"/>
                      <a:pt x="0" y="9999"/>
                    </a:cubicBezTo>
                    <a:cubicBezTo>
                      <a:pt x="0" y="16299"/>
                      <a:pt x="3600" y="20799"/>
                      <a:pt x="9900" y="2079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6" name="Freeform 909"/>
              <p:cNvSpPr/>
              <p:nvPr/>
            </p:nvSpPr>
            <p:spPr>
              <a:xfrm>
                <a:off x="9208944" y="16572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8783" y="21600"/>
                      <a:pt x="21600" y="17843"/>
                      <a:pt x="21600" y="11270"/>
                    </a:cubicBezTo>
                    <a:cubicBezTo>
                      <a:pt x="21600" y="2817"/>
                      <a:pt x="18783" y="0"/>
                      <a:pt x="11270" y="0"/>
                    </a:cubicBezTo>
                    <a:cubicBezTo>
                      <a:pt x="3757" y="0"/>
                      <a:pt x="0" y="2817"/>
                      <a:pt x="0" y="10330"/>
                    </a:cubicBezTo>
                    <a:cubicBezTo>
                      <a:pt x="0" y="17843"/>
                      <a:pt x="3757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7" name="Freeform 910"/>
              <p:cNvSpPr/>
              <p:nvPr/>
            </p:nvSpPr>
            <p:spPr>
              <a:xfrm>
                <a:off x="3098833" y="1158544"/>
                <a:ext cx="92246" cy="950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36" extrusionOk="0">
                    <a:moveTo>
                      <a:pt x="10330" y="0"/>
                    </a:moveTo>
                    <a:cubicBezTo>
                      <a:pt x="2817" y="0"/>
                      <a:pt x="0" y="3600"/>
                      <a:pt x="0" y="10800"/>
                    </a:cubicBezTo>
                    <a:cubicBezTo>
                      <a:pt x="0" y="18000"/>
                      <a:pt x="3757" y="21600"/>
                      <a:pt x="11270" y="20700"/>
                    </a:cubicBezTo>
                    <a:cubicBezTo>
                      <a:pt x="18783" y="20700"/>
                      <a:pt x="21600" y="18000"/>
                      <a:pt x="21600" y="9900"/>
                    </a:cubicBezTo>
                    <a:cubicBezTo>
                      <a:pt x="21600" y="3600"/>
                      <a:pt x="18783" y="0"/>
                      <a:pt x="1033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8" name="Freeform 911"/>
              <p:cNvSpPr/>
              <p:nvPr/>
            </p:nvSpPr>
            <p:spPr>
              <a:xfrm>
                <a:off x="6235646" y="661355"/>
                <a:ext cx="94917" cy="936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4" h="20209" extrusionOk="0">
                    <a:moveTo>
                      <a:pt x="10914" y="19872"/>
                    </a:moveTo>
                    <a:cubicBezTo>
                      <a:pt x="18114" y="19872"/>
                      <a:pt x="20814" y="17280"/>
                      <a:pt x="20814" y="10368"/>
                    </a:cubicBezTo>
                    <a:cubicBezTo>
                      <a:pt x="20814" y="3456"/>
                      <a:pt x="17214" y="0"/>
                      <a:pt x="10014" y="0"/>
                    </a:cubicBezTo>
                    <a:cubicBezTo>
                      <a:pt x="2814" y="864"/>
                      <a:pt x="114" y="3456"/>
                      <a:pt x="114" y="10368"/>
                    </a:cubicBezTo>
                    <a:cubicBezTo>
                      <a:pt x="-786" y="16416"/>
                      <a:pt x="3714" y="21600"/>
                      <a:pt x="10914" y="1987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999" name="Freeform 912"/>
              <p:cNvSpPr/>
              <p:nvPr/>
            </p:nvSpPr>
            <p:spPr>
              <a:xfrm>
                <a:off x="11188320" y="661355"/>
                <a:ext cx="92246" cy="935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36" extrusionOk="0">
                    <a:moveTo>
                      <a:pt x="11270" y="20700"/>
                    </a:moveTo>
                    <a:cubicBezTo>
                      <a:pt x="18783" y="20700"/>
                      <a:pt x="21600" y="18000"/>
                      <a:pt x="21600" y="9900"/>
                    </a:cubicBezTo>
                    <a:cubicBezTo>
                      <a:pt x="21600" y="2700"/>
                      <a:pt x="18783" y="0"/>
                      <a:pt x="10330" y="0"/>
                    </a:cubicBezTo>
                    <a:cubicBezTo>
                      <a:pt x="2817" y="900"/>
                      <a:pt x="0" y="3600"/>
                      <a:pt x="0" y="10800"/>
                    </a:cubicBezTo>
                    <a:cubicBezTo>
                      <a:pt x="0" y="18000"/>
                      <a:pt x="2817" y="21600"/>
                      <a:pt x="1127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0" name="Freeform 913"/>
              <p:cNvSpPr/>
              <p:nvPr/>
            </p:nvSpPr>
            <p:spPr>
              <a:xfrm>
                <a:off x="10689566" y="498752"/>
                <a:ext cx="91245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5" h="21600" extrusionOk="0">
                    <a:moveTo>
                      <a:pt x="10330" y="21600"/>
                    </a:moveTo>
                    <a:cubicBezTo>
                      <a:pt x="15965" y="21600"/>
                      <a:pt x="19722" y="20661"/>
                      <a:pt x="20661" y="15965"/>
                    </a:cubicBezTo>
                    <a:cubicBezTo>
                      <a:pt x="21600" y="13148"/>
                      <a:pt x="21600" y="9391"/>
                      <a:pt x="20661" y="5635"/>
                    </a:cubicBezTo>
                    <a:cubicBezTo>
                      <a:pt x="20661" y="2817"/>
                      <a:pt x="17843" y="939"/>
                      <a:pt x="15026" y="0"/>
                    </a:cubicBezTo>
                    <a:cubicBezTo>
                      <a:pt x="13148" y="0"/>
                      <a:pt x="11270" y="0"/>
                      <a:pt x="9391" y="0"/>
                    </a:cubicBezTo>
                    <a:cubicBezTo>
                      <a:pt x="2817" y="0"/>
                      <a:pt x="0" y="3757"/>
                      <a:pt x="0" y="11270"/>
                    </a:cubicBezTo>
                    <a:cubicBezTo>
                      <a:pt x="0" y="18783"/>
                      <a:pt x="281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1" name="Freeform 914"/>
              <p:cNvSpPr/>
              <p:nvPr/>
            </p:nvSpPr>
            <p:spPr>
              <a:xfrm>
                <a:off x="6727688" y="498752"/>
                <a:ext cx="92247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7843" y="21600"/>
                      <a:pt x="21600" y="18783"/>
                      <a:pt x="21600" y="11270"/>
                    </a:cubicBezTo>
                    <a:cubicBezTo>
                      <a:pt x="21600" y="2817"/>
                      <a:pt x="18783" y="0"/>
                      <a:pt x="10330" y="0"/>
                    </a:cubicBezTo>
                    <a:cubicBezTo>
                      <a:pt x="2817" y="0"/>
                      <a:pt x="0" y="3757"/>
                      <a:pt x="0" y="11270"/>
                    </a:cubicBezTo>
                    <a:cubicBezTo>
                      <a:pt x="0" y="18783"/>
                      <a:pt x="281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2" name="Freeform 915"/>
              <p:cNvSpPr/>
              <p:nvPr/>
            </p:nvSpPr>
            <p:spPr>
              <a:xfrm>
                <a:off x="10198631" y="336149"/>
                <a:ext cx="93411" cy="93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4" h="20799" extrusionOk="0">
                    <a:moveTo>
                      <a:pt x="9900" y="20700"/>
                    </a:moveTo>
                    <a:cubicBezTo>
                      <a:pt x="17100" y="21600"/>
                      <a:pt x="21600" y="16200"/>
                      <a:pt x="20700" y="10800"/>
                    </a:cubicBezTo>
                    <a:cubicBezTo>
                      <a:pt x="20700" y="2700"/>
                      <a:pt x="18000" y="0"/>
                      <a:pt x="10800" y="0"/>
                    </a:cubicBezTo>
                    <a:cubicBezTo>
                      <a:pt x="3600" y="0"/>
                      <a:pt x="0" y="2700"/>
                      <a:pt x="0" y="9900"/>
                    </a:cubicBezTo>
                    <a:cubicBezTo>
                      <a:pt x="0" y="17100"/>
                      <a:pt x="2700" y="20700"/>
                      <a:pt x="990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3" name="Freeform 916"/>
              <p:cNvSpPr/>
              <p:nvPr/>
            </p:nvSpPr>
            <p:spPr>
              <a:xfrm>
                <a:off x="4086957" y="1325837"/>
                <a:ext cx="93810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330"/>
                    </a:moveTo>
                    <a:cubicBezTo>
                      <a:pt x="0" y="17843"/>
                      <a:pt x="2817" y="21600"/>
                      <a:pt x="10330" y="21600"/>
                    </a:cubicBezTo>
                    <a:cubicBezTo>
                      <a:pt x="18783" y="21600"/>
                      <a:pt x="21600" y="17843"/>
                      <a:pt x="21600" y="10330"/>
                    </a:cubicBezTo>
                    <a:cubicBezTo>
                      <a:pt x="21600" y="1878"/>
                      <a:pt x="18783" y="0"/>
                      <a:pt x="10330" y="0"/>
                    </a:cubicBezTo>
                    <a:cubicBezTo>
                      <a:pt x="2817" y="0"/>
                      <a:pt x="0" y="2817"/>
                      <a:pt x="0" y="103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4" name="Freeform 917"/>
              <p:cNvSpPr/>
              <p:nvPr/>
            </p:nvSpPr>
            <p:spPr>
              <a:xfrm>
                <a:off x="786705" y="336619"/>
                <a:ext cx="93174" cy="933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13" h="20798" extrusionOk="0">
                    <a:moveTo>
                      <a:pt x="10498" y="20798"/>
                    </a:moveTo>
                    <a:cubicBezTo>
                      <a:pt x="16546" y="20798"/>
                      <a:pt x="20866" y="16298"/>
                      <a:pt x="20002" y="9998"/>
                    </a:cubicBezTo>
                    <a:cubicBezTo>
                      <a:pt x="20002" y="2798"/>
                      <a:pt x="16546" y="98"/>
                      <a:pt x="9634" y="98"/>
                    </a:cubicBezTo>
                    <a:cubicBezTo>
                      <a:pt x="2722" y="-802"/>
                      <a:pt x="-734" y="4598"/>
                      <a:pt x="130" y="10898"/>
                    </a:cubicBezTo>
                    <a:cubicBezTo>
                      <a:pt x="130" y="18098"/>
                      <a:pt x="2722" y="20798"/>
                      <a:pt x="10498" y="2079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5" name="Freeform 918"/>
              <p:cNvSpPr/>
              <p:nvPr/>
            </p:nvSpPr>
            <p:spPr>
              <a:xfrm>
                <a:off x="9374673" y="16572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8783" y="20661"/>
                      <a:pt x="21600" y="17843"/>
                      <a:pt x="21600" y="10330"/>
                    </a:cubicBezTo>
                    <a:cubicBezTo>
                      <a:pt x="21600" y="2817"/>
                      <a:pt x="17843" y="0"/>
                      <a:pt x="10330" y="0"/>
                    </a:cubicBezTo>
                    <a:cubicBezTo>
                      <a:pt x="2817" y="0"/>
                      <a:pt x="0" y="2817"/>
                      <a:pt x="0" y="10330"/>
                    </a:cubicBezTo>
                    <a:cubicBezTo>
                      <a:pt x="0" y="18783"/>
                      <a:pt x="2817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6" name="Freeform 919"/>
              <p:cNvSpPr/>
              <p:nvPr/>
            </p:nvSpPr>
            <p:spPr>
              <a:xfrm>
                <a:off x="2600080" y="989687"/>
                <a:ext cx="92247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9722" y="21600"/>
                      <a:pt x="21600" y="18783"/>
                      <a:pt x="21600" y="10330"/>
                    </a:cubicBezTo>
                    <a:cubicBezTo>
                      <a:pt x="21600" y="2817"/>
                      <a:pt x="18783" y="0"/>
                      <a:pt x="11270" y="0"/>
                    </a:cubicBezTo>
                    <a:cubicBezTo>
                      <a:pt x="3757" y="0"/>
                      <a:pt x="0" y="3757"/>
                      <a:pt x="0" y="11270"/>
                    </a:cubicBezTo>
                    <a:cubicBezTo>
                      <a:pt x="0" y="18783"/>
                      <a:pt x="3757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7" name="Freeform 920"/>
              <p:cNvSpPr/>
              <p:nvPr/>
            </p:nvSpPr>
            <p:spPr>
              <a:xfrm>
                <a:off x="5076645" y="1158544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7843" y="21600"/>
                      <a:pt x="21600" y="18783"/>
                      <a:pt x="21600" y="11270"/>
                    </a:cubicBezTo>
                    <a:cubicBezTo>
                      <a:pt x="21600" y="2817"/>
                      <a:pt x="18783" y="0"/>
                      <a:pt x="10330" y="0"/>
                    </a:cubicBezTo>
                    <a:cubicBezTo>
                      <a:pt x="2817" y="0"/>
                      <a:pt x="0" y="3757"/>
                      <a:pt x="0" y="11270"/>
                    </a:cubicBezTo>
                    <a:cubicBezTo>
                      <a:pt x="0" y="18783"/>
                      <a:pt x="281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8" name="Freeform 921"/>
              <p:cNvSpPr/>
              <p:nvPr/>
            </p:nvSpPr>
            <p:spPr>
              <a:xfrm>
                <a:off x="3921227" y="1324742"/>
                <a:ext cx="96937" cy="93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9" extrusionOk="0">
                    <a:moveTo>
                      <a:pt x="10800" y="20799"/>
                    </a:moveTo>
                    <a:cubicBezTo>
                      <a:pt x="18000" y="19899"/>
                      <a:pt x="20700" y="18099"/>
                      <a:pt x="21600" y="9999"/>
                    </a:cubicBezTo>
                    <a:cubicBezTo>
                      <a:pt x="21600" y="4599"/>
                      <a:pt x="17100" y="-801"/>
                      <a:pt x="10800" y="99"/>
                    </a:cubicBezTo>
                    <a:cubicBezTo>
                      <a:pt x="3600" y="99"/>
                      <a:pt x="900" y="2799"/>
                      <a:pt x="0" y="9999"/>
                    </a:cubicBezTo>
                    <a:cubicBezTo>
                      <a:pt x="0" y="15399"/>
                      <a:pt x="4500" y="20799"/>
                      <a:pt x="10800" y="2079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09" name="Freeform 922"/>
              <p:cNvSpPr/>
              <p:nvPr/>
            </p:nvSpPr>
            <p:spPr>
              <a:xfrm>
                <a:off x="4748312" y="1158544"/>
                <a:ext cx="93413" cy="950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5" h="20837" extrusionOk="0">
                    <a:moveTo>
                      <a:pt x="0" y="9900"/>
                    </a:moveTo>
                    <a:cubicBezTo>
                      <a:pt x="0" y="18000"/>
                      <a:pt x="2700" y="20700"/>
                      <a:pt x="9900" y="20700"/>
                    </a:cubicBezTo>
                    <a:cubicBezTo>
                      <a:pt x="17100" y="21600"/>
                      <a:pt x="20700" y="18000"/>
                      <a:pt x="20700" y="117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3600" y="900"/>
                      <a:pt x="0" y="3600"/>
                      <a:pt x="0" y="9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0" name="Freeform 923"/>
              <p:cNvSpPr/>
              <p:nvPr/>
            </p:nvSpPr>
            <p:spPr>
              <a:xfrm>
                <a:off x="8547588" y="166053"/>
                <a:ext cx="93810" cy="94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97" extrusionOk="0">
                    <a:moveTo>
                      <a:pt x="11270" y="20002"/>
                    </a:moveTo>
                    <a:cubicBezTo>
                      <a:pt x="18783" y="20002"/>
                      <a:pt x="21600" y="16546"/>
                      <a:pt x="21600" y="9634"/>
                    </a:cubicBezTo>
                    <a:cubicBezTo>
                      <a:pt x="21600" y="2722"/>
                      <a:pt x="18783" y="-734"/>
                      <a:pt x="10330" y="130"/>
                    </a:cubicBezTo>
                    <a:cubicBezTo>
                      <a:pt x="2817" y="130"/>
                      <a:pt x="0" y="2722"/>
                      <a:pt x="0" y="10498"/>
                    </a:cubicBezTo>
                    <a:cubicBezTo>
                      <a:pt x="0" y="15682"/>
                      <a:pt x="4696" y="20866"/>
                      <a:pt x="11270" y="20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1" name="Freeform 924"/>
              <p:cNvSpPr/>
              <p:nvPr/>
            </p:nvSpPr>
            <p:spPr>
              <a:xfrm>
                <a:off x="8711210" y="165632"/>
                <a:ext cx="92791" cy="939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5" h="20925" extrusionOk="0">
                    <a:moveTo>
                      <a:pt x="704" y="5625"/>
                    </a:moveTo>
                    <a:cubicBezTo>
                      <a:pt x="-235" y="8325"/>
                      <a:pt x="-235" y="11925"/>
                      <a:pt x="704" y="14625"/>
                    </a:cubicBezTo>
                    <a:cubicBezTo>
                      <a:pt x="1643" y="17325"/>
                      <a:pt x="4461" y="20025"/>
                      <a:pt x="7278" y="20925"/>
                    </a:cubicBezTo>
                    <a:cubicBezTo>
                      <a:pt x="8217" y="20925"/>
                      <a:pt x="10095" y="20925"/>
                      <a:pt x="11974" y="20925"/>
                    </a:cubicBezTo>
                    <a:cubicBezTo>
                      <a:pt x="18548" y="20025"/>
                      <a:pt x="21365" y="16425"/>
                      <a:pt x="21365" y="10125"/>
                    </a:cubicBezTo>
                    <a:cubicBezTo>
                      <a:pt x="21365" y="2925"/>
                      <a:pt x="18548" y="225"/>
                      <a:pt x="11974" y="225"/>
                    </a:cubicBezTo>
                    <a:cubicBezTo>
                      <a:pt x="5400" y="-675"/>
                      <a:pt x="2582" y="1125"/>
                      <a:pt x="704" y="56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2" name="Freeform 925"/>
              <p:cNvSpPr/>
              <p:nvPr/>
            </p:nvSpPr>
            <p:spPr>
              <a:xfrm>
                <a:off x="1277369" y="498752"/>
                <a:ext cx="9341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4" h="21600" extrusionOk="0">
                    <a:moveTo>
                      <a:pt x="9900" y="21600"/>
                    </a:moveTo>
                    <a:cubicBezTo>
                      <a:pt x="17100" y="21600"/>
                      <a:pt x="19800" y="18783"/>
                      <a:pt x="20700" y="12209"/>
                    </a:cubicBezTo>
                    <a:cubicBezTo>
                      <a:pt x="21600" y="4696"/>
                      <a:pt x="17100" y="0"/>
                      <a:pt x="9900" y="0"/>
                    </a:cubicBezTo>
                    <a:cubicBezTo>
                      <a:pt x="2700" y="0"/>
                      <a:pt x="0" y="2817"/>
                      <a:pt x="0" y="10330"/>
                    </a:cubicBezTo>
                    <a:cubicBezTo>
                      <a:pt x="0" y="18783"/>
                      <a:pt x="2700" y="21600"/>
                      <a:pt x="99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3" name="Freeform 926"/>
              <p:cNvSpPr/>
              <p:nvPr/>
            </p:nvSpPr>
            <p:spPr>
              <a:xfrm>
                <a:off x="4910915" y="1158544"/>
                <a:ext cx="93504" cy="98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35" h="21600" extrusionOk="0">
                    <a:moveTo>
                      <a:pt x="9900" y="21600"/>
                    </a:moveTo>
                    <a:cubicBezTo>
                      <a:pt x="18000" y="20700"/>
                      <a:pt x="21600" y="18000"/>
                      <a:pt x="20700" y="10800"/>
                    </a:cubicBezTo>
                    <a:cubicBezTo>
                      <a:pt x="20700" y="3600"/>
                      <a:pt x="18000" y="0"/>
                      <a:pt x="10800" y="0"/>
                    </a:cubicBezTo>
                    <a:cubicBezTo>
                      <a:pt x="3600" y="0"/>
                      <a:pt x="900" y="3600"/>
                      <a:pt x="0" y="10800"/>
                    </a:cubicBezTo>
                    <a:cubicBezTo>
                      <a:pt x="0" y="16200"/>
                      <a:pt x="4500" y="21600"/>
                      <a:pt x="99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4" name="Freeform 927"/>
              <p:cNvSpPr/>
              <p:nvPr/>
            </p:nvSpPr>
            <p:spPr>
              <a:xfrm>
                <a:off x="3758625" y="1323391"/>
                <a:ext cx="93810" cy="94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00" extrusionOk="0">
                    <a:moveTo>
                      <a:pt x="15026" y="400"/>
                    </a:moveTo>
                    <a:cubicBezTo>
                      <a:pt x="13148" y="-500"/>
                      <a:pt x="11270" y="400"/>
                      <a:pt x="9391" y="400"/>
                    </a:cubicBezTo>
                    <a:cubicBezTo>
                      <a:pt x="3757" y="400"/>
                      <a:pt x="0" y="4000"/>
                      <a:pt x="0" y="10300"/>
                    </a:cubicBezTo>
                    <a:cubicBezTo>
                      <a:pt x="0" y="17500"/>
                      <a:pt x="3757" y="21100"/>
                      <a:pt x="10330" y="21100"/>
                    </a:cubicBezTo>
                    <a:cubicBezTo>
                      <a:pt x="16904" y="21100"/>
                      <a:pt x="19722" y="19300"/>
                      <a:pt x="20661" y="15700"/>
                    </a:cubicBezTo>
                    <a:cubicBezTo>
                      <a:pt x="21600" y="12100"/>
                      <a:pt x="21600" y="8500"/>
                      <a:pt x="21600" y="5800"/>
                    </a:cubicBezTo>
                    <a:cubicBezTo>
                      <a:pt x="20661" y="3100"/>
                      <a:pt x="17843" y="1300"/>
                      <a:pt x="15026" y="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5" name="Freeform 928"/>
              <p:cNvSpPr/>
              <p:nvPr/>
            </p:nvSpPr>
            <p:spPr>
              <a:xfrm>
                <a:off x="2100257" y="825919"/>
                <a:ext cx="94387" cy="934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61" h="20815" extrusionOk="0">
                    <a:moveTo>
                      <a:pt x="9599" y="20815"/>
                    </a:moveTo>
                    <a:cubicBezTo>
                      <a:pt x="15647" y="20815"/>
                      <a:pt x="20831" y="17215"/>
                      <a:pt x="19967" y="10915"/>
                    </a:cubicBezTo>
                    <a:cubicBezTo>
                      <a:pt x="19967" y="2815"/>
                      <a:pt x="17375" y="115"/>
                      <a:pt x="10463" y="115"/>
                    </a:cubicBezTo>
                    <a:cubicBezTo>
                      <a:pt x="4415" y="-785"/>
                      <a:pt x="-769" y="3715"/>
                      <a:pt x="95" y="10015"/>
                    </a:cubicBezTo>
                    <a:cubicBezTo>
                      <a:pt x="95" y="17215"/>
                      <a:pt x="3551" y="19915"/>
                      <a:pt x="9599" y="2081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6" name="Freeform 929"/>
              <p:cNvSpPr/>
              <p:nvPr/>
            </p:nvSpPr>
            <p:spPr>
              <a:xfrm>
                <a:off x="5409668" y="989687"/>
                <a:ext cx="93342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9" h="20815" extrusionOk="0">
                    <a:moveTo>
                      <a:pt x="10800" y="20700"/>
                    </a:moveTo>
                    <a:cubicBezTo>
                      <a:pt x="16200" y="21600"/>
                      <a:pt x="21600" y="17100"/>
                      <a:pt x="20700" y="10800"/>
                    </a:cubicBezTo>
                    <a:cubicBezTo>
                      <a:pt x="20700" y="2700"/>
                      <a:pt x="18000" y="0"/>
                      <a:pt x="10800" y="0"/>
                    </a:cubicBezTo>
                    <a:cubicBezTo>
                      <a:pt x="3600" y="0"/>
                      <a:pt x="0" y="2700"/>
                      <a:pt x="0" y="10800"/>
                    </a:cubicBezTo>
                    <a:cubicBezTo>
                      <a:pt x="0" y="18000"/>
                      <a:pt x="3600" y="20700"/>
                      <a:pt x="1080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7" name="Freeform 930"/>
              <p:cNvSpPr/>
              <p:nvPr/>
            </p:nvSpPr>
            <p:spPr>
              <a:xfrm>
                <a:off x="5575398" y="989687"/>
                <a:ext cx="92790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5" h="21600" extrusionOk="0">
                    <a:moveTo>
                      <a:pt x="9391" y="21600"/>
                    </a:moveTo>
                    <a:cubicBezTo>
                      <a:pt x="15965" y="21600"/>
                      <a:pt x="19722" y="20661"/>
                      <a:pt x="20661" y="15965"/>
                    </a:cubicBezTo>
                    <a:cubicBezTo>
                      <a:pt x="21600" y="13148"/>
                      <a:pt x="21600" y="9391"/>
                      <a:pt x="20661" y="5635"/>
                    </a:cubicBezTo>
                    <a:cubicBezTo>
                      <a:pt x="19722" y="2817"/>
                      <a:pt x="17843" y="939"/>
                      <a:pt x="14087" y="0"/>
                    </a:cubicBezTo>
                    <a:cubicBezTo>
                      <a:pt x="13148" y="0"/>
                      <a:pt x="11270" y="0"/>
                      <a:pt x="9391" y="0"/>
                    </a:cubicBezTo>
                    <a:cubicBezTo>
                      <a:pt x="2817" y="0"/>
                      <a:pt x="0" y="3757"/>
                      <a:pt x="0" y="11270"/>
                    </a:cubicBezTo>
                    <a:cubicBezTo>
                      <a:pt x="0" y="17843"/>
                      <a:pt x="2817" y="21600"/>
                      <a:pt x="939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8" name="Freeform 931"/>
              <p:cNvSpPr/>
              <p:nvPr/>
            </p:nvSpPr>
            <p:spPr>
              <a:xfrm>
                <a:off x="11848111" y="989687"/>
                <a:ext cx="93810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0"/>
                    </a:moveTo>
                    <a:cubicBezTo>
                      <a:pt x="2817" y="0"/>
                      <a:pt x="0" y="3757"/>
                      <a:pt x="0" y="11270"/>
                    </a:cubicBezTo>
                    <a:cubicBezTo>
                      <a:pt x="0" y="18783"/>
                      <a:pt x="3757" y="21600"/>
                      <a:pt x="11270" y="21600"/>
                    </a:cubicBezTo>
                    <a:cubicBezTo>
                      <a:pt x="18783" y="21600"/>
                      <a:pt x="21600" y="18783"/>
                      <a:pt x="21600" y="11270"/>
                    </a:cubicBezTo>
                    <a:cubicBezTo>
                      <a:pt x="21600" y="2817"/>
                      <a:pt x="18783" y="0"/>
                      <a:pt x="1033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19" name="Freeform 932"/>
              <p:cNvSpPr/>
              <p:nvPr/>
            </p:nvSpPr>
            <p:spPr>
              <a:xfrm>
                <a:off x="10689566" y="336149"/>
                <a:ext cx="92247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7843" y="21600"/>
                      <a:pt x="21600" y="16904"/>
                      <a:pt x="21600" y="10330"/>
                    </a:cubicBezTo>
                    <a:cubicBezTo>
                      <a:pt x="21600" y="3757"/>
                      <a:pt x="16904" y="0"/>
                      <a:pt x="10330" y="0"/>
                    </a:cubicBezTo>
                    <a:cubicBezTo>
                      <a:pt x="3757" y="0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0" name="Oval 933"/>
              <p:cNvSpPr/>
              <p:nvPr/>
            </p:nvSpPr>
            <p:spPr>
              <a:xfrm>
                <a:off x="10859987" y="336149"/>
                <a:ext cx="92247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1" name="Oval 934"/>
              <p:cNvSpPr/>
              <p:nvPr/>
            </p:nvSpPr>
            <p:spPr>
              <a:xfrm>
                <a:off x="8875921" y="0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2" name="Freeform 935"/>
              <p:cNvSpPr/>
              <p:nvPr/>
            </p:nvSpPr>
            <p:spPr>
              <a:xfrm>
                <a:off x="5409668" y="827085"/>
                <a:ext cx="92247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7843" y="21600"/>
                      <a:pt x="21600" y="16904"/>
                      <a:pt x="21600" y="10330"/>
                    </a:cubicBezTo>
                    <a:cubicBezTo>
                      <a:pt x="21600" y="3757"/>
                      <a:pt x="17843" y="0"/>
                      <a:pt x="11270" y="0"/>
                    </a:cubicBezTo>
                    <a:cubicBezTo>
                      <a:pt x="4696" y="0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3" name="Oval 936"/>
              <p:cNvSpPr/>
              <p:nvPr/>
            </p:nvSpPr>
            <p:spPr>
              <a:xfrm>
                <a:off x="5575398" y="827085"/>
                <a:ext cx="93811" cy="9224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4" name="Freeform 937"/>
              <p:cNvSpPr/>
              <p:nvPr/>
            </p:nvSpPr>
            <p:spPr>
              <a:xfrm>
                <a:off x="5736568" y="825652"/>
                <a:ext cx="95112" cy="951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5" h="20215" extrusionOk="0">
                    <a:moveTo>
                      <a:pt x="2764" y="16588"/>
                    </a:moveTo>
                    <a:cubicBezTo>
                      <a:pt x="4492" y="18316"/>
                      <a:pt x="6220" y="20908"/>
                      <a:pt x="9676" y="20044"/>
                    </a:cubicBezTo>
                    <a:cubicBezTo>
                      <a:pt x="12268" y="19180"/>
                      <a:pt x="14860" y="20044"/>
                      <a:pt x="16588" y="17452"/>
                    </a:cubicBezTo>
                    <a:cubicBezTo>
                      <a:pt x="18316" y="15724"/>
                      <a:pt x="20908" y="13996"/>
                      <a:pt x="20044" y="11404"/>
                    </a:cubicBezTo>
                    <a:cubicBezTo>
                      <a:pt x="20044" y="7948"/>
                      <a:pt x="20908" y="5356"/>
                      <a:pt x="17452" y="3628"/>
                    </a:cubicBezTo>
                    <a:cubicBezTo>
                      <a:pt x="15724" y="1900"/>
                      <a:pt x="13996" y="-692"/>
                      <a:pt x="10540" y="172"/>
                    </a:cubicBezTo>
                    <a:cubicBezTo>
                      <a:pt x="7948" y="172"/>
                      <a:pt x="5356" y="-692"/>
                      <a:pt x="3628" y="1900"/>
                    </a:cubicBezTo>
                    <a:cubicBezTo>
                      <a:pt x="1900" y="4492"/>
                      <a:pt x="-692" y="5356"/>
                      <a:pt x="172" y="8812"/>
                    </a:cubicBezTo>
                    <a:cubicBezTo>
                      <a:pt x="172" y="11404"/>
                      <a:pt x="-692" y="14860"/>
                      <a:pt x="2764" y="1658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5" name="Oval 938"/>
              <p:cNvSpPr/>
              <p:nvPr/>
            </p:nvSpPr>
            <p:spPr>
              <a:xfrm>
                <a:off x="11687072" y="827085"/>
                <a:ext cx="92247" cy="9224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6" name="Freeform 939"/>
              <p:cNvSpPr/>
              <p:nvPr/>
            </p:nvSpPr>
            <p:spPr>
              <a:xfrm>
                <a:off x="11188320" y="498752"/>
                <a:ext cx="92246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7843" y="21600"/>
                      <a:pt x="21600" y="16904"/>
                      <a:pt x="21600" y="10330"/>
                    </a:cubicBezTo>
                    <a:cubicBezTo>
                      <a:pt x="21600" y="3757"/>
                      <a:pt x="16904" y="0"/>
                      <a:pt x="10330" y="0"/>
                    </a:cubicBezTo>
                    <a:cubicBezTo>
                      <a:pt x="3757" y="0"/>
                      <a:pt x="0" y="4696"/>
                      <a:pt x="0" y="11270"/>
                    </a:cubicBezTo>
                    <a:cubicBezTo>
                      <a:pt x="0" y="17843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7" name="Freeform 940"/>
              <p:cNvSpPr/>
              <p:nvPr/>
            </p:nvSpPr>
            <p:spPr>
              <a:xfrm>
                <a:off x="11025716" y="498752"/>
                <a:ext cx="9381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7843"/>
                      <a:pt x="21600" y="1127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3757" y="0"/>
                      <a:pt x="0" y="3757"/>
                      <a:pt x="0" y="10330"/>
                    </a:cubicBezTo>
                    <a:cubicBezTo>
                      <a:pt x="0" y="16904"/>
                      <a:pt x="375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8" name="Freeform 941"/>
              <p:cNvSpPr/>
              <p:nvPr/>
            </p:nvSpPr>
            <p:spPr>
              <a:xfrm>
                <a:off x="2273765" y="827085"/>
                <a:ext cx="94920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5" h="21600" extrusionOk="0">
                    <a:moveTo>
                      <a:pt x="10015" y="21600"/>
                    </a:moveTo>
                    <a:cubicBezTo>
                      <a:pt x="16315" y="21600"/>
                      <a:pt x="20815" y="16904"/>
                      <a:pt x="20815" y="11270"/>
                    </a:cubicBezTo>
                    <a:cubicBezTo>
                      <a:pt x="20815" y="4696"/>
                      <a:pt x="16315" y="0"/>
                      <a:pt x="10915" y="0"/>
                    </a:cubicBezTo>
                    <a:cubicBezTo>
                      <a:pt x="3715" y="0"/>
                      <a:pt x="115" y="3757"/>
                      <a:pt x="115" y="10330"/>
                    </a:cubicBezTo>
                    <a:cubicBezTo>
                      <a:pt x="-785" y="16904"/>
                      <a:pt x="3715" y="21600"/>
                      <a:pt x="1001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29" name="Oval 942"/>
              <p:cNvSpPr/>
              <p:nvPr/>
            </p:nvSpPr>
            <p:spPr>
              <a:xfrm>
                <a:off x="2437477" y="827085"/>
                <a:ext cx="92247" cy="9224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0" name="Oval 943"/>
              <p:cNvSpPr/>
              <p:nvPr/>
            </p:nvSpPr>
            <p:spPr>
              <a:xfrm>
                <a:off x="9865609" y="165729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1" name="Freeform 944"/>
              <p:cNvSpPr/>
              <p:nvPr/>
            </p:nvSpPr>
            <p:spPr>
              <a:xfrm>
                <a:off x="9699879" y="165729"/>
                <a:ext cx="92247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7843" y="21600"/>
                      <a:pt x="21600" y="16904"/>
                      <a:pt x="21600" y="10330"/>
                    </a:cubicBezTo>
                    <a:cubicBezTo>
                      <a:pt x="21600" y="3757"/>
                      <a:pt x="17843" y="0"/>
                      <a:pt x="10330" y="0"/>
                    </a:cubicBezTo>
                    <a:cubicBezTo>
                      <a:pt x="4696" y="0"/>
                      <a:pt x="0" y="3757"/>
                      <a:pt x="0" y="1033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2" name="Oval 945"/>
              <p:cNvSpPr/>
              <p:nvPr/>
            </p:nvSpPr>
            <p:spPr>
              <a:xfrm>
                <a:off x="7550083" y="165729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3" name="Freeform 946"/>
              <p:cNvSpPr/>
              <p:nvPr/>
            </p:nvSpPr>
            <p:spPr>
              <a:xfrm>
                <a:off x="9038524" y="0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7843" y="21600"/>
                      <a:pt x="21600" y="17843"/>
                      <a:pt x="21600" y="11270"/>
                    </a:cubicBezTo>
                    <a:cubicBezTo>
                      <a:pt x="21600" y="4696"/>
                      <a:pt x="16904" y="0"/>
                      <a:pt x="10330" y="0"/>
                    </a:cubicBezTo>
                    <a:cubicBezTo>
                      <a:pt x="4696" y="0"/>
                      <a:pt x="0" y="4696"/>
                      <a:pt x="0" y="11270"/>
                    </a:cubicBezTo>
                    <a:cubicBezTo>
                      <a:pt x="0" y="17843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4" name="Freeform 947"/>
              <p:cNvSpPr/>
              <p:nvPr/>
            </p:nvSpPr>
            <p:spPr>
              <a:xfrm>
                <a:off x="5076645" y="989687"/>
                <a:ext cx="93810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7843"/>
                      <a:pt x="21600" y="10330"/>
                    </a:cubicBezTo>
                    <a:cubicBezTo>
                      <a:pt x="21600" y="4696"/>
                      <a:pt x="16904" y="0"/>
                      <a:pt x="10330" y="0"/>
                    </a:cubicBezTo>
                    <a:cubicBezTo>
                      <a:pt x="3757" y="0"/>
                      <a:pt x="0" y="4696"/>
                      <a:pt x="0" y="11270"/>
                    </a:cubicBezTo>
                    <a:cubicBezTo>
                      <a:pt x="0" y="17843"/>
                      <a:pt x="375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5" name="Oval 948"/>
              <p:cNvSpPr/>
              <p:nvPr/>
            </p:nvSpPr>
            <p:spPr>
              <a:xfrm>
                <a:off x="6560395" y="498752"/>
                <a:ext cx="9850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6" name="Oval 949"/>
              <p:cNvSpPr/>
              <p:nvPr/>
            </p:nvSpPr>
            <p:spPr>
              <a:xfrm>
                <a:off x="4910915" y="989687"/>
                <a:ext cx="92247" cy="9224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7" name="Freeform 950"/>
              <p:cNvSpPr/>
              <p:nvPr/>
            </p:nvSpPr>
            <p:spPr>
              <a:xfrm>
                <a:off x="4746880" y="988255"/>
                <a:ext cx="95112" cy="951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5" h="20215" extrusionOk="0">
                    <a:moveTo>
                      <a:pt x="2764" y="16588"/>
                    </a:moveTo>
                    <a:cubicBezTo>
                      <a:pt x="4492" y="18316"/>
                      <a:pt x="6220" y="20908"/>
                      <a:pt x="9676" y="20044"/>
                    </a:cubicBezTo>
                    <a:cubicBezTo>
                      <a:pt x="12268" y="20044"/>
                      <a:pt x="14860" y="20908"/>
                      <a:pt x="16588" y="18316"/>
                    </a:cubicBezTo>
                    <a:cubicBezTo>
                      <a:pt x="18316" y="15724"/>
                      <a:pt x="20908" y="13996"/>
                      <a:pt x="20044" y="11404"/>
                    </a:cubicBezTo>
                    <a:cubicBezTo>
                      <a:pt x="20044" y="8812"/>
                      <a:pt x="20908" y="5356"/>
                      <a:pt x="18316" y="3628"/>
                    </a:cubicBezTo>
                    <a:cubicBezTo>
                      <a:pt x="15724" y="1900"/>
                      <a:pt x="13996" y="-692"/>
                      <a:pt x="11404" y="172"/>
                    </a:cubicBezTo>
                    <a:cubicBezTo>
                      <a:pt x="8812" y="1036"/>
                      <a:pt x="5356" y="172"/>
                      <a:pt x="3628" y="2764"/>
                    </a:cubicBezTo>
                    <a:cubicBezTo>
                      <a:pt x="1900" y="4492"/>
                      <a:pt x="-692" y="6220"/>
                      <a:pt x="172" y="8812"/>
                    </a:cubicBezTo>
                    <a:cubicBezTo>
                      <a:pt x="172" y="12268"/>
                      <a:pt x="172" y="14860"/>
                      <a:pt x="2764" y="1658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8" name="Freeform 951"/>
              <p:cNvSpPr/>
              <p:nvPr/>
            </p:nvSpPr>
            <p:spPr>
              <a:xfrm>
                <a:off x="1111639" y="336149"/>
                <a:ext cx="96938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0700" y="16904"/>
                      <a:pt x="21600" y="10330"/>
                    </a:cubicBezTo>
                    <a:cubicBezTo>
                      <a:pt x="21600" y="3757"/>
                      <a:pt x="17100" y="0"/>
                      <a:pt x="10800" y="0"/>
                    </a:cubicBezTo>
                    <a:cubicBezTo>
                      <a:pt x="4500" y="0"/>
                      <a:pt x="900" y="3757"/>
                      <a:pt x="0" y="10330"/>
                    </a:cubicBezTo>
                    <a:cubicBezTo>
                      <a:pt x="0" y="16904"/>
                      <a:pt x="45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39" name="Freeform 952"/>
              <p:cNvSpPr/>
              <p:nvPr/>
            </p:nvSpPr>
            <p:spPr>
              <a:xfrm>
                <a:off x="949037" y="336149"/>
                <a:ext cx="93810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0"/>
                    </a:moveTo>
                    <a:cubicBezTo>
                      <a:pt x="4696" y="0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ubicBezTo>
                      <a:pt x="17843" y="21600"/>
                      <a:pt x="21600" y="16904"/>
                      <a:pt x="21600" y="10330"/>
                    </a:cubicBezTo>
                    <a:cubicBezTo>
                      <a:pt x="21600" y="3757"/>
                      <a:pt x="16904" y="0"/>
                      <a:pt x="1033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0" name="Oval 953"/>
              <p:cNvSpPr/>
              <p:nvPr/>
            </p:nvSpPr>
            <p:spPr>
              <a:xfrm>
                <a:off x="4415290" y="1158544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1" name="Oval 954"/>
              <p:cNvSpPr/>
              <p:nvPr/>
            </p:nvSpPr>
            <p:spPr>
              <a:xfrm>
                <a:off x="6399356" y="498752"/>
                <a:ext cx="92247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2" name="Freeform 955"/>
              <p:cNvSpPr/>
              <p:nvPr/>
            </p:nvSpPr>
            <p:spPr>
              <a:xfrm>
                <a:off x="0" y="971972"/>
                <a:ext cx="69922" cy="1255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3" h="21160" extrusionOk="0">
                    <a:moveTo>
                      <a:pt x="4800" y="21160"/>
                    </a:moveTo>
                    <a:cubicBezTo>
                      <a:pt x="13200" y="20485"/>
                      <a:pt x="20400" y="16435"/>
                      <a:pt x="20400" y="12385"/>
                    </a:cubicBezTo>
                    <a:cubicBezTo>
                      <a:pt x="21600" y="6310"/>
                      <a:pt x="15600" y="1585"/>
                      <a:pt x="7200" y="235"/>
                    </a:cubicBezTo>
                    <a:cubicBezTo>
                      <a:pt x="1200" y="-440"/>
                      <a:pt x="0" y="235"/>
                      <a:pt x="0" y="3610"/>
                    </a:cubicBezTo>
                    <a:cubicBezTo>
                      <a:pt x="0" y="6310"/>
                      <a:pt x="0" y="8335"/>
                      <a:pt x="0" y="11035"/>
                    </a:cubicBezTo>
                    <a:cubicBezTo>
                      <a:pt x="0" y="13735"/>
                      <a:pt x="0" y="16435"/>
                      <a:pt x="0" y="18460"/>
                    </a:cubicBezTo>
                    <a:cubicBezTo>
                      <a:pt x="0" y="21160"/>
                      <a:pt x="1200" y="21160"/>
                      <a:pt x="4800" y="211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3" name="Oval 956"/>
              <p:cNvSpPr/>
              <p:nvPr/>
            </p:nvSpPr>
            <p:spPr>
              <a:xfrm>
                <a:off x="8048835" y="165729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4" name="Freeform 957"/>
              <p:cNvSpPr/>
              <p:nvPr/>
            </p:nvSpPr>
            <p:spPr>
              <a:xfrm>
                <a:off x="3259872" y="1158544"/>
                <a:ext cx="94919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5" h="21600" extrusionOk="0">
                    <a:moveTo>
                      <a:pt x="10800" y="0"/>
                    </a:moveTo>
                    <a:cubicBezTo>
                      <a:pt x="4500" y="0"/>
                      <a:pt x="0" y="4696"/>
                      <a:pt x="0" y="10330"/>
                    </a:cubicBezTo>
                    <a:cubicBezTo>
                      <a:pt x="0" y="17843"/>
                      <a:pt x="4500" y="21600"/>
                      <a:pt x="9900" y="21600"/>
                    </a:cubicBezTo>
                    <a:cubicBezTo>
                      <a:pt x="17100" y="21600"/>
                      <a:pt x="20700" y="17843"/>
                      <a:pt x="20700" y="11270"/>
                    </a:cubicBezTo>
                    <a:cubicBezTo>
                      <a:pt x="21600" y="4696"/>
                      <a:pt x="171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5" name="Freeform 958"/>
              <p:cNvSpPr/>
              <p:nvPr/>
            </p:nvSpPr>
            <p:spPr>
              <a:xfrm>
                <a:off x="6236753" y="498752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7843"/>
                      <a:pt x="21600" y="1127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6904"/>
                      <a:pt x="375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6" name="Oval 959"/>
              <p:cNvSpPr/>
              <p:nvPr/>
            </p:nvSpPr>
            <p:spPr>
              <a:xfrm>
                <a:off x="3427165" y="1158544"/>
                <a:ext cx="92247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7" name="Freeform 960"/>
              <p:cNvSpPr/>
              <p:nvPr/>
            </p:nvSpPr>
            <p:spPr>
              <a:xfrm>
                <a:off x="2928412" y="989687"/>
                <a:ext cx="92247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7843"/>
                      <a:pt x="21600" y="1127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6904"/>
                      <a:pt x="375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8" name="Oval 961"/>
              <p:cNvSpPr/>
              <p:nvPr/>
            </p:nvSpPr>
            <p:spPr>
              <a:xfrm>
                <a:off x="2765810" y="989687"/>
                <a:ext cx="93811" cy="9224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49" name="Freeform 962"/>
              <p:cNvSpPr/>
              <p:nvPr/>
            </p:nvSpPr>
            <p:spPr>
              <a:xfrm>
                <a:off x="7886233" y="16572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6904"/>
                      <a:pt x="21600" y="10330"/>
                    </a:cubicBezTo>
                    <a:cubicBezTo>
                      <a:pt x="21600" y="3757"/>
                      <a:pt x="17843" y="0"/>
                      <a:pt x="11270" y="0"/>
                    </a:cubicBezTo>
                    <a:cubicBezTo>
                      <a:pt x="4696" y="0"/>
                      <a:pt x="0" y="3757"/>
                      <a:pt x="0" y="10330"/>
                    </a:cubicBezTo>
                    <a:cubicBezTo>
                      <a:pt x="0" y="16904"/>
                      <a:pt x="375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0" name="Freeform 963"/>
              <p:cNvSpPr/>
              <p:nvPr/>
            </p:nvSpPr>
            <p:spPr>
              <a:xfrm>
                <a:off x="9537276" y="0"/>
                <a:ext cx="9381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7843"/>
                      <a:pt x="21600" y="11270"/>
                    </a:cubicBezTo>
                    <a:cubicBezTo>
                      <a:pt x="21600" y="4696"/>
                      <a:pt x="17843" y="0"/>
                      <a:pt x="1127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6904"/>
                      <a:pt x="375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1" name="Oval 964"/>
              <p:cNvSpPr/>
              <p:nvPr/>
            </p:nvSpPr>
            <p:spPr>
              <a:xfrm>
                <a:off x="9374673" y="0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2" name="Oval 965"/>
              <p:cNvSpPr/>
              <p:nvPr/>
            </p:nvSpPr>
            <p:spPr>
              <a:xfrm>
                <a:off x="9208944" y="0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3" name="Oval 966"/>
              <p:cNvSpPr/>
              <p:nvPr/>
            </p:nvSpPr>
            <p:spPr>
              <a:xfrm>
                <a:off x="8710191" y="0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4" name="Oval 967"/>
              <p:cNvSpPr/>
              <p:nvPr/>
            </p:nvSpPr>
            <p:spPr>
              <a:xfrm>
                <a:off x="3588205" y="1158544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5" name="Freeform 968"/>
              <p:cNvSpPr/>
              <p:nvPr/>
            </p:nvSpPr>
            <p:spPr>
              <a:xfrm>
                <a:off x="3758625" y="1158544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7843" y="21600"/>
                      <a:pt x="21600" y="17843"/>
                      <a:pt x="21600" y="10330"/>
                    </a:cubicBezTo>
                    <a:cubicBezTo>
                      <a:pt x="21600" y="4696"/>
                      <a:pt x="16904" y="0"/>
                      <a:pt x="10330" y="0"/>
                    </a:cubicBezTo>
                    <a:cubicBezTo>
                      <a:pt x="4696" y="0"/>
                      <a:pt x="0" y="4696"/>
                      <a:pt x="0" y="11270"/>
                    </a:cubicBezTo>
                    <a:cubicBezTo>
                      <a:pt x="0" y="17843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6" name="Oval 969"/>
              <p:cNvSpPr/>
              <p:nvPr/>
            </p:nvSpPr>
            <p:spPr>
              <a:xfrm>
                <a:off x="8547588" y="0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7" name="Freeform 970"/>
              <p:cNvSpPr/>
              <p:nvPr/>
            </p:nvSpPr>
            <p:spPr>
              <a:xfrm>
                <a:off x="8377168" y="0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4696" y="0"/>
                      <a:pt x="0" y="4696"/>
                      <a:pt x="0" y="11270"/>
                    </a:cubicBezTo>
                    <a:cubicBezTo>
                      <a:pt x="0" y="17843"/>
                      <a:pt x="3757" y="21600"/>
                      <a:pt x="10330" y="21600"/>
                    </a:cubicBezTo>
                    <a:cubicBezTo>
                      <a:pt x="16904" y="21600"/>
                      <a:pt x="21600" y="17843"/>
                      <a:pt x="21600" y="11270"/>
                    </a:cubicBezTo>
                    <a:cubicBezTo>
                      <a:pt x="21600" y="4696"/>
                      <a:pt x="16904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8" name="Freeform 971"/>
              <p:cNvSpPr/>
              <p:nvPr/>
            </p:nvSpPr>
            <p:spPr>
              <a:xfrm>
                <a:off x="8214962" y="0"/>
                <a:ext cx="93413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5" h="21600" extrusionOk="0">
                    <a:moveTo>
                      <a:pt x="10015" y="21600"/>
                    </a:moveTo>
                    <a:cubicBezTo>
                      <a:pt x="16315" y="21600"/>
                      <a:pt x="20815" y="16904"/>
                      <a:pt x="20815" y="10330"/>
                    </a:cubicBezTo>
                    <a:cubicBezTo>
                      <a:pt x="19915" y="4696"/>
                      <a:pt x="16315" y="0"/>
                      <a:pt x="10015" y="0"/>
                    </a:cubicBezTo>
                    <a:cubicBezTo>
                      <a:pt x="3715" y="0"/>
                      <a:pt x="-785" y="4696"/>
                      <a:pt x="115" y="11270"/>
                    </a:cubicBezTo>
                    <a:cubicBezTo>
                      <a:pt x="115" y="17843"/>
                      <a:pt x="3715" y="21600"/>
                      <a:pt x="1001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59" name="Freeform 972"/>
              <p:cNvSpPr/>
              <p:nvPr/>
            </p:nvSpPr>
            <p:spPr>
              <a:xfrm>
                <a:off x="3925918" y="1158544"/>
                <a:ext cx="92246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7843"/>
                      <a:pt x="21600" y="10330"/>
                    </a:cubicBezTo>
                    <a:cubicBezTo>
                      <a:pt x="21600" y="4696"/>
                      <a:pt x="16904" y="0"/>
                      <a:pt x="10330" y="0"/>
                    </a:cubicBezTo>
                    <a:cubicBezTo>
                      <a:pt x="3757" y="0"/>
                      <a:pt x="0" y="4696"/>
                      <a:pt x="0" y="11270"/>
                    </a:cubicBezTo>
                    <a:cubicBezTo>
                      <a:pt x="0" y="17843"/>
                      <a:pt x="3757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0" name="Freeform 973"/>
              <p:cNvSpPr/>
              <p:nvPr/>
            </p:nvSpPr>
            <p:spPr>
              <a:xfrm>
                <a:off x="4086957" y="1158544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4696" y="0"/>
                      <a:pt x="0" y="4696"/>
                      <a:pt x="0" y="11270"/>
                    </a:cubicBezTo>
                    <a:cubicBezTo>
                      <a:pt x="0" y="17843"/>
                      <a:pt x="3757" y="21600"/>
                      <a:pt x="10330" y="21600"/>
                    </a:cubicBezTo>
                    <a:cubicBezTo>
                      <a:pt x="16904" y="21600"/>
                      <a:pt x="21600" y="17843"/>
                      <a:pt x="21600" y="11270"/>
                    </a:cubicBezTo>
                    <a:cubicBezTo>
                      <a:pt x="21600" y="4696"/>
                      <a:pt x="17843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1" name="Freeform 974"/>
              <p:cNvSpPr/>
              <p:nvPr/>
            </p:nvSpPr>
            <p:spPr>
              <a:xfrm>
                <a:off x="0" y="809886"/>
                <a:ext cx="68794" cy="126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812" y="0"/>
                    </a:moveTo>
                    <a:cubicBezTo>
                      <a:pt x="1271" y="0"/>
                      <a:pt x="0" y="0"/>
                      <a:pt x="0" y="2090"/>
                    </a:cubicBezTo>
                    <a:cubicBezTo>
                      <a:pt x="0" y="4877"/>
                      <a:pt x="0" y="7665"/>
                      <a:pt x="0" y="10452"/>
                    </a:cubicBezTo>
                    <a:cubicBezTo>
                      <a:pt x="0" y="13239"/>
                      <a:pt x="0" y="16723"/>
                      <a:pt x="0" y="19510"/>
                    </a:cubicBezTo>
                    <a:cubicBezTo>
                      <a:pt x="0" y="20903"/>
                      <a:pt x="1271" y="21600"/>
                      <a:pt x="3812" y="21600"/>
                    </a:cubicBezTo>
                    <a:cubicBezTo>
                      <a:pt x="13976" y="20903"/>
                      <a:pt x="21600" y="16723"/>
                      <a:pt x="21600" y="11148"/>
                    </a:cubicBezTo>
                    <a:cubicBezTo>
                      <a:pt x="21600" y="4877"/>
                      <a:pt x="13976" y="0"/>
                      <a:pt x="381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2" name="Freeform 975"/>
              <p:cNvSpPr/>
              <p:nvPr/>
            </p:nvSpPr>
            <p:spPr>
              <a:xfrm>
                <a:off x="7723199" y="162602"/>
                <a:ext cx="94241" cy="96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3" h="21600" extrusionOk="0">
                    <a:moveTo>
                      <a:pt x="2199" y="18000"/>
                    </a:moveTo>
                    <a:cubicBezTo>
                      <a:pt x="4791" y="18900"/>
                      <a:pt x="5655" y="21600"/>
                      <a:pt x="9111" y="21600"/>
                    </a:cubicBezTo>
                    <a:cubicBezTo>
                      <a:pt x="11703" y="20700"/>
                      <a:pt x="14295" y="21600"/>
                      <a:pt x="16887" y="18900"/>
                    </a:cubicBezTo>
                    <a:cubicBezTo>
                      <a:pt x="17751" y="17100"/>
                      <a:pt x="20343" y="15300"/>
                      <a:pt x="20343" y="11700"/>
                    </a:cubicBezTo>
                    <a:cubicBezTo>
                      <a:pt x="19479" y="9000"/>
                      <a:pt x="20343" y="6300"/>
                      <a:pt x="17751" y="4500"/>
                    </a:cubicBezTo>
                    <a:cubicBezTo>
                      <a:pt x="15159" y="2700"/>
                      <a:pt x="14295" y="0"/>
                      <a:pt x="10839" y="0"/>
                    </a:cubicBezTo>
                    <a:cubicBezTo>
                      <a:pt x="8247" y="900"/>
                      <a:pt x="5655" y="0"/>
                      <a:pt x="3927" y="2700"/>
                    </a:cubicBezTo>
                    <a:cubicBezTo>
                      <a:pt x="2199" y="5400"/>
                      <a:pt x="-1257" y="6300"/>
                      <a:pt x="471" y="9900"/>
                    </a:cubicBezTo>
                    <a:cubicBezTo>
                      <a:pt x="471" y="12600"/>
                      <a:pt x="-393" y="15300"/>
                      <a:pt x="2199" y="18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3" name="Freeform 976"/>
              <p:cNvSpPr/>
              <p:nvPr/>
            </p:nvSpPr>
            <p:spPr>
              <a:xfrm>
                <a:off x="7387480" y="165729"/>
                <a:ext cx="9381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3757"/>
                      <a:pt x="17843" y="0"/>
                      <a:pt x="11270" y="0"/>
                    </a:cubicBezTo>
                    <a:cubicBezTo>
                      <a:pt x="4696" y="0"/>
                      <a:pt x="0" y="3757"/>
                      <a:pt x="0" y="10330"/>
                    </a:cubicBezTo>
                    <a:cubicBezTo>
                      <a:pt x="0" y="16904"/>
                      <a:pt x="375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4" name="Freeform 977"/>
              <p:cNvSpPr/>
              <p:nvPr/>
            </p:nvSpPr>
            <p:spPr>
              <a:xfrm>
                <a:off x="5738000" y="661355"/>
                <a:ext cx="93811" cy="96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7100"/>
                      <a:pt x="21600" y="10800"/>
                    </a:cubicBezTo>
                    <a:cubicBezTo>
                      <a:pt x="21600" y="4500"/>
                      <a:pt x="17843" y="900"/>
                      <a:pt x="11270" y="0"/>
                    </a:cubicBezTo>
                    <a:cubicBezTo>
                      <a:pt x="4696" y="0"/>
                      <a:pt x="0" y="4500"/>
                      <a:pt x="0" y="10800"/>
                    </a:cubicBezTo>
                    <a:cubicBezTo>
                      <a:pt x="0" y="17100"/>
                      <a:pt x="3757" y="207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5" name="Freeform 978"/>
              <p:cNvSpPr/>
              <p:nvPr/>
            </p:nvSpPr>
            <p:spPr>
              <a:xfrm>
                <a:off x="4585710" y="1158544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7843"/>
                      <a:pt x="21600" y="1127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7843"/>
                      <a:pt x="375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6" name="Freeform 979"/>
              <p:cNvSpPr/>
              <p:nvPr/>
            </p:nvSpPr>
            <p:spPr>
              <a:xfrm>
                <a:off x="5900603" y="661355"/>
                <a:ext cx="92247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15" extrusionOk="0">
                    <a:moveTo>
                      <a:pt x="11270" y="20700"/>
                    </a:moveTo>
                    <a:cubicBezTo>
                      <a:pt x="17843" y="21600"/>
                      <a:pt x="21600" y="17100"/>
                      <a:pt x="21600" y="10800"/>
                    </a:cubicBezTo>
                    <a:cubicBezTo>
                      <a:pt x="21600" y="4500"/>
                      <a:pt x="17843" y="0"/>
                      <a:pt x="11270" y="0"/>
                    </a:cubicBezTo>
                    <a:cubicBezTo>
                      <a:pt x="4696" y="0"/>
                      <a:pt x="0" y="4500"/>
                      <a:pt x="0" y="10800"/>
                    </a:cubicBezTo>
                    <a:cubicBezTo>
                      <a:pt x="0" y="17100"/>
                      <a:pt x="4696" y="20700"/>
                      <a:pt x="1127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7" name="Oval 980"/>
              <p:cNvSpPr/>
              <p:nvPr/>
            </p:nvSpPr>
            <p:spPr>
              <a:xfrm>
                <a:off x="7226441" y="165729"/>
                <a:ext cx="92247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8" name="Freeform 981"/>
              <p:cNvSpPr/>
              <p:nvPr/>
            </p:nvSpPr>
            <p:spPr>
              <a:xfrm>
                <a:off x="8048916" y="0"/>
                <a:ext cx="93649" cy="937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5" h="20879" extrusionOk="0">
                    <a:moveTo>
                      <a:pt x="2764" y="17100"/>
                    </a:moveTo>
                    <a:cubicBezTo>
                      <a:pt x="4492" y="18900"/>
                      <a:pt x="6220" y="21600"/>
                      <a:pt x="9676" y="20700"/>
                    </a:cubicBezTo>
                    <a:cubicBezTo>
                      <a:pt x="12268" y="20700"/>
                      <a:pt x="14860" y="21600"/>
                      <a:pt x="16588" y="18900"/>
                    </a:cubicBezTo>
                    <a:cubicBezTo>
                      <a:pt x="18316" y="16200"/>
                      <a:pt x="20908" y="15300"/>
                      <a:pt x="20044" y="11700"/>
                    </a:cubicBezTo>
                    <a:cubicBezTo>
                      <a:pt x="20044" y="9000"/>
                      <a:pt x="20908" y="6300"/>
                      <a:pt x="18316" y="3600"/>
                    </a:cubicBezTo>
                    <a:cubicBezTo>
                      <a:pt x="15724" y="1800"/>
                      <a:pt x="14860" y="0"/>
                      <a:pt x="11404" y="0"/>
                    </a:cubicBezTo>
                    <a:cubicBezTo>
                      <a:pt x="8812" y="900"/>
                      <a:pt x="5356" y="0"/>
                      <a:pt x="3628" y="2700"/>
                    </a:cubicBezTo>
                    <a:cubicBezTo>
                      <a:pt x="1900" y="4500"/>
                      <a:pt x="-692" y="6300"/>
                      <a:pt x="172" y="9900"/>
                    </a:cubicBezTo>
                    <a:cubicBezTo>
                      <a:pt x="172" y="12600"/>
                      <a:pt x="172" y="15300"/>
                      <a:pt x="2764" y="171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69" name="Freeform 982"/>
              <p:cNvSpPr/>
              <p:nvPr/>
            </p:nvSpPr>
            <p:spPr>
              <a:xfrm>
                <a:off x="6560686" y="336230"/>
                <a:ext cx="98209" cy="936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74" h="20215" extrusionOk="0">
                    <a:moveTo>
                      <a:pt x="2730" y="16588"/>
                    </a:moveTo>
                    <a:cubicBezTo>
                      <a:pt x="5322" y="18316"/>
                      <a:pt x="6186" y="20908"/>
                      <a:pt x="9642" y="20044"/>
                    </a:cubicBezTo>
                    <a:cubicBezTo>
                      <a:pt x="12234" y="19180"/>
                      <a:pt x="14826" y="20044"/>
                      <a:pt x="17418" y="17452"/>
                    </a:cubicBezTo>
                    <a:cubicBezTo>
                      <a:pt x="18282" y="15724"/>
                      <a:pt x="20874" y="13996"/>
                      <a:pt x="20874" y="10540"/>
                    </a:cubicBezTo>
                    <a:cubicBezTo>
                      <a:pt x="20010" y="7948"/>
                      <a:pt x="20874" y="5356"/>
                      <a:pt x="18282" y="3628"/>
                    </a:cubicBezTo>
                    <a:cubicBezTo>
                      <a:pt x="15690" y="1900"/>
                      <a:pt x="14826" y="-692"/>
                      <a:pt x="11370" y="172"/>
                    </a:cubicBezTo>
                    <a:cubicBezTo>
                      <a:pt x="8778" y="172"/>
                      <a:pt x="6186" y="-692"/>
                      <a:pt x="3594" y="1900"/>
                    </a:cubicBezTo>
                    <a:cubicBezTo>
                      <a:pt x="2730" y="4492"/>
                      <a:pt x="-726" y="6220"/>
                      <a:pt x="138" y="8812"/>
                    </a:cubicBezTo>
                    <a:cubicBezTo>
                      <a:pt x="1002" y="11404"/>
                      <a:pt x="138" y="14860"/>
                      <a:pt x="2730" y="1658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0" name="Freeform 983"/>
              <p:cNvSpPr/>
              <p:nvPr/>
            </p:nvSpPr>
            <p:spPr>
              <a:xfrm>
                <a:off x="1610392" y="498752"/>
                <a:ext cx="92247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ubicBezTo>
                      <a:pt x="17843" y="21600"/>
                      <a:pt x="21600" y="17843"/>
                      <a:pt x="21600" y="11270"/>
                    </a:cubicBezTo>
                    <a:cubicBezTo>
                      <a:pt x="21600" y="4696"/>
                      <a:pt x="17843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1" name="Freeform 984"/>
              <p:cNvSpPr/>
              <p:nvPr/>
            </p:nvSpPr>
            <p:spPr>
              <a:xfrm>
                <a:off x="1446356" y="497319"/>
                <a:ext cx="95113" cy="951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5" h="20215" extrusionOk="0">
                    <a:moveTo>
                      <a:pt x="2764" y="16588"/>
                    </a:moveTo>
                    <a:cubicBezTo>
                      <a:pt x="4492" y="18316"/>
                      <a:pt x="6220" y="20908"/>
                      <a:pt x="9676" y="20044"/>
                    </a:cubicBezTo>
                    <a:cubicBezTo>
                      <a:pt x="12268" y="20044"/>
                      <a:pt x="14860" y="20908"/>
                      <a:pt x="16588" y="18316"/>
                    </a:cubicBezTo>
                    <a:cubicBezTo>
                      <a:pt x="18316" y="15724"/>
                      <a:pt x="20908" y="13996"/>
                      <a:pt x="20044" y="11404"/>
                    </a:cubicBezTo>
                    <a:cubicBezTo>
                      <a:pt x="20044" y="8812"/>
                      <a:pt x="20908" y="5356"/>
                      <a:pt x="17452" y="3628"/>
                    </a:cubicBezTo>
                    <a:cubicBezTo>
                      <a:pt x="15724" y="1900"/>
                      <a:pt x="13996" y="-692"/>
                      <a:pt x="11404" y="172"/>
                    </a:cubicBezTo>
                    <a:cubicBezTo>
                      <a:pt x="8812" y="1036"/>
                      <a:pt x="5356" y="172"/>
                      <a:pt x="3628" y="2764"/>
                    </a:cubicBezTo>
                    <a:cubicBezTo>
                      <a:pt x="1900" y="4492"/>
                      <a:pt x="-692" y="6220"/>
                      <a:pt x="172" y="8812"/>
                    </a:cubicBezTo>
                    <a:cubicBezTo>
                      <a:pt x="172" y="12268"/>
                      <a:pt x="-692" y="14860"/>
                      <a:pt x="2764" y="1658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2" name="Freeform 985"/>
              <p:cNvSpPr/>
              <p:nvPr/>
            </p:nvSpPr>
            <p:spPr>
              <a:xfrm>
                <a:off x="6074150" y="661355"/>
                <a:ext cx="93810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15" extrusionOk="0">
                    <a:moveTo>
                      <a:pt x="10330" y="20700"/>
                    </a:moveTo>
                    <a:cubicBezTo>
                      <a:pt x="16904" y="21600"/>
                      <a:pt x="21600" y="17100"/>
                      <a:pt x="21600" y="10800"/>
                    </a:cubicBezTo>
                    <a:cubicBezTo>
                      <a:pt x="21600" y="4500"/>
                      <a:pt x="16904" y="0"/>
                      <a:pt x="10330" y="0"/>
                    </a:cubicBezTo>
                    <a:cubicBezTo>
                      <a:pt x="3757" y="0"/>
                      <a:pt x="0" y="4500"/>
                      <a:pt x="0" y="10800"/>
                    </a:cubicBezTo>
                    <a:cubicBezTo>
                      <a:pt x="0" y="17100"/>
                      <a:pt x="3757" y="20700"/>
                      <a:pt x="1033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3" name="Freeform 986"/>
              <p:cNvSpPr/>
              <p:nvPr/>
            </p:nvSpPr>
            <p:spPr>
              <a:xfrm>
                <a:off x="6727688" y="336149"/>
                <a:ext cx="92247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6904"/>
                      <a:pt x="21600" y="10330"/>
                    </a:cubicBezTo>
                    <a:cubicBezTo>
                      <a:pt x="21600" y="3757"/>
                      <a:pt x="16904" y="0"/>
                      <a:pt x="10330" y="0"/>
                    </a:cubicBezTo>
                    <a:cubicBezTo>
                      <a:pt x="3757" y="0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4" name="Oval 987"/>
              <p:cNvSpPr/>
              <p:nvPr/>
            </p:nvSpPr>
            <p:spPr>
              <a:xfrm>
                <a:off x="6898109" y="336149"/>
                <a:ext cx="92247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5" name="Oval 988"/>
              <p:cNvSpPr/>
              <p:nvPr/>
            </p:nvSpPr>
            <p:spPr>
              <a:xfrm>
                <a:off x="7059148" y="336149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6" name="Freeform 989"/>
              <p:cNvSpPr/>
              <p:nvPr/>
            </p:nvSpPr>
            <p:spPr>
              <a:xfrm>
                <a:off x="11349359" y="661355"/>
                <a:ext cx="93810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15" extrusionOk="0">
                    <a:moveTo>
                      <a:pt x="0" y="10800"/>
                    </a:moveTo>
                    <a:cubicBezTo>
                      <a:pt x="0" y="17100"/>
                      <a:pt x="4696" y="21600"/>
                      <a:pt x="11270" y="20700"/>
                    </a:cubicBezTo>
                    <a:cubicBezTo>
                      <a:pt x="17843" y="20700"/>
                      <a:pt x="21600" y="17100"/>
                      <a:pt x="21600" y="10800"/>
                    </a:cubicBezTo>
                    <a:cubicBezTo>
                      <a:pt x="21600" y="4500"/>
                      <a:pt x="17843" y="0"/>
                      <a:pt x="11270" y="0"/>
                    </a:cubicBezTo>
                    <a:cubicBezTo>
                      <a:pt x="4696" y="900"/>
                      <a:pt x="0" y="450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7" name="Oval 990"/>
              <p:cNvSpPr/>
              <p:nvPr/>
            </p:nvSpPr>
            <p:spPr>
              <a:xfrm>
                <a:off x="10361235" y="165729"/>
                <a:ext cx="92247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8" name="Oval 991"/>
              <p:cNvSpPr/>
              <p:nvPr/>
            </p:nvSpPr>
            <p:spPr>
              <a:xfrm>
                <a:off x="10198631" y="165729"/>
                <a:ext cx="92247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79" name="Oval 992"/>
              <p:cNvSpPr/>
              <p:nvPr/>
            </p:nvSpPr>
            <p:spPr>
              <a:xfrm>
                <a:off x="10036029" y="165729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0" name="Oval 993"/>
              <p:cNvSpPr/>
              <p:nvPr/>
            </p:nvSpPr>
            <p:spPr>
              <a:xfrm>
                <a:off x="450284" y="165729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1" name="Oval 994"/>
              <p:cNvSpPr/>
              <p:nvPr/>
            </p:nvSpPr>
            <p:spPr>
              <a:xfrm>
                <a:off x="287681" y="165729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2" name="Freeform 995"/>
              <p:cNvSpPr/>
              <p:nvPr/>
            </p:nvSpPr>
            <p:spPr>
              <a:xfrm>
                <a:off x="5239248" y="989687"/>
                <a:ext cx="93810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7843" y="21600"/>
                      <a:pt x="21600" y="17843"/>
                      <a:pt x="21600" y="11270"/>
                    </a:cubicBezTo>
                    <a:cubicBezTo>
                      <a:pt x="21600" y="4696"/>
                      <a:pt x="17843" y="0"/>
                      <a:pt x="1127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7843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3" name="Freeform 996"/>
              <p:cNvSpPr/>
              <p:nvPr/>
            </p:nvSpPr>
            <p:spPr>
              <a:xfrm>
                <a:off x="11523360" y="661355"/>
                <a:ext cx="94919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5" h="20815" extrusionOk="0">
                    <a:moveTo>
                      <a:pt x="10015" y="20700"/>
                    </a:moveTo>
                    <a:cubicBezTo>
                      <a:pt x="16315" y="21600"/>
                      <a:pt x="20815" y="17100"/>
                      <a:pt x="20815" y="10800"/>
                    </a:cubicBezTo>
                    <a:cubicBezTo>
                      <a:pt x="20815" y="4500"/>
                      <a:pt x="16315" y="0"/>
                      <a:pt x="10015" y="0"/>
                    </a:cubicBezTo>
                    <a:cubicBezTo>
                      <a:pt x="3715" y="0"/>
                      <a:pt x="115" y="4500"/>
                      <a:pt x="115" y="10800"/>
                    </a:cubicBezTo>
                    <a:cubicBezTo>
                      <a:pt x="-785" y="17100"/>
                      <a:pt x="3715" y="20700"/>
                      <a:pt x="10015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4" name="Freeform 997"/>
              <p:cNvSpPr/>
              <p:nvPr/>
            </p:nvSpPr>
            <p:spPr>
              <a:xfrm>
                <a:off x="10526964" y="336149"/>
                <a:ext cx="93810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6904"/>
                      <a:pt x="21600" y="10330"/>
                    </a:cubicBezTo>
                    <a:cubicBezTo>
                      <a:pt x="21600" y="3757"/>
                      <a:pt x="16904" y="0"/>
                      <a:pt x="10330" y="0"/>
                    </a:cubicBezTo>
                    <a:cubicBezTo>
                      <a:pt x="3757" y="0"/>
                      <a:pt x="0" y="4696"/>
                      <a:pt x="0" y="11270"/>
                    </a:cubicBezTo>
                    <a:cubicBezTo>
                      <a:pt x="0" y="16904"/>
                      <a:pt x="3757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5" name="Oval 998"/>
              <p:cNvSpPr/>
              <p:nvPr/>
            </p:nvSpPr>
            <p:spPr>
              <a:xfrm>
                <a:off x="4249560" y="1158544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6" name="Oval 999"/>
              <p:cNvSpPr/>
              <p:nvPr/>
            </p:nvSpPr>
            <p:spPr>
              <a:xfrm>
                <a:off x="125079" y="165729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7" name="Freeform 1000"/>
              <p:cNvSpPr/>
              <p:nvPr/>
            </p:nvSpPr>
            <p:spPr>
              <a:xfrm>
                <a:off x="12010714" y="989687"/>
                <a:ext cx="96937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6904"/>
                      <a:pt x="21600" y="10330"/>
                    </a:cubicBezTo>
                    <a:cubicBezTo>
                      <a:pt x="20700" y="4696"/>
                      <a:pt x="17100" y="0"/>
                      <a:pt x="10800" y="0"/>
                    </a:cubicBezTo>
                    <a:cubicBezTo>
                      <a:pt x="4500" y="0"/>
                      <a:pt x="0" y="4696"/>
                      <a:pt x="0" y="11270"/>
                    </a:cubicBezTo>
                    <a:cubicBezTo>
                      <a:pt x="900" y="17843"/>
                      <a:pt x="45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8" name="Freeform 1001"/>
              <p:cNvSpPr/>
              <p:nvPr/>
            </p:nvSpPr>
            <p:spPr>
              <a:xfrm>
                <a:off x="1776122" y="661355"/>
                <a:ext cx="93810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15" extrusionOk="0">
                    <a:moveTo>
                      <a:pt x="10330" y="20700"/>
                    </a:moveTo>
                    <a:cubicBezTo>
                      <a:pt x="16904" y="21600"/>
                      <a:pt x="21600" y="17100"/>
                      <a:pt x="21600" y="10800"/>
                    </a:cubicBezTo>
                    <a:cubicBezTo>
                      <a:pt x="21600" y="4500"/>
                      <a:pt x="16904" y="0"/>
                      <a:pt x="10330" y="0"/>
                    </a:cubicBezTo>
                    <a:cubicBezTo>
                      <a:pt x="3757" y="0"/>
                      <a:pt x="0" y="4500"/>
                      <a:pt x="0" y="10800"/>
                    </a:cubicBezTo>
                    <a:cubicBezTo>
                      <a:pt x="0" y="17100"/>
                      <a:pt x="3757" y="20700"/>
                      <a:pt x="1033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89" name="Freeform 1002"/>
              <p:cNvSpPr/>
              <p:nvPr/>
            </p:nvSpPr>
            <p:spPr>
              <a:xfrm>
                <a:off x="1938725" y="661355"/>
                <a:ext cx="92246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815" extrusionOk="0">
                    <a:moveTo>
                      <a:pt x="11270" y="20700"/>
                    </a:moveTo>
                    <a:cubicBezTo>
                      <a:pt x="17843" y="20700"/>
                      <a:pt x="21600" y="17100"/>
                      <a:pt x="21600" y="10800"/>
                    </a:cubicBezTo>
                    <a:cubicBezTo>
                      <a:pt x="21600" y="4500"/>
                      <a:pt x="17843" y="0"/>
                      <a:pt x="11270" y="0"/>
                    </a:cubicBezTo>
                    <a:cubicBezTo>
                      <a:pt x="4696" y="0"/>
                      <a:pt x="0" y="4500"/>
                      <a:pt x="0" y="10800"/>
                    </a:cubicBezTo>
                    <a:cubicBezTo>
                      <a:pt x="0" y="17100"/>
                      <a:pt x="4696" y="21600"/>
                      <a:pt x="1127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90" name="Freeform 1003"/>
              <p:cNvSpPr/>
              <p:nvPr/>
            </p:nvSpPr>
            <p:spPr>
              <a:xfrm>
                <a:off x="11848111" y="827085"/>
                <a:ext cx="93810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4696" y="0"/>
                      <a:pt x="0" y="5635"/>
                      <a:pt x="0" y="1033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5965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91" name="Freeform 1004"/>
              <p:cNvSpPr/>
              <p:nvPr/>
            </p:nvSpPr>
            <p:spPr>
              <a:xfrm>
                <a:off x="12010714" y="827085"/>
                <a:ext cx="93342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9" h="21600" extrusionOk="0">
                    <a:moveTo>
                      <a:pt x="10800" y="21600"/>
                    </a:moveTo>
                    <a:cubicBezTo>
                      <a:pt x="16200" y="21600"/>
                      <a:pt x="21600" y="17843"/>
                      <a:pt x="20700" y="10330"/>
                    </a:cubicBezTo>
                    <a:cubicBezTo>
                      <a:pt x="20700" y="5635"/>
                      <a:pt x="17100" y="0"/>
                      <a:pt x="10800" y="0"/>
                    </a:cubicBezTo>
                    <a:cubicBezTo>
                      <a:pt x="5400" y="0"/>
                      <a:pt x="900" y="3757"/>
                      <a:pt x="0" y="11270"/>
                    </a:cubicBezTo>
                    <a:cubicBezTo>
                      <a:pt x="900" y="15965"/>
                      <a:pt x="45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92" name="Freeform 1005"/>
              <p:cNvSpPr/>
              <p:nvPr/>
            </p:nvSpPr>
            <p:spPr>
              <a:xfrm>
                <a:off x="2600080" y="827085"/>
                <a:ext cx="92247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93" name="Freeform 1006"/>
              <p:cNvSpPr/>
              <p:nvPr/>
            </p:nvSpPr>
            <p:spPr>
              <a:xfrm>
                <a:off x="2765810" y="827085"/>
                <a:ext cx="90251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1" h="21600" extrusionOk="0">
                    <a:moveTo>
                      <a:pt x="10330" y="21600"/>
                    </a:moveTo>
                    <a:cubicBezTo>
                      <a:pt x="15965" y="21600"/>
                      <a:pt x="20661" y="16904"/>
                      <a:pt x="20661" y="11270"/>
                    </a:cubicBezTo>
                    <a:cubicBezTo>
                      <a:pt x="21600" y="4696"/>
                      <a:pt x="16904" y="0"/>
                      <a:pt x="10330" y="0"/>
                    </a:cubicBezTo>
                    <a:cubicBezTo>
                      <a:pt x="4696" y="0"/>
                      <a:pt x="0" y="3757"/>
                      <a:pt x="0" y="10330"/>
                    </a:cubicBezTo>
                    <a:cubicBezTo>
                      <a:pt x="0" y="16904"/>
                      <a:pt x="3757" y="20661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94" name="Freeform 1007"/>
              <p:cNvSpPr/>
              <p:nvPr/>
            </p:nvSpPr>
            <p:spPr>
              <a:xfrm>
                <a:off x="2928412" y="827085"/>
                <a:ext cx="92247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5965" y="21600"/>
                      <a:pt x="21600" y="16904"/>
                      <a:pt x="21600" y="10330"/>
                    </a:cubicBezTo>
                    <a:cubicBezTo>
                      <a:pt x="21600" y="4696"/>
                      <a:pt x="16904" y="0"/>
                      <a:pt x="1033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95" name="Freeform 1008"/>
              <p:cNvSpPr/>
              <p:nvPr/>
            </p:nvSpPr>
            <p:spPr>
              <a:xfrm>
                <a:off x="4914485" y="827085"/>
                <a:ext cx="88677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64" h="21600" extrusionOk="0">
                    <a:moveTo>
                      <a:pt x="103" y="11270"/>
                    </a:moveTo>
                    <a:cubicBezTo>
                      <a:pt x="103" y="15965"/>
                      <a:pt x="3860" y="21600"/>
                      <a:pt x="10434" y="21600"/>
                    </a:cubicBezTo>
                    <a:cubicBezTo>
                      <a:pt x="16068" y="20661"/>
                      <a:pt x="20764" y="17843"/>
                      <a:pt x="20764" y="10330"/>
                    </a:cubicBezTo>
                    <a:cubicBezTo>
                      <a:pt x="20764" y="5635"/>
                      <a:pt x="17007" y="0"/>
                      <a:pt x="10434" y="0"/>
                    </a:cubicBezTo>
                    <a:cubicBezTo>
                      <a:pt x="4799" y="0"/>
                      <a:pt x="-836" y="3757"/>
                      <a:pt x="103" y="1127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1297" name="Group 1210"/>
            <p:cNvGrpSpPr/>
            <p:nvPr/>
          </p:nvGrpSpPr>
          <p:grpSpPr>
            <a:xfrm>
              <a:off x="4690" y="1949669"/>
              <a:ext cx="12099834" cy="1571307"/>
              <a:chOff x="0" y="0"/>
              <a:chExt cx="12099833" cy="1571305"/>
            </a:xfrm>
          </p:grpSpPr>
          <p:sp>
            <p:nvSpPr>
              <p:cNvPr id="1097" name="Freeform 1010"/>
              <p:cNvSpPr/>
              <p:nvPr/>
            </p:nvSpPr>
            <p:spPr>
              <a:xfrm>
                <a:off x="5575398" y="1150727"/>
                <a:ext cx="93810" cy="93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9" extrusionOk="0">
                    <a:moveTo>
                      <a:pt x="10330" y="20700"/>
                    </a:moveTo>
                    <a:cubicBezTo>
                      <a:pt x="16904" y="20700"/>
                      <a:pt x="21600" y="16200"/>
                      <a:pt x="21600" y="10800"/>
                    </a:cubicBezTo>
                    <a:cubicBezTo>
                      <a:pt x="21600" y="5400"/>
                      <a:pt x="15965" y="0"/>
                      <a:pt x="10330" y="0"/>
                    </a:cubicBezTo>
                    <a:cubicBezTo>
                      <a:pt x="4696" y="900"/>
                      <a:pt x="0" y="5400"/>
                      <a:pt x="0" y="10800"/>
                    </a:cubicBezTo>
                    <a:cubicBezTo>
                      <a:pt x="0" y="16200"/>
                      <a:pt x="4696" y="21600"/>
                      <a:pt x="1033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98" name="Freeform 1011"/>
              <p:cNvSpPr/>
              <p:nvPr/>
            </p:nvSpPr>
            <p:spPr>
              <a:xfrm>
                <a:off x="1447789" y="825521"/>
                <a:ext cx="93811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0661"/>
                      <a:pt x="21600" y="16904"/>
                      <a:pt x="21600" y="10330"/>
                    </a:cubicBezTo>
                    <a:cubicBezTo>
                      <a:pt x="21600" y="3757"/>
                      <a:pt x="16904" y="0"/>
                      <a:pt x="10330" y="0"/>
                    </a:cubicBezTo>
                    <a:cubicBezTo>
                      <a:pt x="4696" y="0"/>
                      <a:pt x="0" y="4696"/>
                      <a:pt x="0" y="11270"/>
                    </a:cubicBezTo>
                    <a:cubicBezTo>
                      <a:pt x="939" y="16904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099" name="Freeform 1012"/>
              <p:cNvSpPr/>
              <p:nvPr/>
            </p:nvSpPr>
            <p:spPr>
              <a:xfrm>
                <a:off x="6074150" y="825521"/>
                <a:ext cx="93811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5965" y="21600"/>
                      <a:pt x="21600" y="16904"/>
                      <a:pt x="21600" y="10330"/>
                    </a:cubicBezTo>
                    <a:cubicBezTo>
                      <a:pt x="21600" y="5635"/>
                      <a:pt x="16904" y="0"/>
                      <a:pt x="1033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0" name="Freeform 1013"/>
              <p:cNvSpPr/>
              <p:nvPr/>
            </p:nvSpPr>
            <p:spPr>
              <a:xfrm>
                <a:off x="6236753" y="825521"/>
                <a:ext cx="93810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5965" y="0"/>
                      <a:pt x="1033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6904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1" name="Freeform 1014"/>
              <p:cNvSpPr/>
              <p:nvPr/>
            </p:nvSpPr>
            <p:spPr>
              <a:xfrm>
                <a:off x="6399356" y="825521"/>
                <a:ext cx="92247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1270" y="21600"/>
                    </a:cubicBezTo>
                    <a:cubicBezTo>
                      <a:pt x="16904" y="21600"/>
                      <a:pt x="21600" y="16904"/>
                      <a:pt x="21600" y="10330"/>
                    </a:cubicBezTo>
                    <a:cubicBezTo>
                      <a:pt x="21600" y="4696"/>
                      <a:pt x="16904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2" name="Freeform 1015"/>
              <p:cNvSpPr/>
              <p:nvPr/>
            </p:nvSpPr>
            <p:spPr>
              <a:xfrm>
                <a:off x="8048835" y="326769"/>
                <a:ext cx="9381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4696" y="0"/>
                      <a:pt x="0" y="5635"/>
                      <a:pt x="0" y="1127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3" name="Freeform 1016"/>
              <p:cNvSpPr/>
              <p:nvPr/>
            </p:nvSpPr>
            <p:spPr>
              <a:xfrm>
                <a:off x="8216129" y="326769"/>
                <a:ext cx="88677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64" h="21600" extrusionOk="0">
                    <a:moveTo>
                      <a:pt x="10330" y="21600"/>
                    </a:moveTo>
                    <a:cubicBezTo>
                      <a:pt x="15965" y="21600"/>
                      <a:pt x="21600" y="17843"/>
                      <a:pt x="20661" y="10330"/>
                    </a:cubicBezTo>
                    <a:cubicBezTo>
                      <a:pt x="20661" y="5635"/>
                      <a:pt x="16904" y="0"/>
                      <a:pt x="10330" y="0"/>
                    </a:cubicBezTo>
                    <a:cubicBezTo>
                      <a:pt x="4696" y="0"/>
                      <a:pt x="0" y="3757"/>
                      <a:pt x="0" y="11270"/>
                    </a:cubicBezTo>
                    <a:cubicBezTo>
                      <a:pt x="0" y="15965"/>
                      <a:pt x="3757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4" name="Freeform 1017"/>
              <p:cNvSpPr/>
              <p:nvPr/>
            </p:nvSpPr>
            <p:spPr>
              <a:xfrm>
                <a:off x="8377168" y="32676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0"/>
                    </a:move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0330" y="21600"/>
                    </a:cubicBezTo>
                    <a:cubicBezTo>
                      <a:pt x="15965" y="21600"/>
                      <a:pt x="21600" y="16904"/>
                      <a:pt x="21600" y="10330"/>
                    </a:cubicBezTo>
                    <a:cubicBezTo>
                      <a:pt x="21600" y="5635"/>
                      <a:pt x="16904" y="0"/>
                      <a:pt x="1033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5" name="Freeform 1018"/>
              <p:cNvSpPr/>
              <p:nvPr/>
            </p:nvSpPr>
            <p:spPr>
              <a:xfrm>
                <a:off x="8547589" y="32676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1270" y="0"/>
                    </a:cubicBez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6" name="Freeform 1019"/>
              <p:cNvSpPr/>
              <p:nvPr/>
            </p:nvSpPr>
            <p:spPr>
              <a:xfrm>
                <a:off x="8713716" y="326769"/>
                <a:ext cx="89888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9" h="21600" extrusionOk="0">
                    <a:moveTo>
                      <a:pt x="10015" y="21600"/>
                    </a:moveTo>
                    <a:cubicBezTo>
                      <a:pt x="16315" y="21600"/>
                      <a:pt x="20815" y="16904"/>
                      <a:pt x="19915" y="10330"/>
                    </a:cubicBezTo>
                    <a:cubicBezTo>
                      <a:pt x="19915" y="4696"/>
                      <a:pt x="15415" y="0"/>
                      <a:pt x="10015" y="0"/>
                    </a:cubicBezTo>
                    <a:cubicBezTo>
                      <a:pt x="3715" y="939"/>
                      <a:pt x="-785" y="4696"/>
                      <a:pt x="115" y="11270"/>
                    </a:cubicBezTo>
                    <a:cubicBezTo>
                      <a:pt x="115" y="16904"/>
                      <a:pt x="4615" y="21600"/>
                      <a:pt x="1001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7" name="Freeform 1020"/>
              <p:cNvSpPr/>
              <p:nvPr/>
            </p:nvSpPr>
            <p:spPr>
              <a:xfrm>
                <a:off x="8875921" y="32676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0"/>
                    </a:move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0330" y="21600"/>
                    </a:cubicBezTo>
                    <a:cubicBezTo>
                      <a:pt x="15965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033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8" name="Freeform 1021"/>
              <p:cNvSpPr/>
              <p:nvPr/>
            </p:nvSpPr>
            <p:spPr>
              <a:xfrm>
                <a:off x="9038524" y="32676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1270" y="0"/>
                    </a:cubicBez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09" name="Freeform 1022"/>
              <p:cNvSpPr/>
              <p:nvPr/>
            </p:nvSpPr>
            <p:spPr>
              <a:xfrm>
                <a:off x="9208944" y="32676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5635" y="0"/>
                      <a:pt x="0" y="5635"/>
                      <a:pt x="0" y="1127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0" name="Freeform 1023"/>
              <p:cNvSpPr/>
              <p:nvPr/>
            </p:nvSpPr>
            <p:spPr>
              <a:xfrm>
                <a:off x="9375142" y="326769"/>
                <a:ext cx="93342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9" h="21600" extrusionOk="0">
                    <a:moveTo>
                      <a:pt x="9999" y="21600"/>
                    </a:moveTo>
                    <a:cubicBezTo>
                      <a:pt x="15399" y="21600"/>
                      <a:pt x="20799" y="15965"/>
                      <a:pt x="20799" y="10330"/>
                    </a:cubicBezTo>
                    <a:cubicBezTo>
                      <a:pt x="20799" y="4696"/>
                      <a:pt x="15399" y="0"/>
                      <a:pt x="9999" y="0"/>
                    </a:cubicBezTo>
                    <a:cubicBezTo>
                      <a:pt x="4599" y="0"/>
                      <a:pt x="-801" y="5635"/>
                      <a:pt x="99" y="11270"/>
                    </a:cubicBezTo>
                    <a:cubicBezTo>
                      <a:pt x="99" y="16904"/>
                      <a:pt x="4599" y="21600"/>
                      <a:pt x="999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1" name="Freeform 1024"/>
              <p:cNvSpPr/>
              <p:nvPr/>
            </p:nvSpPr>
            <p:spPr>
              <a:xfrm>
                <a:off x="9537276" y="326769"/>
                <a:ext cx="9381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5965" y="0"/>
                      <a:pt x="1033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6904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2" name="Freeform 1025"/>
              <p:cNvSpPr/>
              <p:nvPr/>
            </p:nvSpPr>
            <p:spPr>
              <a:xfrm>
                <a:off x="9699879" y="326769"/>
                <a:ext cx="92247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5965" y="0"/>
                      <a:pt x="11270" y="0"/>
                    </a:cubicBezTo>
                    <a:cubicBezTo>
                      <a:pt x="4696" y="0"/>
                      <a:pt x="0" y="5635"/>
                      <a:pt x="0" y="1033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3" name="Freeform 1026"/>
              <p:cNvSpPr/>
              <p:nvPr/>
            </p:nvSpPr>
            <p:spPr>
              <a:xfrm>
                <a:off x="11025716" y="825521"/>
                <a:ext cx="93811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5965" y="21600"/>
                      <a:pt x="21600" y="15965"/>
                      <a:pt x="21600" y="10330"/>
                    </a:cubicBezTo>
                    <a:cubicBezTo>
                      <a:pt x="21600" y="4696"/>
                      <a:pt x="15965" y="0"/>
                      <a:pt x="1033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6904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4" name="Freeform 1027"/>
              <p:cNvSpPr/>
              <p:nvPr/>
            </p:nvSpPr>
            <p:spPr>
              <a:xfrm>
                <a:off x="11188320" y="825521"/>
                <a:ext cx="92246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5965" y="21600"/>
                      <a:pt x="21600" y="16904"/>
                      <a:pt x="21600" y="10330"/>
                    </a:cubicBezTo>
                    <a:cubicBezTo>
                      <a:pt x="21600" y="5635"/>
                      <a:pt x="16904" y="0"/>
                      <a:pt x="10330" y="0"/>
                    </a:cubicBez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5" name="Freeform 1028"/>
              <p:cNvSpPr/>
              <p:nvPr/>
            </p:nvSpPr>
            <p:spPr>
              <a:xfrm>
                <a:off x="7886233" y="32676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5965" y="21600"/>
                      <a:pt x="21600" y="17843"/>
                      <a:pt x="21600" y="10330"/>
                    </a:cubicBezTo>
                    <a:cubicBezTo>
                      <a:pt x="21600" y="5635"/>
                      <a:pt x="17843" y="0"/>
                      <a:pt x="10330" y="0"/>
                    </a:cubicBezTo>
                    <a:cubicBezTo>
                      <a:pt x="5635" y="0"/>
                      <a:pt x="0" y="3757"/>
                      <a:pt x="0" y="11270"/>
                    </a:cubicBezTo>
                    <a:cubicBezTo>
                      <a:pt x="939" y="15965"/>
                      <a:pt x="3757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6" name="Oval 1029"/>
              <p:cNvSpPr/>
              <p:nvPr/>
            </p:nvSpPr>
            <p:spPr>
              <a:xfrm>
                <a:off x="10526964" y="655101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7" name="Freeform 1030"/>
              <p:cNvSpPr/>
              <p:nvPr/>
            </p:nvSpPr>
            <p:spPr>
              <a:xfrm>
                <a:off x="10689567" y="655101"/>
                <a:ext cx="92247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5965"/>
                      <a:pt x="5635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8" name="Oval 1031"/>
              <p:cNvSpPr/>
              <p:nvPr/>
            </p:nvSpPr>
            <p:spPr>
              <a:xfrm>
                <a:off x="10859987" y="655101"/>
                <a:ext cx="92247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19" name="Freeform 1032"/>
              <p:cNvSpPr/>
              <p:nvPr/>
            </p:nvSpPr>
            <p:spPr>
              <a:xfrm>
                <a:off x="4585710" y="1479060"/>
                <a:ext cx="93810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3757" y="0"/>
                      <a:pt x="0" y="5635"/>
                      <a:pt x="0" y="10330"/>
                    </a:cubicBezTo>
                    <a:cubicBezTo>
                      <a:pt x="0" y="17843"/>
                      <a:pt x="5635" y="21600"/>
                      <a:pt x="10330" y="21600"/>
                    </a:cubicBezTo>
                    <a:cubicBezTo>
                      <a:pt x="17843" y="21600"/>
                      <a:pt x="21600" y="15965"/>
                      <a:pt x="21600" y="11270"/>
                    </a:cubicBezTo>
                    <a:cubicBezTo>
                      <a:pt x="21600" y="3757"/>
                      <a:pt x="15965" y="939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0" name="Freeform 1033"/>
              <p:cNvSpPr/>
              <p:nvPr/>
            </p:nvSpPr>
            <p:spPr>
              <a:xfrm>
                <a:off x="7059148" y="489371"/>
                <a:ext cx="93810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1270" y="0"/>
                    </a:cubicBezTo>
                    <a:cubicBezTo>
                      <a:pt x="5635" y="0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1" name="Freeform 1034"/>
              <p:cNvSpPr/>
              <p:nvPr/>
            </p:nvSpPr>
            <p:spPr>
              <a:xfrm>
                <a:off x="7225275" y="489371"/>
                <a:ext cx="93413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5" h="20815" extrusionOk="0">
                    <a:moveTo>
                      <a:pt x="115" y="9900"/>
                    </a:moveTo>
                    <a:cubicBezTo>
                      <a:pt x="-785" y="16200"/>
                      <a:pt x="3715" y="20700"/>
                      <a:pt x="10015" y="20700"/>
                    </a:cubicBezTo>
                    <a:cubicBezTo>
                      <a:pt x="16315" y="21600"/>
                      <a:pt x="19915" y="17100"/>
                      <a:pt x="20815" y="10800"/>
                    </a:cubicBezTo>
                    <a:cubicBezTo>
                      <a:pt x="20815" y="4500"/>
                      <a:pt x="16315" y="900"/>
                      <a:pt x="10915" y="0"/>
                    </a:cubicBezTo>
                    <a:cubicBezTo>
                      <a:pt x="4615" y="0"/>
                      <a:pt x="115" y="4500"/>
                      <a:pt x="115" y="9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2" name="Freeform 1035"/>
              <p:cNvSpPr/>
              <p:nvPr/>
            </p:nvSpPr>
            <p:spPr>
              <a:xfrm>
                <a:off x="7387480" y="489371"/>
                <a:ext cx="93811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7843" y="21600"/>
                      <a:pt x="21600" y="16904"/>
                      <a:pt x="21600" y="11270"/>
                    </a:cubicBezTo>
                    <a:cubicBezTo>
                      <a:pt x="21600" y="3757"/>
                      <a:pt x="15965" y="0"/>
                      <a:pt x="11270" y="0"/>
                    </a:cubicBezTo>
                    <a:cubicBezTo>
                      <a:pt x="3757" y="0"/>
                      <a:pt x="939" y="5635"/>
                      <a:pt x="0" y="11270"/>
                    </a:cubicBezTo>
                    <a:cubicBezTo>
                      <a:pt x="0" y="17843"/>
                      <a:pt x="5635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3" name="Oval 1036"/>
              <p:cNvSpPr/>
              <p:nvPr/>
            </p:nvSpPr>
            <p:spPr>
              <a:xfrm>
                <a:off x="7550083" y="489371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4" name="Freeform 1037"/>
              <p:cNvSpPr/>
              <p:nvPr/>
            </p:nvSpPr>
            <p:spPr>
              <a:xfrm>
                <a:off x="7725194" y="489371"/>
                <a:ext cx="88747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1" h="20815" extrusionOk="0">
                    <a:moveTo>
                      <a:pt x="10330" y="20700"/>
                    </a:moveTo>
                    <a:cubicBezTo>
                      <a:pt x="16904" y="20700"/>
                      <a:pt x="21600" y="16200"/>
                      <a:pt x="20661" y="9900"/>
                    </a:cubicBezTo>
                    <a:cubicBezTo>
                      <a:pt x="20661" y="4500"/>
                      <a:pt x="15965" y="0"/>
                      <a:pt x="10330" y="0"/>
                    </a:cubicBezTo>
                    <a:cubicBezTo>
                      <a:pt x="3757" y="900"/>
                      <a:pt x="0" y="4500"/>
                      <a:pt x="0" y="10800"/>
                    </a:cubicBezTo>
                    <a:cubicBezTo>
                      <a:pt x="0" y="17100"/>
                      <a:pt x="4696" y="21600"/>
                      <a:pt x="1033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5" name="Freeform 1038"/>
              <p:cNvSpPr/>
              <p:nvPr/>
            </p:nvSpPr>
            <p:spPr>
              <a:xfrm>
                <a:off x="7886233" y="489371"/>
                <a:ext cx="93810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4696"/>
                      <a:pt x="15965" y="0"/>
                      <a:pt x="10330" y="0"/>
                    </a:cubicBezTo>
                    <a:cubicBezTo>
                      <a:pt x="4696" y="0"/>
                      <a:pt x="0" y="5635"/>
                      <a:pt x="0" y="1127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6" name="Freeform 1039"/>
              <p:cNvSpPr/>
              <p:nvPr/>
            </p:nvSpPr>
            <p:spPr>
              <a:xfrm>
                <a:off x="1776122" y="988124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5965" y="21600"/>
                      <a:pt x="21600" y="16904"/>
                      <a:pt x="21600" y="11270"/>
                    </a:cubicBezTo>
                    <a:cubicBezTo>
                      <a:pt x="21600" y="5635"/>
                      <a:pt x="15965" y="0"/>
                      <a:pt x="10330" y="0"/>
                    </a:cubicBezTo>
                    <a:cubicBezTo>
                      <a:pt x="4696" y="0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7" name="Freeform 1040"/>
              <p:cNvSpPr/>
              <p:nvPr/>
            </p:nvSpPr>
            <p:spPr>
              <a:xfrm>
                <a:off x="9699879" y="489371"/>
                <a:ext cx="92247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1270" y="0"/>
                    </a:cubicBezTo>
                    <a:cubicBezTo>
                      <a:pt x="5635" y="0"/>
                      <a:pt x="0" y="5635"/>
                      <a:pt x="0" y="1127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8" name="Freeform 1041"/>
              <p:cNvSpPr/>
              <p:nvPr/>
            </p:nvSpPr>
            <p:spPr>
              <a:xfrm>
                <a:off x="9866006" y="489371"/>
                <a:ext cx="89888" cy="93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9" h="20815" extrusionOk="0">
                    <a:moveTo>
                      <a:pt x="115" y="9900"/>
                    </a:moveTo>
                    <a:cubicBezTo>
                      <a:pt x="-785" y="16200"/>
                      <a:pt x="3715" y="20700"/>
                      <a:pt x="10015" y="20700"/>
                    </a:cubicBezTo>
                    <a:cubicBezTo>
                      <a:pt x="15415" y="21600"/>
                      <a:pt x="19915" y="17100"/>
                      <a:pt x="19915" y="10800"/>
                    </a:cubicBezTo>
                    <a:cubicBezTo>
                      <a:pt x="20815" y="4500"/>
                      <a:pt x="16315" y="900"/>
                      <a:pt x="10015" y="0"/>
                    </a:cubicBezTo>
                    <a:cubicBezTo>
                      <a:pt x="4615" y="0"/>
                      <a:pt x="115" y="4500"/>
                      <a:pt x="115" y="9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29" name="Freeform 1042"/>
              <p:cNvSpPr/>
              <p:nvPr/>
            </p:nvSpPr>
            <p:spPr>
              <a:xfrm>
                <a:off x="10036029" y="489371"/>
                <a:ext cx="93810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5965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0330" y="0"/>
                    </a:cubicBezTo>
                    <a:cubicBezTo>
                      <a:pt x="5635" y="0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0" name="Freeform 1043"/>
              <p:cNvSpPr/>
              <p:nvPr/>
            </p:nvSpPr>
            <p:spPr>
              <a:xfrm>
                <a:off x="10198631" y="489371"/>
                <a:ext cx="92247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270"/>
                    </a:moveTo>
                    <a:cubicBezTo>
                      <a:pt x="0" y="16904"/>
                      <a:pt x="4696" y="21600"/>
                      <a:pt x="11270" y="21600"/>
                    </a:cubicBez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1270" y="0"/>
                    </a:cubicBezTo>
                    <a:cubicBezTo>
                      <a:pt x="5635" y="0"/>
                      <a:pt x="0" y="5635"/>
                      <a:pt x="0" y="1127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1" name="Freeform 1044"/>
              <p:cNvSpPr/>
              <p:nvPr/>
            </p:nvSpPr>
            <p:spPr>
              <a:xfrm>
                <a:off x="10361235" y="489371"/>
                <a:ext cx="92246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1270" y="0"/>
                    </a:cubicBezTo>
                    <a:cubicBezTo>
                      <a:pt x="5635" y="0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2" name="Freeform 1045"/>
              <p:cNvSpPr/>
              <p:nvPr/>
            </p:nvSpPr>
            <p:spPr>
              <a:xfrm>
                <a:off x="10526964" y="489371"/>
                <a:ext cx="93810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5965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0330" y="0"/>
                    </a:cubicBezTo>
                    <a:cubicBezTo>
                      <a:pt x="4696" y="0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3" name="Freeform 1046"/>
              <p:cNvSpPr/>
              <p:nvPr/>
            </p:nvSpPr>
            <p:spPr>
              <a:xfrm>
                <a:off x="3098833" y="1479060"/>
                <a:ext cx="92246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5635" y="0"/>
                      <a:pt x="0" y="4696"/>
                      <a:pt x="0" y="11270"/>
                    </a:cubicBezTo>
                    <a:cubicBezTo>
                      <a:pt x="0" y="15965"/>
                      <a:pt x="4696" y="21600"/>
                      <a:pt x="11270" y="21600"/>
                    </a:cubicBezTo>
                    <a:cubicBezTo>
                      <a:pt x="15965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4" name="Freeform 1047"/>
              <p:cNvSpPr/>
              <p:nvPr/>
            </p:nvSpPr>
            <p:spPr>
              <a:xfrm>
                <a:off x="3259872" y="1479060"/>
                <a:ext cx="93810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5635" y="0"/>
                      <a:pt x="0" y="4696"/>
                      <a:pt x="0" y="11270"/>
                    </a:cubicBezTo>
                    <a:cubicBezTo>
                      <a:pt x="0" y="15965"/>
                      <a:pt x="4696" y="21600"/>
                      <a:pt x="11270" y="21600"/>
                    </a:cubicBez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5" name="Freeform 1048"/>
              <p:cNvSpPr/>
              <p:nvPr/>
            </p:nvSpPr>
            <p:spPr>
              <a:xfrm>
                <a:off x="3427165" y="1479060"/>
                <a:ext cx="92247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5965"/>
                      <a:pt x="21600" y="11270"/>
                    </a:cubicBezTo>
                    <a:cubicBezTo>
                      <a:pt x="21600" y="4696"/>
                      <a:pt x="15965" y="0"/>
                      <a:pt x="10330" y="0"/>
                    </a:cubicBezTo>
                    <a:cubicBezTo>
                      <a:pt x="4696" y="0"/>
                      <a:pt x="0" y="5635"/>
                      <a:pt x="0" y="11270"/>
                    </a:cubicBezTo>
                    <a:cubicBezTo>
                      <a:pt x="0" y="16904"/>
                      <a:pt x="5635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6" name="Freeform 1049"/>
              <p:cNvSpPr/>
              <p:nvPr/>
            </p:nvSpPr>
            <p:spPr>
              <a:xfrm>
                <a:off x="3588205" y="1479060"/>
                <a:ext cx="93810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270"/>
                    </a:moveTo>
                    <a:cubicBezTo>
                      <a:pt x="0" y="15965"/>
                      <a:pt x="3757" y="21600"/>
                      <a:pt x="11270" y="21600"/>
                    </a:cubicBezTo>
                    <a:cubicBezTo>
                      <a:pt x="15965" y="21600"/>
                      <a:pt x="21600" y="17843"/>
                      <a:pt x="21600" y="10330"/>
                    </a:cubicBezTo>
                    <a:cubicBezTo>
                      <a:pt x="21600" y="5635"/>
                      <a:pt x="17843" y="0"/>
                      <a:pt x="10330" y="0"/>
                    </a:cubicBezTo>
                    <a:cubicBezTo>
                      <a:pt x="5635" y="939"/>
                      <a:pt x="0" y="3757"/>
                      <a:pt x="0" y="1127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7" name="Freeform 1050"/>
              <p:cNvSpPr/>
              <p:nvPr/>
            </p:nvSpPr>
            <p:spPr>
              <a:xfrm>
                <a:off x="3758625" y="1479060"/>
                <a:ext cx="93810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5635"/>
                      <a:pt x="16904" y="0"/>
                      <a:pt x="11270" y="0"/>
                    </a:cubicBez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8" name="Freeform 1051"/>
              <p:cNvSpPr/>
              <p:nvPr/>
            </p:nvSpPr>
            <p:spPr>
              <a:xfrm>
                <a:off x="3924823" y="1479060"/>
                <a:ext cx="93342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9" h="21600" extrusionOk="0">
                    <a:moveTo>
                      <a:pt x="9999" y="21600"/>
                    </a:moveTo>
                    <a:cubicBezTo>
                      <a:pt x="15399" y="21600"/>
                      <a:pt x="20799" y="16904"/>
                      <a:pt x="20799" y="10330"/>
                    </a:cubicBezTo>
                    <a:cubicBezTo>
                      <a:pt x="20799" y="4696"/>
                      <a:pt x="15399" y="0"/>
                      <a:pt x="9999" y="0"/>
                    </a:cubicBezTo>
                    <a:cubicBezTo>
                      <a:pt x="4599" y="0"/>
                      <a:pt x="-801" y="5635"/>
                      <a:pt x="99" y="11270"/>
                    </a:cubicBezTo>
                    <a:cubicBezTo>
                      <a:pt x="99" y="16904"/>
                      <a:pt x="4599" y="21600"/>
                      <a:pt x="999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39" name="Freeform 1052"/>
              <p:cNvSpPr/>
              <p:nvPr/>
            </p:nvSpPr>
            <p:spPr>
              <a:xfrm>
                <a:off x="4086957" y="1479060"/>
                <a:ext cx="93810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0"/>
                    </a:moveTo>
                    <a:cubicBezTo>
                      <a:pt x="4696" y="939"/>
                      <a:pt x="0" y="4696"/>
                      <a:pt x="0" y="11270"/>
                    </a:cubicBezTo>
                    <a:cubicBezTo>
                      <a:pt x="0" y="16904"/>
                      <a:pt x="4696" y="21600"/>
                      <a:pt x="11270" y="21600"/>
                    </a:cubicBezTo>
                    <a:cubicBezTo>
                      <a:pt x="16904" y="20661"/>
                      <a:pt x="21600" y="16904"/>
                      <a:pt x="21600" y="10330"/>
                    </a:cubicBezTo>
                    <a:cubicBezTo>
                      <a:pt x="21600" y="4696"/>
                      <a:pt x="16904" y="0"/>
                      <a:pt x="1033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0" name="Freeform 1053"/>
              <p:cNvSpPr/>
              <p:nvPr/>
            </p:nvSpPr>
            <p:spPr>
              <a:xfrm>
                <a:off x="4249560" y="1479060"/>
                <a:ext cx="93810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5965"/>
                      <a:pt x="21600" y="11270"/>
                    </a:cubicBezTo>
                    <a:cubicBezTo>
                      <a:pt x="21600" y="4696"/>
                      <a:pt x="15965" y="0"/>
                      <a:pt x="11270" y="0"/>
                    </a:cubicBezTo>
                    <a:cubicBezTo>
                      <a:pt x="4696" y="0"/>
                      <a:pt x="0" y="5635"/>
                      <a:pt x="0" y="1127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1" name="Freeform 1054"/>
              <p:cNvSpPr/>
              <p:nvPr/>
            </p:nvSpPr>
            <p:spPr>
              <a:xfrm>
                <a:off x="4415758" y="1479060"/>
                <a:ext cx="93342" cy="922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9" h="21600" extrusionOk="0">
                    <a:moveTo>
                      <a:pt x="9999" y="21600"/>
                    </a:moveTo>
                    <a:cubicBezTo>
                      <a:pt x="15399" y="21600"/>
                      <a:pt x="19899" y="16904"/>
                      <a:pt x="20799" y="11270"/>
                    </a:cubicBezTo>
                    <a:cubicBezTo>
                      <a:pt x="20799" y="5635"/>
                      <a:pt x="15399" y="0"/>
                      <a:pt x="9999" y="0"/>
                    </a:cubicBezTo>
                    <a:cubicBezTo>
                      <a:pt x="4599" y="0"/>
                      <a:pt x="99" y="4696"/>
                      <a:pt x="99" y="10330"/>
                    </a:cubicBezTo>
                    <a:cubicBezTo>
                      <a:pt x="-801" y="16904"/>
                      <a:pt x="4599" y="21600"/>
                      <a:pt x="999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2" name="Freeform 1055"/>
              <p:cNvSpPr/>
              <p:nvPr/>
            </p:nvSpPr>
            <p:spPr>
              <a:xfrm>
                <a:off x="5575795" y="988124"/>
                <a:ext cx="93413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15" h="21600" extrusionOk="0">
                    <a:moveTo>
                      <a:pt x="10015" y="21600"/>
                    </a:moveTo>
                    <a:cubicBezTo>
                      <a:pt x="16315" y="21600"/>
                      <a:pt x="19915" y="17843"/>
                      <a:pt x="20815" y="11270"/>
                    </a:cubicBezTo>
                    <a:cubicBezTo>
                      <a:pt x="20815" y="4696"/>
                      <a:pt x="16315" y="939"/>
                      <a:pt x="10915" y="0"/>
                    </a:cubicBezTo>
                    <a:cubicBezTo>
                      <a:pt x="4615" y="0"/>
                      <a:pt x="115" y="4696"/>
                      <a:pt x="115" y="10330"/>
                    </a:cubicBezTo>
                    <a:cubicBezTo>
                      <a:pt x="-785" y="16904"/>
                      <a:pt x="3715" y="20661"/>
                      <a:pt x="1001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3" name="Freeform 1056"/>
              <p:cNvSpPr/>
              <p:nvPr/>
            </p:nvSpPr>
            <p:spPr>
              <a:xfrm>
                <a:off x="5738000" y="988124"/>
                <a:ext cx="9381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330"/>
                    </a:moveTo>
                    <a:cubicBezTo>
                      <a:pt x="0" y="16904"/>
                      <a:pt x="4696" y="20661"/>
                      <a:pt x="10330" y="21600"/>
                    </a:cubicBezTo>
                    <a:cubicBezTo>
                      <a:pt x="16904" y="21600"/>
                      <a:pt x="21600" y="17843"/>
                      <a:pt x="21600" y="11270"/>
                    </a:cubicBezTo>
                    <a:cubicBezTo>
                      <a:pt x="21600" y="4696"/>
                      <a:pt x="16904" y="939"/>
                      <a:pt x="11270" y="0"/>
                    </a:cubicBezTo>
                    <a:cubicBezTo>
                      <a:pt x="4696" y="0"/>
                      <a:pt x="0" y="4696"/>
                      <a:pt x="0" y="103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4" name="Freeform 1057"/>
              <p:cNvSpPr/>
              <p:nvPr/>
            </p:nvSpPr>
            <p:spPr>
              <a:xfrm>
                <a:off x="5900603" y="988124"/>
                <a:ext cx="92247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5635" y="0"/>
                      <a:pt x="0" y="5635"/>
                      <a:pt x="0" y="1127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4696"/>
                      <a:pt x="16904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5" name="Freeform 1058"/>
              <p:cNvSpPr/>
              <p:nvPr/>
            </p:nvSpPr>
            <p:spPr>
              <a:xfrm>
                <a:off x="6074150" y="988124"/>
                <a:ext cx="9381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5965"/>
                      <a:pt x="21600" y="11270"/>
                    </a:cubicBezTo>
                    <a:cubicBezTo>
                      <a:pt x="21600" y="4696"/>
                      <a:pt x="15965" y="0"/>
                      <a:pt x="10330" y="0"/>
                    </a:cubicBezTo>
                    <a:cubicBezTo>
                      <a:pt x="4696" y="0"/>
                      <a:pt x="0" y="5635"/>
                      <a:pt x="0" y="11270"/>
                    </a:cubicBezTo>
                    <a:cubicBezTo>
                      <a:pt x="0" y="16904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6" name="Freeform 1059"/>
              <p:cNvSpPr/>
              <p:nvPr/>
            </p:nvSpPr>
            <p:spPr>
              <a:xfrm>
                <a:off x="616014" y="655570"/>
                <a:ext cx="93810" cy="933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9" extrusionOk="0">
                    <a:moveTo>
                      <a:pt x="10330" y="20799"/>
                    </a:moveTo>
                    <a:cubicBezTo>
                      <a:pt x="15965" y="20799"/>
                      <a:pt x="21600" y="15399"/>
                      <a:pt x="21600" y="9999"/>
                    </a:cubicBezTo>
                    <a:cubicBezTo>
                      <a:pt x="21600" y="4599"/>
                      <a:pt x="15965" y="-801"/>
                      <a:pt x="10330" y="99"/>
                    </a:cubicBezTo>
                    <a:cubicBezTo>
                      <a:pt x="4696" y="99"/>
                      <a:pt x="0" y="4599"/>
                      <a:pt x="0" y="9999"/>
                    </a:cubicBezTo>
                    <a:cubicBezTo>
                      <a:pt x="0" y="15399"/>
                      <a:pt x="4696" y="20799"/>
                      <a:pt x="10330" y="2079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7" name="Freeform 1060"/>
              <p:cNvSpPr/>
              <p:nvPr/>
            </p:nvSpPr>
            <p:spPr>
              <a:xfrm>
                <a:off x="786434" y="655570"/>
                <a:ext cx="93810" cy="933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9" extrusionOk="0">
                    <a:moveTo>
                      <a:pt x="10330" y="20799"/>
                    </a:moveTo>
                    <a:cubicBezTo>
                      <a:pt x="16904" y="20799"/>
                      <a:pt x="21600" y="15399"/>
                      <a:pt x="21600" y="9999"/>
                    </a:cubicBezTo>
                    <a:cubicBezTo>
                      <a:pt x="21600" y="4599"/>
                      <a:pt x="15965" y="-801"/>
                      <a:pt x="10330" y="99"/>
                    </a:cubicBezTo>
                    <a:cubicBezTo>
                      <a:pt x="4696" y="99"/>
                      <a:pt x="0" y="4599"/>
                      <a:pt x="0" y="9999"/>
                    </a:cubicBezTo>
                    <a:cubicBezTo>
                      <a:pt x="0" y="15399"/>
                      <a:pt x="4696" y="20799"/>
                      <a:pt x="10330" y="2079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8" name="Freeform 1061"/>
              <p:cNvSpPr/>
              <p:nvPr/>
            </p:nvSpPr>
            <p:spPr>
              <a:xfrm>
                <a:off x="6560395" y="655101"/>
                <a:ext cx="98501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5965"/>
                      <a:pt x="21600" y="10330"/>
                    </a:cubicBezTo>
                    <a:cubicBezTo>
                      <a:pt x="20700" y="4696"/>
                      <a:pt x="16200" y="0"/>
                      <a:pt x="10800" y="0"/>
                    </a:cubicBezTo>
                    <a:cubicBezTo>
                      <a:pt x="5400" y="0"/>
                      <a:pt x="900" y="4696"/>
                      <a:pt x="0" y="10330"/>
                    </a:cubicBezTo>
                    <a:cubicBezTo>
                      <a:pt x="900" y="15965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49" name="Freeform 1062"/>
              <p:cNvSpPr/>
              <p:nvPr/>
            </p:nvSpPr>
            <p:spPr>
              <a:xfrm>
                <a:off x="6727688" y="655101"/>
                <a:ext cx="92247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5965" y="21600"/>
                      <a:pt x="21600" y="16904"/>
                      <a:pt x="21600" y="10330"/>
                    </a:cubicBezTo>
                    <a:cubicBezTo>
                      <a:pt x="21600" y="4696"/>
                      <a:pt x="16904" y="0"/>
                      <a:pt x="10330" y="0"/>
                    </a:cubicBez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0" name="Freeform 1063"/>
              <p:cNvSpPr/>
              <p:nvPr/>
            </p:nvSpPr>
            <p:spPr>
              <a:xfrm>
                <a:off x="6898109" y="655101"/>
                <a:ext cx="92246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1270" y="21600"/>
                    </a:cubicBez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6904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1" name="Oval 1064"/>
              <p:cNvSpPr/>
              <p:nvPr/>
            </p:nvSpPr>
            <p:spPr>
              <a:xfrm>
                <a:off x="7059148" y="655101"/>
                <a:ext cx="93811" cy="938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2" name="Freeform 1065"/>
              <p:cNvSpPr/>
              <p:nvPr/>
            </p:nvSpPr>
            <p:spPr>
              <a:xfrm>
                <a:off x="11349359" y="988124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0"/>
                    </a:moveTo>
                    <a:cubicBezTo>
                      <a:pt x="5635" y="0"/>
                      <a:pt x="0" y="5635"/>
                      <a:pt x="0" y="1127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ubicBezTo>
                      <a:pt x="16904" y="21600"/>
                      <a:pt x="21600" y="16904"/>
                      <a:pt x="21600" y="11270"/>
                    </a:cubicBezTo>
                    <a:cubicBezTo>
                      <a:pt x="21600" y="4696"/>
                      <a:pt x="16904" y="0"/>
                      <a:pt x="1127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3" name="Freeform 1066"/>
              <p:cNvSpPr/>
              <p:nvPr/>
            </p:nvSpPr>
            <p:spPr>
              <a:xfrm>
                <a:off x="11523433" y="988124"/>
                <a:ext cx="94847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9" h="21600" extrusionOk="0">
                    <a:moveTo>
                      <a:pt x="9999" y="21600"/>
                    </a:moveTo>
                    <a:cubicBezTo>
                      <a:pt x="15399" y="21600"/>
                      <a:pt x="20799" y="16904"/>
                      <a:pt x="20799" y="11270"/>
                    </a:cubicBezTo>
                    <a:cubicBezTo>
                      <a:pt x="19899" y="4696"/>
                      <a:pt x="15399" y="0"/>
                      <a:pt x="9999" y="0"/>
                    </a:cubicBezTo>
                    <a:cubicBezTo>
                      <a:pt x="4599" y="0"/>
                      <a:pt x="-801" y="5635"/>
                      <a:pt x="99" y="11270"/>
                    </a:cubicBezTo>
                    <a:cubicBezTo>
                      <a:pt x="99" y="16904"/>
                      <a:pt x="4599" y="21600"/>
                      <a:pt x="999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4" name="Freeform 1067"/>
              <p:cNvSpPr/>
              <p:nvPr/>
            </p:nvSpPr>
            <p:spPr>
              <a:xfrm>
                <a:off x="1277369" y="825521"/>
                <a:ext cx="93811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5965" y="21600"/>
                      <a:pt x="21600" y="16904"/>
                      <a:pt x="21600" y="10330"/>
                    </a:cubicBezTo>
                    <a:cubicBezTo>
                      <a:pt x="21600" y="5635"/>
                      <a:pt x="16904" y="0"/>
                      <a:pt x="10330" y="0"/>
                    </a:cubicBezTo>
                    <a:cubicBezTo>
                      <a:pt x="5635" y="0"/>
                      <a:pt x="0" y="4696"/>
                      <a:pt x="0" y="10330"/>
                    </a:cubicBezTo>
                    <a:cubicBezTo>
                      <a:pt x="0" y="15965"/>
                      <a:pt x="4696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5" name="Freeform 1068"/>
              <p:cNvSpPr/>
              <p:nvPr/>
            </p:nvSpPr>
            <p:spPr>
              <a:xfrm>
                <a:off x="2273837" y="1150727"/>
                <a:ext cx="94848" cy="93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9" h="20799" extrusionOk="0">
                    <a:moveTo>
                      <a:pt x="9999" y="20700"/>
                    </a:moveTo>
                    <a:cubicBezTo>
                      <a:pt x="15399" y="21600"/>
                      <a:pt x="19899" y="16200"/>
                      <a:pt x="20799" y="10800"/>
                    </a:cubicBezTo>
                    <a:cubicBezTo>
                      <a:pt x="20799" y="5400"/>
                      <a:pt x="15399" y="900"/>
                      <a:pt x="9999" y="0"/>
                    </a:cubicBezTo>
                    <a:cubicBezTo>
                      <a:pt x="4599" y="0"/>
                      <a:pt x="99" y="5400"/>
                      <a:pt x="99" y="10800"/>
                    </a:cubicBezTo>
                    <a:cubicBezTo>
                      <a:pt x="-801" y="16200"/>
                      <a:pt x="4599" y="20700"/>
                      <a:pt x="9999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6" name="Freeform 1069"/>
              <p:cNvSpPr/>
              <p:nvPr/>
            </p:nvSpPr>
            <p:spPr>
              <a:xfrm>
                <a:off x="5076645" y="1150727"/>
                <a:ext cx="93810" cy="93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9" extrusionOk="0">
                    <a:moveTo>
                      <a:pt x="10330" y="20700"/>
                    </a:moveTo>
                    <a:cubicBezTo>
                      <a:pt x="15965" y="21600"/>
                      <a:pt x="21600" y="16200"/>
                      <a:pt x="21600" y="10800"/>
                    </a:cubicBezTo>
                    <a:cubicBezTo>
                      <a:pt x="21600" y="5400"/>
                      <a:pt x="16904" y="900"/>
                      <a:pt x="10330" y="0"/>
                    </a:cubicBezTo>
                    <a:cubicBezTo>
                      <a:pt x="4696" y="0"/>
                      <a:pt x="0" y="5400"/>
                      <a:pt x="0" y="10800"/>
                    </a:cubicBezTo>
                    <a:cubicBezTo>
                      <a:pt x="0" y="16200"/>
                      <a:pt x="4696" y="20700"/>
                      <a:pt x="1033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7" name="Freeform 1070"/>
              <p:cNvSpPr/>
              <p:nvPr/>
            </p:nvSpPr>
            <p:spPr>
              <a:xfrm>
                <a:off x="5239248" y="1150727"/>
                <a:ext cx="93810" cy="93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9" extrusionOk="0">
                    <a:moveTo>
                      <a:pt x="11270" y="20700"/>
                    </a:moveTo>
                    <a:cubicBezTo>
                      <a:pt x="16904" y="20700"/>
                      <a:pt x="21600" y="16200"/>
                      <a:pt x="21600" y="10800"/>
                    </a:cubicBezTo>
                    <a:cubicBezTo>
                      <a:pt x="21600" y="5400"/>
                      <a:pt x="15965" y="900"/>
                      <a:pt x="11270" y="0"/>
                    </a:cubicBezTo>
                    <a:cubicBezTo>
                      <a:pt x="4696" y="900"/>
                      <a:pt x="0" y="5400"/>
                      <a:pt x="0" y="10800"/>
                    </a:cubicBezTo>
                    <a:cubicBezTo>
                      <a:pt x="0" y="16200"/>
                      <a:pt x="5635" y="21600"/>
                      <a:pt x="1127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8" name="Freeform 1071"/>
              <p:cNvSpPr/>
              <p:nvPr/>
            </p:nvSpPr>
            <p:spPr>
              <a:xfrm>
                <a:off x="5409668" y="1154297"/>
                <a:ext cx="92247" cy="886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64" extrusionOk="0">
                    <a:moveTo>
                      <a:pt x="11270" y="20764"/>
                    </a:moveTo>
                    <a:cubicBezTo>
                      <a:pt x="17843" y="20764"/>
                      <a:pt x="21600" y="16068"/>
                      <a:pt x="21600" y="10434"/>
                    </a:cubicBezTo>
                    <a:cubicBezTo>
                      <a:pt x="21600" y="3860"/>
                      <a:pt x="16904" y="103"/>
                      <a:pt x="11270" y="103"/>
                    </a:cubicBezTo>
                    <a:cubicBezTo>
                      <a:pt x="3757" y="-836"/>
                      <a:pt x="939" y="4799"/>
                      <a:pt x="0" y="10434"/>
                    </a:cubicBezTo>
                    <a:cubicBezTo>
                      <a:pt x="0" y="17007"/>
                      <a:pt x="5635" y="20764"/>
                      <a:pt x="11270" y="2076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59" name="Freeform 1072"/>
              <p:cNvSpPr/>
              <p:nvPr/>
            </p:nvSpPr>
            <p:spPr>
              <a:xfrm>
                <a:off x="11687072" y="1150727"/>
                <a:ext cx="92247" cy="93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9" extrusionOk="0">
                    <a:moveTo>
                      <a:pt x="10330" y="20700"/>
                    </a:moveTo>
                    <a:cubicBezTo>
                      <a:pt x="16904" y="20700"/>
                      <a:pt x="21600" y="16200"/>
                      <a:pt x="21600" y="10800"/>
                    </a:cubicBezTo>
                    <a:cubicBezTo>
                      <a:pt x="21600" y="5400"/>
                      <a:pt x="15965" y="0"/>
                      <a:pt x="10330" y="0"/>
                    </a:cubicBezTo>
                    <a:cubicBezTo>
                      <a:pt x="4696" y="900"/>
                      <a:pt x="0" y="5400"/>
                      <a:pt x="0" y="10800"/>
                    </a:cubicBezTo>
                    <a:cubicBezTo>
                      <a:pt x="0" y="16200"/>
                      <a:pt x="4696" y="21600"/>
                      <a:pt x="1033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0" name="Freeform 1073"/>
              <p:cNvSpPr/>
              <p:nvPr/>
            </p:nvSpPr>
            <p:spPr>
              <a:xfrm>
                <a:off x="4415758" y="1316457"/>
                <a:ext cx="93342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9" h="21600" extrusionOk="0">
                    <a:moveTo>
                      <a:pt x="9999" y="21600"/>
                    </a:moveTo>
                    <a:cubicBezTo>
                      <a:pt x="15399" y="21600"/>
                      <a:pt x="19899" y="16904"/>
                      <a:pt x="20799" y="10330"/>
                    </a:cubicBezTo>
                    <a:cubicBezTo>
                      <a:pt x="20799" y="4696"/>
                      <a:pt x="15399" y="0"/>
                      <a:pt x="9999" y="0"/>
                    </a:cubicBezTo>
                    <a:cubicBezTo>
                      <a:pt x="4599" y="0"/>
                      <a:pt x="99" y="4696"/>
                      <a:pt x="99" y="10330"/>
                    </a:cubicBezTo>
                    <a:cubicBezTo>
                      <a:pt x="-801" y="15965"/>
                      <a:pt x="4599" y="21600"/>
                      <a:pt x="999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1" name="Freeform 1074"/>
              <p:cNvSpPr/>
              <p:nvPr/>
            </p:nvSpPr>
            <p:spPr>
              <a:xfrm>
                <a:off x="4585710" y="1316457"/>
                <a:ext cx="93810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5965" y="0"/>
                      <a:pt x="10330" y="0"/>
                    </a:cubicBezTo>
                    <a:cubicBezTo>
                      <a:pt x="4696" y="0"/>
                      <a:pt x="0" y="5635"/>
                      <a:pt x="0" y="10330"/>
                    </a:cubicBezTo>
                    <a:cubicBezTo>
                      <a:pt x="0" y="16904"/>
                      <a:pt x="5635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2" name="Freeform 1075"/>
              <p:cNvSpPr/>
              <p:nvPr/>
            </p:nvSpPr>
            <p:spPr>
              <a:xfrm>
                <a:off x="4748312" y="1316457"/>
                <a:ext cx="93811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3" name="Freeform 1076"/>
              <p:cNvSpPr/>
              <p:nvPr/>
            </p:nvSpPr>
            <p:spPr>
              <a:xfrm>
                <a:off x="5076645" y="1316457"/>
                <a:ext cx="93810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6904" y="21600"/>
                      <a:pt x="20661" y="16904"/>
                      <a:pt x="21600" y="11270"/>
                    </a:cubicBezTo>
                    <a:cubicBezTo>
                      <a:pt x="21600" y="4696"/>
                      <a:pt x="16904" y="0"/>
                      <a:pt x="11270" y="0"/>
                    </a:cubicBezTo>
                    <a:cubicBezTo>
                      <a:pt x="4696" y="0"/>
                      <a:pt x="939" y="3757"/>
                      <a:pt x="0" y="10330"/>
                    </a:cubicBezTo>
                    <a:cubicBezTo>
                      <a:pt x="0" y="16904"/>
                      <a:pt x="3757" y="20661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4" name="Freeform 1077"/>
              <p:cNvSpPr/>
              <p:nvPr/>
            </p:nvSpPr>
            <p:spPr>
              <a:xfrm>
                <a:off x="5239248" y="1316457"/>
                <a:ext cx="93810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270" y="21600"/>
                    </a:moveTo>
                    <a:cubicBezTo>
                      <a:pt x="16904" y="21600"/>
                      <a:pt x="21600" y="15965"/>
                      <a:pt x="21600" y="10330"/>
                    </a:cubicBezTo>
                    <a:cubicBezTo>
                      <a:pt x="21600" y="4696"/>
                      <a:pt x="16904" y="0"/>
                      <a:pt x="10330" y="0"/>
                    </a:cubicBezTo>
                    <a:cubicBezTo>
                      <a:pt x="4696" y="0"/>
                      <a:pt x="0" y="4696"/>
                      <a:pt x="0" y="10330"/>
                    </a:cubicBezTo>
                    <a:cubicBezTo>
                      <a:pt x="0" y="16904"/>
                      <a:pt x="5635" y="21600"/>
                      <a:pt x="1127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5" name="Freeform 1078"/>
              <p:cNvSpPr/>
              <p:nvPr/>
            </p:nvSpPr>
            <p:spPr>
              <a:xfrm>
                <a:off x="2101327" y="1150727"/>
                <a:ext cx="92247" cy="93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99" extrusionOk="0">
                    <a:moveTo>
                      <a:pt x="11270" y="20700"/>
                    </a:moveTo>
                    <a:cubicBezTo>
                      <a:pt x="16904" y="20700"/>
                      <a:pt x="21600" y="16200"/>
                      <a:pt x="21600" y="10800"/>
                    </a:cubicBezTo>
                    <a:cubicBezTo>
                      <a:pt x="21600" y="5400"/>
                      <a:pt x="16904" y="0"/>
                      <a:pt x="11270" y="0"/>
                    </a:cubicBezTo>
                    <a:cubicBezTo>
                      <a:pt x="5635" y="900"/>
                      <a:pt x="0" y="5400"/>
                      <a:pt x="0" y="10800"/>
                    </a:cubicBezTo>
                    <a:cubicBezTo>
                      <a:pt x="0" y="16200"/>
                      <a:pt x="5635" y="21600"/>
                      <a:pt x="1127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6" name="Freeform 1079"/>
              <p:cNvSpPr/>
              <p:nvPr/>
            </p:nvSpPr>
            <p:spPr>
              <a:xfrm>
                <a:off x="0" y="1138219"/>
                <a:ext cx="70224" cy="118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2" h="20960" extrusionOk="0">
                    <a:moveTo>
                      <a:pt x="10800" y="1440"/>
                    </a:moveTo>
                    <a:cubicBezTo>
                      <a:pt x="7200" y="720"/>
                      <a:pt x="3600" y="720"/>
                      <a:pt x="1200" y="0"/>
                    </a:cubicBezTo>
                    <a:cubicBezTo>
                      <a:pt x="0" y="1440"/>
                      <a:pt x="0" y="2880"/>
                      <a:pt x="0" y="4320"/>
                    </a:cubicBezTo>
                    <a:cubicBezTo>
                      <a:pt x="0" y="6480"/>
                      <a:pt x="0" y="7920"/>
                      <a:pt x="0" y="10080"/>
                    </a:cubicBezTo>
                    <a:cubicBezTo>
                      <a:pt x="0" y="12960"/>
                      <a:pt x="0" y="15840"/>
                      <a:pt x="0" y="18720"/>
                    </a:cubicBezTo>
                    <a:cubicBezTo>
                      <a:pt x="0" y="21600"/>
                      <a:pt x="0" y="20880"/>
                      <a:pt x="6000" y="20880"/>
                    </a:cubicBezTo>
                    <a:cubicBezTo>
                      <a:pt x="10800" y="20160"/>
                      <a:pt x="14400" y="18720"/>
                      <a:pt x="16800" y="16560"/>
                    </a:cubicBezTo>
                    <a:cubicBezTo>
                      <a:pt x="18000" y="15120"/>
                      <a:pt x="21600" y="12240"/>
                      <a:pt x="20400" y="10080"/>
                    </a:cubicBezTo>
                    <a:cubicBezTo>
                      <a:pt x="19200" y="7200"/>
                      <a:pt x="16800" y="3600"/>
                      <a:pt x="10800" y="14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7" name="Freeform 1080"/>
              <p:cNvSpPr/>
              <p:nvPr/>
            </p:nvSpPr>
            <p:spPr>
              <a:xfrm>
                <a:off x="4086957" y="1317864"/>
                <a:ext cx="90751" cy="879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6" h="18689" extrusionOk="0">
                    <a:moveTo>
                      <a:pt x="18783" y="14256"/>
                    </a:moveTo>
                    <a:cubicBezTo>
                      <a:pt x="21600" y="10800"/>
                      <a:pt x="21600" y="7344"/>
                      <a:pt x="18783" y="3888"/>
                    </a:cubicBezTo>
                    <a:cubicBezTo>
                      <a:pt x="13148" y="-1296"/>
                      <a:pt x="7513" y="-1296"/>
                      <a:pt x="2817" y="3888"/>
                    </a:cubicBezTo>
                    <a:cubicBezTo>
                      <a:pt x="1878" y="5616"/>
                      <a:pt x="939" y="8208"/>
                      <a:pt x="0" y="9072"/>
                    </a:cubicBezTo>
                    <a:cubicBezTo>
                      <a:pt x="939" y="10800"/>
                      <a:pt x="939" y="12528"/>
                      <a:pt x="1878" y="13392"/>
                    </a:cubicBezTo>
                    <a:cubicBezTo>
                      <a:pt x="6574" y="20304"/>
                      <a:pt x="14087" y="20304"/>
                      <a:pt x="18783" y="1425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8" name="Freeform 1081"/>
              <p:cNvSpPr/>
              <p:nvPr/>
            </p:nvSpPr>
            <p:spPr>
              <a:xfrm>
                <a:off x="3928341" y="1316457"/>
                <a:ext cx="85476" cy="892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167" h="20896" extrusionOk="0">
                    <a:moveTo>
                      <a:pt x="4536" y="18783"/>
                    </a:moveTo>
                    <a:cubicBezTo>
                      <a:pt x="7128" y="21600"/>
                      <a:pt x="10584" y="21600"/>
                      <a:pt x="14040" y="18783"/>
                    </a:cubicBezTo>
                    <a:cubicBezTo>
                      <a:pt x="20088" y="14087"/>
                      <a:pt x="19224" y="6574"/>
                      <a:pt x="13176" y="1878"/>
                    </a:cubicBezTo>
                    <a:cubicBezTo>
                      <a:pt x="12312" y="939"/>
                      <a:pt x="10584" y="939"/>
                      <a:pt x="8856" y="0"/>
                    </a:cubicBezTo>
                    <a:cubicBezTo>
                      <a:pt x="7128" y="939"/>
                      <a:pt x="5400" y="939"/>
                      <a:pt x="4536" y="1878"/>
                    </a:cubicBezTo>
                    <a:cubicBezTo>
                      <a:pt x="-1512" y="6574"/>
                      <a:pt x="-1512" y="14087"/>
                      <a:pt x="4536" y="187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69" name="Freeform 1082"/>
              <p:cNvSpPr/>
              <p:nvPr/>
            </p:nvSpPr>
            <p:spPr>
              <a:xfrm>
                <a:off x="3758625" y="1316457"/>
                <a:ext cx="94748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10800" y="21600"/>
                    </a:moveTo>
                    <a:cubicBezTo>
                      <a:pt x="14400" y="20661"/>
                      <a:pt x="21600" y="13148"/>
                      <a:pt x="20700" y="10330"/>
                    </a:cubicBezTo>
                    <a:cubicBezTo>
                      <a:pt x="20700" y="6574"/>
                      <a:pt x="13500" y="0"/>
                      <a:pt x="10800" y="0"/>
                    </a:cubicBezTo>
                    <a:cubicBezTo>
                      <a:pt x="7200" y="0"/>
                      <a:pt x="0" y="7513"/>
                      <a:pt x="0" y="10330"/>
                    </a:cubicBezTo>
                    <a:cubicBezTo>
                      <a:pt x="900" y="15026"/>
                      <a:pt x="72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0" name="Freeform 1083"/>
              <p:cNvSpPr/>
              <p:nvPr/>
            </p:nvSpPr>
            <p:spPr>
              <a:xfrm>
                <a:off x="3588205" y="1316457"/>
                <a:ext cx="94748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10800" y="21600"/>
                    </a:moveTo>
                    <a:cubicBezTo>
                      <a:pt x="14400" y="20661"/>
                      <a:pt x="21600" y="13148"/>
                      <a:pt x="20700" y="10330"/>
                    </a:cubicBezTo>
                    <a:cubicBezTo>
                      <a:pt x="19800" y="6574"/>
                      <a:pt x="13500" y="0"/>
                      <a:pt x="10800" y="0"/>
                    </a:cubicBezTo>
                    <a:cubicBezTo>
                      <a:pt x="7200" y="0"/>
                      <a:pt x="0" y="7513"/>
                      <a:pt x="0" y="11270"/>
                    </a:cubicBezTo>
                    <a:cubicBezTo>
                      <a:pt x="0" y="15026"/>
                      <a:pt x="72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1" name="Freeform 1084"/>
              <p:cNvSpPr/>
              <p:nvPr/>
            </p:nvSpPr>
            <p:spPr>
              <a:xfrm>
                <a:off x="3426168" y="1316457"/>
                <a:ext cx="93244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10877" y="21600"/>
                    </a:moveTo>
                    <a:cubicBezTo>
                      <a:pt x="14477" y="20661"/>
                      <a:pt x="20777" y="13148"/>
                      <a:pt x="20777" y="10330"/>
                    </a:cubicBezTo>
                    <a:cubicBezTo>
                      <a:pt x="19877" y="6574"/>
                      <a:pt x="13577" y="0"/>
                      <a:pt x="9977" y="0"/>
                    </a:cubicBezTo>
                    <a:cubicBezTo>
                      <a:pt x="6377" y="0"/>
                      <a:pt x="-823" y="7513"/>
                      <a:pt x="77" y="10330"/>
                    </a:cubicBezTo>
                    <a:cubicBezTo>
                      <a:pt x="77" y="15026"/>
                      <a:pt x="7277" y="21600"/>
                      <a:pt x="108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2" name="Freeform 1085"/>
              <p:cNvSpPr/>
              <p:nvPr/>
            </p:nvSpPr>
            <p:spPr>
              <a:xfrm>
                <a:off x="3259872" y="1317864"/>
                <a:ext cx="94965" cy="879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25" h="18689" extrusionOk="0">
                    <a:moveTo>
                      <a:pt x="18900" y="14256"/>
                    </a:moveTo>
                    <a:cubicBezTo>
                      <a:pt x="21600" y="10800"/>
                      <a:pt x="21600" y="7344"/>
                      <a:pt x="18000" y="3888"/>
                    </a:cubicBezTo>
                    <a:cubicBezTo>
                      <a:pt x="13500" y="-1296"/>
                      <a:pt x="8100" y="-1296"/>
                      <a:pt x="3600" y="3888"/>
                    </a:cubicBezTo>
                    <a:cubicBezTo>
                      <a:pt x="1800" y="5616"/>
                      <a:pt x="900" y="8208"/>
                      <a:pt x="0" y="9072"/>
                    </a:cubicBezTo>
                    <a:cubicBezTo>
                      <a:pt x="900" y="10800"/>
                      <a:pt x="1800" y="12528"/>
                      <a:pt x="2700" y="13392"/>
                    </a:cubicBezTo>
                    <a:cubicBezTo>
                      <a:pt x="7200" y="20304"/>
                      <a:pt x="13500" y="20304"/>
                      <a:pt x="18900" y="1425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3" name="Freeform 1086"/>
              <p:cNvSpPr/>
              <p:nvPr/>
            </p:nvSpPr>
            <p:spPr>
              <a:xfrm>
                <a:off x="3098833" y="1317864"/>
                <a:ext cx="89238" cy="879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6" h="18689" extrusionOk="0">
                    <a:moveTo>
                      <a:pt x="18783" y="14256"/>
                    </a:moveTo>
                    <a:cubicBezTo>
                      <a:pt x="21600" y="10800"/>
                      <a:pt x="21600" y="7344"/>
                      <a:pt x="18783" y="3888"/>
                    </a:cubicBezTo>
                    <a:cubicBezTo>
                      <a:pt x="14087" y="-1296"/>
                      <a:pt x="7513" y="-1296"/>
                      <a:pt x="2817" y="3888"/>
                    </a:cubicBezTo>
                    <a:cubicBezTo>
                      <a:pt x="1878" y="5616"/>
                      <a:pt x="939" y="8208"/>
                      <a:pt x="0" y="9072"/>
                    </a:cubicBezTo>
                    <a:cubicBezTo>
                      <a:pt x="939" y="10800"/>
                      <a:pt x="939" y="12528"/>
                      <a:pt x="1878" y="13392"/>
                    </a:cubicBezTo>
                    <a:cubicBezTo>
                      <a:pt x="6574" y="20304"/>
                      <a:pt x="14087" y="20304"/>
                      <a:pt x="18783" y="1425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4" name="Freeform 1087"/>
              <p:cNvSpPr/>
              <p:nvPr/>
            </p:nvSpPr>
            <p:spPr>
              <a:xfrm>
                <a:off x="11848111" y="1154386"/>
                <a:ext cx="93371" cy="889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75" h="19197" extrusionOk="0">
                    <a:moveTo>
                      <a:pt x="17100" y="15626"/>
                    </a:moveTo>
                    <a:cubicBezTo>
                      <a:pt x="21600" y="11306"/>
                      <a:pt x="21600" y="7850"/>
                      <a:pt x="17100" y="3530"/>
                    </a:cubicBezTo>
                    <a:cubicBezTo>
                      <a:pt x="15300" y="1802"/>
                      <a:pt x="12600" y="74"/>
                      <a:pt x="9900" y="74"/>
                    </a:cubicBezTo>
                    <a:cubicBezTo>
                      <a:pt x="7200" y="-790"/>
                      <a:pt x="900" y="6122"/>
                      <a:pt x="0" y="9578"/>
                    </a:cubicBezTo>
                    <a:cubicBezTo>
                      <a:pt x="900" y="11306"/>
                      <a:pt x="1800" y="13898"/>
                      <a:pt x="3600" y="15626"/>
                    </a:cubicBezTo>
                    <a:cubicBezTo>
                      <a:pt x="9000" y="19946"/>
                      <a:pt x="11700" y="20810"/>
                      <a:pt x="17100" y="156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5" name="Freeform 1088"/>
              <p:cNvSpPr/>
              <p:nvPr/>
            </p:nvSpPr>
            <p:spPr>
              <a:xfrm>
                <a:off x="9375240" y="164732"/>
                <a:ext cx="93244" cy="93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0777" extrusionOk="0">
                    <a:moveTo>
                      <a:pt x="9977" y="20777"/>
                    </a:moveTo>
                    <a:cubicBezTo>
                      <a:pt x="13577" y="20777"/>
                      <a:pt x="20777" y="13577"/>
                      <a:pt x="20777" y="9977"/>
                    </a:cubicBezTo>
                    <a:cubicBezTo>
                      <a:pt x="20777" y="7277"/>
                      <a:pt x="14477" y="77"/>
                      <a:pt x="10877" y="77"/>
                    </a:cubicBezTo>
                    <a:cubicBezTo>
                      <a:pt x="7277" y="-823"/>
                      <a:pt x="77" y="6377"/>
                      <a:pt x="77" y="9977"/>
                    </a:cubicBezTo>
                    <a:cubicBezTo>
                      <a:pt x="-823" y="12677"/>
                      <a:pt x="6377" y="19877"/>
                      <a:pt x="9977" y="207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6" name="Freeform 1089"/>
              <p:cNvSpPr/>
              <p:nvPr/>
            </p:nvSpPr>
            <p:spPr>
              <a:xfrm>
                <a:off x="949037" y="655691"/>
                <a:ext cx="91888" cy="903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75" h="19197" extrusionOk="0">
                    <a:moveTo>
                      <a:pt x="17100" y="15626"/>
                    </a:moveTo>
                    <a:cubicBezTo>
                      <a:pt x="21600" y="11306"/>
                      <a:pt x="21600" y="7850"/>
                      <a:pt x="17100" y="3530"/>
                    </a:cubicBezTo>
                    <a:cubicBezTo>
                      <a:pt x="15300" y="1802"/>
                      <a:pt x="12600" y="74"/>
                      <a:pt x="9900" y="74"/>
                    </a:cubicBezTo>
                    <a:cubicBezTo>
                      <a:pt x="7200" y="-790"/>
                      <a:pt x="900" y="6122"/>
                      <a:pt x="0" y="9578"/>
                    </a:cubicBezTo>
                    <a:cubicBezTo>
                      <a:pt x="900" y="11306"/>
                      <a:pt x="1800" y="13898"/>
                      <a:pt x="3600" y="15626"/>
                    </a:cubicBezTo>
                    <a:cubicBezTo>
                      <a:pt x="9000" y="19946"/>
                      <a:pt x="11700" y="20810"/>
                      <a:pt x="17100" y="156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7" name="Freeform 1090"/>
              <p:cNvSpPr/>
              <p:nvPr/>
            </p:nvSpPr>
            <p:spPr>
              <a:xfrm>
                <a:off x="6236753" y="655667"/>
                <a:ext cx="93810" cy="93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77" extrusionOk="0">
                    <a:moveTo>
                      <a:pt x="11270" y="20777"/>
                    </a:moveTo>
                    <a:cubicBezTo>
                      <a:pt x="15026" y="19877"/>
                      <a:pt x="21600" y="12677"/>
                      <a:pt x="21600" y="9977"/>
                    </a:cubicBezTo>
                    <a:cubicBezTo>
                      <a:pt x="20661" y="6377"/>
                      <a:pt x="14087" y="77"/>
                      <a:pt x="11270" y="77"/>
                    </a:cubicBezTo>
                    <a:cubicBezTo>
                      <a:pt x="7513" y="-823"/>
                      <a:pt x="0" y="6377"/>
                      <a:pt x="0" y="9977"/>
                    </a:cubicBezTo>
                    <a:cubicBezTo>
                      <a:pt x="0" y="13577"/>
                      <a:pt x="7513" y="20777"/>
                      <a:pt x="11270" y="207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8" name="Freeform 1091"/>
              <p:cNvSpPr/>
              <p:nvPr/>
            </p:nvSpPr>
            <p:spPr>
              <a:xfrm>
                <a:off x="6399356" y="657055"/>
                <a:ext cx="92435" cy="899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7" h="19122" extrusionOk="0">
                    <a:moveTo>
                      <a:pt x="18000" y="14472"/>
                    </a:moveTo>
                    <a:cubicBezTo>
                      <a:pt x="21600" y="11016"/>
                      <a:pt x="21600" y="6696"/>
                      <a:pt x="17100" y="3240"/>
                    </a:cubicBezTo>
                    <a:cubicBezTo>
                      <a:pt x="12600" y="-1080"/>
                      <a:pt x="8100" y="-1080"/>
                      <a:pt x="4500" y="3240"/>
                    </a:cubicBezTo>
                    <a:cubicBezTo>
                      <a:pt x="2700" y="4968"/>
                      <a:pt x="900" y="7560"/>
                      <a:pt x="0" y="9288"/>
                    </a:cubicBezTo>
                    <a:cubicBezTo>
                      <a:pt x="900" y="11016"/>
                      <a:pt x="1800" y="13608"/>
                      <a:pt x="3600" y="15336"/>
                    </a:cubicBezTo>
                    <a:cubicBezTo>
                      <a:pt x="9000" y="20520"/>
                      <a:pt x="11700" y="20520"/>
                      <a:pt x="18000" y="1447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79" name="Freeform 1092"/>
              <p:cNvSpPr/>
              <p:nvPr/>
            </p:nvSpPr>
            <p:spPr>
              <a:xfrm>
                <a:off x="10198631" y="326769"/>
                <a:ext cx="93245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10800" y="21600"/>
                    </a:moveTo>
                    <a:cubicBezTo>
                      <a:pt x="13500" y="21600"/>
                      <a:pt x="20700" y="15026"/>
                      <a:pt x="20700" y="11270"/>
                    </a:cubicBezTo>
                    <a:cubicBezTo>
                      <a:pt x="21600" y="8452"/>
                      <a:pt x="14400" y="0"/>
                      <a:pt x="10800" y="0"/>
                    </a:cubicBezTo>
                    <a:cubicBezTo>
                      <a:pt x="7200" y="0"/>
                      <a:pt x="0" y="6574"/>
                      <a:pt x="0" y="10330"/>
                    </a:cubicBezTo>
                    <a:cubicBezTo>
                      <a:pt x="0" y="14087"/>
                      <a:pt x="72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0" name="Freeform 1093"/>
              <p:cNvSpPr/>
              <p:nvPr/>
            </p:nvSpPr>
            <p:spPr>
              <a:xfrm>
                <a:off x="9208944" y="165729"/>
                <a:ext cx="93244" cy="922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9900" y="21600"/>
                    </a:moveTo>
                    <a:cubicBezTo>
                      <a:pt x="13500" y="21600"/>
                      <a:pt x="20700" y="15026"/>
                      <a:pt x="20700" y="10330"/>
                    </a:cubicBezTo>
                    <a:cubicBezTo>
                      <a:pt x="21600" y="7513"/>
                      <a:pt x="14400" y="0"/>
                      <a:pt x="10800" y="0"/>
                    </a:cubicBezTo>
                    <a:cubicBezTo>
                      <a:pt x="7200" y="0"/>
                      <a:pt x="0" y="7513"/>
                      <a:pt x="0" y="10330"/>
                    </a:cubicBezTo>
                    <a:cubicBezTo>
                      <a:pt x="900" y="14087"/>
                      <a:pt x="7200" y="20661"/>
                      <a:pt x="99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1" name="Freeform 1094"/>
              <p:cNvSpPr/>
              <p:nvPr/>
            </p:nvSpPr>
            <p:spPr>
              <a:xfrm>
                <a:off x="9038524" y="168153"/>
                <a:ext cx="90751" cy="85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6" h="18167" extrusionOk="0">
                    <a:moveTo>
                      <a:pt x="18783" y="14040"/>
                    </a:moveTo>
                    <a:cubicBezTo>
                      <a:pt x="21600" y="10584"/>
                      <a:pt x="21600" y="7128"/>
                      <a:pt x="18783" y="4536"/>
                    </a:cubicBezTo>
                    <a:cubicBezTo>
                      <a:pt x="14087" y="-1512"/>
                      <a:pt x="6574" y="-1512"/>
                      <a:pt x="1878" y="4536"/>
                    </a:cubicBezTo>
                    <a:cubicBezTo>
                      <a:pt x="939" y="6264"/>
                      <a:pt x="939" y="7992"/>
                      <a:pt x="0" y="8856"/>
                    </a:cubicBezTo>
                    <a:cubicBezTo>
                      <a:pt x="939" y="10584"/>
                      <a:pt x="939" y="12312"/>
                      <a:pt x="1878" y="13176"/>
                    </a:cubicBezTo>
                    <a:cubicBezTo>
                      <a:pt x="6574" y="19224"/>
                      <a:pt x="14087" y="20088"/>
                      <a:pt x="18783" y="140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2" name="Freeform 1095"/>
              <p:cNvSpPr/>
              <p:nvPr/>
            </p:nvSpPr>
            <p:spPr>
              <a:xfrm>
                <a:off x="4910915" y="1150727"/>
                <a:ext cx="93288" cy="96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87" h="21600" extrusionOk="0">
                    <a:moveTo>
                      <a:pt x="10800" y="21600"/>
                    </a:moveTo>
                    <a:cubicBezTo>
                      <a:pt x="14400" y="20700"/>
                      <a:pt x="20700" y="14400"/>
                      <a:pt x="20700" y="11700"/>
                    </a:cubicBezTo>
                    <a:cubicBezTo>
                      <a:pt x="21600" y="8100"/>
                      <a:pt x="15300" y="900"/>
                      <a:pt x="10800" y="0"/>
                    </a:cubicBezTo>
                    <a:cubicBezTo>
                      <a:pt x="8100" y="0"/>
                      <a:pt x="900" y="7200"/>
                      <a:pt x="0" y="10800"/>
                    </a:cubicBezTo>
                    <a:cubicBezTo>
                      <a:pt x="0" y="14400"/>
                      <a:pt x="72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3" name="Freeform 1096"/>
              <p:cNvSpPr/>
              <p:nvPr/>
            </p:nvSpPr>
            <p:spPr>
              <a:xfrm>
                <a:off x="4748312" y="1150727"/>
                <a:ext cx="93245" cy="93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0777" extrusionOk="0">
                    <a:moveTo>
                      <a:pt x="10800" y="20700"/>
                    </a:moveTo>
                    <a:cubicBezTo>
                      <a:pt x="13500" y="20700"/>
                      <a:pt x="20700" y="14400"/>
                      <a:pt x="20700" y="11700"/>
                    </a:cubicBezTo>
                    <a:cubicBezTo>
                      <a:pt x="21600" y="8100"/>
                      <a:pt x="14400" y="900"/>
                      <a:pt x="10800" y="0"/>
                    </a:cubicBezTo>
                    <a:cubicBezTo>
                      <a:pt x="7200" y="0"/>
                      <a:pt x="0" y="7200"/>
                      <a:pt x="0" y="10800"/>
                    </a:cubicBezTo>
                    <a:cubicBezTo>
                      <a:pt x="0" y="14400"/>
                      <a:pt x="7200" y="21600"/>
                      <a:pt x="1080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4" name="Freeform 1097"/>
              <p:cNvSpPr/>
              <p:nvPr/>
            </p:nvSpPr>
            <p:spPr>
              <a:xfrm>
                <a:off x="4585710" y="1150727"/>
                <a:ext cx="93810" cy="93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77" extrusionOk="0">
                    <a:moveTo>
                      <a:pt x="11270" y="20700"/>
                    </a:moveTo>
                    <a:cubicBezTo>
                      <a:pt x="14087" y="20700"/>
                      <a:pt x="20661" y="14400"/>
                      <a:pt x="21600" y="10800"/>
                    </a:cubicBezTo>
                    <a:cubicBezTo>
                      <a:pt x="21600" y="8100"/>
                      <a:pt x="15026" y="900"/>
                      <a:pt x="11270" y="0"/>
                    </a:cubicBezTo>
                    <a:cubicBezTo>
                      <a:pt x="7513" y="0"/>
                      <a:pt x="0" y="7200"/>
                      <a:pt x="0" y="10800"/>
                    </a:cubicBezTo>
                    <a:cubicBezTo>
                      <a:pt x="0" y="14400"/>
                      <a:pt x="7513" y="21600"/>
                      <a:pt x="1127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5" name="Freeform 1098"/>
              <p:cNvSpPr/>
              <p:nvPr/>
            </p:nvSpPr>
            <p:spPr>
              <a:xfrm>
                <a:off x="2600080" y="1150727"/>
                <a:ext cx="92247" cy="93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77" extrusionOk="0">
                    <a:moveTo>
                      <a:pt x="11270" y="20700"/>
                    </a:moveTo>
                    <a:cubicBezTo>
                      <a:pt x="14087" y="21600"/>
                      <a:pt x="21600" y="14400"/>
                      <a:pt x="21600" y="10800"/>
                    </a:cubicBezTo>
                    <a:cubicBezTo>
                      <a:pt x="21600" y="7200"/>
                      <a:pt x="15026" y="900"/>
                      <a:pt x="11270" y="0"/>
                    </a:cubicBezTo>
                    <a:cubicBezTo>
                      <a:pt x="8452" y="0"/>
                      <a:pt x="939" y="6300"/>
                      <a:pt x="0" y="10800"/>
                    </a:cubicBezTo>
                    <a:cubicBezTo>
                      <a:pt x="0" y="13500"/>
                      <a:pt x="6574" y="20700"/>
                      <a:pt x="1127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6" name="Freeform 1099"/>
              <p:cNvSpPr/>
              <p:nvPr/>
            </p:nvSpPr>
            <p:spPr>
              <a:xfrm>
                <a:off x="8872794" y="166120"/>
                <a:ext cx="94665" cy="899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0" h="19122" extrusionOk="0">
                    <a:moveTo>
                      <a:pt x="17280" y="14472"/>
                    </a:moveTo>
                    <a:cubicBezTo>
                      <a:pt x="21600" y="11016"/>
                      <a:pt x="20736" y="6696"/>
                      <a:pt x="16416" y="3240"/>
                    </a:cubicBezTo>
                    <a:cubicBezTo>
                      <a:pt x="12096" y="-1080"/>
                      <a:pt x="8640" y="-1080"/>
                      <a:pt x="4320" y="3240"/>
                    </a:cubicBezTo>
                    <a:cubicBezTo>
                      <a:pt x="2592" y="4968"/>
                      <a:pt x="1728" y="7560"/>
                      <a:pt x="0" y="9288"/>
                    </a:cubicBezTo>
                    <a:cubicBezTo>
                      <a:pt x="1728" y="11880"/>
                      <a:pt x="2592" y="13608"/>
                      <a:pt x="3456" y="15336"/>
                    </a:cubicBezTo>
                    <a:cubicBezTo>
                      <a:pt x="9504" y="20520"/>
                      <a:pt x="12096" y="20520"/>
                      <a:pt x="17280" y="1447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7" name="Freeform 1100"/>
              <p:cNvSpPr/>
              <p:nvPr/>
            </p:nvSpPr>
            <p:spPr>
              <a:xfrm>
                <a:off x="11024778" y="655667"/>
                <a:ext cx="94749" cy="93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0777" extrusionOk="0">
                    <a:moveTo>
                      <a:pt x="9977" y="20777"/>
                    </a:moveTo>
                    <a:cubicBezTo>
                      <a:pt x="13577" y="20777"/>
                      <a:pt x="19877" y="14477"/>
                      <a:pt x="20777" y="10877"/>
                    </a:cubicBezTo>
                    <a:cubicBezTo>
                      <a:pt x="20777" y="7277"/>
                      <a:pt x="14477" y="77"/>
                      <a:pt x="10877" y="77"/>
                    </a:cubicBezTo>
                    <a:cubicBezTo>
                      <a:pt x="7277" y="-823"/>
                      <a:pt x="77" y="6377"/>
                      <a:pt x="77" y="9977"/>
                    </a:cubicBezTo>
                    <a:cubicBezTo>
                      <a:pt x="-823" y="13577"/>
                      <a:pt x="6377" y="20777"/>
                      <a:pt x="9977" y="207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8" name="Freeform 1101"/>
              <p:cNvSpPr/>
              <p:nvPr/>
            </p:nvSpPr>
            <p:spPr>
              <a:xfrm>
                <a:off x="11688479" y="991183"/>
                <a:ext cx="88416" cy="907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792" h="20896" extrusionOk="0">
                    <a:moveTo>
                      <a:pt x="3888" y="18079"/>
                    </a:moveTo>
                    <a:cubicBezTo>
                      <a:pt x="5616" y="19018"/>
                      <a:pt x="8208" y="19957"/>
                      <a:pt x="9072" y="20896"/>
                    </a:cubicBezTo>
                    <a:cubicBezTo>
                      <a:pt x="10800" y="19957"/>
                      <a:pt x="12528" y="19957"/>
                      <a:pt x="14256" y="19018"/>
                    </a:cubicBezTo>
                    <a:cubicBezTo>
                      <a:pt x="20304" y="14322"/>
                      <a:pt x="20304" y="6809"/>
                      <a:pt x="14256" y="2113"/>
                    </a:cubicBezTo>
                    <a:cubicBezTo>
                      <a:pt x="10800" y="-704"/>
                      <a:pt x="7344" y="-704"/>
                      <a:pt x="3888" y="2113"/>
                    </a:cubicBezTo>
                    <a:cubicBezTo>
                      <a:pt x="-1296" y="7748"/>
                      <a:pt x="-1296" y="13383"/>
                      <a:pt x="3888" y="1807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89" name="Freeform 1102"/>
              <p:cNvSpPr/>
              <p:nvPr/>
            </p:nvSpPr>
            <p:spPr>
              <a:xfrm>
                <a:off x="10036029" y="330176"/>
                <a:ext cx="90296" cy="904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91" h="20144" extrusionOk="0">
                    <a:moveTo>
                      <a:pt x="11270" y="20144"/>
                    </a:moveTo>
                    <a:cubicBezTo>
                      <a:pt x="13148" y="19244"/>
                      <a:pt x="15965" y="17444"/>
                      <a:pt x="17843" y="15644"/>
                    </a:cubicBezTo>
                    <a:cubicBezTo>
                      <a:pt x="21600" y="12044"/>
                      <a:pt x="21600" y="8444"/>
                      <a:pt x="18783" y="3944"/>
                    </a:cubicBezTo>
                    <a:cubicBezTo>
                      <a:pt x="13148" y="-1456"/>
                      <a:pt x="7513" y="-1456"/>
                      <a:pt x="2817" y="4844"/>
                    </a:cubicBezTo>
                    <a:cubicBezTo>
                      <a:pt x="1878" y="5744"/>
                      <a:pt x="0" y="8444"/>
                      <a:pt x="0" y="10244"/>
                    </a:cubicBezTo>
                    <a:cubicBezTo>
                      <a:pt x="0" y="13844"/>
                      <a:pt x="6574" y="20144"/>
                      <a:pt x="11270" y="2014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0" name="Freeform 1103"/>
              <p:cNvSpPr/>
              <p:nvPr/>
            </p:nvSpPr>
            <p:spPr>
              <a:xfrm>
                <a:off x="2437477" y="1150727"/>
                <a:ext cx="92247" cy="969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4087" y="20700"/>
                      <a:pt x="20661" y="14400"/>
                      <a:pt x="21600" y="11700"/>
                    </a:cubicBezTo>
                    <a:cubicBezTo>
                      <a:pt x="21600" y="8100"/>
                      <a:pt x="15026" y="900"/>
                      <a:pt x="11270" y="0"/>
                    </a:cubicBezTo>
                    <a:cubicBezTo>
                      <a:pt x="7513" y="0"/>
                      <a:pt x="0" y="7200"/>
                      <a:pt x="0" y="10800"/>
                    </a:cubicBezTo>
                    <a:cubicBezTo>
                      <a:pt x="0" y="14400"/>
                      <a:pt x="7513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1" name="Freeform 1104"/>
              <p:cNvSpPr/>
              <p:nvPr/>
            </p:nvSpPr>
            <p:spPr>
              <a:xfrm>
                <a:off x="9865609" y="326769"/>
                <a:ext cx="93810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4087" y="21600"/>
                      <a:pt x="20661" y="15026"/>
                      <a:pt x="21600" y="11270"/>
                    </a:cubicBezTo>
                    <a:cubicBezTo>
                      <a:pt x="21600" y="7513"/>
                      <a:pt x="14087" y="0"/>
                      <a:pt x="10330" y="0"/>
                    </a:cubicBezTo>
                    <a:cubicBezTo>
                      <a:pt x="7513" y="0"/>
                      <a:pt x="0" y="6574"/>
                      <a:pt x="0" y="10330"/>
                    </a:cubicBezTo>
                    <a:cubicBezTo>
                      <a:pt x="0" y="14087"/>
                      <a:pt x="7513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2" name="Freeform 1105"/>
              <p:cNvSpPr/>
              <p:nvPr/>
            </p:nvSpPr>
            <p:spPr>
              <a:xfrm>
                <a:off x="7724196" y="326769"/>
                <a:ext cx="93245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9977" y="21600"/>
                    </a:moveTo>
                    <a:cubicBezTo>
                      <a:pt x="12677" y="21600"/>
                      <a:pt x="19877" y="15026"/>
                      <a:pt x="20777" y="11270"/>
                    </a:cubicBezTo>
                    <a:cubicBezTo>
                      <a:pt x="20777" y="7513"/>
                      <a:pt x="13577" y="0"/>
                      <a:pt x="9977" y="0"/>
                    </a:cubicBezTo>
                    <a:cubicBezTo>
                      <a:pt x="6377" y="0"/>
                      <a:pt x="-823" y="7513"/>
                      <a:pt x="77" y="11270"/>
                    </a:cubicBezTo>
                    <a:cubicBezTo>
                      <a:pt x="77" y="14087"/>
                      <a:pt x="6377" y="21600"/>
                      <a:pt x="99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3" name="Freeform 1106"/>
              <p:cNvSpPr/>
              <p:nvPr/>
            </p:nvSpPr>
            <p:spPr>
              <a:xfrm>
                <a:off x="7550083" y="326769"/>
                <a:ext cx="93244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9900" y="21600"/>
                    </a:moveTo>
                    <a:cubicBezTo>
                      <a:pt x="13500" y="21600"/>
                      <a:pt x="20700" y="15026"/>
                      <a:pt x="20700" y="11270"/>
                    </a:cubicBezTo>
                    <a:cubicBezTo>
                      <a:pt x="21600" y="7513"/>
                      <a:pt x="14400" y="0"/>
                      <a:pt x="10800" y="0"/>
                    </a:cubicBezTo>
                    <a:cubicBezTo>
                      <a:pt x="7200" y="0"/>
                      <a:pt x="0" y="7513"/>
                      <a:pt x="0" y="11270"/>
                    </a:cubicBezTo>
                    <a:cubicBezTo>
                      <a:pt x="900" y="14087"/>
                      <a:pt x="7200" y="21600"/>
                      <a:pt x="99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4" name="Freeform 1107"/>
              <p:cNvSpPr/>
              <p:nvPr/>
            </p:nvSpPr>
            <p:spPr>
              <a:xfrm>
                <a:off x="7226441" y="326769"/>
                <a:ext cx="92246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30" y="21600"/>
                    </a:moveTo>
                    <a:cubicBezTo>
                      <a:pt x="14087" y="21600"/>
                      <a:pt x="20661" y="15026"/>
                      <a:pt x="21600" y="11270"/>
                    </a:cubicBezTo>
                    <a:cubicBezTo>
                      <a:pt x="21600" y="7513"/>
                      <a:pt x="15026" y="0"/>
                      <a:pt x="11270" y="0"/>
                    </a:cubicBezTo>
                    <a:cubicBezTo>
                      <a:pt x="7513" y="0"/>
                      <a:pt x="0" y="6574"/>
                      <a:pt x="0" y="10330"/>
                    </a:cubicBezTo>
                    <a:cubicBezTo>
                      <a:pt x="0" y="14087"/>
                      <a:pt x="7513" y="21600"/>
                      <a:pt x="1033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5" name="Freeform 1108"/>
              <p:cNvSpPr/>
              <p:nvPr/>
            </p:nvSpPr>
            <p:spPr>
              <a:xfrm>
                <a:off x="5900603" y="825521"/>
                <a:ext cx="90879" cy="902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791" extrusionOk="0">
                    <a:moveTo>
                      <a:pt x="16200" y="18783"/>
                    </a:moveTo>
                    <a:cubicBezTo>
                      <a:pt x="21600" y="13148"/>
                      <a:pt x="21600" y="7513"/>
                      <a:pt x="16200" y="2817"/>
                    </a:cubicBezTo>
                    <a:cubicBezTo>
                      <a:pt x="14400" y="1878"/>
                      <a:pt x="12600" y="0"/>
                      <a:pt x="9900" y="0"/>
                    </a:cubicBezTo>
                    <a:cubicBezTo>
                      <a:pt x="7200" y="0"/>
                      <a:pt x="900" y="6574"/>
                      <a:pt x="0" y="11270"/>
                    </a:cubicBezTo>
                    <a:cubicBezTo>
                      <a:pt x="1800" y="13148"/>
                      <a:pt x="2700" y="15965"/>
                      <a:pt x="5400" y="17843"/>
                    </a:cubicBezTo>
                    <a:cubicBezTo>
                      <a:pt x="9000" y="21600"/>
                      <a:pt x="12600" y="21600"/>
                      <a:pt x="16200" y="187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6" name="Freeform 1109"/>
              <p:cNvSpPr/>
              <p:nvPr/>
            </p:nvSpPr>
            <p:spPr>
              <a:xfrm>
                <a:off x="7387480" y="326769"/>
                <a:ext cx="94749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10800" y="21600"/>
                    </a:moveTo>
                    <a:cubicBezTo>
                      <a:pt x="13500" y="21600"/>
                      <a:pt x="19800" y="15026"/>
                      <a:pt x="20700" y="11270"/>
                    </a:cubicBezTo>
                    <a:cubicBezTo>
                      <a:pt x="21600" y="8452"/>
                      <a:pt x="14400" y="0"/>
                      <a:pt x="10800" y="0"/>
                    </a:cubicBezTo>
                    <a:cubicBezTo>
                      <a:pt x="7200" y="0"/>
                      <a:pt x="0" y="6574"/>
                      <a:pt x="0" y="10330"/>
                    </a:cubicBezTo>
                    <a:cubicBezTo>
                      <a:pt x="0" y="14087"/>
                      <a:pt x="72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7" name="Freeform 1110"/>
              <p:cNvSpPr/>
              <p:nvPr/>
            </p:nvSpPr>
            <p:spPr>
              <a:xfrm>
                <a:off x="5738000" y="826087"/>
                <a:ext cx="93245" cy="932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0777" extrusionOk="0">
                    <a:moveTo>
                      <a:pt x="9900" y="20777"/>
                    </a:moveTo>
                    <a:cubicBezTo>
                      <a:pt x="13500" y="20777"/>
                      <a:pt x="19800" y="14477"/>
                      <a:pt x="20700" y="10877"/>
                    </a:cubicBezTo>
                    <a:cubicBezTo>
                      <a:pt x="21600" y="7277"/>
                      <a:pt x="14400" y="77"/>
                      <a:pt x="10800" y="77"/>
                    </a:cubicBezTo>
                    <a:cubicBezTo>
                      <a:pt x="7200" y="-823"/>
                      <a:pt x="0" y="6377"/>
                      <a:pt x="0" y="9977"/>
                    </a:cubicBezTo>
                    <a:cubicBezTo>
                      <a:pt x="0" y="13577"/>
                      <a:pt x="7200" y="20777"/>
                      <a:pt x="9900" y="207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8" name="Freeform 1111"/>
              <p:cNvSpPr/>
              <p:nvPr/>
            </p:nvSpPr>
            <p:spPr>
              <a:xfrm>
                <a:off x="11349359" y="825521"/>
                <a:ext cx="92344" cy="902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791" extrusionOk="0">
                    <a:moveTo>
                      <a:pt x="16200" y="18783"/>
                    </a:moveTo>
                    <a:cubicBezTo>
                      <a:pt x="21600" y="13148"/>
                      <a:pt x="21600" y="7513"/>
                      <a:pt x="16200" y="2817"/>
                    </a:cubicBezTo>
                    <a:cubicBezTo>
                      <a:pt x="14400" y="1878"/>
                      <a:pt x="12600" y="0"/>
                      <a:pt x="9900" y="0"/>
                    </a:cubicBezTo>
                    <a:cubicBezTo>
                      <a:pt x="7200" y="0"/>
                      <a:pt x="900" y="6574"/>
                      <a:pt x="0" y="11270"/>
                    </a:cubicBezTo>
                    <a:cubicBezTo>
                      <a:pt x="1800" y="13148"/>
                      <a:pt x="2700" y="15965"/>
                      <a:pt x="5400" y="17843"/>
                    </a:cubicBezTo>
                    <a:cubicBezTo>
                      <a:pt x="9000" y="21600"/>
                      <a:pt x="12600" y="21600"/>
                      <a:pt x="16200" y="1878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199" name="Freeform 1112"/>
              <p:cNvSpPr/>
              <p:nvPr/>
            </p:nvSpPr>
            <p:spPr>
              <a:xfrm>
                <a:off x="1610392" y="828398"/>
                <a:ext cx="93458" cy="870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25" h="18792" extrusionOk="0">
                    <a:moveTo>
                      <a:pt x="18900" y="14256"/>
                    </a:moveTo>
                    <a:cubicBezTo>
                      <a:pt x="21600" y="10800"/>
                      <a:pt x="21600" y="7344"/>
                      <a:pt x="18000" y="3888"/>
                    </a:cubicBezTo>
                    <a:cubicBezTo>
                      <a:pt x="13500" y="-1296"/>
                      <a:pt x="8100" y="-1296"/>
                      <a:pt x="3600" y="3888"/>
                    </a:cubicBezTo>
                    <a:cubicBezTo>
                      <a:pt x="1800" y="5616"/>
                      <a:pt x="900" y="8208"/>
                      <a:pt x="0" y="9072"/>
                    </a:cubicBezTo>
                    <a:cubicBezTo>
                      <a:pt x="900" y="10800"/>
                      <a:pt x="1800" y="12528"/>
                      <a:pt x="2700" y="14256"/>
                    </a:cubicBezTo>
                    <a:cubicBezTo>
                      <a:pt x="7200" y="20304"/>
                      <a:pt x="13500" y="20304"/>
                      <a:pt x="18900" y="1425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0" name="Freeform 1113"/>
              <p:cNvSpPr/>
              <p:nvPr/>
            </p:nvSpPr>
            <p:spPr>
              <a:xfrm>
                <a:off x="10689567" y="489371"/>
                <a:ext cx="93245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10800" y="21600"/>
                    </a:moveTo>
                    <a:cubicBezTo>
                      <a:pt x="13500" y="21600"/>
                      <a:pt x="20700" y="15026"/>
                      <a:pt x="20700" y="12209"/>
                    </a:cubicBezTo>
                    <a:cubicBezTo>
                      <a:pt x="21600" y="8452"/>
                      <a:pt x="14400" y="939"/>
                      <a:pt x="10800" y="0"/>
                    </a:cubicBezTo>
                    <a:cubicBezTo>
                      <a:pt x="7200" y="0"/>
                      <a:pt x="0" y="6574"/>
                      <a:pt x="0" y="11270"/>
                    </a:cubicBezTo>
                    <a:cubicBezTo>
                      <a:pt x="0" y="14087"/>
                      <a:pt x="72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1" name="Freeform 1114"/>
              <p:cNvSpPr/>
              <p:nvPr/>
            </p:nvSpPr>
            <p:spPr>
              <a:xfrm>
                <a:off x="8712077" y="161039"/>
                <a:ext cx="89970" cy="946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122" h="20120" extrusionOk="0">
                    <a:moveTo>
                      <a:pt x="15882" y="16416"/>
                    </a:moveTo>
                    <a:cubicBezTo>
                      <a:pt x="20202" y="12096"/>
                      <a:pt x="20202" y="8640"/>
                      <a:pt x="15882" y="4320"/>
                    </a:cubicBezTo>
                    <a:cubicBezTo>
                      <a:pt x="14154" y="2592"/>
                      <a:pt x="11562" y="1728"/>
                      <a:pt x="9834" y="0"/>
                    </a:cubicBezTo>
                    <a:cubicBezTo>
                      <a:pt x="8106" y="1728"/>
                      <a:pt x="5514" y="2592"/>
                      <a:pt x="3786" y="3456"/>
                    </a:cubicBezTo>
                    <a:cubicBezTo>
                      <a:pt x="-1398" y="9504"/>
                      <a:pt x="-1398" y="12096"/>
                      <a:pt x="4650" y="17280"/>
                    </a:cubicBezTo>
                    <a:cubicBezTo>
                      <a:pt x="8106" y="21600"/>
                      <a:pt x="12426" y="20736"/>
                      <a:pt x="15882" y="1641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2" name="Freeform 1115"/>
              <p:cNvSpPr/>
              <p:nvPr/>
            </p:nvSpPr>
            <p:spPr>
              <a:xfrm>
                <a:off x="8547589" y="164689"/>
                <a:ext cx="93244" cy="932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0787" extrusionOk="0">
                    <a:moveTo>
                      <a:pt x="10800" y="20787"/>
                    </a:moveTo>
                    <a:cubicBezTo>
                      <a:pt x="14400" y="19887"/>
                      <a:pt x="21600" y="12687"/>
                      <a:pt x="20700" y="9987"/>
                    </a:cubicBezTo>
                    <a:cubicBezTo>
                      <a:pt x="20700" y="5487"/>
                      <a:pt x="12600" y="-813"/>
                      <a:pt x="9900" y="87"/>
                    </a:cubicBezTo>
                    <a:cubicBezTo>
                      <a:pt x="6300" y="87"/>
                      <a:pt x="0" y="7287"/>
                      <a:pt x="0" y="9987"/>
                    </a:cubicBezTo>
                    <a:cubicBezTo>
                      <a:pt x="0" y="13587"/>
                      <a:pt x="7200" y="20787"/>
                      <a:pt x="10800" y="2078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3" name="Freeform 1116"/>
              <p:cNvSpPr/>
              <p:nvPr/>
            </p:nvSpPr>
            <p:spPr>
              <a:xfrm>
                <a:off x="8377168" y="167136"/>
                <a:ext cx="90751" cy="864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6" h="18383" extrusionOk="0">
                    <a:moveTo>
                      <a:pt x="18783" y="14256"/>
                    </a:moveTo>
                    <a:cubicBezTo>
                      <a:pt x="21600" y="10800"/>
                      <a:pt x="21600" y="7344"/>
                      <a:pt x="18783" y="3888"/>
                    </a:cubicBezTo>
                    <a:cubicBezTo>
                      <a:pt x="13148" y="-1296"/>
                      <a:pt x="7513" y="-1296"/>
                      <a:pt x="2817" y="3888"/>
                    </a:cubicBezTo>
                    <a:cubicBezTo>
                      <a:pt x="1878" y="5616"/>
                      <a:pt x="939" y="7344"/>
                      <a:pt x="0" y="9072"/>
                    </a:cubicBezTo>
                    <a:cubicBezTo>
                      <a:pt x="939" y="10800"/>
                      <a:pt x="939" y="12528"/>
                      <a:pt x="1878" y="13392"/>
                    </a:cubicBezTo>
                    <a:cubicBezTo>
                      <a:pt x="6574" y="19440"/>
                      <a:pt x="14087" y="20304"/>
                      <a:pt x="18783" y="1425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4" name="Freeform 1117"/>
              <p:cNvSpPr/>
              <p:nvPr/>
            </p:nvSpPr>
            <p:spPr>
              <a:xfrm>
                <a:off x="125644" y="489371"/>
                <a:ext cx="93245" cy="93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9977" y="21600"/>
                    </a:moveTo>
                    <a:cubicBezTo>
                      <a:pt x="13577" y="21600"/>
                      <a:pt x="19877" y="15026"/>
                      <a:pt x="20777" y="11270"/>
                    </a:cubicBezTo>
                    <a:cubicBezTo>
                      <a:pt x="20777" y="8452"/>
                      <a:pt x="14477" y="939"/>
                      <a:pt x="10877" y="0"/>
                    </a:cubicBezTo>
                    <a:cubicBezTo>
                      <a:pt x="7277" y="0"/>
                      <a:pt x="77" y="6574"/>
                      <a:pt x="77" y="11270"/>
                    </a:cubicBezTo>
                    <a:cubicBezTo>
                      <a:pt x="-823" y="14087"/>
                      <a:pt x="6377" y="21600"/>
                      <a:pt x="99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5" name="Freeform 1118"/>
              <p:cNvSpPr/>
              <p:nvPr/>
            </p:nvSpPr>
            <p:spPr>
              <a:xfrm>
                <a:off x="287681" y="493249"/>
                <a:ext cx="90752" cy="860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6" h="18576" extrusionOk="0">
                    <a:moveTo>
                      <a:pt x="18783" y="14040"/>
                    </a:moveTo>
                    <a:cubicBezTo>
                      <a:pt x="21600" y="10584"/>
                      <a:pt x="21600" y="7992"/>
                      <a:pt x="18783" y="4536"/>
                    </a:cubicBezTo>
                    <a:cubicBezTo>
                      <a:pt x="13148" y="-1512"/>
                      <a:pt x="7513" y="-1512"/>
                      <a:pt x="2817" y="4536"/>
                    </a:cubicBezTo>
                    <a:cubicBezTo>
                      <a:pt x="1878" y="6264"/>
                      <a:pt x="939" y="7992"/>
                      <a:pt x="0" y="9720"/>
                    </a:cubicBezTo>
                    <a:cubicBezTo>
                      <a:pt x="939" y="11448"/>
                      <a:pt x="939" y="13176"/>
                      <a:pt x="1878" y="14040"/>
                    </a:cubicBezTo>
                    <a:cubicBezTo>
                      <a:pt x="6574" y="20088"/>
                      <a:pt x="14087" y="20088"/>
                      <a:pt x="18783" y="140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6" name="Freeform 1119"/>
              <p:cNvSpPr/>
              <p:nvPr/>
            </p:nvSpPr>
            <p:spPr>
              <a:xfrm>
                <a:off x="6730112" y="489371"/>
                <a:ext cx="87400" cy="917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76" h="21130" extrusionOk="0">
                    <a:moveTo>
                      <a:pt x="4536" y="19722"/>
                    </a:moveTo>
                    <a:cubicBezTo>
                      <a:pt x="7992" y="21600"/>
                      <a:pt x="10584" y="21600"/>
                      <a:pt x="14040" y="19722"/>
                    </a:cubicBezTo>
                    <a:cubicBezTo>
                      <a:pt x="20088" y="14087"/>
                      <a:pt x="20088" y="6574"/>
                      <a:pt x="14040" y="2817"/>
                    </a:cubicBezTo>
                    <a:cubicBezTo>
                      <a:pt x="12312" y="1878"/>
                      <a:pt x="10584" y="939"/>
                      <a:pt x="8856" y="0"/>
                    </a:cubicBezTo>
                    <a:cubicBezTo>
                      <a:pt x="7128" y="939"/>
                      <a:pt x="6264" y="1878"/>
                      <a:pt x="4536" y="2817"/>
                    </a:cubicBezTo>
                    <a:cubicBezTo>
                      <a:pt x="-1512" y="6574"/>
                      <a:pt x="-1512" y="14087"/>
                      <a:pt x="4536" y="197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7" name="Freeform 1120"/>
              <p:cNvSpPr/>
              <p:nvPr/>
            </p:nvSpPr>
            <p:spPr>
              <a:xfrm>
                <a:off x="1938725" y="988124"/>
                <a:ext cx="92246" cy="932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77" extrusionOk="0">
                    <a:moveTo>
                      <a:pt x="11270" y="20700"/>
                    </a:moveTo>
                    <a:cubicBezTo>
                      <a:pt x="15026" y="20700"/>
                      <a:pt x="21600" y="13500"/>
                      <a:pt x="21600" y="9900"/>
                    </a:cubicBezTo>
                    <a:cubicBezTo>
                      <a:pt x="21600" y="6300"/>
                      <a:pt x="14087" y="0"/>
                      <a:pt x="11270" y="0"/>
                    </a:cubicBezTo>
                    <a:cubicBezTo>
                      <a:pt x="7513" y="0"/>
                      <a:pt x="0" y="7200"/>
                      <a:pt x="0" y="10800"/>
                    </a:cubicBezTo>
                    <a:cubicBezTo>
                      <a:pt x="0" y="14400"/>
                      <a:pt x="7513" y="21600"/>
                      <a:pt x="11270" y="20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8" name="Freeform 1121"/>
              <p:cNvSpPr/>
              <p:nvPr/>
            </p:nvSpPr>
            <p:spPr>
              <a:xfrm>
                <a:off x="2101327" y="988124"/>
                <a:ext cx="93245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77" h="21600" extrusionOk="0">
                    <a:moveTo>
                      <a:pt x="10800" y="21600"/>
                    </a:moveTo>
                    <a:cubicBezTo>
                      <a:pt x="14400" y="21600"/>
                      <a:pt x="20700" y="15026"/>
                      <a:pt x="20700" y="11270"/>
                    </a:cubicBezTo>
                    <a:cubicBezTo>
                      <a:pt x="21600" y="7513"/>
                      <a:pt x="14400" y="0"/>
                      <a:pt x="10800" y="0"/>
                    </a:cubicBezTo>
                    <a:cubicBezTo>
                      <a:pt x="7200" y="0"/>
                      <a:pt x="0" y="7513"/>
                      <a:pt x="0" y="11270"/>
                    </a:cubicBezTo>
                    <a:cubicBezTo>
                      <a:pt x="0" y="15026"/>
                      <a:pt x="72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09" name="Freeform 1122"/>
              <p:cNvSpPr/>
              <p:nvPr/>
            </p:nvSpPr>
            <p:spPr>
              <a:xfrm>
                <a:off x="5240655" y="988124"/>
                <a:ext cx="90449" cy="92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24" h="20597" extrusionOk="0">
                    <a:moveTo>
                      <a:pt x="15984" y="17100"/>
                    </a:moveTo>
                    <a:cubicBezTo>
                      <a:pt x="20304" y="12600"/>
                      <a:pt x="20304" y="8100"/>
                      <a:pt x="15984" y="4500"/>
                    </a:cubicBezTo>
                    <a:cubicBezTo>
                      <a:pt x="14256" y="2700"/>
                      <a:pt x="11664" y="900"/>
                      <a:pt x="9936" y="0"/>
                    </a:cubicBezTo>
                    <a:cubicBezTo>
                      <a:pt x="7344" y="900"/>
                      <a:pt x="5616" y="1800"/>
                      <a:pt x="3888" y="3600"/>
                    </a:cubicBezTo>
                    <a:cubicBezTo>
                      <a:pt x="-1296" y="9000"/>
                      <a:pt x="-1296" y="11700"/>
                      <a:pt x="3888" y="18000"/>
                    </a:cubicBezTo>
                    <a:cubicBezTo>
                      <a:pt x="8208" y="21600"/>
                      <a:pt x="11664" y="21600"/>
                      <a:pt x="15984" y="171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0" name="Freeform 1123"/>
              <p:cNvSpPr/>
              <p:nvPr/>
            </p:nvSpPr>
            <p:spPr>
              <a:xfrm>
                <a:off x="5413385" y="988564"/>
                <a:ext cx="89907" cy="933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109" h="20475" extrusionOk="0">
                    <a:moveTo>
                      <a:pt x="9578" y="20475"/>
                    </a:moveTo>
                    <a:cubicBezTo>
                      <a:pt x="11306" y="19575"/>
                      <a:pt x="13898" y="18675"/>
                      <a:pt x="14762" y="16875"/>
                    </a:cubicBezTo>
                    <a:cubicBezTo>
                      <a:pt x="19946" y="12375"/>
                      <a:pt x="20810" y="9675"/>
                      <a:pt x="15626" y="3375"/>
                    </a:cubicBezTo>
                    <a:cubicBezTo>
                      <a:pt x="11306" y="-1125"/>
                      <a:pt x="7850" y="-1125"/>
                      <a:pt x="3530" y="3375"/>
                    </a:cubicBezTo>
                    <a:cubicBezTo>
                      <a:pt x="1802" y="5175"/>
                      <a:pt x="74" y="7875"/>
                      <a:pt x="74" y="10575"/>
                    </a:cubicBezTo>
                    <a:cubicBezTo>
                      <a:pt x="-790" y="14175"/>
                      <a:pt x="6122" y="20475"/>
                      <a:pt x="9578" y="2047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1" name="Freeform 1124"/>
              <p:cNvSpPr/>
              <p:nvPr/>
            </p:nvSpPr>
            <p:spPr>
              <a:xfrm>
                <a:off x="10364928" y="330176"/>
                <a:ext cx="89205" cy="904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77" h="20144" extrusionOk="0">
                    <a:moveTo>
                      <a:pt x="10877" y="20144"/>
                    </a:moveTo>
                    <a:cubicBezTo>
                      <a:pt x="12677" y="19244"/>
                      <a:pt x="15377" y="17444"/>
                      <a:pt x="17177" y="15644"/>
                    </a:cubicBezTo>
                    <a:cubicBezTo>
                      <a:pt x="20777" y="12044"/>
                      <a:pt x="20777" y="8444"/>
                      <a:pt x="17177" y="3944"/>
                    </a:cubicBezTo>
                    <a:cubicBezTo>
                      <a:pt x="12677" y="-1456"/>
                      <a:pt x="7277" y="-1456"/>
                      <a:pt x="2777" y="4844"/>
                    </a:cubicBezTo>
                    <a:cubicBezTo>
                      <a:pt x="977" y="5744"/>
                      <a:pt x="77" y="8444"/>
                      <a:pt x="77" y="10244"/>
                    </a:cubicBezTo>
                    <a:cubicBezTo>
                      <a:pt x="-823" y="13844"/>
                      <a:pt x="6377" y="20144"/>
                      <a:pt x="10877" y="2014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2" name="Freeform 1125"/>
              <p:cNvSpPr/>
              <p:nvPr/>
            </p:nvSpPr>
            <p:spPr>
              <a:xfrm>
                <a:off x="6898109" y="489371"/>
                <a:ext cx="90878" cy="928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700" extrusionOk="0">
                    <a:moveTo>
                      <a:pt x="16200" y="18000"/>
                    </a:moveTo>
                    <a:cubicBezTo>
                      <a:pt x="21600" y="13500"/>
                      <a:pt x="21600" y="7200"/>
                      <a:pt x="16200" y="2700"/>
                    </a:cubicBezTo>
                    <a:cubicBezTo>
                      <a:pt x="14400" y="1800"/>
                      <a:pt x="11700" y="900"/>
                      <a:pt x="9900" y="0"/>
                    </a:cubicBezTo>
                    <a:cubicBezTo>
                      <a:pt x="7200" y="0"/>
                      <a:pt x="0" y="7200"/>
                      <a:pt x="0" y="10800"/>
                    </a:cubicBezTo>
                    <a:cubicBezTo>
                      <a:pt x="900" y="12600"/>
                      <a:pt x="2700" y="16200"/>
                      <a:pt x="4500" y="18000"/>
                    </a:cubicBezTo>
                    <a:cubicBezTo>
                      <a:pt x="8100" y="21600"/>
                      <a:pt x="11700" y="21600"/>
                      <a:pt x="16200" y="18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3" name="Freeform 1126"/>
              <p:cNvSpPr/>
              <p:nvPr/>
            </p:nvSpPr>
            <p:spPr>
              <a:xfrm>
                <a:off x="4250967" y="1311766"/>
                <a:ext cx="90449" cy="946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24" h="20120" extrusionOk="0">
                    <a:moveTo>
                      <a:pt x="15984" y="16416"/>
                    </a:moveTo>
                    <a:cubicBezTo>
                      <a:pt x="20304" y="12096"/>
                      <a:pt x="20304" y="8640"/>
                      <a:pt x="15984" y="4320"/>
                    </a:cubicBezTo>
                    <a:cubicBezTo>
                      <a:pt x="14256" y="2592"/>
                      <a:pt x="11664" y="1728"/>
                      <a:pt x="9936" y="0"/>
                    </a:cubicBezTo>
                    <a:cubicBezTo>
                      <a:pt x="7344" y="1728"/>
                      <a:pt x="5616" y="2592"/>
                      <a:pt x="3888" y="3456"/>
                    </a:cubicBezTo>
                    <a:cubicBezTo>
                      <a:pt x="-1296" y="9504"/>
                      <a:pt x="-1296" y="12096"/>
                      <a:pt x="3888" y="17280"/>
                    </a:cubicBezTo>
                    <a:cubicBezTo>
                      <a:pt x="8208" y="21600"/>
                      <a:pt x="11664" y="20736"/>
                      <a:pt x="15984" y="1641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4" name="Freeform 1127"/>
              <p:cNvSpPr/>
              <p:nvPr/>
            </p:nvSpPr>
            <p:spPr>
              <a:xfrm>
                <a:off x="0" y="980307"/>
                <a:ext cx="62086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2" h="21600" extrusionOk="0">
                    <a:moveTo>
                      <a:pt x="5400" y="21600"/>
                    </a:moveTo>
                    <a:cubicBezTo>
                      <a:pt x="14850" y="21600"/>
                      <a:pt x="21600" y="16800"/>
                      <a:pt x="20250" y="10400"/>
                    </a:cubicBezTo>
                    <a:cubicBezTo>
                      <a:pt x="20250" y="4000"/>
                      <a:pt x="14850" y="800"/>
                      <a:pt x="5400" y="0"/>
                    </a:cubicBezTo>
                    <a:cubicBezTo>
                      <a:pt x="1350" y="0"/>
                      <a:pt x="0" y="800"/>
                      <a:pt x="0" y="3200"/>
                    </a:cubicBezTo>
                    <a:cubicBezTo>
                      <a:pt x="0" y="5600"/>
                      <a:pt x="0" y="8000"/>
                      <a:pt x="0" y="10400"/>
                    </a:cubicBezTo>
                    <a:cubicBezTo>
                      <a:pt x="0" y="13600"/>
                      <a:pt x="0" y="16000"/>
                      <a:pt x="0" y="19200"/>
                    </a:cubicBezTo>
                    <a:cubicBezTo>
                      <a:pt x="0" y="21600"/>
                      <a:pt x="1350" y="21600"/>
                      <a:pt x="5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5" name="Freeform 1128"/>
              <p:cNvSpPr/>
              <p:nvPr/>
            </p:nvSpPr>
            <p:spPr>
              <a:xfrm>
                <a:off x="10206449" y="172159"/>
                <a:ext cx="76612" cy="78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3" extrusionOk="0">
                    <a:moveTo>
                      <a:pt x="10232" y="20723"/>
                    </a:moveTo>
                    <a:cubicBezTo>
                      <a:pt x="18189" y="20723"/>
                      <a:pt x="21600" y="18563"/>
                      <a:pt x="21600" y="11003"/>
                    </a:cubicBezTo>
                    <a:cubicBezTo>
                      <a:pt x="21600" y="3443"/>
                      <a:pt x="19326" y="203"/>
                      <a:pt x="12505" y="203"/>
                    </a:cubicBezTo>
                    <a:cubicBezTo>
                      <a:pt x="3411" y="-877"/>
                      <a:pt x="0" y="2363"/>
                      <a:pt x="0" y="9923"/>
                    </a:cubicBezTo>
                    <a:cubicBezTo>
                      <a:pt x="0" y="17483"/>
                      <a:pt x="2274" y="20723"/>
                      <a:pt x="10232" y="207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6" name="Freeform 1129"/>
              <p:cNvSpPr/>
              <p:nvPr/>
            </p:nvSpPr>
            <p:spPr>
              <a:xfrm>
                <a:off x="2445295" y="995942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8189" y="21600"/>
                      <a:pt x="21600" y="19326"/>
                      <a:pt x="21600" y="11368"/>
                    </a:cubicBezTo>
                    <a:cubicBezTo>
                      <a:pt x="21600" y="2274"/>
                      <a:pt x="18189" y="0"/>
                      <a:pt x="10232" y="0"/>
                    </a:cubicBezTo>
                    <a:cubicBezTo>
                      <a:pt x="2274" y="0"/>
                      <a:pt x="0" y="3411"/>
                      <a:pt x="0" y="11368"/>
                    </a:cubicBezTo>
                    <a:cubicBezTo>
                      <a:pt x="0" y="19326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7" name="Oval 1130"/>
              <p:cNvSpPr/>
              <p:nvPr/>
            </p:nvSpPr>
            <p:spPr>
              <a:xfrm>
                <a:off x="2768937" y="1158544"/>
                <a:ext cx="81303" cy="81303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8" name="Freeform 1131"/>
              <p:cNvSpPr/>
              <p:nvPr/>
            </p:nvSpPr>
            <p:spPr>
              <a:xfrm>
                <a:off x="2607897" y="995942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9326"/>
                      <a:pt x="21600" y="11368"/>
                    </a:cubicBezTo>
                    <a:cubicBezTo>
                      <a:pt x="21600" y="3411"/>
                      <a:pt x="19326" y="0"/>
                      <a:pt x="11368" y="0"/>
                    </a:cubicBezTo>
                    <a:cubicBezTo>
                      <a:pt x="3411" y="0"/>
                      <a:pt x="0" y="3411"/>
                      <a:pt x="0" y="10232"/>
                    </a:cubicBezTo>
                    <a:cubicBezTo>
                      <a:pt x="0" y="18189"/>
                      <a:pt x="341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19" name="Freeform 1132"/>
              <p:cNvSpPr/>
              <p:nvPr/>
            </p:nvSpPr>
            <p:spPr>
              <a:xfrm>
                <a:off x="4096338" y="1158544"/>
                <a:ext cx="76612" cy="813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8189" y="21600"/>
                      <a:pt x="21600" y="18360"/>
                      <a:pt x="21600" y="10800"/>
                    </a:cubicBezTo>
                    <a:cubicBezTo>
                      <a:pt x="21600" y="3240"/>
                      <a:pt x="18189" y="0"/>
                      <a:pt x="10232" y="0"/>
                    </a:cubicBezTo>
                    <a:cubicBezTo>
                      <a:pt x="2274" y="0"/>
                      <a:pt x="0" y="3240"/>
                      <a:pt x="0" y="11880"/>
                    </a:cubicBezTo>
                    <a:cubicBezTo>
                      <a:pt x="0" y="18360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0" name="Freeform 1133"/>
              <p:cNvSpPr/>
              <p:nvPr/>
            </p:nvSpPr>
            <p:spPr>
              <a:xfrm>
                <a:off x="1946542" y="83333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232"/>
                    </a:moveTo>
                    <a:cubicBezTo>
                      <a:pt x="0" y="18189"/>
                      <a:pt x="3411" y="21600"/>
                      <a:pt x="10232" y="21600"/>
                    </a:cubicBezTo>
                    <a:cubicBezTo>
                      <a:pt x="18189" y="21600"/>
                      <a:pt x="21600" y="18189"/>
                      <a:pt x="21600" y="11368"/>
                    </a:cubicBezTo>
                    <a:cubicBezTo>
                      <a:pt x="21600" y="2274"/>
                      <a:pt x="19326" y="0"/>
                      <a:pt x="10232" y="0"/>
                    </a:cubicBezTo>
                    <a:cubicBezTo>
                      <a:pt x="3411" y="0"/>
                      <a:pt x="0" y="2274"/>
                      <a:pt x="0" y="102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1" name="Freeform 1134"/>
              <p:cNvSpPr/>
              <p:nvPr/>
            </p:nvSpPr>
            <p:spPr>
              <a:xfrm>
                <a:off x="4257377" y="1158544"/>
                <a:ext cx="78176" cy="813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8360"/>
                      <a:pt x="21600" y="10800"/>
                    </a:cubicBezTo>
                    <a:cubicBezTo>
                      <a:pt x="21600" y="3240"/>
                      <a:pt x="19326" y="0"/>
                      <a:pt x="11368" y="0"/>
                    </a:cubicBezTo>
                    <a:cubicBezTo>
                      <a:pt x="3411" y="0"/>
                      <a:pt x="0" y="3240"/>
                      <a:pt x="0" y="9720"/>
                    </a:cubicBezTo>
                    <a:cubicBezTo>
                      <a:pt x="0" y="17280"/>
                      <a:pt x="2274" y="2052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2" name="Freeform 1135"/>
              <p:cNvSpPr/>
              <p:nvPr/>
            </p:nvSpPr>
            <p:spPr>
              <a:xfrm>
                <a:off x="4419980" y="1158544"/>
                <a:ext cx="81302" cy="813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8360"/>
                      <a:pt x="21600" y="10800"/>
                    </a:cubicBezTo>
                    <a:cubicBezTo>
                      <a:pt x="21600" y="3240"/>
                      <a:pt x="18360" y="0"/>
                      <a:pt x="10800" y="0"/>
                    </a:cubicBezTo>
                    <a:cubicBezTo>
                      <a:pt x="3240" y="0"/>
                      <a:pt x="1080" y="3240"/>
                      <a:pt x="0" y="10800"/>
                    </a:cubicBezTo>
                    <a:cubicBezTo>
                      <a:pt x="0" y="18360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3" name="Freeform 1136"/>
              <p:cNvSpPr/>
              <p:nvPr/>
            </p:nvSpPr>
            <p:spPr>
              <a:xfrm>
                <a:off x="12018532" y="1158544"/>
                <a:ext cx="81302" cy="813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8360"/>
                      <a:pt x="21600" y="9720"/>
                    </a:cubicBezTo>
                    <a:cubicBezTo>
                      <a:pt x="20520" y="3240"/>
                      <a:pt x="18360" y="0"/>
                      <a:pt x="9720" y="0"/>
                    </a:cubicBezTo>
                    <a:cubicBezTo>
                      <a:pt x="3240" y="0"/>
                      <a:pt x="0" y="3240"/>
                      <a:pt x="0" y="10800"/>
                    </a:cubicBezTo>
                    <a:cubicBezTo>
                      <a:pt x="0" y="18360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4" name="Freeform 1137"/>
              <p:cNvSpPr/>
              <p:nvPr/>
            </p:nvSpPr>
            <p:spPr>
              <a:xfrm>
                <a:off x="1783939" y="833339"/>
                <a:ext cx="78176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8189"/>
                      <a:pt x="21600" y="11368"/>
                    </a:cubicBezTo>
                    <a:cubicBezTo>
                      <a:pt x="21600" y="2274"/>
                      <a:pt x="18189" y="0"/>
                      <a:pt x="10232" y="0"/>
                    </a:cubicBezTo>
                    <a:cubicBezTo>
                      <a:pt x="2274" y="0"/>
                      <a:pt x="0" y="2274"/>
                      <a:pt x="0" y="10232"/>
                    </a:cubicBezTo>
                    <a:cubicBezTo>
                      <a:pt x="0" y="18189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5" name="Freeform 1138"/>
              <p:cNvSpPr/>
              <p:nvPr/>
            </p:nvSpPr>
            <p:spPr>
              <a:xfrm>
                <a:off x="8056653" y="-1"/>
                <a:ext cx="78175" cy="76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2" extrusionOk="0">
                    <a:moveTo>
                      <a:pt x="10232" y="20520"/>
                    </a:moveTo>
                    <a:cubicBezTo>
                      <a:pt x="19326" y="21600"/>
                      <a:pt x="21600" y="18360"/>
                      <a:pt x="21600" y="10800"/>
                    </a:cubicBezTo>
                    <a:cubicBezTo>
                      <a:pt x="21600" y="3240"/>
                      <a:pt x="19326" y="0"/>
                      <a:pt x="11368" y="0"/>
                    </a:cubicBezTo>
                    <a:cubicBezTo>
                      <a:pt x="3411" y="0"/>
                      <a:pt x="0" y="3240"/>
                      <a:pt x="0" y="10800"/>
                    </a:cubicBezTo>
                    <a:cubicBezTo>
                      <a:pt x="0" y="18360"/>
                      <a:pt x="3411" y="20520"/>
                      <a:pt x="10232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6" name="Freeform 1139"/>
              <p:cNvSpPr/>
              <p:nvPr/>
            </p:nvSpPr>
            <p:spPr>
              <a:xfrm>
                <a:off x="8219256" y="-1"/>
                <a:ext cx="81302" cy="76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0" extrusionOk="0">
                    <a:moveTo>
                      <a:pt x="10800" y="20520"/>
                    </a:moveTo>
                    <a:cubicBezTo>
                      <a:pt x="18360" y="21600"/>
                      <a:pt x="21600" y="18360"/>
                      <a:pt x="21600" y="9720"/>
                    </a:cubicBezTo>
                    <a:cubicBezTo>
                      <a:pt x="21600" y="3240"/>
                      <a:pt x="18360" y="0"/>
                      <a:pt x="10800" y="0"/>
                    </a:cubicBezTo>
                    <a:cubicBezTo>
                      <a:pt x="3240" y="0"/>
                      <a:pt x="0" y="3240"/>
                      <a:pt x="0" y="10800"/>
                    </a:cubicBezTo>
                    <a:cubicBezTo>
                      <a:pt x="0" y="18360"/>
                      <a:pt x="3240" y="20520"/>
                      <a:pt x="1080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7" name="Freeform 1140"/>
              <p:cNvSpPr/>
              <p:nvPr/>
            </p:nvSpPr>
            <p:spPr>
              <a:xfrm>
                <a:off x="8384985" y="-1"/>
                <a:ext cx="78176" cy="79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9326" y="20520"/>
                      <a:pt x="21600" y="18360"/>
                      <a:pt x="21600" y="9720"/>
                    </a:cubicBezTo>
                    <a:cubicBezTo>
                      <a:pt x="21600" y="3240"/>
                      <a:pt x="18189" y="0"/>
                      <a:pt x="10232" y="0"/>
                    </a:cubicBezTo>
                    <a:cubicBezTo>
                      <a:pt x="2274" y="0"/>
                      <a:pt x="0" y="3240"/>
                      <a:pt x="0" y="10800"/>
                    </a:cubicBezTo>
                    <a:cubicBezTo>
                      <a:pt x="0" y="18360"/>
                      <a:pt x="2274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8" name="Freeform 1141"/>
              <p:cNvSpPr/>
              <p:nvPr/>
            </p:nvSpPr>
            <p:spPr>
              <a:xfrm>
                <a:off x="8555406" y="-1"/>
                <a:ext cx="78175" cy="765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5" extrusionOk="0">
                    <a:moveTo>
                      <a:pt x="10232" y="20520"/>
                    </a:moveTo>
                    <a:cubicBezTo>
                      <a:pt x="18189" y="21600"/>
                      <a:pt x="21600" y="18360"/>
                      <a:pt x="21600" y="11880"/>
                    </a:cubicBezTo>
                    <a:cubicBezTo>
                      <a:pt x="21600" y="4320"/>
                      <a:pt x="19326" y="0"/>
                      <a:pt x="12505" y="0"/>
                    </a:cubicBezTo>
                    <a:cubicBezTo>
                      <a:pt x="3411" y="0"/>
                      <a:pt x="0" y="3240"/>
                      <a:pt x="0" y="9720"/>
                    </a:cubicBezTo>
                    <a:cubicBezTo>
                      <a:pt x="0" y="18360"/>
                      <a:pt x="2274" y="20520"/>
                      <a:pt x="10232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29" name="Freeform 1142"/>
              <p:cNvSpPr/>
              <p:nvPr/>
            </p:nvSpPr>
            <p:spPr>
              <a:xfrm>
                <a:off x="8718008" y="-1"/>
                <a:ext cx="81303" cy="76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2" extrusionOk="0">
                    <a:moveTo>
                      <a:pt x="10800" y="20520"/>
                    </a:moveTo>
                    <a:cubicBezTo>
                      <a:pt x="18360" y="20520"/>
                      <a:pt x="21600" y="18360"/>
                      <a:pt x="21600" y="10800"/>
                    </a:cubicBezTo>
                    <a:cubicBezTo>
                      <a:pt x="20520" y="3240"/>
                      <a:pt x="18360" y="0"/>
                      <a:pt x="10800" y="0"/>
                    </a:cubicBezTo>
                    <a:cubicBezTo>
                      <a:pt x="3240" y="0"/>
                      <a:pt x="0" y="3240"/>
                      <a:pt x="0" y="10800"/>
                    </a:cubicBezTo>
                    <a:cubicBezTo>
                      <a:pt x="0" y="18360"/>
                      <a:pt x="3240" y="21600"/>
                      <a:pt x="1080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0" name="Freeform 1143"/>
              <p:cNvSpPr/>
              <p:nvPr/>
            </p:nvSpPr>
            <p:spPr>
              <a:xfrm>
                <a:off x="8883738" y="-1"/>
                <a:ext cx="78175" cy="76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2" extrusionOk="0">
                    <a:moveTo>
                      <a:pt x="10232" y="20520"/>
                    </a:moveTo>
                    <a:cubicBezTo>
                      <a:pt x="18189" y="20520"/>
                      <a:pt x="21600" y="18360"/>
                      <a:pt x="21600" y="10800"/>
                    </a:cubicBezTo>
                    <a:cubicBezTo>
                      <a:pt x="21600" y="3240"/>
                      <a:pt x="18189" y="0"/>
                      <a:pt x="10232" y="0"/>
                    </a:cubicBezTo>
                    <a:cubicBezTo>
                      <a:pt x="2274" y="0"/>
                      <a:pt x="0" y="3240"/>
                      <a:pt x="0" y="10800"/>
                    </a:cubicBezTo>
                    <a:cubicBezTo>
                      <a:pt x="0" y="18360"/>
                      <a:pt x="2274" y="21600"/>
                      <a:pt x="10232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1" name="Freeform 1144"/>
              <p:cNvSpPr/>
              <p:nvPr/>
            </p:nvSpPr>
            <p:spPr>
              <a:xfrm>
                <a:off x="9046341" y="-1"/>
                <a:ext cx="76612" cy="76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2" extrusionOk="0">
                    <a:moveTo>
                      <a:pt x="0" y="10800"/>
                    </a:moveTo>
                    <a:cubicBezTo>
                      <a:pt x="0" y="18360"/>
                      <a:pt x="3411" y="21600"/>
                      <a:pt x="11368" y="20520"/>
                    </a:cubicBezTo>
                    <a:cubicBezTo>
                      <a:pt x="18189" y="20520"/>
                      <a:pt x="21600" y="18360"/>
                      <a:pt x="21600" y="10800"/>
                    </a:cubicBezTo>
                    <a:cubicBezTo>
                      <a:pt x="21600" y="3240"/>
                      <a:pt x="19326" y="0"/>
                      <a:pt x="11368" y="0"/>
                    </a:cubicBezTo>
                    <a:cubicBezTo>
                      <a:pt x="2274" y="0"/>
                      <a:pt x="0" y="324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2" name="Freeform 1145"/>
              <p:cNvSpPr/>
              <p:nvPr/>
            </p:nvSpPr>
            <p:spPr>
              <a:xfrm>
                <a:off x="9216761" y="-1"/>
                <a:ext cx="77999" cy="76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3" h="20720" extrusionOk="0">
                    <a:moveTo>
                      <a:pt x="0" y="10800"/>
                    </a:moveTo>
                    <a:cubicBezTo>
                      <a:pt x="0" y="18360"/>
                      <a:pt x="3240" y="20520"/>
                      <a:pt x="10800" y="20520"/>
                    </a:cubicBezTo>
                    <a:cubicBezTo>
                      <a:pt x="18360" y="21600"/>
                      <a:pt x="21600" y="18360"/>
                      <a:pt x="20520" y="9720"/>
                    </a:cubicBezTo>
                    <a:cubicBezTo>
                      <a:pt x="20520" y="3240"/>
                      <a:pt x="17280" y="0"/>
                      <a:pt x="9720" y="0"/>
                    </a:cubicBezTo>
                    <a:cubicBezTo>
                      <a:pt x="3240" y="0"/>
                      <a:pt x="0" y="324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3" name="Freeform 1146"/>
              <p:cNvSpPr/>
              <p:nvPr/>
            </p:nvSpPr>
            <p:spPr>
              <a:xfrm>
                <a:off x="9382667" y="-1"/>
                <a:ext cx="78000" cy="76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2" h="20722" extrusionOk="0">
                    <a:moveTo>
                      <a:pt x="9922" y="20520"/>
                    </a:moveTo>
                    <a:cubicBezTo>
                      <a:pt x="17482" y="20520"/>
                      <a:pt x="20722" y="18360"/>
                      <a:pt x="20722" y="10800"/>
                    </a:cubicBezTo>
                    <a:cubicBezTo>
                      <a:pt x="20722" y="3240"/>
                      <a:pt x="17482" y="0"/>
                      <a:pt x="9922" y="0"/>
                    </a:cubicBezTo>
                    <a:cubicBezTo>
                      <a:pt x="2362" y="0"/>
                      <a:pt x="-878" y="3240"/>
                      <a:pt x="202" y="10800"/>
                    </a:cubicBezTo>
                    <a:cubicBezTo>
                      <a:pt x="202" y="18360"/>
                      <a:pt x="2362" y="21600"/>
                      <a:pt x="9922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4" name="Freeform 1147"/>
              <p:cNvSpPr/>
              <p:nvPr/>
            </p:nvSpPr>
            <p:spPr>
              <a:xfrm>
                <a:off x="9545094" y="-1"/>
                <a:ext cx="76612" cy="76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2" extrusionOk="0">
                    <a:moveTo>
                      <a:pt x="11368" y="20520"/>
                    </a:moveTo>
                    <a:cubicBezTo>
                      <a:pt x="18189" y="20520"/>
                      <a:pt x="21600" y="18360"/>
                      <a:pt x="21600" y="10800"/>
                    </a:cubicBezTo>
                    <a:cubicBezTo>
                      <a:pt x="21600" y="3240"/>
                      <a:pt x="18189" y="0"/>
                      <a:pt x="10232" y="0"/>
                    </a:cubicBezTo>
                    <a:cubicBezTo>
                      <a:pt x="2274" y="0"/>
                      <a:pt x="0" y="3240"/>
                      <a:pt x="0" y="10800"/>
                    </a:cubicBezTo>
                    <a:cubicBezTo>
                      <a:pt x="0" y="18360"/>
                      <a:pt x="3411" y="2160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5" name="Freeform 1148"/>
              <p:cNvSpPr/>
              <p:nvPr/>
            </p:nvSpPr>
            <p:spPr>
              <a:xfrm>
                <a:off x="9707696" y="-1"/>
                <a:ext cx="76612" cy="765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2" extrusionOk="0">
                    <a:moveTo>
                      <a:pt x="11368" y="20520"/>
                    </a:moveTo>
                    <a:cubicBezTo>
                      <a:pt x="19326" y="20520"/>
                      <a:pt x="21600" y="18360"/>
                      <a:pt x="21600" y="10800"/>
                    </a:cubicBezTo>
                    <a:cubicBezTo>
                      <a:pt x="21600" y="3240"/>
                      <a:pt x="19326" y="0"/>
                      <a:pt x="10232" y="0"/>
                    </a:cubicBezTo>
                    <a:cubicBezTo>
                      <a:pt x="3411" y="0"/>
                      <a:pt x="0" y="3240"/>
                      <a:pt x="0" y="10800"/>
                    </a:cubicBezTo>
                    <a:cubicBezTo>
                      <a:pt x="0" y="18360"/>
                      <a:pt x="3411" y="2160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6" name="Oval 1149"/>
              <p:cNvSpPr/>
              <p:nvPr/>
            </p:nvSpPr>
            <p:spPr>
              <a:xfrm>
                <a:off x="11033534" y="497189"/>
                <a:ext cx="76611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7" name="Freeform 1150"/>
              <p:cNvSpPr/>
              <p:nvPr/>
            </p:nvSpPr>
            <p:spPr>
              <a:xfrm>
                <a:off x="10867804" y="497189"/>
                <a:ext cx="78000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3" h="21600" extrusionOk="0">
                    <a:moveTo>
                      <a:pt x="10800" y="21600"/>
                    </a:moveTo>
                    <a:cubicBezTo>
                      <a:pt x="18360" y="21600"/>
                      <a:pt x="21600" y="19326"/>
                      <a:pt x="20520" y="10232"/>
                    </a:cubicBezTo>
                    <a:cubicBezTo>
                      <a:pt x="20520" y="2274"/>
                      <a:pt x="18360" y="0"/>
                      <a:pt x="9720" y="0"/>
                    </a:cubicBezTo>
                    <a:cubicBezTo>
                      <a:pt x="3240" y="0"/>
                      <a:pt x="0" y="3411"/>
                      <a:pt x="0" y="11368"/>
                    </a:cubicBezTo>
                    <a:cubicBezTo>
                      <a:pt x="0" y="19326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8" name="Oval 1151"/>
              <p:cNvSpPr/>
              <p:nvPr/>
            </p:nvSpPr>
            <p:spPr>
              <a:xfrm>
                <a:off x="6569776" y="497189"/>
                <a:ext cx="79739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39" name="Freeform 1152"/>
              <p:cNvSpPr/>
              <p:nvPr/>
            </p:nvSpPr>
            <p:spPr>
              <a:xfrm>
                <a:off x="6407173" y="49718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9326"/>
                      <a:pt x="21600" y="11368"/>
                    </a:cubicBezTo>
                    <a:cubicBezTo>
                      <a:pt x="21600" y="3411"/>
                      <a:pt x="19326" y="0"/>
                      <a:pt x="10232" y="0"/>
                    </a:cubicBezTo>
                    <a:cubicBezTo>
                      <a:pt x="3411" y="0"/>
                      <a:pt x="0" y="3411"/>
                      <a:pt x="0" y="11368"/>
                    </a:cubicBezTo>
                    <a:cubicBezTo>
                      <a:pt x="0" y="19326"/>
                      <a:pt x="341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0" name="Freeform 1153"/>
              <p:cNvSpPr/>
              <p:nvPr/>
            </p:nvSpPr>
            <p:spPr>
              <a:xfrm>
                <a:off x="6244571" y="49718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9326" y="21600"/>
                      <a:pt x="21600" y="19326"/>
                      <a:pt x="21600" y="10232"/>
                    </a:cubicBezTo>
                    <a:cubicBezTo>
                      <a:pt x="21600" y="2274"/>
                      <a:pt x="18189" y="0"/>
                      <a:pt x="10232" y="0"/>
                    </a:cubicBezTo>
                    <a:cubicBezTo>
                      <a:pt x="2274" y="0"/>
                      <a:pt x="0" y="3411"/>
                      <a:pt x="0" y="11368"/>
                    </a:cubicBezTo>
                    <a:cubicBezTo>
                      <a:pt x="0" y="19326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1" name="Freeform 1154"/>
              <p:cNvSpPr/>
              <p:nvPr/>
            </p:nvSpPr>
            <p:spPr>
              <a:xfrm>
                <a:off x="5583215" y="659792"/>
                <a:ext cx="78176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8360"/>
                      <a:pt x="21600" y="11880"/>
                    </a:cubicBezTo>
                    <a:cubicBezTo>
                      <a:pt x="21600" y="3240"/>
                      <a:pt x="18189" y="0"/>
                      <a:pt x="10232" y="0"/>
                    </a:cubicBezTo>
                    <a:cubicBezTo>
                      <a:pt x="2274" y="0"/>
                      <a:pt x="0" y="3240"/>
                      <a:pt x="0" y="10800"/>
                    </a:cubicBezTo>
                    <a:cubicBezTo>
                      <a:pt x="0" y="18360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2" name="Freeform 1155"/>
              <p:cNvSpPr/>
              <p:nvPr/>
            </p:nvSpPr>
            <p:spPr>
              <a:xfrm>
                <a:off x="5745818" y="659792"/>
                <a:ext cx="7661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9326" y="21600"/>
                      <a:pt x="21600" y="18360"/>
                      <a:pt x="21600" y="9720"/>
                    </a:cubicBezTo>
                    <a:cubicBezTo>
                      <a:pt x="21600" y="3240"/>
                      <a:pt x="18189" y="0"/>
                      <a:pt x="10232" y="0"/>
                    </a:cubicBezTo>
                    <a:cubicBezTo>
                      <a:pt x="2274" y="1080"/>
                      <a:pt x="0" y="3240"/>
                      <a:pt x="0" y="10800"/>
                    </a:cubicBezTo>
                    <a:cubicBezTo>
                      <a:pt x="0" y="18360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3" name="Freeform 1156"/>
              <p:cNvSpPr/>
              <p:nvPr/>
            </p:nvSpPr>
            <p:spPr>
              <a:xfrm>
                <a:off x="5908421" y="659792"/>
                <a:ext cx="7661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9326" y="21600"/>
                      <a:pt x="21600" y="18360"/>
                      <a:pt x="21600" y="10800"/>
                    </a:cubicBezTo>
                    <a:cubicBezTo>
                      <a:pt x="21600" y="3240"/>
                      <a:pt x="19326" y="1080"/>
                      <a:pt x="11368" y="0"/>
                    </a:cubicBezTo>
                    <a:cubicBezTo>
                      <a:pt x="3411" y="0"/>
                      <a:pt x="0" y="3240"/>
                      <a:pt x="0" y="10800"/>
                    </a:cubicBezTo>
                    <a:cubicBezTo>
                      <a:pt x="0" y="18360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4" name="Oval 1157"/>
              <p:cNvSpPr/>
              <p:nvPr/>
            </p:nvSpPr>
            <p:spPr>
              <a:xfrm>
                <a:off x="5417485" y="833339"/>
                <a:ext cx="76611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5" name="Freeform 1158"/>
              <p:cNvSpPr/>
              <p:nvPr/>
            </p:nvSpPr>
            <p:spPr>
              <a:xfrm>
                <a:off x="5583215" y="833339"/>
                <a:ext cx="78176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8189" y="21600"/>
                      <a:pt x="21600" y="18189"/>
                      <a:pt x="21600" y="10232"/>
                    </a:cubicBezTo>
                    <a:cubicBezTo>
                      <a:pt x="21600" y="2274"/>
                      <a:pt x="18189" y="0"/>
                      <a:pt x="10232" y="0"/>
                    </a:cubicBezTo>
                    <a:cubicBezTo>
                      <a:pt x="2274" y="0"/>
                      <a:pt x="0" y="2274"/>
                      <a:pt x="0" y="10232"/>
                    </a:cubicBezTo>
                    <a:cubicBezTo>
                      <a:pt x="0" y="19326"/>
                      <a:pt x="2274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6" name="Oval 1159"/>
              <p:cNvSpPr/>
              <p:nvPr/>
            </p:nvSpPr>
            <p:spPr>
              <a:xfrm>
                <a:off x="6078841" y="497189"/>
                <a:ext cx="81303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7" name="Freeform 1160"/>
              <p:cNvSpPr/>
              <p:nvPr/>
            </p:nvSpPr>
            <p:spPr>
              <a:xfrm>
                <a:off x="10867804" y="336150"/>
                <a:ext cx="78000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3" h="21600" extrusionOk="0">
                    <a:moveTo>
                      <a:pt x="9720" y="21600"/>
                    </a:moveTo>
                    <a:cubicBezTo>
                      <a:pt x="17280" y="21600"/>
                      <a:pt x="20520" y="19326"/>
                      <a:pt x="20520" y="12505"/>
                    </a:cubicBezTo>
                    <a:cubicBezTo>
                      <a:pt x="21600" y="3411"/>
                      <a:pt x="18360" y="0"/>
                      <a:pt x="10800" y="0"/>
                    </a:cubicBezTo>
                    <a:cubicBezTo>
                      <a:pt x="3240" y="0"/>
                      <a:pt x="0" y="2274"/>
                      <a:pt x="0" y="10232"/>
                    </a:cubicBezTo>
                    <a:cubicBezTo>
                      <a:pt x="0" y="18189"/>
                      <a:pt x="2160" y="21600"/>
                      <a:pt x="97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8" name="Freeform 1161"/>
              <p:cNvSpPr/>
              <p:nvPr/>
            </p:nvSpPr>
            <p:spPr>
              <a:xfrm>
                <a:off x="794251" y="497189"/>
                <a:ext cx="78176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9326"/>
                      <a:pt x="21600" y="11368"/>
                    </a:cubicBezTo>
                    <a:cubicBezTo>
                      <a:pt x="21600" y="3411"/>
                      <a:pt x="19326" y="0"/>
                      <a:pt x="11368" y="0"/>
                    </a:cubicBezTo>
                    <a:cubicBezTo>
                      <a:pt x="2274" y="0"/>
                      <a:pt x="0" y="2274"/>
                      <a:pt x="0" y="11368"/>
                    </a:cubicBezTo>
                    <a:cubicBezTo>
                      <a:pt x="0" y="19326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49" name="Freeform 1162"/>
              <p:cNvSpPr/>
              <p:nvPr/>
            </p:nvSpPr>
            <p:spPr>
              <a:xfrm>
                <a:off x="0" y="816290"/>
                <a:ext cx="60409" cy="1108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57" h="20980" extrusionOk="0">
                    <a:moveTo>
                      <a:pt x="7200" y="923"/>
                    </a:moveTo>
                    <a:cubicBezTo>
                      <a:pt x="1200" y="-620"/>
                      <a:pt x="0" y="-620"/>
                      <a:pt x="0" y="4009"/>
                    </a:cubicBezTo>
                    <a:cubicBezTo>
                      <a:pt x="0" y="5551"/>
                      <a:pt x="0" y="7866"/>
                      <a:pt x="0" y="9409"/>
                    </a:cubicBezTo>
                    <a:cubicBezTo>
                      <a:pt x="0" y="13266"/>
                      <a:pt x="0" y="16351"/>
                      <a:pt x="0" y="19437"/>
                    </a:cubicBezTo>
                    <a:cubicBezTo>
                      <a:pt x="0" y="19437"/>
                      <a:pt x="1200" y="20980"/>
                      <a:pt x="2400" y="20980"/>
                    </a:cubicBezTo>
                    <a:cubicBezTo>
                      <a:pt x="14400" y="20209"/>
                      <a:pt x="21600" y="11723"/>
                      <a:pt x="15600" y="5551"/>
                    </a:cubicBezTo>
                    <a:cubicBezTo>
                      <a:pt x="14400" y="4009"/>
                      <a:pt x="12000" y="2466"/>
                      <a:pt x="7200" y="9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0" name="Freeform 1163"/>
              <p:cNvSpPr/>
              <p:nvPr/>
            </p:nvSpPr>
            <p:spPr>
              <a:xfrm>
                <a:off x="624007" y="497189"/>
                <a:ext cx="78000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2" h="21600" extrusionOk="0">
                    <a:moveTo>
                      <a:pt x="9922" y="21600"/>
                    </a:moveTo>
                    <a:cubicBezTo>
                      <a:pt x="17482" y="21600"/>
                      <a:pt x="20722" y="19326"/>
                      <a:pt x="20722" y="10232"/>
                    </a:cubicBezTo>
                    <a:cubicBezTo>
                      <a:pt x="20722" y="3411"/>
                      <a:pt x="17482" y="0"/>
                      <a:pt x="9922" y="0"/>
                    </a:cubicBezTo>
                    <a:cubicBezTo>
                      <a:pt x="2362" y="0"/>
                      <a:pt x="-878" y="3411"/>
                      <a:pt x="202" y="11368"/>
                    </a:cubicBezTo>
                    <a:cubicBezTo>
                      <a:pt x="202" y="19326"/>
                      <a:pt x="2362" y="21600"/>
                      <a:pt x="992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1" name="Freeform 1164"/>
              <p:cNvSpPr/>
              <p:nvPr/>
            </p:nvSpPr>
            <p:spPr>
              <a:xfrm>
                <a:off x="7068529" y="172151"/>
                <a:ext cx="76499" cy="780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2" h="20725" extrusionOk="0">
                    <a:moveTo>
                      <a:pt x="10800" y="20725"/>
                    </a:moveTo>
                    <a:cubicBezTo>
                      <a:pt x="18360" y="20725"/>
                      <a:pt x="21600" y="17485"/>
                      <a:pt x="20520" y="8845"/>
                    </a:cubicBezTo>
                    <a:cubicBezTo>
                      <a:pt x="20520" y="2365"/>
                      <a:pt x="18360" y="-875"/>
                      <a:pt x="9720" y="205"/>
                    </a:cubicBezTo>
                    <a:cubicBezTo>
                      <a:pt x="3240" y="205"/>
                      <a:pt x="0" y="2365"/>
                      <a:pt x="0" y="9925"/>
                    </a:cubicBezTo>
                    <a:cubicBezTo>
                      <a:pt x="0" y="17485"/>
                      <a:pt x="3240" y="20725"/>
                      <a:pt x="10800" y="207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2" name="Oval 1165"/>
              <p:cNvSpPr/>
              <p:nvPr/>
            </p:nvSpPr>
            <p:spPr>
              <a:xfrm>
                <a:off x="7234259" y="173547"/>
                <a:ext cx="76611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3" name="Freeform 1166"/>
              <p:cNvSpPr/>
              <p:nvPr/>
            </p:nvSpPr>
            <p:spPr>
              <a:xfrm>
                <a:off x="7396861" y="172151"/>
                <a:ext cx="76612" cy="780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5" extrusionOk="0">
                    <a:moveTo>
                      <a:pt x="11368" y="20725"/>
                    </a:moveTo>
                    <a:cubicBezTo>
                      <a:pt x="19326" y="20725"/>
                      <a:pt x="21600" y="17485"/>
                      <a:pt x="21600" y="8845"/>
                    </a:cubicBezTo>
                    <a:cubicBezTo>
                      <a:pt x="21600" y="2365"/>
                      <a:pt x="18189" y="-875"/>
                      <a:pt x="10232" y="205"/>
                    </a:cubicBezTo>
                    <a:cubicBezTo>
                      <a:pt x="2274" y="205"/>
                      <a:pt x="0" y="2365"/>
                      <a:pt x="0" y="9925"/>
                    </a:cubicBezTo>
                    <a:cubicBezTo>
                      <a:pt x="0" y="17485"/>
                      <a:pt x="3411" y="20725"/>
                      <a:pt x="11368" y="207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4" name="Freeform 1167"/>
              <p:cNvSpPr/>
              <p:nvPr/>
            </p:nvSpPr>
            <p:spPr>
              <a:xfrm>
                <a:off x="7557900" y="172151"/>
                <a:ext cx="78000" cy="780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3" h="20725" extrusionOk="0">
                    <a:moveTo>
                      <a:pt x="10800" y="20725"/>
                    </a:moveTo>
                    <a:cubicBezTo>
                      <a:pt x="18360" y="20725"/>
                      <a:pt x="21600" y="17485"/>
                      <a:pt x="20520" y="8845"/>
                    </a:cubicBezTo>
                    <a:cubicBezTo>
                      <a:pt x="20520" y="2365"/>
                      <a:pt x="17280" y="-875"/>
                      <a:pt x="9720" y="205"/>
                    </a:cubicBezTo>
                    <a:cubicBezTo>
                      <a:pt x="3240" y="205"/>
                      <a:pt x="0" y="2365"/>
                      <a:pt x="0" y="9925"/>
                    </a:cubicBezTo>
                    <a:cubicBezTo>
                      <a:pt x="0" y="17485"/>
                      <a:pt x="3240" y="20725"/>
                      <a:pt x="10800" y="207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5" name="Freeform 1168"/>
              <p:cNvSpPr/>
              <p:nvPr/>
            </p:nvSpPr>
            <p:spPr>
              <a:xfrm>
                <a:off x="7728321" y="172151"/>
                <a:ext cx="81302" cy="780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5" extrusionOk="0">
                    <a:moveTo>
                      <a:pt x="10800" y="20725"/>
                    </a:moveTo>
                    <a:cubicBezTo>
                      <a:pt x="18360" y="20725"/>
                      <a:pt x="21600" y="17485"/>
                      <a:pt x="21600" y="8845"/>
                    </a:cubicBezTo>
                    <a:cubicBezTo>
                      <a:pt x="21600" y="2365"/>
                      <a:pt x="18360" y="-875"/>
                      <a:pt x="10800" y="205"/>
                    </a:cubicBezTo>
                    <a:cubicBezTo>
                      <a:pt x="3240" y="205"/>
                      <a:pt x="0" y="2365"/>
                      <a:pt x="0" y="9925"/>
                    </a:cubicBezTo>
                    <a:cubicBezTo>
                      <a:pt x="1080" y="17485"/>
                      <a:pt x="3240" y="20725"/>
                      <a:pt x="10800" y="207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6" name="Freeform 1169"/>
              <p:cNvSpPr/>
              <p:nvPr/>
            </p:nvSpPr>
            <p:spPr>
              <a:xfrm>
                <a:off x="7895614" y="172151"/>
                <a:ext cx="76612" cy="780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5" extrusionOk="0">
                    <a:moveTo>
                      <a:pt x="11368" y="20725"/>
                    </a:moveTo>
                    <a:cubicBezTo>
                      <a:pt x="19326" y="20725"/>
                      <a:pt x="21600" y="17485"/>
                      <a:pt x="21600" y="8845"/>
                    </a:cubicBezTo>
                    <a:cubicBezTo>
                      <a:pt x="21600" y="2365"/>
                      <a:pt x="18189" y="-875"/>
                      <a:pt x="10232" y="205"/>
                    </a:cubicBezTo>
                    <a:cubicBezTo>
                      <a:pt x="2274" y="205"/>
                      <a:pt x="0" y="2365"/>
                      <a:pt x="0" y="11005"/>
                    </a:cubicBezTo>
                    <a:cubicBezTo>
                      <a:pt x="0" y="17485"/>
                      <a:pt x="3411" y="20725"/>
                      <a:pt x="11368" y="207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7" name="Freeform 1170"/>
              <p:cNvSpPr/>
              <p:nvPr/>
            </p:nvSpPr>
            <p:spPr>
              <a:xfrm>
                <a:off x="8056653" y="172167"/>
                <a:ext cx="78175" cy="77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0" extrusionOk="0">
                    <a:moveTo>
                      <a:pt x="10232" y="20720"/>
                    </a:moveTo>
                    <a:cubicBezTo>
                      <a:pt x="19326" y="20720"/>
                      <a:pt x="21600" y="17480"/>
                      <a:pt x="21600" y="11000"/>
                    </a:cubicBezTo>
                    <a:cubicBezTo>
                      <a:pt x="21600" y="2360"/>
                      <a:pt x="19326" y="-880"/>
                      <a:pt x="10232" y="200"/>
                    </a:cubicBezTo>
                    <a:cubicBezTo>
                      <a:pt x="3411" y="200"/>
                      <a:pt x="0" y="2360"/>
                      <a:pt x="0" y="9920"/>
                    </a:cubicBezTo>
                    <a:cubicBezTo>
                      <a:pt x="0" y="17480"/>
                      <a:pt x="3411" y="20720"/>
                      <a:pt x="10232" y="207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8" name="Freeform 1171"/>
              <p:cNvSpPr/>
              <p:nvPr/>
            </p:nvSpPr>
            <p:spPr>
              <a:xfrm>
                <a:off x="8219256" y="172159"/>
                <a:ext cx="81302" cy="78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3" extrusionOk="0">
                    <a:moveTo>
                      <a:pt x="10800" y="20723"/>
                    </a:moveTo>
                    <a:cubicBezTo>
                      <a:pt x="18360" y="20723"/>
                      <a:pt x="21600" y="17483"/>
                      <a:pt x="21600" y="9923"/>
                    </a:cubicBezTo>
                    <a:cubicBezTo>
                      <a:pt x="21600" y="2363"/>
                      <a:pt x="18360" y="-877"/>
                      <a:pt x="9720" y="203"/>
                    </a:cubicBezTo>
                    <a:cubicBezTo>
                      <a:pt x="3240" y="203"/>
                      <a:pt x="0" y="3443"/>
                      <a:pt x="0" y="11003"/>
                    </a:cubicBezTo>
                    <a:cubicBezTo>
                      <a:pt x="1080" y="17483"/>
                      <a:pt x="3240" y="20723"/>
                      <a:pt x="10800" y="207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59" name="Freeform 1172"/>
              <p:cNvSpPr/>
              <p:nvPr/>
            </p:nvSpPr>
            <p:spPr>
              <a:xfrm>
                <a:off x="9545094" y="173547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9326"/>
                      <a:pt x="21600" y="11368"/>
                    </a:cubicBezTo>
                    <a:cubicBezTo>
                      <a:pt x="21600" y="2274"/>
                      <a:pt x="19326" y="0"/>
                      <a:pt x="11368" y="0"/>
                    </a:cubicBezTo>
                    <a:cubicBezTo>
                      <a:pt x="3411" y="0"/>
                      <a:pt x="0" y="2274"/>
                      <a:pt x="0" y="10232"/>
                    </a:cubicBezTo>
                    <a:cubicBezTo>
                      <a:pt x="0" y="18189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0" name="Freeform 1173"/>
              <p:cNvSpPr/>
              <p:nvPr/>
            </p:nvSpPr>
            <p:spPr>
              <a:xfrm>
                <a:off x="9707696" y="172159"/>
                <a:ext cx="76612" cy="78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3" extrusionOk="0">
                    <a:moveTo>
                      <a:pt x="11368" y="20723"/>
                    </a:moveTo>
                    <a:cubicBezTo>
                      <a:pt x="19326" y="20723"/>
                      <a:pt x="21600" y="17483"/>
                      <a:pt x="21600" y="9923"/>
                    </a:cubicBezTo>
                    <a:cubicBezTo>
                      <a:pt x="21600" y="2363"/>
                      <a:pt x="19326" y="-877"/>
                      <a:pt x="10232" y="203"/>
                    </a:cubicBezTo>
                    <a:cubicBezTo>
                      <a:pt x="2274" y="203"/>
                      <a:pt x="0" y="2363"/>
                      <a:pt x="0" y="11003"/>
                    </a:cubicBezTo>
                    <a:cubicBezTo>
                      <a:pt x="0" y="17483"/>
                      <a:pt x="3411" y="20723"/>
                      <a:pt x="11368" y="207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1" name="Freeform 1174"/>
              <p:cNvSpPr/>
              <p:nvPr/>
            </p:nvSpPr>
            <p:spPr>
              <a:xfrm>
                <a:off x="9870299" y="172159"/>
                <a:ext cx="81303" cy="78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3" extrusionOk="0">
                    <a:moveTo>
                      <a:pt x="10800" y="20723"/>
                    </a:moveTo>
                    <a:cubicBezTo>
                      <a:pt x="18360" y="20723"/>
                      <a:pt x="21600" y="17483"/>
                      <a:pt x="21600" y="9923"/>
                    </a:cubicBezTo>
                    <a:cubicBezTo>
                      <a:pt x="21600" y="2363"/>
                      <a:pt x="18360" y="-877"/>
                      <a:pt x="9720" y="203"/>
                    </a:cubicBezTo>
                    <a:cubicBezTo>
                      <a:pt x="3240" y="203"/>
                      <a:pt x="0" y="3443"/>
                      <a:pt x="0" y="11003"/>
                    </a:cubicBezTo>
                    <a:cubicBezTo>
                      <a:pt x="1080" y="17483"/>
                      <a:pt x="3240" y="20723"/>
                      <a:pt x="10800" y="207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2" name="Freeform 1175"/>
              <p:cNvSpPr/>
              <p:nvPr/>
            </p:nvSpPr>
            <p:spPr>
              <a:xfrm>
                <a:off x="10043846" y="172159"/>
                <a:ext cx="78176" cy="78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3" extrusionOk="0">
                    <a:moveTo>
                      <a:pt x="11368" y="20723"/>
                    </a:moveTo>
                    <a:cubicBezTo>
                      <a:pt x="18189" y="20723"/>
                      <a:pt x="21600" y="17483"/>
                      <a:pt x="21600" y="9923"/>
                    </a:cubicBezTo>
                    <a:cubicBezTo>
                      <a:pt x="21600" y="2363"/>
                      <a:pt x="18189" y="-877"/>
                      <a:pt x="10232" y="203"/>
                    </a:cubicBezTo>
                    <a:cubicBezTo>
                      <a:pt x="2274" y="203"/>
                      <a:pt x="0" y="3443"/>
                      <a:pt x="0" y="11003"/>
                    </a:cubicBezTo>
                    <a:cubicBezTo>
                      <a:pt x="0" y="17483"/>
                      <a:pt x="3411" y="20723"/>
                      <a:pt x="11368" y="207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3" name="Freeform 1176"/>
              <p:cNvSpPr/>
              <p:nvPr/>
            </p:nvSpPr>
            <p:spPr>
              <a:xfrm>
                <a:off x="458102" y="497189"/>
                <a:ext cx="76611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9326" y="21600"/>
                      <a:pt x="21600" y="19326"/>
                      <a:pt x="21600" y="11368"/>
                    </a:cubicBezTo>
                    <a:cubicBezTo>
                      <a:pt x="21600" y="3411"/>
                      <a:pt x="19326" y="0"/>
                      <a:pt x="11368" y="0"/>
                    </a:cubicBezTo>
                    <a:cubicBezTo>
                      <a:pt x="3411" y="0"/>
                      <a:pt x="0" y="3411"/>
                      <a:pt x="0" y="10232"/>
                    </a:cubicBezTo>
                    <a:cubicBezTo>
                      <a:pt x="0" y="18189"/>
                      <a:pt x="341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4" name="Freeform 1177"/>
              <p:cNvSpPr/>
              <p:nvPr/>
            </p:nvSpPr>
            <p:spPr>
              <a:xfrm>
                <a:off x="10369052" y="172159"/>
                <a:ext cx="81302" cy="78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3" extrusionOk="0">
                    <a:moveTo>
                      <a:pt x="10800" y="20723"/>
                    </a:moveTo>
                    <a:cubicBezTo>
                      <a:pt x="18360" y="20723"/>
                      <a:pt x="21600" y="17483"/>
                      <a:pt x="21600" y="9923"/>
                    </a:cubicBezTo>
                    <a:cubicBezTo>
                      <a:pt x="21600" y="2363"/>
                      <a:pt x="18360" y="-877"/>
                      <a:pt x="9720" y="203"/>
                    </a:cubicBezTo>
                    <a:cubicBezTo>
                      <a:pt x="3240" y="203"/>
                      <a:pt x="0" y="3443"/>
                      <a:pt x="0" y="11003"/>
                    </a:cubicBezTo>
                    <a:cubicBezTo>
                      <a:pt x="0" y="17483"/>
                      <a:pt x="3240" y="20723"/>
                      <a:pt x="10800" y="207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5" name="Freeform 1178"/>
              <p:cNvSpPr/>
              <p:nvPr/>
            </p:nvSpPr>
            <p:spPr>
              <a:xfrm>
                <a:off x="10534781" y="172159"/>
                <a:ext cx="76612" cy="78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3" extrusionOk="0">
                    <a:moveTo>
                      <a:pt x="11368" y="20723"/>
                    </a:moveTo>
                    <a:cubicBezTo>
                      <a:pt x="18189" y="20723"/>
                      <a:pt x="21600" y="17483"/>
                      <a:pt x="21600" y="9923"/>
                    </a:cubicBezTo>
                    <a:cubicBezTo>
                      <a:pt x="21600" y="2363"/>
                      <a:pt x="18189" y="-877"/>
                      <a:pt x="10232" y="203"/>
                    </a:cubicBezTo>
                    <a:cubicBezTo>
                      <a:pt x="2274" y="203"/>
                      <a:pt x="0" y="3443"/>
                      <a:pt x="0" y="11003"/>
                    </a:cubicBezTo>
                    <a:cubicBezTo>
                      <a:pt x="0" y="17483"/>
                      <a:pt x="3411" y="20723"/>
                      <a:pt x="11368" y="2072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6" name="Oval 1179"/>
              <p:cNvSpPr/>
              <p:nvPr/>
            </p:nvSpPr>
            <p:spPr>
              <a:xfrm>
                <a:off x="3933735" y="1158544"/>
                <a:ext cx="76611" cy="81303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7" name="Freeform 1180"/>
              <p:cNvSpPr/>
              <p:nvPr/>
            </p:nvSpPr>
            <p:spPr>
              <a:xfrm>
                <a:off x="11032139" y="336150"/>
                <a:ext cx="78007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5" h="21600" extrusionOk="0">
                    <a:moveTo>
                      <a:pt x="9925" y="21600"/>
                    </a:moveTo>
                    <a:cubicBezTo>
                      <a:pt x="17485" y="21600"/>
                      <a:pt x="20725" y="18189"/>
                      <a:pt x="20725" y="10232"/>
                    </a:cubicBezTo>
                    <a:cubicBezTo>
                      <a:pt x="20725" y="2274"/>
                      <a:pt x="17485" y="0"/>
                      <a:pt x="8845" y="0"/>
                    </a:cubicBezTo>
                    <a:cubicBezTo>
                      <a:pt x="2365" y="0"/>
                      <a:pt x="-875" y="3411"/>
                      <a:pt x="205" y="11368"/>
                    </a:cubicBezTo>
                    <a:cubicBezTo>
                      <a:pt x="205" y="19326"/>
                      <a:pt x="2365" y="21600"/>
                      <a:pt x="992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8" name="Freeform 1181"/>
              <p:cNvSpPr/>
              <p:nvPr/>
            </p:nvSpPr>
            <p:spPr>
              <a:xfrm>
                <a:off x="2936230" y="1158544"/>
                <a:ext cx="76612" cy="813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8360"/>
                      <a:pt x="21600" y="10800"/>
                    </a:cubicBezTo>
                    <a:cubicBezTo>
                      <a:pt x="21600" y="3240"/>
                      <a:pt x="18189" y="0"/>
                      <a:pt x="11368" y="0"/>
                    </a:cubicBezTo>
                    <a:cubicBezTo>
                      <a:pt x="2274" y="0"/>
                      <a:pt x="0" y="3240"/>
                      <a:pt x="0" y="10800"/>
                    </a:cubicBezTo>
                    <a:cubicBezTo>
                      <a:pt x="0" y="18360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69" name="Freeform 1182"/>
              <p:cNvSpPr/>
              <p:nvPr/>
            </p:nvSpPr>
            <p:spPr>
              <a:xfrm>
                <a:off x="6078841" y="659792"/>
                <a:ext cx="8130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8360"/>
                      <a:pt x="21600" y="11880"/>
                    </a:cubicBezTo>
                    <a:cubicBezTo>
                      <a:pt x="21600" y="3240"/>
                      <a:pt x="18360" y="0"/>
                      <a:pt x="10800" y="0"/>
                    </a:cubicBezTo>
                    <a:cubicBezTo>
                      <a:pt x="3240" y="0"/>
                      <a:pt x="0" y="3240"/>
                      <a:pt x="0" y="10800"/>
                    </a:cubicBezTo>
                    <a:cubicBezTo>
                      <a:pt x="0" y="18360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0" name="Freeform 1183"/>
              <p:cNvSpPr/>
              <p:nvPr/>
            </p:nvSpPr>
            <p:spPr>
              <a:xfrm>
                <a:off x="10697385" y="336150"/>
                <a:ext cx="76611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8189" y="21600"/>
                      <a:pt x="21600" y="18189"/>
                      <a:pt x="21600" y="11368"/>
                    </a:cubicBezTo>
                    <a:cubicBezTo>
                      <a:pt x="21600" y="2274"/>
                      <a:pt x="19326" y="0"/>
                      <a:pt x="10232" y="0"/>
                    </a:cubicBezTo>
                    <a:cubicBezTo>
                      <a:pt x="3411" y="0"/>
                      <a:pt x="0" y="3411"/>
                      <a:pt x="0" y="11368"/>
                    </a:cubicBezTo>
                    <a:cubicBezTo>
                      <a:pt x="0" y="18189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1" name="Freeform 1184"/>
              <p:cNvSpPr/>
              <p:nvPr/>
            </p:nvSpPr>
            <p:spPr>
              <a:xfrm>
                <a:off x="7068529" y="336150"/>
                <a:ext cx="76611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9326" y="21600"/>
                      <a:pt x="21600" y="18189"/>
                      <a:pt x="21600" y="10232"/>
                    </a:cubicBezTo>
                    <a:cubicBezTo>
                      <a:pt x="21600" y="2274"/>
                      <a:pt x="19326" y="0"/>
                      <a:pt x="10232" y="0"/>
                    </a:cubicBezTo>
                    <a:cubicBezTo>
                      <a:pt x="3411" y="0"/>
                      <a:pt x="0" y="3411"/>
                      <a:pt x="0" y="11368"/>
                    </a:cubicBezTo>
                    <a:cubicBezTo>
                      <a:pt x="0" y="19326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2" name="Freeform 1185"/>
              <p:cNvSpPr/>
              <p:nvPr/>
            </p:nvSpPr>
            <p:spPr>
              <a:xfrm>
                <a:off x="11196137" y="663102"/>
                <a:ext cx="76612" cy="77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0" extrusionOk="0">
                    <a:moveTo>
                      <a:pt x="10232" y="20720"/>
                    </a:moveTo>
                    <a:cubicBezTo>
                      <a:pt x="18189" y="20720"/>
                      <a:pt x="21600" y="17480"/>
                      <a:pt x="21600" y="11000"/>
                    </a:cubicBezTo>
                    <a:cubicBezTo>
                      <a:pt x="21600" y="2360"/>
                      <a:pt x="19326" y="-880"/>
                      <a:pt x="10232" y="200"/>
                    </a:cubicBezTo>
                    <a:cubicBezTo>
                      <a:pt x="3411" y="200"/>
                      <a:pt x="0" y="2360"/>
                      <a:pt x="0" y="9920"/>
                    </a:cubicBezTo>
                    <a:cubicBezTo>
                      <a:pt x="0" y="17480"/>
                      <a:pt x="3411" y="20720"/>
                      <a:pt x="10232" y="207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3" name="Freeform 1186"/>
              <p:cNvSpPr/>
              <p:nvPr/>
            </p:nvSpPr>
            <p:spPr>
              <a:xfrm>
                <a:off x="6905926" y="336150"/>
                <a:ext cx="76612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8189" y="21600"/>
                      <a:pt x="21600" y="18189"/>
                      <a:pt x="21600" y="11368"/>
                    </a:cubicBezTo>
                    <a:cubicBezTo>
                      <a:pt x="21600" y="2274"/>
                      <a:pt x="19326" y="0"/>
                      <a:pt x="10232" y="0"/>
                    </a:cubicBezTo>
                    <a:cubicBezTo>
                      <a:pt x="2274" y="0"/>
                      <a:pt x="0" y="3411"/>
                      <a:pt x="0" y="11368"/>
                    </a:cubicBezTo>
                    <a:cubicBezTo>
                      <a:pt x="0" y="18189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4" name="Freeform 1187"/>
              <p:cNvSpPr/>
              <p:nvPr/>
            </p:nvSpPr>
            <p:spPr>
              <a:xfrm>
                <a:off x="6735505" y="336150"/>
                <a:ext cx="76612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9326" y="21600"/>
                      <a:pt x="21600" y="18189"/>
                      <a:pt x="21600" y="10232"/>
                    </a:cubicBezTo>
                    <a:cubicBezTo>
                      <a:pt x="21600" y="2274"/>
                      <a:pt x="18189" y="0"/>
                      <a:pt x="10232" y="0"/>
                    </a:cubicBezTo>
                    <a:cubicBezTo>
                      <a:pt x="2274" y="0"/>
                      <a:pt x="0" y="3411"/>
                      <a:pt x="0" y="11368"/>
                    </a:cubicBezTo>
                    <a:cubicBezTo>
                      <a:pt x="0" y="18189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5" name="Freeform 1188"/>
              <p:cNvSpPr/>
              <p:nvPr/>
            </p:nvSpPr>
            <p:spPr>
              <a:xfrm>
                <a:off x="4419980" y="995942"/>
                <a:ext cx="8130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9326"/>
                      <a:pt x="21600" y="10232"/>
                    </a:cubicBezTo>
                    <a:cubicBezTo>
                      <a:pt x="21600" y="2274"/>
                      <a:pt x="18360" y="0"/>
                      <a:pt x="10800" y="0"/>
                    </a:cubicBezTo>
                    <a:cubicBezTo>
                      <a:pt x="3240" y="0"/>
                      <a:pt x="0" y="3411"/>
                      <a:pt x="0" y="11368"/>
                    </a:cubicBezTo>
                    <a:cubicBezTo>
                      <a:pt x="1080" y="19326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6" name="Oval 1189"/>
              <p:cNvSpPr/>
              <p:nvPr/>
            </p:nvSpPr>
            <p:spPr>
              <a:xfrm>
                <a:off x="4595091" y="995942"/>
                <a:ext cx="76611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7" name="Freeform 1190"/>
              <p:cNvSpPr/>
              <p:nvPr/>
            </p:nvSpPr>
            <p:spPr>
              <a:xfrm>
                <a:off x="4756130" y="995942"/>
                <a:ext cx="78176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9326" y="21600"/>
                      <a:pt x="21600" y="19326"/>
                      <a:pt x="21600" y="11368"/>
                    </a:cubicBezTo>
                    <a:cubicBezTo>
                      <a:pt x="21600" y="2274"/>
                      <a:pt x="19326" y="0"/>
                      <a:pt x="10232" y="0"/>
                    </a:cubicBezTo>
                    <a:cubicBezTo>
                      <a:pt x="2274" y="0"/>
                      <a:pt x="0" y="3411"/>
                      <a:pt x="0" y="11368"/>
                    </a:cubicBezTo>
                    <a:cubicBezTo>
                      <a:pt x="0" y="19326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8" name="Freeform 1191"/>
              <p:cNvSpPr/>
              <p:nvPr/>
            </p:nvSpPr>
            <p:spPr>
              <a:xfrm>
                <a:off x="4918733" y="995942"/>
                <a:ext cx="8130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0520" y="19326"/>
                      <a:pt x="21600" y="11368"/>
                    </a:cubicBezTo>
                    <a:cubicBezTo>
                      <a:pt x="21600" y="3411"/>
                      <a:pt x="18360" y="0"/>
                      <a:pt x="10800" y="0"/>
                    </a:cubicBezTo>
                    <a:cubicBezTo>
                      <a:pt x="3240" y="0"/>
                      <a:pt x="0" y="3411"/>
                      <a:pt x="0" y="11368"/>
                    </a:cubicBezTo>
                    <a:cubicBezTo>
                      <a:pt x="0" y="19326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79" name="Freeform 1192"/>
              <p:cNvSpPr/>
              <p:nvPr/>
            </p:nvSpPr>
            <p:spPr>
              <a:xfrm>
                <a:off x="11358740" y="663102"/>
                <a:ext cx="76611" cy="77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0" extrusionOk="0">
                    <a:moveTo>
                      <a:pt x="11368" y="20720"/>
                    </a:moveTo>
                    <a:cubicBezTo>
                      <a:pt x="19326" y="20720"/>
                      <a:pt x="21600" y="17480"/>
                      <a:pt x="21600" y="11000"/>
                    </a:cubicBezTo>
                    <a:cubicBezTo>
                      <a:pt x="21600" y="2360"/>
                      <a:pt x="19326" y="-880"/>
                      <a:pt x="11368" y="200"/>
                    </a:cubicBezTo>
                    <a:cubicBezTo>
                      <a:pt x="3411" y="200"/>
                      <a:pt x="0" y="2360"/>
                      <a:pt x="0" y="9920"/>
                    </a:cubicBezTo>
                    <a:cubicBezTo>
                      <a:pt x="0" y="17480"/>
                      <a:pt x="3411" y="20720"/>
                      <a:pt x="11368" y="207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0" name="Freeform 1193"/>
              <p:cNvSpPr/>
              <p:nvPr/>
            </p:nvSpPr>
            <p:spPr>
              <a:xfrm>
                <a:off x="6569776" y="336150"/>
                <a:ext cx="79739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8189"/>
                      <a:pt x="21600" y="10232"/>
                    </a:cubicBezTo>
                    <a:cubicBezTo>
                      <a:pt x="20520" y="2274"/>
                      <a:pt x="18360" y="0"/>
                      <a:pt x="9720" y="0"/>
                    </a:cubicBezTo>
                    <a:cubicBezTo>
                      <a:pt x="3240" y="0"/>
                      <a:pt x="0" y="3411"/>
                      <a:pt x="0" y="11368"/>
                    </a:cubicBezTo>
                    <a:cubicBezTo>
                      <a:pt x="0" y="19326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1" name="Freeform 1194"/>
              <p:cNvSpPr/>
              <p:nvPr/>
            </p:nvSpPr>
            <p:spPr>
              <a:xfrm>
                <a:off x="5084462" y="995942"/>
                <a:ext cx="78176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9326"/>
                      <a:pt x="21600" y="11368"/>
                    </a:cubicBezTo>
                    <a:cubicBezTo>
                      <a:pt x="21600" y="3411"/>
                      <a:pt x="18189" y="0"/>
                      <a:pt x="11368" y="0"/>
                    </a:cubicBezTo>
                    <a:cubicBezTo>
                      <a:pt x="2274" y="0"/>
                      <a:pt x="0" y="3411"/>
                      <a:pt x="0" y="11368"/>
                    </a:cubicBezTo>
                    <a:cubicBezTo>
                      <a:pt x="0" y="19326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2" name="Freeform 1195"/>
              <p:cNvSpPr/>
              <p:nvPr/>
            </p:nvSpPr>
            <p:spPr>
              <a:xfrm>
                <a:off x="11857492" y="995942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9326" y="21600"/>
                      <a:pt x="21600" y="18189"/>
                      <a:pt x="21600" y="10232"/>
                    </a:cubicBezTo>
                    <a:cubicBezTo>
                      <a:pt x="21600" y="3411"/>
                      <a:pt x="18189" y="0"/>
                      <a:pt x="10232" y="0"/>
                    </a:cubicBezTo>
                    <a:cubicBezTo>
                      <a:pt x="3411" y="0"/>
                      <a:pt x="0" y="3411"/>
                      <a:pt x="0" y="11368"/>
                    </a:cubicBezTo>
                    <a:cubicBezTo>
                      <a:pt x="0" y="19326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3" name="Freeform 1196"/>
              <p:cNvSpPr/>
              <p:nvPr/>
            </p:nvSpPr>
            <p:spPr>
              <a:xfrm>
                <a:off x="12018532" y="995942"/>
                <a:ext cx="8130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8189"/>
                      <a:pt x="21600" y="11368"/>
                    </a:cubicBezTo>
                    <a:cubicBezTo>
                      <a:pt x="21600" y="3411"/>
                      <a:pt x="18360" y="0"/>
                      <a:pt x="10800" y="0"/>
                    </a:cubicBezTo>
                    <a:cubicBezTo>
                      <a:pt x="3240" y="0"/>
                      <a:pt x="0" y="3411"/>
                      <a:pt x="0" y="10232"/>
                    </a:cubicBezTo>
                    <a:cubicBezTo>
                      <a:pt x="0" y="19326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4" name="Freeform 1197"/>
              <p:cNvSpPr/>
              <p:nvPr/>
            </p:nvSpPr>
            <p:spPr>
              <a:xfrm>
                <a:off x="3106650" y="1158544"/>
                <a:ext cx="76612" cy="813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8360"/>
                      <a:pt x="21600" y="10800"/>
                    </a:cubicBezTo>
                    <a:cubicBezTo>
                      <a:pt x="21600" y="3240"/>
                      <a:pt x="19326" y="0"/>
                      <a:pt x="10232" y="0"/>
                    </a:cubicBezTo>
                    <a:cubicBezTo>
                      <a:pt x="3411" y="0"/>
                      <a:pt x="0" y="3240"/>
                      <a:pt x="0" y="10800"/>
                    </a:cubicBezTo>
                    <a:cubicBezTo>
                      <a:pt x="0" y="18360"/>
                      <a:pt x="341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5" name="Freeform 1198"/>
              <p:cNvSpPr/>
              <p:nvPr/>
            </p:nvSpPr>
            <p:spPr>
              <a:xfrm>
                <a:off x="11527597" y="659792"/>
                <a:ext cx="8130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8360"/>
                      <a:pt x="21600" y="11880"/>
                    </a:cubicBezTo>
                    <a:cubicBezTo>
                      <a:pt x="21600" y="3240"/>
                      <a:pt x="18360" y="0"/>
                      <a:pt x="10800" y="0"/>
                    </a:cubicBezTo>
                    <a:cubicBezTo>
                      <a:pt x="3240" y="0"/>
                      <a:pt x="0" y="3240"/>
                      <a:pt x="0" y="10800"/>
                    </a:cubicBezTo>
                    <a:cubicBezTo>
                      <a:pt x="0" y="18360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6" name="Freeform 1199"/>
              <p:cNvSpPr/>
              <p:nvPr/>
            </p:nvSpPr>
            <p:spPr>
              <a:xfrm>
                <a:off x="3766442" y="1158544"/>
                <a:ext cx="78000" cy="813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3" h="21600" extrusionOk="0">
                    <a:moveTo>
                      <a:pt x="9720" y="21600"/>
                    </a:moveTo>
                    <a:cubicBezTo>
                      <a:pt x="18360" y="21600"/>
                      <a:pt x="20520" y="18360"/>
                      <a:pt x="20520" y="11880"/>
                    </a:cubicBezTo>
                    <a:cubicBezTo>
                      <a:pt x="21600" y="3240"/>
                      <a:pt x="18360" y="0"/>
                      <a:pt x="10800" y="0"/>
                    </a:cubicBezTo>
                    <a:cubicBezTo>
                      <a:pt x="3240" y="0"/>
                      <a:pt x="0" y="3240"/>
                      <a:pt x="0" y="10800"/>
                    </a:cubicBezTo>
                    <a:cubicBezTo>
                      <a:pt x="0" y="18360"/>
                      <a:pt x="3240" y="20520"/>
                      <a:pt x="97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7" name="Freeform 1200"/>
              <p:cNvSpPr/>
              <p:nvPr/>
            </p:nvSpPr>
            <p:spPr>
              <a:xfrm>
                <a:off x="3597585" y="1158544"/>
                <a:ext cx="76612" cy="813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8360"/>
                      <a:pt x="21600" y="11880"/>
                    </a:cubicBezTo>
                    <a:cubicBezTo>
                      <a:pt x="21600" y="3240"/>
                      <a:pt x="19326" y="1080"/>
                      <a:pt x="11368" y="0"/>
                    </a:cubicBezTo>
                    <a:cubicBezTo>
                      <a:pt x="3411" y="0"/>
                      <a:pt x="0" y="3240"/>
                      <a:pt x="0" y="10800"/>
                    </a:cubicBezTo>
                    <a:cubicBezTo>
                      <a:pt x="0" y="18360"/>
                      <a:pt x="341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8" name="Freeform 1201"/>
              <p:cNvSpPr/>
              <p:nvPr/>
            </p:nvSpPr>
            <p:spPr>
              <a:xfrm>
                <a:off x="11694890" y="833339"/>
                <a:ext cx="76611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8189"/>
                      <a:pt x="21600" y="11368"/>
                    </a:cubicBezTo>
                    <a:cubicBezTo>
                      <a:pt x="21600" y="3411"/>
                      <a:pt x="19326" y="0"/>
                      <a:pt x="11368" y="0"/>
                    </a:cubicBezTo>
                    <a:cubicBezTo>
                      <a:pt x="2274" y="0"/>
                      <a:pt x="0" y="2274"/>
                      <a:pt x="0" y="10232"/>
                    </a:cubicBezTo>
                    <a:cubicBezTo>
                      <a:pt x="0" y="18189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89" name="Freeform 1202"/>
              <p:cNvSpPr/>
              <p:nvPr/>
            </p:nvSpPr>
            <p:spPr>
              <a:xfrm>
                <a:off x="11527597" y="833339"/>
                <a:ext cx="8130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8189"/>
                      <a:pt x="21600" y="10232"/>
                    </a:cubicBezTo>
                    <a:cubicBezTo>
                      <a:pt x="21600" y="2274"/>
                      <a:pt x="18360" y="0"/>
                      <a:pt x="9720" y="0"/>
                    </a:cubicBezTo>
                    <a:cubicBezTo>
                      <a:pt x="3240" y="0"/>
                      <a:pt x="0" y="3411"/>
                      <a:pt x="0" y="11368"/>
                    </a:cubicBezTo>
                    <a:cubicBezTo>
                      <a:pt x="1080" y="18189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90" name="Oval 1203"/>
              <p:cNvSpPr/>
              <p:nvPr/>
            </p:nvSpPr>
            <p:spPr>
              <a:xfrm>
                <a:off x="3434982" y="1158544"/>
                <a:ext cx="76611" cy="81303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91" name="Freeform 1204"/>
              <p:cNvSpPr/>
              <p:nvPr/>
            </p:nvSpPr>
            <p:spPr>
              <a:xfrm>
                <a:off x="1285187" y="659792"/>
                <a:ext cx="7661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9326" y="21600"/>
                      <a:pt x="21600" y="18360"/>
                      <a:pt x="21600" y="9720"/>
                    </a:cubicBezTo>
                    <a:cubicBezTo>
                      <a:pt x="21600" y="3240"/>
                      <a:pt x="18189" y="0"/>
                      <a:pt x="10232" y="0"/>
                    </a:cubicBezTo>
                    <a:cubicBezTo>
                      <a:pt x="2274" y="1080"/>
                      <a:pt x="0" y="3240"/>
                      <a:pt x="0" y="11880"/>
                    </a:cubicBezTo>
                    <a:cubicBezTo>
                      <a:pt x="0" y="18360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92" name="Freeform 1205"/>
              <p:cNvSpPr/>
              <p:nvPr/>
            </p:nvSpPr>
            <p:spPr>
              <a:xfrm>
                <a:off x="1455607" y="659792"/>
                <a:ext cx="7661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8360"/>
                      <a:pt x="21600" y="11880"/>
                    </a:cubicBezTo>
                    <a:cubicBezTo>
                      <a:pt x="21600" y="3240"/>
                      <a:pt x="19326" y="1080"/>
                      <a:pt x="11368" y="0"/>
                    </a:cubicBezTo>
                    <a:cubicBezTo>
                      <a:pt x="3411" y="0"/>
                      <a:pt x="0" y="3240"/>
                      <a:pt x="0" y="10800"/>
                    </a:cubicBezTo>
                    <a:cubicBezTo>
                      <a:pt x="0" y="18360"/>
                      <a:pt x="341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93" name="Freeform 1206"/>
              <p:cNvSpPr/>
              <p:nvPr/>
            </p:nvSpPr>
            <p:spPr>
              <a:xfrm>
                <a:off x="3267690" y="1158544"/>
                <a:ext cx="81302" cy="813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8360"/>
                      <a:pt x="21600" y="9720"/>
                    </a:cubicBezTo>
                    <a:cubicBezTo>
                      <a:pt x="20520" y="3240"/>
                      <a:pt x="18360" y="0"/>
                      <a:pt x="9720" y="0"/>
                    </a:cubicBezTo>
                    <a:cubicBezTo>
                      <a:pt x="3240" y="0"/>
                      <a:pt x="0" y="3240"/>
                      <a:pt x="0" y="10800"/>
                    </a:cubicBezTo>
                    <a:cubicBezTo>
                      <a:pt x="0" y="18360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94" name="Freeform 1207"/>
              <p:cNvSpPr/>
              <p:nvPr/>
            </p:nvSpPr>
            <p:spPr>
              <a:xfrm>
                <a:off x="2279565" y="995942"/>
                <a:ext cx="8130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360" y="21600"/>
                      <a:pt x="21600" y="19326"/>
                      <a:pt x="21600" y="10232"/>
                    </a:cubicBezTo>
                    <a:cubicBezTo>
                      <a:pt x="21600" y="2274"/>
                      <a:pt x="18360" y="0"/>
                      <a:pt x="9720" y="0"/>
                    </a:cubicBezTo>
                    <a:cubicBezTo>
                      <a:pt x="3240" y="0"/>
                      <a:pt x="0" y="3411"/>
                      <a:pt x="0" y="11368"/>
                    </a:cubicBezTo>
                    <a:cubicBezTo>
                      <a:pt x="1080" y="19326"/>
                      <a:pt x="324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95" name="Freeform 1208"/>
              <p:cNvSpPr/>
              <p:nvPr/>
            </p:nvSpPr>
            <p:spPr>
              <a:xfrm>
                <a:off x="11358740" y="497189"/>
                <a:ext cx="76507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5" h="21600" extrusionOk="0">
                    <a:moveTo>
                      <a:pt x="9720" y="21600"/>
                    </a:moveTo>
                    <a:cubicBezTo>
                      <a:pt x="17280" y="21600"/>
                      <a:pt x="20520" y="19326"/>
                      <a:pt x="20520" y="12505"/>
                    </a:cubicBezTo>
                    <a:cubicBezTo>
                      <a:pt x="21600" y="3411"/>
                      <a:pt x="18360" y="0"/>
                      <a:pt x="11880" y="0"/>
                    </a:cubicBezTo>
                    <a:cubicBezTo>
                      <a:pt x="3240" y="0"/>
                      <a:pt x="0" y="3411"/>
                      <a:pt x="0" y="10232"/>
                    </a:cubicBezTo>
                    <a:cubicBezTo>
                      <a:pt x="0" y="18189"/>
                      <a:pt x="2160" y="21600"/>
                      <a:pt x="97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96" name="Freeform 1209"/>
              <p:cNvSpPr/>
              <p:nvPr/>
            </p:nvSpPr>
            <p:spPr>
              <a:xfrm>
                <a:off x="5247065" y="83333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9326" y="21600"/>
                      <a:pt x="21600" y="18189"/>
                      <a:pt x="21600" y="10232"/>
                    </a:cubicBezTo>
                    <a:cubicBezTo>
                      <a:pt x="21600" y="2274"/>
                      <a:pt x="18189" y="0"/>
                      <a:pt x="10232" y="0"/>
                    </a:cubicBezTo>
                    <a:cubicBezTo>
                      <a:pt x="2274" y="0"/>
                      <a:pt x="0" y="3411"/>
                      <a:pt x="0" y="11368"/>
                    </a:cubicBezTo>
                    <a:cubicBezTo>
                      <a:pt x="0" y="18189"/>
                      <a:pt x="341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1498" name="Group 1411"/>
            <p:cNvGrpSpPr/>
            <p:nvPr/>
          </p:nvGrpSpPr>
          <p:grpSpPr>
            <a:xfrm>
              <a:off x="4690" y="1303948"/>
              <a:ext cx="12099835" cy="1719527"/>
              <a:chOff x="0" y="0"/>
              <a:chExt cx="12099834" cy="1719525"/>
            </a:xfrm>
          </p:grpSpPr>
          <p:sp>
            <p:nvSpPr>
              <p:cNvPr id="1298" name="Freeform 1211"/>
              <p:cNvSpPr/>
              <p:nvPr/>
            </p:nvSpPr>
            <p:spPr>
              <a:xfrm>
                <a:off x="5084462" y="1479059"/>
                <a:ext cx="78176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9326" y="21600"/>
                      <a:pt x="21600" y="18189"/>
                      <a:pt x="21600" y="10232"/>
                    </a:cubicBezTo>
                    <a:cubicBezTo>
                      <a:pt x="21600" y="2274"/>
                      <a:pt x="18189" y="0"/>
                      <a:pt x="10232" y="0"/>
                    </a:cubicBezTo>
                    <a:cubicBezTo>
                      <a:pt x="2274" y="0"/>
                      <a:pt x="0" y="3411"/>
                      <a:pt x="0" y="11368"/>
                    </a:cubicBezTo>
                    <a:cubicBezTo>
                      <a:pt x="0" y="18189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299" name="Freeform 1212"/>
              <p:cNvSpPr/>
              <p:nvPr/>
            </p:nvSpPr>
            <p:spPr>
              <a:xfrm>
                <a:off x="11196137" y="114290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8189" y="21600"/>
                      <a:pt x="21600" y="19326"/>
                      <a:pt x="21600" y="12505"/>
                    </a:cubicBezTo>
                    <a:cubicBezTo>
                      <a:pt x="21600" y="3411"/>
                      <a:pt x="19326" y="0"/>
                      <a:pt x="12505" y="0"/>
                    </a:cubicBezTo>
                    <a:cubicBezTo>
                      <a:pt x="3411" y="0"/>
                      <a:pt x="0" y="2274"/>
                      <a:pt x="0" y="10232"/>
                    </a:cubicBezTo>
                    <a:cubicBezTo>
                      <a:pt x="0" y="18189"/>
                      <a:pt x="227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0" name="Freeform 1213"/>
              <p:cNvSpPr/>
              <p:nvPr/>
            </p:nvSpPr>
            <p:spPr>
              <a:xfrm>
                <a:off x="1119457" y="1308823"/>
                <a:ext cx="81302" cy="779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20" extrusionOk="0">
                    <a:moveTo>
                      <a:pt x="10800" y="20720"/>
                    </a:moveTo>
                    <a:cubicBezTo>
                      <a:pt x="18360" y="20720"/>
                      <a:pt x="21600" y="17480"/>
                      <a:pt x="21600" y="11000"/>
                    </a:cubicBezTo>
                    <a:cubicBezTo>
                      <a:pt x="21600" y="2360"/>
                      <a:pt x="18360" y="-880"/>
                      <a:pt x="10800" y="200"/>
                    </a:cubicBezTo>
                    <a:cubicBezTo>
                      <a:pt x="3240" y="200"/>
                      <a:pt x="0" y="2360"/>
                      <a:pt x="0" y="9920"/>
                    </a:cubicBezTo>
                    <a:cubicBezTo>
                      <a:pt x="0" y="17480"/>
                      <a:pt x="3240" y="20720"/>
                      <a:pt x="10800" y="207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1" name="Freeform 1214"/>
              <p:cNvSpPr/>
              <p:nvPr/>
            </p:nvSpPr>
            <p:spPr>
              <a:xfrm>
                <a:off x="10533394" y="981870"/>
                <a:ext cx="77999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22" h="21600" extrusionOk="0">
                    <a:moveTo>
                      <a:pt x="9922" y="21600"/>
                    </a:moveTo>
                    <a:cubicBezTo>
                      <a:pt x="17482" y="21600"/>
                      <a:pt x="20722" y="19326"/>
                      <a:pt x="20722" y="11368"/>
                    </a:cubicBezTo>
                    <a:cubicBezTo>
                      <a:pt x="20722" y="3411"/>
                      <a:pt x="18562" y="0"/>
                      <a:pt x="11002" y="0"/>
                    </a:cubicBezTo>
                    <a:cubicBezTo>
                      <a:pt x="3442" y="0"/>
                      <a:pt x="202" y="2274"/>
                      <a:pt x="202" y="9095"/>
                    </a:cubicBezTo>
                    <a:cubicBezTo>
                      <a:pt x="-878" y="18189"/>
                      <a:pt x="2362" y="21600"/>
                      <a:pt x="992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2" name="Freeform 1215"/>
              <p:cNvSpPr/>
              <p:nvPr/>
            </p:nvSpPr>
            <p:spPr>
              <a:xfrm>
                <a:off x="10697385" y="818119"/>
                <a:ext cx="76611" cy="777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11368" y="20659"/>
                    </a:moveTo>
                    <a:cubicBezTo>
                      <a:pt x="17053" y="19579"/>
                      <a:pt x="21600" y="15259"/>
                      <a:pt x="21600" y="9859"/>
                    </a:cubicBezTo>
                    <a:cubicBezTo>
                      <a:pt x="21600" y="4459"/>
                      <a:pt x="15916" y="-941"/>
                      <a:pt x="10232" y="139"/>
                    </a:cubicBezTo>
                    <a:cubicBezTo>
                      <a:pt x="4547" y="139"/>
                      <a:pt x="0" y="4459"/>
                      <a:pt x="0" y="9859"/>
                    </a:cubicBezTo>
                    <a:cubicBezTo>
                      <a:pt x="0" y="16339"/>
                      <a:pt x="5684" y="20659"/>
                      <a:pt x="11368" y="206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3" name="Freeform 1216"/>
              <p:cNvSpPr/>
              <p:nvPr/>
            </p:nvSpPr>
            <p:spPr>
              <a:xfrm>
                <a:off x="3932587" y="1641662"/>
                <a:ext cx="77760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9" h="21600" extrusionOk="0">
                    <a:moveTo>
                      <a:pt x="9859" y="21600"/>
                    </a:moveTo>
                    <a:cubicBezTo>
                      <a:pt x="15259" y="21600"/>
                      <a:pt x="19579" y="17053"/>
                      <a:pt x="20659" y="11368"/>
                    </a:cubicBezTo>
                    <a:cubicBezTo>
                      <a:pt x="20659" y="5684"/>
                      <a:pt x="16339" y="0"/>
                      <a:pt x="9859" y="0"/>
                    </a:cubicBezTo>
                    <a:cubicBezTo>
                      <a:pt x="4459" y="0"/>
                      <a:pt x="-941" y="4547"/>
                      <a:pt x="139" y="11368"/>
                    </a:cubicBezTo>
                    <a:cubicBezTo>
                      <a:pt x="-941" y="17053"/>
                      <a:pt x="4459" y="21600"/>
                      <a:pt x="985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4" name="Freeform 1217"/>
              <p:cNvSpPr/>
              <p:nvPr/>
            </p:nvSpPr>
            <p:spPr>
              <a:xfrm>
                <a:off x="10534781" y="645720"/>
                <a:ext cx="77761" cy="762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9" h="20659" extrusionOk="0">
                    <a:moveTo>
                      <a:pt x="10800" y="20520"/>
                    </a:moveTo>
                    <a:cubicBezTo>
                      <a:pt x="16200" y="20520"/>
                      <a:pt x="21600" y="16200"/>
                      <a:pt x="20520" y="9720"/>
                    </a:cubicBezTo>
                    <a:cubicBezTo>
                      <a:pt x="19440" y="3240"/>
                      <a:pt x="15120" y="0"/>
                      <a:pt x="9720" y="0"/>
                    </a:cubicBezTo>
                    <a:cubicBezTo>
                      <a:pt x="3240" y="108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80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5" name="Freeform 1218"/>
              <p:cNvSpPr/>
              <p:nvPr/>
            </p:nvSpPr>
            <p:spPr>
              <a:xfrm>
                <a:off x="10206449" y="645720"/>
                <a:ext cx="77760" cy="79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9" h="21600" extrusionOk="0">
                    <a:moveTo>
                      <a:pt x="9720" y="21600"/>
                    </a:moveTo>
                    <a:cubicBezTo>
                      <a:pt x="15120" y="21600"/>
                      <a:pt x="20520" y="16200"/>
                      <a:pt x="2052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4320" y="20520"/>
                      <a:pt x="97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6" name="Freeform 1219"/>
              <p:cNvSpPr/>
              <p:nvPr/>
            </p:nvSpPr>
            <p:spPr>
              <a:xfrm>
                <a:off x="8884153" y="483117"/>
                <a:ext cx="77761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9" h="21600" extrusionOk="0">
                    <a:moveTo>
                      <a:pt x="9859" y="21600"/>
                    </a:moveTo>
                    <a:cubicBezTo>
                      <a:pt x="16339" y="21600"/>
                      <a:pt x="20659" y="15916"/>
                      <a:pt x="20659" y="10232"/>
                    </a:cubicBezTo>
                    <a:cubicBezTo>
                      <a:pt x="19579" y="3411"/>
                      <a:pt x="15259" y="0"/>
                      <a:pt x="9859" y="0"/>
                    </a:cubicBezTo>
                    <a:cubicBezTo>
                      <a:pt x="4459" y="0"/>
                      <a:pt x="-941" y="5684"/>
                      <a:pt x="139" y="11368"/>
                    </a:cubicBezTo>
                    <a:cubicBezTo>
                      <a:pt x="139" y="17053"/>
                      <a:pt x="4459" y="21600"/>
                      <a:pt x="985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7" name="Freeform 1220"/>
              <p:cNvSpPr/>
              <p:nvPr/>
            </p:nvSpPr>
            <p:spPr>
              <a:xfrm>
                <a:off x="10043846" y="645720"/>
                <a:ext cx="78176" cy="79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916" y="21600"/>
                      <a:pt x="21600" y="16200"/>
                      <a:pt x="21600" y="10800"/>
                    </a:cubicBezTo>
                    <a:cubicBezTo>
                      <a:pt x="21600" y="5400"/>
                      <a:pt x="17053" y="0"/>
                      <a:pt x="10232" y="0"/>
                    </a:cubicBezTo>
                    <a:cubicBezTo>
                      <a:pt x="4547" y="0"/>
                      <a:pt x="0" y="5400"/>
                      <a:pt x="0" y="10800"/>
                    </a:cubicBezTo>
                    <a:cubicBezTo>
                      <a:pt x="0" y="16200"/>
                      <a:pt x="4547" y="2052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8" name="Freeform 1221"/>
              <p:cNvSpPr/>
              <p:nvPr/>
            </p:nvSpPr>
            <p:spPr>
              <a:xfrm>
                <a:off x="9870299" y="645720"/>
                <a:ext cx="81303" cy="79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880" y="21600"/>
                    </a:moveTo>
                    <a:cubicBezTo>
                      <a:pt x="17280" y="20520"/>
                      <a:pt x="21600" y="16200"/>
                      <a:pt x="21600" y="10800"/>
                    </a:cubicBezTo>
                    <a:cubicBezTo>
                      <a:pt x="20520" y="4320"/>
                      <a:pt x="16200" y="0"/>
                      <a:pt x="10800" y="0"/>
                    </a:cubicBezTo>
                    <a:cubicBezTo>
                      <a:pt x="4320" y="0"/>
                      <a:pt x="0" y="5400"/>
                      <a:pt x="0" y="11880"/>
                    </a:cubicBezTo>
                    <a:cubicBezTo>
                      <a:pt x="1080" y="17280"/>
                      <a:pt x="6480" y="21600"/>
                      <a:pt x="118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09" name="Freeform 1222"/>
              <p:cNvSpPr/>
              <p:nvPr/>
            </p:nvSpPr>
            <p:spPr>
              <a:xfrm>
                <a:off x="8718008" y="483117"/>
                <a:ext cx="81303" cy="778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84" extrusionOk="0">
                    <a:moveTo>
                      <a:pt x="9720" y="20520"/>
                    </a:moveTo>
                    <a:cubicBezTo>
                      <a:pt x="15120" y="21600"/>
                      <a:pt x="21600" y="17280"/>
                      <a:pt x="21600" y="9720"/>
                    </a:cubicBezTo>
                    <a:cubicBezTo>
                      <a:pt x="20520" y="432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9720"/>
                    </a:cubicBezTo>
                    <a:cubicBezTo>
                      <a:pt x="0" y="15120"/>
                      <a:pt x="4320" y="20520"/>
                      <a:pt x="972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0" name="Freeform 1223"/>
              <p:cNvSpPr/>
              <p:nvPr/>
            </p:nvSpPr>
            <p:spPr>
              <a:xfrm>
                <a:off x="8555406" y="483117"/>
                <a:ext cx="77758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8" h="21600" extrusionOk="0">
                    <a:moveTo>
                      <a:pt x="9720" y="21600"/>
                    </a:moveTo>
                    <a:cubicBezTo>
                      <a:pt x="15120" y="21600"/>
                      <a:pt x="20520" y="17053"/>
                      <a:pt x="20520" y="11368"/>
                    </a:cubicBezTo>
                    <a:cubicBezTo>
                      <a:pt x="21600" y="4547"/>
                      <a:pt x="16200" y="0"/>
                      <a:pt x="9720" y="0"/>
                    </a:cubicBezTo>
                    <a:cubicBezTo>
                      <a:pt x="5400" y="0"/>
                      <a:pt x="0" y="4547"/>
                      <a:pt x="0" y="10232"/>
                    </a:cubicBezTo>
                    <a:cubicBezTo>
                      <a:pt x="0" y="17053"/>
                      <a:pt x="4320" y="21600"/>
                      <a:pt x="97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1" name="Freeform 1224"/>
              <p:cNvSpPr/>
              <p:nvPr/>
            </p:nvSpPr>
            <p:spPr>
              <a:xfrm>
                <a:off x="7894465" y="645720"/>
                <a:ext cx="77760" cy="763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9" h="20687" extrusionOk="0">
                    <a:moveTo>
                      <a:pt x="10939" y="20520"/>
                    </a:moveTo>
                    <a:cubicBezTo>
                      <a:pt x="16339" y="20520"/>
                      <a:pt x="20659" y="16200"/>
                      <a:pt x="20659" y="10800"/>
                    </a:cubicBezTo>
                    <a:cubicBezTo>
                      <a:pt x="20659" y="4320"/>
                      <a:pt x="15259" y="0"/>
                      <a:pt x="9859" y="0"/>
                    </a:cubicBezTo>
                    <a:cubicBezTo>
                      <a:pt x="4459" y="0"/>
                      <a:pt x="-941" y="5400"/>
                      <a:pt x="139" y="11880"/>
                    </a:cubicBezTo>
                    <a:cubicBezTo>
                      <a:pt x="139" y="17280"/>
                      <a:pt x="5539" y="21600"/>
                      <a:pt x="10939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2" name="Freeform 1225"/>
              <p:cNvSpPr/>
              <p:nvPr/>
            </p:nvSpPr>
            <p:spPr>
              <a:xfrm>
                <a:off x="8384985" y="483117"/>
                <a:ext cx="77758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8" h="21600" extrusionOk="0">
                    <a:moveTo>
                      <a:pt x="9720" y="21600"/>
                    </a:moveTo>
                    <a:cubicBezTo>
                      <a:pt x="16200" y="21600"/>
                      <a:pt x="21600" y="17053"/>
                      <a:pt x="20520" y="10232"/>
                    </a:cubicBezTo>
                    <a:cubicBezTo>
                      <a:pt x="19440" y="3411"/>
                      <a:pt x="16200" y="0"/>
                      <a:pt x="9720" y="0"/>
                    </a:cubicBezTo>
                    <a:cubicBezTo>
                      <a:pt x="4320" y="0"/>
                      <a:pt x="0" y="5684"/>
                      <a:pt x="0" y="11368"/>
                    </a:cubicBezTo>
                    <a:cubicBezTo>
                      <a:pt x="0" y="17053"/>
                      <a:pt x="4320" y="21600"/>
                      <a:pt x="97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3" name="Freeform 1226"/>
              <p:cNvSpPr/>
              <p:nvPr/>
            </p:nvSpPr>
            <p:spPr>
              <a:xfrm>
                <a:off x="7728321" y="645720"/>
                <a:ext cx="81302" cy="762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10800" y="2052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8360" y="1080"/>
                      <a:pt x="11880" y="0"/>
                    </a:cubicBezTo>
                    <a:cubicBezTo>
                      <a:pt x="5400" y="0"/>
                      <a:pt x="0" y="4320"/>
                      <a:pt x="0" y="10800"/>
                    </a:cubicBezTo>
                    <a:cubicBezTo>
                      <a:pt x="0" y="16200"/>
                      <a:pt x="5400" y="20520"/>
                      <a:pt x="1080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4" name="Freeform 1227"/>
              <p:cNvSpPr/>
              <p:nvPr/>
            </p:nvSpPr>
            <p:spPr>
              <a:xfrm>
                <a:off x="7557900" y="645720"/>
                <a:ext cx="78176" cy="762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10232" y="20520"/>
                    </a:moveTo>
                    <a:cubicBezTo>
                      <a:pt x="17053" y="21600"/>
                      <a:pt x="21600" y="16200"/>
                      <a:pt x="21600" y="10800"/>
                    </a:cubicBezTo>
                    <a:cubicBezTo>
                      <a:pt x="21600" y="5400"/>
                      <a:pt x="17053" y="0"/>
                      <a:pt x="11368" y="0"/>
                    </a:cubicBezTo>
                    <a:cubicBezTo>
                      <a:pt x="5684" y="0"/>
                      <a:pt x="0" y="4320"/>
                      <a:pt x="0" y="10800"/>
                    </a:cubicBezTo>
                    <a:cubicBezTo>
                      <a:pt x="0" y="16200"/>
                      <a:pt x="4547" y="20520"/>
                      <a:pt x="10232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5" name="Freeform 1228"/>
              <p:cNvSpPr/>
              <p:nvPr/>
            </p:nvSpPr>
            <p:spPr>
              <a:xfrm>
                <a:off x="7396861" y="645720"/>
                <a:ext cx="76612" cy="762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10232" y="0"/>
                    </a:moveTo>
                    <a:cubicBezTo>
                      <a:pt x="3411" y="1080"/>
                      <a:pt x="0" y="5400"/>
                      <a:pt x="0" y="10800"/>
                    </a:cubicBezTo>
                    <a:cubicBezTo>
                      <a:pt x="0" y="16200"/>
                      <a:pt x="5684" y="21600"/>
                      <a:pt x="11368" y="20520"/>
                    </a:cubicBezTo>
                    <a:cubicBezTo>
                      <a:pt x="17053" y="20520"/>
                      <a:pt x="21600" y="16200"/>
                      <a:pt x="21600" y="10800"/>
                    </a:cubicBezTo>
                    <a:cubicBezTo>
                      <a:pt x="21600" y="4320"/>
                      <a:pt x="15916" y="0"/>
                      <a:pt x="1023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6" name="Freeform 1229"/>
              <p:cNvSpPr/>
              <p:nvPr/>
            </p:nvSpPr>
            <p:spPr>
              <a:xfrm>
                <a:off x="5417485" y="1305512"/>
                <a:ext cx="77761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9" h="21600" extrusionOk="0">
                    <a:moveTo>
                      <a:pt x="10800" y="21600"/>
                    </a:moveTo>
                    <a:cubicBezTo>
                      <a:pt x="16200" y="20520"/>
                      <a:pt x="21600" y="16200"/>
                      <a:pt x="20520" y="10800"/>
                    </a:cubicBezTo>
                    <a:cubicBezTo>
                      <a:pt x="20520" y="5400"/>
                      <a:pt x="16200" y="0"/>
                      <a:pt x="10800" y="0"/>
                    </a:cubicBezTo>
                    <a:cubicBezTo>
                      <a:pt x="4320" y="1080"/>
                      <a:pt x="0" y="5400"/>
                      <a:pt x="0" y="11880"/>
                    </a:cubicBezTo>
                    <a:cubicBezTo>
                      <a:pt x="108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7" name="Freeform 1230"/>
              <p:cNvSpPr/>
              <p:nvPr/>
            </p:nvSpPr>
            <p:spPr>
              <a:xfrm>
                <a:off x="2935081" y="1641662"/>
                <a:ext cx="77761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9" h="21600" extrusionOk="0">
                    <a:moveTo>
                      <a:pt x="139" y="11368"/>
                    </a:moveTo>
                    <a:cubicBezTo>
                      <a:pt x="139" y="18189"/>
                      <a:pt x="4459" y="21600"/>
                      <a:pt x="10939" y="21600"/>
                    </a:cubicBezTo>
                    <a:cubicBezTo>
                      <a:pt x="16339" y="21600"/>
                      <a:pt x="20659" y="15916"/>
                      <a:pt x="20659" y="10232"/>
                    </a:cubicBezTo>
                    <a:cubicBezTo>
                      <a:pt x="20659" y="4547"/>
                      <a:pt x="16339" y="0"/>
                      <a:pt x="9859" y="0"/>
                    </a:cubicBezTo>
                    <a:cubicBezTo>
                      <a:pt x="4459" y="0"/>
                      <a:pt x="-941" y="5684"/>
                      <a:pt x="139" y="113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8" name="Freeform 1231"/>
              <p:cNvSpPr/>
              <p:nvPr/>
            </p:nvSpPr>
            <p:spPr>
              <a:xfrm>
                <a:off x="2768937" y="1641662"/>
                <a:ext cx="81302" cy="777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11880" y="20520"/>
                    </a:moveTo>
                    <a:cubicBezTo>
                      <a:pt x="17280" y="20520"/>
                      <a:pt x="21600" y="16200"/>
                      <a:pt x="21600" y="9720"/>
                    </a:cubicBezTo>
                    <a:cubicBezTo>
                      <a:pt x="20520" y="432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800"/>
                    </a:cubicBezTo>
                    <a:cubicBezTo>
                      <a:pt x="0" y="16200"/>
                      <a:pt x="5400" y="21600"/>
                      <a:pt x="1188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19" name="Freeform 1232"/>
              <p:cNvSpPr/>
              <p:nvPr/>
            </p:nvSpPr>
            <p:spPr>
              <a:xfrm>
                <a:off x="11694890" y="1305512"/>
                <a:ext cx="76611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8189" y="20520"/>
                      <a:pt x="21600" y="16200"/>
                      <a:pt x="21600" y="10800"/>
                    </a:cubicBezTo>
                    <a:cubicBezTo>
                      <a:pt x="21600" y="5400"/>
                      <a:pt x="15916" y="0"/>
                      <a:pt x="10232" y="0"/>
                    </a:cubicBezTo>
                    <a:cubicBezTo>
                      <a:pt x="4547" y="1080"/>
                      <a:pt x="0" y="5400"/>
                      <a:pt x="0" y="10800"/>
                    </a:cubicBezTo>
                    <a:cubicBezTo>
                      <a:pt x="0" y="17280"/>
                      <a:pt x="4547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0" name="Freeform 1233"/>
              <p:cNvSpPr/>
              <p:nvPr/>
            </p:nvSpPr>
            <p:spPr>
              <a:xfrm>
                <a:off x="1618210" y="1308807"/>
                <a:ext cx="77760" cy="780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9" h="20725" extrusionOk="0">
                    <a:moveTo>
                      <a:pt x="10800" y="20725"/>
                    </a:moveTo>
                    <a:cubicBezTo>
                      <a:pt x="16200" y="20725"/>
                      <a:pt x="21600" y="15325"/>
                      <a:pt x="20520" y="8845"/>
                    </a:cubicBezTo>
                    <a:cubicBezTo>
                      <a:pt x="20520" y="2365"/>
                      <a:pt x="16200" y="-875"/>
                      <a:pt x="9720" y="205"/>
                    </a:cubicBezTo>
                    <a:cubicBezTo>
                      <a:pt x="3240" y="205"/>
                      <a:pt x="0" y="4525"/>
                      <a:pt x="0" y="11005"/>
                    </a:cubicBezTo>
                    <a:cubicBezTo>
                      <a:pt x="1080" y="16405"/>
                      <a:pt x="5400" y="20725"/>
                      <a:pt x="10800" y="207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1" name="Freeform 1234"/>
              <p:cNvSpPr/>
              <p:nvPr/>
            </p:nvSpPr>
            <p:spPr>
              <a:xfrm>
                <a:off x="4918733" y="1479059"/>
                <a:ext cx="77859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5" h="21600" extrusionOk="0">
                    <a:moveTo>
                      <a:pt x="10800" y="21600"/>
                    </a:moveTo>
                    <a:cubicBezTo>
                      <a:pt x="16200" y="21600"/>
                      <a:pt x="20520" y="18189"/>
                      <a:pt x="20520" y="11368"/>
                    </a:cubicBezTo>
                    <a:cubicBezTo>
                      <a:pt x="21600" y="4547"/>
                      <a:pt x="17280" y="0"/>
                      <a:pt x="10800" y="0"/>
                    </a:cubicBezTo>
                    <a:cubicBezTo>
                      <a:pt x="5400" y="0"/>
                      <a:pt x="0" y="4547"/>
                      <a:pt x="0" y="10232"/>
                    </a:cubicBezTo>
                    <a:cubicBezTo>
                      <a:pt x="0" y="15916"/>
                      <a:pt x="432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2" name="Freeform 1235"/>
              <p:cNvSpPr/>
              <p:nvPr/>
            </p:nvSpPr>
            <p:spPr>
              <a:xfrm>
                <a:off x="4756130" y="1479474"/>
                <a:ext cx="78175" cy="777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0" y="9859"/>
                    </a:moveTo>
                    <a:cubicBezTo>
                      <a:pt x="0" y="16339"/>
                      <a:pt x="4547" y="20659"/>
                      <a:pt x="10232" y="20659"/>
                    </a:cubicBezTo>
                    <a:cubicBezTo>
                      <a:pt x="15916" y="20659"/>
                      <a:pt x="21600" y="16339"/>
                      <a:pt x="21600" y="10939"/>
                    </a:cubicBezTo>
                    <a:cubicBezTo>
                      <a:pt x="21600" y="4459"/>
                      <a:pt x="18189" y="1219"/>
                      <a:pt x="11368" y="139"/>
                    </a:cubicBezTo>
                    <a:cubicBezTo>
                      <a:pt x="5684" y="-941"/>
                      <a:pt x="0" y="4459"/>
                      <a:pt x="0" y="98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3" name="Freeform 1236"/>
              <p:cNvSpPr/>
              <p:nvPr/>
            </p:nvSpPr>
            <p:spPr>
              <a:xfrm>
                <a:off x="8219256" y="483117"/>
                <a:ext cx="8130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280" y="21600"/>
                      <a:pt x="21600" y="17053"/>
                      <a:pt x="21600" y="10232"/>
                    </a:cubicBezTo>
                    <a:cubicBezTo>
                      <a:pt x="20520" y="4547"/>
                      <a:pt x="16200" y="0"/>
                      <a:pt x="10800" y="0"/>
                    </a:cubicBezTo>
                    <a:cubicBezTo>
                      <a:pt x="5400" y="0"/>
                      <a:pt x="0" y="5684"/>
                      <a:pt x="0" y="11368"/>
                    </a:cubicBezTo>
                    <a:cubicBezTo>
                      <a:pt x="0" y="17053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4" name="Freeform 1237"/>
              <p:cNvSpPr/>
              <p:nvPr/>
            </p:nvSpPr>
            <p:spPr>
              <a:xfrm>
                <a:off x="2109145" y="1479059"/>
                <a:ext cx="77860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5" h="21600" extrusionOk="0">
                    <a:moveTo>
                      <a:pt x="10800" y="21600"/>
                    </a:moveTo>
                    <a:cubicBezTo>
                      <a:pt x="17280" y="21600"/>
                      <a:pt x="21600" y="15916"/>
                      <a:pt x="20520" y="10232"/>
                    </a:cubicBezTo>
                    <a:cubicBezTo>
                      <a:pt x="20520" y="3411"/>
                      <a:pt x="16200" y="0"/>
                      <a:pt x="9720" y="0"/>
                    </a:cubicBezTo>
                    <a:cubicBezTo>
                      <a:pt x="4320" y="0"/>
                      <a:pt x="0" y="5684"/>
                      <a:pt x="0" y="11368"/>
                    </a:cubicBezTo>
                    <a:cubicBezTo>
                      <a:pt x="0" y="17053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5" name="Freeform 1238"/>
              <p:cNvSpPr/>
              <p:nvPr/>
            </p:nvSpPr>
            <p:spPr>
              <a:xfrm>
                <a:off x="11857492" y="1479474"/>
                <a:ext cx="76612" cy="777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11368" y="20659"/>
                    </a:moveTo>
                    <a:cubicBezTo>
                      <a:pt x="17053" y="20659"/>
                      <a:pt x="21600" y="16339"/>
                      <a:pt x="21600" y="9859"/>
                    </a:cubicBezTo>
                    <a:cubicBezTo>
                      <a:pt x="21600" y="4459"/>
                      <a:pt x="17053" y="-941"/>
                      <a:pt x="10232" y="139"/>
                    </a:cubicBezTo>
                    <a:cubicBezTo>
                      <a:pt x="4547" y="139"/>
                      <a:pt x="0" y="5539"/>
                      <a:pt x="0" y="10939"/>
                    </a:cubicBezTo>
                    <a:cubicBezTo>
                      <a:pt x="0" y="16339"/>
                      <a:pt x="5684" y="20659"/>
                      <a:pt x="11368" y="206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6" name="Freeform 1239"/>
              <p:cNvSpPr/>
              <p:nvPr/>
            </p:nvSpPr>
            <p:spPr>
              <a:xfrm>
                <a:off x="11527597" y="1142909"/>
                <a:ext cx="81302" cy="778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87" extrusionOk="0">
                    <a:moveTo>
                      <a:pt x="9720" y="20520"/>
                    </a:moveTo>
                    <a:cubicBezTo>
                      <a:pt x="16200" y="21600"/>
                      <a:pt x="20520" y="17280"/>
                      <a:pt x="21600" y="11880"/>
                    </a:cubicBezTo>
                    <a:cubicBezTo>
                      <a:pt x="21600" y="5400"/>
                      <a:pt x="17280" y="0"/>
                      <a:pt x="10800" y="0"/>
                    </a:cubicBezTo>
                    <a:cubicBezTo>
                      <a:pt x="5400" y="0"/>
                      <a:pt x="1080" y="4320"/>
                      <a:pt x="0" y="9720"/>
                    </a:cubicBezTo>
                    <a:cubicBezTo>
                      <a:pt x="0" y="15120"/>
                      <a:pt x="4320" y="20520"/>
                      <a:pt x="972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7" name="Freeform 1240"/>
              <p:cNvSpPr/>
              <p:nvPr/>
            </p:nvSpPr>
            <p:spPr>
              <a:xfrm>
                <a:off x="6735505" y="819267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7053" y="21600"/>
                      <a:pt x="21600" y="17053"/>
                      <a:pt x="21600" y="10232"/>
                    </a:cubicBezTo>
                    <a:cubicBezTo>
                      <a:pt x="21600" y="4547"/>
                      <a:pt x="17053" y="0"/>
                      <a:pt x="10232" y="0"/>
                    </a:cubicBezTo>
                    <a:cubicBezTo>
                      <a:pt x="4547" y="0"/>
                      <a:pt x="0" y="4547"/>
                      <a:pt x="0" y="10232"/>
                    </a:cubicBezTo>
                    <a:cubicBezTo>
                      <a:pt x="0" y="15916"/>
                      <a:pt x="4547" y="20463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8" name="Freeform 1241"/>
              <p:cNvSpPr/>
              <p:nvPr/>
            </p:nvSpPr>
            <p:spPr>
              <a:xfrm>
                <a:off x="5908421" y="1142909"/>
                <a:ext cx="76612" cy="777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10232" y="0"/>
                    </a:moveTo>
                    <a:cubicBezTo>
                      <a:pt x="3411" y="1080"/>
                      <a:pt x="0" y="5400"/>
                      <a:pt x="0" y="10800"/>
                    </a:cubicBezTo>
                    <a:cubicBezTo>
                      <a:pt x="0" y="16200"/>
                      <a:pt x="5684" y="21600"/>
                      <a:pt x="11368" y="20520"/>
                    </a:cubicBezTo>
                    <a:cubicBezTo>
                      <a:pt x="17053" y="20520"/>
                      <a:pt x="21600" y="16200"/>
                      <a:pt x="21600" y="10800"/>
                    </a:cubicBezTo>
                    <a:cubicBezTo>
                      <a:pt x="21600" y="4320"/>
                      <a:pt x="17053" y="0"/>
                      <a:pt x="1023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29" name="Freeform 1242"/>
              <p:cNvSpPr/>
              <p:nvPr/>
            </p:nvSpPr>
            <p:spPr>
              <a:xfrm>
                <a:off x="956854" y="1142909"/>
                <a:ext cx="76612" cy="777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11368" y="20520"/>
                    </a:moveTo>
                    <a:cubicBezTo>
                      <a:pt x="18189" y="20520"/>
                      <a:pt x="21600" y="16200"/>
                      <a:pt x="21600" y="9720"/>
                    </a:cubicBezTo>
                    <a:cubicBezTo>
                      <a:pt x="21600" y="4320"/>
                      <a:pt x="17053" y="0"/>
                      <a:pt x="10232" y="0"/>
                    </a:cubicBezTo>
                    <a:cubicBezTo>
                      <a:pt x="4547" y="0"/>
                      <a:pt x="0" y="5400"/>
                      <a:pt x="0" y="10800"/>
                    </a:cubicBezTo>
                    <a:cubicBezTo>
                      <a:pt x="0" y="16200"/>
                      <a:pt x="5684" y="2160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0" name="Freeform 1243"/>
              <p:cNvSpPr/>
              <p:nvPr/>
            </p:nvSpPr>
            <p:spPr>
              <a:xfrm>
                <a:off x="6406027" y="981870"/>
                <a:ext cx="77758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58" h="21600" extrusionOk="0">
                    <a:moveTo>
                      <a:pt x="138" y="11368"/>
                    </a:moveTo>
                    <a:cubicBezTo>
                      <a:pt x="1218" y="18189"/>
                      <a:pt x="4458" y="21600"/>
                      <a:pt x="10938" y="21600"/>
                    </a:cubicBezTo>
                    <a:cubicBezTo>
                      <a:pt x="16338" y="21600"/>
                      <a:pt x="20658" y="15916"/>
                      <a:pt x="20658" y="10232"/>
                    </a:cubicBezTo>
                    <a:cubicBezTo>
                      <a:pt x="20658" y="4547"/>
                      <a:pt x="16338" y="0"/>
                      <a:pt x="10938" y="0"/>
                    </a:cubicBezTo>
                    <a:cubicBezTo>
                      <a:pt x="4458" y="0"/>
                      <a:pt x="-942" y="5684"/>
                      <a:pt x="138" y="113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1" name="Freeform 1244"/>
              <p:cNvSpPr/>
              <p:nvPr/>
            </p:nvSpPr>
            <p:spPr>
              <a:xfrm>
                <a:off x="6244570" y="981870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7053" y="21600"/>
                      <a:pt x="21600" y="15916"/>
                      <a:pt x="21600" y="10232"/>
                    </a:cubicBezTo>
                    <a:cubicBezTo>
                      <a:pt x="21600" y="4547"/>
                      <a:pt x="15916" y="0"/>
                      <a:pt x="10232" y="0"/>
                    </a:cubicBezTo>
                    <a:cubicBezTo>
                      <a:pt x="4547" y="0"/>
                      <a:pt x="0" y="4547"/>
                      <a:pt x="0" y="11368"/>
                    </a:cubicBezTo>
                    <a:cubicBezTo>
                      <a:pt x="0" y="17053"/>
                      <a:pt x="5684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2" name="Freeform 1245"/>
              <p:cNvSpPr/>
              <p:nvPr/>
            </p:nvSpPr>
            <p:spPr>
              <a:xfrm>
                <a:off x="4257377" y="1642011"/>
                <a:ext cx="78176" cy="762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8" extrusionOk="0">
                    <a:moveTo>
                      <a:pt x="10232" y="138"/>
                    </a:moveTo>
                    <a:cubicBezTo>
                      <a:pt x="3411" y="1218"/>
                      <a:pt x="0" y="5538"/>
                      <a:pt x="0" y="10938"/>
                    </a:cubicBezTo>
                    <a:cubicBezTo>
                      <a:pt x="0" y="16338"/>
                      <a:pt x="5684" y="20658"/>
                      <a:pt x="11368" y="20658"/>
                    </a:cubicBezTo>
                    <a:cubicBezTo>
                      <a:pt x="17053" y="20658"/>
                      <a:pt x="21600" y="16338"/>
                      <a:pt x="21600" y="10938"/>
                    </a:cubicBezTo>
                    <a:cubicBezTo>
                      <a:pt x="21600" y="4458"/>
                      <a:pt x="17053" y="-942"/>
                      <a:pt x="10232" y="1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3" name="Freeform 1246"/>
              <p:cNvSpPr/>
              <p:nvPr/>
            </p:nvSpPr>
            <p:spPr>
              <a:xfrm>
                <a:off x="11196137" y="981870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916" y="21600"/>
                      <a:pt x="21600" y="17053"/>
                      <a:pt x="21600" y="11368"/>
                    </a:cubicBezTo>
                    <a:cubicBezTo>
                      <a:pt x="21600" y="4547"/>
                      <a:pt x="17053" y="0"/>
                      <a:pt x="10232" y="0"/>
                    </a:cubicBezTo>
                    <a:cubicBezTo>
                      <a:pt x="4547" y="0"/>
                      <a:pt x="0" y="4547"/>
                      <a:pt x="0" y="10232"/>
                    </a:cubicBezTo>
                    <a:cubicBezTo>
                      <a:pt x="0" y="17053"/>
                      <a:pt x="4547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4" name="Freeform 1247"/>
              <p:cNvSpPr/>
              <p:nvPr/>
            </p:nvSpPr>
            <p:spPr>
              <a:xfrm>
                <a:off x="4096338" y="1641662"/>
                <a:ext cx="76362" cy="778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5" h="20687" extrusionOk="0">
                    <a:moveTo>
                      <a:pt x="9720" y="20520"/>
                    </a:moveTo>
                    <a:cubicBezTo>
                      <a:pt x="15120" y="21600"/>
                      <a:pt x="20520" y="17280"/>
                      <a:pt x="20520" y="11880"/>
                    </a:cubicBezTo>
                    <a:cubicBezTo>
                      <a:pt x="21600" y="5400"/>
                      <a:pt x="17280" y="0"/>
                      <a:pt x="10800" y="0"/>
                    </a:cubicBezTo>
                    <a:cubicBezTo>
                      <a:pt x="4320" y="0"/>
                      <a:pt x="0" y="4320"/>
                      <a:pt x="0" y="9720"/>
                    </a:cubicBezTo>
                    <a:cubicBezTo>
                      <a:pt x="0" y="15120"/>
                      <a:pt x="4320" y="20520"/>
                      <a:pt x="972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5" name="Freeform 1248"/>
              <p:cNvSpPr/>
              <p:nvPr/>
            </p:nvSpPr>
            <p:spPr>
              <a:xfrm>
                <a:off x="10867804" y="818119"/>
                <a:ext cx="77865" cy="777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7" h="20659" extrusionOk="0">
                    <a:moveTo>
                      <a:pt x="11880" y="20659"/>
                    </a:moveTo>
                    <a:cubicBezTo>
                      <a:pt x="17280" y="19579"/>
                      <a:pt x="21600" y="15259"/>
                      <a:pt x="20520" y="9859"/>
                    </a:cubicBezTo>
                    <a:cubicBezTo>
                      <a:pt x="20520" y="4459"/>
                      <a:pt x="15120" y="-941"/>
                      <a:pt x="10800" y="139"/>
                    </a:cubicBezTo>
                    <a:cubicBezTo>
                      <a:pt x="4320" y="139"/>
                      <a:pt x="0" y="4459"/>
                      <a:pt x="0" y="9859"/>
                    </a:cubicBezTo>
                    <a:cubicBezTo>
                      <a:pt x="0" y="16339"/>
                      <a:pt x="5400" y="20659"/>
                      <a:pt x="11880" y="206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6" name="Freeform 1249"/>
              <p:cNvSpPr/>
              <p:nvPr/>
            </p:nvSpPr>
            <p:spPr>
              <a:xfrm>
                <a:off x="10369052" y="645720"/>
                <a:ext cx="81302" cy="79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280" y="20520"/>
                      <a:pt x="21600" y="16200"/>
                      <a:pt x="21600" y="9720"/>
                    </a:cubicBezTo>
                    <a:cubicBezTo>
                      <a:pt x="20520" y="4320"/>
                      <a:pt x="16200" y="0"/>
                      <a:pt x="10800" y="0"/>
                    </a:cubicBezTo>
                    <a:cubicBezTo>
                      <a:pt x="4320" y="108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7" name="Freeform 1250"/>
              <p:cNvSpPr/>
              <p:nvPr/>
            </p:nvSpPr>
            <p:spPr>
              <a:xfrm>
                <a:off x="6905926" y="818119"/>
                <a:ext cx="76612" cy="777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59" extrusionOk="0">
                    <a:moveTo>
                      <a:pt x="11368" y="20659"/>
                    </a:moveTo>
                    <a:cubicBezTo>
                      <a:pt x="18189" y="19579"/>
                      <a:pt x="21600" y="15259"/>
                      <a:pt x="21600" y="9859"/>
                    </a:cubicBezTo>
                    <a:cubicBezTo>
                      <a:pt x="21600" y="4459"/>
                      <a:pt x="15916" y="-941"/>
                      <a:pt x="10232" y="139"/>
                    </a:cubicBezTo>
                    <a:cubicBezTo>
                      <a:pt x="4547" y="139"/>
                      <a:pt x="0" y="4459"/>
                      <a:pt x="0" y="9859"/>
                    </a:cubicBezTo>
                    <a:cubicBezTo>
                      <a:pt x="0" y="16339"/>
                      <a:pt x="5684" y="20659"/>
                      <a:pt x="11368" y="206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8" name="Freeform 1251"/>
              <p:cNvSpPr/>
              <p:nvPr/>
            </p:nvSpPr>
            <p:spPr>
              <a:xfrm>
                <a:off x="9216761" y="481869"/>
                <a:ext cx="77864" cy="778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87" h="20685" extrusionOk="0">
                    <a:moveTo>
                      <a:pt x="9720" y="20685"/>
                    </a:moveTo>
                    <a:cubicBezTo>
                      <a:pt x="15120" y="20685"/>
                      <a:pt x="20520" y="16365"/>
                      <a:pt x="20520" y="10965"/>
                    </a:cubicBezTo>
                    <a:cubicBezTo>
                      <a:pt x="21600" y="5565"/>
                      <a:pt x="17280" y="165"/>
                      <a:pt x="11880" y="165"/>
                    </a:cubicBezTo>
                    <a:cubicBezTo>
                      <a:pt x="5400" y="-915"/>
                      <a:pt x="0" y="3405"/>
                      <a:pt x="0" y="9885"/>
                    </a:cubicBezTo>
                    <a:cubicBezTo>
                      <a:pt x="0" y="16365"/>
                      <a:pt x="4320" y="20685"/>
                      <a:pt x="9720" y="206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39" name="Freeform 1252"/>
              <p:cNvSpPr/>
              <p:nvPr/>
            </p:nvSpPr>
            <p:spPr>
              <a:xfrm>
                <a:off x="9046341" y="481869"/>
                <a:ext cx="76612" cy="778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85" extrusionOk="0">
                    <a:moveTo>
                      <a:pt x="10232" y="20685"/>
                    </a:moveTo>
                    <a:cubicBezTo>
                      <a:pt x="15916" y="20685"/>
                      <a:pt x="21600" y="16365"/>
                      <a:pt x="21600" y="10965"/>
                    </a:cubicBezTo>
                    <a:cubicBezTo>
                      <a:pt x="21600" y="5565"/>
                      <a:pt x="17053" y="165"/>
                      <a:pt x="11368" y="165"/>
                    </a:cubicBezTo>
                    <a:cubicBezTo>
                      <a:pt x="5684" y="-915"/>
                      <a:pt x="0" y="3405"/>
                      <a:pt x="0" y="9885"/>
                    </a:cubicBezTo>
                    <a:cubicBezTo>
                      <a:pt x="0" y="16365"/>
                      <a:pt x="4547" y="20685"/>
                      <a:pt x="10232" y="206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0" name="Freeform 1253"/>
              <p:cNvSpPr/>
              <p:nvPr/>
            </p:nvSpPr>
            <p:spPr>
              <a:xfrm>
                <a:off x="2279565" y="1479059"/>
                <a:ext cx="8130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120" y="21600"/>
                      <a:pt x="21600" y="15916"/>
                      <a:pt x="21600" y="11368"/>
                    </a:cubicBezTo>
                    <a:cubicBezTo>
                      <a:pt x="21600" y="5684"/>
                      <a:pt x="16200" y="0"/>
                      <a:pt x="10800" y="0"/>
                    </a:cubicBezTo>
                    <a:cubicBezTo>
                      <a:pt x="6480" y="0"/>
                      <a:pt x="1080" y="5684"/>
                      <a:pt x="0" y="10232"/>
                    </a:cubicBezTo>
                    <a:cubicBezTo>
                      <a:pt x="0" y="14779"/>
                      <a:pt x="648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1" name="Freeform 1254"/>
              <p:cNvSpPr/>
              <p:nvPr/>
            </p:nvSpPr>
            <p:spPr>
              <a:xfrm>
                <a:off x="4918733" y="1305512"/>
                <a:ext cx="8130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120" y="21600"/>
                      <a:pt x="21600" y="15120"/>
                      <a:pt x="21600" y="10800"/>
                    </a:cubicBezTo>
                    <a:cubicBezTo>
                      <a:pt x="21600" y="6480"/>
                      <a:pt x="15120" y="1080"/>
                      <a:pt x="10800" y="0"/>
                    </a:cubicBezTo>
                    <a:cubicBezTo>
                      <a:pt x="6480" y="0"/>
                      <a:pt x="0" y="6480"/>
                      <a:pt x="0" y="10800"/>
                    </a:cubicBezTo>
                    <a:cubicBezTo>
                      <a:pt x="0" y="15120"/>
                      <a:pt x="648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2" name="Oval 1255"/>
              <p:cNvSpPr/>
              <p:nvPr/>
            </p:nvSpPr>
            <p:spPr>
              <a:xfrm>
                <a:off x="3597585" y="1641662"/>
                <a:ext cx="76611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3" name="Freeform 1256"/>
              <p:cNvSpPr/>
              <p:nvPr/>
            </p:nvSpPr>
            <p:spPr>
              <a:xfrm>
                <a:off x="6735505" y="645720"/>
                <a:ext cx="76612" cy="76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1368" y="20520"/>
                    </a:moveTo>
                    <a:cubicBezTo>
                      <a:pt x="15916" y="20520"/>
                      <a:pt x="21600" y="15120"/>
                      <a:pt x="21600" y="10800"/>
                    </a:cubicBezTo>
                    <a:cubicBezTo>
                      <a:pt x="21600" y="5400"/>
                      <a:pt x="14779" y="0"/>
                      <a:pt x="10232" y="0"/>
                    </a:cubicBezTo>
                    <a:cubicBezTo>
                      <a:pt x="5684" y="0"/>
                      <a:pt x="0" y="6480"/>
                      <a:pt x="0" y="10800"/>
                    </a:cubicBezTo>
                    <a:cubicBezTo>
                      <a:pt x="0" y="15120"/>
                      <a:pt x="5684" y="2160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4" name="Freeform 1257"/>
              <p:cNvSpPr/>
              <p:nvPr/>
            </p:nvSpPr>
            <p:spPr>
              <a:xfrm>
                <a:off x="6905926" y="645720"/>
                <a:ext cx="76612" cy="76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1368" y="20520"/>
                    </a:moveTo>
                    <a:cubicBezTo>
                      <a:pt x="15916" y="20520"/>
                      <a:pt x="21600" y="15120"/>
                      <a:pt x="21600" y="10800"/>
                    </a:cubicBezTo>
                    <a:cubicBezTo>
                      <a:pt x="21600" y="6480"/>
                      <a:pt x="15916" y="0"/>
                      <a:pt x="10232" y="0"/>
                    </a:cubicBezTo>
                    <a:cubicBezTo>
                      <a:pt x="5684" y="0"/>
                      <a:pt x="0" y="6480"/>
                      <a:pt x="0" y="10800"/>
                    </a:cubicBezTo>
                    <a:cubicBezTo>
                      <a:pt x="0" y="15120"/>
                      <a:pt x="6821" y="2160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5" name="Freeform 1258"/>
              <p:cNvSpPr/>
              <p:nvPr/>
            </p:nvSpPr>
            <p:spPr>
              <a:xfrm>
                <a:off x="7068529" y="645720"/>
                <a:ext cx="76611" cy="76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1368" y="20520"/>
                    </a:moveTo>
                    <a:cubicBezTo>
                      <a:pt x="15916" y="21600"/>
                      <a:pt x="21600" y="15120"/>
                      <a:pt x="21600" y="10800"/>
                    </a:cubicBezTo>
                    <a:cubicBezTo>
                      <a:pt x="21600" y="6480"/>
                      <a:pt x="15916" y="0"/>
                      <a:pt x="11368" y="0"/>
                    </a:cubicBezTo>
                    <a:cubicBezTo>
                      <a:pt x="6821" y="0"/>
                      <a:pt x="0" y="6480"/>
                      <a:pt x="0" y="10800"/>
                    </a:cubicBezTo>
                    <a:cubicBezTo>
                      <a:pt x="0" y="15120"/>
                      <a:pt x="6821" y="2052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6" name="Freeform 1259"/>
              <p:cNvSpPr/>
              <p:nvPr/>
            </p:nvSpPr>
            <p:spPr>
              <a:xfrm>
                <a:off x="7233183" y="645720"/>
                <a:ext cx="77687" cy="76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0640" extrusionOk="0">
                    <a:moveTo>
                      <a:pt x="9840" y="20520"/>
                    </a:moveTo>
                    <a:cubicBezTo>
                      <a:pt x="14160" y="21600"/>
                      <a:pt x="20640" y="15120"/>
                      <a:pt x="20640" y="10800"/>
                    </a:cubicBezTo>
                    <a:cubicBezTo>
                      <a:pt x="20640" y="6480"/>
                      <a:pt x="15240" y="0"/>
                      <a:pt x="10920" y="0"/>
                    </a:cubicBezTo>
                    <a:cubicBezTo>
                      <a:pt x="5520" y="0"/>
                      <a:pt x="120" y="5400"/>
                      <a:pt x="120" y="9720"/>
                    </a:cubicBezTo>
                    <a:cubicBezTo>
                      <a:pt x="-960" y="15120"/>
                      <a:pt x="5520" y="20520"/>
                      <a:pt x="984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7" name="Freeform 1260"/>
              <p:cNvSpPr/>
              <p:nvPr/>
            </p:nvSpPr>
            <p:spPr>
              <a:xfrm>
                <a:off x="10697385" y="645720"/>
                <a:ext cx="76611" cy="76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1368" y="20520"/>
                    </a:moveTo>
                    <a:cubicBezTo>
                      <a:pt x="15916" y="20520"/>
                      <a:pt x="21600" y="15120"/>
                      <a:pt x="21600" y="10800"/>
                    </a:cubicBezTo>
                    <a:cubicBezTo>
                      <a:pt x="21600" y="6480"/>
                      <a:pt x="15916" y="0"/>
                      <a:pt x="10232" y="0"/>
                    </a:cubicBezTo>
                    <a:cubicBezTo>
                      <a:pt x="5684" y="0"/>
                      <a:pt x="0" y="6480"/>
                      <a:pt x="0" y="10800"/>
                    </a:cubicBezTo>
                    <a:cubicBezTo>
                      <a:pt x="0" y="15120"/>
                      <a:pt x="6821" y="2160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8" name="Freeform 1261"/>
              <p:cNvSpPr/>
              <p:nvPr/>
            </p:nvSpPr>
            <p:spPr>
              <a:xfrm>
                <a:off x="10867804" y="645720"/>
                <a:ext cx="76612" cy="76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1368" y="20520"/>
                    </a:moveTo>
                    <a:cubicBezTo>
                      <a:pt x="15916" y="20520"/>
                      <a:pt x="21600" y="15120"/>
                      <a:pt x="21600" y="10800"/>
                    </a:cubicBezTo>
                    <a:cubicBezTo>
                      <a:pt x="21600" y="6480"/>
                      <a:pt x="15916" y="0"/>
                      <a:pt x="11368" y="0"/>
                    </a:cubicBezTo>
                    <a:cubicBezTo>
                      <a:pt x="6821" y="0"/>
                      <a:pt x="0" y="6480"/>
                      <a:pt x="0" y="10800"/>
                    </a:cubicBezTo>
                    <a:cubicBezTo>
                      <a:pt x="0" y="15120"/>
                      <a:pt x="6821" y="2160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49" name="Freeform 1262"/>
              <p:cNvSpPr/>
              <p:nvPr/>
            </p:nvSpPr>
            <p:spPr>
              <a:xfrm>
                <a:off x="3766442" y="1641662"/>
                <a:ext cx="78175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5916" y="21600"/>
                      <a:pt x="21600" y="15916"/>
                      <a:pt x="21600" y="11368"/>
                    </a:cubicBezTo>
                    <a:cubicBezTo>
                      <a:pt x="21600" y="6821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1368"/>
                    </a:cubicBezTo>
                    <a:cubicBezTo>
                      <a:pt x="0" y="15916"/>
                      <a:pt x="682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0" name="Freeform 1263"/>
              <p:cNvSpPr/>
              <p:nvPr/>
            </p:nvSpPr>
            <p:spPr>
              <a:xfrm>
                <a:off x="9545094" y="483117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5916"/>
                      <a:pt x="21600" y="11368"/>
                    </a:cubicBezTo>
                    <a:cubicBezTo>
                      <a:pt x="21600" y="6821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0232"/>
                    </a:cubicBezTo>
                    <a:cubicBezTo>
                      <a:pt x="0" y="14779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1" name="Freeform 1264"/>
              <p:cNvSpPr/>
              <p:nvPr/>
            </p:nvSpPr>
            <p:spPr>
              <a:xfrm>
                <a:off x="5745818" y="114290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5916" y="21600"/>
                      <a:pt x="21600" y="15916"/>
                      <a:pt x="21600" y="11368"/>
                    </a:cubicBezTo>
                    <a:cubicBezTo>
                      <a:pt x="21600" y="5684"/>
                      <a:pt x="15916" y="0"/>
                      <a:pt x="10232" y="0"/>
                    </a:cubicBezTo>
                    <a:cubicBezTo>
                      <a:pt x="5684" y="0"/>
                      <a:pt x="0" y="6821"/>
                      <a:pt x="0" y="11368"/>
                    </a:cubicBezTo>
                    <a:cubicBezTo>
                      <a:pt x="0" y="15916"/>
                      <a:pt x="5684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2" name="Oval 1265"/>
              <p:cNvSpPr/>
              <p:nvPr/>
            </p:nvSpPr>
            <p:spPr>
              <a:xfrm>
                <a:off x="5583215" y="1142909"/>
                <a:ext cx="78175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3" name="Freeform 1266"/>
              <p:cNvSpPr/>
              <p:nvPr/>
            </p:nvSpPr>
            <p:spPr>
              <a:xfrm>
                <a:off x="5417485" y="1142909"/>
                <a:ext cx="77688" cy="77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0640" extrusionOk="0">
                    <a:moveTo>
                      <a:pt x="10800" y="20520"/>
                    </a:moveTo>
                    <a:cubicBezTo>
                      <a:pt x="15120" y="20520"/>
                      <a:pt x="21600" y="15120"/>
                      <a:pt x="20520" y="9720"/>
                    </a:cubicBezTo>
                    <a:cubicBezTo>
                      <a:pt x="20520" y="5400"/>
                      <a:pt x="15120" y="0"/>
                      <a:pt x="9720" y="0"/>
                    </a:cubicBezTo>
                    <a:cubicBezTo>
                      <a:pt x="5400" y="0"/>
                      <a:pt x="0" y="6480"/>
                      <a:pt x="0" y="10800"/>
                    </a:cubicBezTo>
                    <a:cubicBezTo>
                      <a:pt x="0" y="15120"/>
                      <a:pt x="6480" y="21600"/>
                      <a:pt x="1080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4" name="Freeform 1267"/>
              <p:cNvSpPr/>
              <p:nvPr/>
            </p:nvSpPr>
            <p:spPr>
              <a:xfrm>
                <a:off x="6407173" y="818192"/>
                <a:ext cx="76612" cy="77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0232" y="20640"/>
                    </a:moveTo>
                    <a:cubicBezTo>
                      <a:pt x="14779" y="20640"/>
                      <a:pt x="21600" y="15240"/>
                      <a:pt x="21600" y="10920"/>
                    </a:cubicBezTo>
                    <a:cubicBezTo>
                      <a:pt x="21600" y="5520"/>
                      <a:pt x="15916" y="120"/>
                      <a:pt x="11368" y="120"/>
                    </a:cubicBezTo>
                    <a:cubicBezTo>
                      <a:pt x="6821" y="-960"/>
                      <a:pt x="0" y="5520"/>
                      <a:pt x="0" y="9840"/>
                    </a:cubicBezTo>
                    <a:cubicBezTo>
                      <a:pt x="0" y="14160"/>
                      <a:pt x="5684" y="20640"/>
                      <a:pt x="10232" y="20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5" name="Freeform 1268"/>
              <p:cNvSpPr/>
              <p:nvPr/>
            </p:nvSpPr>
            <p:spPr>
              <a:xfrm>
                <a:off x="6569776" y="818192"/>
                <a:ext cx="79739" cy="77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0800" y="20640"/>
                    </a:moveTo>
                    <a:cubicBezTo>
                      <a:pt x="15120" y="20640"/>
                      <a:pt x="20520" y="15240"/>
                      <a:pt x="21600" y="9840"/>
                    </a:cubicBezTo>
                    <a:cubicBezTo>
                      <a:pt x="21600" y="5520"/>
                      <a:pt x="15120" y="120"/>
                      <a:pt x="10800" y="120"/>
                    </a:cubicBezTo>
                    <a:cubicBezTo>
                      <a:pt x="6480" y="-960"/>
                      <a:pt x="1080" y="5520"/>
                      <a:pt x="0" y="9840"/>
                    </a:cubicBezTo>
                    <a:cubicBezTo>
                      <a:pt x="0" y="14160"/>
                      <a:pt x="6480" y="20640"/>
                      <a:pt x="10800" y="20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6" name="Freeform 1269"/>
              <p:cNvSpPr/>
              <p:nvPr/>
            </p:nvSpPr>
            <p:spPr>
              <a:xfrm>
                <a:off x="3433907" y="1641662"/>
                <a:ext cx="77688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1600" extrusionOk="0">
                    <a:moveTo>
                      <a:pt x="9840" y="21600"/>
                    </a:moveTo>
                    <a:cubicBezTo>
                      <a:pt x="14160" y="21600"/>
                      <a:pt x="20640" y="15916"/>
                      <a:pt x="20640" y="11368"/>
                    </a:cubicBezTo>
                    <a:cubicBezTo>
                      <a:pt x="20640" y="6821"/>
                      <a:pt x="15240" y="0"/>
                      <a:pt x="10920" y="0"/>
                    </a:cubicBezTo>
                    <a:cubicBezTo>
                      <a:pt x="6600" y="0"/>
                      <a:pt x="120" y="5684"/>
                      <a:pt x="120" y="10232"/>
                    </a:cubicBezTo>
                    <a:cubicBezTo>
                      <a:pt x="-960" y="14779"/>
                      <a:pt x="5520" y="21600"/>
                      <a:pt x="984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7" name="Oval 1270"/>
              <p:cNvSpPr/>
              <p:nvPr/>
            </p:nvSpPr>
            <p:spPr>
              <a:xfrm>
                <a:off x="1285187" y="1142909"/>
                <a:ext cx="76611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8" name="Oval 1271"/>
              <p:cNvSpPr/>
              <p:nvPr/>
            </p:nvSpPr>
            <p:spPr>
              <a:xfrm>
                <a:off x="1119457" y="1142909"/>
                <a:ext cx="81303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59" name="Freeform 1272"/>
              <p:cNvSpPr/>
              <p:nvPr/>
            </p:nvSpPr>
            <p:spPr>
              <a:xfrm>
                <a:off x="3267689" y="1641662"/>
                <a:ext cx="81303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120" y="21600"/>
                      <a:pt x="20520" y="15916"/>
                      <a:pt x="21600" y="11368"/>
                    </a:cubicBezTo>
                    <a:cubicBezTo>
                      <a:pt x="21600" y="6821"/>
                      <a:pt x="15120" y="0"/>
                      <a:pt x="10800" y="0"/>
                    </a:cubicBezTo>
                    <a:cubicBezTo>
                      <a:pt x="6480" y="0"/>
                      <a:pt x="0" y="5684"/>
                      <a:pt x="0" y="10232"/>
                    </a:cubicBezTo>
                    <a:cubicBezTo>
                      <a:pt x="0" y="15916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0" name="Freeform 1273"/>
              <p:cNvSpPr/>
              <p:nvPr/>
            </p:nvSpPr>
            <p:spPr>
              <a:xfrm>
                <a:off x="3106650" y="1641662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5916"/>
                      <a:pt x="21600" y="11368"/>
                    </a:cubicBezTo>
                    <a:cubicBezTo>
                      <a:pt x="21600" y="6821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0232"/>
                    </a:cubicBezTo>
                    <a:cubicBezTo>
                      <a:pt x="0" y="14779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1" name="Oval 1274"/>
              <p:cNvSpPr/>
              <p:nvPr/>
            </p:nvSpPr>
            <p:spPr>
              <a:xfrm>
                <a:off x="11033534" y="819267"/>
                <a:ext cx="76611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2" name="Freeform 1275"/>
              <p:cNvSpPr/>
              <p:nvPr/>
            </p:nvSpPr>
            <p:spPr>
              <a:xfrm>
                <a:off x="11196137" y="818192"/>
                <a:ext cx="76612" cy="77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1368" y="20640"/>
                    </a:moveTo>
                    <a:cubicBezTo>
                      <a:pt x="15916" y="20640"/>
                      <a:pt x="21600" y="14160"/>
                      <a:pt x="21600" y="9840"/>
                    </a:cubicBezTo>
                    <a:cubicBezTo>
                      <a:pt x="21600" y="5520"/>
                      <a:pt x="14779" y="-960"/>
                      <a:pt x="10232" y="120"/>
                    </a:cubicBezTo>
                    <a:cubicBezTo>
                      <a:pt x="5684" y="120"/>
                      <a:pt x="0" y="5520"/>
                      <a:pt x="0" y="10920"/>
                    </a:cubicBezTo>
                    <a:cubicBezTo>
                      <a:pt x="0" y="15240"/>
                      <a:pt x="6821" y="20640"/>
                      <a:pt x="11368" y="20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3" name="Freeform 1276"/>
              <p:cNvSpPr/>
              <p:nvPr/>
            </p:nvSpPr>
            <p:spPr>
              <a:xfrm>
                <a:off x="133384" y="981870"/>
                <a:ext cx="77687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1600" extrusionOk="0">
                    <a:moveTo>
                      <a:pt x="9840" y="21600"/>
                    </a:moveTo>
                    <a:cubicBezTo>
                      <a:pt x="14160" y="21600"/>
                      <a:pt x="20640" y="15916"/>
                      <a:pt x="20640" y="11368"/>
                    </a:cubicBezTo>
                    <a:cubicBezTo>
                      <a:pt x="20640" y="6821"/>
                      <a:pt x="15240" y="0"/>
                      <a:pt x="10920" y="0"/>
                    </a:cubicBezTo>
                    <a:cubicBezTo>
                      <a:pt x="5520" y="0"/>
                      <a:pt x="120" y="5684"/>
                      <a:pt x="120" y="10232"/>
                    </a:cubicBezTo>
                    <a:cubicBezTo>
                      <a:pt x="-960" y="14779"/>
                      <a:pt x="5520" y="21600"/>
                      <a:pt x="984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4" name="Oval 1277"/>
              <p:cNvSpPr/>
              <p:nvPr/>
            </p:nvSpPr>
            <p:spPr>
              <a:xfrm>
                <a:off x="295499" y="981870"/>
                <a:ext cx="78175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5" name="Freeform 1278"/>
              <p:cNvSpPr/>
              <p:nvPr/>
            </p:nvSpPr>
            <p:spPr>
              <a:xfrm>
                <a:off x="458101" y="981870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5916" y="21600"/>
                      <a:pt x="21600" y="15916"/>
                      <a:pt x="21600" y="11368"/>
                    </a:cubicBezTo>
                    <a:cubicBezTo>
                      <a:pt x="21600" y="5684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0232"/>
                    </a:cubicBezTo>
                    <a:cubicBezTo>
                      <a:pt x="0" y="15916"/>
                      <a:pt x="682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6" name="Oval 1279"/>
              <p:cNvSpPr/>
              <p:nvPr/>
            </p:nvSpPr>
            <p:spPr>
              <a:xfrm>
                <a:off x="6078841" y="981870"/>
                <a:ext cx="81303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7" name="Freeform 1280"/>
              <p:cNvSpPr/>
              <p:nvPr/>
            </p:nvSpPr>
            <p:spPr>
              <a:xfrm>
                <a:off x="11694890" y="1142909"/>
                <a:ext cx="76611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916" y="21600"/>
                      <a:pt x="21600" y="15916"/>
                      <a:pt x="21600" y="11368"/>
                    </a:cubicBezTo>
                    <a:cubicBezTo>
                      <a:pt x="21600" y="5684"/>
                      <a:pt x="14779" y="0"/>
                      <a:pt x="10232" y="0"/>
                    </a:cubicBezTo>
                    <a:cubicBezTo>
                      <a:pt x="5684" y="0"/>
                      <a:pt x="0" y="6821"/>
                      <a:pt x="0" y="11368"/>
                    </a:cubicBezTo>
                    <a:cubicBezTo>
                      <a:pt x="0" y="15916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8" name="Freeform 1281"/>
              <p:cNvSpPr/>
              <p:nvPr/>
            </p:nvSpPr>
            <p:spPr>
              <a:xfrm>
                <a:off x="11527597" y="981870"/>
                <a:ext cx="8130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120" y="21600"/>
                      <a:pt x="21600" y="15916"/>
                      <a:pt x="21600" y="11368"/>
                    </a:cubicBezTo>
                    <a:cubicBezTo>
                      <a:pt x="21600" y="6821"/>
                      <a:pt x="16200" y="0"/>
                      <a:pt x="10800" y="0"/>
                    </a:cubicBezTo>
                    <a:cubicBezTo>
                      <a:pt x="6480" y="0"/>
                      <a:pt x="1080" y="5684"/>
                      <a:pt x="0" y="10232"/>
                    </a:cubicBezTo>
                    <a:cubicBezTo>
                      <a:pt x="0" y="14779"/>
                      <a:pt x="648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69" name="Oval 1282"/>
              <p:cNvSpPr/>
              <p:nvPr/>
            </p:nvSpPr>
            <p:spPr>
              <a:xfrm>
                <a:off x="11358740" y="981870"/>
                <a:ext cx="76611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0" name="Freeform 1283"/>
              <p:cNvSpPr/>
              <p:nvPr/>
            </p:nvSpPr>
            <p:spPr>
              <a:xfrm>
                <a:off x="4595091" y="147905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232"/>
                    </a:moveTo>
                    <a:cubicBezTo>
                      <a:pt x="0" y="15916"/>
                      <a:pt x="5684" y="21600"/>
                      <a:pt x="10232" y="21600"/>
                    </a:cubicBezTo>
                    <a:cubicBezTo>
                      <a:pt x="15916" y="21600"/>
                      <a:pt x="21600" y="14779"/>
                      <a:pt x="21600" y="10232"/>
                    </a:cubicBezTo>
                    <a:cubicBezTo>
                      <a:pt x="21600" y="5684"/>
                      <a:pt x="14779" y="0"/>
                      <a:pt x="10232" y="0"/>
                    </a:cubicBezTo>
                    <a:cubicBezTo>
                      <a:pt x="5684" y="0"/>
                      <a:pt x="0" y="5684"/>
                      <a:pt x="0" y="102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1" name="Freeform 1284"/>
              <p:cNvSpPr/>
              <p:nvPr/>
            </p:nvSpPr>
            <p:spPr>
              <a:xfrm>
                <a:off x="5908421" y="981870"/>
                <a:ext cx="77687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1600" extrusionOk="0">
                    <a:moveTo>
                      <a:pt x="10800" y="21600"/>
                    </a:moveTo>
                    <a:cubicBezTo>
                      <a:pt x="15120" y="21600"/>
                      <a:pt x="21600" y="14779"/>
                      <a:pt x="20520" y="10232"/>
                    </a:cubicBezTo>
                    <a:cubicBezTo>
                      <a:pt x="20520" y="5684"/>
                      <a:pt x="15120" y="0"/>
                      <a:pt x="9720" y="0"/>
                    </a:cubicBezTo>
                    <a:cubicBezTo>
                      <a:pt x="5400" y="0"/>
                      <a:pt x="0" y="6821"/>
                      <a:pt x="0" y="11368"/>
                    </a:cubicBezTo>
                    <a:cubicBezTo>
                      <a:pt x="0" y="15916"/>
                      <a:pt x="648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2" name="Freeform 1285"/>
              <p:cNvSpPr/>
              <p:nvPr/>
            </p:nvSpPr>
            <p:spPr>
              <a:xfrm>
                <a:off x="1783939" y="1305512"/>
                <a:ext cx="78176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5120"/>
                      <a:pt x="21600" y="10800"/>
                    </a:cubicBezTo>
                    <a:cubicBezTo>
                      <a:pt x="21600" y="6480"/>
                      <a:pt x="14779" y="0"/>
                      <a:pt x="10232" y="0"/>
                    </a:cubicBezTo>
                    <a:cubicBezTo>
                      <a:pt x="5684" y="1080"/>
                      <a:pt x="0" y="6480"/>
                      <a:pt x="0" y="10800"/>
                    </a:cubicBezTo>
                    <a:cubicBezTo>
                      <a:pt x="0" y="15120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3" name="Oval 1286"/>
              <p:cNvSpPr/>
              <p:nvPr/>
            </p:nvSpPr>
            <p:spPr>
              <a:xfrm>
                <a:off x="12018532" y="1479059"/>
                <a:ext cx="81303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4" name="Freeform 1287"/>
              <p:cNvSpPr/>
              <p:nvPr/>
            </p:nvSpPr>
            <p:spPr>
              <a:xfrm>
                <a:off x="5084462" y="1305512"/>
                <a:ext cx="78176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5120"/>
                      <a:pt x="21600" y="10800"/>
                    </a:cubicBezTo>
                    <a:cubicBezTo>
                      <a:pt x="21600" y="6480"/>
                      <a:pt x="14779" y="1080"/>
                      <a:pt x="10232" y="0"/>
                    </a:cubicBezTo>
                    <a:cubicBezTo>
                      <a:pt x="5684" y="0"/>
                      <a:pt x="0" y="6480"/>
                      <a:pt x="0" y="10800"/>
                    </a:cubicBezTo>
                    <a:cubicBezTo>
                      <a:pt x="0" y="15120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5" name="Freeform 1288"/>
              <p:cNvSpPr/>
              <p:nvPr/>
            </p:nvSpPr>
            <p:spPr>
              <a:xfrm>
                <a:off x="5247065" y="1305512"/>
                <a:ext cx="7661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5916" y="21600"/>
                      <a:pt x="21600" y="15120"/>
                      <a:pt x="21600" y="10800"/>
                    </a:cubicBezTo>
                    <a:cubicBezTo>
                      <a:pt x="21600" y="6480"/>
                      <a:pt x="14779" y="0"/>
                      <a:pt x="10232" y="0"/>
                    </a:cubicBezTo>
                    <a:cubicBezTo>
                      <a:pt x="5684" y="1080"/>
                      <a:pt x="0" y="6480"/>
                      <a:pt x="0" y="11880"/>
                    </a:cubicBezTo>
                    <a:cubicBezTo>
                      <a:pt x="0" y="16200"/>
                      <a:pt x="682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6" name="Oval 1289"/>
              <p:cNvSpPr/>
              <p:nvPr/>
            </p:nvSpPr>
            <p:spPr>
              <a:xfrm>
                <a:off x="10534781" y="483117"/>
                <a:ext cx="76611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7" name="Oval 1290"/>
              <p:cNvSpPr/>
              <p:nvPr/>
            </p:nvSpPr>
            <p:spPr>
              <a:xfrm>
                <a:off x="10369052" y="483117"/>
                <a:ext cx="81303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8" name="Freeform 1291"/>
              <p:cNvSpPr/>
              <p:nvPr/>
            </p:nvSpPr>
            <p:spPr>
              <a:xfrm>
                <a:off x="10206449" y="483117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916" y="21600"/>
                      <a:pt x="21600" y="15916"/>
                      <a:pt x="21600" y="11368"/>
                    </a:cubicBezTo>
                    <a:cubicBezTo>
                      <a:pt x="21600" y="6821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0232"/>
                    </a:cubicBezTo>
                    <a:cubicBezTo>
                      <a:pt x="0" y="15916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79" name="Freeform 1292"/>
              <p:cNvSpPr/>
              <p:nvPr/>
            </p:nvSpPr>
            <p:spPr>
              <a:xfrm>
                <a:off x="10043846" y="483117"/>
                <a:ext cx="78176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5916"/>
                      <a:pt x="21600" y="11368"/>
                    </a:cubicBezTo>
                    <a:cubicBezTo>
                      <a:pt x="21600" y="6821"/>
                      <a:pt x="15916" y="0"/>
                      <a:pt x="11368" y="0"/>
                    </a:cubicBezTo>
                    <a:cubicBezTo>
                      <a:pt x="5684" y="0"/>
                      <a:pt x="0" y="5684"/>
                      <a:pt x="0" y="10232"/>
                    </a:cubicBezTo>
                    <a:cubicBezTo>
                      <a:pt x="0" y="15916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0" name="Freeform 1293"/>
              <p:cNvSpPr/>
              <p:nvPr/>
            </p:nvSpPr>
            <p:spPr>
              <a:xfrm>
                <a:off x="9870299" y="483117"/>
                <a:ext cx="81303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120" y="21600"/>
                      <a:pt x="21600" y="15916"/>
                      <a:pt x="21600" y="10232"/>
                    </a:cubicBezTo>
                    <a:cubicBezTo>
                      <a:pt x="21600" y="5684"/>
                      <a:pt x="15120" y="0"/>
                      <a:pt x="10800" y="0"/>
                    </a:cubicBezTo>
                    <a:cubicBezTo>
                      <a:pt x="6480" y="0"/>
                      <a:pt x="0" y="6821"/>
                      <a:pt x="0" y="11368"/>
                    </a:cubicBezTo>
                    <a:cubicBezTo>
                      <a:pt x="1080" y="15916"/>
                      <a:pt x="648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1" name="Freeform 1294"/>
              <p:cNvSpPr/>
              <p:nvPr/>
            </p:nvSpPr>
            <p:spPr>
              <a:xfrm>
                <a:off x="9707696" y="483117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916" y="21600"/>
                      <a:pt x="21600" y="15916"/>
                      <a:pt x="21600" y="11368"/>
                    </a:cubicBezTo>
                    <a:cubicBezTo>
                      <a:pt x="21600" y="6821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0232"/>
                    </a:cubicBezTo>
                    <a:cubicBezTo>
                      <a:pt x="0" y="15916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2" name="Freeform 1295"/>
              <p:cNvSpPr/>
              <p:nvPr/>
            </p:nvSpPr>
            <p:spPr>
              <a:xfrm>
                <a:off x="9382979" y="483117"/>
                <a:ext cx="77687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1600" extrusionOk="0">
                    <a:moveTo>
                      <a:pt x="9840" y="21600"/>
                    </a:moveTo>
                    <a:cubicBezTo>
                      <a:pt x="14160" y="21600"/>
                      <a:pt x="20640" y="15916"/>
                      <a:pt x="20640" y="10232"/>
                    </a:cubicBezTo>
                    <a:cubicBezTo>
                      <a:pt x="20640" y="5684"/>
                      <a:pt x="14160" y="0"/>
                      <a:pt x="9840" y="0"/>
                    </a:cubicBezTo>
                    <a:cubicBezTo>
                      <a:pt x="5520" y="0"/>
                      <a:pt x="-960" y="6821"/>
                      <a:pt x="120" y="11368"/>
                    </a:cubicBezTo>
                    <a:cubicBezTo>
                      <a:pt x="120" y="15916"/>
                      <a:pt x="5520" y="21600"/>
                      <a:pt x="984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3" name="Freeform 1296"/>
              <p:cNvSpPr/>
              <p:nvPr/>
            </p:nvSpPr>
            <p:spPr>
              <a:xfrm>
                <a:off x="4419980" y="1479059"/>
                <a:ext cx="8130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120" y="21600"/>
                      <a:pt x="21600" y="15916"/>
                      <a:pt x="21600" y="10232"/>
                    </a:cubicBezTo>
                    <a:cubicBezTo>
                      <a:pt x="21600" y="5684"/>
                      <a:pt x="15120" y="0"/>
                      <a:pt x="10800" y="0"/>
                    </a:cubicBezTo>
                    <a:cubicBezTo>
                      <a:pt x="6480" y="0"/>
                      <a:pt x="1080" y="5684"/>
                      <a:pt x="0" y="10232"/>
                    </a:cubicBezTo>
                    <a:cubicBezTo>
                      <a:pt x="0" y="14779"/>
                      <a:pt x="648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4" name="Oval 1297"/>
              <p:cNvSpPr/>
              <p:nvPr/>
            </p:nvSpPr>
            <p:spPr>
              <a:xfrm>
                <a:off x="4257377" y="1479059"/>
                <a:ext cx="78175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5" name="Freeform 1298"/>
              <p:cNvSpPr/>
              <p:nvPr/>
            </p:nvSpPr>
            <p:spPr>
              <a:xfrm>
                <a:off x="4096338" y="147905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916" y="21600"/>
                      <a:pt x="21600" y="15916"/>
                      <a:pt x="21600" y="10232"/>
                    </a:cubicBezTo>
                    <a:cubicBezTo>
                      <a:pt x="21600" y="5684"/>
                      <a:pt x="15916" y="0"/>
                      <a:pt x="10232" y="0"/>
                    </a:cubicBezTo>
                    <a:cubicBezTo>
                      <a:pt x="5684" y="0"/>
                      <a:pt x="0" y="5684"/>
                      <a:pt x="0" y="10232"/>
                    </a:cubicBezTo>
                    <a:cubicBezTo>
                      <a:pt x="0" y="14779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6" name="Freeform 1299"/>
              <p:cNvSpPr/>
              <p:nvPr/>
            </p:nvSpPr>
            <p:spPr>
              <a:xfrm>
                <a:off x="11857492" y="1305512"/>
                <a:ext cx="7661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5916" y="21600"/>
                      <a:pt x="21600" y="15120"/>
                      <a:pt x="21600" y="10800"/>
                    </a:cubicBezTo>
                    <a:cubicBezTo>
                      <a:pt x="21600" y="6480"/>
                      <a:pt x="15916" y="1080"/>
                      <a:pt x="11368" y="0"/>
                    </a:cubicBezTo>
                    <a:cubicBezTo>
                      <a:pt x="6821" y="0"/>
                      <a:pt x="0" y="6480"/>
                      <a:pt x="0" y="10800"/>
                    </a:cubicBezTo>
                    <a:cubicBezTo>
                      <a:pt x="0" y="15120"/>
                      <a:pt x="682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7" name="Freeform 1300"/>
              <p:cNvSpPr/>
              <p:nvPr/>
            </p:nvSpPr>
            <p:spPr>
              <a:xfrm>
                <a:off x="2607897" y="147905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5916" y="21600"/>
                      <a:pt x="21600" y="14779"/>
                      <a:pt x="21600" y="10232"/>
                    </a:cubicBezTo>
                    <a:cubicBezTo>
                      <a:pt x="21600" y="5684"/>
                      <a:pt x="15916" y="0"/>
                      <a:pt x="10232" y="0"/>
                    </a:cubicBezTo>
                    <a:cubicBezTo>
                      <a:pt x="5684" y="0"/>
                      <a:pt x="0" y="5684"/>
                      <a:pt x="0" y="11368"/>
                    </a:cubicBezTo>
                    <a:cubicBezTo>
                      <a:pt x="0" y="15916"/>
                      <a:pt x="6821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8" name="Freeform 1301"/>
              <p:cNvSpPr/>
              <p:nvPr/>
            </p:nvSpPr>
            <p:spPr>
              <a:xfrm>
                <a:off x="2445295" y="147905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5916" y="21600"/>
                      <a:pt x="21600" y="14779"/>
                      <a:pt x="21600" y="10232"/>
                    </a:cubicBezTo>
                    <a:cubicBezTo>
                      <a:pt x="21600" y="5684"/>
                      <a:pt x="14779" y="0"/>
                      <a:pt x="10232" y="0"/>
                    </a:cubicBezTo>
                    <a:cubicBezTo>
                      <a:pt x="5684" y="0"/>
                      <a:pt x="0" y="5684"/>
                      <a:pt x="0" y="10232"/>
                    </a:cubicBezTo>
                    <a:cubicBezTo>
                      <a:pt x="0" y="15916"/>
                      <a:pt x="5684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89" name="Freeform 1302"/>
              <p:cNvSpPr/>
              <p:nvPr/>
            </p:nvSpPr>
            <p:spPr>
              <a:xfrm>
                <a:off x="8056653" y="483117"/>
                <a:ext cx="78175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916" y="21600"/>
                      <a:pt x="21600" y="15916"/>
                      <a:pt x="21600" y="11368"/>
                    </a:cubicBezTo>
                    <a:cubicBezTo>
                      <a:pt x="21600" y="6821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0232"/>
                    </a:cubicBezTo>
                    <a:cubicBezTo>
                      <a:pt x="0" y="15916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0" name="Freeform 1303"/>
              <p:cNvSpPr/>
              <p:nvPr/>
            </p:nvSpPr>
            <p:spPr>
              <a:xfrm>
                <a:off x="7895614" y="483117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5916"/>
                      <a:pt x="21600" y="11368"/>
                    </a:cubicBezTo>
                    <a:cubicBezTo>
                      <a:pt x="21600" y="6821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0232"/>
                    </a:cubicBezTo>
                    <a:cubicBezTo>
                      <a:pt x="0" y="14779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1" name="Freeform 1304"/>
              <p:cNvSpPr/>
              <p:nvPr/>
            </p:nvSpPr>
            <p:spPr>
              <a:xfrm>
                <a:off x="7728321" y="483117"/>
                <a:ext cx="8130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120" y="21600"/>
                      <a:pt x="20520" y="15916"/>
                      <a:pt x="21600" y="11368"/>
                    </a:cubicBezTo>
                    <a:cubicBezTo>
                      <a:pt x="21600" y="6821"/>
                      <a:pt x="16200" y="0"/>
                      <a:pt x="11880" y="0"/>
                    </a:cubicBezTo>
                    <a:cubicBezTo>
                      <a:pt x="6480" y="0"/>
                      <a:pt x="1080" y="5684"/>
                      <a:pt x="0" y="10232"/>
                    </a:cubicBezTo>
                    <a:cubicBezTo>
                      <a:pt x="0" y="14779"/>
                      <a:pt x="648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2" name="Freeform 1305"/>
              <p:cNvSpPr/>
              <p:nvPr/>
            </p:nvSpPr>
            <p:spPr>
              <a:xfrm>
                <a:off x="7557900" y="483117"/>
                <a:ext cx="77687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1600" extrusionOk="0">
                    <a:moveTo>
                      <a:pt x="9720" y="21600"/>
                    </a:moveTo>
                    <a:cubicBezTo>
                      <a:pt x="15120" y="21600"/>
                      <a:pt x="20520" y="15916"/>
                      <a:pt x="20520" y="11368"/>
                    </a:cubicBezTo>
                    <a:cubicBezTo>
                      <a:pt x="21600" y="6821"/>
                      <a:pt x="15120" y="0"/>
                      <a:pt x="10800" y="0"/>
                    </a:cubicBezTo>
                    <a:cubicBezTo>
                      <a:pt x="6480" y="0"/>
                      <a:pt x="0" y="5684"/>
                      <a:pt x="0" y="10232"/>
                    </a:cubicBezTo>
                    <a:cubicBezTo>
                      <a:pt x="0" y="14779"/>
                      <a:pt x="5400" y="21600"/>
                      <a:pt x="97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3" name="Oval 1306"/>
              <p:cNvSpPr/>
              <p:nvPr/>
            </p:nvSpPr>
            <p:spPr>
              <a:xfrm>
                <a:off x="7396861" y="483117"/>
                <a:ext cx="76611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4" name="Freeform 1307"/>
              <p:cNvSpPr/>
              <p:nvPr/>
            </p:nvSpPr>
            <p:spPr>
              <a:xfrm>
                <a:off x="9382979" y="320515"/>
                <a:ext cx="77687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1600" extrusionOk="0">
                    <a:moveTo>
                      <a:pt x="9840" y="21600"/>
                    </a:moveTo>
                    <a:cubicBezTo>
                      <a:pt x="14160" y="21600"/>
                      <a:pt x="20640" y="15916"/>
                      <a:pt x="20640" y="10232"/>
                    </a:cubicBezTo>
                    <a:cubicBezTo>
                      <a:pt x="20640" y="5684"/>
                      <a:pt x="14160" y="0"/>
                      <a:pt x="9840" y="0"/>
                    </a:cubicBezTo>
                    <a:cubicBezTo>
                      <a:pt x="5520" y="0"/>
                      <a:pt x="120" y="5684"/>
                      <a:pt x="120" y="10232"/>
                    </a:cubicBezTo>
                    <a:cubicBezTo>
                      <a:pt x="-960" y="14779"/>
                      <a:pt x="5520" y="21600"/>
                      <a:pt x="984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5" name="Freeform 1308"/>
              <p:cNvSpPr/>
              <p:nvPr/>
            </p:nvSpPr>
            <p:spPr>
              <a:xfrm>
                <a:off x="9216761" y="320933"/>
                <a:ext cx="77687" cy="76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0640" extrusionOk="0">
                    <a:moveTo>
                      <a:pt x="9720" y="20640"/>
                    </a:moveTo>
                    <a:cubicBezTo>
                      <a:pt x="15120" y="20640"/>
                      <a:pt x="20520" y="15240"/>
                      <a:pt x="20520" y="10920"/>
                    </a:cubicBezTo>
                    <a:cubicBezTo>
                      <a:pt x="21600" y="6600"/>
                      <a:pt x="15120" y="120"/>
                      <a:pt x="10800" y="120"/>
                    </a:cubicBezTo>
                    <a:cubicBezTo>
                      <a:pt x="6480" y="-960"/>
                      <a:pt x="0" y="5520"/>
                      <a:pt x="0" y="9840"/>
                    </a:cubicBezTo>
                    <a:cubicBezTo>
                      <a:pt x="0" y="14160"/>
                      <a:pt x="5400" y="20640"/>
                      <a:pt x="9720" y="20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6" name="Freeform 1309"/>
              <p:cNvSpPr/>
              <p:nvPr/>
            </p:nvSpPr>
            <p:spPr>
              <a:xfrm>
                <a:off x="9046341" y="320515"/>
                <a:ext cx="76612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5916"/>
                      <a:pt x="21600" y="11368"/>
                    </a:cubicBezTo>
                    <a:cubicBezTo>
                      <a:pt x="21600" y="5684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0232"/>
                    </a:cubicBezTo>
                    <a:cubicBezTo>
                      <a:pt x="0" y="14779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7" name="Oval 1310"/>
              <p:cNvSpPr/>
              <p:nvPr/>
            </p:nvSpPr>
            <p:spPr>
              <a:xfrm>
                <a:off x="8883738" y="320515"/>
                <a:ext cx="78175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8" name="Oval 1311"/>
              <p:cNvSpPr/>
              <p:nvPr/>
            </p:nvSpPr>
            <p:spPr>
              <a:xfrm>
                <a:off x="8718008" y="320515"/>
                <a:ext cx="81303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399" name="Freeform 1312"/>
              <p:cNvSpPr/>
              <p:nvPr/>
            </p:nvSpPr>
            <p:spPr>
              <a:xfrm>
                <a:off x="8555406" y="320515"/>
                <a:ext cx="78175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916" y="21600"/>
                      <a:pt x="21600" y="15916"/>
                      <a:pt x="21600" y="10232"/>
                    </a:cubicBezTo>
                    <a:cubicBezTo>
                      <a:pt x="21600" y="5684"/>
                      <a:pt x="15916" y="0"/>
                      <a:pt x="11368" y="0"/>
                    </a:cubicBezTo>
                    <a:cubicBezTo>
                      <a:pt x="6821" y="0"/>
                      <a:pt x="0" y="5684"/>
                      <a:pt x="0" y="10232"/>
                    </a:cubicBezTo>
                    <a:cubicBezTo>
                      <a:pt x="0" y="14779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0" name="Freeform 1313"/>
              <p:cNvSpPr/>
              <p:nvPr/>
            </p:nvSpPr>
            <p:spPr>
              <a:xfrm>
                <a:off x="8384985" y="320515"/>
                <a:ext cx="78176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5916" y="21600"/>
                      <a:pt x="21600" y="14779"/>
                      <a:pt x="21600" y="10232"/>
                    </a:cubicBezTo>
                    <a:cubicBezTo>
                      <a:pt x="21600" y="5684"/>
                      <a:pt x="14779" y="0"/>
                      <a:pt x="10232" y="0"/>
                    </a:cubicBezTo>
                    <a:cubicBezTo>
                      <a:pt x="5684" y="0"/>
                      <a:pt x="0" y="5684"/>
                      <a:pt x="0" y="10232"/>
                    </a:cubicBezTo>
                    <a:cubicBezTo>
                      <a:pt x="0" y="15916"/>
                      <a:pt x="5684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1" name="Freeform 1314"/>
              <p:cNvSpPr/>
              <p:nvPr/>
            </p:nvSpPr>
            <p:spPr>
              <a:xfrm>
                <a:off x="8219256" y="320933"/>
                <a:ext cx="81302" cy="76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0800" y="20640"/>
                    </a:moveTo>
                    <a:cubicBezTo>
                      <a:pt x="15120" y="20640"/>
                      <a:pt x="20520" y="15240"/>
                      <a:pt x="21600" y="10920"/>
                    </a:cubicBezTo>
                    <a:cubicBezTo>
                      <a:pt x="21600" y="6600"/>
                      <a:pt x="16200" y="120"/>
                      <a:pt x="10800" y="120"/>
                    </a:cubicBezTo>
                    <a:cubicBezTo>
                      <a:pt x="6480" y="-960"/>
                      <a:pt x="1080" y="5520"/>
                      <a:pt x="0" y="9840"/>
                    </a:cubicBezTo>
                    <a:cubicBezTo>
                      <a:pt x="0" y="14160"/>
                      <a:pt x="5400" y="20640"/>
                      <a:pt x="10800" y="20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2" name="Freeform 1315"/>
              <p:cNvSpPr/>
              <p:nvPr/>
            </p:nvSpPr>
            <p:spPr>
              <a:xfrm>
                <a:off x="0" y="1299953"/>
                <a:ext cx="55393" cy="94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22" h="20070" extrusionOk="0">
                    <a:moveTo>
                      <a:pt x="10080" y="384"/>
                    </a:moveTo>
                    <a:cubicBezTo>
                      <a:pt x="8640" y="-480"/>
                      <a:pt x="4320" y="384"/>
                      <a:pt x="1440" y="384"/>
                    </a:cubicBezTo>
                    <a:cubicBezTo>
                      <a:pt x="0" y="384"/>
                      <a:pt x="0" y="2112"/>
                      <a:pt x="0" y="3840"/>
                    </a:cubicBezTo>
                    <a:cubicBezTo>
                      <a:pt x="0" y="5568"/>
                      <a:pt x="0" y="7296"/>
                      <a:pt x="0" y="9888"/>
                    </a:cubicBezTo>
                    <a:cubicBezTo>
                      <a:pt x="0" y="11616"/>
                      <a:pt x="0" y="14208"/>
                      <a:pt x="0" y="15936"/>
                    </a:cubicBezTo>
                    <a:cubicBezTo>
                      <a:pt x="0" y="19392"/>
                      <a:pt x="2880" y="21120"/>
                      <a:pt x="8640" y="19392"/>
                    </a:cubicBezTo>
                    <a:cubicBezTo>
                      <a:pt x="12960" y="18528"/>
                      <a:pt x="17280" y="15936"/>
                      <a:pt x="18720" y="13344"/>
                    </a:cubicBezTo>
                    <a:cubicBezTo>
                      <a:pt x="21600" y="9024"/>
                      <a:pt x="17280" y="2976"/>
                      <a:pt x="10080" y="38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3" name="Freeform 1316"/>
              <p:cNvSpPr/>
              <p:nvPr/>
            </p:nvSpPr>
            <p:spPr>
              <a:xfrm>
                <a:off x="7728321" y="320515"/>
                <a:ext cx="81302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040" y="21600"/>
                      <a:pt x="21600" y="13642"/>
                      <a:pt x="21600" y="10232"/>
                    </a:cubicBezTo>
                    <a:cubicBezTo>
                      <a:pt x="21600" y="6821"/>
                      <a:pt x="14040" y="0"/>
                      <a:pt x="10800" y="0"/>
                    </a:cubicBezTo>
                    <a:cubicBezTo>
                      <a:pt x="7560" y="0"/>
                      <a:pt x="0" y="6821"/>
                      <a:pt x="0" y="10232"/>
                    </a:cubicBezTo>
                    <a:cubicBezTo>
                      <a:pt x="1080" y="14779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4" name="Freeform 1317"/>
              <p:cNvSpPr/>
              <p:nvPr/>
            </p:nvSpPr>
            <p:spPr>
              <a:xfrm>
                <a:off x="7557900" y="320515"/>
                <a:ext cx="77631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1600" extrusionOk="0">
                    <a:moveTo>
                      <a:pt x="10800" y="21600"/>
                    </a:moveTo>
                    <a:cubicBezTo>
                      <a:pt x="14040" y="21600"/>
                      <a:pt x="20520" y="14779"/>
                      <a:pt x="20520" y="10232"/>
                    </a:cubicBezTo>
                    <a:cubicBezTo>
                      <a:pt x="21600" y="6821"/>
                      <a:pt x="14040" y="0"/>
                      <a:pt x="10800" y="0"/>
                    </a:cubicBezTo>
                    <a:cubicBezTo>
                      <a:pt x="7560" y="0"/>
                      <a:pt x="0" y="6821"/>
                      <a:pt x="0" y="10232"/>
                    </a:cubicBezTo>
                    <a:cubicBezTo>
                      <a:pt x="0" y="13642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5" name="Freeform 1318"/>
              <p:cNvSpPr/>
              <p:nvPr/>
            </p:nvSpPr>
            <p:spPr>
              <a:xfrm>
                <a:off x="9216761" y="154785"/>
                <a:ext cx="77631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1600" extrusionOk="0">
                    <a:moveTo>
                      <a:pt x="10800" y="21600"/>
                    </a:moveTo>
                    <a:cubicBezTo>
                      <a:pt x="14040" y="21600"/>
                      <a:pt x="20520" y="15120"/>
                      <a:pt x="20520" y="10800"/>
                    </a:cubicBezTo>
                    <a:cubicBezTo>
                      <a:pt x="21600" y="7560"/>
                      <a:pt x="14040" y="1080"/>
                      <a:pt x="10800" y="0"/>
                    </a:cubicBezTo>
                    <a:cubicBezTo>
                      <a:pt x="7560" y="0"/>
                      <a:pt x="0" y="6480"/>
                      <a:pt x="0" y="10800"/>
                    </a:cubicBezTo>
                    <a:cubicBezTo>
                      <a:pt x="0" y="14040"/>
                      <a:pt x="6480" y="2052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6" name="Oval 1319"/>
              <p:cNvSpPr/>
              <p:nvPr/>
            </p:nvSpPr>
            <p:spPr>
              <a:xfrm>
                <a:off x="3933735" y="1479059"/>
                <a:ext cx="76611" cy="78175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7" name="Freeform 1320"/>
              <p:cNvSpPr/>
              <p:nvPr/>
            </p:nvSpPr>
            <p:spPr>
              <a:xfrm>
                <a:off x="9046341" y="154785"/>
                <a:ext cx="7661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4779" y="20520"/>
                      <a:pt x="21600" y="14040"/>
                      <a:pt x="21600" y="10800"/>
                    </a:cubicBezTo>
                    <a:cubicBezTo>
                      <a:pt x="21600" y="6480"/>
                      <a:pt x="13642" y="0"/>
                      <a:pt x="10232" y="0"/>
                    </a:cubicBezTo>
                    <a:cubicBezTo>
                      <a:pt x="6821" y="1080"/>
                      <a:pt x="0" y="7560"/>
                      <a:pt x="0" y="10800"/>
                    </a:cubicBezTo>
                    <a:cubicBezTo>
                      <a:pt x="0" y="15120"/>
                      <a:pt x="7958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8" name="Freeform 1321"/>
              <p:cNvSpPr/>
              <p:nvPr/>
            </p:nvSpPr>
            <p:spPr>
              <a:xfrm>
                <a:off x="3766442" y="1479603"/>
                <a:ext cx="77687" cy="776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0625" extrusionOk="0">
                    <a:moveTo>
                      <a:pt x="10800" y="20625"/>
                    </a:moveTo>
                    <a:cubicBezTo>
                      <a:pt x="15120" y="20625"/>
                      <a:pt x="21600" y="13065"/>
                      <a:pt x="20520" y="9825"/>
                    </a:cubicBezTo>
                    <a:cubicBezTo>
                      <a:pt x="20520" y="6585"/>
                      <a:pt x="12960" y="-975"/>
                      <a:pt x="9720" y="105"/>
                    </a:cubicBezTo>
                    <a:cubicBezTo>
                      <a:pt x="6480" y="105"/>
                      <a:pt x="0" y="7665"/>
                      <a:pt x="0" y="10905"/>
                    </a:cubicBezTo>
                    <a:cubicBezTo>
                      <a:pt x="1080" y="14145"/>
                      <a:pt x="7560" y="20625"/>
                      <a:pt x="10800" y="206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09" name="Freeform 1322"/>
              <p:cNvSpPr/>
              <p:nvPr/>
            </p:nvSpPr>
            <p:spPr>
              <a:xfrm>
                <a:off x="3597585" y="147905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4779" y="21600"/>
                      <a:pt x="21600" y="13642"/>
                      <a:pt x="21600" y="10232"/>
                    </a:cubicBezTo>
                    <a:cubicBezTo>
                      <a:pt x="21600" y="6821"/>
                      <a:pt x="13642" y="0"/>
                      <a:pt x="10232" y="0"/>
                    </a:cubicBezTo>
                    <a:cubicBezTo>
                      <a:pt x="6821" y="0"/>
                      <a:pt x="0" y="7958"/>
                      <a:pt x="0" y="11368"/>
                    </a:cubicBezTo>
                    <a:cubicBezTo>
                      <a:pt x="0" y="14779"/>
                      <a:pt x="7958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0" name="Freeform 1323"/>
              <p:cNvSpPr/>
              <p:nvPr/>
            </p:nvSpPr>
            <p:spPr>
              <a:xfrm>
                <a:off x="3433963" y="1479059"/>
                <a:ext cx="77631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1600" extrusionOk="0">
                    <a:moveTo>
                      <a:pt x="10905" y="21600"/>
                    </a:moveTo>
                    <a:cubicBezTo>
                      <a:pt x="14145" y="21600"/>
                      <a:pt x="20625" y="13642"/>
                      <a:pt x="20625" y="10232"/>
                    </a:cubicBezTo>
                    <a:cubicBezTo>
                      <a:pt x="20625" y="6821"/>
                      <a:pt x="13065" y="0"/>
                      <a:pt x="9825" y="0"/>
                    </a:cubicBezTo>
                    <a:cubicBezTo>
                      <a:pt x="6585" y="0"/>
                      <a:pt x="-975" y="7958"/>
                      <a:pt x="105" y="11368"/>
                    </a:cubicBezTo>
                    <a:cubicBezTo>
                      <a:pt x="105" y="14779"/>
                      <a:pt x="6585" y="21600"/>
                      <a:pt x="1090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1" name="Freeform 1324"/>
              <p:cNvSpPr/>
              <p:nvPr/>
            </p:nvSpPr>
            <p:spPr>
              <a:xfrm>
                <a:off x="3267689" y="1479059"/>
                <a:ext cx="81303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5120" y="21600"/>
                      <a:pt x="21600" y="13642"/>
                      <a:pt x="21600" y="10232"/>
                    </a:cubicBezTo>
                    <a:cubicBezTo>
                      <a:pt x="20520" y="6821"/>
                      <a:pt x="14040" y="0"/>
                      <a:pt x="10800" y="0"/>
                    </a:cubicBezTo>
                    <a:cubicBezTo>
                      <a:pt x="6480" y="0"/>
                      <a:pt x="0" y="7958"/>
                      <a:pt x="0" y="11368"/>
                    </a:cubicBezTo>
                    <a:cubicBezTo>
                      <a:pt x="1080" y="14779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2" name="Freeform 1325"/>
              <p:cNvSpPr/>
              <p:nvPr/>
            </p:nvSpPr>
            <p:spPr>
              <a:xfrm>
                <a:off x="2936230" y="1479059"/>
                <a:ext cx="7661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3642" y="21600"/>
                      <a:pt x="21600" y="14779"/>
                      <a:pt x="21600" y="10232"/>
                    </a:cubicBezTo>
                    <a:cubicBezTo>
                      <a:pt x="21600" y="6821"/>
                      <a:pt x="14779" y="0"/>
                      <a:pt x="11368" y="0"/>
                    </a:cubicBezTo>
                    <a:cubicBezTo>
                      <a:pt x="7958" y="0"/>
                      <a:pt x="0" y="6821"/>
                      <a:pt x="0" y="10232"/>
                    </a:cubicBezTo>
                    <a:cubicBezTo>
                      <a:pt x="0" y="13642"/>
                      <a:pt x="682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3" name="Freeform 1326"/>
              <p:cNvSpPr/>
              <p:nvPr/>
            </p:nvSpPr>
            <p:spPr>
              <a:xfrm>
                <a:off x="2768937" y="1479059"/>
                <a:ext cx="81302" cy="781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040" y="21600"/>
                      <a:pt x="20520" y="14779"/>
                      <a:pt x="21600" y="10232"/>
                    </a:cubicBezTo>
                    <a:cubicBezTo>
                      <a:pt x="21600" y="6821"/>
                      <a:pt x="14040" y="0"/>
                      <a:pt x="10800" y="0"/>
                    </a:cubicBezTo>
                    <a:cubicBezTo>
                      <a:pt x="7560" y="0"/>
                      <a:pt x="1080" y="6821"/>
                      <a:pt x="0" y="10232"/>
                    </a:cubicBezTo>
                    <a:cubicBezTo>
                      <a:pt x="0" y="13642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4" name="Oval 1327"/>
              <p:cNvSpPr/>
              <p:nvPr/>
            </p:nvSpPr>
            <p:spPr>
              <a:xfrm>
                <a:off x="8883738" y="154785"/>
                <a:ext cx="78175" cy="81303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5" name="Freeform 1328"/>
              <p:cNvSpPr/>
              <p:nvPr/>
            </p:nvSpPr>
            <p:spPr>
              <a:xfrm>
                <a:off x="12018532" y="1305512"/>
                <a:ext cx="8130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040" y="21600"/>
                      <a:pt x="21600" y="14040"/>
                      <a:pt x="21600" y="10800"/>
                    </a:cubicBezTo>
                    <a:cubicBezTo>
                      <a:pt x="20520" y="7560"/>
                      <a:pt x="14040" y="0"/>
                      <a:pt x="10800" y="0"/>
                    </a:cubicBezTo>
                    <a:cubicBezTo>
                      <a:pt x="7560" y="1080"/>
                      <a:pt x="0" y="7560"/>
                      <a:pt x="0" y="10800"/>
                    </a:cubicBezTo>
                    <a:cubicBezTo>
                      <a:pt x="1080" y="14040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6" name="Freeform 1329"/>
              <p:cNvSpPr/>
              <p:nvPr/>
            </p:nvSpPr>
            <p:spPr>
              <a:xfrm>
                <a:off x="8718008" y="154785"/>
                <a:ext cx="81303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040" y="20520"/>
                      <a:pt x="21600" y="14040"/>
                      <a:pt x="21600" y="10800"/>
                    </a:cubicBezTo>
                    <a:cubicBezTo>
                      <a:pt x="20520" y="7560"/>
                      <a:pt x="14040" y="0"/>
                      <a:pt x="10800" y="0"/>
                    </a:cubicBezTo>
                    <a:cubicBezTo>
                      <a:pt x="7560" y="1080"/>
                      <a:pt x="0" y="7560"/>
                      <a:pt x="0" y="10800"/>
                    </a:cubicBezTo>
                    <a:cubicBezTo>
                      <a:pt x="0" y="14040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7" name="Freeform 1330"/>
              <p:cNvSpPr/>
              <p:nvPr/>
            </p:nvSpPr>
            <p:spPr>
              <a:xfrm>
                <a:off x="8555406" y="154785"/>
                <a:ext cx="78175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4779" y="20520"/>
                      <a:pt x="21600" y="14040"/>
                      <a:pt x="21600" y="10800"/>
                    </a:cubicBezTo>
                    <a:cubicBezTo>
                      <a:pt x="21600" y="7560"/>
                      <a:pt x="13642" y="0"/>
                      <a:pt x="10232" y="0"/>
                    </a:cubicBezTo>
                    <a:cubicBezTo>
                      <a:pt x="6821" y="1080"/>
                      <a:pt x="0" y="7560"/>
                      <a:pt x="0" y="10800"/>
                    </a:cubicBezTo>
                    <a:cubicBezTo>
                      <a:pt x="0" y="14040"/>
                      <a:pt x="7958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8" name="Freeform 1331"/>
              <p:cNvSpPr/>
              <p:nvPr/>
            </p:nvSpPr>
            <p:spPr>
              <a:xfrm>
                <a:off x="5247065" y="1142909"/>
                <a:ext cx="76612" cy="776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25" extrusionOk="0">
                    <a:moveTo>
                      <a:pt x="11368" y="20520"/>
                    </a:moveTo>
                    <a:cubicBezTo>
                      <a:pt x="14779" y="20520"/>
                      <a:pt x="21600" y="14040"/>
                      <a:pt x="21600" y="10800"/>
                    </a:cubicBezTo>
                    <a:cubicBezTo>
                      <a:pt x="21600" y="6480"/>
                      <a:pt x="13642" y="0"/>
                      <a:pt x="10232" y="0"/>
                    </a:cubicBezTo>
                    <a:cubicBezTo>
                      <a:pt x="6821" y="0"/>
                      <a:pt x="0" y="7560"/>
                      <a:pt x="0" y="10800"/>
                    </a:cubicBezTo>
                    <a:cubicBezTo>
                      <a:pt x="0" y="14040"/>
                      <a:pt x="7958" y="2160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19" name="Freeform 1332"/>
              <p:cNvSpPr/>
              <p:nvPr/>
            </p:nvSpPr>
            <p:spPr>
              <a:xfrm>
                <a:off x="5085007" y="1142909"/>
                <a:ext cx="77631" cy="776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0625" extrusionOk="0">
                    <a:moveTo>
                      <a:pt x="9825" y="20520"/>
                    </a:moveTo>
                    <a:cubicBezTo>
                      <a:pt x="13065" y="21600"/>
                      <a:pt x="20625" y="14040"/>
                      <a:pt x="20625" y="10800"/>
                    </a:cubicBezTo>
                    <a:cubicBezTo>
                      <a:pt x="20625" y="7560"/>
                      <a:pt x="14145" y="0"/>
                      <a:pt x="10905" y="0"/>
                    </a:cubicBezTo>
                    <a:cubicBezTo>
                      <a:pt x="7665" y="0"/>
                      <a:pt x="105" y="6480"/>
                      <a:pt x="105" y="10800"/>
                    </a:cubicBezTo>
                    <a:cubicBezTo>
                      <a:pt x="-975" y="14040"/>
                      <a:pt x="6585" y="20520"/>
                      <a:pt x="9825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0" name="Freeform 1333"/>
              <p:cNvSpPr/>
              <p:nvPr/>
            </p:nvSpPr>
            <p:spPr>
              <a:xfrm>
                <a:off x="1455607" y="1142909"/>
                <a:ext cx="76612" cy="776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25" extrusionOk="0">
                    <a:moveTo>
                      <a:pt x="10232" y="20520"/>
                    </a:moveTo>
                    <a:cubicBezTo>
                      <a:pt x="13642" y="21600"/>
                      <a:pt x="21600" y="14040"/>
                      <a:pt x="21600" y="10800"/>
                    </a:cubicBezTo>
                    <a:cubicBezTo>
                      <a:pt x="21600" y="7560"/>
                      <a:pt x="14779" y="0"/>
                      <a:pt x="11368" y="0"/>
                    </a:cubicBezTo>
                    <a:cubicBezTo>
                      <a:pt x="7958" y="0"/>
                      <a:pt x="0" y="6480"/>
                      <a:pt x="0" y="10800"/>
                    </a:cubicBezTo>
                    <a:cubicBezTo>
                      <a:pt x="0" y="14040"/>
                      <a:pt x="6821" y="20520"/>
                      <a:pt x="10232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1" name="Freeform 1334"/>
              <p:cNvSpPr/>
              <p:nvPr/>
            </p:nvSpPr>
            <p:spPr>
              <a:xfrm>
                <a:off x="6407173" y="645720"/>
                <a:ext cx="76612" cy="79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4779" y="21600"/>
                      <a:pt x="21600" y="14040"/>
                      <a:pt x="21600" y="10800"/>
                    </a:cubicBezTo>
                    <a:cubicBezTo>
                      <a:pt x="21600" y="7560"/>
                      <a:pt x="14779" y="0"/>
                      <a:pt x="11368" y="0"/>
                    </a:cubicBezTo>
                    <a:cubicBezTo>
                      <a:pt x="7958" y="0"/>
                      <a:pt x="0" y="7560"/>
                      <a:pt x="0" y="10800"/>
                    </a:cubicBezTo>
                    <a:cubicBezTo>
                      <a:pt x="0" y="14040"/>
                      <a:pt x="6821" y="2052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2" name="Freeform 1335"/>
              <p:cNvSpPr/>
              <p:nvPr/>
            </p:nvSpPr>
            <p:spPr>
              <a:xfrm>
                <a:off x="4756130" y="1305512"/>
                <a:ext cx="78175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4779" y="21600"/>
                      <a:pt x="21600" y="14040"/>
                      <a:pt x="21600" y="10800"/>
                    </a:cubicBezTo>
                    <a:cubicBezTo>
                      <a:pt x="21600" y="7560"/>
                      <a:pt x="13642" y="0"/>
                      <a:pt x="10232" y="0"/>
                    </a:cubicBezTo>
                    <a:cubicBezTo>
                      <a:pt x="6821" y="1080"/>
                      <a:pt x="0" y="7560"/>
                      <a:pt x="0" y="10800"/>
                    </a:cubicBezTo>
                    <a:cubicBezTo>
                      <a:pt x="0" y="14040"/>
                      <a:pt x="7958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3" name="Freeform 1336"/>
              <p:cNvSpPr/>
              <p:nvPr/>
            </p:nvSpPr>
            <p:spPr>
              <a:xfrm>
                <a:off x="4595091" y="1305512"/>
                <a:ext cx="7661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4040"/>
                      <a:pt x="21600" y="10800"/>
                    </a:cubicBezTo>
                    <a:cubicBezTo>
                      <a:pt x="21600" y="7560"/>
                      <a:pt x="13642" y="0"/>
                      <a:pt x="10232" y="0"/>
                    </a:cubicBezTo>
                    <a:cubicBezTo>
                      <a:pt x="6821" y="1080"/>
                      <a:pt x="0" y="7560"/>
                      <a:pt x="0" y="10800"/>
                    </a:cubicBezTo>
                    <a:cubicBezTo>
                      <a:pt x="0" y="14040"/>
                      <a:pt x="682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4" name="Freeform 1337"/>
              <p:cNvSpPr/>
              <p:nvPr/>
            </p:nvSpPr>
            <p:spPr>
              <a:xfrm>
                <a:off x="4419980" y="1309127"/>
                <a:ext cx="81302" cy="77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0800" y="20640"/>
                    </a:moveTo>
                    <a:cubicBezTo>
                      <a:pt x="14040" y="20640"/>
                      <a:pt x="20520" y="14160"/>
                      <a:pt x="21600" y="9840"/>
                    </a:cubicBezTo>
                    <a:cubicBezTo>
                      <a:pt x="21600" y="6600"/>
                      <a:pt x="15120" y="120"/>
                      <a:pt x="10800" y="120"/>
                    </a:cubicBezTo>
                    <a:cubicBezTo>
                      <a:pt x="7560" y="-960"/>
                      <a:pt x="1080" y="5520"/>
                      <a:pt x="0" y="9840"/>
                    </a:cubicBezTo>
                    <a:cubicBezTo>
                      <a:pt x="0" y="13080"/>
                      <a:pt x="6480" y="19560"/>
                      <a:pt x="10800" y="20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5" name="Freeform 1338"/>
              <p:cNvSpPr/>
              <p:nvPr/>
            </p:nvSpPr>
            <p:spPr>
              <a:xfrm>
                <a:off x="2109145" y="1305512"/>
                <a:ext cx="77631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1600" extrusionOk="0">
                    <a:moveTo>
                      <a:pt x="10800" y="21600"/>
                    </a:moveTo>
                    <a:cubicBezTo>
                      <a:pt x="14040" y="21600"/>
                      <a:pt x="21600" y="14040"/>
                      <a:pt x="20520" y="10800"/>
                    </a:cubicBezTo>
                    <a:cubicBezTo>
                      <a:pt x="20520" y="7560"/>
                      <a:pt x="14040" y="0"/>
                      <a:pt x="10800" y="0"/>
                    </a:cubicBezTo>
                    <a:cubicBezTo>
                      <a:pt x="7560" y="1080"/>
                      <a:pt x="0" y="7560"/>
                      <a:pt x="0" y="10800"/>
                    </a:cubicBezTo>
                    <a:cubicBezTo>
                      <a:pt x="0" y="14040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6" name="Freeform 1339"/>
              <p:cNvSpPr/>
              <p:nvPr/>
            </p:nvSpPr>
            <p:spPr>
              <a:xfrm>
                <a:off x="1946542" y="1305512"/>
                <a:ext cx="76612" cy="81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4779" y="21600"/>
                      <a:pt x="21600" y="14040"/>
                      <a:pt x="21600" y="10800"/>
                    </a:cubicBezTo>
                    <a:cubicBezTo>
                      <a:pt x="21600" y="7560"/>
                      <a:pt x="13642" y="0"/>
                      <a:pt x="10232" y="0"/>
                    </a:cubicBezTo>
                    <a:cubicBezTo>
                      <a:pt x="6821" y="1080"/>
                      <a:pt x="0" y="7560"/>
                      <a:pt x="0" y="10800"/>
                    </a:cubicBezTo>
                    <a:cubicBezTo>
                      <a:pt x="0" y="14040"/>
                      <a:pt x="7958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7" name="Freeform 1340"/>
              <p:cNvSpPr/>
              <p:nvPr/>
            </p:nvSpPr>
            <p:spPr>
              <a:xfrm>
                <a:off x="11694890" y="981870"/>
                <a:ext cx="76611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3642"/>
                      <a:pt x="21600" y="10232"/>
                    </a:cubicBezTo>
                    <a:cubicBezTo>
                      <a:pt x="21600" y="6821"/>
                      <a:pt x="13642" y="0"/>
                      <a:pt x="10232" y="0"/>
                    </a:cubicBezTo>
                    <a:cubicBezTo>
                      <a:pt x="6821" y="0"/>
                      <a:pt x="0" y="7958"/>
                      <a:pt x="0" y="11368"/>
                    </a:cubicBezTo>
                    <a:cubicBezTo>
                      <a:pt x="0" y="14779"/>
                      <a:pt x="7958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8" name="Freeform 1341"/>
              <p:cNvSpPr/>
              <p:nvPr/>
            </p:nvSpPr>
            <p:spPr>
              <a:xfrm>
                <a:off x="624319" y="981870"/>
                <a:ext cx="77688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1600" extrusionOk="0">
                    <a:moveTo>
                      <a:pt x="10920" y="21600"/>
                    </a:moveTo>
                    <a:cubicBezTo>
                      <a:pt x="14160" y="21600"/>
                      <a:pt x="20640" y="13642"/>
                      <a:pt x="20640" y="10232"/>
                    </a:cubicBezTo>
                    <a:cubicBezTo>
                      <a:pt x="19560" y="6821"/>
                      <a:pt x="13080" y="0"/>
                      <a:pt x="9840" y="0"/>
                    </a:cubicBezTo>
                    <a:cubicBezTo>
                      <a:pt x="5520" y="0"/>
                      <a:pt x="-960" y="7958"/>
                      <a:pt x="120" y="11368"/>
                    </a:cubicBezTo>
                    <a:cubicBezTo>
                      <a:pt x="120" y="14779"/>
                      <a:pt x="7680" y="21600"/>
                      <a:pt x="109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29" name="Freeform 1342"/>
              <p:cNvSpPr/>
              <p:nvPr/>
            </p:nvSpPr>
            <p:spPr>
              <a:xfrm>
                <a:off x="11857492" y="1142909"/>
                <a:ext cx="76138" cy="77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0640" extrusionOk="0">
                    <a:moveTo>
                      <a:pt x="10800" y="20520"/>
                    </a:moveTo>
                    <a:cubicBezTo>
                      <a:pt x="14040" y="20520"/>
                      <a:pt x="21600" y="12960"/>
                      <a:pt x="20520" y="9720"/>
                    </a:cubicBezTo>
                    <a:cubicBezTo>
                      <a:pt x="20520" y="6480"/>
                      <a:pt x="12960" y="0"/>
                      <a:pt x="9720" y="0"/>
                    </a:cubicBezTo>
                    <a:cubicBezTo>
                      <a:pt x="6480" y="1080"/>
                      <a:pt x="0" y="7560"/>
                      <a:pt x="0" y="10800"/>
                    </a:cubicBezTo>
                    <a:cubicBezTo>
                      <a:pt x="0" y="15120"/>
                      <a:pt x="7560" y="21600"/>
                      <a:pt x="1080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0" name="Freeform 1343"/>
              <p:cNvSpPr/>
              <p:nvPr/>
            </p:nvSpPr>
            <p:spPr>
              <a:xfrm>
                <a:off x="3106650" y="1479603"/>
                <a:ext cx="76612" cy="776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25" extrusionOk="0">
                    <a:moveTo>
                      <a:pt x="10232" y="20625"/>
                    </a:moveTo>
                    <a:cubicBezTo>
                      <a:pt x="13642" y="20625"/>
                      <a:pt x="21600" y="14145"/>
                      <a:pt x="21600" y="10905"/>
                    </a:cubicBezTo>
                    <a:cubicBezTo>
                      <a:pt x="21600" y="7665"/>
                      <a:pt x="14779" y="105"/>
                      <a:pt x="11368" y="105"/>
                    </a:cubicBezTo>
                    <a:cubicBezTo>
                      <a:pt x="7958" y="-975"/>
                      <a:pt x="0" y="6585"/>
                      <a:pt x="0" y="9825"/>
                    </a:cubicBezTo>
                    <a:cubicBezTo>
                      <a:pt x="0" y="13065"/>
                      <a:pt x="6821" y="20625"/>
                      <a:pt x="10232" y="206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1" name="Freeform 1344"/>
              <p:cNvSpPr/>
              <p:nvPr/>
            </p:nvSpPr>
            <p:spPr>
              <a:xfrm>
                <a:off x="10867804" y="483117"/>
                <a:ext cx="7763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1600" extrusionOk="0">
                    <a:moveTo>
                      <a:pt x="10800" y="21600"/>
                    </a:moveTo>
                    <a:cubicBezTo>
                      <a:pt x="14040" y="21600"/>
                      <a:pt x="20520" y="14779"/>
                      <a:pt x="20520" y="11368"/>
                    </a:cubicBezTo>
                    <a:cubicBezTo>
                      <a:pt x="21600" y="7958"/>
                      <a:pt x="14040" y="0"/>
                      <a:pt x="10800" y="0"/>
                    </a:cubicBezTo>
                    <a:cubicBezTo>
                      <a:pt x="7560" y="0"/>
                      <a:pt x="0" y="6821"/>
                      <a:pt x="0" y="10232"/>
                    </a:cubicBezTo>
                    <a:cubicBezTo>
                      <a:pt x="0" y="13642"/>
                      <a:pt x="648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2" name="Freeform 1345"/>
              <p:cNvSpPr/>
              <p:nvPr/>
            </p:nvSpPr>
            <p:spPr>
              <a:xfrm>
                <a:off x="10697385" y="483117"/>
                <a:ext cx="76611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3642" y="21600"/>
                      <a:pt x="21600" y="14779"/>
                      <a:pt x="21600" y="11368"/>
                    </a:cubicBezTo>
                    <a:cubicBezTo>
                      <a:pt x="21600" y="7958"/>
                      <a:pt x="14779" y="0"/>
                      <a:pt x="11368" y="0"/>
                    </a:cubicBezTo>
                    <a:cubicBezTo>
                      <a:pt x="7958" y="0"/>
                      <a:pt x="0" y="6821"/>
                      <a:pt x="0" y="10232"/>
                    </a:cubicBezTo>
                    <a:cubicBezTo>
                      <a:pt x="0" y="13642"/>
                      <a:pt x="682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3" name="Freeform 1346"/>
              <p:cNvSpPr/>
              <p:nvPr/>
            </p:nvSpPr>
            <p:spPr>
              <a:xfrm>
                <a:off x="5745818" y="981870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4779" y="21600"/>
                      <a:pt x="21600" y="13642"/>
                      <a:pt x="21600" y="10232"/>
                    </a:cubicBezTo>
                    <a:cubicBezTo>
                      <a:pt x="21600" y="6821"/>
                      <a:pt x="13642" y="0"/>
                      <a:pt x="10232" y="0"/>
                    </a:cubicBezTo>
                    <a:cubicBezTo>
                      <a:pt x="6821" y="0"/>
                      <a:pt x="0" y="7958"/>
                      <a:pt x="0" y="11368"/>
                    </a:cubicBezTo>
                    <a:cubicBezTo>
                      <a:pt x="0" y="14779"/>
                      <a:pt x="7958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4" name="Freeform 1347"/>
              <p:cNvSpPr/>
              <p:nvPr/>
            </p:nvSpPr>
            <p:spPr>
              <a:xfrm>
                <a:off x="5583215" y="981870"/>
                <a:ext cx="78175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3642" y="21600"/>
                      <a:pt x="21600" y="13642"/>
                      <a:pt x="21600" y="10232"/>
                    </a:cubicBezTo>
                    <a:cubicBezTo>
                      <a:pt x="21600" y="6821"/>
                      <a:pt x="13642" y="0"/>
                      <a:pt x="10232" y="0"/>
                    </a:cubicBezTo>
                    <a:cubicBezTo>
                      <a:pt x="6821" y="0"/>
                      <a:pt x="0" y="6821"/>
                      <a:pt x="0" y="10232"/>
                    </a:cubicBezTo>
                    <a:cubicBezTo>
                      <a:pt x="0" y="14779"/>
                      <a:pt x="6821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5" name="Freeform 1348"/>
              <p:cNvSpPr/>
              <p:nvPr/>
            </p:nvSpPr>
            <p:spPr>
              <a:xfrm>
                <a:off x="794251" y="981870"/>
                <a:ext cx="78176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232" y="21600"/>
                    </a:moveTo>
                    <a:cubicBezTo>
                      <a:pt x="14779" y="21600"/>
                      <a:pt x="21600" y="13642"/>
                      <a:pt x="21600" y="10232"/>
                    </a:cubicBezTo>
                    <a:cubicBezTo>
                      <a:pt x="21600" y="6821"/>
                      <a:pt x="13642" y="0"/>
                      <a:pt x="10232" y="0"/>
                    </a:cubicBezTo>
                    <a:cubicBezTo>
                      <a:pt x="6821" y="0"/>
                      <a:pt x="0" y="7958"/>
                      <a:pt x="0" y="11368"/>
                    </a:cubicBezTo>
                    <a:cubicBezTo>
                      <a:pt x="0" y="14779"/>
                      <a:pt x="7958" y="21600"/>
                      <a:pt x="1023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6" name="Freeform 1349"/>
              <p:cNvSpPr/>
              <p:nvPr/>
            </p:nvSpPr>
            <p:spPr>
              <a:xfrm>
                <a:off x="11527597" y="818192"/>
                <a:ext cx="81302" cy="77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0800" y="20640"/>
                    </a:moveTo>
                    <a:cubicBezTo>
                      <a:pt x="14040" y="20640"/>
                      <a:pt x="20520" y="14160"/>
                      <a:pt x="21600" y="10920"/>
                    </a:cubicBezTo>
                    <a:cubicBezTo>
                      <a:pt x="21600" y="7680"/>
                      <a:pt x="15120" y="120"/>
                      <a:pt x="10800" y="120"/>
                    </a:cubicBezTo>
                    <a:cubicBezTo>
                      <a:pt x="7560" y="-960"/>
                      <a:pt x="1080" y="5520"/>
                      <a:pt x="0" y="9840"/>
                    </a:cubicBezTo>
                    <a:cubicBezTo>
                      <a:pt x="0" y="13080"/>
                      <a:pt x="6480" y="19560"/>
                      <a:pt x="10800" y="20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7" name="Freeform 1350"/>
              <p:cNvSpPr/>
              <p:nvPr/>
            </p:nvSpPr>
            <p:spPr>
              <a:xfrm>
                <a:off x="11358740" y="818248"/>
                <a:ext cx="76138" cy="776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0625" extrusionOk="0">
                    <a:moveTo>
                      <a:pt x="10800" y="20625"/>
                    </a:moveTo>
                    <a:cubicBezTo>
                      <a:pt x="14040" y="20625"/>
                      <a:pt x="20520" y="13065"/>
                      <a:pt x="20520" y="9825"/>
                    </a:cubicBezTo>
                    <a:cubicBezTo>
                      <a:pt x="21600" y="6585"/>
                      <a:pt x="14040" y="105"/>
                      <a:pt x="10800" y="105"/>
                    </a:cubicBezTo>
                    <a:cubicBezTo>
                      <a:pt x="7560" y="-975"/>
                      <a:pt x="0" y="6585"/>
                      <a:pt x="0" y="9825"/>
                    </a:cubicBezTo>
                    <a:cubicBezTo>
                      <a:pt x="0" y="13065"/>
                      <a:pt x="6480" y="20625"/>
                      <a:pt x="10800" y="206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8" name="Freeform 1351"/>
              <p:cNvSpPr/>
              <p:nvPr/>
            </p:nvSpPr>
            <p:spPr>
              <a:xfrm>
                <a:off x="6244570" y="818248"/>
                <a:ext cx="76612" cy="776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25" extrusionOk="0">
                    <a:moveTo>
                      <a:pt x="10232" y="20625"/>
                    </a:moveTo>
                    <a:cubicBezTo>
                      <a:pt x="14779" y="20625"/>
                      <a:pt x="21600" y="13065"/>
                      <a:pt x="21600" y="9825"/>
                    </a:cubicBezTo>
                    <a:cubicBezTo>
                      <a:pt x="21600" y="6585"/>
                      <a:pt x="13642" y="-975"/>
                      <a:pt x="10232" y="105"/>
                    </a:cubicBezTo>
                    <a:cubicBezTo>
                      <a:pt x="6821" y="105"/>
                      <a:pt x="0" y="6585"/>
                      <a:pt x="0" y="9825"/>
                    </a:cubicBezTo>
                    <a:cubicBezTo>
                      <a:pt x="0" y="13065"/>
                      <a:pt x="7958" y="20625"/>
                      <a:pt x="10232" y="206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39" name="Freeform 1352"/>
              <p:cNvSpPr/>
              <p:nvPr/>
            </p:nvSpPr>
            <p:spPr>
              <a:xfrm>
                <a:off x="6078841" y="818192"/>
                <a:ext cx="81302" cy="776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40" extrusionOk="0">
                    <a:moveTo>
                      <a:pt x="10800" y="20640"/>
                    </a:moveTo>
                    <a:cubicBezTo>
                      <a:pt x="15120" y="19560"/>
                      <a:pt x="21600" y="13080"/>
                      <a:pt x="21600" y="9840"/>
                    </a:cubicBezTo>
                    <a:cubicBezTo>
                      <a:pt x="20520" y="5520"/>
                      <a:pt x="14040" y="-960"/>
                      <a:pt x="10800" y="120"/>
                    </a:cubicBezTo>
                    <a:cubicBezTo>
                      <a:pt x="6480" y="120"/>
                      <a:pt x="0" y="7680"/>
                      <a:pt x="0" y="10920"/>
                    </a:cubicBezTo>
                    <a:cubicBezTo>
                      <a:pt x="1080" y="14160"/>
                      <a:pt x="7560" y="20640"/>
                      <a:pt x="10800" y="20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0" name="Freeform 1353"/>
              <p:cNvSpPr/>
              <p:nvPr/>
            </p:nvSpPr>
            <p:spPr>
              <a:xfrm>
                <a:off x="11196137" y="645720"/>
                <a:ext cx="76612" cy="761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25" extrusionOk="0">
                    <a:moveTo>
                      <a:pt x="11368" y="20520"/>
                    </a:moveTo>
                    <a:cubicBezTo>
                      <a:pt x="14779" y="20520"/>
                      <a:pt x="21600" y="14040"/>
                      <a:pt x="21600" y="10800"/>
                    </a:cubicBezTo>
                    <a:cubicBezTo>
                      <a:pt x="21600" y="7560"/>
                      <a:pt x="13642" y="0"/>
                      <a:pt x="10232" y="0"/>
                    </a:cubicBezTo>
                    <a:cubicBezTo>
                      <a:pt x="6821" y="0"/>
                      <a:pt x="0" y="7560"/>
                      <a:pt x="0" y="10800"/>
                    </a:cubicBezTo>
                    <a:cubicBezTo>
                      <a:pt x="0" y="14040"/>
                      <a:pt x="7958" y="21600"/>
                      <a:pt x="11368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1" name="Freeform 1354"/>
              <p:cNvSpPr/>
              <p:nvPr/>
            </p:nvSpPr>
            <p:spPr>
              <a:xfrm>
                <a:off x="11032459" y="645720"/>
                <a:ext cx="77687" cy="761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0640" extrusionOk="0">
                    <a:moveTo>
                      <a:pt x="9840" y="20520"/>
                    </a:moveTo>
                    <a:cubicBezTo>
                      <a:pt x="13080" y="21600"/>
                      <a:pt x="19560" y="15120"/>
                      <a:pt x="20640" y="10800"/>
                    </a:cubicBezTo>
                    <a:cubicBezTo>
                      <a:pt x="20640" y="7560"/>
                      <a:pt x="14160" y="1080"/>
                      <a:pt x="10920" y="0"/>
                    </a:cubicBezTo>
                    <a:cubicBezTo>
                      <a:pt x="7680" y="0"/>
                      <a:pt x="120" y="6480"/>
                      <a:pt x="120" y="9720"/>
                    </a:cubicBezTo>
                    <a:cubicBezTo>
                      <a:pt x="-960" y="12960"/>
                      <a:pt x="5520" y="20520"/>
                      <a:pt x="984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2" name="Freeform 1355"/>
              <p:cNvSpPr/>
              <p:nvPr/>
            </p:nvSpPr>
            <p:spPr>
              <a:xfrm>
                <a:off x="6569776" y="645720"/>
                <a:ext cx="79739" cy="761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25" extrusionOk="0">
                    <a:moveTo>
                      <a:pt x="10800" y="20520"/>
                    </a:moveTo>
                    <a:cubicBezTo>
                      <a:pt x="14040" y="20520"/>
                      <a:pt x="21600" y="14040"/>
                      <a:pt x="21600" y="10800"/>
                    </a:cubicBezTo>
                    <a:cubicBezTo>
                      <a:pt x="21600" y="7560"/>
                      <a:pt x="14040" y="0"/>
                      <a:pt x="10800" y="0"/>
                    </a:cubicBezTo>
                    <a:cubicBezTo>
                      <a:pt x="7560" y="0"/>
                      <a:pt x="0" y="7560"/>
                      <a:pt x="0" y="10800"/>
                    </a:cubicBezTo>
                    <a:cubicBezTo>
                      <a:pt x="0" y="14040"/>
                      <a:pt x="7560" y="21600"/>
                      <a:pt x="10800" y="20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3" name="Freeform 1356"/>
              <p:cNvSpPr/>
              <p:nvPr/>
            </p:nvSpPr>
            <p:spPr>
              <a:xfrm>
                <a:off x="7233183" y="483117"/>
                <a:ext cx="77687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0" h="21600" extrusionOk="0">
                    <a:moveTo>
                      <a:pt x="10920" y="21600"/>
                    </a:moveTo>
                    <a:cubicBezTo>
                      <a:pt x="14160" y="21600"/>
                      <a:pt x="20640" y="13642"/>
                      <a:pt x="20640" y="10232"/>
                    </a:cubicBezTo>
                    <a:cubicBezTo>
                      <a:pt x="19560" y="6821"/>
                      <a:pt x="13080" y="0"/>
                      <a:pt x="9840" y="0"/>
                    </a:cubicBezTo>
                    <a:cubicBezTo>
                      <a:pt x="5520" y="0"/>
                      <a:pt x="-960" y="7958"/>
                      <a:pt x="120" y="11368"/>
                    </a:cubicBezTo>
                    <a:cubicBezTo>
                      <a:pt x="120" y="14779"/>
                      <a:pt x="7680" y="21600"/>
                      <a:pt x="109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4" name="Oval 1357"/>
              <p:cNvSpPr/>
              <p:nvPr/>
            </p:nvSpPr>
            <p:spPr>
              <a:xfrm>
                <a:off x="7068529" y="483117"/>
                <a:ext cx="76611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5" name="Freeform 1358"/>
              <p:cNvSpPr/>
              <p:nvPr/>
            </p:nvSpPr>
            <p:spPr>
              <a:xfrm>
                <a:off x="6905926" y="483117"/>
                <a:ext cx="76612" cy="76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4779" y="21600"/>
                      <a:pt x="21600" y="13642"/>
                      <a:pt x="21600" y="10232"/>
                    </a:cubicBezTo>
                    <a:cubicBezTo>
                      <a:pt x="21600" y="6821"/>
                      <a:pt x="13642" y="0"/>
                      <a:pt x="10232" y="0"/>
                    </a:cubicBezTo>
                    <a:cubicBezTo>
                      <a:pt x="6821" y="0"/>
                      <a:pt x="0" y="7958"/>
                      <a:pt x="0" y="11368"/>
                    </a:cubicBezTo>
                    <a:cubicBezTo>
                      <a:pt x="0" y="14779"/>
                      <a:pt x="7958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6" name="Freeform 1359"/>
              <p:cNvSpPr/>
              <p:nvPr/>
            </p:nvSpPr>
            <p:spPr>
              <a:xfrm>
                <a:off x="10369052" y="320515"/>
                <a:ext cx="81302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040" y="21600"/>
                      <a:pt x="21600" y="13642"/>
                      <a:pt x="21600" y="10232"/>
                    </a:cubicBezTo>
                    <a:cubicBezTo>
                      <a:pt x="20520" y="6821"/>
                      <a:pt x="14040" y="0"/>
                      <a:pt x="10800" y="0"/>
                    </a:cubicBezTo>
                    <a:cubicBezTo>
                      <a:pt x="7560" y="0"/>
                      <a:pt x="0" y="6821"/>
                      <a:pt x="0" y="10232"/>
                    </a:cubicBezTo>
                    <a:cubicBezTo>
                      <a:pt x="1080" y="14779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7" name="Freeform 1360"/>
              <p:cNvSpPr/>
              <p:nvPr/>
            </p:nvSpPr>
            <p:spPr>
              <a:xfrm>
                <a:off x="10206449" y="320988"/>
                <a:ext cx="77631" cy="761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0625" extrusionOk="0">
                    <a:moveTo>
                      <a:pt x="9720" y="20625"/>
                    </a:moveTo>
                    <a:cubicBezTo>
                      <a:pt x="12960" y="20625"/>
                      <a:pt x="20520" y="14145"/>
                      <a:pt x="20520" y="10905"/>
                    </a:cubicBezTo>
                    <a:cubicBezTo>
                      <a:pt x="21600" y="7665"/>
                      <a:pt x="14040" y="105"/>
                      <a:pt x="10800" y="105"/>
                    </a:cubicBezTo>
                    <a:cubicBezTo>
                      <a:pt x="7560" y="-975"/>
                      <a:pt x="0" y="6585"/>
                      <a:pt x="0" y="9825"/>
                    </a:cubicBezTo>
                    <a:cubicBezTo>
                      <a:pt x="0" y="13065"/>
                      <a:pt x="6480" y="20625"/>
                      <a:pt x="9720" y="206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8" name="Freeform 1361"/>
              <p:cNvSpPr/>
              <p:nvPr/>
            </p:nvSpPr>
            <p:spPr>
              <a:xfrm>
                <a:off x="10044390" y="320988"/>
                <a:ext cx="77632" cy="761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0625" extrusionOk="0">
                    <a:moveTo>
                      <a:pt x="10905" y="20625"/>
                    </a:moveTo>
                    <a:cubicBezTo>
                      <a:pt x="14145" y="20625"/>
                      <a:pt x="20625" y="13065"/>
                      <a:pt x="20625" y="9825"/>
                    </a:cubicBezTo>
                    <a:cubicBezTo>
                      <a:pt x="20625" y="6585"/>
                      <a:pt x="13065" y="-975"/>
                      <a:pt x="9825" y="105"/>
                    </a:cubicBezTo>
                    <a:cubicBezTo>
                      <a:pt x="6585" y="105"/>
                      <a:pt x="-975" y="7665"/>
                      <a:pt x="105" y="10905"/>
                    </a:cubicBezTo>
                    <a:cubicBezTo>
                      <a:pt x="105" y="14145"/>
                      <a:pt x="7665" y="20625"/>
                      <a:pt x="10905" y="206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49" name="Freeform 1362"/>
              <p:cNvSpPr/>
              <p:nvPr/>
            </p:nvSpPr>
            <p:spPr>
              <a:xfrm>
                <a:off x="9870299" y="320515"/>
                <a:ext cx="81303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040" y="21600"/>
                      <a:pt x="21600" y="14779"/>
                      <a:pt x="21600" y="10232"/>
                    </a:cubicBezTo>
                    <a:cubicBezTo>
                      <a:pt x="21600" y="6821"/>
                      <a:pt x="14040" y="0"/>
                      <a:pt x="10800" y="0"/>
                    </a:cubicBezTo>
                    <a:cubicBezTo>
                      <a:pt x="7560" y="0"/>
                      <a:pt x="1080" y="6821"/>
                      <a:pt x="0" y="10232"/>
                    </a:cubicBezTo>
                    <a:cubicBezTo>
                      <a:pt x="0" y="13642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0" name="Freeform 1363"/>
              <p:cNvSpPr/>
              <p:nvPr/>
            </p:nvSpPr>
            <p:spPr>
              <a:xfrm>
                <a:off x="9707696" y="320515"/>
                <a:ext cx="77631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25" h="21600" extrusionOk="0">
                    <a:moveTo>
                      <a:pt x="10800" y="21600"/>
                    </a:moveTo>
                    <a:cubicBezTo>
                      <a:pt x="14040" y="21600"/>
                      <a:pt x="21600" y="13642"/>
                      <a:pt x="20520" y="10232"/>
                    </a:cubicBezTo>
                    <a:cubicBezTo>
                      <a:pt x="20520" y="6821"/>
                      <a:pt x="14040" y="0"/>
                      <a:pt x="10800" y="0"/>
                    </a:cubicBezTo>
                    <a:cubicBezTo>
                      <a:pt x="6480" y="0"/>
                      <a:pt x="0" y="6821"/>
                      <a:pt x="0" y="10232"/>
                    </a:cubicBezTo>
                    <a:cubicBezTo>
                      <a:pt x="0" y="14779"/>
                      <a:pt x="756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1" name="Freeform 1364"/>
              <p:cNvSpPr/>
              <p:nvPr/>
            </p:nvSpPr>
            <p:spPr>
              <a:xfrm>
                <a:off x="9545094" y="320515"/>
                <a:ext cx="76612" cy="766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68" y="21600"/>
                    </a:moveTo>
                    <a:cubicBezTo>
                      <a:pt x="14779" y="21600"/>
                      <a:pt x="21600" y="13642"/>
                      <a:pt x="21600" y="10232"/>
                    </a:cubicBezTo>
                    <a:cubicBezTo>
                      <a:pt x="21600" y="6821"/>
                      <a:pt x="13642" y="0"/>
                      <a:pt x="10232" y="0"/>
                    </a:cubicBezTo>
                    <a:cubicBezTo>
                      <a:pt x="6821" y="0"/>
                      <a:pt x="0" y="6821"/>
                      <a:pt x="0" y="10232"/>
                    </a:cubicBezTo>
                    <a:cubicBezTo>
                      <a:pt x="0" y="14779"/>
                      <a:pt x="7958" y="21600"/>
                      <a:pt x="1136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2" name="Oval 1365"/>
              <p:cNvSpPr/>
              <p:nvPr/>
            </p:nvSpPr>
            <p:spPr>
              <a:xfrm>
                <a:off x="8384985" y="154785"/>
                <a:ext cx="78175" cy="81303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3" name="Oval 1366"/>
              <p:cNvSpPr/>
              <p:nvPr/>
            </p:nvSpPr>
            <p:spPr>
              <a:xfrm>
                <a:off x="8056653" y="320515"/>
                <a:ext cx="78175" cy="76611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4" name="Freeform 1367"/>
              <p:cNvSpPr/>
              <p:nvPr/>
            </p:nvSpPr>
            <p:spPr>
              <a:xfrm>
                <a:off x="7895614" y="320988"/>
                <a:ext cx="76612" cy="761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25" extrusionOk="0">
                    <a:moveTo>
                      <a:pt x="11368" y="20625"/>
                    </a:moveTo>
                    <a:cubicBezTo>
                      <a:pt x="14779" y="20625"/>
                      <a:pt x="21600" y="13065"/>
                      <a:pt x="21600" y="9825"/>
                    </a:cubicBezTo>
                    <a:cubicBezTo>
                      <a:pt x="21600" y="6585"/>
                      <a:pt x="13642" y="-975"/>
                      <a:pt x="10232" y="105"/>
                    </a:cubicBezTo>
                    <a:cubicBezTo>
                      <a:pt x="6821" y="105"/>
                      <a:pt x="0" y="6585"/>
                      <a:pt x="0" y="10905"/>
                    </a:cubicBezTo>
                    <a:cubicBezTo>
                      <a:pt x="0" y="14145"/>
                      <a:pt x="7958" y="20625"/>
                      <a:pt x="11368" y="206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5" name="Freeform 1368"/>
              <p:cNvSpPr/>
              <p:nvPr/>
            </p:nvSpPr>
            <p:spPr>
              <a:xfrm>
                <a:off x="5254883" y="98968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1600" y="21600"/>
                      <a:pt x="21600" y="21600"/>
                      <a:pt x="21600" y="11520"/>
                    </a:cubicBezTo>
                    <a:cubicBezTo>
                      <a:pt x="21600" y="1440"/>
                      <a:pt x="21600" y="0"/>
                      <a:pt x="11520" y="0"/>
                    </a:cubicBezTo>
                    <a:cubicBezTo>
                      <a:pt x="1440" y="0"/>
                      <a:pt x="0" y="1440"/>
                      <a:pt x="0" y="8640"/>
                    </a:cubicBezTo>
                    <a:cubicBezTo>
                      <a:pt x="0" y="20160"/>
                      <a:pt x="144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6" name="Freeform 1369"/>
              <p:cNvSpPr/>
              <p:nvPr/>
            </p:nvSpPr>
            <p:spPr>
              <a:xfrm>
                <a:off x="8891146" y="0"/>
                <a:ext cx="62950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06" h="21600" extrusionOk="0">
                    <a:moveTo>
                      <a:pt x="8556" y="21600"/>
                    </a:moveTo>
                    <a:cubicBezTo>
                      <a:pt x="19356" y="21600"/>
                      <a:pt x="20706" y="21600"/>
                      <a:pt x="20706" y="11520"/>
                    </a:cubicBezTo>
                    <a:cubicBezTo>
                      <a:pt x="20706" y="1440"/>
                      <a:pt x="19356" y="0"/>
                      <a:pt x="11256" y="0"/>
                    </a:cubicBezTo>
                    <a:cubicBezTo>
                      <a:pt x="456" y="0"/>
                      <a:pt x="456" y="0"/>
                      <a:pt x="456" y="10080"/>
                    </a:cubicBezTo>
                    <a:cubicBezTo>
                      <a:pt x="-894" y="20160"/>
                      <a:pt x="456" y="21600"/>
                      <a:pt x="855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7" name="Freeform 1370"/>
              <p:cNvSpPr/>
              <p:nvPr/>
            </p:nvSpPr>
            <p:spPr>
              <a:xfrm>
                <a:off x="9054158" y="0"/>
                <a:ext cx="60978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1600" y="21600"/>
                      <a:pt x="21600" y="21600"/>
                      <a:pt x="21600" y="11520"/>
                    </a:cubicBezTo>
                    <a:cubicBezTo>
                      <a:pt x="21600" y="1440"/>
                      <a:pt x="20160" y="0"/>
                      <a:pt x="11520" y="0"/>
                    </a:cubicBezTo>
                    <a:cubicBezTo>
                      <a:pt x="1440" y="0"/>
                      <a:pt x="0" y="0"/>
                      <a:pt x="0" y="10080"/>
                    </a:cubicBezTo>
                    <a:cubicBezTo>
                      <a:pt x="0" y="2160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8" name="Freeform 1371"/>
              <p:cNvSpPr/>
              <p:nvPr/>
            </p:nvSpPr>
            <p:spPr>
              <a:xfrm>
                <a:off x="7567281" y="162602"/>
                <a:ext cx="6410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20250" y="21600"/>
                      <a:pt x="20250" y="20250"/>
                      <a:pt x="21600" y="10800"/>
                    </a:cubicBezTo>
                    <a:cubicBezTo>
                      <a:pt x="21600" y="1350"/>
                      <a:pt x="20250" y="0"/>
                      <a:pt x="10800" y="0"/>
                    </a:cubicBezTo>
                    <a:cubicBezTo>
                      <a:pt x="1350" y="0"/>
                      <a:pt x="0" y="1350"/>
                      <a:pt x="0" y="9450"/>
                    </a:cubicBezTo>
                    <a:cubicBezTo>
                      <a:pt x="0" y="1890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59" name="Freeform 1372"/>
              <p:cNvSpPr/>
              <p:nvPr/>
            </p:nvSpPr>
            <p:spPr>
              <a:xfrm>
                <a:off x="7737702" y="162602"/>
                <a:ext cx="6410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20250" y="21600"/>
                      <a:pt x="21600" y="20250"/>
                      <a:pt x="21600" y="10800"/>
                    </a:cubicBezTo>
                    <a:cubicBezTo>
                      <a:pt x="21600" y="1350"/>
                      <a:pt x="20250" y="0"/>
                      <a:pt x="12150" y="0"/>
                    </a:cubicBezTo>
                    <a:cubicBezTo>
                      <a:pt x="1350" y="0"/>
                      <a:pt x="0" y="1350"/>
                      <a:pt x="0" y="9450"/>
                    </a:cubicBezTo>
                    <a:cubicBezTo>
                      <a:pt x="0" y="1890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0" name="Freeform 1373"/>
              <p:cNvSpPr/>
              <p:nvPr/>
            </p:nvSpPr>
            <p:spPr>
              <a:xfrm>
                <a:off x="7903431" y="162602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20160" y="21600"/>
                      <a:pt x="21600" y="20250"/>
                      <a:pt x="21600" y="10800"/>
                    </a:cubicBezTo>
                    <a:cubicBezTo>
                      <a:pt x="21600" y="1350"/>
                      <a:pt x="20160" y="0"/>
                      <a:pt x="11520" y="0"/>
                    </a:cubicBezTo>
                    <a:cubicBezTo>
                      <a:pt x="1440" y="0"/>
                      <a:pt x="0" y="1350"/>
                      <a:pt x="0" y="9450"/>
                    </a:cubicBezTo>
                    <a:cubicBezTo>
                      <a:pt x="0" y="18900"/>
                      <a:pt x="0" y="21600"/>
                      <a:pt x="864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1" name="Freeform 1374"/>
              <p:cNvSpPr/>
              <p:nvPr/>
            </p:nvSpPr>
            <p:spPr>
              <a:xfrm>
                <a:off x="8066034" y="162602"/>
                <a:ext cx="5941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0250"/>
                      <a:pt x="21600" y="10800"/>
                    </a:cubicBezTo>
                    <a:cubicBezTo>
                      <a:pt x="21600" y="1350"/>
                      <a:pt x="21600" y="0"/>
                      <a:pt x="11520" y="0"/>
                    </a:cubicBezTo>
                    <a:cubicBezTo>
                      <a:pt x="1440" y="0"/>
                      <a:pt x="0" y="1350"/>
                      <a:pt x="0" y="9450"/>
                    </a:cubicBezTo>
                    <a:cubicBezTo>
                      <a:pt x="0" y="18900"/>
                      <a:pt x="144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2" name="Freeform 1375"/>
              <p:cNvSpPr/>
              <p:nvPr/>
            </p:nvSpPr>
            <p:spPr>
              <a:xfrm>
                <a:off x="4265195" y="1313329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1600" y="21600"/>
                      <a:pt x="21600" y="20250"/>
                      <a:pt x="21600" y="10800"/>
                    </a:cubicBezTo>
                    <a:cubicBezTo>
                      <a:pt x="21600" y="1350"/>
                      <a:pt x="21600" y="0"/>
                      <a:pt x="11520" y="0"/>
                    </a:cubicBezTo>
                    <a:cubicBezTo>
                      <a:pt x="1440" y="0"/>
                      <a:pt x="0" y="1350"/>
                      <a:pt x="0" y="9450"/>
                    </a:cubicBezTo>
                    <a:cubicBezTo>
                      <a:pt x="0" y="20250"/>
                      <a:pt x="144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3" name="Freeform 1376"/>
              <p:cNvSpPr/>
              <p:nvPr/>
            </p:nvSpPr>
            <p:spPr>
              <a:xfrm>
                <a:off x="4104156" y="1313329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0250"/>
                      <a:pt x="21600" y="12150"/>
                    </a:cubicBezTo>
                    <a:cubicBezTo>
                      <a:pt x="21600" y="1350"/>
                      <a:pt x="21600" y="0"/>
                      <a:pt x="11520" y="0"/>
                    </a:cubicBezTo>
                    <a:cubicBezTo>
                      <a:pt x="1440" y="0"/>
                      <a:pt x="0" y="1350"/>
                      <a:pt x="0" y="10800"/>
                    </a:cubicBezTo>
                    <a:cubicBezTo>
                      <a:pt x="0" y="2025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4" name="Freeform 1377"/>
              <p:cNvSpPr/>
              <p:nvPr/>
            </p:nvSpPr>
            <p:spPr>
              <a:xfrm>
                <a:off x="3936862" y="1313329"/>
                <a:ext cx="65668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20250" y="21600"/>
                      <a:pt x="21600" y="20250"/>
                      <a:pt x="21600" y="12150"/>
                    </a:cubicBezTo>
                    <a:cubicBezTo>
                      <a:pt x="21600" y="1350"/>
                      <a:pt x="20250" y="1350"/>
                      <a:pt x="12150" y="0"/>
                    </a:cubicBezTo>
                    <a:cubicBezTo>
                      <a:pt x="2700" y="0"/>
                      <a:pt x="1350" y="1350"/>
                      <a:pt x="0" y="9450"/>
                    </a:cubicBezTo>
                    <a:cubicBezTo>
                      <a:pt x="0" y="20250"/>
                      <a:pt x="135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5" name="Freeform 1378"/>
              <p:cNvSpPr/>
              <p:nvPr/>
            </p:nvSpPr>
            <p:spPr>
              <a:xfrm>
                <a:off x="8227073" y="162602"/>
                <a:ext cx="65668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20250" y="21600"/>
                      <a:pt x="21600" y="20250"/>
                      <a:pt x="21600" y="12150"/>
                    </a:cubicBezTo>
                    <a:cubicBezTo>
                      <a:pt x="21600" y="1350"/>
                      <a:pt x="20250" y="0"/>
                      <a:pt x="10800" y="0"/>
                    </a:cubicBezTo>
                    <a:cubicBezTo>
                      <a:pt x="1350" y="0"/>
                      <a:pt x="0" y="1350"/>
                      <a:pt x="0" y="9450"/>
                    </a:cubicBezTo>
                    <a:cubicBezTo>
                      <a:pt x="0" y="2025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6" name="Freeform 1379"/>
              <p:cNvSpPr/>
              <p:nvPr/>
            </p:nvSpPr>
            <p:spPr>
              <a:xfrm>
                <a:off x="11536977" y="653537"/>
                <a:ext cx="64104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20250" y="21600"/>
                      <a:pt x="21600" y="20250"/>
                      <a:pt x="21600" y="10800"/>
                    </a:cubicBezTo>
                    <a:cubicBezTo>
                      <a:pt x="21600" y="1350"/>
                      <a:pt x="20250" y="0"/>
                      <a:pt x="12150" y="0"/>
                    </a:cubicBezTo>
                    <a:cubicBezTo>
                      <a:pt x="2700" y="0"/>
                      <a:pt x="0" y="1350"/>
                      <a:pt x="0" y="9450"/>
                    </a:cubicBezTo>
                    <a:cubicBezTo>
                      <a:pt x="0" y="20250"/>
                      <a:pt x="135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7" name="Freeform 1380"/>
              <p:cNvSpPr/>
              <p:nvPr/>
            </p:nvSpPr>
            <p:spPr>
              <a:xfrm>
                <a:off x="1626027" y="1150727"/>
                <a:ext cx="65667" cy="629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93" extrusionOk="0">
                    <a:moveTo>
                      <a:pt x="10800" y="20250"/>
                    </a:moveTo>
                    <a:cubicBezTo>
                      <a:pt x="20250" y="21600"/>
                      <a:pt x="20250" y="20250"/>
                      <a:pt x="21600" y="10800"/>
                    </a:cubicBezTo>
                    <a:cubicBezTo>
                      <a:pt x="21600" y="1350"/>
                      <a:pt x="20250" y="0"/>
                      <a:pt x="10800" y="0"/>
                    </a:cubicBezTo>
                    <a:cubicBezTo>
                      <a:pt x="0" y="0"/>
                      <a:pt x="0" y="0"/>
                      <a:pt x="0" y="10800"/>
                    </a:cubicBezTo>
                    <a:cubicBezTo>
                      <a:pt x="0" y="20250"/>
                      <a:pt x="0" y="20250"/>
                      <a:pt x="1080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8" name="Freeform 1381"/>
              <p:cNvSpPr/>
              <p:nvPr/>
            </p:nvSpPr>
            <p:spPr>
              <a:xfrm>
                <a:off x="12026349" y="989687"/>
                <a:ext cx="65668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150" y="0"/>
                    </a:moveTo>
                    <a:cubicBezTo>
                      <a:pt x="2700" y="0"/>
                      <a:pt x="0" y="1440"/>
                      <a:pt x="0" y="10080"/>
                    </a:cubicBezTo>
                    <a:cubicBezTo>
                      <a:pt x="0" y="20160"/>
                      <a:pt x="1350" y="21600"/>
                      <a:pt x="10800" y="21600"/>
                    </a:cubicBezTo>
                    <a:cubicBezTo>
                      <a:pt x="20250" y="21600"/>
                      <a:pt x="21600" y="21600"/>
                      <a:pt x="21600" y="11520"/>
                    </a:cubicBezTo>
                    <a:cubicBezTo>
                      <a:pt x="21600" y="1440"/>
                      <a:pt x="20250" y="0"/>
                      <a:pt x="1215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69" name="Freeform 1382"/>
              <p:cNvSpPr/>
              <p:nvPr/>
            </p:nvSpPr>
            <p:spPr>
              <a:xfrm>
                <a:off x="11865309" y="98968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080"/>
                    </a:moveTo>
                    <a:cubicBezTo>
                      <a:pt x="0" y="20160"/>
                      <a:pt x="1440" y="21600"/>
                      <a:pt x="10080" y="21600"/>
                    </a:cubicBezTo>
                    <a:cubicBezTo>
                      <a:pt x="21600" y="21600"/>
                      <a:pt x="21600" y="21600"/>
                      <a:pt x="21600" y="11520"/>
                    </a:cubicBezTo>
                    <a:cubicBezTo>
                      <a:pt x="21600" y="1440"/>
                      <a:pt x="21600" y="0"/>
                      <a:pt x="12960" y="0"/>
                    </a:cubicBezTo>
                    <a:cubicBezTo>
                      <a:pt x="1440" y="0"/>
                      <a:pt x="0" y="0"/>
                      <a:pt x="0" y="1008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0" name="Freeform 1383"/>
              <p:cNvSpPr/>
              <p:nvPr/>
            </p:nvSpPr>
            <p:spPr>
              <a:xfrm>
                <a:off x="5425303" y="989687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080"/>
                    </a:moveTo>
                    <a:cubicBezTo>
                      <a:pt x="0" y="20160"/>
                      <a:pt x="1350" y="21600"/>
                      <a:pt x="9450" y="21600"/>
                    </a:cubicBezTo>
                    <a:cubicBezTo>
                      <a:pt x="20250" y="21600"/>
                      <a:pt x="20250" y="21600"/>
                      <a:pt x="21600" y="11520"/>
                    </a:cubicBezTo>
                    <a:cubicBezTo>
                      <a:pt x="21600" y="1440"/>
                      <a:pt x="20250" y="0"/>
                      <a:pt x="10800" y="0"/>
                    </a:cubicBezTo>
                    <a:cubicBezTo>
                      <a:pt x="1350" y="0"/>
                      <a:pt x="0" y="0"/>
                      <a:pt x="0" y="1008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1" name="Freeform 1384"/>
              <p:cNvSpPr/>
              <p:nvPr/>
            </p:nvSpPr>
            <p:spPr>
              <a:xfrm>
                <a:off x="11366557" y="653537"/>
                <a:ext cx="61413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93" h="21600" extrusionOk="0">
                    <a:moveTo>
                      <a:pt x="9450" y="21600"/>
                    </a:moveTo>
                    <a:cubicBezTo>
                      <a:pt x="18900" y="21600"/>
                      <a:pt x="20250" y="20250"/>
                      <a:pt x="20250" y="12150"/>
                    </a:cubicBezTo>
                    <a:cubicBezTo>
                      <a:pt x="21600" y="1350"/>
                      <a:pt x="20250" y="0"/>
                      <a:pt x="10800" y="0"/>
                    </a:cubicBezTo>
                    <a:cubicBezTo>
                      <a:pt x="1350" y="0"/>
                      <a:pt x="0" y="1350"/>
                      <a:pt x="0" y="9450"/>
                    </a:cubicBezTo>
                    <a:cubicBezTo>
                      <a:pt x="0" y="20250"/>
                      <a:pt x="1350" y="2025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2" name="Freeform 1385"/>
              <p:cNvSpPr/>
              <p:nvPr/>
            </p:nvSpPr>
            <p:spPr>
              <a:xfrm>
                <a:off x="6252388" y="653537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0250"/>
                      <a:pt x="21600" y="10800"/>
                    </a:cubicBezTo>
                    <a:cubicBezTo>
                      <a:pt x="21600" y="1350"/>
                      <a:pt x="20160" y="0"/>
                      <a:pt x="11520" y="0"/>
                    </a:cubicBezTo>
                    <a:cubicBezTo>
                      <a:pt x="1440" y="0"/>
                      <a:pt x="0" y="1350"/>
                      <a:pt x="0" y="9450"/>
                    </a:cubicBezTo>
                    <a:cubicBezTo>
                      <a:pt x="0" y="2025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3" name="Freeform 1386"/>
              <p:cNvSpPr/>
              <p:nvPr/>
            </p:nvSpPr>
            <p:spPr>
              <a:xfrm>
                <a:off x="2453112" y="1313329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0250"/>
                      <a:pt x="21600" y="12150"/>
                    </a:cubicBezTo>
                    <a:cubicBezTo>
                      <a:pt x="21600" y="1350"/>
                      <a:pt x="20160" y="0"/>
                      <a:pt x="11520" y="0"/>
                    </a:cubicBezTo>
                    <a:cubicBezTo>
                      <a:pt x="0" y="0"/>
                      <a:pt x="0" y="1350"/>
                      <a:pt x="0" y="10800"/>
                    </a:cubicBezTo>
                    <a:cubicBezTo>
                      <a:pt x="0" y="2025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4" name="Freeform 1387"/>
              <p:cNvSpPr/>
              <p:nvPr/>
            </p:nvSpPr>
            <p:spPr>
              <a:xfrm>
                <a:off x="2287382" y="1313329"/>
                <a:ext cx="6410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9450"/>
                    </a:moveTo>
                    <a:cubicBezTo>
                      <a:pt x="0" y="20250"/>
                      <a:pt x="1350" y="21600"/>
                      <a:pt x="9450" y="21600"/>
                    </a:cubicBezTo>
                    <a:cubicBezTo>
                      <a:pt x="20250" y="21600"/>
                      <a:pt x="21600" y="20250"/>
                      <a:pt x="21600" y="10800"/>
                    </a:cubicBezTo>
                    <a:cubicBezTo>
                      <a:pt x="21600" y="1350"/>
                      <a:pt x="20250" y="0"/>
                      <a:pt x="12150" y="0"/>
                    </a:cubicBezTo>
                    <a:cubicBezTo>
                      <a:pt x="1350" y="0"/>
                      <a:pt x="0" y="1350"/>
                      <a:pt x="0" y="94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5" name="Freeform 1388"/>
              <p:cNvSpPr/>
              <p:nvPr/>
            </p:nvSpPr>
            <p:spPr>
              <a:xfrm>
                <a:off x="0" y="1138123"/>
                <a:ext cx="53159" cy="922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563" extrusionOk="0">
                    <a:moveTo>
                      <a:pt x="8308" y="1125"/>
                    </a:moveTo>
                    <a:cubicBezTo>
                      <a:pt x="0" y="-675"/>
                      <a:pt x="0" y="-675"/>
                      <a:pt x="0" y="3825"/>
                    </a:cubicBezTo>
                    <a:cubicBezTo>
                      <a:pt x="0" y="5625"/>
                      <a:pt x="0" y="8325"/>
                      <a:pt x="0" y="10125"/>
                    </a:cubicBezTo>
                    <a:cubicBezTo>
                      <a:pt x="0" y="12825"/>
                      <a:pt x="0" y="15525"/>
                      <a:pt x="0" y="18225"/>
                    </a:cubicBezTo>
                    <a:cubicBezTo>
                      <a:pt x="0" y="20925"/>
                      <a:pt x="3323" y="20925"/>
                      <a:pt x="4985" y="20025"/>
                    </a:cubicBezTo>
                    <a:cubicBezTo>
                      <a:pt x="6646" y="20025"/>
                      <a:pt x="8308" y="19125"/>
                      <a:pt x="8308" y="18225"/>
                    </a:cubicBezTo>
                    <a:cubicBezTo>
                      <a:pt x="16615" y="17325"/>
                      <a:pt x="21600" y="13725"/>
                      <a:pt x="21600" y="10125"/>
                    </a:cubicBezTo>
                    <a:cubicBezTo>
                      <a:pt x="21600" y="6525"/>
                      <a:pt x="16615" y="2925"/>
                      <a:pt x="8308" y="11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6" name="Freeform 1389"/>
              <p:cNvSpPr/>
              <p:nvPr/>
            </p:nvSpPr>
            <p:spPr>
              <a:xfrm>
                <a:off x="9387182" y="162602"/>
                <a:ext cx="6566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20250" y="21600"/>
                      <a:pt x="21600" y="20250"/>
                      <a:pt x="21600" y="10800"/>
                    </a:cubicBezTo>
                    <a:cubicBezTo>
                      <a:pt x="21600" y="1350"/>
                      <a:pt x="20250" y="0"/>
                      <a:pt x="10800" y="0"/>
                    </a:cubicBezTo>
                    <a:cubicBezTo>
                      <a:pt x="1350" y="0"/>
                      <a:pt x="1350" y="1350"/>
                      <a:pt x="0" y="10800"/>
                    </a:cubicBezTo>
                    <a:cubicBezTo>
                      <a:pt x="0" y="2025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7" name="Freeform 1390"/>
              <p:cNvSpPr/>
              <p:nvPr/>
            </p:nvSpPr>
            <p:spPr>
              <a:xfrm>
                <a:off x="9553031" y="162602"/>
                <a:ext cx="6085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06" h="21600" extrusionOk="0">
                    <a:moveTo>
                      <a:pt x="11056" y="21600"/>
                    </a:moveTo>
                    <a:cubicBezTo>
                      <a:pt x="19156" y="20250"/>
                      <a:pt x="20506" y="20250"/>
                      <a:pt x="20506" y="9450"/>
                    </a:cubicBezTo>
                    <a:cubicBezTo>
                      <a:pt x="20506" y="1350"/>
                      <a:pt x="19156" y="0"/>
                      <a:pt x="9706" y="0"/>
                    </a:cubicBezTo>
                    <a:cubicBezTo>
                      <a:pt x="256" y="0"/>
                      <a:pt x="256" y="1350"/>
                      <a:pt x="256" y="10800"/>
                    </a:cubicBezTo>
                    <a:cubicBezTo>
                      <a:pt x="-1094" y="20250"/>
                      <a:pt x="2956" y="21600"/>
                      <a:pt x="1105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8" name="Freeform 1391"/>
              <p:cNvSpPr/>
              <p:nvPr/>
            </p:nvSpPr>
            <p:spPr>
              <a:xfrm>
                <a:off x="12026349" y="1150727"/>
                <a:ext cx="65668" cy="629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93" extrusionOk="0">
                    <a:moveTo>
                      <a:pt x="0" y="9450"/>
                    </a:moveTo>
                    <a:cubicBezTo>
                      <a:pt x="0" y="20250"/>
                      <a:pt x="1350" y="20250"/>
                      <a:pt x="9450" y="20250"/>
                    </a:cubicBezTo>
                    <a:cubicBezTo>
                      <a:pt x="20250" y="21600"/>
                      <a:pt x="21600" y="20250"/>
                      <a:pt x="21600" y="10800"/>
                    </a:cubicBezTo>
                    <a:cubicBezTo>
                      <a:pt x="21600" y="1350"/>
                      <a:pt x="20250" y="0"/>
                      <a:pt x="10800" y="0"/>
                    </a:cubicBezTo>
                    <a:cubicBezTo>
                      <a:pt x="1350" y="0"/>
                      <a:pt x="0" y="1350"/>
                      <a:pt x="0" y="94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79" name="Freeform 1392"/>
              <p:cNvSpPr/>
              <p:nvPr/>
            </p:nvSpPr>
            <p:spPr>
              <a:xfrm>
                <a:off x="9715513" y="162602"/>
                <a:ext cx="62912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93" h="21600" extrusionOk="0">
                    <a:moveTo>
                      <a:pt x="9450" y="21600"/>
                    </a:moveTo>
                    <a:cubicBezTo>
                      <a:pt x="18900" y="21600"/>
                      <a:pt x="20250" y="20250"/>
                      <a:pt x="20250" y="12150"/>
                    </a:cubicBezTo>
                    <a:cubicBezTo>
                      <a:pt x="21600" y="1350"/>
                      <a:pt x="20250" y="0"/>
                      <a:pt x="10800" y="0"/>
                    </a:cubicBezTo>
                    <a:cubicBezTo>
                      <a:pt x="0" y="0"/>
                      <a:pt x="0" y="0"/>
                      <a:pt x="0" y="10800"/>
                    </a:cubicBezTo>
                    <a:cubicBezTo>
                      <a:pt x="0" y="2025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0" name="Freeform 1393"/>
              <p:cNvSpPr/>
              <p:nvPr/>
            </p:nvSpPr>
            <p:spPr>
              <a:xfrm>
                <a:off x="9878117" y="162602"/>
                <a:ext cx="6410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20250" y="21600"/>
                      <a:pt x="21600" y="20250"/>
                      <a:pt x="21600" y="12150"/>
                    </a:cubicBezTo>
                    <a:cubicBezTo>
                      <a:pt x="21600" y="1350"/>
                      <a:pt x="20250" y="0"/>
                      <a:pt x="10800" y="0"/>
                    </a:cubicBezTo>
                    <a:cubicBezTo>
                      <a:pt x="1350" y="0"/>
                      <a:pt x="0" y="1350"/>
                      <a:pt x="0" y="9450"/>
                    </a:cubicBezTo>
                    <a:cubicBezTo>
                      <a:pt x="0" y="2025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1" name="Freeform 1394"/>
              <p:cNvSpPr/>
              <p:nvPr/>
            </p:nvSpPr>
            <p:spPr>
              <a:xfrm>
                <a:off x="10051663" y="162602"/>
                <a:ext cx="60978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0250"/>
                      <a:pt x="21600" y="12150"/>
                    </a:cubicBezTo>
                    <a:cubicBezTo>
                      <a:pt x="21600" y="1350"/>
                      <a:pt x="20160" y="0"/>
                      <a:pt x="11520" y="0"/>
                    </a:cubicBezTo>
                    <a:cubicBezTo>
                      <a:pt x="0" y="0"/>
                      <a:pt x="0" y="1350"/>
                      <a:pt x="0" y="9450"/>
                    </a:cubicBezTo>
                    <a:cubicBezTo>
                      <a:pt x="0" y="2025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2" name="Freeform 1395"/>
              <p:cNvSpPr/>
              <p:nvPr/>
            </p:nvSpPr>
            <p:spPr>
              <a:xfrm>
                <a:off x="4926550" y="1150727"/>
                <a:ext cx="65667" cy="62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06" extrusionOk="0">
                    <a:moveTo>
                      <a:pt x="0" y="10800"/>
                    </a:moveTo>
                    <a:cubicBezTo>
                      <a:pt x="0" y="20250"/>
                      <a:pt x="1350" y="20250"/>
                      <a:pt x="9450" y="20250"/>
                    </a:cubicBezTo>
                    <a:cubicBezTo>
                      <a:pt x="20250" y="21600"/>
                      <a:pt x="21600" y="20250"/>
                      <a:pt x="21600" y="12150"/>
                    </a:cubicBezTo>
                    <a:cubicBezTo>
                      <a:pt x="21600" y="1350"/>
                      <a:pt x="20250" y="0"/>
                      <a:pt x="12150" y="0"/>
                    </a:cubicBezTo>
                    <a:cubicBezTo>
                      <a:pt x="1350" y="0"/>
                      <a:pt x="0" y="135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3" name="Freeform 1396"/>
              <p:cNvSpPr/>
              <p:nvPr/>
            </p:nvSpPr>
            <p:spPr>
              <a:xfrm>
                <a:off x="4763947" y="1150727"/>
                <a:ext cx="60978" cy="629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93" extrusionOk="0">
                    <a:moveTo>
                      <a:pt x="0" y="9450"/>
                    </a:moveTo>
                    <a:cubicBezTo>
                      <a:pt x="0" y="18900"/>
                      <a:pt x="1440" y="20250"/>
                      <a:pt x="10080" y="20250"/>
                    </a:cubicBezTo>
                    <a:cubicBezTo>
                      <a:pt x="20160" y="21600"/>
                      <a:pt x="21600" y="20250"/>
                      <a:pt x="21600" y="10800"/>
                    </a:cubicBezTo>
                    <a:cubicBezTo>
                      <a:pt x="21600" y="1350"/>
                      <a:pt x="21600" y="0"/>
                      <a:pt x="11520" y="0"/>
                    </a:cubicBezTo>
                    <a:cubicBezTo>
                      <a:pt x="1440" y="0"/>
                      <a:pt x="0" y="1350"/>
                      <a:pt x="0" y="94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4" name="Freeform 1397"/>
              <p:cNvSpPr/>
              <p:nvPr/>
            </p:nvSpPr>
            <p:spPr>
              <a:xfrm>
                <a:off x="10214267" y="162602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0250"/>
                      <a:pt x="21600" y="12150"/>
                    </a:cubicBezTo>
                    <a:cubicBezTo>
                      <a:pt x="21600" y="1350"/>
                      <a:pt x="21600" y="0"/>
                      <a:pt x="11520" y="0"/>
                    </a:cubicBezTo>
                    <a:cubicBezTo>
                      <a:pt x="1440" y="0"/>
                      <a:pt x="0" y="1350"/>
                      <a:pt x="0" y="9450"/>
                    </a:cubicBezTo>
                    <a:cubicBezTo>
                      <a:pt x="0" y="20250"/>
                      <a:pt x="144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5" name="Freeform 1398"/>
              <p:cNvSpPr/>
              <p:nvPr/>
            </p:nvSpPr>
            <p:spPr>
              <a:xfrm>
                <a:off x="10376869" y="162602"/>
                <a:ext cx="6410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18900" y="21600"/>
                      <a:pt x="21600" y="20250"/>
                      <a:pt x="21600" y="12150"/>
                    </a:cubicBezTo>
                    <a:cubicBezTo>
                      <a:pt x="21600" y="1350"/>
                      <a:pt x="20250" y="0"/>
                      <a:pt x="10800" y="0"/>
                    </a:cubicBezTo>
                    <a:cubicBezTo>
                      <a:pt x="1350" y="0"/>
                      <a:pt x="0" y="1350"/>
                      <a:pt x="0" y="9450"/>
                    </a:cubicBezTo>
                    <a:cubicBezTo>
                      <a:pt x="0" y="2025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6" name="Freeform 1399"/>
              <p:cNvSpPr/>
              <p:nvPr/>
            </p:nvSpPr>
            <p:spPr>
              <a:xfrm>
                <a:off x="11038224" y="490935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20250" y="21600"/>
                      <a:pt x="21600" y="20160"/>
                      <a:pt x="21600" y="12960"/>
                    </a:cubicBezTo>
                    <a:cubicBezTo>
                      <a:pt x="21600" y="1440"/>
                      <a:pt x="20250" y="0"/>
                      <a:pt x="10800" y="0"/>
                    </a:cubicBezTo>
                    <a:cubicBezTo>
                      <a:pt x="1350" y="0"/>
                      <a:pt x="1350" y="0"/>
                      <a:pt x="0" y="10080"/>
                    </a:cubicBezTo>
                    <a:cubicBezTo>
                      <a:pt x="0" y="2016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7" name="Freeform 1400"/>
              <p:cNvSpPr/>
              <p:nvPr/>
            </p:nvSpPr>
            <p:spPr>
              <a:xfrm>
                <a:off x="7076346" y="328332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20250" y="21600"/>
                      <a:pt x="21600" y="20160"/>
                      <a:pt x="21600" y="10080"/>
                    </a:cubicBezTo>
                    <a:cubicBezTo>
                      <a:pt x="21600" y="0"/>
                      <a:pt x="20250" y="0"/>
                      <a:pt x="10800" y="0"/>
                    </a:cubicBezTo>
                    <a:cubicBezTo>
                      <a:pt x="1350" y="0"/>
                      <a:pt x="0" y="0"/>
                      <a:pt x="0" y="10080"/>
                    </a:cubicBezTo>
                    <a:cubicBezTo>
                      <a:pt x="0" y="2016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8" name="Freeform 1401"/>
              <p:cNvSpPr/>
              <p:nvPr/>
            </p:nvSpPr>
            <p:spPr>
              <a:xfrm>
                <a:off x="7241602" y="327896"/>
                <a:ext cx="61451" cy="614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06" h="20693" extrusionOk="0">
                    <a:moveTo>
                      <a:pt x="8556" y="20693"/>
                    </a:moveTo>
                    <a:cubicBezTo>
                      <a:pt x="19356" y="20693"/>
                      <a:pt x="20706" y="19343"/>
                      <a:pt x="20706" y="9893"/>
                    </a:cubicBezTo>
                    <a:cubicBezTo>
                      <a:pt x="20706" y="443"/>
                      <a:pt x="19356" y="443"/>
                      <a:pt x="11256" y="443"/>
                    </a:cubicBezTo>
                    <a:cubicBezTo>
                      <a:pt x="456" y="-907"/>
                      <a:pt x="456" y="443"/>
                      <a:pt x="456" y="9893"/>
                    </a:cubicBezTo>
                    <a:cubicBezTo>
                      <a:pt x="-894" y="19343"/>
                      <a:pt x="456" y="20693"/>
                      <a:pt x="8556" y="2069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89" name="Freeform 1402"/>
              <p:cNvSpPr/>
              <p:nvPr/>
            </p:nvSpPr>
            <p:spPr>
              <a:xfrm>
                <a:off x="7404679" y="327858"/>
                <a:ext cx="60977" cy="61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706" extrusionOk="0">
                    <a:moveTo>
                      <a:pt x="10080" y="20706"/>
                    </a:moveTo>
                    <a:cubicBezTo>
                      <a:pt x="20160" y="20706"/>
                      <a:pt x="21600" y="19356"/>
                      <a:pt x="21600" y="11256"/>
                    </a:cubicBezTo>
                    <a:cubicBezTo>
                      <a:pt x="21600" y="456"/>
                      <a:pt x="21600" y="456"/>
                      <a:pt x="11520" y="456"/>
                    </a:cubicBezTo>
                    <a:cubicBezTo>
                      <a:pt x="1440" y="-894"/>
                      <a:pt x="0" y="456"/>
                      <a:pt x="0" y="8556"/>
                    </a:cubicBezTo>
                    <a:cubicBezTo>
                      <a:pt x="0" y="19356"/>
                      <a:pt x="0" y="20706"/>
                      <a:pt x="10080" y="2070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90" name="Freeform 1403"/>
              <p:cNvSpPr/>
              <p:nvPr/>
            </p:nvSpPr>
            <p:spPr>
              <a:xfrm>
                <a:off x="10542599" y="328332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0160"/>
                      <a:pt x="21600" y="11520"/>
                    </a:cubicBezTo>
                    <a:cubicBezTo>
                      <a:pt x="21600" y="0"/>
                      <a:pt x="20160" y="0"/>
                      <a:pt x="11520" y="0"/>
                    </a:cubicBezTo>
                    <a:cubicBezTo>
                      <a:pt x="0" y="0"/>
                      <a:pt x="0" y="0"/>
                      <a:pt x="0" y="10080"/>
                    </a:cubicBezTo>
                    <a:cubicBezTo>
                      <a:pt x="0" y="2016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91" name="Freeform 1404"/>
              <p:cNvSpPr/>
              <p:nvPr/>
            </p:nvSpPr>
            <p:spPr>
              <a:xfrm>
                <a:off x="10705202" y="328332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1600" y="21600"/>
                      <a:pt x="21600" y="20160"/>
                      <a:pt x="21600" y="10080"/>
                    </a:cubicBezTo>
                    <a:cubicBezTo>
                      <a:pt x="21600" y="0"/>
                      <a:pt x="21600" y="0"/>
                      <a:pt x="11520" y="0"/>
                    </a:cubicBezTo>
                    <a:cubicBezTo>
                      <a:pt x="1440" y="0"/>
                      <a:pt x="0" y="0"/>
                      <a:pt x="0" y="10080"/>
                    </a:cubicBezTo>
                    <a:cubicBezTo>
                      <a:pt x="0" y="2016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92" name="Freeform 1405"/>
              <p:cNvSpPr/>
              <p:nvPr/>
            </p:nvSpPr>
            <p:spPr>
              <a:xfrm>
                <a:off x="964672" y="98968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1600" y="21600"/>
                      <a:pt x="21600" y="21600"/>
                      <a:pt x="21600" y="11520"/>
                    </a:cubicBezTo>
                    <a:cubicBezTo>
                      <a:pt x="21600" y="1440"/>
                      <a:pt x="21600" y="0"/>
                      <a:pt x="11520" y="0"/>
                    </a:cubicBezTo>
                    <a:cubicBezTo>
                      <a:pt x="1440" y="0"/>
                      <a:pt x="0" y="0"/>
                      <a:pt x="0" y="10080"/>
                    </a:cubicBezTo>
                    <a:cubicBezTo>
                      <a:pt x="0" y="2160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93" name="Freeform 1406"/>
              <p:cNvSpPr/>
              <p:nvPr/>
            </p:nvSpPr>
            <p:spPr>
              <a:xfrm>
                <a:off x="11702707" y="823958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0250"/>
                      <a:pt x="21600" y="12150"/>
                    </a:cubicBezTo>
                    <a:cubicBezTo>
                      <a:pt x="21600" y="1350"/>
                      <a:pt x="20160" y="1350"/>
                      <a:pt x="11520" y="0"/>
                    </a:cubicBezTo>
                    <a:cubicBezTo>
                      <a:pt x="1440" y="0"/>
                      <a:pt x="0" y="1350"/>
                      <a:pt x="0" y="9450"/>
                    </a:cubicBezTo>
                    <a:cubicBezTo>
                      <a:pt x="0" y="2025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94" name="Freeform 1407"/>
              <p:cNvSpPr/>
              <p:nvPr/>
            </p:nvSpPr>
            <p:spPr>
              <a:xfrm>
                <a:off x="5916238" y="823958"/>
                <a:ext cx="62950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06" h="21600" extrusionOk="0">
                    <a:moveTo>
                      <a:pt x="10800" y="21600"/>
                    </a:moveTo>
                    <a:cubicBezTo>
                      <a:pt x="20250" y="21600"/>
                      <a:pt x="20250" y="20250"/>
                      <a:pt x="20250" y="12150"/>
                    </a:cubicBezTo>
                    <a:cubicBezTo>
                      <a:pt x="21600" y="1350"/>
                      <a:pt x="20250" y="1350"/>
                      <a:pt x="12150" y="0"/>
                    </a:cubicBezTo>
                    <a:cubicBezTo>
                      <a:pt x="1350" y="0"/>
                      <a:pt x="0" y="1350"/>
                      <a:pt x="0" y="9450"/>
                    </a:cubicBezTo>
                    <a:cubicBezTo>
                      <a:pt x="0" y="20250"/>
                      <a:pt x="135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95" name="Freeform 1408"/>
              <p:cNvSpPr/>
              <p:nvPr/>
            </p:nvSpPr>
            <p:spPr>
              <a:xfrm>
                <a:off x="5753635" y="823958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0250"/>
                      <a:pt x="21600" y="12150"/>
                    </a:cubicBezTo>
                    <a:cubicBezTo>
                      <a:pt x="21600" y="1350"/>
                      <a:pt x="21600" y="1350"/>
                      <a:pt x="11520" y="0"/>
                    </a:cubicBezTo>
                    <a:cubicBezTo>
                      <a:pt x="1440" y="0"/>
                      <a:pt x="0" y="1350"/>
                      <a:pt x="0" y="9450"/>
                    </a:cubicBezTo>
                    <a:cubicBezTo>
                      <a:pt x="0" y="2025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96" name="Freeform 1409"/>
              <p:cNvSpPr/>
              <p:nvPr/>
            </p:nvSpPr>
            <p:spPr>
              <a:xfrm>
                <a:off x="11203954" y="490935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1600"/>
                      <a:pt x="21600" y="11520"/>
                    </a:cubicBezTo>
                    <a:cubicBezTo>
                      <a:pt x="21600" y="1440"/>
                      <a:pt x="21600" y="0"/>
                      <a:pt x="11520" y="0"/>
                    </a:cubicBezTo>
                    <a:cubicBezTo>
                      <a:pt x="1440" y="0"/>
                      <a:pt x="0" y="1440"/>
                      <a:pt x="0" y="10080"/>
                    </a:cubicBezTo>
                    <a:cubicBezTo>
                      <a:pt x="0" y="2016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497" name="Freeform 1410"/>
              <p:cNvSpPr/>
              <p:nvPr/>
            </p:nvSpPr>
            <p:spPr>
              <a:xfrm>
                <a:off x="6577593" y="490935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20250" y="21600"/>
                      <a:pt x="21600" y="21600"/>
                      <a:pt x="21600" y="11520"/>
                    </a:cubicBezTo>
                    <a:cubicBezTo>
                      <a:pt x="21600" y="1440"/>
                      <a:pt x="20250" y="0"/>
                      <a:pt x="10800" y="0"/>
                    </a:cubicBezTo>
                    <a:cubicBezTo>
                      <a:pt x="1350" y="0"/>
                      <a:pt x="0" y="0"/>
                      <a:pt x="0" y="10080"/>
                    </a:cubicBezTo>
                    <a:cubicBezTo>
                      <a:pt x="0" y="2160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1699" name="Group 1612"/>
            <p:cNvGrpSpPr/>
            <p:nvPr/>
          </p:nvGrpSpPr>
          <p:grpSpPr>
            <a:xfrm>
              <a:off x="3067" y="806759"/>
              <a:ext cx="12178069" cy="4050999"/>
              <a:chOff x="0" y="0"/>
              <a:chExt cx="12178068" cy="4050997"/>
            </a:xfrm>
          </p:grpSpPr>
          <p:sp>
            <p:nvSpPr>
              <p:cNvPr id="1499" name="Freeform 1412"/>
              <p:cNvSpPr/>
              <p:nvPr/>
            </p:nvSpPr>
            <p:spPr>
              <a:xfrm>
                <a:off x="6744947" y="988124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1600"/>
                      <a:pt x="21600" y="11520"/>
                    </a:cubicBezTo>
                    <a:cubicBezTo>
                      <a:pt x="21600" y="0"/>
                      <a:pt x="21600" y="0"/>
                      <a:pt x="10080" y="0"/>
                    </a:cubicBezTo>
                    <a:cubicBezTo>
                      <a:pt x="0" y="0"/>
                      <a:pt x="0" y="1440"/>
                      <a:pt x="0" y="10080"/>
                    </a:cubicBezTo>
                    <a:cubicBezTo>
                      <a:pt x="0" y="2160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0" name="Freeform 1413"/>
              <p:cNvSpPr/>
              <p:nvPr/>
            </p:nvSpPr>
            <p:spPr>
              <a:xfrm>
                <a:off x="8395990" y="497189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20160" y="21600"/>
                      <a:pt x="21600" y="21600"/>
                      <a:pt x="21600" y="11520"/>
                    </a:cubicBezTo>
                    <a:cubicBezTo>
                      <a:pt x="21600" y="1440"/>
                      <a:pt x="20160" y="0"/>
                      <a:pt x="11520" y="0"/>
                    </a:cubicBezTo>
                    <a:cubicBezTo>
                      <a:pt x="1440" y="0"/>
                      <a:pt x="0" y="1440"/>
                      <a:pt x="0" y="10080"/>
                    </a:cubicBezTo>
                    <a:cubicBezTo>
                      <a:pt x="0" y="21600"/>
                      <a:pt x="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1" name="Freeform 1414"/>
              <p:cNvSpPr/>
              <p:nvPr/>
            </p:nvSpPr>
            <p:spPr>
              <a:xfrm>
                <a:off x="8566410" y="497189"/>
                <a:ext cx="61081" cy="623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81" h="20506" extrusionOk="0">
                    <a:moveTo>
                      <a:pt x="10800" y="20250"/>
                    </a:moveTo>
                    <a:cubicBezTo>
                      <a:pt x="18900" y="21600"/>
                      <a:pt x="21600" y="17550"/>
                      <a:pt x="20250" y="9450"/>
                    </a:cubicBezTo>
                    <a:cubicBezTo>
                      <a:pt x="20250" y="1350"/>
                      <a:pt x="18900" y="0"/>
                      <a:pt x="9450" y="0"/>
                    </a:cubicBezTo>
                    <a:cubicBezTo>
                      <a:pt x="0" y="0"/>
                      <a:pt x="0" y="1350"/>
                      <a:pt x="0" y="10800"/>
                    </a:cubicBezTo>
                    <a:cubicBezTo>
                      <a:pt x="0" y="20250"/>
                      <a:pt x="1350" y="20250"/>
                      <a:pt x="1080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2" name="Freeform 1415"/>
              <p:cNvSpPr/>
              <p:nvPr/>
            </p:nvSpPr>
            <p:spPr>
              <a:xfrm>
                <a:off x="8727450" y="497189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18900" y="21600"/>
                      <a:pt x="20250" y="21600"/>
                      <a:pt x="21600" y="12960"/>
                    </a:cubicBezTo>
                    <a:cubicBezTo>
                      <a:pt x="21600" y="1440"/>
                      <a:pt x="20250" y="0"/>
                      <a:pt x="10800" y="0"/>
                    </a:cubicBezTo>
                    <a:cubicBezTo>
                      <a:pt x="1350" y="0"/>
                      <a:pt x="0" y="1440"/>
                      <a:pt x="0" y="10080"/>
                    </a:cubicBezTo>
                    <a:cubicBezTo>
                      <a:pt x="0" y="20160"/>
                      <a:pt x="13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3" name="Freeform 1416"/>
              <p:cNvSpPr/>
              <p:nvPr/>
            </p:nvSpPr>
            <p:spPr>
              <a:xfrm>
                <a:off x="3777446" y="1810519"/>
                <a:ext cx="60721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10800" y="21600"/>
                    </a:moveTo>
                    <a:cubicBezTo>
                      <a:pt x="16200" y="21600"/>
                      <a:pt x="20250" y="17550"/>
                      <a:pt x="20250" y="1215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4" name="Freeform 1417"/>
              <p:cNvSpPr/>
              <p:nvPr/>
            </p:nvSpPr>
            <p:spPr>
              <a:xfrm>
                <a:off x="3607026" y="1810519"/>
                <a:ext cx="6097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1520" y="0"/>
                    </a:cubicBezTo>
                    <a:cubicBezTo>
                      <a:pt x="5760" y="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5" name="Freeform 1418"/>
              <p:cNvSpPr/>
              <p:nvPr/>
            </p:nvSpPr>
            <p:spPr>
              <a:xfrm>
                <a:off x="3443199" y="1810519"/>
                <a:ext cx="62202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9660" y="21600"/>
                    </a:moveTo>
                    <a:cubicBezTo>
                      <a:pt x="15060" y="21600"/>
                      <a:pt x="20460" y="17550"/>
                      <a:pt x="20460" y="10800"/>
                    </a:cubicBezTo>
                    <a:cubicBezTo>
                      <a:pt x="20460" y="5400"/>
                      <a:pt x="15060" y="0"/>
                      <a:pt x="9660" y="0"/>
                    </a:cubicBezTo>
                    <a:cubicBezTo>
                      <a:pt x="4260" y="0"/>
                      <a:pt x="210" y="5400"/>
                      <a:pt x="210" y="10800"/>
                    </a:cubicBezTo>
                    <a:cubicBezTo>
                      <a:pt x="-1140" y="16200"/>
                      <a:pt x="4260" y="21600"/>
                      <a:pt x="96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6" name="Oval 1419"/>
              <p:cNvSpPr/>
              <p:nvPr/>
            </p:nvSpPr>
            <p:spPr>
              <a:xfrm>
                <a:off x="3278694" y="1810519"/>
                <a:ext cx="64105" cy="6566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7" name="Freeform 1420"/>
              <p:cNvSpPr/>
              <p:nvPr/>
            </p:nvSpPr>
            <p:spPr>
              <a:xfrm>
                <a:off x="3116091" y="1810519"/>
                <a:ext cx="6097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7550"/>
                      <a:pt x="21600" y="12150"/>
                    </a:cubicBezTo>
                    <a:cubicBezTo>
                      <a:pt x="21600" y="5400"/>
                      <a:pt x="17280" y="0"/>
                      <a:pt x="10080" y="0"/>
                    </a:cubicBezTo>
                    <a:cubicBezTo>
                      <a:pt x="4320" y="135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8" name="Freeform 1421"/>
              <p:cNvSpPr/>
              <p:nvPr/>
            </p:nvSpPr>
            <p:spPr>
              <a:xfrm>
                <a:off x="2945671" y="1810519"/>
                <a:ext cx="6097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7550"/>
                      <a:pt x="21600" y="10800"/>
                    </a:cubicBezTo>
                    <a:cubicBezTo>
                      <a:pt x="21600" y="5400"/>
                      <a:pt x="15840" y="0"/>
                      <a:pt x="1152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09" name="Freeform 1422"/>
              <p:cNvSpPr/>
              <p:nvPr/>
            </p:nvSpPr>
            <p:spPr>
              <a:xfrm>
                <a:off x="2779941" y="1810519"/>
                <a:ext cx="64104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0" name="Oval 1423"/>
              <p:cNvSpPr/>
              <p:nvPr/>
            </p:nvSpPr>
            <p:spPr>
              <a:xfrm>
                <a:off x="2617339" y="1810519"/>
                <a:ext cx="60977" cy="6566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1" name="Freeform 1424"/>
              <p:cNvSpPr/>
              <p:nvPr/>
            </p:nvSpPr>
            <p:spPr>
              <a:xfrm>
                <a:off x="8727450" y="161039"/>
                <a:ext cx="6566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0250" y="16200"/>
                      <a:pt x="21600" y="1215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2" name="Freeform 1425"/>
              <p:cNvSpPr/>
              <p:nvPr/>
            </p:nvSpPr>
            <p:spPr>
              <a:xfrm>
                <a:off x="8566410" y="161039"/>
                <a:ext cx="59413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0080" y="0"/>
                    </a:cubicBezTo>
                    <a:cubicBezTo>
                      <a:pt x="4320" y="1350"/>
                      <a:pt x="0" y="5400"/>
                      <a:pt x="0" y="10800"/>
                    </a:cubicBezTo>
                    <a:cubicBezTo>
                      <a:pt x="0" y="1620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3" name="Freeform 1426"/>
              <p:cNvSpPr/>
              <p:nvPr/>
            </p:nvSpPr>
            <p:spPr>
              <a:xfrm>
                <a:off x="4603308" y="1647916"/>
                <a:ext cx="62201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0460" extrusionOk="0">
                    <a:moveTo>
                      <a:pt x="9660" y="20250"/>
                    </a:moveTo>
                    <a:cubicBezTo>
                      <a:pt x="15060" y="21600"/>
                      <a:pt x="20460" y="16200"/>
                      <a:pt x="20460" y="10800"/>
                    </a:cubicBezTo>
                    <a:cubicBezTo>
                      <a:pt x="20460" y="5400"/>
                      <a:pt x="15060" y="0"/>
                      <a:pt x="9660" y="0"/>
                    </a:cubicBezTo>
                    <a:cubicBezTo>
                      <a:pt x="4260" y="0"/>
                      <a:pt x="210" y="4050"/>
                      <a:pt x="210" y="9450"/>
                    </a:cubicBezTo>
                    <a:cubicBezTo>
                      <a:pt x="-1140" y="14850"/>
                      <a:pt x="4260" y="20250"/>
                      <a:pt x="966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4" name="Freeform 1427"/>
              <p:cNvSpPr/>
              <p:nvPr/>
            </p:nvSpPr>
            <p:spPr>
              <a:xfrm>
                <a:off x="4429421" y="1647916"/>
                <a:ext cx="65667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800" y="20250"/>
                    </a:moveTo>
                    <a:cubicBezTo>
                      <a:pt x="16200" y="2025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1350" y="16200"/>
                      <a:pt x="5400" y="21600"/>
                      <a:pt x="1080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5" name="Freeform 1428"/>
              <p:cNvSpPr/>
              <p:nvPr/>
            </p:nvSpPr>
            <p:spPr>
              <a:xfrm>
                <a:off x="4266818" y="1647916"/>
                <a:ext cx="62201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0458" extrusionOk="0">
                    <a:moveTo>
                      <a:pt x="10800" y="20250"/>
                    </a:moveTo>
                    <a:cubicBezTo>
                      <a:pt x="16200" y="21600"/>
                      <a:pt x="21600" y="16200"/>
                      <a:pt x="20250" y="9450"/>
                    </a:cubicBezTo>
                    <a:cubicBezTo>
                      <a:pt x="20250" y="405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0250"/>
                      <a:pt x="1080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6" name="Freeform 1429"/>
              <p:cNvSpPr/>
              <p:nvPr/>
            </p:nvSpPr>
            <p:spPr>
              <a:xfrm>
                <a:off x="8395990" y="161039"/>
                <a:ext cx="6097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6200"/>
                      <a:pt x="21600" y="10800"/>
                    </a:cubicBezTo>
                    <a:cubicBezTo>
                      <a:pt x="21600" y="5400"/>
                      <a:pt x="15840" y="0"/>
                      <a:pt x="1152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025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7" name="Freeform 1430"/>
              <p:cNvSpPr/>
              <p:nvPr/>
            </p:nvSpPr>
            <p:spPr>
              <a:xfrm>
                <a:off x="3938486" y="1647916"/>
                <a:ext cx="65667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0800" y="20250"/>
                    </a:moveTo>
                    <a:cubicBezTo>
                      <a:pt x="16200" y="21600"/>
                      <a:pt x="21600" y="16200"/>
                      <a:pt x="21600" y="9450"/>
                    </a:cubicBezTo>
                    <a:cubicBezTo>
                      <a:pt x="21600" y="405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0250"/>
                      <a:pt x="1080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8" name="Freeform 1431"/>
              <p:cNvSpPr/>
              <p:nvPr/>
            </p:nvSpPr>
            <p:spPr>
              <a:xfrm>
                <a:off x="3777446" y="1647916"/>
                <a:ext cx="60721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10800" y="21600"/>
                    </a:moveTo>
                    <a:cubicBezTo>
                      <a:pt x="16200" y="21600"/>
                      <a:pt x="20250" y="17280"/>
                      <a:pt x="20250" y="11520"/>
                    </a:cubicBezTo>
                    <a:cubicBezTo>
                      <a:pt x="21600" y="576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19" name="Freeform 1432"/>
              <p:cNvSpPr/>
              <p:nvPr/>
            </p:nvSpPr>
            <p:spPr>
              <a:xfrm>
                <a:off x="3607026" y="1647916"/>
                <a:ext cx="60977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0080" y="20250"/>
                    </a:moveTo>
                    <a:cubicBezTo>
                      <a:pt x="17280" y="21600"/>
                      <a:pt x="21600" y="16200"/>
                      <a:pt x="21600" y="9450"/>
                    </a:cubicBezTo>
                    <a:cubicBezTo>
                      <a:pt x="21600" y="4050"/>
                      <a:pt x="15840" y="0"/>
                      <a:pt x="1008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0250"/>
                      <a:pt x="1008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0" name="Freeform 1433"/>
              <p:cNvSpPr/>
              <p:nvPr/>
            </p:nvSpPr>
            <p:spPr>
              <a:xfrm>
                <a:off x="3278694" y="1647916"/>
                <a:ext cx="64104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800" y="20250"/>
                    </a:moveTo>
                    <a:cubicBezTo>
                      <a:pt x="16200" y="20250"/>
                      <a:pt x="21600" y="16200"/>
                      <a:pt x="21600" y="10800"/>
                    </a:cubicBezTo>
                    <a:cubicBezTo>
                      <a:pt x="21600" y="4050"/>
                      <a:pt x="16200" y="0"/>
                      <a:pt x="9450" y="0"/>
                    </a:cubicBezTo>
                    <a:cubicBezTo>
                      <a:pt x="405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1" name="Freeform 1434"/>
              <p:cNvSpPr/>
              <p:nvPr/>
            </p:nvSpPr>
            <p:spPr>
              <a:xfrm>
                <a:off x="3443204" y="1647916"/>
                <a:ext cx="62197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0458" extrusionOk="0">
                    <a:moveTo>
                      <a:pt x="11008" y="20250"/>
                    </a:moveTo>
                    <a:cubicBezTo>
                      <a:pt x="16408" y="20250"/>
                      <a:pt x="20458" y="16200"/>
                      <a:pt x="20458" y="10800"/>
                    </a:cubicBezTo>
                    <a:cubicBezTo>
                      <a:pt x="20458" y="5400"/>
                      <a:pt x="15058" y="0"/>
                      <a:pt x="9658" y="0"/>
                    </a:cubicBezTo>
                    <a:cubicBezTo>
                      <a:pt x="4258" y="0"/>
                      <a:pt x="208" y="4050"/>
                      <a:pt x="208" y="9450"/>
                    </a:cubicBezTo>
                    <a:cubicBezTo>
                      <a:pt x="-1142" y="16200"/>
                      <a:pt x="4258" y="21600"/>
                      <a:pt x="11008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2" name="Freeform 1435"/>
              <p:cNvSpPr/>
              <p:nvPr/>
            </p:nvSpPr>
            <p:spPr>
              <a:xfrm>
                <a:off x="3116091" y="1647916"/>
                <a:ext cx="60977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0080" y="20250"/>
                    </a:moveTo>
                    <a:cubicBezTo>
                      <a:pt x="17280" y="21600"/>
                      <a:pt x="21600" y="16200"/>
                      <a:pt x="21600" y="9450"/>
                    </a:cubicBezTo>
                    <a:cubicBezTo>
                      <a:pt x="21600" y="4050"/>
                      <a:pt x="15840" y="0"/>
                      <a:pt x="1008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0250"/>
                      <a:pt x="1008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3" name="Freeform 1436"/>
              <p:cNvSpPr/>
              <p:nvPr/>
            </p:nvSpPr>
            <p:spPr>
              <a:xfrm>
                <a:off x="2945671" y="1647916"/>
                <a:ext cx="60977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080" y="2025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5840" y="0"/>
                      <a:pt x="1008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0250"/>
                      <a:pt x="1008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4" name="Freeform 1437"/>
              <p:cNvSpPr/>
              <p:nvPr/>
            </p:nvSpPr>
            <p:spPr>
              <a:xfrm>
                <a:off x="2779941" y="1647916"/>
                <a:ext cx="64104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800" y="20250"/>
                    </a:moveTo>
                    <a:cubicBezTo>
                      <a:pt x="16200" y="20250"/>
                      <a:pt x="21600" y="16200"/>
                      <a:pt x="21600" y="10800"/>
                    </a:cubicBezTo>
                    <a:cubicBezTo>
                      <a:pt x="21600" y="4050"/>
                      <a:pt x="16200" y="0"/>
                      <a:pt x="9450" y="0"/>
                    </a:cubicBezTo>
                    <a:cubicBezTo>
                      <a:pt x="4050" y="0"/>
                      <a:pt x="0" y="5400"/>
                      <a:pt x="0" y="10800"/>
                    </a:cubicBezTo>
                    <a:cubicBezTo>
                      <a:pt x="1350" y="16200"/>
                      <a:pt x="5400" y="21600"/>
                      <a:pt x="1080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5" name="Freeform 1438"/>
              <p:cNvSpPr/>
              <p:nvPr/>
            </p:nvSpPr>
            <p:spPr>
              <a:xfrm>
                <a:off x="2617339" y="1647916"/>
                <a:ext cx="60715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0460" extrusionOk="0">
                    <a:moveTo>
                      <a:pt x="9450" y="20250"/>
                    </a:moveTo>
                    <a:cubicBezTo>
                      <a:pt x="16200" y="21600"/>
                      <a:pt x="21600" y="16200"/>
                      <a:pt x="20250" y="10800"/>
                    </a:cubicBezTo>
                    <a:cubicBezTo>
                      <a:pt x="2025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4050" y="20250"/>
                      <a:pt x="945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6" name="Freeform 1439"/>
              <p:cNvSpPr/>
              <p:nvPr/>
            </p:nvSpPr>
            <p:spPr>
              <a:xfrm>
                <a:off x="2454736" y="1647916"/>
                <a:ext cx="60977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0080" y="20250"/>
                    </a:moveTo>
                    <a:cubicBezTo>
                      <a:pt x="17280" y="21600"/>
                      <a:pt x="21600" y="16200"/>
                      <a:pt x="21600" y="9450"/>
                    </a:cubicBezTo>
                    <a:cubicBezTo>
                      <a:pt x="21600" y="4050"/>
                      <a:pt x="15840" y="0"/>
                      <a:pt x="1008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0250"/>
                      <a:pt x="1008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7" name="Freeform 1440"/>
              <p:cNvSpPr/>
              <p:nvPr/>
            </p:nvSpPr>
            <p:spPr>
              <a:xfrm>
                <a:off x="2289006" y="1647916"/>
                <a:ext cx="64104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800" y="0"/>
                    </a:move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2150" y="20250"/>
                    </a:cubicBezTo>
                    <a:cubicBezTo>
                      <a:pt x="17550" y="2025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8" name="Freeform 1441"/>
              <p:cNvSpPr/>
              <p:nvPr/>
            </p:nvSpPr>
            <p:spPr>
              <a:xfrm>
                <a:off x="2118586" y="1647916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0"/>
                    </a:moveTo>
                    <a:cubicBezTo>
                      <a:pt x="4050" y="0"/>
                      <a:pt x="0" y="576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ubicBezTo>
                      <a:pt x="16200" y="21600"/>
                      <a:pt x="20250" y="17280"/>
                      <a:pt x="21600" y="11520"/>
                    </a:cubicBezTo>
                    <a:cubicBezTo>
                      <a:pt x="21600" y="4320"/>
                      <a:pt x="16200" y="0"/>
                      <a:pt x="945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29" name="Freeform 1442"/>
              <p:cNvSpPr/>
              <p:nvPr/>
            </p:nvSpPr>
            <p:spPr>
              <a:xfrm>
                <a:off x="1955983" y="1647916"/>
                <a:ext cx="60977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080" y="20250"/>
                    </a:moveTo>
                    <a:cubicBezTo>
                      <a:pt x="1584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008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0250"/>
                      <a:pt x="1008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0" name="Freeform 1443"/>
              <p:cNvSpPr/>
              <p:nvPr/>
            </p:nvSpPr>
            <p:spPr>
              <a:xfrm>
                <a:off x="1793637" y="1647916"/>
                <a:ext cx="60720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0460" extrusionOk="0">
                    <a:moveTo>
                      <a:pt x="9660" y="20250"/>
                    </a:moveTo>
                    <a:cubicBezTo>
                      <a:pt x="15060" y="20250"/>
                      <a:pt x="20460" y="16200"/>
                      <a:pt x="20460" y="10800"/>
                    </a:cubicBezTo>
                    <a:cubicBezTo>
                      <a:pt x="20460" y="4050"/>
                      <a:pt x="15060" y="0"/>
                      <a:pt x="9660" y="0"/>
                    </a:cubicBezTo>
                    <a:cubicBezTo>
                      <a:pt x="4260" y="0"/>
                      <a:pt x="-1140" y="5400"/>
                      <a:pt x="210" y="10800"/>
                    </a:cubicBezTo>
                    <a:cubicBezTo>
                      <a:pt x="210" y="16200"/>
                      <a:pt x="4260" y="21600"/>
                      <a:pt x="966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1" name="Freeform 1444"/>
              <p:cNvSpPr/>
              <p:nvPr/>
            </p:nvSpPr>
            <p:spPr>
              <a:xfrm>
                <a:off x="4105779" y="1647916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7280"/>
                      <a:pt x="21600" y="11520"/>
                    </a:cubicBezTo>
                    <a:cubicBezTo>
                      <a:pt x="21600" y="4320"/>
                      <a:pt x="17280" y="0"/>
                      <a:pt x="10080" y="0"/>
                    </a:cubicBezTo>
                    <a:cubicBezTo>
                      <a:pt x="4320" y="0"/>
                      <a:pt x="0" y="5760"/>
                      <a:pt x="0" y="11520"/>
                    </a:cubicBezTo>
                    <a:cubicBezTo>
                      <a:pt x="0" y="1728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2" name="Freeform 1445"/>
              <p:cNvSpPr/>
              <p:nvPr/>
            </p:nvSpPr>
            <p:spPr>
              <a:xfrm>
                <a:off x="5094165" y="1486877"/>
                <a:ext cx="60716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11008" y="21600"/>
                    </a:moveTo>
                    <a:cubicBezTo>
                      <a:pt x="15058" y="21600"/>
                      <a:pt x="20458" y="15840"/>
                      <a:pt x="20458" y="10080"/>
                    </a:cubicBezTo>
                    <a:cubicBezTo>
                      <a:pt x="20458" y="4320"/>
                      <a:pt x="15058" y="0"/>
                      <a:pt x="9658" y="0"/>
                    </a:cubicBezTo>
                    <a:cubicBezTo>
                      <a:pt x="4258" y="0"/>
                      <a:pt x="208" y="4320"/>
                      <a:pt x="208" y="10080"/>
                    </a:cubicBezTo>
                    <a:cubicBezTo>
                      <a:pt x="-1142" y="17280"/>
                      <a:pt x="4258" y="21600"/>
                      <a:pt x="1100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3" name="Freeform 1446"/>
              <p:cNvSpPr/>
              <p:nvPr/>
            </p:nvSpPr>
            <p:spPr>
              <a:xfrm>
                <a:off x="4928174" y="1486877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0"/>
                      <a:pt x="0" y="432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ubicBezTo>
                      <a:pt x="16200" y="21600"/>
                      <a:pt x="21600" y="17280"/>
                      <a:pt x="21600" y="11520"/>
                    </a:cubicBezTo>
                    <a:cubicBezTo>
                      <a:pt x="21600" y="5760"/>
                      <a:pt x="162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4" name="Freeform 1447"/>
              <p:cNvSpPr/>
              <p:nvPr/>
            </p:nvSpPr>
            <p:spPr>
              <a:xfrm>
                <a:off x="4765571" y="148687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7280"/>
                      <a:pt x="21600" y="11520"/>
                    </a:cubicBezTo>
                    <a:cubicBezTo>
                      <a:pt x="21600" y="4320"/>
                      <a:pt x="17280" y="0"/>
                      <a:pt x="10080" y="0"/>
                    </a:cubicBezTo>
                    <a:cubicBezTo>
                      <a:pt x="4320" y="0"/>
                      <a:pt x="0" y="5760"/>
                      <a:pt x="0" y="11520"/>
                    </a:cubicBezTo>
                    <a:cubicBezTo>
                      <a:pt x="0" y="1728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5" name="Freeform 1448"/>
              <p:cNvSpPr/>
              <p:nvPr/>
            </p:nvSpPr>
            <p:spPr>
              <a:xfrm>
                <a:off x="4604532" y="148687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7280"/>
                      <a:pt x="21600" y="11520"/>
                    </a:cubicBezTo>
                    <a:cubicBezTo>
                      <a:pt x="21600" y="5760"/>
                      <a:pt x="17280" y="0"/>
                      <a:pt x="10080" y="0"/>
                    </a:cubicBezTo>
                    <a:cubicBezTo>
                      <a:pt x="432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6" name="Freeform 1449"/>
              <p:cNvSpPr/>
              <p:nvPr/>
            </p:nvSpPr>
            <p:spPr>
              <a:xfrm>
                <a:off x="4429421" y="1486877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0"/>
                      <a:pt x="1350" y="4320"/>
                      <a:pt x="0" y="1008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ubicBezTo>
                      <a:pt x="16200" y="21600"/>
                      <a:pt x="21600" y="15840"/>
                      <a:pt x="21600" y="10080"/>
                    </a:cubicBezTo>
                    <a:cubicBezTo>
                      <a:pt x="21600" y="4320"/>
                      <a:pt x="162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7" name="Freeform 1450"/>
              <p:cNvSpPr/>
              <p:nvPr/>
            </p:nvSpPr>
            <p:spPr>
              <a:xfrm>
                <a:off x="4266818" y="148687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5840"/>
                      <a:pt x="21600" y="10080"/>
                    </a:cubicBezTo>
                    <a:cubicBezTo>
                      <a:pt x="21600" y="432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728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8" name="Freeform 1451"/>
              <p:cNvSpPr/>
              <p:nvPr/>
            </p:nvSpPr>
            <p:spPr>
              <a:xfrm>
                <a:off x="4105779" y="148687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7280"/>
                      <a:pt x="21600" y="11520"/>
                    </a:cubicBezTo>
                    <a:cubicBezTo>
                      <a:pt x="21600" y="5760"/>
                      <a:pt x="17280" y="0"/>
                      <a:pt x="10080" y="0"/>
                    </a:cubicBezTo>
                    <a:cubicBezTo>
                      <a:pt x="432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39" name="Freeform 1452"/>
              <p:cNvSpPr/>
              <p:nvPr/>
            </p:nvSpPr>
            <p:spPr>
              <a:xfrm>
                <a:off x="2118586" y="1486877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16200" y="21600"/>
                      <a:pt x="21600" y="17280"/>
                      <a:pt x="21600" y="10080"/>
                    </a:cubicBezTo>
                    <a:cubicBezTo>
                      <a:pt x="20250" y="432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080"/>
                    </a:cubicBezTo>
                    <a:cubicBezTo>
                      <a:pt x="0" y="15840"/>
                      <a:pt x="40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0" name="Freeform 1453"/>
              <p:cNvSpPr/>
              <p:nvPr/>
            </p:nvSpPr>
            <p:spPr>
              <a:xfrm>
                <a:off x="1955983" y="148687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7280"/>
                      <a:pt x="21600" y="11520"/>
                    </a:cubicBezTo>
                    <a:cubicBezTo>
                      <a:pt x="21600" y="4320"/>
                      <a:pt x="17280" y="0"/>
                      <a:pt x="10080" y="0"/>
                    </a:cubicBezTo>
                    <a:cubicBezTo>
                      <a:pt x="4320" y="0"/>
                      <a:pt x="0" y="5760"/>
                      <a:pt x="0" y="11520"/>
                    </a:cubicBezTo>
                    <a:cubicBezTo>
                      <a:pt x="0" y="17280"/>
                      <a:pt x="576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1" name="Freeform 1454"/>
              <p:cNvSpPr/>
              <p:nvPr/>
            </p:nvSpPr>
            <p:spPr>
              <a:xfrm>
                <a:off x="1793637" y="1486877"/>
                <a:ext cx="60720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9660" y="21600"/>
                    </a:moveTo>
                    <a:cubicBezTo>
                      <a:pt x="15060" y="21600"/>
                      <a:pt x="20460" y="17280"/>
                      <a:pt x="20460" y="10080"/>
                    </a:cubicBezTo>
                    <a:cubicBezTo>
                      <a:pt x="20460" y="4320"/>
                      <a:pt x="15060" y="0"/>
                      <a:pt x="9660" y="0"/>
                    </a:cubicBezTo>
                    <a:cubicBezTo>
                      <a:pt x="4260" y="0"/>
                      <a:pt x="210" y="4320"/>
                      <a:pt x="210" y="10080"/>
                    </a:cubicBezTo>
                    <a:cubicBezTo>
                      <a:pt x="-1140" y="15840"/>
                      <a:pt x="4260" y="21600"/>
                      <a:pt x="96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2" name="Freeform 1455"/>
              <p:cNvSpPr/>
              <p:nvPr/>
            </p:nvSpPr>
            <p:spPr>
              <a:xfrm>
                <a:off x="1627651" y="1486877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1520"/>
                    </a:cubicBezTo>
                    <a:cubicBezTo>
                      <a:pt x="21600" y="576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3" name="Freeform 1456"/>
              <p:cNvSpPr/>
              <p:nvPr/>
            </p:nvSpPr>
            <p:spPr>
              <a:xfrm>
                <a:off x="1465048" y="148687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0"/>
                    </a:move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ubicBezTo>
                      <a:pt x="17280" y="21600"/>
                      <a:pt x="21600" y="17280"/>
                      <a:pt x="21600" y="10080"/>
                    </a:cubicBezTo>
                    <a:cubicBezTo>
                      <a:pt x="21600" y="4320"/>
                      <a:pt x="17280" y="0"/>
                      <a:pt x="1152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4" name="Freeform 1457"/>
              <p:cNvSpPr/>
              <p:nvPr/>
            </p:nvSpPr>
            <p:spPr>
              <a:xfrm>
                <a:off x="1294628" y="1486877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1520"/>
                    </a:moveTo>
                    <a:cubicBezTo>
                      <a:pt x="0" y="17280"/>
                      <a:pt x="4320" y="21600"/>
                      <a:pt x="10080" y="21600"/>
                    </a:cubicBezTo>
                    <a:cubicBezTo>
                      <a:pt x="15840" y="21600"/>
                      <a:pt x="21600" y="17280"/>
                      <a:pt x="21600" y="11520"/>
                    </a:cubicBezTo>
                    <a:cubicBezTo>
                      <a:pt x="21600" y="4320"/>
                      <a:pt x="15840" y="0"/>
                      <a:pt x="10080" y="0"/>
                    </a:cubicBezTo>
                    <a:cubicBezTo>
                      <a:pt x="4320" y="0"/>
                      <a:pt x="0" y="5760"/>
                      <a:pt x="0" y="11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5" name="Freeform 1458"/>
              <p:cNvSpPr/>
              <p:nvPr/>
            </p:nvSpPr>
            <p:spPr>
              <a:xfrm>
                <a:off x="1128898" y="1486877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5840"/>
                      <a:pt x="21600" y="1008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5760"/>
                      <a:pt x="0" y="11520"/>
                    </a:cubicBezTo>
                    <a:cubicBezTo>
                      <a:pt x="135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6" name="Freeform 1459"/>
              <p:cNvSpPr/>
              <p:nvPr/>
            </p:nvSpPr>
            <p:spPr>
              <a:xfrm>
                <a:off x="12027972" y="1321147"/>
                <a:ext cx="65668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0250" y="17550"/>
                      <a:pt x="21600" y="12150"/>
                    </a:cubicBezTo>
                    <a:cubicBezTo>
                      <a:pt x="21600" y="5400"/>
                      <a:pt x="162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7" name="Freeform 1460"/>
              <p:cNvSpPr/>
              <p:nvPr/>
            </p:nvSpPr>
            <p:spPr>
              <a:xfrm>
                <a:off x="11866933" y="1321147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0"/>
                    </a:moveTo>
                    <a:cubicBezTo>
                      <a:pt x="4320" y="1350"/>
                      <a:pt x="0" y="5400"/>
                      <a:pt x="0" y="10800"/>
                    </a:cubicBezTo>
                    <a:cubicBezTo>
                      <a:pt x="0" y="16200"/>
                      <a:pt x="5760" y="21600"/>
                      <a:pt x="11520" y="21600"/>
                    </a:cubicBez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008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8" name="Freeform 1461"/>
              <p:cNvSpPr/>
              <p:nvPr/>
            </p:nvSpPr>
            <p:spPr>
              <a:xfrm>
                <a:off x="5589529" y="1321147"/>
                <a:ext cx="64104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49" name="Freeform 1462"/>
              <p:cNvSpPr/>
              <p:nvPr/>
            </p:nvSpPr>
            <p:spPr>
              <a:xfrm>
                <a:off x="5426926" y="1321147"/>
                <a:ext cx="65668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0250" y="16200"/>
                      <a:pt x="21600" y="10800"/>
                    </a:cubicBezTo>
                    <a:cubicBezTo>
                      <a:pt x="21600" y="5400"/>
                      <a:pt x="16200" y="0"/>
                      <a:pt x="9450" y="0"/>
                    </a:cubicBezTo>
                    <a:cubicBezTo>
                      <a:pt x="405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0" name="Freeform 1463"/>
              <p:cNvSpPr/>
              <p:nvPr/>
            </p:nvSpPr>
            <p:spPr>
              <a:xfrm>
                <a:off x="5256506" y="1321147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1520" y="0"/>
                    </a:cubicBezTo>
                    <a:cubicBezTo>
                      <a:pt x="4320" y="0"/>
                      <a:pt x="0" y="5400"/>
                      <a:pt x="0" y="12150"/>
                    </a:cubicBezTo>
                    <a:cubicBezTo>
                      <a:pt x="0" y="1755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1" name="Freeform 1464"/>
              <p:cNvSpPr/>
              <p:nvPr/>
            </p:nvSpPr>
            <p:spPr>
              <a:xfrm>
                <a:off x="5095467" y="1321147"/>
                <a:ext cx="59413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5840" y="0"/>
                      <a:pt x="10080" y="0"/>
                    </a:cubicBezTo>
                    <a:cubicBezTo>
                      <a:pt x="4320" y="135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2" name="Freeform 1465"/>
              <p:cNvSpPr/>
              <p:nvPr/>
            </p:nvSpPr>
            <p:spPr>
              <a:xfrm>
                <a:off x="4928174" y="1321147"/>
                <a:ext cx="6566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0250" y="17550"/>
                      <a:pt x="21600" y="12150"/>
                    </a:cubicBezTo>
                    <a:cubicBezTo>
                      <a:pt x="21600" y="5400"/>
                      <a:pt x="162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3" name="Freeform 1466"/>
              <p:cNvSpPr/>
              <p:nvPr/>
            </p:nvSpPr>
            <p:spPr>
              <a:xfrm>
                <a:off x="4765571" y="1321147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1520" y="0"/>
                    </a:cubicBezTo>
                    <a:cubicBezTo>
                      <a:pt x="5760" y="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4" name="Freeform 1467"/>
              <p:cNvSpPr/>
              <p:nvPr/>
            </p:nvSpPr>
            <p:spPr>
              <a:xfrm>
                <a:off x="966295" y="1321147"/>
                <a:ext cx="6219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9450" y="21600"/>
                    </a:moveTo>
                    <a:cubicBezTo>
                      <a:pt x="16200" y="21600"/>
                      <a:pt x="20250" y="17550"/>
                      <a:pt x="20250" y="12150"/>
                    </a:cubicBezTo>
                    <a:cubicBezTo>
                      <a:pt x="21600" y="5400"/>
                      <a:pt x="16200" y="0"/>
                      <a:pt x="9450" y="0"/>
                    </a:cubicBezTo>
                    <a:cubicBezTo>
                      <a:pt x="405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5" name="Freeform 1468"/>
              <p:cNvSpPr/>
              <p:nvPr/>
            </p:nvSpPr>
            <p:spPr>
              <a:xfrm>
                <a:off x="805256" y="1321147"/>
                <a:ext cx="59413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5840" y="21600"/>
                      <a:pt x="21600" y="16200"/>
                      <a:pt x="21600" y="10800"/>
                    </a:cubicBezTo>
                    <a:cubicBezTo>
                      <a:pt x="21600" y="5400"/>
                      <a:pt x="17280" y="1350"/>
                      <a:pt x="11520" y="0"/>
                    </a:cubicBezTo>
                    <a:cubicBezTo>
                      <a:pt x="4320" y="0"/>
                      <a:pt x="0" y="5400"/>
                      <a:pt x="0" y="12150"/>
                    </a:cubicBezTo>
                    <a:cubicBezTo>
                      <a:pt x="0" y="16200"/>
                      <a:pt x="432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6" name="Freeform 1469"/>
              <p:cNvSpPr/>
              <p:nvPr/>
            </p:nvSpPr>
            <p:spPr>
              <a:xfrm>
                <a:off x="5755259" y="988124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5840"/>
                      <a:pt x="21600" y="10080"/>
                    </a:cubicBezTo>
                    <a:cubicBezTo>
                      <a:pt x="21600" y="4320"/>
                      <a:pt x="15840" y="0"/>
                      <a:pt x="10080" y="0"/>
                    </a:cubicBezTo>
                    <a:cubicBezTo>
                      <a:pt x="4320" y="0"/>
                      <a:pt x="0" y="4320"/>
                      <a:pt x="0" y="10080"/>
                    </a:cubicBezTo>
                    <a:cubicBezTo>
                      <a:pt x="0" y="17280"/>
                      <a:pt x="432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7" name="Oval 1470"/>
              <p:cNvSpPr/>
              <p:nvPr/>
            </p:nvSpPr>
            <p:spPr>
              <a:xfrm>
                <a:off x="8228696" y="161039"/>
                <a:ext cx="65667" cy="6566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8" name="Freeform 1471"/>
              <p:cNvSpPr/>
              <p:nvPr/>
            </p:nvSpPr>
            <p:spPr>
              <a:xfrm>
                <a:off x="8067657" y="161039"/>
                <a:ext cx="60716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10800" y="21600"/>
                    </a:moveTo>
                    <a:cubicBezTo>
                      <a:pt x="16200" y="21600"/>
                      <a:pt x="20250" y="16200"/>
                      <a:pt x="20250" y="10800"/>
                    </a:cubicBezTo>
                    <a:cubicBezTo>
                      <a:pt x="21600" y="5400"/>
                      <a:pt x="16200" y="0"/>
                      <a:pt x="9450" y="0"/>
                    </a:cubicBezTo>
                    <a:cubicBezTo>
                      <a:pt x="405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59" name="Freeform 1472"/>
              <p:cNvSpPr/>
              <p:nvPr/>
            </p:nvSpPr>
            <p:spPr>
              <a:xfrm>
                <a:off x="12027972" y="1150727"/>
                <a:ext cx="65668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025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0" name="Freeform 1473"/>
              <p:cNvSpPr/>
              <p:nvPr/>
            </p:nvSpPr>
            <p:spPr>
              <a:xfrm>
                <a:off x="11866933" y="988124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0"/>
                    </a:moveTo>
                    <a:cubicBezTo>
                      <a:pt x="4320" y="0"/>
                      <a:pt x="0" y="4320"/>
                      <a:pt x="0" y="11520"/>
                    </a:cubicBezTo>
                    <a:cubicBezTo>
                      <a:pt x="0" y="17280"/>
                      <a:pt x="5760" y="21600"/>
                      <a:pt x="11520" y="21600"/>
                    </a:cubicBezTo>
                    <a:cubicBezTo>
                      <a:pt x="17280" y="21600"/>
                      <a:pt x="21600" y="17280"/>
                      <a:pt x="21600" y="11520"/>
                    </a:cubicBezTo>
                    <a:cubicBezTo>
                      <a:pt x="21600" y="5760"/>
                      <a:pt x="17280" y="0"/>
                      <a:pt x="1152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1" name="Freeform 1474"/>
              <p:cNvSpPr/>
              <p:nvPr/>
            </p:nvSpPr>
            <p:spPr>
              <a:xfrm>
                <a:off x="11704331" y="988124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7280"/>
                      <a:pt x="21600" y="11520"/>
                    </a:cubicBezTo>
                    <a:cubicBezTo>
                      <a:pt x="21600" y="4320"/>
                      <a:pt x="17280" y="0"/>
                      <a:pt x="10080" y="0"/>
                    </a:cubicBezTo>
                    <a:cubicBezTo>
                      <a:pt x="4320" y="0"/>
                      <a:pt x="0" y="5760"/>
                      <a:pt x="0" y="11520"/>
                    </a:cubicBezTo>
                    <a:cubicBezTo>
                      <a:pt x="0" y="1728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2" name="Freeform 1475"/>
              <p:cNvSpPr/>
              <p:nvPr/>
            </p:nvSpPr>
            <p:spPr>
              <a:xfrm>
                <a:off x="11538601" y="988124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152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576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3" name="Freeform 1476"/>
              <p:cNvSpPr/>
              <p:nvPr/>
            </p:nvSpPr>
            <p:spPr>
              <a:xfrm>
                <a:off x="11368181" y="988124"/>
                <a:ext cx="60715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9450" y="21600"/>
                    </a:moveTo>
                    <a:cubicBezTo>
                      <a:pt x="16200" y="21600"/>
                      <a:pt x="21600" y="17280"/>
                      <a:pt x="20250" y="10080"/>
                    </a:cubicBezTo>
                    <a:cubicBezTo>
                      <a:pt x="20250" y="4320"/>
                      <a:pt x="16200" y="0"/>
                      <a:pt x="10800" y="0"/>
                    </a:cubicBezTo>
                    <a:cubicBezTo>
                      <a:pt x="5400" y="0"/>
                      <a:pt x="0" y="5760"/>
                      <a:pt x="0" y="10080"/>
                    </a:cubicBezTo>
                    <a:cubicBezTo>
                      <a:pt x="0" y="17280"/>
                      <a:pt x="540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4" name="Freeform 1477"/>
              <p:cNvSpPr/>
              <p:nvPr/>
            </p:nvSpPr>
            <p:spPr>
              <a:xfrm>
                <a:off x="11704331" y="825521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7280"/>
                      <a:pt x="21600" y="10080"/>
                    </a:cubicBezTo>
                    <a:cubicBezTo>
                      <a:pt x="21600" y="4320"/>
                      <a:pt x="15840" y="0"/>
                      <a:pt x="10080" y="0"/>
                    </a:cubicBezTo>
                    <a:cubicBezTo>
                      <a:pt x="432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5" name="Freeform 1478"/>
              <p:cNvSpPr/>
              <p:nvPr/>
            </p:nvSpPr>
            <p:spPr>
              <a:xfrm>
                <a:off x="11538601" y="825783"/>
                <a:ext cx="64104" cy="6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0800" y="20458"/>
                    </a:moveTo>
                    <a:cubicBezTo>
                      <a:pt x="16200" y="20458"/>
                      <a:pt x="21600" y="16408"/>
                      <a:pt x="21600" y="11008"/>
                    </a:cubicBezTo>
                    <a:cubicBezTo>
                      <a:pt x="21600" y="4258"/>
                      <a:pt x="16200" y="-1142"/>
                      <a:pt x="10800" y="208"/>
                    </a:cubicBezTo>
                    <a:cubicBezTo>
                      <a:pt x="5400" y="208"/>
                      <a:pt x="0" y="4258"/>
                      <a:pt x="0" y="9658"/>
                    </a:cubicBezTo>
                    <a:cubicBezTo>
                      <a:pt x="0" y="15058"/>
                      <a:pt x="5400" y="20458"/>
                      <a:pt x="10800" y="204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6" name="Freeform 1479"/>
              <p:cNvSpPr/>
              <p:nvPr/>
            </p:nvSpPr>
            <p:spPr>
              <a:xfrm>
                <a:off x="11368181" y="825783"/>
                <a:ext cx="60715" cy="6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0458" extrusionOk="0">
                    <a:moveTo>
                      <a:pt x="10800" y="20458"/>
                    </a:moveTo>
                    <a:cubicBezTo>
                      <a:pt x="16200" y="20458"/>
                      <a:pt x="20250" y="15058"/>
                      <a:pt x="20250" y="11008"/>
                    </a:cubicBezTo>
                    <a:cubicBezTo>
                      <a:pt x="21600" y="4258"/>
                      <a:pt x="16200" y="-1142"/>
                      <a:pt x="9450" y="208"/>
                    </a:cubicBezTo>
                    <a:cubicBezTo>
                      <a:pt x="4050" y="208"/>
                      <a:pt x="0" y="4258"/>
                      <a:pt x="0" y="9658"/>
                    </a:cubicBezTo>
                    <a:cubicBezTo>
                      <a:pt x="0" y="15058"/>
                      <a:pt x="5400" y="20458"/>
                      <a:pt x="10800" y="204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7" name="Freeform 1480"/>
              <p:cNvSpPr/>
              <p:nvPr/>
            </p:nvSpPr>
            <p:spPr>
              <a:xfrm>
                <a:off x="11205578" y="825521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7280"/>
                      <a:pt x="21600" y="10080"/>
                    </a:cubicBezTo>
                    <a:cubicBezTo>
                      <a:pt x="21600" y="4320"/>
                      <a:pt x="15840" y="0"/>
                      <a:pt x="10080" y="0"/>
                    </a:cubicBezTo>
                    <a:cubicBezTo>
                      <a:pt x="432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8" name="Freeform 1481"/>
              <p:cNvSpPr/>
              <p:nvPr/>
            </p:nvSpPr>
            <p:spPr>
              <a:xfrm>
                <a:off x="11039848" y="825778"/>
                <a:ext cx="64104" cy="607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800" y="20460"/>
                    </a:moveTo>
                    <a:cubicBezTo>
                      <a:pt x="16200" y="20460"/>
                      <a:pt x="21600" y="15060"/>
                      <a:pt x="21600" y="9660"/>
                    </a:cubicBezTo>
                    <a:cubicBezTo>
                      <a:pt x="21600" y="4260"/>
                      <a:pt x="16200" y="-1140"/>
                      <a:pt x="10800" y="210"/>
                    </a:cubicBezTo>
                    <a:cubicBezTo>
                      <a:pt x="5400" y="210"/>
                      <a:pt x="0" y="4260"/>
                      <a:pt x="0" y="11010"/>
                    </a:cubicBezTo>
                    <a:cubicBezTo>
                      <a:pt x="1350" y="16410"/>
                      <a:pt x="5400" y="20460"/>
                      <a:pt x="10800" y="204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69" name="Freeform 1482"/>
              <p:cNvSpPr/>
              <p:nvPr/>
            </p:nvSpPr>
            <p:spPr>
              <a:xfrm>
                <a:off x="10877246" y="825521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16200" y="21600"/>
                      <a:pt x="21600" y="17280"/>
                      <a:pt x="21600" y="1008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080"/>
                    </a:cubicBezTo>
                    <a:cubicBezTo>
                      <a:pt x="0" y="15840"/>
                      <a:pt x="40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0" name="Freeform 1483"/>
              <p:cNvSpPr/>
              <p:nvPr/>
            </p:nvSpPr>
            <p:spPr>
              <a:xfrm>
                <a:off x="6915367" y="825521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7280"/>
                      <a:pt x="21600" y="10080"/>
                    </a:cubicBezTo>
                    <a:cubicBezTo>
                      <a:pt x="21600" y="432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1" name="Freeform 1484"/>
              <p:cNvSpPr/>
              <p:nvPr/>
            </p:nvSpPr>
            <p:spPr>
              <a:xfrm>
                <a:off x="6745203" y="825521"/>
                <a:ext cx="60721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11010" y="21600"/>
                    </a:moveTo>
                    <a:cubicBezTo>
                      <a:pt x="16410" y="21600"/>
                      <a:pt x="20460" y="15840"/>
                      <a:pt x="20460" y="10080"/>
                    </a:cubicBezTo>
                    <a:cubicBezTo>
                      <a:pt x="20460" y="4320"/>
                      <a:pt x="15060" y="0"/>
                      <a:pt x="9660" y="0"/>
                    </a:cubicBezTo>
                    <a:cubicBezTo>
                      <a:pt x="4260" y="0"/>
                      <a:pt x="-1140" y="4320"/>
                      <a:pt x="210" y="11520"/>
                    </a:cubicBezTo>
                    <a:cubicBezTo>
                      <a:pt x="210" y="17280"/>
                      <a:pt x="5610" y="21600"/>
                      <a:pt x="1101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2" name="Freeform 1485"/>
              <p:cNvSpPr/>
              <p:nvPr/>
            </p:nvSpPr>
            <p:spPr>
              <a:xfrm>
                <a:off x="6579217" y="825778"/>
                <a:ext cx="64104" cy="607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800" y="20460"/>
                    </a:moveTo>
                    <a:cubicBezTo>
                      <a:pt x="16200" y="20460"/>
                      <a:pt x="21600" y="15060"/>
                      <a:pt x="21600" y="9660"/>
                    </a:cubicBezTo>
                    <a:cubicBezTo>
                      <a:pt x="21600" y="4260"/>
                      <a:pt x="16200" y="-1140"/>
                      <a:pt x="9450" y="210"/>
                    </a:cubicBezTo>
                    <a:cubicBezTo>
                      <a:pt x="4050" y="210"/>
                      <a:pt x="0" y="4260"/>
                      <a:pt x="0" y="11010"/>
                    </a:cubicBezTo>
                    <a:cubicBezTo>
                      <a:pt x="0" y="15060"/>
                      <a:pt x="5400" y="20460"/>
                      <a:pt x="10800" y="204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3" name="Freeform 1486"/>
              <p:cNvSpPr/>
              <p:nvPr/>
            </p:nvSpPr>
            <p:spPr>
              <a:xfrm>
                <a:off x="6416614" y="825783"/>
                <a:ext cx="62197" cy="607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0458" extrusionOk="0">
                    <a:moveTo>
                      <a:pt x="9450" y="20458"/>
                    </a:moveTo>
                    <a:cubicBezTo>
                      <a:pt x="16200" y="20458"/>
                      <a:pt x="20250" y="16408"/>
                      <a:pt x="20250" y="11008"/>
                    </a:cubicBezTo>
                    <a:cubicBezTo>
                      <a:pt x="21600" y="4258"/>
                      <a:pt x="16200" y="-1142"/>
                      <a:pt x="9450" y="208"/>
                    </a:cubicBezTo>
                    <a:cubicBezTo>
                      <a:pt x="5400" y="208"/>
                      <a:pt x="0" y="4258"/>
                      <a:pt x="0" y="9658"/>
                    </a:cubicBezTo>
                    <a:cubicBezTo>
                      <a:pt x="0" y="15058"/>
                      <a:pt x="4050" y="20458"/>
                      <a:pt x="9450" y="204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4" name="Freeform 1487"/>
              <p:cNvSpPr/>
              <p:nvPr/>
            </p:nvSpPr>
            <p:spPr>
              <a:xfrm>
                <a:off x="6254273" y="825521"/>
                <a:ext cx="60715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11008" y="21600"/>
                    </a:moveTo>
                    <a:cubicBezTo>
                      <a:pt x="16408" y="21600"/>
                      <a:pt x="20458" y="15840"/>
                      <a:pt x="20458" y="10080"/>
                    </a:cubicBezTo>
                    <a:cubicBezTo>
                      <a:pt x="20458" y="4320"/>
                      <a:pt x="16408" y="0"/>
                      <a:pt x="11008" y="0"/>
                    </a:cubicBezTo>
                    <a:cubicBezTo>
                      <a:pt x="5608" y="0"/>
                      <a:pt x="208" y="4320"/>
                      <a:pt x="208" y="10080"/>
                    </a:cubicBezTo>
                    <a:cubicBezTo>
                      <a:pt x="-1142" y="15840"/>
                      <a:pt x="4258" y="21600"/>
                      <a:pt x="1100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5" name="Freeform 1488"/>
              <p:cNvSpPr/>
              <p:nvPr/>
            </p:nvSpPr>
            <p:spPr>
              <a:xfrm>
                <a:off x="6088282" y="825778"/>
                <a:ext cx="64104" cy="607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800" y="20460"/>
                    </a:moveTo>
                    <a:cubicBezTo>
                      <a:pt x="16200" y="20460"/>
                      <a:pt x="21600" y="15060"/>
                      <a:pt x="21600" y="9660"/>
                    </a:cubicBezTo>
                    <a:cubicBezTo>
                      <a:pt x="20250" y="4260"/>
                      <a:pt x="16200" y="-1140"/>
                      <a:pt x="10800" y="210"/>
                    </a:cubicBezTo>
                    <a:cubicBezTo>
                      <a:pt x="5400" y="210"/>
                      <a:pt x="0" y="4260"/>
                      <a:pt x="0" y="9660"/>
                    </a:cubicBezTo>
                    <a:cubicBezTo>
                      <a:pt x="0" y="15060"/>
                      <a:pt x="5400" y="20460"/>
                      <a:pt x="10800" y="204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6" name="Freeform 1489"/>
              <p:cNvSpPr/>
              <p:nvPr/>
            </p:nvSpPr>
            <p:spPr>
              <a:xfrm>
                <a:off x="6416614" y="988124"/>
                <a:ext cx="62202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9450" y="21600"/>
                    </a:moveTo>
                    <a:cubicBezTo>
                      <a:pt x="14850" y="21600"/>
                      <a:pt x="20250" y="17280"/>
                      <a:pt x="20250" y="11520"/>
                    </a:cubicBezTo>
                    <a:cubicBezTo>
                      <a:pt x="21600" y="576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080"/>
                    </a:cubicBezTo>
                    <a:cubicBezTo>
                      <a:pt x="0" y="15840"/>
                      <a:pt x="40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7" name="Freeform 1490"/>
              <p:cNvSpPr/>
              <p:nvPr/>
            </p:nvSpPr>
            <p:spPr>
              <a:xfrm>
                <a:off x="6254268" y="988124"/>
                <a:ext cx="60720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11010" y="21600"/>
                    </a:moveTo>
                    <a:cubicBezTo>
                      <a:pt x="16410" y="21600"/>
                      <a:pt x="20460" y="17280"/>
                      <a:pt x="20460" y="11520"/>
                    </a:cubicBezTo>
                    <a:cubicBezTo>
                      <a:pt x="20460" y="4320"/>
                      <a:pt x="15060" y="0"/>
                      <a:pt x="9660" y="0"/>
                    </a:cubicBezTo>
                    <a:cubicBezTo>
                      <a:pt x="4260" y="0"/>
                      <a:pt x="-1140" y="5760"/>
                      <a:pt x="210" y="11520"/>
                    </a:cubicBezTo>
                    <a:cubicBezTo>
                      <a:pt x="210" y="17280"/>
                      <a:pt x="5610" y="21600"/>
                      <a:pt x="1101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8" name="Freeform 1491"/>
              <p:cNvSpPr/>
              <p:nvPr/>
            </p:nvSpPr>
            <p:spPr>
              <a:xfrm>
                <a:off x="6088282" y="988124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5840"/>
                      <a:pt x="21600" y="1008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08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79" name="Freeform 1492"/>
              <p:cNvSpPr/>
              <p:nvPr/>
            </p:nvSpPr>
            <p:spPr>
              <a:xfrm>
                <a:off x="5917862" y="988124"/>
                <a:ext cx="62201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10800" y="21600"/>
                    </a:moveTo>
                    <a:cubicBezTo>
                      <a:pt x="16200" y="21600"/>
                      <a:pt x="20250" y="17280"/>
                      <a:pt x="20250" y="11520"/>
                    </a:cubicBezTo>
                    <a:cubicBezTo>
                      <a:pt x="21600" y="576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0" name="Freeform 1493"/>
              <p:cNvSpPr/>
              <p:nvPr/>
            </p:nvSpPr>
            <p:spPr>
              <a:xfrm>
                <a:off x="11368181" y="659791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1520" y="0"/>
                    </a:cubicBezTo>
                    <a:cubicBezTo>
                      <a:pt x="5760" y="0"/>
                      <a:pt x="0" y="5400"/>
                      <a:pt x="0" y="9450"/>
                    </a:cubicBezTo>
                    <a:cubicBezTo>
                      <a:pt x="0" y="16200"/>
                      <a:pt x="432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1" name="Freeform 1494"/>
              <p:cNvSpPr/>
              <p:nvPr/>
            </p:nvSpPr>
            <p:spPr>
              <a:xfrm>
                <a:off x="11205578" y="659791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008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2" name="Freeform 1495"/>
              <p:cNvSpPr/>
              <p:nvPr/>
            </p:nvSpPr>
            <p:spPr>
              <a:xfrm>
                <a:off x="11039848" y="659791"/>
                <a:ext cx="6410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150" y="21600"/>
                    </a:moveTo>
                    <a:cubicBezTo>
                      <a:pt x="17550" y="2025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1350" y="5400"/>
                      <a:pt x="0" y="10800"/>
                    </a:cubicBezTo>
                    <a:cubicBezTo>
                      <a:pt x="0" y="16200"/>
                      <a:pt x="5400" y="21600"/>
                      <a:pt x="121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3" name="Freeform 1496"/>
              <p:cNvSpPr/>
              <p:nvPr/>
            </p:nvSpPr>
            <p:spPr>
              <a:xfrm>
                <a:off x="10877246" y="659791"/>
                <a:ext cx="6410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405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4" name="Freeform 1497"/>
              <p:cNvSpPr/>
              <p:nvPr/>
            </p:nvSpPr>
            <p:spPr>
              <a:xfrm>
                <a:off x="10706825" y="659791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008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5" name="Freeform 1498"/>
              <p:cNvSpPr/>
              <p:nvPr/>
            </p:nvSpPr>
            <p:spPr>
              <a:xfrm>
                <a:off x="10544479" y="659791"/>
                <a:ext cx="60720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9660" y="21600"/>
                    </a:moveTo>
                    <a:cubicBezTo>
                      <a:pt x="15060" y="21600"/>
                      <a:pt x="20460" y="16200"/>
                      <a:pt x="20460" y="10800"/>
                    </a:cubicBezTo>
                    <a:cubicBezTo>
                      <a:pt x="20460" y="5400"/>
                      <a:pt x="15060" y="0"/>
                      <a:pt x="9660" y="0"/>
                    </a:cubicBezTo>
                    <a:cubicBezTo>
                      <a:pt x="4260" y="1350"/>
                      <a:pt x="-1140" y="5400"/>
                      <a:pt x="210" y="10800"/>
                    </a:cubicBezTo>
                    <a:cubicBezTo>
                      <a:pt x="210" y="16200"/>
                      <a:pt x="4260" y="21600"/>
                      <a:pt x="96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6" name="Freeform 1499"/>
              <p:cNvSpPr/>
              <p:nvPr/>
            </p:nvSpPr>
            <p:spPr>
              <a:xfrm>
                <a:off x="5256506" y="1150727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1520" y="0"/>
                    </a:cubicBezTo>
                    <a:cubicBezTo>
                      <a:pt x="5760" y="0"/>
                      <a:pt x="0" y="5400"/>
                      <a:pt x="0" y="10800"/>
                    </a:cubicBezTo>
                    <a:cubicBezTo>
                      <a:pt x="0" y="16200"/>
                      <a:pt x="4320" y="2025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7" name="Freeform 1500"/>
              <p:cNvSpPr/>
              <p:nvPr/>
            </p:nvSpPr>
            <p:spPr>
              <a:xfrm>
                <a:off x="5426926" y="1150727"/>
                <a:ext cx="65668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025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4050" y="2025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8" name="Freeform 1501"/>
              <p:cNvSpPr/>
              <p:nvPr/>
            </p:nvSpPr>
            <p:spPr>
              <a:xfrm>
                <a:off x="5589529" y="1150727"/>
                <a:ext cx="64104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135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89" name="Freeform 1502"/>
              <p:cNvSpPr/>
              <p:nvPr/>
            </p:nvSpPr>
            <p:spPr>
              <a:xfrm>
                <a:off x="5755259" y="1150727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4050"/>
                      <a:pt x="15840" y="0"/>
                      <a:pt x="10080" y="0"/>
                    </a:cubicBezTo>
                    <a:cubicBezTo>
                      <a:pt x="4320" y="1350"/>
                      <a:pt x="0" y="5400"/>
                      <a:pt x="0" y="10800"/>
                    </a:cubicBezTo>
                    <a:cubicBezTo>
                      <a:pt x="0" y="1620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0" name="Freeform 1503"/>
              <p:cNvSpPr/>
              <p:nvPr/>
            </p:nvSpPr>
            <p:spPr>
              <a:xfrm>
                <a:off x="5917862" y="1150727"/>
                <a:ext cx="62196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10800" y="21600"/>
                    </a:moveTo>
                    <a:cubicBezTo>
                      <a:pt x="16200" y="21600"/>
                      <a:pt x="20250" y="16200"/>
                      <a:pt x="20250" y="10800"/>
                    </a:cubicBezTo>
                    <a:cubicBezTo>
                      <a:pt x="21600" y="5400"/>
                      <a:pt x="16200" y="0"/>
                      <a:pt x="9450" y="0"/>
                    </a:cubicBezTo>
                    <a:cubicBezTo>
                      <a:pt x="405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1" name="Freeform 1504"/>
              <p:cNvSpPr/>
              <p:nvPr/>
            </p:nvSpPr>
            <p:spPr>
              <a:xfrm>
                <a:off x="6088282" y="1150727"/>
                <a:ext cx="64104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025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2" name="Freeform 1505"/>
              <p:cNvSpPr/>
              <p:nvPr/>
            </p:nvSpPr>
            <p:spPr>
              <a:xfrm>
                <a:off x="11703111" y="1150727"/>
                <a:ext cx="62196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11008" y="21600"/>
                    </a:moveTo>
                    <a:cubicBezTo>
                      <a:pt x="16408" y="20250"/>
                      <a:pt x="20458" y="16200"/>
                      <a:pt x="20458" y="10800"/>
                    </a:cubicBezTo>
                    <a:cubicBezTo>
                      <a:pt x="20458" y="5400"/>
                      <a:pt x="16408" y="0"/>
                      <a:pt x="11008" y="0"/>
                    </a:cubicBezTo>
                    <a:cubicBezTo>
                      <a:pt x="4258" y="0"/>
                      <a:pt x="-1142" y="5400"/>
                      <a:pt x="208" y="10800"/>
                    </a:cubicBezTo>
                    <a:cubicBezTo>
                      <a:pt x="208" y="16200"/>
                      <a:pt x="5608" y="21600"/>
                      <a:pt x="1100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3" name="Freeform 1506"/>
              <p:cNvSpPr/>
              <p:nvPr/>
            </p:nvSpPr>
            <p:spPr>
              <a:xfrm>
                <a:off x="11866933" y="1150727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0"/>
                    </a:moveTo>
                    <a:cubicBezTo>
                      <a:pt x="4320" y="1350"/>
                      <a:pt x="0" y="5400"/>
                      <a:pt x="0" y="10800"/>
                    </a:cubicBezTo>
                    <a:cubicBezTo>
                      <a:pt x="0" y="16200"/>
                      <a:pt x="5760" y="21600"/>
                      <a:pt x="11520" y="21600"/>
                    </a:cubicBez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4050"/>
                      <a:pt x="15840" y="0"/>
                      <a:pt x="1008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4" name="Freeform 1507"/>
              <p:cNvSpPr/>
              <p:nvPr/>
            </p:nvSpPr>
            <p:spPr>
              <a:xfrm>
                <a:off x="7406302" y="659791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5840" y="0"/>
                      <a:pt x="10080" y="0"/>
                    </a:cubicBezTo>
                    <a:cubicBezTo>
                      <a:pt x="4320" y="1350"/>
                      <a:pt x="0" y="5400"/>
                      <a:pt x="0" y="10800"/>
                    </a:cubicBezTo>
                    <a:cubicBezTo>
                      <a:pt x="0" y="1620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5" name="Freeform 1508"/>
              <p:cNvSpPr/>
              <p:nvPr/>
            </p:nvSpPr>
            <p:spPr>
              <a:xfrm>
                <a:off x="7243956" y="659791"/>
                <a:ext cx="60720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9660" y="21600"/>
                    </a:moveTo>
                    <a:cubicBezTo>
                      <a:pt x="15060" y="21600"/>
                      <a:pt x="20460" y="16200"/>
                      <a:pt x="20460" y="10800"/>
                    </a:cubicBezTo>
                    <a:cubicBezTo>
                      <a:pt x="20460" y="5400"/>
                      <a:pt x="15060" y="0"/>
                      <a:pt x="9660" y="0"/>
                    </a:cubicBezTo>
                    <a:cubicBezTo>
                      <a:pt x="4260" y="0"/>
                      <a:pt x="210" y="5400"/>
                      <a:pt x="210" y="10800"/>
                    </a:cubicBezTo>
                    <a:cubicBezTo>
                      <a:pt x="-1140" y="16200"/>
                      <a:pt x="4260" y="20250"/>
                      <a:pt x="96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6" name="Freeform 1509"/>
              <p:cNvSpPr/>
              <p:nvPr/>
            </p:nvSpPr>
            <p:spPr>
              <a:xfrm>
                <a:off x="7077970" y="659791"/>
                <a:ext cx="6410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9450" y="0"/>
                    </a:cubicBezTo>
                    <a:cubicBezTo>
                      <a:pt x="405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7" name="Freeform 1510"/>
              <p:cNvSpPr/>
              <p:nvPr/>
            </p:nvSpPr>
            <p:spPr>
              <a:xfrm>
                <a:off x="6915367" y="659791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1520" y="0"/>
                    </a:cubicBezTo>
                    <a:cubicBezTo>
                      <a:pt x="5760" y="0"/>
                      <a:pt x="0" y="5400"/>
                      <a:pt x="0" y="10800"/>
                    </a:cubicBezTo>
                    <a:cubicBezTo>
                      <a:pt x="0" y="16200"/>
                      <a:pt x="4320" y="2025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8" name="Freeform 1511"/>
              <p:cNvSpPr/>
              <p:nvPr/>
            </p:nvSpPr>
            <p:spPr>
              <a:xfrm>
                <a:off x="6744947" y="659791"/>
                <a:ext cx="6097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008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599" name="Oval 1512"/>
              <p:cNvSpPr/>
              <p:nvPr/>
            </p:nvSpPr>
            <p:spPr>
              <a:xfrm>
                <a:off x="6579217" y="659791"/>
                <a:ext cx="64105" cy="65667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0" name="Freeform 1513"/>
              <p:cNvSpPr/>
              <p:nvPr/>
            </p:nvSpPr>
            <p:spPr>
              <a:xfrm>
                <a:off x="6416614" y="659791"/>
                <a:ext cx="62197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9450" y="21600"/>
                    </a:moveTo>
                    <a:cubicBezTo>
                      <a:pt x="16200" y="21600"/>
                      <a:pt x="20250" y="16200"/>
                      <a:pt x="20250" y="10800"/>
                    </a:cubicBezTo>
                    <a:cubicBezTo>
                      <a:pt x="21600" y="5400"/>
                      <a:pt x="16200" y="0"/>
                      <a:pt x="9450" y="0"/>
                    </a:cubicBezTo>
                    <a:cubicBezTo>
                      <a:pt x="405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1" name="Freeform 1514"/>
              <p:cNvSpPr/>
              <p:nvPr/>
            </p:nvSpPr>
            <p:spPr>
              <a:xfrm>
                <a:off x="11039848" y="497189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1520"/>
                    </a:cubicBezTo>
                    <a:cubicBezTo>
                      <a:pt x="21600" y="576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1520"/>
                    </a:cubicBezTo>
                    <a:cubicBezTo>
                      <a:pt x="135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2" name="Freeform 1515"/>
              <p:cNvSpPr/>
              <p:nvPr/>
            </p:nvSpPr>
            <p:spPr>
              <a:xfrm>
                <a:off x="10877246" y="497189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0080"/>
                    </a:cubicBezTo>
                    <a:cubicBezTo>
                      <a:pt x="20250" y="576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08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3" name="Freeform 1516"/>
              <p:cNvSpPr/>
              <p:nvPr/>
            </p:nvSpPr>
            <p:spPr>
              <a:xfrm>
                <a:off x="10706825" y="497189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5840"/>
                      <a:pt x="21600" y="10080"/>
                    </a:cubicBezTo>
                    <a:cubicBezTo>
                      <a:pt x="21600" y="4320"/>
                      <a:pt x="17280" y="0"/>
                      <a:pt x="11520" y="0"/>
                    </a:cubicBezTo>
                    <a:cubicBezTo>
                      <a:pt x="4320" y="0"/>
                      <a:pt x="0" y="5760"/>
                      <a:pt x="0" y="11520"/>
                    </a:cubicBezTo>
                    <a:cubicBezTo>
                      <a:pt x="0" y="1728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4" name="Freeform 1517"/>
              <p:cNvSpPr/>
              <p:nvPr/>
            </p:nvSpPr>
            <p:spPr>
              <a:xfrm>
                <a:off x="10544484" y="497189"/>
                <a:ext cx="60715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9658" y="21600"/>
                    </a:moveTo>
                    <a:cubicBezTo>
                      <a:pt x="15058" y="21600"/>
                      <a:pt x="20458" y="17280"/>
                      <a:pt x="20458" y="11520"/>
                    </a:cubicBezTo>
                    <a:cubicBezTo>
                      <a:pt x="20458" y="5760"/>
                      <a:pt x="16408" y="0"/>
                      <a:pt x="11008" y="0"/>
                    </a:cubicBezTo>
                    <a:cubicBezTo>
                      <a:pt x="4258" y="0"/>
                      <a:pt x="-1142" y="4320"/>
                      <a:pt x="208" y="11520"/>
                    </a:cubicBezTo>
                    <a:cubicBezTo>
                      <a:pt x="208" y="17280"/>
                      <a:pt x="4258" y="21600"/>
                      <a:pt x="965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5" name="Freeform 1518"/>
              <p:cNvSpPr/>
              <p:nvPr/>
            </p:nvSpPr>
            <p:spPr>
              <a:xfrm>
                <a:off x="10378492" y="497189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0250" y="17280"/>
                      <a:pt x="21600" y="1152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576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6" name="Freeform 1519"/>
              <p:cNvSpPr/>
              <p:nvPr/>
            </p:nvSpPr>
            <p:spPr>
              <a:xfrm>
                <a:off x="10215890" y="497189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7280"/>
                      <a:pt x="21600" y="11520"/>
                    </a:cubicBezTo>
                    <a:cubicBezTo>
                      <a:pt x="21600" y="576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7280"/>
                      <a:pt x="432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7" name="Freeform 1520"/>
              <p:cNvSpPr/>
              <p:nvPr/>
            </p:nvSpPr>
            <p:spPr>
              <a:xfrm>
                <a:off x="10053549" y="497189"/>
                <a:ext cx="60715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11008" y="21600"/>
                    </a:moveTo>
                    <a:cubicBezTo>
                      <a:pt x="16408" y="21600"/>
                      <a:pt x="20458" y="17280"/>
                      <a:pt x="20458" y="11520"/>
                    </a:cubicBezTo>
                    <a:cubicBezTo>
                      <a:pt x="20458" y="5760"/>
                      <a:pt x="16408" y="0"/>
                      <a:pt x="11008" y="0"/>
                    </a:cubicBezTo>
                    <a:cubicBezTo>
                      <a:pt x="4258" y="0"/>
                      <a:pt x="-1142" y="5760"/>
                      <a:pt x="208" y="11520"/>
                    </a:cubicBezTo>
                    <a:cubicBezTo>
                      <a:pt x="208" y="17280"/>
                      <a:pt x="4258" y="21600"/>
                      <a:pt x="1100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8" name="Freeform 1521"/>
              <p:cNvSpPr/>
              <p:nvPr/>
            </p:nvSpPr>
            <p:spPr>
              <a:xfrm>
                <a:off x="9879740" y="497189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152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576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09" name="Freeform 1522"/>
              <p:cNvSpPr/>
              <p:nvPr/>
            </p:nvSpPr>
            <p:spPr>
              <a:xfrm>
                <a:off x="9717137" y="497189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7280"/>
                      <a:pt x="21600" y="11520"/>
                    </a:cubicBezTo>
                    <a:cubicBezTo>
                      <a:pt x="21600" y="5760"/>
                      <a:pt x="17280" y="0"/>
                      <a:pt x="11520" y="0"/>
                    </a:cubicBezTo>
                    <a:cubicBezTo>
                      <a:pt x="4320" y="0"/>
                      <a:pt x="0" y="5760"/>
                      <a:pt x="0" y="11520"/>
                    </a:cubicBezTo>
                    <a:cubicBezTo>
                      <a:pt x="0" y="1728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0" name="Freeform 1523"/>
              <p:cNvSpPr/>
              <p:nvPr/>
            </p:nvSpPr>
            <p:spPr>
              <a:xfrm>
                <a:off x="9554535" y="497189"/>
                <a:ext cx="60977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0080" y="20250"/>
                    </a:moveTo>
                    <a:cubicBezTo>
                      <a:pt x="17280" y="21600"/>
                      <a:pt x="21600" y="16200"/>
                      <a:pt x="21600" y="9450"/>
                    </a:cubicBezTo>
                    <a:cubicBezTo>
                      <a:pt x="21600" y="4050"/>
                      <a:pt x="15840" y="0"/>
                      <a:pt x="10080" y="0"/>
                    </a:cubicBezTo>
                    <a:cubicBezTo>
                      <a:pt x="4320" y="0"/>
                      <a:pt x="0" y="4050"/>
                      <a:pt x="0" y="9450"/>
                    </a:cubicBezTo>
                    <a:cubicBezTo>
                      <a:pt x="0" y="14850"/>
                      <a:pt x="4320" y="20250"/>
                      <a:pt x="1008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1" name="Freeform 1524"/>
              <p:cNvSpPr/>
              <p:nvPr/>
            </p:nvSpPr>
            <p:spPr>
              <a:xfrm>
                <a:off x="9388805" y="497189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1520"/>
                    </a:cubicBezTo>
                    <a:cubicBezTo>
                      <a:pt x="21600" y="5760"/>
                      <a:pt x="17550" y="0"/>
                      <a:pt x="10800" y="0"/>
                    </a:cubicBezTo>
                    <a:cubicBezTo>
                      <a:pt x="5400" y="0"/>
                      <a:pt x="0" y="5760"/>
                      <a:pt x="0" y="1008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2" name="Freeform 1525"/>
              <p:cNvSpPr/>
              <p:nvPr/>
            </p:nvSpPr>
            <p:spPr>
              <a:xfrm>
                <a:off x="9226202" y="497189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7280"/>
                      <a:pt x="21600" y="11520"/>
                    </a:cubicBezTo>
                    <a:cubicBezTo>
                      <a:pt x="21600" y="4320"/>
                      <a:pt x="17280" y="0"/>
                      <a:pt x="10080" y="0"/>
                    </a:cubicBezTo>
                    <a:cubicBezTo>
                      <a:pt x="4320" y="0"/>
                      <a:pt x="0" y="5760"/>
                      <a:pt x="0" y="11520"/>
                    </a:cubicBezTo>
                    <a:cubicBezTo>
                      <a:pt x="0" y="1728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3" name="Freeform 1526"/>
              <p:cNvSpPr/>
              <p:nvPr/>
            </p:nvSpPr>
            <p:spPr>
              <a:xfrm>
                <a:off x="9226202" y="328332"/>
                <a:ext cx="62201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9450" y="21600"/>
                    </a:moveTo>
                    <a:cubicBezTo>
                      <a:pt x="16200" y="21600"/>
                      <a:pt x="20250" y="17280"/>
                      <a:pt x="20250" y="11520"/>
                    </a:cubicBezTo>
                    <a:cubicBezTo>
                      <a:pt x="21600" y="576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080"/>
                    </a:cubicBezTo>
                    <a:cubicBezTo>
                      <a:pt x="0" y="15840"/>
                      <a:pt x="40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4" name="Freeform 1527"/>
              <p:cNvSpPr/>
              <p:nvPr/>
            </p:nvSpPr>
            <p:spPr>
              <a:xfrm>
                <a:off x="139210" y="1321147"/>
                <a:ext cx="65668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550"/>
                      <a:pt x="21600" y="1215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5" name="Freeform 1528"/>
              <p:cNvSpPr/>
              <p:nvPr/>
            </p:nvSpPr>
            <p:spPr>
              <a:xfrm>
                <a:off x="306503" y="1321147"/>
                <a:ext cx="59414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1350"/>
                      <a:pt x="11520" y="0"/>
                    </a:cubicBezTo>
                    <a:cubicBezTo>
                      <a:pt x="4320" y="0"/>
                      <a:pt x="0" y="5400"/>
                      <a:pt x="0" y="12150"/>
                    </a:cubicBezTo>
                    <a:cubicBezTo>
                      <a:pt x="0" y="1755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6" name="Freeform 1529"/>
              <p:cNvSpPr/>
              <p:nvPr/>
            </p:nvSpPr>
            <p:spPr>
              <a:xfrm>
                <a:off x="467543" y="1321147"/>
                <a:ext cx="62196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10800" y="21600"/>
                    </a:moveTo>
                    <a:cubicBezTo>
                      <a:pt x="16200" y="21600"/>
                      <a:pt x="20250" y="16200"/>
                      <a:pt x="20250" y="10800"/>
                    </a:cubicBezTo>
                    <a:cubicBezTo>
                      <a:pt x="21600" y="5400"/>
                      <a:pt x="16200" y="0"/>
                      <a:pt x="9450" y="0"/>
                    </a:cubicBezTo>
                    <a:cubicBezTo>
                      <a:pt x="405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7" name="Freeform 1530"/>
              <p:cNvSpPr/>
              <p:nvPr/>
            </p:nvSpPr>
            <p:spPr>
              <a:xfrm>
                <a:off x="630145" y="1321147"/>
                <a:ext cx="65668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550"/>
                      <a:pt x="21600" y="12150"/>
                    </a:cubicBezTo>
                    <a:cubicBezTo>
                      <a:pt x="21600" y="5400"/>
                      <a:pt x="1755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8" name="Freeform 1531"/>
              <p:cNvSpPr/>
              <p:nvPr/>
            </p:nvSpPr>
            <p:spPr>
              <a:xfrm>
                <a:off x="8228696" y="497189"/>
                <a:ext cx="65668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152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576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19" name="Freeform 1532"/>
              <p:cNvSpPr/>
              <p:nvPr/>
            </p:nvSpPr>
            <p:spPr>
              <a:xfrm>
                <a:off x="8067657" y="497189"/>
                <a:ext cx="5941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7280"/>
                      <a:pt x="21600" y="11520"/>
                    </a:cubicBezTo>
                    <a:cubicBezTo>
                      <a:pt x="21600" y="4320"/>
                      <a:pt x="15840" y="0"/>
                      <a:pt x="10080" y="0"/>
                    </a:cubicBezTo>
                    <a:cubicBezTo>
                      <a:pt x="4320" y="0"/>
                      <a:pt x="0" y="5760"/>
                      <a:pt x="0" y="11520"/>
                    </a:cubicBezTo>
                    <a:cubicBezTo>
                      <a:pt x="0" y="17280"/>
                      <a:pt x="576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0" name="Freeform 1533"/>
              <p:cNvSpPr/>
              <p:nvPr/>
            </p:nvSpPr>
            <p:spPr>
              <a:xfrm>
                <a:off x="7905055" y="497189"/>
                <a:ext cx="60977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0080" y="20250"/>
                    </a:moveTo>
                    <a:cubicBezTo>
                      <a:pt x="17280" y="21600"/>
                      <a:pt x="21600" y="16200"/>
                      <a:pt x="21600" y="9450"/>
                    </a:cubicBezTo>
                    <a:cubicBezTo>
                      <a:pt x="21600" y="4050"/>
                      <a:pt x="15840" y="0"/>
                      <a:pt x="10080" y="0"/>
                    </a:cubicBezTo>
                    <a:cubicBezTo>
                      <a:pt x="4320" y="0"/>
                      <a:pt x="0" y="4050"/>
                      <a:pt x="0" y="9450"/>
                    </a:cubicBezTo>
                    <a:cubicBezTo>
                      <a:pt x="0" y="14850"/>
                      <a:pt x="4320" y="20250"/>
                      <a:pt x="1008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1" name="Freeform 1534"/>
              <p:cNvSpPr/>
              <p:nvPr/>
            </p:nvSpPr>
            <p:spPr>
              <a:xfrm>
                <a:off x="7739325" y="497189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008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5760"/>
                      <a:pt x="0" y="1152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2" name="Freeform 1535"/>
              <p:cNvSpPr/>
              <p:nvPr/>
            </p:nvSpPr>
            <p:spPr>
              <a:xfrm>
                <a:off x="7568905" y="497189"/>
                <a:ext cx="64104" cy="62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9450" y="2025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4050"/>
                      <a:pt x="0" y="9450"/>
                    </a:cubicBezTo>
                    <a:cubicBezTo>
                      <a:pt x="0" y="14850"/>
                      <a:pt x="4050" y="20250"/>
                      <a:pt x="945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3" name="Freeform 1536"/>
              <p:cNvSpPr/>
              <p:nvPr/>
            </p:nvSpPr>
            <p:spPr>
              <a:xfrm>
                <a:off x="7406302" y="497189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7280"/>
                      <a:pt x="21600" y="11520"/>
                    </a:cubicBezTo>
                    <a:cubicBezTo>
                      <a:pt x="21600" y="576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7280"/>
                      <a:pt x="432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4" name="Freeform 1537"/>
              <p:cNvSpPr/>
              <p:nvPr/>
            </p:nvSpPr>
            <p:spPr>
              <a:xfrm>
                <a:off x="7243956" y="497189"/>
                <a:ext cx="60720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9660" y="21600"/>
                    </a:moveTo>
                    <a:cubicBezTo>
                      <a:pt x="15060" y="21600"/>
                      <a:pt x="20460" y="17280"/>
                      <a:pt x="20460" y="11520"/>
                    </a:cubicBezTo>
                    <a:cubicBezTo>
                      <a:pt x="20460" y="5760"/>
                      <a:pt x="15060" y="0"/>
                      <a:pt x="9660" y="0"/>
                    </a:cubicBezTo>
                    <a:cubicBezTo>
                      <a:pt x="4260" y="0"/>
                      <a:pt x="210" y="4320"/>
                      <a:pt x="210" y="10080"/>
                    </a:cubicBezTo>
                    <a:cubicBezTo>
                      <a:pt x="-1140" y="17280"/>
                      <a:pt x="4260" y="21600"/>
                      <a:pt x="96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5" name="Freeform 1538"/>
              <p:cNvSpPr/>
              <p:nvPr/>
            </p:nvSpPr>
            <p:spPr>
              <a:xfrm>
                <a:off x="7077970" y="497189"/>
                <a:ext cx="64104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9450" y="20250"/>
                    </a:moveTo>
                    <a:cubicBezTo>
                      <a:pt x="16200" y="21600"/>
                      <a:pt x="21600" y="16200"/>
                      <a:pt x="21600" y="9450"/>
                    </a:cubicBezTo>
                    <a:cubicBezTo>
                      <a:pt x="20250" y="4050"/>
                      <a:pt x="16200" y="0"/>
                      <a:pt x="10800" y="0"/>
                    </a:cubicBezTo>
                    <a:cubicBezTo>
                      <a:pt x="5400" y="0"/>
                      <a:pt x="0" y="4050"/>
                      <a:pt x="0" y="9450"/>
                    </a:cubicBezTo>
                    <a:cubicBezTo>
                      <a:pt x="0" y="14850"/>
                      <a:pt x="4050" y="20250"/>
                      <a:pt x="945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6" name="Freeform 1539"/>
              <p:cNvSpPr/>
              <p:nvPr/>
            </p:nvSpPr>
            <p:spPr>
              <a:xfrm>
                <a:off x="6915367" y="497189"/>
                <a:ext cx="6097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7280"/>
                      <a:pt x="21600" y="11520"/>
                    </a:cubicBezTo>
                    <a:cubicBezTo>
                      <a:pt x="21600" y="576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7280"/>
                      <a:pt x="432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7" name="Freeform 1540"/>
              <p:cNvSpPr/>
              <p:nvPr/>
            </p:nvSpPr>
            <p:spPr>
              <a:xfrm>
                <a:off x="6744947" y="497189"/>
                <a:ext cx="60977" cy="62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1520" y="20250"/>
                    </a:moveTo>
                    <a:cubicBezTo>
                      <a:pt x="17280" y="20250"/>
                      <a:pt x="21600" y="14850"/>
                      <a:pt x="21600" y="9450"/>
                    </a:cubicBezTo>
                    <a:cubicBezTo>
                      <a:pt x="21600" y="4050"/>
                      <a:pt x="15840" y="0"/>
                      <a:pt x="10080" y="0"/>
                    </a:cubicBezTo>
                    <a:cubicBezTo>
                      <a:pt x="4320" y="0"/>
                      <a:pt x="0" y="4050"/>
                      <a:pt x="0" y="9450"/>
                    </a:cubicBezTo>
                    <a:cubicBezTo>
                      <a:pt x="0" y="16200"/>
                      <a:pt x="4320" y="21600"/>
                      <a:pt x="1152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8" name="Freeform 1541"/>
              <p:cNvSpPr/>
              <p:nvPr/>
            </p:nvSpPr>
            <p:spPr>
              <a:xfrm>
                <a:off x="10544223" y="328332"/>
                <a:ext cx="60977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7280"/>
                      <a:pt x="21600" y="11520"/>
                    </a:cubicBezTo>
                    <a:cubicBezTo>
                      <a:pt x="21600" y="4320"/>
                      <a:pt x="17280" y="0"/>
                      <a:pt x="10080" y="0"/>
                    </a:cubicBezTo>
                    <a:cubicBezTo>
                      <a:pt x="432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29" name="Freeform 1542"/>
              <p:cNvSpPr/>
              <p:nvPr/>
            </p:nvSpPr>
            <p:spPr>
              <a:xfrm>
                <a:off x="10378492" y="327025"/>
                <a:ext cx="64104" cy="607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800" y="20460"/>
                    </a:moveTo>
                    <a:cubicBezTo>
                      <a:pt x="16200" y="20460"/>
                      <a:pt x="21600" y="15060"/>
                      <a:pt x="21600" y="9660"/>
                    </a:cubicBezTo>
                    <a:cubicBezTo>
                      <a:pt x="21600" y="4260"/>
                      <a:pt x="16200" y="-1140"/>
                      <a:pt x="9450" y="210"/>
                    </a:cubicBezTo>
                    <a:cubicBezTo>
                      <a:pt x="4050" y="210"/>
                      <a:pt x="0" y="5610"/>
                      <a:pt x="0" y="11010"/>
                    </a:cubicBezTo>
                    <a:cubicBezTo>
                      <a:pt x="0" y="16410"/>
                      <a:pt x="5400" y="20460"/>
                      <a:pt x="10800" y="204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0" name="Freeform 1543"/>
              <p:cNvSpPr/>
              <p:nvPr/>
            </p:nvSpPr>
            <p:spPr>
              <a:xfrm>
                <a:off x="10215890" y="328332"/>
                <a:ext cx="62196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9450" y="21600"/>
                    </a:moveTo>
                    <a:cubicBezTo>
                      <a:pt x="16200" y="21600"/>
                      <a:pt x="20250" y="17280"/>
                      <a:pt x="20250" y="11520"/>
                    </a:cubicBezTo>
                    <a:cubicBezTo>
                      <a:pt x="21600" y="4320"/>
                      <a:pt x="16200" y="0"/>
                      <a:pt x="9450" y="0"/>
                    </a:cubicBezTo>
                    <a:cubicBezTo>
                      <a:pt x="4050" y="0"/>
                      <a:pt x="0" y="4320"/>
                      <a:pt x="0" y="10080"/>
                    </a:cubicBezTo>
                    <a:cubicBezTo>
                      <a:pt x="0" y="15840"/>
                      <a:pt x="40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1" name="Freeform 1544"/>
              <p:cNvSpPr/>
              <p:nvPr/>
            </p:nvSpPr>
            <p:spPr>
              <a:xfrm>
                <a:off x="10053544" y="327025"/>
                <a:ext cx="60720" cy="607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0460" extrusionOk="0">
                    <a:moveTo>
                      <a:pt x="11010" y="20460"/>
                    </a:moveTo>
                    <a:cubicBezTo>
                      <a:pt x="15060" y="20460"/>
                      <a:pt x="20460" y="15060"/>
                      <a:pt x="20460" y="9660"/>
                    </a:cubicBezTo>
                    <a:cubicBezTo>
                      <a:pt x="20460" y="4260"/>
                      <a:pt x="15060" y="-1140"/>
                      <a:pt x="9660" y="210"/>
                    </a:cubicBezTo>
                    <a:cubicBezTo>
                      <a:pt x="4260" y="210"/>
                      <a:pt x="-1140" y="5610"/>
                      <a:pt x="210" y="11010"/>
                    </a:cubicBezTo>
                    <a:cubicBezTo>
                      <a:pt x="210" y="16410"/>
                      <a:pt x="4260" y="20460"/>
                      <a:pt x="11010" y="204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2" name="Freeform 1545"/>
              <p:cNvSpPr/>
              <p:nvPr/>
            </p:nvSpPr>
            <p:spPr>
              <a:xfrm>
                <a:off x="9879740" y="327030"/>
                <a:ext cx="64104" cy="607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0800" y="20458"/>
                    </a:moveTo>
                    <a:cubicBezTo>
                      <a:pt x="16200" y="20458"/>
                      <a:pt x="21600" y="16408"/>
                      <a:pt x="21600" y="11008"/>
                    </a:cubicBezTo>
                    <a:cubicBezTo>
                      <a:pt x="21600" y="4258"/>
                      <a:pt x="16200" y="-1142"/>
                      <a:pt x="10800" y="208"/>
                    </a:cubicBezTo>
                    <a:cubicBezTo>
                      <a:pt x="5400" y="208"/>
                      <a:pt x="0" y="5608"/>
                      <a:pt x="0" y="11008"/>
                    </a:cubicBezTo>
                    <a:cubicBezTo>
                      <a:pt x="0" y="16408"/>
                      <a:pt x="5400" y="20458"/>
                      <a:pt x="10800" y="204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3" name="Freeform 1546"/>
              <p:cNvSpPr/>
              <p:nvPr/>
            </p:nvSpPr>
            <p:spPr>
              <a:xfrm>
                <a:off x="9717137" y="328332"/>
                <a:ext cx="62202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10800" y="21600"/>
                    </a:moveTo>
                    <a:cubicBezTo>
                      <a:pt x="16200" y="21600"/>
                      <a:pt x="21600" y="15840"/>
                      <a:pt x="20250" y="10080"/>
                    </a:cubicBezTo>
                    <a:cubicBezTo>
                      <a:pt x="20250" y="432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08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4" name="Freeform 1547"/>
              <p:cNvSpPr/>
              <p:nvPr/>
            </p:nvSpPr>
            <p:spPr>
              <a:xfrm>
                <a:off x="9554535" y="328332"/>
                <a:ext cx="60977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7280"/>
                      <a:pt x="21600" y="11520"/>
                    </a:cubicBezTo>
                    <a:cubicBezTo>
                      <a:pt x="21600" y="4320"/>
                      <a:pt x="17280" y="0"/>
                      <a:pt x="10080" y="0"/>
                    </a:cubicBezTo>
                    <a:cubicBezTo>
                      <a:pt x="432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5" name="Freeform 1548"/>
              <p:cNvSpPr/>
              <p:nvPr/>
            </p:nvSpPr>
            <p:spPr>
              <a:xfrm>
                <a:off x="9388805" y="328332"/>
                <a:ext cx="65667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5840"/>
                      <a:pt x="21600" y="1008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1520"/>
                    </a:cubicBezTo>
                    <a:cubicBezTo>
                      <a:pt x="135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6" name="Freeform 1549"/>
              <p:cNvSpPr/>
              <p:nvPr/>
            </p:nvSpPr>
            <p:spPr>
              <a:xfrm>
                <a:off x="7905055" y="161039"/>
                <a:ext cx="6097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5840" y="0"/>
                      <a:pt x="10080" y="0"/>
                    </a:cubicBezTo>
                    <a:cubicBezTo>
                      <a:pt x="4320" y="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7" name="Freeform 1550"/>
              <p:cNvSpPr/>
              <p:nvPr/>
            </p:nvSpPr>
            <p:spPr>
              <a:xfrm>
                <a:off x="9055782" y="328332"/>
                <a:ext cx="60977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5840"/>
                      <a:pt x="21600" y="10080"/>
                    </a:cubicBezTo>
                    <a:cubicBezTo>
                      <a:pt x="21600" y="432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7280"/>
                      <a:pt x="432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8" name="Freeform 1551"/>
              <p:cNvSpPr/>
              <p:nvPr/>
            </p:nvSpPr>
            <p:spPr>
              <a:xfrm>
                <a:off x="8893519" y="327030"/>
                <a:ext cx="62201" cy="607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0458" extrusionOk="0">
                    <a:moveTo>
                      <a:pt x="9660" y="20458"/>
                    </a:moveTo>
                    <a:cubicBezTo>
                      <a:pt x="15060" y="20458"/>
                      <a:pt x="20460" y="16408"/>
                      <a:pt x="20460" y="11008"/>
                    </a:cubicBezTo>
                    <a:cubicBezTo>
                      <a:pt x="20460" y="4258"/>
                      <a:pt x="15060" y="-1142"/>
                      <a:pt x="9660" y="208"/>
                    </a:cubicBezTo>
                    <a:cubicBezTo>
                      <a:pt x="4260" y="208"/>
                      <a:pt x="-1140" y="5608"/>
                      <a:pt x="210" y="11008"/>
                    </a:cubicBezTo>
                    <a:cubicBezTo>
                      <a:pt x="210" y="16408"/>
                      <a:pt x="4260" y="20458"/>
                      <a:pt x="9660" y="204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39" name="Freeform 1552"/>
              <p:cNvSpPr/>
              <p:nvPr/>
            </p:nvSpPr>
            <p:spPr>
              <a:xfrm>
                <a:off x="8727450" y="327030"/>
                <a:ext cx="65667" cy="607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58" extrusionOk="0">
                    <a:moveTo>
                      <a:pt x="10800" y="20458"/>
                    </a:moveTo>
                    <a:cubicBezTo>
                      <a:pt x="16200" y="20458"/>
                      <a:pt x="20250" y="16408"/>
                      <a:pt x="21600" y="11008"/>
                    </a:cubicBezTo>
                    <a:cubicBezTo>
                      <a:pt x="21600" y="4258"/>
                      <a:pt x="16200" y="-1142"/>
                      <a:pt x="9450" y="208"/>
                    </a:cubicBezTo>
                    <a:cubicBezTo>
                      <a:pt x="5400" y="208"/>
                      <a:pt x="0" y="5608"/>
                      <a:pt x="0" y="11008"/>
                    </a:cubicBezTo>
                    <a:cubicBezTo>
                      <a:pt x="0" y="16408"/>
                      <a:pt x="5400" y="20458"/>
                      <a:pt x="10800" y="204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0" name="Freeform 1553"/>
              <p:cNvSpPr/>
              <p:nvPr/>
            </p:nvSpPr>
            <p:spPr>
              <a:xfrm>
                <a:off x="8566410" y="328332"/>
                <a:ext cx="59413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7280"/>
                      <a:pt x="21600" y="10080"/>
                    </a:cubicBezTo>
                    <a:cubicBezTo>
                      <a:pt x="21600" y="432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1" name="Freeform 1554"/>
              <p:cNvSpPr/>
              <p:nvPr/>
            </p:nvSpPr>
            <p:spPr>
              <a:xfrm>
                <a:off x="8395990" y="328332"/>
                <a:ext cx="60977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7280"/>
                      <a:pt x="21600" y="10080"/>
                    </a:cubicBezTo>
                    <a:cubicBezTo>
                      <a:pt x="21600" y="4320"/>
                      <a:pt x="15840" y="0"/>
                      <a:pt x="10080" y="0"/>
                    </a:cubicBezTo>
                    <a:cubicBezTo>
                      <a:pt x="432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2" name="Freeform 1555"/>
              <p:cNvSpPr/>
              <p:nvPr/>
            </p:nvSpPr>
            <p:spPr>
              <a:xfrm>
                <a:off x="8228696" y="328332"/>
                <a:ext cx="65668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152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080"/>
                    </a:cubicBezTo>
                    <a:cubicBezTo>
                      <a:pt x="0" y="1584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3" name="Freeform 1556"/>
              <p:cNvSpPr/>
              <p:nvPr/>
            </p:nvSpPr>
            <p:spPr>
              <a:xfrm>
                <a:off x="8067657" y="328332"/>
                <a:ext cx="59414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5840"/>
                      <a:pt x="21600" y="10080"/>
                    </a:cubicBezTo>
                    <a:cubicBezTo>
                      <a:pt x="21600" y="432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7280"/>
                      <a:pt x="432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4" name="Freeform 1557"/>
              <p:cNvSpPr/>
              <p:nvPr/>
            </p:nvSpPr>
            <p:spPr>
              <a:xfrm>
                <a:off x="7905055" y="328332"/>
                <a:ext cx="60977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20" y="21600"/>
                    </a:moveTo>
                    <a:cubicBezTo>
                      <a:pt x="17280" y="21600"/>
                      <a:pt x="21600" y="15840"/>
                      <a:pt x="21600" y="10080"/>
                    </a:cubicBezTo>
                    <a:cubicBezTo>
                      <a:pt x="21600" y="432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7280"/>
                      <a:pt x="4320" y="21600"/>
                      <a:pt x="1152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5" name="Freeform 1558"/>
              <p:cNvSpPr/>
              <p:nvPr/>
            </p:nvSpPr>
            <p:spPr>
              <a:xfrm>
                <a:off x="7739325" y="327025"/>
                <a:ext cx="64104" cy="607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60" extrusionOk="0">
                    <a:moveTo>
                      <a:pt x="10800" y="20460"/>
                    </a:moveTo>
                    <a:cubicBezTo>
                      <a:pt x="16200" y="20460"/>
                      <a:pt x="21600" y="15060"/>
                      <a:pt x="21600" y="9660"/>
                    </a:cubicBezTo>
                    <a:cubicBezTo>
                      <a:pt x="21600" y="4260"/>
                      <a:pt x="16200" y="-1140"/>
                      <a:pt x="9450" y="210"/>
                    </a:cubicBezTo>
                    <a:cubicBezTo>
                      <a:pt x="4050" y="210"/>
                      <a:pt x="0" y="5610"/>
                      <a:pt x="0" y="11010"/>
                    </a:cubicBezTo>
                    <a:cubicBezTo>
                      <a:pt x="1350" y="16410"/>
                      <a:pt x="5400" y="20460"/>
                      <a:pt x="10800" y="204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6" name="Freeform 1559"/>
              <p:cNvSpPr/>
              <p:nvPr/>
            </p:nvSpPr>
            <p:spPr>
              <a:xfrm>
                <a:off x="7568905" y="328332"/>
                <a:ext cx="64104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5840"/>
                      <a:pt x="21600" y="1008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0" y="4320"/>
                      <a:pt x="0" y="10080"/>
                    </a:cubicBezTo>
                    <a:cubicBezTo>
                      <a:pt x="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7" name="Freeform 1560"/>
              <p:cNvSpPr/>
              <p:nvPr/>
            </p:nvSpPr>
            <p:spPr>
              <a:xfrm>
                <a:off x="7406302" y="328332"/>
                <a:ext cx="60977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7280" y="21600"/>
                      <a:pt x="21600" y="17280"/>
                      <a:pt x="21600" y="10080"/>
                    </a:cubicBezTo>
                    <a:cubicBezTo>
                      <a:pt x="21600" y="4320"/>
                      <a:pt x="17280" y="0"/>
                      <a:pt x="11520" y="0"/>
                    </a:cubicBezTo>
                    <a:cubicBezTo>
                      <a:pt x="5760" y="0"/>
                      <a:pt x="0" y="4320"/>
                      <a:pt x="0" y="10080"/>
                    </a:cubicBezTo>
                    <a:cubicBezTo>
                      <a:pt x="0" y="1584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8" name="Freeform 1561"/>
              <p:cNvSpPr/>
              <p:nvPr/>
            </p:nvSpPr>
            <p:spPr>
              <a:xfrm>
                <a:off x="9717137" y="161039"/>
                <a:ext cx="6219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10800" y="21600"/>
                    </a:moveTo>
                    <a:cubicBezTo>
                      <a:pt x="16200" y="21600"/>
                      <a:pt x="20250" y="16200"/>
                      <a:pt x="20250" y="10800"/>
                    </a:cubicBezTo>
                    <a:cubicBezTo>
                      <a:pt x="21600" y="5400"/>
                      <a:pt x="16200" y="0"/>
                      <a:pt x="9450" y="0"/>
                    </a:cubicBezTo>
                    <a:cubicBezTo>
                      <a:pt x="405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49" name="Freeform 1562"/>
              <p:cNvSpPr/>
              <p:nvPr/>
            </p:nvSpPr>
            <p:spPr>
              <a:xfrm>
                <a:off x="9554791" y="161039"/>
                <a:ext cx="60721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11010" y="21600"/>
                    </a:moveTo>
                    <a:cubicBezTo>
                      <a:pt x="16410" y="21600"/>
                      <a:pt x="20460" y="16200"/>
                      <a:pt x="20460" y="10800"/>
                    </a:cubicBezTo>
                    <a:cubicBezTo>
                      <a:pt x="20460" y="5400"/>
                      <a:pt x="15060" y="0"/>
                      <a:pt x="9660" y="0"/>
                    </a:cubicBezTo>
                    <a:cubicBezTo>
                      <a:pt x="4260" y="0"/>
                      <a:pt x="-1140" y="5400"/>
                      <a:pt x="210" y="12150"/>
                    </a:cubicBezTo>
                    <a:cubicBezTo>
                      <a:pt x="210" y="17550"/>
                      <a:pt x="5610" y="21600"/>
                      <a:pt x="1101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0" name="Freeform 1563"/>
              <p:cNvSpPr/>
              <p:nvPr/>
            </p:nvSpPr>
            <p:spPr>
              <a:xfrm>
                <a:off x="9388805" y="161039"/>
                <a:ext cx="6566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135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1" name="Freeform 1564"/>
              <p:cNvSpPr/>
              <p:nvPr/>
            </p:nvSpPr>
            <p:spPr>
              <a:xfrm>
                <a:off x="9226202" y="161039"/>
                <a:ext cx="62201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6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0250" y="9450"/>
                    </a:cubicBezTo>
                    <a:cubicBezTo>
                      <a:pt x="20250" y="4050"/>
                      <a:pt x="14850" y="0"/>
                      <a:pt x="9450" y="0"/>
                    </a:cubicBezTo>
                    <a:cubicBezTo>
                      <a:pt x="4050" y="135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2" name="Freeform 1565"/>
              <p:cNvSpPr/>
              <p:nvPr/>
            </p:nvSpPr>
            <p:spPr>
              <a:xfrm>
                <a:off x="9055782" y="161039"/>
                <a:ext cx="62196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8" h="21600" extrusionOk="0">
                    <a:moveTo>
                      <a:pt x="9450" y="21600"/>
                    </a:moveTo>
                    <a:cubicBezTo>
                      <a:pt x="16200" y="21600"/>
                      <a:pt x="21600" y="16200"/>
                      <a:pt x="20250" y="9450"/>
                    </a:cubicBezTo>
                    <a:cubicBezTo>
                      <a:pt x="20250" y="4050"/>
                      <a:pt x="14850" y="0"/>
                      <a:pt x="9450" y="0"/>
                    </a:cubicBezTo>
                    <a:cubicBezTo>
                      <a:pt x="4050" y="1350"/>
                      <a:pt x="0" y="5400"/>
                      <a:pt x="0" y="10800"/>
                    </a:cubicBezTo>
                    <a:cubicBezTo>
                      <a:pt x="0" y="16200"/>
                      <a:pt x="40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3" name="Freeform 1566"/>
              <p:cNvSpPr/>
              <p:nvPr/>
            </p:nvSpPr>
            <p:spPr>
              <a:xfrm>
                <a:off x="8894743" y="161039"/>
                <a:ext cx="6097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5840" y="21600"/>
                      <a:pt x="21600" y="16200"/>
                      <a:pt x="21600" y="10800"/>
                    </a:cubicBezTo>
                    <a:cubicBezTo>
                      <a:pt x="21600" y="5400"/>
                      <a:pt x="15840" y="0"/>
                      <a:pt x="10080" y="0"/>
                    </a:cubicBezTo>
                    <a:cubicBezTo>
                      <a:pt x="4320" y="1350"/>
                      <a:pt x="0" y="5400"/>
                      <a:pt x="0" y="10800"/>
                    </a:cubicBezTo>
                    <a:cubicBezTo>
                      <a:pt x="0" y="16200"/>
                      <a:pt x="432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4" name="Freeform 1567"/>
              <p:cNvSpPr/>
              <p:nvPr/>
            </p:nvSpPr>
            <p:spPr>
              <a:xfrm>
                <a:off x="12146103" y="3930609"/>
                <a:ext cx="31966" cy="1203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200" h="21600" extrusionOk="0">
                    <a:moveTo>
                      <a:pt x="16800" y="21600"/>
                    </a:moveTo>
                    <a:cubicBezTo>
                      <a:pt x="16800" y="20880"/>
                      <a:pt x="19200" y="19440"/>
                      <a:pt x="19200" y="18720"/>
                    </a:cubicBezTo>
                    <a:cubicBezTo>
                      <a:pt x="19200" y="16560"/>
                      <a:pt x="19200" y="13680"/>
                      <a:pt x="19200" y="10800"/>
                    </a:cubicBezTo>
                    <a:cubicBezTo>
                      <a:pt x="19200" y="8640"/>
                      <a:pt x="19200" y="5760"/>
                      <a:pt x="19200" y="3600"/>
                    </a:cubicBezTo>
                    <a:cubicBezTo>
                      <a:pt x="19200" y="2160"/>
                      <a:pt x="16800" y="720"/>
                      <a:pt x="16800" y="0"/>
                    </a:cubicBezTo>
                    <a:cubicBezTo>
                      <a:pt x="12000" y="720"/>
                      <a:pt x="9600" y="1440"/>
                      <a:pt x="7200" y="2880"/>
                    </a:cubicBezTo>
                    <a:cubicBezTo>
                      <a:pt x="-2400" y="6480"/>
                      <a:pt x="-2400" y="15120"/>
                      <a:pt x="7200" y="19440"/>
                    </a:cubicBezTo>
                    <a:cubicBezTo>
                      <a:pt x="12000" y="20160"/>
                      <a:pt x="14400" y="20880"/>
                      <a:pt x="16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5" name="Freeform 1568"/>
              <p:cNvSpPr/>
              <p:nvPr/>
            </p:nvSpPr>
            <p:spPr>
              <a:xfrm>
                <a:off x="0" y="1477353"/>
                <a:ext cx="47697" cy="783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81" h="20807" extrusionOk="0">
                    <a:moveTo>
                      <a:pt x="2077" y="20807"/>
                    </a:moveTo>
                    <a:cubicBezTo>
                      <a:pt x="5400" y="20807"/>
                      <a:pt x="8723" y="20807"/>
                      <a:pt x="10385" y="19727"/>
                    </a:cubicBezTo>
                    <a:cubicBezTo>
                      <a:pt x="12046" y="18647"/>
                      <a:pt x="15369" y="16487"/>
                      <a:pt x="17031" y="14327"/>
                    </a:cubicBezTo>
                    <a:cubicBezTo>
                      <a:pt x="18692" y="12167"/>
                      <a:pt x="20354" y="8927"/>
                      <a:pt x="18692" y="6767"/>
                    </a:cubicBezTo>
                    <a:cubicBezTo>
                      <a:pt x="15369" y="4607"/>
                      <a:pt x="12046" y="2447"/>
                      <a:pt x="7062" y="287"/>
                    </a:cubicBezTo>
                    <a:cubicBezTo>
                      <a:pt x="5400" y="-793"/>
                      <a:pt x="416" y="1367"/>
                      <a:pt x="416" y="3527"/>
                    </a:cubicBezTo>
                    <a:cubicBezTo>
                      <a:pt x="416" y="5687"/>
                      <a:pt x="416" y="7847"/>
                      <a:pt x="416" y="8927"/>
                    </a:cubicBezTo>
                    <a:cubicBezTo>
                      <a:pt x="416" y="12167"/>
                      <a:pt x="416" y="14327"/>
                      <a:pt x="416" y="16487"/>
                    </a:cubicBezTo>
                    <a:cubicBezTo>
                      <a:pt x="416" y="18647"/>
                      <a:pt x="-1246" y="20807"/>
                      <a:pt x="2077" y="2080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6" name="Freeform 1569"/>
              <p:cNvSpPr/>
              <p:nvPr/>
            </p:nvSpPr>
            <p:spPr>
              <a:xfrm>
                <a:off x="6915367" y="328332"/>
                <a:ext cx="62021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1" h="21600" extrusionOk="0">
                    <a:moveTo>
                      <a:pt x="10800" y="21600"/>
                    </a:moveTo>
                    <a:cubicBezTo>
                      <a:pt x="13500" y="21600"/>
                      <a:pt x="21600" y="12960"/>
                      <a:pt x="20250" y="10080"/>
                    </a:cubicBezTo>
                    <a:cubicBezTo>
                      <a:pt x="20250" y="5760"/>
                      <a:pt x="12150" y="0"/>
                      <a:pt x="9450" y="0"/>
                    </a:cubicBezTo>
                    <a:cubicBezTo>
                      <a:pt x="6750" y="0"/>
                      <a:pt x="0" y="8640"/>
                      <a:pt x="0" y="11520"/>
                    </a:cubicBezTo>
                    <a:cubicBezTo>
                      <a:pt x="1350" y="12960"/>
                      <a:pt x="1350" y="17280"/>
                      <a:pt x="4050" y="18720"/>
                    </a:cubicBezTo>
                    <a:cubicBezTo>
                      <a:pt x="5400" y="2016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7" name="Freeform 1570"/>
              <p:cNvSpPr/>
              <p:nvPr/>
            </p:nvSpPr>
            <p:spPr>
              <a:xfrm>
                <a:off x="5589529" y="825877"/>
                <a:ext cx="64104" cy="606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27" extrusionOk="0">
                    <a:moveTo>
                      <a:pt x="10800" y="20427"/>
                    </a:moveTo>
                    <a:cubicBezTo>
                      <a:pt x="14850" y="20427"/>
                      <a:pt x="21600" y="12327"/>
                      <a:pt x="21600" y="8277"/>
                    </a:cubicBezTo>
                    <a:cubicBezTo>
                      <a:pt x="20250" y="5577"/>
                      <a:pt x="13500" y="-1173"/>
                      <a:pt x="10800" y="177"/>
                    </a:cubicBezTo>
                    <a:cubicBezTo>
                      <a:pt x="6750" y="177"/>
                      <a:pt x="0" y="8277"/>
                      <a:pt x="0" y="10977"/>
                    </a:cubicBezTo>
                    <a:cubicBezTo>
                      <a:pt x="1350" y="13677"/>
                      <a:pt x="8100" y="20427"/>
                      <a:pt x="10800" y="2042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8" name="Freeform 1571"/>
              <p:cNvSpPr/>
              <p:nvPr/>
            </p:nvSpPr>
            <p:spPr>
              <a:xfrm>
                <a:off x="6745305" y="327201"/>
                <a:ext cx="60618" cy="60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0401" extrusionOk="0">
                    <a:moveTo>
                      <a:pt x="9626" y="20401"/>
                    </a:moveTo>
                    <a:cubicBezTo>
                      <a:pt x="12326" y="20401"/>
                      <a:pt x="20426" y="13651"/>
                      <a:pt x="20426" y="9601"/>
                    </a:cubicBezTo>
                    <a:cubicBezTo>
                      <a:pt x="20426" y="8251"/>
                      <a:pt x="19076" y="5551"/>
                      <a:pt x="17726" y="4201"/>
                    </a:cubicBezTo>
                    <a:cubicBezTo>
                      <a:pt x="15026" y="1501"/>
                      <a:pt x="12326" y="151"/>
                      <a:pt x="9626" y="151"/>
                    </a:cubicBezTo>
                    <a:cubicBezTo>
                      <a:pt x="8276" y="-1199"/>
                      <a:pt x="176" y="6901"/>
                      <a:pt x="176" y="9601"/>
                    </a:cubicBezTo>
                    <a:cubicBezTo>
                      <a:pt x="-1174" y="12301"/>
                      <a:pt x="5576" y="20401"/>
                      <a:pt x="9626" y="204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59" name="Freeform 1572"/>
              <p:cNvSpPr/>
              <p:nvPr/>
            </p:nvSpPr>
            <p:spPr>
              <a:xfrm>
                <a:off x="10706825" y="161039"/>
                <a:ext cx="6048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81" h="21600" extrusionOk="0">
                    <a:moveTo>
                      <a:pt x="10800" y="21600"/>
                    </a:moveTo>
                    <a:cubicBezTo>
                      <a:pt x="13500" y="20250"/>
                      <a:pt x="16200" y="18900"/>
                      <a:pt x="17550" y="17550"/>
                    </a:cubicBezTo>
                    <a:cubicBezTo>
                      <a:pt x="18900" y="16200"/>
                      <a:pt x="20250" y="13500"/>
                      <a:pt x="20250" y="10800"/>
                    </a:cubicBezTo>
                    <a:cubicBezTo>
                      <a:pt x="21600" y="8100"/>
                      <a:pt x="12150" y="0"/>
                      <a:pt x="9450" y="0"/>
                    </a:cubicBezTo>
                    <a:cubicBezTo>
                      <a:pt x="6750" y="1350"/>
                      <a:pt x="0" y="8100"/>
                      <a:pt x="0" y="12150"/>
                    </a:cubicBezTo>
                    <a:cubicBezTo>
                      <a:pt x="0" y="1485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0" name="Freeform 1573"/>
              <p:cNvSpPr/>
              <p:nvPr/>
            </p:nvSpPr>
            <p:spPr>
              <a:xfrm>
                <a:off x="10544581" y="161039"/>
                <a:ext cx="60618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1600" extrusionOk="0">
                    <a:moveTo>
                      <a:pt x="9626" y="21600"/>
                    </a:moveTo>
                    <a:cubicBezTo>
                      <a:pt x="12326" y="20250"/>
                      <a:pt x="15026" y="18900"/>
                      <a:pt x="17726" y="17550"/>
                    </a:cubicBezTo>
                    <a:cubicBezTo>
                      <a:pt x="19076" y="16200"/>
                      <a:pt x="20426" y="13500"/>
                      <a:pt x="20426" y="10800"/>
                    </a:cubicBezTo>
                    <a:cubicBezTo>
                      <a:pt x="20426" y="8100"/>
                      <a:pt x="12326" y="0"/>
                      <a:pt x="9626" y="0"/>
                    </a:cubicBezTo>
                    <a:cubicBezTo>
                      <a:pt x="5576" y="1350"/>
                      <a:pt x="-1174" y="8100"/>
                      <a:pt x="176" y="12150"/>
                    </a:cubicBezTo>
                    <a:cubicBezTo>
                      <a:pt x="176" y="14850"/>
                      <a:pt x="8276" y="21600"/>
                      <a:pt x="962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1" name="Freeform 1574"/>
              <p:cNvSpPr/>
              <p:nvPr/>
            </p:nvSpPr>
            <p:spPr>
              <a:xfrm>
                <a:off x="4765571" y="1150727"/>
                <a:ext cx="6209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1600" extrusionOk="0">
                    <a:moveTo>
                      <a:pt x="10800" y="21600"/>
                    </a:moveTo>
                    <a:cubicBezTo>
                      <a:pt x="14850" y="20250"/>
                      <a:pt x="21600" y="12150"/>
                      <a:pt x="20250" y="9450"/>
                    </a:cubicBezTo>
                    <a:cubicBezTo>
                      <a:pt x="20250" y="6750"/>
                      <a:pt x="12150" y="0"/>
                      <a:pt x="9450" y="0"/>
                    </a:cubicBezTo>
                    <a:cubicBezTo>
                      <a:pt x="6750" y="0"/>
                      <a:pt x="0" y="8100"/>
                      <a:pt x="0" y="10800"/>
                    </a:cubicBezTo>
                    <a:cubicBezTo>
                      <a:pt x="0" y="1485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2" name="Freeform 1575"/>
              <p:cNvSpPr/>
              <p:nvPr/>
            </p:nvSpPr>
            <p:spPr>
              <a:xfrm>
                <a:off x="5095467" y="1150727"/>
                <a:ext cx="59413" cy="60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26" extrusionOk="0">
                    <a:moveTo>
                      <a:pt x="10080" y="20250"/>
                    </a:moveTo>
                    <a:cubicBezTo>
                      <a:pt x="12960" y="21600"/>
                      <a:pt x="21600" y="14850"/>
                      <a:pt x="21600" y="10800"/>
                    </a:cubicBezTo>
                    <a:cubicBezTo>
                      <a:pt x="21600" y="8100"/>
                      <a:pt x="14400" y="0"/>
                      <a:pt x="10080" y="0"/>
                    </a:cubicBezTo>
                    <a:cubicBezTo>
                      <a:pt x="7200" y="1350"/>
                      <a:pt x="4320" y="2700"/>
                      <a:pt x="2880" y="4050"/>
                    </a:cubicBezTo>
                    <a:cubicBezTo>
                      <a:pt x="1440" y="5400"/>
                      <a:pt x="0" y="8100"/>
                      <a:pt x="0" y="10800"/>
                    </a:cubicBezTo>
                    <a:cubicBezTo>
                      <a:pt x="0" y="13500"/>
                      <a:pt x="1440" y="16200"/>
                      <a:pt x="2880" y="17550"/>
                    </a:cubicBezTo>
                    <a:cubicBezTo>
                      <a:pt x="4320" y="18900"/>
                      <a:pt x="7200" y="20250"/>
                      <a:pt x="1008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3" name="Freeform 1576"/>
              <p:cNvSpPr/>
              <p:nvPr/>
            </p:nvSpPr>
            <p:spPr>
              <a:xfrm>
                <a:off x="7244058" y="161039"/>
                <a:ext cx="60619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1600" extrusionOk="0">
                    <a:moveTo>
                      <a:pt x="10976" y="21600"/>
                    </a:moveTo>
                    <a:cubicBezTo>
                      <a:pt x="13676" y="20250"/>
                      <a:pt x="20426" y="13500"/>
                      <a:pt x="20426" y="10800"/>
                    </a:cubicBezTo>
                    <a:cubicBezTo>
                      <a:pt x="20426" y="8100"/>
                      <a:pt x="12326" y="0"/>
                      <a:pt x="9626" y="0"/>
                    </a:cubicBezTo>
                    <a:cubicBezTo>
                      <a:pt x="5576" y="0"/>
                      <a:pt x="-1174" y="8100"/>
                      <a:pt x="176" y="12150"/>
                    </a:cubicBezTo>
                    <a:cubicBezTo>
                      <a:pt x="176" y="14850"/>
                      <a:pt x="8276" y="21600"/>
                      <a:pt x="1097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4" name="Freeform 1577"/>
              <p:cNvSpPr/>
              <p:nvPr/>
            </p:nvSpPr>
            <p:spPr>
              <a:xfrm>
                <a:off x="8228696" y="0"/>
                <a:ext cx="65668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1600"/>
                      <a:pt x="16200" y="20160"/>
                      <a:pt x="18900" y="18720"/>
                    </a:cubicBezTo>
                    <a:cubicBezTo>
                      <a:pt x="20250" y="15840"/>
                      <a:pt x="20250" y="12960"/>
                      <a:pt x="21600" y="11520"/>
                    </a:cubicBezTo>
                    <a:cubicBezTo>
                      <a:pt x="21600" y="7200"/>
                      <a:pt x="13500" y="0"/>
                      <a:pt x="9450" y="0"/>
                    </a:cubicBezTo>
                    <a:cubicBezTo>
                      <a:pt x="6750" y="0"/>
                      <a:pt x="0" y="8640"/>
                      <a:pt x="0" y="11520"/>
                    </a:cubicBezTo>
                    <a:cubicBezTo>
                      <a:pt x="1350" y="1440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5" name="Freeform 1578"/>
              <p:cNvSpPr/>
              <p:nvPr/>
            </p:nvSpPr>
            <p:spPr>
              <a:xfrm>
                <a:off x="8394946" y="0"/>
                <a:ext cx="62021" cy="605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1" h="20401" extrusionOk="0">
                    <a:moveTo>
                      <a:pt x="9601" y="20250"/>
                    </a:moveTo>
                    <a:cubicBezTo>
                      <a:pt x="12301" y="21600"/>
                      <a:pt x="20401" y="13500"/>
                      <a:pt x="20401" y="10800"/>
                    </a:cubicBezTo>
                    <a:cubicBezTo>
                      <a:pt x="20401" y="8100"/>
                      <a:pt x="17701" y="5400"/>
                      <a:pt x="16351" y="2700"/>
                    </a:cubicBezTo>
                    <a:cubicBezTo>
                      <a:pt x="15001" y="1350"/>
                      <a:pt x="12301" y="1350"/>
                      <a:pt x="9601" y="0"/>
                    </a:cubicBezTo>
                    <a:cubicBezTo>
                      <a:pt x="8251" y="1350"/>
                      <a:pt x="5551" y="1350"/>
                      <a:pt x="4201" y="2700"/>
                    </a:cubicBezTo>
                    <a:cubicBezTo>
                      <a:pt x="1501" y="5400"/>
                      <a:pt x="151" y="8100"/>
                      <a:pt x="151" y="10800"/>
                    </a:cubicBezTo>
                    <a:cubicBezTo>
                      <a:pt x="-1199" y="12150"/>
                      <a:pt x="6901" y="20250"/>
                      <a:pt x="9601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6" name="Freeform 1579"/>
              <p:cNvSpPr/>
              <p:nvPr/>
            </p:nvSpPr>
            <p:spPr>
              <a:xfrm>
                <a:off x="10378492" y="161039"/>
                <a:ext cx="64104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0250"/>
                      <a:pt x="16200" y="18900"/>
                      <a:pt x="18900" y="17550"/>
                    </a:cubicBezTo>
                    <a:cubicBezTo>
                      <a:pt x="20250" y="16200"/>
                      <a:pt x="20250" y="13500"/>
                      <a:pt x="21600" y="10800"/>
                    </a:cubicBezTo>
                    <a:cubicBezTo>
                      <a:pt x="21600" y="8100"/>
                      <a:pt x="13500" y="0"/>
                      <a:pt x="9450" y="0"/>
                    </a:cubicBezTo>
                    <a:cubicBezTo>
                      <a:pt x="6750" y="1350"/>
                      <a:pt x="0" y="8100"/>
                      <a:pt x="0" y="12150"/>
                    </a:cubicBezTo>
                    <a:cubicBezTo>
                      <a:pt x="0" y="1485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7" name="Freeform 1580"/>
              <p:cNvSpPr/>
              <p:nvPr/>
            </p:nvSpPr>
            <p:spPr>
              <a:xfrm>
                <a:off x="10215890" y="161039"/>
                <a:ext cx="6209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1600" extrusionOk="0">
                    <a:moveTo>
                      <a:pt x="10800" y="21600"/>
                    </a:moveTo>
                    <a:cubicBezTo>
                      <a:pt x="14850" y="20250"/>
                      <a:pt x="21600" y="13500"/>
                      <a:pt x="20250" y="10800"/>
                    </a:cubicBezTo>
                    <a:cubicBezTo>
                      <a:pt x="20250" y="6750"/>
                      <a:pt x="12150" y="0"/>
                      <a:pt x="9450" y="0"/>
                    </a:cubicBezTo>
                    <a:cubicBezTo>
                      <a:pt x="8100" y="1350"/>
                      <a:pt x="4050" y="2700"/>
                      <a:pt x="2700" y="4050"/>
                    </a:cubicBezTo>
                    <a:cubicBezTo>
                      <a:pt x="1350" y="5400"/>
                      <a:pt x="0" y="8100"/>
                      <a:pt x="0" y="10800"/>
                    </a:cubicBezTo>
                    <a:cubicBezTo>
                      <a:pt x="0" y="1485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8" name="Freeform 1581"/>
              <p:cNvSpPr/>
              <p:nvPr/>
            </p:nvSpPr>
            <p:spPr>
              <a:xfrm>
                <a:off x="10053287" y="161039"/>
                <a:ext cx="6097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2960" y="21600"/>
                      <a:pt x="21600" y="14850"/>
                      <a:pt x="21600" y="12150"/>
                    </a:cubicBezTo>
                    <a:cubicBezTo>
                      <a:pt x="21600" y="9450"/>
                      <a:pt x="14400" y="1350"/>
                      <a:pt x="11520" y="0"/>
                    </a:cubicBezTo>
                    <a:cubicBezTo>
                      <a:pt x="8640" y="0"/>
                      <a:pt x="0" y="6750"/>
                      <a:pt x="0" y="10800"/>
                    </a:cubicBezTo>
                    <a:cubicBezTo>
                      <a:pt x="0" y="13500"/>
                      <a:pt x="720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69" name="Freeform 1582"/>
              <p:cNvSpPr/>
              <p:nvPr/>
            </p:nvSpPr>
            <p:spPr>
              <a:xfrm>
                <a:off x="8566410" y="0"/>
                <a:ext cx="60619" cy="605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0401" extrusionOk="0">
                    <a:moveTo>
                      <a:pt x="9450" y="20250"/>
                    </a:moveTo>
                    <a:cubicBezTo>
                      <a:pt x="12150" y="21600"/>
                      <a:pt x="20250" y="13500"/>
                      <a:pt x="20250" y="10800"/>
                    </a:cubicBezTo>
                    <a:cubicBezTo>
                      <a:pt x="21600" y="8100"/>
                      <a:pt x="14850" y="0"/>
                      <a:pt x="10800" y="0"/>
                    </a:cubicBezTo>
                    <a:cubicBezTo>
                      <a:pt x="8100" y="0"/>
                      <a:pt x="0" y="6750"/>
                      <a:pt x="0" y="10800"/>
                    </a:cubicBezTo>
                    <a:cubicBezTo>
                      <a:pt x="0" y="13500"/>
                      <a:pt x="6750" y="20250"/>
                      <a:pt x="945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0" name="Freeform 1583"/>
              <p:cNvSpPr/>
              <p:nvPr/>
            </p:nvSpPr>
            <p:spPr>
              <a:xfrm>
                <a:off x="9879740" y="161039"/>
                <a:ext cx="64104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1600"/>
                      <a:pt x="21600" y="13500"/>
                      <a:pt x="21600" y="10800"/>
                    </a:cubicBezTo>
                    <a:cubicBezTo>
                      <a:pt x="20250" y="8100"/>
                      <a:pt x="18900" y="5400"/>
                      <a:pt x="17550" y="2700"/>
                    </a:cubicBezTo>
                    <a:cubicBezTo>
                      <a:pt x="16200" y="1350"/>
                      <a:pt x="13500" y="1350"/>
                      <a:pt x="10800" y="0"/>
                    </a:cubicBezTo>
                    <a:cubicBezTo>
                      <a:pt x="8100" y="1350"/>
                      <a:pt x="5400" y="1350"/>
                      <a:pt x="4050" y="2700"/>
                    </a:cubicBezTo>
                    <a:cubicBezTo>
                      <a:pt x="2700" y="5400"/>
                      <a:pt x="1350" y="8100"/>
                      <a:pt x="0" y="10800"/>
                    </a:cubicBezTo>
                    <a:cubicBezTo>
                      <a:pt x="0" y="13500"/>
                      <a:pt x="675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1" name="Freeform 1584"/>
              <p:cNvSpPr/>
              <p:nvPr/>
            </p:nvSpPr>
            <p:spPr>
              <a:xfrm>
                <a:off x="3278694" y="1486877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13500" y="21600"/>
                      <a:pt x="21600" y="14400"/>
                      <a:pt x="21600" y="10080"/>
                    </a:cubicBezTo>
                    <a:cubicBezTo>
                      <a:pt x="20250" y="8640"/>
                      <a:pt x="20250" y="5760"/>
                      <a:pt x="17550" y="4320"/>
                    </a:cubicBezTo>
                    <a:cubicBezTo>
                      <a:pt x="16200" y="1440"/>
                      <a:pt x="13500" y="1440"/>
                      <a:pt x="10800" y="0"/>
                    </a:cubicBezTo>
                    <a:cubicBezTo>
                      <a:pt x="8100" y="0"/>
                      <a:pt x="0" y="7200"/>
                      <a:pt x="0" y="10080"/>
                    </a:cubicBezTo>
                    <a:cubicBezTo>
                      <a:pt x="0" y="12960"/>
                      <a:pt x="67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2" name="Freeform 1585"/>
              <p:cNvSpPr/>
              <p:nvPr/>
            </p:nvSpPr>
            <p:spPr>
              <a:xfrm>
                <a:off x="3443380" y="1486877"/>
                <a:ext cx="62021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1" h="21600" extrusionOk="0">
                    <a:moveTo>
                      <a:pt x="9601" y="21600"/>
                    </a:moveTo>
                    <a:cubicBezTo>
                      <a:pt x="13651" y="21600"/>
                      <a:pt x="20401" y="12960"/>
                      <a:pt x="20401" y="10080"/>
                    </a:cubicBezTo>
                    <a:cubicBezTo>
                      <a:pt x="20401" y="7200"/>
                      <a:pt x="12301" y="0"/>
                      <a:pt x="9601" y="0"/>
                    </a:cubicBezTo>
                    <a:cubicBezTo>
                      <a:pt x="6901" y="0"/>
                      <a:pt x="-1199" y="8640"/>
                      <a:pt x="151" y="11520"/>
                    </a:cubicBezTo>
                    <a:cubicBezTo>
                      <a:pt x="151" y="12960"/>
                      <a:pt x="1501" y="17280"/>
                      <a:pt x="2851" y="18720"/>
                    </a:cubicBezTo>
                    <a:cubicBezTo>
                      <a:pt x="5551" y="20160"/>
                      <a:pt x="6901" y="21600"/>
                      <a:pt x="960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3" name="Freeform 1586"/>
              <p:cNvSpPr/>
              <p:nvPr/>
            </p:nvSpPr>
            <p:spPr>
              <a:xfrm>
                <a:off x="3607026" y="1486877"/>
                <a:ext cx="60545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1" h="21600" extrusionOk="0">
                    <a:moveTo>
                      <a:pt x="9450" y="21600"/>
                    </a:moveTo>
                    <a:cubicBezTo>
                      <a:pt x="12150" y="21600"/>
                      <a:pt x="20250" y="14400"/>
                      <a:pt x="20250" y="11520"/>
                    </a:cubicBezTo>
                    <a:cubicBezTo>
                      <a:pt x="21600" y="8640"/>
                      <a:pt x="13500" y="0"/>
                      <a:pt x="10800" y="0"/>
                    </a:cubicBezTo>
                    <a:cubicBezTo>
                      <a:pt x="8100" y="0"/>
                      <a:pt x="0" y="7200"/>
                      <a:pt x="0" y="10080"/>
                    </a:cubicBezTo>
                    <a:cubicBezTo>
                      <a:pt x="0" y="12960"/>
                      <a:pt x="67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4" name="Freeform 1587"/>
              <p:cNvSpPr/>
              <p:nvPr/>
            </p:nvSpPr>
            <p:spPr>
              <a:xfrm>
                <a:off x="3777446" y="1485833"/>
                <a:ext cx="60487" cy="620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81" h="20401" extrusionOk="0">
                    <a:moveTo>
                      <a:pt x="10800" y="20401"/>
                    </a:moveTo>
                    <a:cubicBezTo>
                      <a:pt x="13500" y="19051"/>
                      <a:pt x="16200" y="19051"/>
                      <a:pt x="17550" y="16351"/>
                    </a:cubicBezTo>
                    <a:cubicBezTo>
                      <a:pt x="20250" y="15001"/>
                      <a:pt x="20250" y="12301"/>
                      <a:pt x="20250" y="9601"/>
                    </a:cubicBezTo>
                    <a:cubicBezTo>
                      <a:pt x="21600" y="6901"/>
                      <a:pt x="12150" y="-1199"/>
                      <a:pt x="9450" y="151"/>
                    </a:cubicBezTo>
                    <a:cubicBezTo>
                      <a:pt x="6750" y="151"/>
                      <a:pt x="0" y="8251"/>
                      <a:pt x="0" y="10951"/>
                    </a:cubicBezTo>
                    <a:cubicBezTo>
                      <a:pt x="0" y="13651"/>
                      <a:pt x="8100" y="20401"/>
                      <a:pt x="10800" y="204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5" name="Freeform 1588"/>
              <p:cNvSpPr/>
              <p:nvPr/>
            </p:nvSpPr>
            <p:spPr>
              <a:xfrm>
                <a:off x="3938486" y="1486877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13500" y="21600"/>
                      <a:pt x="21600" y="14400"/>
                      <a:pt x="21600" y="10080"/>
                    </a:cubicBezTo>
                    <a:cubicBezTo>
                      <a:pt x="20250" y="8640"/>
                      <a:pt x="20250" y="5760"/>
                      <a:pt x="18900" y="4320"/>
                    </a:cubicBezTo>
                    <a:cubicBezTo>
                      <a:pt x="16200" y="1440"/>
                      <a:pt x="13500" y="1440"/>
                      <a:pt x="10800" y="0"/>
                    </a:cubicBezTo>
                    <a:cubicBezTo>
                      <a:pt x="8100" y="0"/>
                      <a:pt x="1350" y="7200"/>
                      <a:pt x="0" y="10080"/>
                    </a:cubicBezTo>
                    <a:cubicBezTo>
                      <a:pt x="0" y="12960"/>
                      <a:pt x="67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6" name="Freeform 1589"/>
              <p:cNvSpPr/>
              <p:nvPr/>
            </p:nvSpPr>
            <p:spPr>
              <a:xfrm>
                <a:off x="6579217" y="497189"/>
                <a:ext cx="64104" cy="620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01" extrusionOk="0">
                    <a:moveTo>
                      <a:pt x="12150" y="20250"/>
                    </a:moveTo>
                    <a:cubicBezTo>
                      <a:pt x="14850" y="20250"/>
                      <a:pt x="21600" y="12150"/>
                      <a:pt x="21600" y="9450"/>
                    </a:cubicBezTo>
                    <a:cubicBezTo>
                      <a:pt x="20250" y="6750"/>
                      <a:pt x="13500" y="0"/>
                      <a:pt x="10800" y="0"/>
                    </a:cubicBezTo>
                    <a:cubicBezTo>
                      <a:pt x="8100" y="0"/>
                      <a:pt x="0" y="8100"/>
                      <a:pt x="0" y="10800"/>
                    </a:cubicBezTo>
                    <a:cubicBezTo>
                      <a:pt x="0" y="13500"/>
                      <a:pt x="8100" y="21600"/>
                      <a:pt x="1215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7" name="Freeform 1590"/>
              <p:cNvSpPr/>
              <p:nvPr/>
            </p:nvSpPr>
            <p:spPr>
              <a:xfrm>
                <a:off x="11704331" y="659791"/>
                <a:ext cx="6054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1" h="21600" extrusionOk="0">
                    <a:moveTo>
                      <a:pt x="9450" y="21600"/>
                    </a:moveTo>
                    <a:cubicBezTo>
                      <a:pt x="12150" y="21600"/>
                      <a:pt x="20250" y="14850"/>
                      <a:pt x="20250" y="12150"/>
                    </a:cubicBezTo>
                    <a:cubicBezTo>
                      <a:pt x="21600" y="8100"/>
                      <a:pt x="13500" y="0"/>
                      <a:pt x="10800" y="0"/>
                    </a:cubicBezTo>
                    <a:cubicBezTo>
                      <a:pt x="6750" y="0"/>
                      <a:pt x="0" y="6750"/>
                      <a:pt x="0" y="10800"/>
                    </a:cubicBezTo>
                    <a:cubicBezTo>
                      <a:pt x="0" y="13500"/>
                      <a:pt x="6750" y="2025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8" name="Freeform 1591"/>
              <p:cNvSpPr/>
              <p:nvPr/>
            </p:nvSpPr>
            <p:spPr>
              <a:xfrm>
                <a:off x="11538601" y="659791"/>
                <a:ext cx="64104" cy="656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1600"/>
                      <a:pt x="21600" y="13500"/>
                      <a:pt x="21600" y="10800"/>
                    </a:cubicBezTo>
                    <a:cubicBezTo>
                      <a:pt x="20250" y="8100"/>
                      <a:pt x="18900" y="5400"/>
                      <a:pt x="17550" y="2700"/>
                    </a:cubicBezTo>
                    <a:cubicBezTo>
                      <a:pt x="16200" y="1350"/>
                      <a:pt x="13500" y="1350"/>
                      <a:pt x="10800" y="0"/>
                    </a:cubicBezTo>
                    <a:cubicBezTo>
                      <a:pt x="8100" y="1350"/>
                      <a:pt x="5400" y="1350"/>
                      <a:pt x="4050" y="2700"/>
                    </a:cubicBezTo>
                    <a:cubicBezTo>
                      <a:pt x="2700" y="5400"/>
                      <a:pt x="1350" y="8100"/>
                      <a:pt x="0" y="10800"/>
                    </a:cubicBezTo>
                    <a:cubicBezTo>
                      <a:pt x="0" y="13500"/>
                      <a:pt x="6750" y="2025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79" name="Freeform 1592"/>
              <p:cNvSpPr/>
              <p:nvPr/>
            </p:nvSpPr>
            <p:spPr>
              <a:xfrm>
                <a:off x="5917862" y="825954"/>
                <a:ext cx="61962" cy="605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81" h="20401" extrusionOk="0">
                    <a:moveTo>
                      <a:pt x="10800" y="20401"/>
                    </a:moveTo>
                    <a:cubicBezTo>
                      <a:pt x="13500" y="19051"/>
                      <a:pt x="16200" y="17701"/>
                      <a:pt x="17550" y="16351"/>
                    </a:cubicBezTo>
                    <a:cubicBezTo>
                      <a:pt x="20250" y="15001"/>
                      <a:pt x="20250" y="12301"/>
                      <a:pt x="20250" y="9601"/>
                    </a:cubicBezTo>
                    <a:cubicBezTo>
                      <a:pt x="21600" y="6901"/>
                      <a:pt x="12150" y="-1199"/>
                      <a:pt x="9450" y="151"/>
                    </a:cubicBezTo>
                    <a:cubicBezTo>
                      <a:pt x="6750" y="151"/>
                      <a:pt x="0" y="8251"/>
                      <a:pt x="0" y="10951"/>
                    </a:cubicBezTo>
                    <a:cubicBezTo>
                      <a:pt x="0" y="13651"/>
                      <a:pt x="8100" y="20401"/>
                      <a:pt x="10800" y="204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0" name="Freeform 1593"/>
              <p:cNvSpPr/>
              <p:nvPr/>
            </p:nvSpPr>
            <p:spPr>
              <a:xfrm>
                <a:off x="6416614" y="497189"/>
                <a:ext cx="62098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1600" extrusionOk="0">
                    <a:moveTo>
                      <a:pt x="10800" y="21600"/>
                    </a:moveTo>
                    <a:cubicBezTo>
                      <a:pt x="14850" y="21600"/>
                      <a:pt x="21600" y="12960"/>
                      <a:pt x="20250" y="10080"/>
                    </a:cubicBezTo>
                    <a:cubicBezTo>
                      <a:pt x="20250" y="7200"/>
                      <a:pt x="12150" y="0"/>
                      <a:pt x="9450" y="0"/>
                    </a:cubicBezTo>
                    <a:cubicBezTo>
                      <a:pt x="6750" y="0"/>
                      <a:pt x="0" y="8640"/>
                      <a:pt x="0" y="11520"/>
                    </a:cubicBezTo>
                    <a:cubicBezTo>
                      <a:pt x="0" y="1440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1" name="Freeform 1594"/>
              <p:cNvSpPr/>
              <p:nvPr/>
            </p:nvSpPr>
            <p:spPr>
              <a:xfrm>
                <a:off x="7244055" y="327201"/>
                <a:ext cx="60621" cy="60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7" h="20401" extrusionOk="0">
                    <a:moveTo>
                      <a:pt x="9627" y="20401"/>
                    </a:moveTo>
                    <a:cubicBezTo>
                      <a:pt x="12327" y="19051"/>
                      <a:pt x="15027" y="17701"/>
                      <a:pt x="17727" y="16351"/>
                    </a:cubicBezTo>
                    <a:cubicBezTo>
                      <a:pt x="19077" y="15001"/>
                      <a:pt x="20427" y="12301"/>
                      <a:pt x="20427" y="9601"/>
                    </a:cubicBezTo>
                    <a:cubicBezTo>
                      <a:pt x="20427" y="6901"/>
                      <a:pt x="12327" y="-1199"/>
                      <a:pt x="8277" y="151"/>
                    </a:cubicBezTo>
                    <a:cubicBezTo>
                      <a:pt x="5577" y="151"/>
                      <a:pt x="-1173" y="8251"/>
                      <a:pt x="177" y="10951"/>
                    </a:cubicBezTo>
                    <a:cubicBezTo>
                      <a:pt x="177" y="13651"/>
                      <a:pt x="6927" y="20401"/>
                      <a:pt x="9627" y="204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2" name="Freeform 1595"/>
              <p:cNvSpPr/>
              <p:nvPr/>
            </p:nvSpPr>
            <p:spPr>
              <a:xfrm>
                <a:off x="10877246" y="328332"/>
                <a:ext cx="64104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1600"/>
                      <a:pt x="21600" y="12960"/>
                      <a:pt x="21600" y="10080"/>
                    </a:cubicBezTo>
                    <a:cubicBezTo>
                      <a:pt x="20250" y="7200"/>
                      <a:pt x="13500" y="0"/>
                      <a:pt x="9450" y="0"/>
                    </a:cubicBezTo>
                    <a:cubicBezTo>
                      <a:pt x="6750" y="0"/>
                      <a:pt x="0" y="7200"/>
                      <a:pt x="0" y="11520"/>
                    </a:cubicBezTo>
                    <a:cubicBezTo>
                      <a:pt x="1350" y="12960"/>
                      <a:pt x="2700" y="15840"/>
                      <a:pt x="4050" y="18720"/>
                    </a:cubicBezTo>
                    <a:cubicBezTo>
                      <a:pt x="5400" y="2016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3" name="Freeform 1596"/>
              <p:cNvSpPr/>
              <p:nvPr/>
            </p:nvSpPr>
            <p:spPr>
              <a:xfrm>
                <a:off x="1128898" y="1321147"/>
                <a:ext cx="6566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0250"/>
                      <a:pt x="16200" y="18900"/>
                      <a:pt x="18900" y="17550"/>
                    </a:cubicBezTo>
                    <a:cubicBezTo>
                      <a:pt x="20250" y="16200"/>
                      <a:pt x="20250" y="13500"/>
                      <a:pt x="21600" y="10800"/>
                    </a:cubicBezTo>
                    <a:cubicBezTo>
                      <a:pt x="21600" y="8100"/>
                      <a:pt x="13500" y="0"/>
                      <a:pt x="9450" y="0"/>
                    </a:cubicBezTo>
                    <a:cubicBezTo>
                      <a:pt x="6750" y="1350"/>
                      <a:pt x="0" y="8100"/>
                      <a:pt x="0" y="12150"/>
                    </a:cubicBezTo>
                    <a:cubicBezTo>
                      <a:pt x="0" y="1485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4" name="Freeform 1597"/>
              <p:cNvSpPr/>
              <p:nvPr/>
            </p:nvSpPr>
            <p:spPr>
              <a:xfrm>
                <a:off x="1294628" y="1321147"/>
                <a:ext cx="6097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080" y="21600"/>
                    </a:moveTo>
                    <a:cubicBezTo>
                      <a:pt x="14400" y="21600"/>
                      <a:pt x="21600" y="13500"/>
                      <a:pt x="21600" y="9450"/>
                    </a:cubicBezTo>
                    <a:cubicBezTo>
                      <a:pt x="21600" y="6750"/>
                      <a:pt x="12960" y="0"/>
                      <a:pt x="10080" y="0"/>
                    </a:cubicBezTo>
                    <a:cubicBezTo>
                      <a:pt x="7200" y="1350"/>
                      <a:pt x="0" y="8100"/>
                      <a:pt x="0" y="10800"/>
                    </a:cubicBezTo>
                    <a:cubicBezTo>
                      <a:pt x="1440" y="13500"/>
                      <a:pt x="1440" y="16200"/>
                      <a:pt x="4320" y="18900"/>
                    </a:cubicBezTo>
                    <a:cubicBezTo>
                      <a:pt x="5760" y="20250"/>
                      <a:pt x="8640" y="21600"/>
                      <a:pt x="1008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5" name="Freeform 1598"/>
              <p:cNvSpPr/>
              <p:nvPr/>
            </p:nvSpPr>
            <p:spPr>
              <a:xfrm>
                <a:off x="1465048" y="1324708"/>
                <a:ext cx="62019" cy="60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0" h="20400" extrusionOk="0">
                    <a:moveTo>
                      <a:pt x="9450" y="20400"/>
                    </a:moveTo>
                    <a:cubicBezTo>
                      <a:pt x="12150" y="20400"/>
                      <a:pt x="20250" y="13650"/>
                      <a:pt x="20250" y="10950"/>
                    </a:cubicBezTo>
                    <a:cubicBezTo>
                      <a:pt x="21600" y="6900"/>
                      <a:pt x="13500" y="-1200"/>
                      <a:pt x="9450" y="150"/>
                    </a:cubicBezTo>
                    <a:cubicBezTo>
                      <a:pt x="6750" y="150"/>
                      <a:pt x="4050" y="1500"/>
                      <a:pt x="2700" y="2850"/>
                    </a:cubicBezTo>
                    <a:cubicBezTo>
                      <a:pt x="1350" y="4200"/>
                      <a:pt x="1350" y="6900"/>
                      <a:pt x="0" y="9600"/>
                    </a:cubicBezTo>
                    <a:cubicBezTo>
                      <a:pt x="0" y="12300"/>
                      <a:pt x="6750" y="20400"/>
                      <a:pt x="9450" y="2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6" name="Freeform 1599"/>
              <p:cNvSpPr/>
              <p:nvPr/>
            </p:nvSpPr>
            <p:spPr>
              <a:xfrm>
                <a:off x="5256506" y="988124"/>
                <a:ext cx="61962" cy="620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81" h="20401" extrusionOk="0">
                    <a:moveTo>
                      <a:pt x="9450" y="20250"/>
                    </a:moveTo>
                    <a:cubicBezTo>
                      <a:pt x="12150" y="21600"/>
                      <a:pt x="21600" y="13500"/>
                      <a:pt x="20250" y="10800"/>
                    </a:cubicBezTo>
                    <a:cubicBezTo>
                      <a:pt x="20250" y="8100"/>
                      <a:pt x="18900" y="5400"/>
                      <a:pt x="17550" y="4050"/>
                    </a:cubicBezTo>
                    <a:cubicBezTo>
                      <a:pt x="16200" y="1350"/>
                      <a:pt x="13500" y="1350"/>
                      <a:pt x="10800" y="0"/>
                    </a:cubicBezTo>
                    <a:cubicBezTo>
                      <a:pt x="8100" y="0"/>
                      <a:pt x="0" y="6750"/>
                      <a:pt x="0" y="9450"/>
                    </a:cubicBezTo>
                    <a:cubicBezTo>
                      <a:pt x="0" y="12150"/>
                      <a:pt x="6750" y="20250"/>
                      <a:pt x="945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7" name="Freeform 1600"/>
              <p:cNvSpPr/>
              <p:nvPr/>
            </p:nvSpPr>
            <p:spPr>
              <a:xfrm>
                <a:off x="5426926" y="988124"/>
                <a:ext cx="62021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1" h="21600" extrusionOk="0">
                    <a:moveTo>
                      <a:pt x="10800" y="21600"/>
                    </a:moveTo>
                    <a:cubicBezTo>
                      <a:pt x="12150" y="21600"/>
                      <a:pt x="16200" y="20160"/>
                      <a:pt x="17550" y="18720"/>
                    </a:cubicBezTo>
                    <a:cubicBezTo>
                      <a:pt x="18900" y="17280"/>
                      <a:pt x="20250" y="14400"/>
                      <a:pt x="20250" y="11520"/>
                    </a:cubicBezTo>
                    <a:cubicBezTo>
                      <a:pt x="21600" y="8640"/>
                      <a:pt x="13500" y="0"/>
                      <a:pt x="10800" y="0"/>
                    </a:cubicBezTo>
                    <a:cubicBezTo>
                      <a:pt x="8100" y="0"/>
                      <a:pt x="0" y="7200"/>
                      <a:pt x="0" y="11520"/>
                    </a:cubicBezTo>
                    <a:cubicBezTo>
                      <a:pt x="0" y="1440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8" name="Freeform 1601"/>
              <p:cNvSpPr/>
              <p:nvPr/>
            </p:nvSpPr>
            <p:spPr>
              <a:xfrm>
                <a:off x="5589529" y="988124"/>
                <a:ext cx="64104" cy="620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26" extrusionOk="0">
                    <a:moveTo>
                      <a:pt x="12150" y="20250"/>
                    </a:moveTo>
                    <a:cubicBezTo>
                      <a:pt x="14850" y="20250"/>
                      <a:pt x="21600" y="12150"/>
                      <a:pt x="21600" y="9450"/>
                    </a:cubicBezTo>
                    <a:cubicBezTo>
                      <a:pt x="21600" y="6750"/>
                      <a:pt x="13500" y="0"/>
                      <a:pt x="10800" y="0"/>
                    </a:cubicBezTo>
                    <a:cubicBezTo>
                      <a:pt x="8100" y="0"/>
                      <a:pt x="0" y="8100"/>
                      <a:pt x="0" y="10800"/>
                    </a:cubicBezTo>
                    <a:cubicBezTo>
                      <a:pt x="1350" y="14850"/>
                      <a:pt x="8100" y="21600"/>
                      <a:pt x="1215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89" name="Freeform 1602"/>
              <p:cNvSpPr/>
              <p:nvPr/>
            </p:nvSpPr>
            <p:spPr>
              <a:xfrm>
                <a:off x="12027972" y="988124"/>
                <a:ext cx="65668" cy="620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26" extrusionOk="0">
                    <a:moveTo>
                      <a:pt x="10800" y="0"/>
                    </a:moveTo>
                    <a:cubicBezTo>
                      <a:pt x="8100" y="0"/>
                      <a:pt x="0" y="6750"/>
                      <a:pt x="0" y="9450"/>
                    </a:cubicBezTo>
                    <a:cubicBezTo>
                      <a:pt x="0" y="12150"/>
                      <a:pt x="6750" y="20250"/>
                      <a:pt x="9450" y="20250"/>
                    </a:cubicBezTo>
                    <a:cubicBezTo>
                      <a:pt x="12150" y="21600"/>
                      <a:pt x="20250" y="14850"/>
                      <a:pt x="21600" y="10800"/>
                    </a:cubicBezTo>
                    <a:cubicBezTo>
                      <a:pt x="21600" y="8100"/>
                      <a:pt x="1485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0" name="Freeform 1603"/>
              <p:cNvSpPr/>
              <p:nvPr/>
            </p:nvSpPr>
            <p:spPr>
              <a:xfrm>
                <a:off x="10706825" y="327201"/>
                <a:ext cx="60619" cy="60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0401" extrusionOk="0">
                    <a:moveTo>
                      <a:pt x="9450" y="20401"/>
                    </a:moveTo>
                    <a:cubicBezTo>
                      <a:pt x="12150" y="20401"/>
                      <a:pt x="20250" y="13651"/>
                      <a:pt x="20250" y="10951"/>
                    </a:cubicBezTo>
                    <a:cubicBezTo>
                      <a:pt x="21600" y="8251"/>
                      <a:pt x="14850" y="151"/>
                      <a:pt x="10800" y="151"/>
                    </a:cubicBezTo>
                    <a:cubicBezTo>
                      <a:pt x="8100" y="-1199"/>
                      <a:pt x="0" y="6901"/>
                      <a:pt x="0" y="9601"/>
                    </a:cubicBezTo>
                    <a:cubicBezTo>
                      <a:pt x="0" y="12301"/>
                      <a:pt x="6750" y="20401"/>
                      <a:pt x="9450" y="204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1" name="Freeform 1604"/>
              <p:cNvSpPr/>
              <p:nvPr/>
            </p:nvSpPr>
            <p:spPr>
              <a:xfrm>
                <a:off x="11039848" y="327203"/>
                <a:ext cx="64104" cy="60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00" extrusionOk="0">
                    <a:moveTo>
                      <a:pt x="10800" y="20400"/>
                    </a:moveTo>
                    <a:cubicBezTo>
                      <a:pt x="13500" y="20400"/>
                      <a:pt x="21600" y="13650"/>
                      <a:pt x="21600" y="10950"/>
                    </a:cubicBezTo>
                    <a:cubicBezTo>
                      <a:pt x="21600" y="6900"/>
                      <a:pt x="13500" y="-1200"/>
                      <a:pt x="10800" y="150"/>
                    </a:cubicBezTo>
                    <a:cubicBezTo>
                      <a:pt x="8100" y="150"/>
                      <a:pt x="5400" y="1500"/>
                      <a:pt x="4050" y="4200"/>
                    </a:cubicBezTo>
                    <a:cubicBezTo>
                      <a:pt x="1350" y="5550"/>
                      <a:pt x="1350" y="8250"/>
                      <a:pt x="0" y="9600"/>
                    </a:cubicBezTo>
                    <a:cubicBezTo>
                      <a:pt x="1350" y="12300"/>
                      <a:pt x="1350" y="15000"/>
                      <a:pt x="4050" y="16350"/>
                    </a:cubicBezTo>
                    <a:cubicBezTo>
                      <a:pt x="5400" y="19050"/>
                      <a:pt x="8100" y="19050"/>
                      <a:pt x="10800" y="2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2" name="Freeform 1605"/>
              <p:cNvSpPr/>
              <p:nvPr/>
            </p:nvSpPr>
            <p:spPr>
              <a:xfrm>
                <a:off x="4266818" y="1321147"/>
                <a:ext cx="62019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0" h="21600" extrusionOk="0">
                    <a:moveTo>
                      <a:pt x="9450" y="21600"/>
                    </a:moveTo>
                    <a:cubicBezTo>
                      <a:pt x="13500" y="21600"/>
                      <a:pt x="21600" y="13500"/>
                      <a:pt x="20250" y="10800"/>
                    </a:cubicBezTo>
                    <a:cubicBezTo>
                      <a:pt x="20250" y="8100"/>
                      <a:pt x="18900" y="5400"/>
                      <a:pt x="17550" y="4050"/>
                    </a:cubicBezTo>
                    <a:cubicBezTo>
                      <a:pt x="14850" y="1350"/>
                      <a:pt x="12150" y="1350"/>
                      <a:pt x="10800" y="0"/>
                    </a:cubicBezTo>
                    <a:cubicBezTo>
                      <a:pt x="8100" y="0"/>
                      <a:pt x="0" y="8100"/>
                      <a:pt x="0" y="10800"/>
                    </a:cubicBezTo>
                    <a:cubicBezTo>
                      <a:pt x="0" y="13500"/>
                      <a:pt x="67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3" name="Freeform 1606"/>
              <p:cNvSpPr/>
              <p:nvPr/>
            </p:nvSpPr>
            <p:spPr>
              <a:xfrm>
                <a:off x="4429421" y="1321147"/>
                <a:ext cx="6566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0250"/>
                      <a:pt x="16200" y="18900"/>
                      <a:pt x="18900" y="17550"/>
                    </a:cubicBezTo>
                    <a:cubicBezTo>
                      <a:pt x="20250" y="16200"/>
                      <a:pt x="20250" y="13500"/>
                      <a:pt x="21600" y="10800"/>
                    </a:cubicBezTo>
                    <a:cubicBezTo>
                      <a:pt x="21600" y="8100"/>
                      <a:pt x="13500" y="0"/>
                      <a:pt x="9450" y="0"/>
                    </a:cubicBezTo>
                    <a:cubicBezTo>
                      <a:pt x="6750" y="1350"/>
                      <a:pt x="0" y="9450"/>
                      <a:pt x="0" y="12150"/>
                    </a:cubicBezTo>
                    <a:cubicBezTo>
                      <a:pt x="1350" y="1485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4" name="Freeform 1607"/>
              <p:cNvSpPr/>
              <p:nvPr/>
            </p:nvSpPr>
            <p:spPr>
              <a:xfrm>
                <a:off x="4603412" y="1321147"/>
                <a:ext cx="62097" cy="64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1600" extrusionOk="0">
                    <a:moveTo>
                      <a:pt x="10976" y="21600"/>
                    </a:moveTo>
                    <a:cubicBezTo>
                      <a:pt x="12326" y="20250"/>
                      <a:pt x="16376" y="18900"/>
                      <a:pt x="17726" y="17550"/>
                    </a:cubicBezTo>
                    <a:cubicBezTo>
                      <a:pt x="19076" y="16200"/>
                      <a:pt x="20426" y="13500"/>
                      <a:pt x="20426" y="10800"/>
                    </a:cubicBezTo>
                    <a:cubicBezTo>
                      <a:pt x="20426" y="8100"/>
                      <a:pt x="12326" y="0"/>
                      <a:pt x="9626" y="0"/>
                    </a:cubicBezTo>
                    <a:cubicBezTo>
                      <a:pt x="5576" y="1350"/>
                      <a:pt x="-1174" y="9450"/>
                      <a:pt x="176" y="12150"/>
                    </a:cubicBezTo>
                    <a:cubicBezTo>
                      <a:pt x="176" y="14850"/>
                      <a:pt x="8276" y="21600"/>
                      <a:pt x="1097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5" name="Freeform 1608"/>
              <p:cNvSpPr/>
              <p:nvPr/>
            </p:nvSpPr>
            <p:spPr>
              <a:xfrm>
                <a:off x="8727450" y="0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1600"/>
                      <a:pt x="16200" y="20160"/>
                      <a:pt x="17550" y="18720"/>
                    </a:cubicBezTo>
                    <a:cubicBezTo>
                      <a:pt x="20250" y="15840"/>
                      <a:pt x="20250" y="14400"/>
                      <a:pt x="21600" y="11520"/>
                    </a:cubicBezTo>
                    <a:cubicBezTo>
                      <a:pt x="21600" y="7200"/>
                      <a:pt x="13500" y="0"/>
                      <a:pt x="9450" y="0"/>
                    </a:cubicBezTo>
                    <a:cubicBezTo>
                      <a:pt x="6750" y="0"/>
                      <a:pt x="0" y="8640"/>
                      <a:pt x="0" y="11520"/>
                    </a:cubicBezTo>
                    <a:cubicBezTo>
                      <a:pt x="0" y="1440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6" name="Freeform 1609"/>
              <p:cNvSpPr/>
              <p:nvPr/>
            </p:nvSpPr>
            <p:spPr>
              <a:xfrm>
                <a:off x="8893623" y="0"/>
                <a:ext cx="6209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1600" extrusionOk="0">
                    <a:moveTo>
                      <a:pt x="9626" y="21600"/>
                    </a:moveTo>
                    <a:cubicBezTo>
                      <a:pt x="12326" y="21600"/>
                      <a:pt x="15026" y="20160"/>
                      <a:pt x="17726" y="18720"/>
                    </a:cubicBezTo>
                    <a:cubicBezTo>
                      <a:pt x="19076" y="15840"/>
                      <a:pt x="20426" y="14400"/>
                      <a:pt x="20426" y="11520"/>
                    </a:cubicBezTo>
                    <a:cubicBezTo>
                      <a:pt x="20426" y="7200"/>
                      <a:pt x="12326" y="0"/>
                      <a:pt x="9626" y="0"/>
                    </a:cubicBezTo>
                    <a:cubicBezTo>
                      <a:pt x="5576" y="0"/>
                      <a:pt x="-1174" y="8640"/>
                      <a:pt x="176" y="11520"/>
                    </a:cubicBezTo>
                    <a:cubicBezTo>
                      <a:pt x="176" y="14400"/>
                      <a:pt x="6926" y="21600"/>
                      <a:pt x="962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7" name="Freeform 1610"/>
              <p:cNvSpPr/>
              <p:nvPr/>
            </p:nvSpPr>
            <p:spPr>
              <a:xfrm>
                <a:off x="9055782" y="0"/>
                <a:ext cx="61962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81" h="21600" extrusionOk="0">
                    <a:moveTo>
                      <a:pt x="10800" y="21600"/>
                    </a:moveTo>
                    <a:cubicBezTo>
                      <a:pt x="13500" y="21600"/>
                      <a:pt x="16200" y="20160"/>
                      <a:pt x="17550" y="18720"/>
                    </a:cubicBezTo>
                    <a:cubicBezTo>
                      <a:pt x="18900" y="15840"/>
                      <a:pt x="20250" y="14400"/>
                      <a:pt x="20250" y="11520"/>
                    </a:cubicBezTo>
                    <a:cubicBezTo>
                      <a:pt x="21600" y="7200"/>
                      <a:pt x="12150" y="0"/>
                      <a:pt x="9450" y="0"/>
                    </a:cubicBezTo>
                    <a:cubicBezTo>
                      <a:pt x="6750" y="0"/>
                      <a:pt x="0" y="8640"/>
                      <a:pt x="0" y="11520"/>
                    </a:cubicBezTo>
                    <a:cubicBezTo>
                      <a:pt x="0" y="1440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698" name="Freeform 1611"/>
              <p:cNvSpPr/>
              <p:nvPr/>
            </p:nvSpPr>
            <p:spPr>
              <a:xfrm>
                <a:off x="9226202" y="0"/>
                <a:ext cx="62100" cy="60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7" h="20426" extrusionOk="0">
                    <a:moveTo>
                      <a:pt x="12150" y="20250"/>
                    </a:moveTo>
                    <a:cubicBezTo>
                      <a:pt x="14850" y="20250"/>
                      <a:pt x="21600" y="12150"/>
                      <a:pt x="20250" y="9450"/>
                    </a:cubicBezTo>
                    <a:cubicBezTo>
                      <a:pt x="20250" y="6750"/>
                      <a:pt x="13500" y="0"/>
                      <a:pt x="9450" y="0"/>
                    </a:cubicBezTo>
                    <a:cubicBezTo>
                      <a:pt x="6750" y="0"/>
                      <a:pt x="0" y="8100"/>
                      <a:pt x="0" y="10800"/>
                    </a:cubicBezTo>
                    <a:cubicBezTo>
                      <a:pt x="0" y="14850"/>
                      <a:pt x="8100" y="21600"/>
                      <a:pt x="1215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1900" name="Group 1813"/>
            <p:cNvGrpSpPr/>
            <p:nvPr/>
          </p:nvGrpSpPr>
          <p:grpSpPr>
            <a:xfrm>
              <a:off x="4689" y="314837"/>
              <a:ext cx="12176446" cy="4374064"/>
              <a:chOff x="0" y="0"/>
              <a:chExt cx="12176444" cy="4374063"/>
            </a:xfrm>
          </p:grpSpPr>
          <p:sp>
            <p:nvSpPr>
              <p:cNvPr id="1700" name="Freeform 1613"/>
              <p:cNvSpPr/>
              <p:nvPr/>
            </p:nvSpPr>
            <p:spPr>
              <a:xfrm>
                <a:off x="5754068" y="1317803"/>
                <a:ext cx="60544" cy="606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1" h="20426" extrusionOk="0">
                    <a:moveTo>
                      <a:pt x="9601" y="20426"/>
                    </a:moveTo>
                    <a:cubicBezTo>
                      <a:pt x="13651" y="20426"/>
                      <a:pt x="20401" y="12326"/>
                      <a:pt x="20401" y="9626"/>
                    </a:cubicBezTo>
                    <a:cubicBezTo>
                      <a:pt x="20401" y="5576"/>
                      <a:pt x="12301" y="-1174"/>
                      <a:pt x="9601" y="176"/>
                    </a:cubicBezTo>
                    <a:cubicBezTo>
                      <a:pt x="6901" y="176"/>
                      <a:pt x="-1199" y="8276"/>
                      <a:pt x="151" y="9626"/>
                    </a:cubicBezTo>
                    <a:cubicBezTo>
                      <a:pt x="151" y="12326"/>
                      <a:pt x="1501" y="15026"/>
                      <a:pt x="4201" y="17726"/>
                    </a:cubicBezTo>
                    <a:cubicBezTo>
                      <a:pt x="5551" y="19076"/>
                      <a:pt x="8251" y="20426"/>
                      <a:pt x="9601" y="2042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1" name="Freeform 1614"/>
              <p:cNvSpPr/>
              <p:nvPr/>
            </p:nvSpPr>
            <p:spPr>
              <a:xfrm>
                <a:off x="7737702" y="652962"/>
                <a:ext cx="64104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0250"/>
                      <a:pt x="16200" y="18900"/>
                      <a:pt x="18900" y="17550"/>
                    </a:cubicBezTo>
                    <a:cubicBezTo>
                      <a:pt x="20250" y="16200"/>
                      <a:pt x="20250" y="13500"/>
                      <a:pt x="21600" y="10800"/>
                    </a:cubicBezTo>
                    <a:cubicBezTo>
                      <a:pt x="21600" y="8100"/>
                      <a:pt x="13500" y="0"/>
                      <a:pt x="9450" y="0"/>
                    </a:cubicBezTo>
                    <a:cubicBezTo>
                      <a:pt x="6750" y="1350"/>
                      <a:pt x="0" y="8100"/>
                      <a:pt x="0" y="12150"/>
                    </a:cubicBezTo>
                    <a:cubicBezTo>
                      <a:pt x="1350" y="1485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2" name="Freeform 1615"/>
              <p:cNvSpPr/>
              <p:nvPr/>
            </p:nvSpPr>
            <p:spPr>
              <a:xfrm>
                <a:off x="6252388" y="1151715"/>
                <a:ext cx="62019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0" h="21600" extrusionOk="0">
                    <a:moveTo>
                      <a:pt x="9450" y="21600"/>
                    </a:moveTo>
                    <a:cubicBezTo>
                      <a:pt x="12150" y="21600"/>
                      <a:pt x="20250" y="14850"/>
                      <a:pt x="20250" y="12150"/>
                    </a:cubicBezTo>
                    <a:cubicBezTo>
                      <a:pt x="21600" y="8100"/>
                      <a:pt x="13500" y="0"/>
                      <a:pt x="9450" y="0"/>
                    </a:cubicBezTo>
                    <a:cubicBezTo>
                      <a:pt x="6750" y="0"/>
                      <a:pt x="0" y="6750"/>
                      <a:pt x="0" y="10800"/>
                    </a:cubicBezTo>
                    <a:cubicBezTo>
                      <a:pt x="0" y="13500"/>
                      <a:pt x="6750" y="2025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3" name="Freeform 1616"/>
              <p:cNvSpPr/>
              <p:nvPr/>
            </p:nvSpPr>
            <p:spPr>
              <a:xfrm>
                <a:off x="6086658" y="1151715"/>
                <a:ext cx="64104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12150" y="21600"/>
                      <a:pt x="20250" y="14850"/>
                      <a:pt x="21600" y="12150"/>
                    </a:cubicBezTo>
                    <a:cubicBezTo>
                      <a:pt x="21600" y="8100"/>
                      <a:pt x="14850" y="0"/>
                      <a:pt x="10800" y="0"/>
                    </a:cubicBezTo>
                    <a:cubicBezTo>
                      <a:pt x="8100" y="0"/>
                      <a:pt x="1350" y="6750"/>
                      <a:pt x="0" y="10800"/>
                    </a:cubicBezTo>
                    <a:cubicBezTo>
                      <a:pt x="0" y="13500"/>
                      <a:pt x="6750" y="2025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4" name="Freeform 1617"/>
              <p:cNvSpPr/>
              <p:nvPr/>
            </p:nvSpPr>
            <p:spPr>
              <a:xfrm>
                <a:off x="7567281" y="652962"/>
                <a:ext cx="60543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0" h="21600" extrusionOk="0">
                    <a:moveTo>
                      <a:pt x="10800" y="21600"/>
                    </a:moveTo>
                    <a:cubicBezTo>
                      <a:pt x="13500" y="20250"/>
                      <a:pt x="16200" y="18900"/>
                      <a:pt x="17550" y="17550"/>
                    </a:cubicBezTo>
                    <a:cubicBezTo>
                      <a:pt x="20250" y="16200"/>
                      <a:pt x="20250" y="13500"/>
                      <a:pt x="20250" y="10800"/>
                    </a:cubicBezTo>
                    <a:cubicBezTo>
                      <a:pt x="21600" y="8100"/>
                      <a:pt x="13500" y="0"/>
                      <a:pt x="9450" y="0"/>
                    </a:cubicBezTo>
                    <a:cubicBezTo>
                      <a:pt x="6750" y="1350"/>
                      <a:pt x="0" y="8100"/>
                      <a:pt x="0" y="12150"/>
                    </a:cubicBezTo>
                    <a:cubicBezTo>
                      <a:pt x="0" y="1485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5" name="Freeform 1618"/>
              <p:cNvSpPr/>
              <p:nvPr/>
            </p:nvSpPr>
            <p:spPr>
              <a:xfrm>
                <a:off x="4926550" y="1642650"/>
                <a:ext cx="65667" cy="605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01" extrusionOk="0">
                    <a:moveTo>
                      <a:pt x="10800" y="20250"/>
                    </a:moveTo>
                    <a:cubicBezTo>
                      <a:pt x="13500" y="21600"/>
                      <a:pt x="20250" y="13500"/>
                      <a:pt x="21600" y="10800"/>
                    </a:cubicBezTo>
                    <a:cubicBezTo>
                      <a:pt x="21600" y="8100"/>
                      <a:pt x="13500" y="0"/>
                      <a:pt x="10800" y="0"/>
                    </a:cubicBezTo>
                    <a:cubicBezTo>
                      <a:pt x="8100" y="0"/>
                      <a:pt x="0" y="8100"/>
                      <a:pt x="0" y="10800"/>
                    </a:cubicBezTo>
                    <a:cubicBezTo>
                      <a:pt x="1350" y="13500"/>
                      <a:pt x="1350" y="16200"/>
                      <a:pt x="2700" y="17550"/>
                    </a:cubicBezTo>
                    <a:cubicBezTo>
                      <a:pt x="5400" y="18900"/>
                      <a:pt x="8100" y="20250"/>
                      <a:pt x="1080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6" name="Freeform 1619"/>
              <p:cNvSpPr/>
              <p:nvPr/>
            </p:nvSpPr>
            <p:spPr>
              <a:xfrm>
                <a:off x="11366557" y="989112"/>
                <a:ext cx="60619" cy="620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26" h="20426" extrusionOk="0">
                    <a:moveTo>
                      <a:pt x="9450" y="20250"/>
                    </a:moveTo>
                    <a:cubicBezTo>
                      <a:pt x="12150" y="21600"/>
                      <a:pt x="20250" y="14850"/>
                      <a:pt x="20250" y="10800"/>
                    </a:cubicBezTo>
                    <a:cubicBezTo>
                      <a:pt x="21600" y="8100"/>
                      <a:pt x="14850" y="0"/>
                      <a:pt x="10800" y="0"/>
                    </a:cubicBezTo>
                    <a:cubicBezTo>
                      <a:pt x="8100" y="0"/>
                      <a:pt x="0" y="6750"/>
                      <a:pt x="0" y="9450"/>
                    </a:cubicBezTo>
                    <a:cubicBezTo>
                      <a:pt x="0" y="12150"/>
                      <a:pt x="6750" y="20250"/>
                      <a:pt x="945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7" name="Freeform 1620"/>
              <p:cNvSpPr/>
              <p:nvPr/>
            </p:nvSpPr>
            <p:spPr>
              <a:xfrm>
                <a:off x="11202859" y="989112"/>
                <a:ext cx="61602" cy="620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42" h="20400" extrusionOk="0">
                    <a:moveTo>
                      <a:pt x="9036" y="20250"/>
                    </a:moveTo>
                    <a:cubicBezTo>
                      <a:pt x="12847" y="21600"/>
                      <a:pt x="20471" y="13500"/>
                      <a:pt x="19200" y="9450"/>
                    </a:cubicBezTo>
                    <a:cubicBezTo>
                      <a:pt x="19200" y="6750"/>
                      <a:pt x="17930" y="4050"/>
                      <a:pt x="15389" y="2700"/>
                    </a:cubicBezTo>
                    <a:cubicBezTo>
                      <a:pt x="14118" y="1350"/>
                      <a:pt x="11577" y="1350"/>
                      <a:pt x="9036" y="0"/>
                    </a:cubicBezTo>
                    <a:cubicBezTo>
                      <a:pt x="7765" y="1350"/>
                      <a:pt x="5224" y="1350"/>
                      <a:pt x="3953" y="2700"/>
                    </a:cubicBezTo>
                    <a:cubicBezTo>
                      <a:pt x="1412" y="4050"/>
                      <a:pt x="142" y="6750"/>
                      <a:pt x="142" y="9450"/>
                    </a:cubicBezTo>
                    <a:cubicBezTo>
                      <a:pt x="-1129" y="12150"/>
                      <a:pt x="6495" y="20250"/>
                      <a:pt x="9036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8" name="Freeform 1621"/>
              <p:cNvSpPr/>
              <p:nvPr/>
            </p:nvSpPr>
            <p:spPr>
              <a:xfrm>
                <a:off x="9387182" y="491923"/>
                <a:ext cx="65667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1600"/>
                      <a:pt x="16200" y="20160"/>
                      <a:pt x="18900" y="18720"/>
                    </a:cubicBezTo>
                    <a:cubicBezTo>
                      <a:pt x="20250" y="15840"/>
                      <a:pt x="20250" y="14400"/>
                      <a:pt x="21600" y="11520"/>
                    </a:cubicBezTo>
                    <a:cubicBezTo>
                      <a:pt x="21600" y="7200"/>
                      <a:pt x="13500" y="0"/>
                      <a:pt x="10800" y="0"/>
                    </a:cubicBezTo>
                    <a:cubicBezTo>
                      <a:pt x="6750" y="0"/>
                      <a:pt x="0" y="8640"/>
                      <a:pt x="0" y="11520"/>
                    </a:cubicBezTo>
                    <a:cubicBezTo>
                      <a:pt x="1350" y="1440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09" name="Freeform 1622"/>
              <p:cNvSpPr/>
              <p:nvPr/>
            </p:nvSpPr>
            <p:spPr>
              <a:xfrm>
                <a:off x="2287382" y="1978800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850" y="21600"/>
                      <a:pt x="21600" y="12960"/>
                      <a:pt x="21600" y="10080"/>
                    </a:cubicBezTo>
                    <a:cubicBezTo>
                      <a:pt x="20250" y="5760"/>
                      <a:pt x="13500" y="0"/>
                      <a:pt x="10800" y="0"/>
                    </a:cubicBezTo>
                    <a:cubicBezTo>
                      <a:pt x="6750" y="0"/>
                      <a:pt x="0" y="8640"/>
                      <a:pt x="0" y="11520"/>
                    </a:cubicBezTo>
                    <a:cubicBezTo>
                      <a:pt x="1350" y="14400"/>
                      <a:pt x="2700" y="17280"/>
                      <a:pt x="4050" y="18720"/>
                    </a:cubicBezTo>
                    <a:cubicBezTo>
                      <a:pt x="5400" y="2016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0" name="Freeform 1623"/>
              <p:cNvSpPr/>
              <p:nvPr/>
            </p:nvSpPr>
            <p:spPr>
              <a:xfrm>
                <a:off x="2453545" y="1978800"/>
                <a:ext cx="6054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1" h="21600" extrusionOk="0">
                    <a:moveTo>
                      <a:pt x="9601" y="21600"/>
                    </a:moveTo>
                    <a:cubicBezTo>
                      <a:pt x="13651" y="21600"/>
                      <a:pt x="20401" y="12960"/>
                      <a:pt x="20401" y="10080"/>
                    </a:cubicBezTo>
                    <a:cubicBezTo>
                      <a:pt x="20401" y="7200"/>
                      <a:pt x="12301" y="0"/>
                      <a:pt x="9601" y="0"/>
                    </a:cubicBezTo>
                    <a:cubicBezTo>
                      <a:pt x="6901" y="0"/>
                      <a:pt x="-1199" y="8640"/>
                      <a:pt x="151" y="11520"/>
                    </a:cubicBezTo>
                    <a:cubicBezTo>
                      <a:pt x="151" y="14400"/>
                      <a:pt x="1501" y="17280"/>
                      <a:pt x="4201" y="18720"/>
                    </a:cubicBezTo>
                    <a:cubicBezTo>
                      <a:pt x="5551" y="20160"/>
                      <a:pt x="8251" y="21600"/>
                      <a:pt x="960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1" name="Freeform 1624"/>
              <p:cNvSpPr/>
              <p:nvPr/>
            </p:nvSpPr>
            <p:spPr>
              <a:xfrm>
                <a:off x="2615715" y="1977757"/>
                <a:ext cx="60487" cy="620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81" h="20400" extrusionOk="0">
                    <a:moveTo>
                      <a:pt x="10800" y="20400"/>
                    </a:moveTo>
                    <a:cubicBezTo>
                      <a:pt x="13500" y="19050"/>
                      <a:pt x="16200" y="19050"/>
                      <a:pt x="17550" y="16350"/>
                    </a:cubicBezTo>
                    <a:cubicBezTo>
                      <a:pt x="18900" y="15000"/>
                      <a:pt x="20250" y="12300"/>
                      <a:pt x="20250" y="10950"/>
                    </a:cubicBezTo>
                    <a:cubicBezTo>
                      <a:pt x="21600" y="6900"/>
                      <a:pt x="12150" y="-1200"/>
                      <a:pt x="9450" y="150"/>
                    </a:cubicBezTo>
                    <a:cubicBezTo>
                      <a:pt x="6750" y="150"/>
                      <a:pt x="0" y="8250"/>
                      <a:pt x="0" y="10950"/>
                    </a:cubicBezTo>
                    <a:cubicBezTo>
                      <a:pt x="0" y="13650"/>
                      <a:pt x="8100" y="20400"/>
                      <a:pt x="10800" y="2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2" name="Freeform 1625"/>
              <p:cNvSpPr/>
              <p:nvPr/>
            </p:nvSpPr>
            <p:spPr>
              <a:xfrm>
                <a:off x="2778318" y="1978800"/>
                <a:ext cx="64104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1600"/>
                      <a:pt x="21600" y="12960"/>
                      <a:pt x="21600" y="10080"/>
                    </a:cubicBezTo>
                    <a:cubicBezTo>
                      <a:pt x="20250" y="7200"/>
                      <a:pt x="13500" y="0"/>
                      <a:pt x="10800" y="0"/>
                    </a:cubicBezTo>
                    <a:cubicBezTo>
                      <a:pt x="8100" y="0"/>
                      <a:pt x="0" y="8640"/>
                      <a:pt x="0" y="11520"/>
                    </a:cubicBezTo>
                    <a:cubicBezTo>
                      <a:pt x="1350" y="12960"/>
                      <a:pt x="2700" y="17280"/>
                      <a:pt x="4050" y="18720"/>
                    </a:cubicBezTo>
                    <a:cubicBezTo>
                      <a:pt x="5400" y="20160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3" name="Freeform 1626"/>
              <p:cNvSpPr/>
              <p:nvPr/>
            </p:nvSpPr>
            <p:spPr>
              <a:xfrm>
                <a:off x="2944047" y="1978800"/>
                <a:ext cx="60977" cy="605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01" extrusionOk="0">
                    <a:moveTo>
                      <a:pt x="11520" y="20250"/>
                    </a:moveTo>
                    <a:cubicBezTo>
                      <a:pt x="14400" y="20250"/>
                      <a:pt x="21600" y="12150"/>
                      <a:pt x="21600" y="9450"/>
                    </a:cubicBezTo>
                    <a:cubicBezTo>
                      <a:pt x="21600" y="6750"/>
                      <a:pt x="12960" y="0"/>
                      <a:pt x="10080" y="0"/>
                    </a:cubicBezTo>
                    <a:cubicBezTo>
                      <a:pt x="7200" y="0"/>
                      <a:pt x="0" y="8100"/>
                      <a:pt x="0" y="10800"/>
                    </a:cubicBezTo>
                    <a:cubicBezTo>
                      <a:pt x="0" y="13500"/>
                      <a:pt x="8640" y="21600"/>
                      <a:pt x="1152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4" name="Freeform 1627"/>
              <p:cNvSpPr/>
              <p:nvPr/>
            </p:nvSpPr>
            <p:spPr>
              <a:xfrm>
                <a:off x="3114468" y="1977705"/>
                <a:ext cx="60487" cy="616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81" h="19342" extrusionOk="0">
                    <a:moveTo>
                      <a:pt x="10800" y="19200"/>
                    </a:moveTo>
                    <a:cubicBezTo>
                      <a:pt x="13500" y="19200"/>
                      <a:pt x="16200" y="17930"/>
                      <a:pt x="17550" y="15389"/>
                    </a:cubicBezTo>
                    <a:cubicBezTo>
                      <a:pt x="18900" y="14118"/>
                      <a:pt x="20250" y="11577"/>
                      <a:pt x="20250" y="9036"/>
                    </a:cubicBezTo>
                    <a:cubicBezTo>
                      <a:pt x="21600" y="6495"/>
                      <a:pt x="12150" y="-1129"/>
                      <a:pt x="9450" y="142"/>
                    </a:cubicBezTo>
                    <a:cubicBezTo>
                      <a:pt x="6750" y="142"/>
                      <a:pt x="0" y="7765"/>
                      <a:pt x="0" y="10306"/>
                    </a:cubicBezTo>
                    <a:cubicBezTo>
                      <a:pt x="0" y="12847"/>
                      <a:pt x="8100" y="20471"/>
                      <a:pt x="10800" y="19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5" name="Freeform 1628"/>
              <p:cNvSpPr/>
              <p:nvPr/>
            </p:nvSpPr>
            <p:spPr>
              <a:xfrm>
                <a:off x="7404679" y="652962"/>
                <a:ext cx="60487" cy="6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81" h="21600" extrusionOk="0">
                    <a:moveTo>
                      <a:pt x="9450" y="21600"/>
                    </a:moveTo>
                    <a:cubicBezTo>
                      <a:pt x="12150" y="21600"/>
                      <a:pt x="21600" y="13500"/>
                      <a:pt x="20250" y="10800"/>
                    </a:cubicBezTo>
                    <a:cubicBezTo>
                      <a:pt x="20250" y="8100"/>
                      <a:pt x="18900" y="5400"/>
                      <a:pt x="16200" y="4050"/>
                    </a:cubicBezTo>
                    <a:cubicBezTo>
                      <a:pt x="14850" y="1350"/>
                      <a:pt x="12150" y="1350"/>
                      <a:pt x="9450" y="0"/>
                    </a:cubicBezTo>
                    <a:cubicBezTo>
                      <a:pt x="8100" y="0"/>
                      <a:pt x="0" y="8100"/>
                      <a:pt x="0" y="10800"/>
                    </a:cubicBezTo>
                    <a:cubicBezTo>
                      <a:pt x="0" y="13500"/>
                      <a:pt x="6750" y="2025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6" name="Freeform 1629"/>
              <p:cNvSpPr/>
              <p:nvPr/>
            </p:nvSpPr>
            <p:spPr>
              <a:xfrm>
                <a:off x="12026349" y="1317879"/>
                <a:ext cx="65668" cy="60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00" extrusionOk="0">
                    <a:moveTo>
                      <a:pt x="10800" y="20400"/>
                    </a:moveTo>
                    <a:cubicBezTo>
                      <a:pt x="13500" y="20400"/>
                      <a:pt x="20250" y="13650"/>
                      <a:pt x="21600" y="10950"/>
                    </a:cubicBezTo>
                    <a:cubicBezTo>
                      <a:pt x="21600" y="6900"/>
                      <a:pt x="13500" y="-1200"/>
                      <a:pt x="10800" y="150"/>
                    </a:cubicBezTo>
                    <a:cubicBezTo>
                      <a:pt x="8100" y="150"/>
                      <a:pt x="5400" y="1500"/>
                      <a:pt x="2700" y="2850"/>
                    </a:cubicBezTo>
                    <a:cubicBezTo>
                      <a:pt x="1350" y="5550"/>
                      <a:pt x="1350" y="8250"/>
                      <a:pt x="0" y="9600"/>
                    </a:cubicBezTo>
                    <a:cubicBezTo>
                      <a:pt x="0" y="12300"/>
                      <a:pt x="8100" y="20400"/>
                      <a:pt x="10800" y="2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7" name="Freeform 1630"/>
              <p:cNvSpPr/>
              <p:nvPr/>
            </p:nvSpPr>
            <p:spPr>
              <a:xfrm>
                <a:off x="11865309" y="1317879"/>
                <a:ext cx="60545" cy="60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1" h="20400" extrusionOk="0">
                    <a:moveTo>
                      <a:pt x="9450" y="20400"/>
                    </a:moveTo>
                    <a:cubicBezTo>
                      <a:pt x="12150" y="20400"/>
                      <a:pt x="20250" y="13650"/>
                      <a:pt x="20250" y="10950"/>
                    </a:cubicBezTo>
                    <a:cubicBezTo>
                      <a:pt x="21600" y="6900"/>
                      <a:pt x="13500" y="-1200"/>
                      <a:pt x="10800" y="150"/>
                    </a:cubicBezTo>
                    <a:cubicBezTo>
                      <a:pt x="8100" y="150"/>
                      <a:pt x="5400" y="1500"/>
                      <a:pt x="2700" y="2850"/>
                    </a:cubicBezTo>
                    <a:cubicBezTo>
                      <a:pt x="1350" y="5550"/>
                      <a:pt x="1350" y="8250"/>
                      <a:pt x="0" y="9600"/>
                    </a:cubicBezTo>
                    <a:cubicBezTo>
                      <a:pt x="0" y="12300"/>
                      <a:pt x="6750" y="20400"/>
                      <a:pt x="9450" y="20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8" name="Freeform 1631"/>
              <p:cNvSpPr/>
              <p:nvPr/>
            </p:nvSpPr>
            <p:spPr>
              <a:xfrm>
                <a:off x="7076346" y="820255"/>
                <a:ext cx="64104" cy="594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450" y="21600"/>
                    </a:moveTo>
                    <a:cubicBezTo>
                      <a:pt x="12150" y="21600"/>
                      <a:pt x="20250" y="14400"/>
                      <a:pt x="21600" y="11520"/>
                    </a:cubicBezTo>
                    <a:cubicBezTo>
                      <a:pt x="21600" y="8640"/>
                      <a:pt x="14850" y="0"/>
                      <a:pt x="10800" y="0"/>
                    </a:cubicBezTo>
                    <a:cubicBezTo>
                      <a:pt x="8100" y="0"/>
                      <a:pt x="0" y="7200"/>
                      <a:pt x="0" y="10080"/>
                    </a:cubicBezTo>
                    <a:cubicBezTo>
                      <a:pt x="0" y="12960"/>
                      <a:pt x="6750" y="21600"/>
                      <a:pt x="945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19" name="Freeform 1632"/>
              <p:cNvSpPr/>
              <p:nvPr/>
            </p:nvSpPr>
            <p:spPr>
              <a:xfrm>
                <a:off x="12145174" y="4264619"/>
                <a:ext cx="31270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900" y="21600"/>
                    </a:moveTo>
                    <a:cubicBezTo>
                      <a:pt x="18900" y="20000"/>
                      <a:pt x="21600" y="19200"/>
                      <a:pt x="21600" y="17600"/>
                    </a:cubicBezTo>
                    <a:cubicBezTo>
                      <a:pt x="21600" y="15200"/>
                      <a:pt x="21600" y="13600"/>
                      <a:pt x="21600" y="11200"/>
                    </a:cubicBezTo>
                    <a:cubicBezTo>
                      <a:pt x="21600" y="8000"/>
                      <a:pt x="21600" y="5600"/>
                      <a:pt x="21600" y="2400"/>
                    </a:cubicBezTo>
                    <a:cubicBezTo>
                      <a:pt x="21600" y="1600"/>
                      <a:pt x="18900" y="800"/>
                      <a:pt x="18900" y="0"/>
                    </a:cubicBezTo>
                    <a:cubicBezTo>
                      <a:pt x="16200" y="800"/>
                      <a:pt x="16200" y="1600"/>
                      <a:pt x="13500" y="1600"/>
                    </a:cubicBezTo>
                    <a:cubicBezTo>
                      <a:pt x="2700" y="4000"/>
                      <a:pt x="2700" y="7200"/>
                      <a:pt x="0" y="10400"/>
                    </a:cubicBezTo>
                    <a:cubicBezTo>
                      <a:pt x="0" y="12800"/>
                      <a:pt x="5400" y="16000"/>
                      <a:pt x="8100" y="18400"/>
                    </a:cubicBezTo>
                    <a:cubicBezTo>
                      <a:pt x="8100" y="20000"/>
                      <a:pt x="13500" y="20800"/>
                      <a:pt x="189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0" name="Freeform 1633"/>
              <p:cNvSpPr/>
              <p:nvPr/>
            </p:nvSpPr>
            <p:spPr>
              <a:xfrm>
                <a:off x="12152321" y="4102016"/>
                <a:ext cx="24124" cy="1094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14" h="21600" extrusionOk="0">
                    <a:moveTo>
                      <a:pt x="15428" y="21600"/>
                    </a:moveTo>
                    <a:cubicBezTo>
                      <a:pt x="15428" y="20800"/>
                      <a:pt x="18514" y="20000"/>
                      <a:pt x="18514" y="19200"/>
                    </a:cubicBezTo>
                    <a:cubicBezTo>
                      <a:pt x="18514" y="16800"/>
                      <a:pt x="18514" y="13600"/>
                      <a:pt x="18514" y="11200"/>
                    </a:cubicBezTo>
                    <a:cubicBezTo>
                      <a:pt x="18514" y="8000"/>
                      <a:pt x="18514" y="4800"/>
                      <a:pt x="18514" y="1600"/>
                    </a:cubicBezTo>
                    <a:cubicBezTo>
                      <a:pt x="18514" y="1600"/>
                      <a:pt x="15428" y="800"/>
                      <a:pt x="15428" y="0"/>
                    </a:cubicBezTo>
                    <a:cubicBezTo>
                      <a:pt x="12343" y="0"/>
                      <a:pt x="12343" y="800"/>
                      <a:pt x="9257" y="800"/>
                    </a:cubicBezTo>
                    <a:cubicBezTo>
                      <a:pt x="-3086" y="5600"/>
                      <a:pt x="-3086" y="16000"/>
                      <a:pt x="9257" y="20000"/>
                    </a:cubicBezTo>
                    <a:cubicBezTo>
                      <a:pt x="12343" y="20800"/>
                      <a:pt x="12343" y="20800"/>
                      <a:pt x="1542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1" name="Freeform 1634"/>
              <p:cNvSpPr/>
              <p:nvPr/>
            </p:nvSpPr>
            <p:spPr>
              <a:xfrm>
                <a:off x="0" y="1814082"/>
                <a:ext cx="39915" cy="648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88" h="20350" extrusionOk="0">
                    <a:moveTo>
                      <a:pt x="9000" y="953"/>
                    </a:moveTo>
                    <a:cubicBezTo>
                      <a:pt x="7200" y="-318"/>
                      <a:pt x="3600" y="-318"/>
                      <a:pt x="1800" y="953"/>
                    </a:cubicBezTo>
                    <a:cubicBezTo>
                      <a:pt x="0" y="953"/>
                      <a:pt x="0" y="3494"/>
                      <a:pt x="0" y="4764"/>
                    </a:cubicBezTo>
                    <a:cubicBezTo>
                      <a:pt x="0" y="6035"/>
                      <a:pt x="0" y="8576"/>
                      <a:pt x="0" y="9847"/>
                    </a:cubicBezTo>
                    <a:cubicBezTo>
                      <a:pt x="0" y="11117"/>
                      <a:pt x="0" y="13658"/>
                      <a:pt x="0" y="16200"/>
                    </a:cubicBezTo>
                    <a:cubicBezTo>
                      <a:pt x="0" y="18741"/>
                      <a:pt x="5400" y="21282"/>
                      <a:pt x="9000" y="20011"/>
                    </a:cubicBezTo>
                    <a:cubicBezTo>
                      <a:pt x="19800" y="13658"/>
                      <a:pt x="21600" y="7306"/>
                      <a:pt x="9000" y="9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2" name="Freeform 1635"/>
              <p:cNvSpPr/>
              <p:nvPr/>
            </p:nvSpPr>
            <p:spPr>
              <a:xfrm>
                <a:off x="2295200" y="1487864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108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2600" y="19800"/>
                    </a:cubicBezTo>
                    <a:cubicBezTo>
                      <a:pt x="19800" y="19800"/>
                      <a:pt x="21600" y="16200"/>
                      <a:pt x="21600" y="9000"/>
                    </a:cubicBezTo>
                    <a:cubicBezTo>
                      <a:pt x="21600" y="18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3" name="Freeform 1636"/>
              <p:cNvSpPr/>
              <p:nvPr/>
            </p:nvSpPr>
            <p:spPr>
              <a:xfrm>
                <a:off x="2124780" y="1487695"/>
                <a:ext cx="48469" cy="456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124" extrusionOk="0">
                    <a:moveTo>
                      <a:pt x="10800" y="18700"/>
                    </a:moveTo>
                    <a:cubicBezTo>
                      <a:pt x="18000" y="18700"/>
                      <a:pt x="21600" y="15377"/>
                      <a:pt x="21600" y="8731"/>
                    </a:cubicBezTo>
                    <a:cubicBezTo>
                      <a:pt x="21600" y="2085"/>
                      <a:pt x="16200" y="-1238"/>
                      <a:pt x="9000" y="424"/>
                    </a:cubicBezTo>
                    <a:cubicBezTo>
                      <a:pt x="1800" y="424"/>
                      <a:pt x="0" y="3747"/>
                      <a:pt x="0" y="10393"/>
                    </a:cubicBezTo>
                    <a:cubicBezTo>
                      <a:pt x="0" y="17039"/>
                      <a:pt x="3600" y="20362"/>
                      <a:pt x="10800" y="18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4" name="Freeform 1637"/>
              <p:cNvSpPr/>
              <p:nvPr/>
            </p:nvSpPr>
            <p:spPr>
              <a:xfrm>
                <a:off x="6422808" y="828073"/>
                <a:ext cx="45460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9000" y="0"/>
                    </a:move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ubicBezTo>
                      <a:pt x="18000" y="21600"/>
                      <a:pt x="21600" y="17673"/>
                      <a:pt x="19800" y="9818"/>
                    </a:cubicBezTo>
                    <a:cubicBezTo>
                      <a:pt x="19800" y="1964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5" name="Freeform 1638"/>
              <p:cNvSpPr/>
              <p:nvPr/>
            </p:nvSpPr>
            <p:spPr>
              <a:xfrm>
                <a:off x="6585411" y="826411"/>
                <a:ext cx="48469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10800" y="450"/>
                    </a:moveTo>
                    <a:cubicBezTo>
                      <a:pt x="3600" y="-1350"/>
                      <a:pt x="0" y="2250"/>
                      <a:pt x="0" y="11250"/>
                    </a:cubicBezTo>
                    <a:cubicBezTo>
                      <a:pt x="0" y="18450"/>
                      <a:pt x="3600" y="20250"/>
                      <a:pt x="10800" y="20250"/>
                    </a:cubicBezTo>
                    <a:cubicBezTo>
                      <a:pt x="18000" y="20250"/>
                      <a:pt x="21600" y="16650"/>
                      <a:pt x="21600" y="11250"/>
                    </a:cubicBezTo>
                    <a:cubicBezTo>
                      <a:pt x="21600" y="4050"/>
                      <a:pt x="18000" y="450"/>
                      <a:pt x="10800" y="4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6" name="Freeform 1639"/>
              <p:cNvSpPr/>
              <p:nvPr/>
            </p:nvSpPr>
            <p:spPr>
              <a:xfrm>
                <a:off x="11211772" y="826429"/>
                <a:ext cx="45342" cy="470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124" extrusionOk="0">
                    <a:moveTo>
                      <a:pt x="9818" y="424"/>
                    </a:moveTo>
                    <a:cubicBezTo>
                      <a:pt x="1964" y="424"/>
                      <a:pt x="0" y="3747"/>
                      <a:pt x="0" y="10393"/>
                    </a:cubicBezTo>
                    <a:cubicBezTo>
                      <a:pt x="0" y="17039"/>
                      <a:pt x="3927" y="20362"/>
                      <a:pt x="11782" y="18700"/>
                    </a:cubicBezTo>
                    <a:cubicBezTo>
                      <a:pt x="19636" y="18700"/>
                      <a:pt x="21600" y="15377"/>
                      <a:pt x="21600" y="8731"/>
                    </a:cubicBezTo>
                    <a:cubicBezTo>
                      <a:pt x="21600" y="2085"/>
                      <a:pt x="17673" y="-1238"/>
                      <a:pt x="9818" y="4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7" name="Freeform 1640"/>
              <p:cNvSpPr/>
              <p:nvPr/>
            </p:nvSpPr>
            <p:spPr>
              <a:xfrm>
                <a:off x="11374374" y="828073"/>
                <a:ext cx="48469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7673"/>
                      <a:pt x="1800" y="21600"/>
                      <a:pt x="9000" y="21600"/>
                    </a:cubicBezTo>
                    <a:cubicBezTo>
                      <a:pt x="18000" y="21600"/>
                      <a:pt x="21600" y="19636"/>
                      <a:pt x="21600" y="9818"/>
                    </a:cubicBezTo>
                    <a:cubicBezTo>
                      <a:pt x="19800" y="1964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8" name="Freeform 1641"/>
              <p:cNvSpPr/>
              <p:nvPr/>
            </p:nvSpPr>
            <p:spPr>
              <a:xfrm>
                <a:off x="11544795" y="826411"/>
                <a:ext cx="48469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10800" y="450"/>
                    </a:moveTo>
                    <a:cubicBezTo>
                      <a:pt x="3600" y="450"/>
                      <a:pt x="0" y="2250"/>
                      <a:pt x="0" y="9450"/>
                    </a:cubicBezTo>
                    <a:cubicBezTo>
                      <a:pt x="0" y="16650"/>
                      <a:pt x="3600" y="20250"/>
                      <a:pt x="10800" y="20250"/>
                    </a:cubicBezTo>
                    <a:cubicBezTo>
                      <a:pt x="18000" y="20250"/>
                      <a:pt x="21600" y="18450"/>
                      <a:pt x="21600" y="11250"/>
                    </a:cubicBezTo>
                    <a:cubicBezTo>
                      <a:pt x="21600" y="2250"/>
                      <a:pt x="18000" y="-1350"/>
                      <a:pt x="10800" y="4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29" name="Freeform 1642"/>
              <p:cNvSpPr/>
              <p:nvPr/>
            </p:nvSpPr>
            <p:spPr>
              <a:xfrm>
                <a:off x="11710407" y="826370"/>
                <a:ext cx="45460" cy="454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68" extrusionOk="0">
                    <a:moveTo>
                      <a:pt x="20259" y="7668"/>
                    </a:moveTo>
                    <a:cubicBezTo>
                      <a:pt x="20259" y="2268"/>
                      <a:pt x="16659" y="-1332"/>
                      <a:pt x="9459" y="468"/>
                    </a:cubicBezTo>
                    <a:cubicBezTo>
                      <a:pt x="2259" y="468"/>
                      <a:pt x="-1341" y="4068"/>
                      <a:pt x="459" y="11268"/>
                    </a:cubicBezTo>
                    <a:cubicBezTo>
                      <a:pt x="459" y="18468"/>
                      <a:pt x="2259" y="20268"/>
                      <a:pt x="11259" y="20268"/>
                    </a:cubicBezTo>
                    <a:cubicBezTo>
                      <a:pt x="18459" y="20268"/>
                      <a:pt x="20259" y="16668"/>
                      <a:pt x="20259" y="76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0" name="Freeform 1643"/>
              <p:cNvSpPr/>
              <p:nvPr/>
            </p:nvSpPr>
            <p:spPr>
              <a:xfrm>
                <a:off x="11873127" y="826429"/>
                <a:ext cx="45480" cy="470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68" h="19124" extrusionOk="0">
                    <a:moveTo>
                      <a:pt x="12600" y="18700"/>
                    </a:moveTo>
                    <a:cubicBezTo>
                      <a:pt x="18000" y="18700"/>
                      <a:pt x="21600" y="15377"/>
                      <a:pt x="19800" y="8731"/>
                    </a:cubicBezTo>
                    <a:cubicBezTo>
                      <a:pt x="19800" y="2085"/>
                      <a:pt x="16200" y="-1238"/>
                      <a:pt x="9000" y="424"/>
                    </a:cubicBezTo>
                    <a:cubicBezTo>
                      <a:pt x="1800" y="424"/>
                      <a:pt x="0" y="3747"/>
                      <a:pt x="0" y="10393"/>
                    </a:cubicBezTo>
                    <a:cubicBezTo>
                      <a:pt x="0" y="17039"/>
                      <a:pt x="3600" y="20362"/>
                      <a:pt x="12600" y="18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1" name="Freeform 1644"/>
              <p:cNvSpPr/>
              <p:nvPr/>
            </p:nvSpPr>
            <p:spPr>
              <a:xfrm>
                <a:off x="12035730" y="828073"/>
                <a:ext cx="48469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9636"/>
                      <a:pt x="21600" y="9818"/>
                    </a:cubicBezTo>
                    <a:cubicBezTo>
                      <a:pt x="21600" y="1964"/>
                      <a:pt x="18000" y="0"/>
                      <a:pt x="10800" y="0"/>
                    </a:cubicBez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7673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2" name="Freeform 1645"/>
              <p:cNvSpPr/>
              <p:nvPr/>
            </p:nvSpPr>
            <p:spPr>
              <a:xfrm>
                <a:off x="5262700" y="1322135"/>
                <a:ext cx="46926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0800" y="21600"/>
                    </a:moveTo>
                    <a:cubicBezTo>
                      <a:pt x="18000" y="21600"/>
                      <a:pt x="21600" y="18000"/>
                      <a:pt x="19800" y="9000"/>
                    </a:cubicBezTo>
                    <a:cubicBezTo>
                      <a:pt x="19800" y="3600"/>
                      <a:pt x="16200" y="0"/>
                      <a:pt x="9000" y="0"/>
                    </a:cubicBezTo>
                    <a:cubicBezTo>
                      <a:pt x="1800" y="1800"/>
                      <a:pt x="0" y="5400"/>
                      <a:pt x="0" y="12600"/>
                    </a:cubicBezTo>
                    <a:cubicBezTo>
                      <a:pt x="0" y="198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3" name="Freeform 1646"/>
              <p:cNvSpPr/>
              <p:nvPr/>
            </p:nvSpPr>
            <p:spPr>
              <a:xfrm>
                <a:off x="5433120" y="998493"/>
                <a:ext cx="50033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1800" y="0"/>
                      <a:pt x="0" y="3927"/>
                      <a:pt x="0" y="11782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ubicBezTo>
                      <a:pt x="18000" y="21600"/>
                      <a:pt x="21600" y="19636"/>
                      <a:pt x="21600" y="11782"/>
                    </a:cubicBezTo>
                    <a:cubicBezTo>
                      <a:pt x="21600" y="1964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4" name="Freeform 1647"/>
              <p:cNvSpPr/>
              <p:nvPr/>
            </p:nvSpPr>
            <p:spPr>
              <a:xfrm>
                <a:off x="5595723" y="998493"/>
                <a:ext cx="48469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10800" y="19800"/>
                    </a:moveTo>
                    <a:cubicBezTo>
                      <a:pt x="18000" y="21600"/>
                      <a:pt x="21600" y="18000"/>
                      <a:pt x="21600" y="9000"/>
                    </a:cubicBezTo>
                    <a:cubicBezTo>
                      <a:pt x="21600" y="1800"/>
                      <a:pt x="18000" y="0"/>
                      <a:pt x="10800" y="0"/>
                    </a:cubicBezTo>
                    <a:cubicBezTo>
                      <a:pt x="3600" y="0"/>
                      <a:pt x="0" y="1800"/>
                      <a:pt x="0" y="9000"/>
                    </a:cubicBezTo>
                    <a:cubicBezTo>
                      <a:pt x="0" y="16200"/>
                      <a:pt x="3600" y="19800"/>
                      <a:pt x="10800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5" name="Freeform 1648"/>
              <p:cNvSpPr/>
              <p:nvPr/>
            </p:nvSpPr>
            <p:spPr>
              <a:xfrm>
                <a:off x="5761452" y="998493"/>
                <a:ext cx="45343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9636" y="21600"/>
                      <a:pt x="21600" y="19636"/>
                      <a:pt x="21600" y="11782"/>
                    </a:cubicBezTo>
                    <a:cubicBezTo>
                      <a:pt x="21600" y="3927"/>
                      <a:pt x="19636" y="0"/>
                      <a:pt x="11782" y="0"/>
                    </a:cubicBezTo>
                    <a:cubicBezTo>
                      <a:pt x="1964" y="0"/>
                      <a:pt x="0" y="1964"/>
                      <a:pt x="0" y="11782"/>
                    </a:cubicBezTo>
                    <a:cubicBezTo>
                      <a:pt x="0" y="19636"/>
                      <a:pt x="3927" y="21600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6" name="Freeform 1649"/>
              <p:cNvSpPr/>
              <p:nvPr/>
            </p:nvSpPr>
            <p:spPr>
              <a:xfrm>
                <a:off x="5924055" y="998493"/>
                <a:ext cx="48469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818"/>
                    </a:moveTo>
                    <a:cubicBezTo>
                      <a:pt x="19800" y="1964"/>
                      <a:pt x="16200" y="0"/>
                      <a:pt x="9000" y="0"/>
                    </a:cubicBezTo>
                    <a:cubicBezTo>
                      <a:pt x="1800" y="0"/>
                      <a:pt x="0" y="3927"/>
                      <a:pt x="0" y="11782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ubicBezTo>
                      <a:pt x="18000" y="21600"/>
                      <a:pt x="21600" y="17673"/>
                      <a:pt x="21600" y="981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7" name="Freeform 1650"/>
              <p:cNvSpPr/>
              <p:nvPr/>
            </p:nvSpPr>
            <p:spPr>
              <a:xfrm>
                <a:off x="5101661" y="1325164"/>
                <a:ext cx="43778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9818" y="450"/>
                    </a:moveTo>
                    <a:cubicBezTo>
                      <a:pt x="1964" y="450"/>
                      <a:pt x="0" y="2250"/>
                      <a:pt x="0" y="9450"/>
                    </a:cubicBezTo>
                    <a:cubicBezTo>
                      <a:pt x="0" y="16650"/>
                      <a:pt x="1964" y="20250"/>
                      <a:pt x="9818" y="20250"/>
                    </a:cubicBezTo>
                    <a:cubicBezTo>
                      <a:pt x="17673" y="20250"/>
                      <a:pt x="21600" y="18450"/>
                      <a:pt x="21600" y="11250"/>
                    </a:cubicBezTo>
                    <a:cubicBezTo>
                      <a:pt x="21600" y="2250"/>
                      <a:pt x="19636" y="-1350"/>
                      <a:pt x="9818" y="4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8" name="Freeform 1651"/>
              <p:cNvSpPr/>
              <p:nvPr/>
            </p:nvSpPr>
            <p:spPr>
              <a:xfrm>
                <a:off x="4773328" y="1325164"/>
                <a:ext cx="45440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9000" y="20250"/>
                    </a:moveTo>
                    <a:cubicBezTo>
                      <a:pt x="16200" y="20250"/>
                      <a:pt x="19800" y="18450"/>
                      <a:pt x="19800" y="11250"/>
                    </a:cubicBezTo>
                    <a:cubicBezTo>
                      <a:pt x="21600" y="2250"/>
                      <a:pt x="18000" y="-1350"/>
                      <a:pt x="9000" y="450"/>
                    </a:cubicBezTo>
                    <a:cubicBezTo>
                      <a:pt x="1800" y="450"/>
                      <a:pt x="0" y="2250"/>
                      <a:pt x="0" y="9450"/>
                    </a:cubicBezTo>
                    <a:cubicBezTo>
                      <a:pt x="0" y="16650"/>
                      <a:pt x="1800" y="20250"/>
                      <a:pt x="9000" y="202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39" name="Freeform 1652"/>
              <p:cNvSpPr/>
              <p:nvPr/>
            </p:nvSpPr>
            <p:spPr>
              <a:xfrm>
                <a:off x="6094476" y="998493"/>
                <a:ext cx="48469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3927"/>
                      <a:pt x="0" y="11782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ubicBezTo>
                      <a:pt x="18000" y="21600"/>
                      <a:pt x="21600" y="19636"/>
                      <a:pt x="21600" y="11782"/>
                    </a:cubicBezTo>
                    <a:cubicBezTo>
                      <a:pt x="21600" y="1964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0" name="Freeform 1653"/>
              <p:cNvSpPr/>
              <p:nvPr/>
            </p:nvSpPr>
            <p:spPr>
              <a:xfrm>
                <a:off x="6260205" y="998493"/>
                <a:ext cx="45343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21600"/>
                    </a:moveTo>
                    <a:cubicBezTo>
                      <a:pt x="19636" y="21600"/>
                      <a:pt x="21600" y="19636"/>
                      <a:pt x="21600" y="9818"/>
                    </a:cubicBezTo>
                    <a:cubicBezTo>
                      <a:pt x="21600" y="1964"/>
                      <a:pt x="17673" y="0"/>
                      <a:pt x="9818" y="0"/>
                    </a:cubicBezTo>
                    <a:cubicBezTo>
                      <a:pt x="1964" y="0"/>
                      <a:pt x="0" y="3927"/>
                      <a:pt x="0" y="11782"/>
                    </a:cubicBezTo>
                    <a:cubicBezTo>
                      <a:pt x="0" y="19636"/>
                      <a:pt x="1964" y="21600"/>
                      <a:pt x="981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1" name="Freeform 1654"/>
              <p:cNvSpPr/>
              <p:nvPr/>
            </p:nvSpPr>
            <p:spPr>
              <a:xfrm>
                <a:off x="11544795" y="998493"/>
                <a:ext cx="48469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0" y="9000"/>
                    </a:moveTo>
                    <a:cubicBezTo>
                      <a:pt x="0" y="16200"/>
                      <a:pt x="3600" y="19800"/>
                      <a:pt x="10800" y="198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ubicBezTo>
                      <a:pt x="21600" y="1800"/>
                      <a:pt x="18000" y="0"/>
                      <a:pt x="10800" y="0"/>
                    </a:cubicBezTo>
                    <a:cubicBezTo>
                      <a:pt x="3600" y="0"/>
                      <a:pt x="0" y="1800"/>
                      <a:pt x="0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2" name="Freeform 1655"/>
              <p:cNvSpPr/>
              <p:nvPr/>
            </p:nvSpPr>
            <p:spPr>
              <a:xfrm>
                <a:off x="11710524" y="998493"/>
                <a:ext cx="45342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0"/>
                    </a:moveTo>
                    <a:cubicBezTo>
                      <a:pt x="1964" y="0"/>
                      <a:pt x="0" y="3927"/>
                      <a:pt x="0" y="11782"/>
                    </a:cubicBezTo>
                    <a:cubicBezTo>
                      <a:pt x="0" y="19636"/>
                      <a:pt x="1964" y="21600"/>
                      <a:pt x="9818" y="21600"/>
                    </a:cubicBezTo>
                    <a:cubicBezTo>
                      <a:pt x="19636" y="21600"/>
                      <a:pt x="21600" y="17673"/>
                      <a:pt x="21600" y="9818"/>
                    </a:cubicBezTo>
                    <a:cubicBezTo>
                      <a:pt x="21600" y="1964"/>
                      <a:pt x="17673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3" name="Freeform 1656"/>
              <p:cNvSpPr/>
              <p:nvPr/>
            </p:nvSpPr>
            <p:spPr>
              <a:xfrm>
                <a:off x="11873127" y="998493"/>
                <a:ext cx="45459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9000" y="0"/>
                    </a:moveTo>
                    <a:cubicBezTo>
                      <a:pt x="1800" y="0"/>
                      <a:pt x="0" y="3927"/>
                      <a:pt x="0" y="11782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ubicBezTo>
                      <a:pt x="18000" y="21600"/>
                      <a:pt x="21600" y="17673"/>
                      <a:pt x="19800" y="9818"/>
                    </a:cubicBezTo>
                    <a:cubicBezTo>
                      <a:pt x="19800" y="1964"/>
                      <a:pt x="162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4" name="Freeform 1657"/>
              <p:cNvSpPr/>
              <p:nvPr/>
            </p:nvSpPr>
            <p:spPr>
              <a:xfrm>
                <a:off x="12035730" y="998493"/>
                <a:ext cx="48469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7673"/>
                      <a:pt x="21600" y="9818"/>
                    </a:cubicBezTo>
                    <a:cubicBezTo>
                      <a:pt x="21600" y="1964"/>
                      <a:pt x="18000" y="0"/>
                      <a:pt x="10800" y="0"/>
                    </a:cubicBezTo>
                    <a:cubicBezTo>
                      <a:pt x="3600" y="0"/>
                      <a:pt x="0" y="3927"/>
                      <a:pt x="0" y="11782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5" name="Freeform 1658"/>
              <p:cNvSpPr/>
              <p:nvPr/>
            </p:nvSpPr>
            <p:spPr>
              <a:xfrm>
                <a:off x="4773328" y="1159532"/>
                <a:ext cx="4544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1600" extrusionOk="0">
                    <a:moveTo>
                      <a:pt x="9000" y="21600"/>
                    </a:moveTo>
                    <a:cubicBezTo>
                      <a:pt x="16200" y="21600"/>
                      <a:pt x="19800" y="18000"/>
                      <a:pt x="19800" y="10800"/>
                    </a:cubicBezTo>
                    <a:cubicBezTo>
                      <a:pt x="21600" y="3600"/>
                      <a:pt x="180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1800" y="21600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6" name="Freeform 1659"/>
              <p:cNvSpPr/>
              <p:nvPr/>
            </p:nvSpPr>
            <p:spPr>
              <a:xfrm>
                <a:off x="4934368" y="1159532"/>
                <a:ext cx="50032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19800"/>
                      <a:pt x="90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7" name="Freeform 1660"/>
              <p:cNvSpPr/>
              <p:nvPr/>
            </p:nvSpPr>
            <p:spPr>
              <a:xfrm>
                <a:off x="5099980" y="1159532"/>
                <a:ext cx="4545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1259" y="21600"/>
                    </a:moveTo>
                    <a:cubicBezTo>
                      <a:pt x="18459" y="21600"/>
                      <a:pt x="20259" y="18000"/>
                      <a:pt x="20259" y="10800"/>
                    </a:cubicBezTo>
                    <a:cubicBezTo>
                      <a:pt x="20259" y="3600"/>
                      <a:pt x="16659" y="0"/>
                      <a:pt x="9459" y="0"/>
                    </a:cubicBezTo>
                    <a:cubicBezTo>
                      <a:pt x="2259" y="0"/>
                      <a:pt x="-1341" y="3600"/>
                      <a:pt x="459" y="12600"/>
                    </a:cubicBezTo>
                    <a:cubicBezTo>
                      <a:pt x="459" y="18000"/>
                      <a:pt x="4059" y="21600"/>
                      <a:pt x="1125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8" name="Freeform 1661"/>
              <p:cNvSpPr/>
              <p:nvPr/>
            </p:nvSpPr>
            <p:spPr>
              <a:xfrm>
                <a:off x="5262700" y="1159532"/>
                <a:ext cx="46906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1600" extrusionOk="0">
                    <a:moveTo>
                      <a:pt x="0" y="10800"/>
                    </a:moveTo>
                    <a:cubicBezTo>
                      <a:pt x="0" y="18000"/>
                      <a:pt x="1800" y="21600"/>
                      <a:pt x="9000" y="21600"/>
                    </a:cubicBezTo>
                    <a:cubicBezTo>
                      <a:pt x="16200" y="21600"/>
                      <a:pt x="19800" y="18000"/>
                      <a:pt x="19800" y="10800"/>
                    </a:cubicBezTo>
                    <a:cubicBezTo>
                      <a:pt x="21600" y="3600"/>
                      <a:pt x="180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49" name="Freeform 1662"/>
              <p:cNvSpPr/>
              <p:nvPr/>
            </p:nvSpPr>
            <p:spPr>
              <a:xfrm>
                <a:off x="5433120" y="1159532"/>
                <a:ext cx="50033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2600" y="21600"/>
                    </a:cubicBezTo>
                    <a:cubicBezTo>
                      <a:pt x="18000" y="19800"/>
                      <a:pt x="21600" y="16200"/>
                      <a:pt x="21600" y="9000"/>
                    </a:cubicBezTo>
                    <a:cubicBezTo>
                      <a:pt x="19800" y="3600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0" name="Freeform 1663"/>
              <p:cNvSpPr/>
              <p:nvPr/>
            </p:nvSpPr>
            <p:spPr>
              <a:xfrm>
                <a:off x="5595723" y="1159532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9800" y="21600"/>
                      <a:pt x="21600" y="18000"/>
                      <a:pt x="21600" y="90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1" name="Freeform 1664"/>
              <p:cNvSpPr/>
              <p:nvPr/>
            </p:nvSpPr>
            <p:spPr>
              <a:xfrm>
                <a:off x="5761452" y="1159532"/>
                <a:ext cx="46906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1600" extrusionOk="0">
                    <a:moveTo>
                      <a:pt x="9000" y="21600"/>
                    </a:moveTo>
                    <a:cubicBezTo>
                      <a:pt x="18000" y="21600"/>
                      <a:pt x="21600" y="18000"/>
                      <a:pt x="19800" y="9000"/>
                    </a:cubicBezTo>
                    <a:cubicBezTo>
                      <a:pt x="19800" y="3600"/>
                      <a:pt x="162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1800" y="21600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2" name="Freeform 1665"/>
              <p:cNvSpPr/>
              <p:nvPr/>
            </p:nvSpPr>
            <p:spPr>
              <a:xfrm>
                <a:off x="5924055" y="1159532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ubicBezTo>
                      <a:pt x="19800" y="3600"/>
                      <a:pt x="162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3" name="Freeform 1666"/>
              <p:cNvSpPr/>
              <p:nvPr/>
            </p:nvSpPr>
            <p:spPr>
              <a:xfrm>
                <a:off x="11873127" y="1159532"/>
                <a:ext cx="4545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9000" y="0"/>
                    </a:move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19800" y="9000"/>
                    </a:cubicBezTo>
                    <a:cubicBezTo>
                      <a:pt x="19800" y="1800"/>
                      <a:pt x="162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4" name="Freeform 1667"/>
              <p:cNvSpPr/>
              <p:nvPr/>
            </p:nvSpPr>
            <p:spPr>
              <a:xfrm>
                <a:off x="4110292" y="1820887"/>
                <a:ext cx="4545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9459" y="0"/>
                    </a:moveTo>
                    <a:cubicBezTo>
                      <a:pt x="2259" y="1800"/>
                      <a:pt x="-1341" y="5400"/>
                      <a:pt x="459" y="12600"/>
                    </a:cubicBezTo>
                    <a:cubicBezTo>
                      <a:pt x="459" y="18000"/>
                      <a:pt x="4059" y="21600"/>
                      <a:pt x="11259" y="21600"/>
                    </a:cubicBezTo>
                    <a:cubicBezTo>
                      <a:pt x="18459" y="21600"/>
                      <a:pt x="20259" y="18000"/>
                      <a:pt x="20259" y="10800"/>
                    </a:cubicBezTo>
                    <a:cubicBezTo>
                      <a:pt x="20259" y="3600"/>
                      <a:pt x="16659" y="0"/>
                      <a:pt x="945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5" name="Freeform 1668"/>
              <p:cNvSpPr/>
              <p:nvPr/>
            </p:nvSpPr>
            <p:spPr>
              <a:xfrm>
                <a:off x="3946243" y="1820887"/>
                <a:ext cx="4846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9800"/>
                      <a:pt x="21600" y="126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6" name="Freeform 1669"/>
              <p:cNvSpPr/>
              <p:nvPr/>
            </p:nvSpPr>
            <p:spPr>
              <a:xfrm>
                <a:off x="3783640" y="1820887"/>
                <a:ext cx="4846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1800" y="1800"/>
                      <a:pt x="0" y="5400"/>
                      <a:pt x="0" y="12600"/>
                    </a:cubicBezTo>
                    <a:cubicBezTo>
                      <a:pt x="0" y="198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19800" y="3600"/>
                      <a:pt x="162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7" name="Freeform 1670"/>
              <p:cNvSpPr/>
              <p:nvPr/>
            </p:nvSpPr>
            <p:spPr>
              <a:xfrm>
                <a:off x="3613220" y="1820887"/>
                <a:ext cx="4545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08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1800" y="21600"/>
                      <a:pt x="9000" y="21600"/>
                    </a:cubicBezTo>
                    <a:cubicBezTo>
                      <a:pt x="16200" y="21600"/>
                      <a:pt x="19800" y="19800"/>
                      <a:pt x="19800" y="12600"/>
                    </a:cubicBezTo>
                    <a:cubicBezTo>
                      <a:pt x="21600" y="5400"/>
                      <a:pt x="18000" y="180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8" name="Freeform 1671"/>
              <p:cNvSpPr/>
              <p:nvPr/>
            </p:nvSpPr>
            <p:spPr>
              <a:xfrm>
                <a:off x="3447491" y="1820887"/>
                <a:ext cx="4846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600" y="21600"/>
                    </a:moveTo>
                    <a:cubicBezTo>
                      <a:pt x="198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9800"/>
                      <a:pt x="3600" y="21600"/>
                      <a:pt x="12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59" name="Freeform 1672"/>
              <p:cNvSpPr/>
              <p:nvPr/>
            </p:nvSpPr>
            <p:spPr>
              <a:xfrm>
                <a:off x="3284888" y="1820887"/>
                <a:ext cx="4846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21600"/>
                    </a:move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0" name="Freeform 1673"/>
              <p:cNvSpPr/>
              <p:nvPr/>
            </p:nvSpPr>
            <p:spPr>
              <a:xfrm>
                <a:off x="3122285" y="1820887"/>
                <a:ext cx="45342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0"/>
                    </a:moveTo>
                    <a:cubicBezTo>
                      <a:pt x="3927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ubicBezTo>
                      <a:pt x="19636" y="21600"/>
                      <a:pt x="21600" y="18000"/>
                      <a:pt x="21600" y="10800"/>
                    </a:cubicBezTo>
                    <a:cubicBezTo>
                      <a:pt x="21600" y="3600"/>
                      <a:pt x="19636" y="0"/>
                      <a:pt x="1178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1" name="Freeform 1674"/>
              <p:cNvSpPr/>
              <p:nvPr/>
            </p:nvSpPr>
            <p:spPr>
              <a:xfrm>
                <a:off x="2951865" y="1820887"/>
                <a:ext cx="45342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0"/>
                    </a:move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ubicBezTo>
                      <a:pt x="19636" y="21600"/>
                      <a:pt x="21600" y="18000"/>
                      <a:pt x="21600" y="10800"/>
                    </a:cubicBezTo>
                    <a:cubicBezTo>
                      <a:pt x="21600" y="3600"/>
                      <a:pt x="17673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2" name="Freeform 1675"/>
              <p:cNvSpPr/>
              <p:nvPr/>
            </p:nvSpPr>
            <p:spPr>
              <a:xfrm>
                <a:off x="2786135" y="1820887"/>
                <a:ext cx="4846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180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3" name="Freeform 1676"/>
              <p:cNvSpPr/>
              <p:nvPr/>
            </p:nvSpPr>
            <p:spPr>
              <a:xfrm>
                <a:off x="2623532" y="1820887"/>
                <a:ext cx="45460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9000" y="21600"/>
                    </a:moveTo>
                    <a:cubicBezTo>
                      <a:pt x="16200" y="21600"/>
                      <a:pt x="19800" y="19800"/>
                      <a:pt x="19800" y="126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1800" y="21600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4" name="Freeform 1677"/>
              <p:cNvSpPr/>
              <p:nvPr/>
            </p:nvSpPr>
            <p:spPr>
              <a:xfrm>
                <a:off x="2460930" y="1820887"/>
                <a:ext cx="45342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21600"/>
                    </a:moveTo>
                    <a:cubicBezTo>
                      <a:pt x="19636" y="21600"/>
                      <a:pt x="21600" y="18000"/>
                      <a:pt x="21600" y="9000"/>
                    </a:cubicBezTo>
                    <a:cubicBezTo>
                      <a:pt x="21600" y="3600"/>
                      <a:pt x="17673" y="0"/>
                      <a:pt x="9818" y="0"/>
                    </a:cubicBezTo>
                    <a:cubicBezTo>
                      <a:pt x="1964" y="180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5" name="Freeform 1678"/>
              <p:cNvSpPr/>
              <p:nvPr/>
            </p:nvSpPr>
            <p:spPr>
              <a:xfrm>
                <a:off x="2295200" y="1820887"/>
                <a:ext cx="4846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180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ubicBezTo>
                      <a:pt x="21600" y="36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6" name="Freeform 1679"/>
              <p:cNvSpPr/>
              <p:nvPr/>
            </p:nvSpPr>
            <p:spPr>
              <a:xfrm>
                <a:off x="2124780" y="1820887"/>
                <a:ext cx="4846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1800" y="1800"/>
                      <a:pt x="0" y="5400"/>
                      <a:pt x="0" y="126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7" name="Freeform 1680"/>
              <p:cNvSpPr/>
              <p:nvPr/>
            </p:nvSpPr>
            <p:spPr>
              <a:xfrm>
                <a:off x="1962177" y="1820887"/>
                <a:ext cx="45342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0"/>
                    </a:move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9800"/>
                      <a:pt x="3927" y="21600"/>
                      <a:pt x="11782" y="21600"/>
                    </a:cubicBezTo>
                    <a:cubicBezTo>
                      <a:pt x="19636" y="21600"/>
                      <a:pt x="21600" y="18000"/>
                      <a:pt x="21600" y="10800"/>
                    </a:cubicBezTo>
                    <a:cubicBezTo>
                      <a:pt x="21600" y="3600"/>
                      <a:pt x="17673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8" name="Freeform 1681"/>
              <p:cNvSpPr/>
              <p:nvPr/>
            </p:nvSpPr>
            <p:spPr>
              <a:xfrm>
                <a:off x="1796447" y="1820887"/>
                <a:ext cx="4846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12600"/>
                    </a:cubicBezTo>
                    <a:cubicBezTo>
                      <a:pt x="21600" y="3600"/>
                      <a:pt x="198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69" name="Freeform 1682"/>
              <p:cNvSpPr/>
              <p:nvPr/>
            </p:nvSpPr>
            <p:spPr>
              <a:xfrm>
                <a:off x="1633844" y="1820887"/>
                <a:ext cx="48469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8000"/>
                      <a:pt x="3600" y="21600"/>
                      <a:pt x="90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0" name="Freeform 1683"/>
              <p:cNvSpPr/>
              <p:nvPr/>
            </p:nvSpPr>
            <p:spPr>
              <a:xfrm>
                <a:off x="4111973" y="1322135"/>
                <a:ext cx="4544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1600" extrusionOk="0">
                    <a:moveTo>
                      <a:pt x="9000" y="0"/>
                    </a:moveTo>
                    <a:cubicBezTo>
                      <a:pt x="1800" y="1800"/>
                      <a:pt x="0" y="3600"/>
                      <a:pt x="0" y="10800"/>
                    </a:cubicBezTo>
                    <a:cubicBezTo>
                      <a:pt x="0" y="18000"/>
                      <a:pt x="1800" y="21600"/>
                      <a:pt x="9000" y="21600"/>
                    </a:cubicBezTo>
                    <a:cubicBezTo>
                      <a:pt x="18000" y="21600"/>
                      <a:pt x="21600" y="18000"/>
                      <a:pt x="19800" y="10800"/>
                    </a:cubicBezTo>
                    <a:cubicBezTo>
                      <a:pt x="19800" y="3600"/>
                      <a:pt x="162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1" name="Freeform 1684"/>
              <p:cNvSpPr/>
              <p:nvPr/>
            </p:nvSpPr>
            <p:spPr>
              <a:xfrm>
                <a:off x="4274575" y="1322135"/>
                <a:ext cx="4847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19800" y="3600"/>
                      <a:pt x="16200" y="0"/>
                      <a:pt x="9000" y="0"/>
                    </a:cubicBezTo>
                    <a:cubicBezTo>
                      <a:pt x="1800" y="1800"/>
                      <a:pt x="0" y="3600"/>
                      <a:pt x="0" y="126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2" name="Freeform 1685"/>
              <p:cNvSpPr/>
              <p:nvPr/>
            </p:nvSpPr>
            <p:spPr>
              <a:xfrm>
                <a:off x="12035730" y="1159532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600" y="21600"/>
                    </a:moveTo>
                    <a:cubicBezTo>
                      <a:pt x="18000" y="19800"/>
                      <a:pt x="21600" y="18000"/>
                      <a:pt x="21600" y="90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2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3" name="Freeform 1686"/>
              <p:cNvSpPr/>
              <p:nvPr/>
            </p:nvSpPr>
            <p:spPr>
              <a:xfrm>
                <a:off x="4610725" y="1650467"/>
                <a:ext cx="4377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0"/>
                    </a:move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ubicBezTo>
                      <a:pt x="17673" y="21600"/>
                      <a:pt x="21600" y="18000"/>
                      <a:pt x="21600" y="10800"/>
                    </a:cubicBezTo>
                    <a:cubicBezTo>
                      <a:pt x="21600" y="3600"/>
                      <a:pt x="19636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4" name="Freeform 1687"/>
              <p:cNvSpPr/>
              <p:nvPr/>
            </p:nvSpPr>
            <p:spPr>
              <a:xfrm>
                <a:off x="4435615" y="1650467"/>
                <a:ext cx="50032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5" name="Freeform 1688"/>
              <p:cNvSpPr/>
              <p:nvPr/>
            </p:nvSpPr>
            <p:spPr>
              <a:xfrm>
                <a:off x="4274575" y="1650467"/>
                <a:ext cx="4847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6" name="Freeform 1689"/>
              <p:cNvSpPr/>
              <p:nvPr/>
            </p:nvSpPr>
            <p:spPr>
              <a:xfrm>
                <a:off x="4111973" y="1650467"/>
                <a:ext cx="4545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9800" y="9000"/>
                    </a:moveTo>
                    <a:cubicBezTo>
                      <a:pt x="19800" y="1800"/>
                      <a:pt x="162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19800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7" name="Freeform 1690"/>
              <p:cNvSpPr/>
              <p:nvPr/>
            </p:nvSpPr>
            <p:spPr>
              <a:xfrm>
                <a:off x="3946243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9800" y="21600"/>
                      <a:pt x="21600" y="16200"/>
                      <a:pt x="21600" y="9000"/>
                    </a:cubicBezTo>
                    <a:cubicBezTo>
                      <a:pt x="21600" y="1800"/>
                      <a:pt x="16200" y="0"/>
                      <a:pt x="90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180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8" name="Freeform 1691"/>
              <p:cNvSpPr/>
              <p:nvPr/>
            </p:nvSpPr>
            <p:spPr>
              <a:xfrm>
                <a:off x="3783640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198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79" name="Freeform 1692"/>
              <p:cNvSpPr/>
              <p:nvPr/>
            </p:nvSpPr>
            <p:spPr>
              <a:xfrm>
                <a:off x="3613220" y="1650467"/>
                <a:ext cx="4545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0800" y="21600"/>
                    </a:moveTo>
                    <a:cubicBezTo>
                      <a:pt x="18000" y="21600"/>
                      <a:pt x="21600" y="16200"/>
                      <a:pt x="19800" y="9000"/>
                    </a:cubicBezTo>
                    <a:cubicBezTo>
                      <a:pt x="19800" y="1800"/>
                      <a:pt x="162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0" name="Freeform 1693"/>
              <p:cNvSpPr/>
              <p:nvPr/>
            </p:nvSpPr>
            <p:spPr>
              <a:xfrm>
                <a:off x="3447491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98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1" name="Freeform 1694"/>
              <p:cNvSpPr/>
              <p:nvPr/>
            </p:nvSpPr>
            <p:spPr>
              <a:xfrm>
                <a:off x="3284888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90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2" name="Freeform 1695"/>
              <p:cNvSpPr/>
              <p:nvPr/>
            </p:nvSpPr>
            <p:spPr>
              <a:xfrm>
                <a:off x="3122285" y="1650467"/>
                <a:ext cx="45342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21600"/>
                    </a:moveTo>
                    <a:cubicBezTo>
                      <a:pt x="19636" y="21600"/>
                      <a:pt x="21600" y="18000"/>
                      <a:pt x="21600" y="10800"/>
                    </a:cubicBezTo>
                    <a:cubicBezTo>
                      <a:pt x="21600" y="3600"/>
                      <a:pt x="19636" y="0"/>
                      <a:pt x="11782" y="0"/>
                    </a:cubicBezTo>
                    <a:cubicBezTo>
                      <a:pt x="3927" y="0"/>
                      <a:pt x="0" y="3600"/>
                      <a:pt x="0" y="10800"/>
                    </a:cubicBezTo>
                    <a:cubicBezTo>
                      <a:pt x="0" y="18000"/>
                      <a:pt x="1964" y="19800"/>
                      <a:pt x="981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3" name="Freeform 1696"/>
              <p:cNvSpPr/>
              <p:nvPr/>
            </p:nvSpPr>
            <p:spPr>
              <a:xfrm>
                <a:off x="2951865" y="1650467"/>
                <a:ext cx="45342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000"/>
                    </a:moveTo>
                    <a:cubicBezTo>
                      <a:pt x="21600" y="3600"/>
                      <a:pt x="17673" y="0"/>
                      <a:pt x="9818" y="0"/>
                    </a:cubicBez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ubicBezTo>
                      <a:pt x="19636" y="21600"/>
                      <a:pt x="21600" y="18000"/>
                      <a:pt x="21600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4" name="Oval 1697"/>
              <p:cNvSpPr/>
              <p:nvPr/>
            </p:nvSpPr>
            <p:spPr>
              <a:xfrm>
                <a:off x="2786135" y="1650467"/>
                <a:ext cx="48469" cy="48469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5" name="Freeform 1698"/>
              <p:cNvSpPr/>
              <p:nvPr/>
            </p:nvSpPr>
            <p:spPr>
              <a:xfrm>
                <a:off x="2623532" y="1650467"/>
                <a:ext cx="4546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0800" y="21600"/>
                    </a:moveTo>
                    <a:cubicBezTo>
                      <a:pt x="18000" y="19800"/>
                      <a:pt x="21600" y="16200"/>
                      <a:pt x="19800" y="9000"/>
                    </a:cubicBezTo>
                    <a:cubicBezTo>
                      <a:pt x="19800" y="3600"/>
                      <a:pt x="18000" y="0"/>
                      <a:pt x="90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6" name="Freeform 1699"/>
              <p:cNvSpPr/>
              <p:nvPr/>
            </p:nvSpPr>
            <p:spPr>
              <a:xfrm>
                <a:off x="2460930" y="1650467"/>
                <a:ext cx="45342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21600"/>
                    </a:moveTo>
                    <a:cubicBezTo>
                      <a:pt x="17673" y="21600"/>
                      <a:pt x="21600" y="18000"/>
                      <a:pt x="21600" y="10800"/>
                    </a:cubicBezTo>
                    <a:cubicBezTo>
                      <a:pt x="21600" y="3600"/>
                      <a:pt x="19636" y="0"/>
                      <a:pt x="9818" y="0"/>
                    </a:cubicBez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7" name="Freeform 1700"/>
              <p:cNvSpPr/>
              <p:nvPr/>
            </p:nvSpPr>
            <p:spPr>
              <a:xfrm>
                <a:off x="2295200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600" y="21600"/>
                    </a:moveTo>
                    <a:cubicBezTo>
                      <a:pt x="19800" y="19800"/>
                      <a:pt x="21600" y="16200"/>
                      <a:pt x="21600" y="90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2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8" name="Freeform 1701"/>
              <p:cNvSpPr/>
              <p:nvPr/>
            </p:nvSpPr>
            <p:spPr>
              <a:xfrm>
                <a:off x="2124780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000"/>
                    </a:moveTo>
                    <a:cubicBezTo>
                      <a:pt x="19800" y="1800"/>
                      <a:pt x="162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6200"/>
                      <a:pt x="21600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89" name="Freeform 1702"/>
              <p:cNvSpPr/>
              <p:nvPr/>
            </p:nvSpPr>
            <p:spPr>
              <a:xfrm>
                <a:off x="1962177" y="1650467"/>
                <a:ext cx="4545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9800" y="9000"/>
                    </a:moveTo>
                    <a:cubicBezTo>
                      <a:pt x="19800" y="1800"/>
                      <a:pt x="162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19800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0" name="Freeform 1703"/>
              <p:cNvSpPr/>
              <p:nvPr/>
            </p:nvSpPr>
            <p:spPr>
              <a:xfrm>
                <a:off x="1796447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98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1" name="Freeform 1704"/>
              <p:cNvSpPr/>
              <p:nvPr/>
            </p:nvSpPr>
            <p:spPr>
              <a:xfrm>
                <a:off x="1633844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3600"/>
                      <a:pt x="0" y="9000"/>
                    </a:cubicBezTo>
                    <a:cubicBezTo>
                      <a:pt x="0" y="18000"/>
                      <a:pt x="3600" y="19800"/>
                      <a:pt x="90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2" name="Freeform 1705"/>
              <p:cNvSpPr/>
              <p:nvPr/>
            </p:nvSpPr>
            <p:spPr>
              <a:xfrm>
                <a:off x="1472805" y="1650467"/>
                <a:ext cx="4377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21600"/>
                    </a:moveTo>
                    <a:cubicBezTo>
                      <a:pt x="19636" y="21600"/>
                      <a:pt x="21600" y="18000"/>
                      <a:pt x="21600" y="10800"/>
                    </a:cubicBezTo>
                    <a:cubicBezTo>
                      <a:pt x="21600" y="3600"/>
                      <a:pt x="19636" y="0"/>
                      <a:pt x="11782" y="0"/>
                    </a:cubicBezTo>
                    <a:cubicBezTo>
                      <a:pt x="3927" y="0"/>
                      <a:pt x="0" y="3600"/>
                      <a:pt x="0" y="9000"/>
                    </a:cubicBezTo>
                    <a:cubicBezTo>
                      <a:pt x="0" y="18000"/>
                      <a:pt x="1964" y="19800"/>
                      <a:pt x="981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3" name="Freeform 1706"/>
              <p:cNvSpPr/>
              <p:nvPr/>
            </p:nvSpPr>
            <p:spPr>
              <a:xfrm>
                <a:off x="1300704" y="1650467"/>
                <a:ext cx="4546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9459" y="21600"/>
                    </a:moveTo>
                    <a:cubicBezTo>
                      <a:pt x="16659" y="21600"/>
                      <a:pt x="20259" y="18000"/>
                      <a:pt x="20259" y="10800"/>
                    </a:cubicBezTo>
                    <a:cubicBezTo>
                      <a:pt x="20259" y="3600"/>
                      <a:pt x="16659" y="0"/>
                      <a:pt x="9459" y="0"/>
                    </a:cubicBezTo>
                    <a:cubicBezTo>
                      <a:pt x="2259" y="0"/>
                      <a:pt x="459" y="3600"/>
                      <a:pt x="459" y="9000"/>
                    </a:cubicBezTo>
                    <a:cubicBezTo>
                      <a:pt x="-1341" y="18000"/>
                      <a:pt x="2259" y="19800"/>
                      <a:pt x="945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4" name="Freeform 1707"/>
              <p:cNvSpPr/>
              <p:nvPr/>
            </p:nvSpPr>
            <p:spPr>
              <a:xfrm>
                <a:off x="1135092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21600"/>
                    </a:move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9000"/>
                    </a:cubicBezTo>
                    <a:cubicBezTo>
                      <a:pt x="0" y="18000"/>
                      <a:pt x="3600" y="19800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5" name="Freeform 1708"/>
              <p:cNvSpPr/>
              <p:nvPr/>
            </p:nvSpPr>
            <p:spPr>
              <a:xfrm>
                <a:off x="974053" y="1650467"/>
                <a:ext cx="43778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0"/>
                    </a:moveTo>
                    <a:cubicBezTo>
                      <a:pt x="3927" y="0"/>
                      <a:pt x="0" y="3600"/>
                      <a:pt x="0" y="9000"/>
                    </a:cubicBezTo>
                    <a:cubicBezTo>
                      <a:pt x="0" y="18000"/>
                      <a:pt x="1964" y="19800"/>
                      <a:pt x="9818" y="21600"/>
                    </a:cubicBezTo>
                    <a:cubicBezTo>
                      <a:pt x="19636" y="21600"/>
                      <a:pt x="21600" y="18000"/>
                      <a:pt x="21600" y="10800"/>
                    </a:cubicBezTo>
                    <a:cubicBezTo>
                      <a:pt x="21600" y="3600"/>
                      <a:pt x="19636" y="0"/>
                      <a:pt x="1178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6" name="Freeform 1709"/>
              <p:cNvSpPr/>
              <p:nvPr/>
            </p:nvSpPr>
            <p:spPr>
              <a:xfrm>
                <a:off x="809789" y="1650467"/>
                <a:ext cx="4543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1600" extrusionOk="0">
                    <a:moveTo>
                      <a:pt x="11250" y="0"/>
                    </a:moveTo>
                    <a:cubicBezTo>
                      <a:pt x="2250" y="0"/>
                      <a:pt x="-1350" y="3600"/>
                      <a:pt x="450" y="10800"/>
                    </a:cubicBezTo>
                    <a:cubicBezTo>
                      <a:pt x="450" y="18000"/>
                      <a:pt x="2250" y="21600"/>
                      <a:pt x="9450" y="21600"/>
                    </a:cubicBezTo>
                    <a:cubicBezTo>
                      <a:pt x="16650" y="21600"/>
                      <a:pt x="20250" y="18000"/>
                      <a:pt x="20250" y="10800"/>
                    </a:cubicBezTo>
                    <a:cubicBezTo>
                      <a:pt x="20250" y="3600"/>
                      <a:pt x="18450" y="0"/>
                      <a:pt x="1125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7" name="Freeform 1710"/>
              <p:cNvSpPr/>
              <p:nvPr/>
            </p:nvSpPr>
            <p:spPr>
              <a:xfrm>
                <a:off x="636339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8000"/>
                      <a:pt x="3600" y="19800"/>
                      <a:pt x="10800" y="21600"/>
                    </a:cubicBezTo>
                    <a:cubicBezTo>
                      <a:pt x="18000" y="21600"/>
                      <a:pt x="21600" y="18000"/>
                      <a:pt x="21600" y="126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8" name="Freeform 1711"/>
              <p:cNvSpPr/>
              <p:nvPr/>
            </p:nvSpPr>
            <p:spPr>
              <a:xfrm>
                <a:off x="475300" y="1650467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21600"/>
                    </a:move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9000"/>
                    </a:cubicBezTo>
                    <a:cubicBezTo>
                      <a:pt x="0" y="18000"/>
                      <a:pt x="1800" y="19800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799" name="Freeform 1712"/>
              <p:cNvSpPr/>
              <p:nvPr/>
            </p:nvSpPr>
            <p:spPr>
              <a:xfrm>
                <a:off x="312697" y="1650467"/>
                <a:ext cx="4377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9636" y="19800"/>
                      <a:pt x="21600" y="16200"/>
                      <a:pt x="21600" y="9000"/>
                    </a:cubicBezTo>
                    <a:cubicBezTo>
                      <a:pt x="21600" y="3600"/>
                      <a:pt x="17673" y="0"/>
                      <a:pt x="9818" y="0"/>
                    </a:cubicBez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3927" y="21600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0" name="Freeform 1713"/>
              <p:cNvSpPr/>
              <p:nvPr/>
            </p:nvSpPr>
            <p:spPr>
              <a:xfrm>
                <a:off x="145404" y="1650467"/>
                <a:ext cx="50032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98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1" name="Freeform 1714"/>
              <p:cNvSpPr/>
              <p:nvPr/>
            </p:nvSpPr>
            <p:spPr>
              <a:xfrm>
                <a:off x="4435615" y="1322135"/>
                <a:ext cx="50032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1800"/>
                      <a:pt x="0" y="3600"/>
                      <a:pt x="0" y="126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2" name="Freeform 1715"/>
              <p:cNvSpPr/>
              <p:nvPr/>
            </p:nvSpPr>
            <p:spPr>
              <a:xfrm>
                <a:off x="4610725" y="1322135"/>
                <a:ext cx="4377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0"/>
                    </a:moveTo>
                    <a:cubicBezTo>
                      <a:pt x="1964" y="180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ubicBezTo>
                      <a:pt x="17673" y="21600"/>
                      <a:pt x="21600" y="19800"/>
                      <a:pt x="21600" y="12600"/>
                    </a:cubicBezTo>
                    <a:cubicBezTo>
                      <a:pt x="21600" y="3600"/>
                      <a:pt x="19636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3" name="Freeform 1716"/>
              <p:cNvSpPr/>
              <p:nvPr/>
            </p:nvSpPr>
            <p:spPr>
              <a:xfrm>
                <a:off x="5099980" y="1487864"/>
                <a:ext cx="4545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9459" y="0"/>
                    </a:moveTo>
                    <a:cubicBezTo>
                      <a:pt x="2259" y="0"/>
                      <a:pt x="-1341" y="3927"/>
                      <a:pt x="459" y="11782"/>
                    </a:cubicBezTo>
                    <a:cubicBezTo>
                      <a:pt x="459" y="19636"/>
                      <a:pt x="2259" y="21600"/>
                      <a:pt x="11259" y="21600"/>
                    </a:cubicBezTo>
                    <a:cubicBezTo>
                      <a:pt x="16659" y="21600"/>
                      <a:pt x="20259" y="19636"/>
                      <a:pt x="20259" y="11782"/>
                    </a:cubicBezTo>
                    <a:cubicBezTo>
                      <a:pt x="20259" y="1964"/>
                      <a:pt x="16659" y="0"/>
                      <a:pt x="945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4" name="Freeform 1717"/>
              <p:cNvSpPr/>
              <p:nvPr/>
            </p:nvSpPr>
            <p:spPr>
              <a:xfrm>
                <a:off x="4934368" y="1487864"/>
                <a:ext cx="50032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3927"/>
                      <a:pt x="0" y="11782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ubicBezTo>
                      <a:pt x="18000" y="21600"/>
                      <a:pt x="21600" y="19636"/>
                      <a:pt x="21600" y="11782"/>
                    </a:cubicBezTo>
                    <a:cubicBezTo>
                      <a:pt x="21600" y="1964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5" name="Freeform 1718"/>
              <p:cNvSpPr/>
              <p:nvPr/>
            </p:nvSpPr>
            <p:spPr>
              <a:xfrm>
                <a:off x="4773328" y="1487864"/>
                <a:ext cx="45460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0800" y="21600"/>
                    </a:moveTo>
                    <a:cubicBezTo>
                      <a:pt x="18000" y="21600"/>
                      <a:pt x="21600" y="17673"/>
                      <a:pt x="19800" y="9818"/>
                    </a:cubicBezTo>
                    <a:cubicBezTo>
                      <a:pt x="19800" y="1964"/>
                      <a:pt x="16200" y="0"/>
                      <a:pt x="9000" y="0"/>
                    </a:cubicBezTo>
                    <a:cubicBezTo>
                      <a:pt x="1800" y="0"/>
                      <a:pt x="0" y="3927"/>
                      <a:pt x="0" y="11782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6" name="Freeform 1719"/>
              <p:cNvSpPr/>
              <p:nvPr/>
            </p:nvSpPr>
            <p:spPr>
              <a:xfrm>
                <a:off x="4610725" y="1487864"/>
                <a:ext cx="4377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9818" y="0"/>
                    </a:move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11782" y="19800"/>
                    </a:cubicBezTo>
                    <a:cubicBezTo>
                      <a:pt x="19636" y="19800"/>
                      <a:pt x="21600" y="16200"/>
                      <a:pt x="21600" y="9000"/>
                    </a:cubicBezTo>
                    <a:cubicBezTo>
                      <a:pt x="21600" y="1800"/>
                      <a:pt x="17673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7" name="Freeform 1720"/>
              <p:cNvSpPr/>
              <p:nvPr/>
            </p:nvSpPr>
            <p:spPr>
              <a:xfrm>
                <a:off x="4435615" y="1487767"/>
                <a:ext cx="50032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12600" y="450"/>
                    </a:moveTo>
                    <a:cubicBezTo>
                      <a:pt x="3600" y="-1350"/>
                      <a:pt x="0" y="2250"/>
                      <a:pt x="0" y="11250"/>
                    </a:cubicBezTo>
                    <a:cubicBezTo>
                      <a:pt x="0" y="18450"/>
                      <a:pt x="3600" y="20250"/>
                      <a:pt x="10800" y="20250"/>
                    </a:cubicBezTo>
                    <a:cubicBezTo>
                      <a:pt x="18000" y="20250"/>
                      <a:pt x="21600" y="18450"/>
                      <a:pt x="21600" y="11250"/>
                    </a:cubicBezTo>
                    <a:cubicBezTo>
                      <a:pt x="21600" y="4050"/>
                      <a:pt x="19800" y="450"/>
                      <a:pt x="12600" y="4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8" name="Freeform 1721"/>
              <p:cNvSpPr/>
              <p:nvPr/>
            </p:nvSpPr>
            <p:spPr>
              <a:xfrm>
                <a:off x="4274575" y="1487864"/>
                <a:ext cx="48470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9000" y="19800"/>
                    </a:moveTo>
                    <a:cubicBezTo>
                      <a:pt x="16200" y="21600"/>
                      <a:pt x="198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1800"/>
                      <a:pt x="0" y="9000"/>
                    </a:cubicBezTo>
                    <a:cubicBezTo>
                      <a:pt x="0" y="16200"/>
                      <a:pt x="1800" y="19800"/>
                      <a:pt x="9000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09" name="Freeform 1722"/>
              <p:cNvSpPr/>
              <p:nvPr/>
            </p:nvSpPr>
            <p:spPr>
              <a:xfrm>
                <a:off x="4111973" y="1487864"/>
                <a:ext cx="43779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9818" y="19800"/>
                    </a:moveTo>
                    <a:cubicBezTo>
                      <a:pt x="19636" y="21600"/>
                      <a:pt x="21600" y="18000"/>
                      <a:pt x="21600" y="9000"/>
                    </a:cubicBezTo>
                    <a:cubicBezTo>
                      <a:pt x="21600" y="1800"/>
                      <a:pt x="17673" y="0"/>
                      <a:pt x="9818" y="0"/>
                    </a:cubicBezTo>
                    <a:cubicBezTo>
                      <a:pt x="1964" y="0"/>
                      <a:pt x="0" y="1800"/>
                      <a:pt x="0" y="9000"/>
                    </a:cubicBezTo>
                    <a:cubicBezTo>
                      <a:pt x="0" y="16200"/>
                      <a:pt x="1964" y="19800"/>
                      <a:pt x="9818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0" name="Freeform 1723"/>
              <p:cNvSpPr/>
              <p:nvPr/>
            </p:nvSpPr>
            <p:spPr>
              <a:xfrm>
                <a:off x="3946243" y="1487864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9636"/>
                      <a:pt x="21600" y="11782"/>
                    </a:cubicBezTo>
                    <a:cubicBezTo>
                      <a:pt x="21600" y="1964"/>
                      <a:pt x="18000" y="0"/>
                      <a:pt x="10800" y="0"/>
                    </a:cubicBezTo>
                    <a:cubicBezTo>
                      <a:pt x="3600" y="0"/>
                      <a:pt x="0" y="3927"/>
                      <a:pt x="0" y="11782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1" name="Freeform 1724"/>
              <p:cNvSpPr/>
              <p:nvPr/>
            </p:nvSpPr>
            <p:spPr>
              <a:xfrm>
                <a:off x="3783640" y="1487864"/>
                <a:ext cx="48469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10800" y="0"/>
                    </a:moveTo>
                    <a:cubicBezTo>
                      <a:pt x="3600" y="0"/>
                      <a:pt x="0" y="1800"/>
                      <a:pt x="0" y="9000"/>
                    </a:cubicBezTo>
                    <a:cubicBezTo>
                      <a:pt x="0" y="16200"/>
                      <a:pt x="1800" y="19800"/>
                      <a:pt x="9000" y="198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ubicBezTo>
                      <a:pt x="19800" y="18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2" name="Freeform 1725"/>
              <p:cNvSpPr/>
              <p:nvPr/>
            </p:nvSpPr>
            <p:spPr>
              <a:xfrm>
                <a:off x="3613220" y="1487864"/>
                <a:ext cx="4377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9636" y="21600"/>
                      <a:pt x="21600" y="19636"/>
                      <a:pt x="21600" y="11782"/>
                    </a:cubicBezTo>
                    <a:cubicBezTo>
                      <a:pt x="21600" y="1964"/>
                      <a:pt x="17673" y="0"/>
                      <a:pt x="9818" y="0"/>
                    </a:cubicBezTo>
                    <a:cubicBezTo>
                      <a:pt x="1964" y="0"/>
                      <a:pt x="0" y="3927"/>
                      <a:pt x="0" y="11782"/>
                    </a:cubicBezTo>
                    <a:cubicBezTo>
                      <a:pt x="0" y="19636"/>
                      <a:pt x="3927" y="21600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3" name="Freeform 1726"/>
              <p:cNvSpPr/>
              <p:nvPr/>
            </p:nvSpPr>
            <p:spPr>
              <a:xfrm>
                <a:off x="3447491" y="1487864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9800" y="21600"/>
                      <a:pt x="21600" y="17673"/>
                      <a:pt x="21600" y="9818"/>
                    </a:cubicBezTo>
                    <a:cubicBezTo>
                      <a:pt x="21600" y="1964"/>
                      <a:pt x="18000" y="0"/>
                      <a:pt x="10800" y="0"/>
                    </a:cubicBezTo>
                    <a:cubicBezTo>
                      <a:pt x="3600" y="0"/>
                      <a:pt x="0" y="3927"/>
                      <a:pt x="0" y="11782"/>
                    </a:cubicBezTo>
                    <a:cubicBezTo>
                      <a:pt x="1800" y="19636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4" name="Freeform 1727"/>
              <p:cNvSpPr/>
              <p:nvPr/>
            </p:nvSpPr>
            <p:spPr>
              <a:xfrm>
                <a:off x="3284888" y="1487695"/>
                <a:ext cx="48469" cy="456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124" extrusionOk="0">
                    <a:moveTo>
                      <a:pt x="10800" y="18700"/>
                    </a:moveTo>
                    <a:cubicBezTo>
                      <a:pt x="18000" y="18700"/>
                      <a:pt x="21600" y="15377"/>
                      <a:pt x="21600" y="8731"/>
                    </a:cubicBezTo>
                    <a:cubicBezTo>
                      <a:pt x="21600" y="2085"/>
                      <a:pt x="16200" y="-1238"/>
                      <a:pt x="9000" y="424"/>
                    </a:cubicBezTo>
                    <a:cubicBezTo>
                      <a:pt x="1800" y="424"/>
                      <a:pt x="0" y="3747"/>
                      <a:pt x="0" y="10393"/>
                    </a:cubicBezTo>
                    <a:cubicBezTo>
                      <a:pt x="0" y="17039"/>
                      <a:pt x="3600" y="20362"/>
                      <a:pt x="10800" y="18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5" name="Freeform 1728"/>
              <p:cNvSpPr/>
              <p:nvPr/>
            </p:nvSpPr>
            <p:spPr>
              <a:xfrm>
                <a:off x="3122285" y="1487864"/>
                <a:ext cx="45440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1600" extrusionOk="0">
                    <a:moveTo>
                      <a:pt x="9000" y="21600"/>
                    </a:moveTo>
                    <a:cubicBezTo>
                      <a:pt x="16200" y="21600"/>
                      <a:pt x="19800" y="19636"/>
                      <a:pt x="19800" y="11782"/>
                    </a:cubicBezTo>
                    <a:cubicBezTo>
                      <a:pt x="21600" y="1964"/>
                      <a:pt x="18000" y="0"/>
                      <a:pt x="9000" y="0"/>
                    </a:cubicBezTo>
                    <a:cubicBezTo>
                      <a:pt x="1800" y="0"/>
                      <a:pt x="0" y="3927"/>
                      <a:pt x="0" y="11782"/>
                    </a:cubicBezTo>
                    <a:cubicBezTo>
                      <a:pt x="0" y="19636"/>
                      <a:pt x="1800" y="21600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6" name="Freeform 1729"/>
              <p:cNvSpPr/>
              <p:nvPr/>
            </p:nvSpPr>
            <p:spPr>
              <a:xfrm>
                <a:off x="2951865" y="1487864"/>
                <a:ext cx="45342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0"/>
                    </a:moveTo>
                    <a:cubicBezTo>
                      <a:pt x="1964" y="0"/>
                      <a:pt x="0" y="1964"/>
                      <a:pt x="0" y="9818"/>
                    </a:cubicBezTo>
                    <a:cubicBezTo>
                      <a:pt x="0" y="17673"/>
                      <a:pt x="1964" y="21600"/>
                      <a:pt x="9818" y="21600"/>
                    </a:cubicBezTo>
                    <a:cubicBezTo>
                      <a:pt x="17673" y="21600"/>
                      <a:pt x="21600" y="19636"/>
                      <a:pt x="21600" y="11782"/>
                    </a:cubicBezTo>
                    <a:cubicBezTo>
                      <a:pt x="21600" y="3927"/>
                      <a:pt x="19636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7" name="Freeform 1730"/>
              <p:cNvSpPr/>
              <p:nvPr/>
            </p:nvSpPr>
            <p:spPr>
              <a:xfrm>
                <a:off x="2786135" y="1487864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7673"/>
                      <a:pt x="21600" y="9818"/>
                    </a:cubicBezTo>
                    <a:cubicBezTo>
                      <a:pt x="21600" y="1964"/>
                      <a:pt x="16200" y="0"/>
                      <a:pt x="9000" y="0"/>
                    </a:cubicBezTo>
                    <a:cubicBezTo>
                      <a:pt x="3600" y="0"/>
                      <a:pt x="0" y="3927"/>
                      <a:pt x="0" y="11782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8" name="Freeform 1731"/>
              <p:cNvSpPr/>
              <p:nvPr/>
            </p:nvSpPr>
            <p:spPr>
              <a:xfrm>
                <a:off x="2623532" y="1487767"/>
                <a:ext cx="45481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68" h="20250" extrusionOk="0">
                    <a:moveTo>
                      <a:pt x="12600" y="450"/>
                    </a:moveTo>
                    <a:cubicBezTo>
                      <a:pt x="3600" y="-1350"/>
                      <a:pt x="0" y="2250"/>
                      <a:pt x="0" y="11250"/>
                    </a:cubicBezTo>
                    <a:cubicBezTo>
                      <a:pt x="0" y="18450"/>
                      <a:pt x="1800" y="20250"/>
                      <a:pt x="9000" y="20250"/>
                    </a:cubicBezTo>
                    <a:cubicBezTo>
                      <a:pt x="18000" y="20250"/>
                      <a:pt x="19800" y="18450"/>
                      <a:pt x="19800" y="11250"/>
                    </a:cubicBezTo>
                    <a:cubicBezTo>
                      <a:pt x="21600" y="4050"/>
                      <a:pt x="18000" y="450"/>
                      <a:pt x="12600" y="45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19" name="Freeform 1732"/>
              <p:cNvSpPr/>
              <p:nvPr/>
            </p:nvSpPr>
            <p:spPr>
              <a:xfrm>
                <a:off x="2460812" y="1487864"/>
                <a:ext cx="45460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11259" y="0"/>
                    </a:moveTo>
                    <a:cubicBezTo>
                      <a:pt x="4059" y="0"/>
                      <a:pt x="459" y="1800"/>
                      <a:pt x="459" y="9000"/>
                    </a:cubicBezTo>
                    <a:cubicBezTo>
                      <a:pt x="-1341" y="16200"/>
                      <a:pt x="2259" y="19800"/>
                      <a:pt x="9459" y="19800"/>
                    </a:cubicBezTo>
                    <a:cubicBezTo>
                      <a:pt x="16659" y="21600"/>
                      <a:pt x="20259" y="18000"/>
                      <a:pt x="20259" y="10800"/>
                    </a:cubicBezTo>
                    <a:cubicBezTo>
                      <a:pt x="20259" y="3600"/>
                      <a:pt x="18459" y="0"/>
                      <a:pt x="1125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0" name="Freeform 1733"/>
              <p:cNvSpPr/>
              <p:nvPr/>
            </p:nvSpPr>
            <p:spPr>
              <a:xfrm>
                <a:off x="4934368" y="1322135"/>
                <a:ext cx="50032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000"/>
                    </a:moveTo>
                    <a:cubicBezTo>
                      <a:pt x="19800" y="3600"/>
                      <a:pt x="16200" y="0"/>
                      <a:pt x="9000" y="0"/>
                    </a:cubicBezTo>
                    <a:cubicBezTo>
                      <a:pt x="3600" y="1800"/>
                      <a:pt x="0" y="5400"/>
                      <a:pt x="0" y="12600"/>
                    </a:cubicBezTo>
                    <a:cubicBezTo>
                      <a:pt x="0" y="198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1" name="Freeform 1734"/>
              <p:cNvSpPr/>
              <p:nvPr/>
            </p:nvSpPr>
            <p:spPr>
              <a:xfrm>
                <a:off x="7745519" y="171408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600" y="21600"/>
                    </a:moveTo>
                    <a:cubicBezTo>
                      <a:pt x="19800" y="21600"/>
                      <a:pt x="21600" y="18000"/>
                      <a:pt x="21600" y="90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2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2" name="Freeform 1735"/>
              <p:cNvSpPr/>
              <p:nvPr/>
            </p:nvSpPr>
            <p:spPr>
              <a:xfrm>
                <a:off x="7911248" y="171408"/>
                <a:ext cx="45343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0"/>
                    </a:moveTo>
                    <a:cubicBezTo>
                      <a:pt x="3927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ubicBezTo>
                      <a:pt x="17673" y="21600"/>
                      <a:pt x="21600" y="19800"/>
                      <a:pt x="21600" y="12600"/>
                    </a:cubicBezTo>
                    <a:cubicBezTo>
                      <a:pt x="21600" y="5400"/>
                      <a:pt x="19636" y="1800"/>
                      <a:pt x="1178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3" name="Freeform 1736"/>
              <p:cNvSpPr/>
              <p:nvPr/>
            </p:nvSpPr>
            <p:spPr>
              <a:xfrm>
                <a:off x="8073852" y="171408"/>
                <a:ext cx="4548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68" h="21600" extrusionOk="0">
                    <a:moveTo>
                      <a:pt x="126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1800" y="21600"/>
                      <a:pt x="9000" y="21600"/>
                    </a:cubicBezTo>
                    <a:cubicBezTo>
                      <a:pt x="18000" y="21600"/>
                      <a:pt x="19800" y="19800"/>
                      <a:pt x="19800" y="12600"/>
                    </a:cubicBezTo>
                    <a:cubicBezTo>
                      <a:pt x="21600" y="5400"/>
                      <a:pt x="18000" y="1800"/>
                      <a:pt x="126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4" name="Freeform 1737"/>
              <p:cNvSpPr/>
              <p:nvPr/>
            </p:nvSpPr>
            <p:spPr>
              <a:xfrm>
                <a:off x="8236454" y="171408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3600" y="1800"/>
                      <a:pt x="0" y="5400"/>
                      <a:pt x="0" y="126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ubicBezTo>
                      <a:pt x="19800" y="3600"/>
                      <a:pt x="162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5" name="Freeform 1738"/>
              <p:cNvSpPr/>
              <p:nvPr/>
            </p:nvSpPr>
            <p:spPr>
              <a:xfrm>
                <a:off x="8400503" y="171408"/>
                <a:ext cx="4545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1259" y="21600"/>
                    </a:moveTo>
                    <a:cubicBezTo>
                      <a:pt x="18459" y="21600"/>
                      <a:pt x="20259" y="18000"/>
                      <a:pt x="20259" y="10800"/>
                    </a:cubicBezTo>
                    <a:cubicBezTo>
                      <a:pt x="20259" y="3600"/>
                      <a:pt x="16659" y="0"/>
                      <a:pt x="9459" y="0"/>
                    </a:cubicBezTo>
                    <a:cubicBezTo>
                      <a:pt x="2259" y="1800"/>
                      <a:pt x="-1341" y="5400"/>
                      <a:pt x="459" y="12600"/>
                    </a:cubicBezTo>
                    <a:cubicBezTo>
                      <a:pt x="459" y="18000"/>
                      <a:pt x="4059" y="21600"/>
                      <a:pt x="1125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6" name="Freeform 1739"/>
              <p:cNvSpPr/>
              <p:nvPr/>
            </p:nvSpPr>
            <p:spPr>
              <a:xfrm>
                <a:off x="8572604" y="171408"/>
                <a:ext cx="4546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0800" y="21600"/>
                    </a:moveTo>
                    <a:cubicBezTo>
                      <a:pt x="18000" y="21600"/>
                      <a:pt x="21600" y="18000"/>
                      <a:pt x="19800" y="10800"/>
                    </a:cubicBezTo>
                    <a:cubicBezTo>
                      <a:pt x="19800" y="3600"/>
                      <a:pt x="162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7" name="Freeform 1740"/>
              <p:cNvSpPr/>
              <p:nvPr/>
            </p:nvSpPr>
            <p:spPr>
              <a:xfrm>
                <a:off x="8735207" y="171408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3600" y="180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ubicBezTo>
                      <a:pt x="19800" y="3600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8" name="Freeform 1741"/>
              <p:cNvSpPr/>
              <p:nvPr/>
            </p:nvSpPr>
            <p:spPr>
              <a:xfrm>
                <a:off x="8896246" y="171408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180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29" name="Freeform 1742"/>
              <p:cNvSpPr/>
              <p:nvPr/>
            </p:nvSpPr>
            <p:spPr>
              <a:xfrm>
                <a:off x="9063539" y="171408"/>
                <a:ext cx="4377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9636" y="21600"/>
                      <a:pt x="21600" y="18000"/>
                      <a:pt x="21600" y="10800"/>
                    </a:cubicBezTo>
                    <a:cubicBezTo>
                      <a:pt x="21600" y="3600"/>
                      <a:pt x="17673" y="0"/>
                      <a:pt x="9818" y="0"/>
                    </a:cubicBezTo>
                    <a:cubicBezTo>
                      <a:pt x="1964" y="1800"/>
                      <a:pt x="0" y="5400"/>
                      <a:pt x="0" y="12600"/>
                    </a:cubicBezTo>
                    <a:cubicBezTo>
                      <a:pt x="0" y="18000"/>
                      <a:pt x="3927" y="21600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0" name="Freeform 1743"/>
              <p:cNvSpPr/>
              <p:nvPr/>
            </p:nvSpPr>
            <p:spPr>
              <a:xfrm>
                <a:off x="6921561" y="336999"/>
                <a:ext cx="45459" cy="454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68" extrusionOk="0">
                    <a:moveTo>
                      <a:pt x="10800" y="20268"/>
                    </a:moveTo>
                    <a:cubicBezTo>
                      <a:pt x="18000" y="20268"/>
                      <a:pt x="21600" y="16668"/>
                      <a:pt x="19800" y="7668"/>
                    </a:cubicBezTo>
                    <a:cubicBezTo>
                      <a:pt x="19800" y="2268"/>
                      <a:pt x="16200" y="-1332"/>
                      <a:pt x="9000" y="468"/>
                    </a:cubicBezTo>
                    <a:cubicBezTo>
                      <a:pt x="1800" y="468"/>
                      <a:pt x="0" y="4068"/>
                      <a:pt x="0" y="11268"/>
                    </a:cubicBezTo>
                    <a:cubicBezTo>
                      <a:pt x="0" y="18468"/>
                      <a:pt x="3600" y="20268"/>
                      <a:pt x="10800" y="202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1" name="Freeform 1744"/>
              <p:cNvSpPr/>
              <p:nvPr/>
            </p:nvSpPr>
            <p:spPr>
              <a:xfrm>
                <a:off x="7084163" y="33702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9000" y="459"/>
                    </a:moveTo>
                    <a:cubicBezTo>
                      <a:pt x="3600" y="459"/>
                      <a:pt x="0" y="4059"/>
                      <a:pt x="0" y="11259"/>
                    </a:cubicBezTo>
                    <a:cubicBezTo>
                      <a:pt x="0" y="18459"/>
                      <a:pt x="3600" y="20259"/>
                      <a:pt x="10800" y="20259"/>
                    </a:cubicBezTo>
                    <a:cubicBezTo>
                      <a:pt x="18000" y="20259"/>
                      <a:pt x="21600" y="16659"/>
                      <a:pt x="21600" y="9459"/>
                    </a:cubicBezTo>
                    <a:cubicBezTo>
                      <a:pt x="19800" y="2259"/>
                      <a:pt x="16200" y="-1341"/>
                      <a:pt x="9000" y="4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2" name="Freeform 1745"/>
              <p:cNvSpPr/>
              <p:nvPr/>
            </p:nvSpPr>
            <p:spPr>
              <a:xfrm>
                <a:off x="7246766" y="337137"/>
                <a:ext cx="48470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1800" y="1964"/>
                      <a:pt x="0" y="9818"/>
                    </a:cubicBezTo>
                    <a:cubicBezTo>
                      <a:pt x="0" y="17673"/>
                      <a:pt x="3600" y="21600"/>
                      <a:pt x="10800" y="21600"/>
                    </a:cubicBezTo>
                    <a:cubicBezTo>
                      <a:pt x="18000" y="21600"/>
                      <a:pt x="21600" y="19636"/>
                      <a:pt x="21600" y="11782"/>
                    </a:cubicBezTo>
                    <a:cubicBezTo>
                      <a:pt x="21600" y="1964"/>
                      <a:pt x="198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3" name="Freeform 1746"/>
              <p:cNvSpPr/>
              <p:nvPr/>
            </p:nvSpPr>
            <p:spPr>
              <a:xfrm>
                <a:off x="7412496" y="337020"/>
                <a:ext cx="4545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9000" y="459"/>
                    </a:moveTo>
                    <a:cubicBezTo>
                      <a:pt x="1800" y="459"/>
                      <a:pt x="0" y="4059"/>
                      <a:pt x="0" y="11259"/>
                    </a:cubicBezTo>
                    <a:cubicBezTo>
                      <a:pt x="0" y="18459"/>
                      <a:pt x="3600" y="20259"/>
                      <a:pt x="10800" y="20259"/>
                    </a:cubicBezTo>
                    <a:cubicBezTo>
                      <a:pt x="18000" y="20259"/>
                      <a:pt x="21600" y="16659"/>
                      <a:pt x="19800" y="9459"/>
                    </a:cubicBezTo>
                    <a:cubicBezTo>
                      <a:pt x="19800" y="2259"/>
                      <a:pt x="16200" y="-1341"/>
                      <a:pt x="9000" y="4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4" name="Freeform 1747"/>
              <p:cNvSpPr/>
              <p:nvPr/>
            </p:nvSpPr>
            <p:spPr>
              <a:xfrm>
                <a:off x="7575098" y="337137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7673"/>
                      <a:pt x="1800" y="21600"/>
                      <a:pt x="9000" y="21600"/>
                    </a:cubicBezTo>
                    <a:cubicBezTo>
                      <a:pt x="18000" y="21600"/>
                      <a:pt x="21600" y="19636"/>
                      <a:pt x="21600" y="9818"/>
                    </a:cubicBezTo>
                    <a:cubicBezTo>
                      <a:pt x="21600" y="1964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5" name="Freeform 1748"/>
              <p:cNvSpPr/>
              <p:nvPr/>
            </p:nvSpPr>
            <p:spPr>
              <a:xfrm>
                <a:off x="7745519" y="337137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21600" y="19636"/>
                      <a:pt x="21600" y="11782"/>
                    </a:cubicBezTo>
                    <a:cubicBezTo>
                      <a:pt x="21600" y="1964"/>
                      <a:pt x="18000" y="0"/>
                      <a:pt x="10800" y="0"/>
                    </a:cubicBez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7673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6" name="Freeform 1749"/>
              <p:cNvSpPr/>
              <p:nvPr/>
            </p:nvSpPr>
            <p:spPr>
              <a:xfrm>
                <a:off x="7911248" y="337137"/>
                <a:ext cx="45343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21600"/>
                    </a:moveTo>
                    <a:cubicBezTo>
                      <a:pt x="19636" y="21600"/>
                      <a:pt x="21600" y="19636"/>
                      <a:pt x="21600" y="9818"/>
                    </a:cubicBezTo>
                    <a:cubicBezTo>
                      <a:pt x="21600" y="1964"/>
                      <a:pt x="17673" y="0"/>
                      <a:pt x="9818" y="0"/>
                    </a:cubicBezTo>
                    <a:cubicBezTo>
                      <a:pt x="1964" y="0"/>
                      <a:pt x="0" y="1964"/>
                      <a:pt x="0" y="9818"/>
                    </a:cubicBezTo>
                    <a:cubicBezTo>
                      <a:pt x="0" y="17673"/>
                      <a:pt x="1964" y="21600"/>
                      <a:pt x="981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7" name="Freeform 1750"/>
              <p:cNvSpPr/>
              <p:nvPr/>
            </p:nvSpPr>
            <p:spPr>
              <a:xfrm>
                <a:off x="8073852" y="337020"/>
                <a:ext cx="4545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19800" y="9459"/>
                    </a:moveTo>
                    <a:cubicBezTo>
                      <a:pt x="19800" y="2259"/>
                      <a:pt x="16200" y="-1341"/>
                      <a:pt x="9000" y="459"/>
                    </a:cubicBezTo>
                    <a:cubicBezTo>
                      <a:pt x="1800" y="459"/>
                      <a:pt x="0" y="4059"/>
                      <a:pt x="0" y="11259"/>
                    </a:cubicBezTo>
                    <a:cubicBezTo>
                      <a:pt x="0" y="18459"/>
                      <a:pt x="3600" y="20259"/>
                      <a:pt x="10800" y="20259"/>
                    </a:cubicBezTo>
                    <a:cubicBezTo>
                      <a:pt x="18000" y="20259"/>
                      <a:pt x="21600" y="16659"/>
                      <a:pt x="19800" y="94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8" name="Freeform 1751"/>
              <p:cNvSpPr/>
              <p:nvPr/>
            </p:nvSpPr>
            <p:spPr>
              <a:xfrm>
                <a:off x="8236454" y="337137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7673"/>
                      <a:pt x="3600" y="21600"/>
                      <a:pt x="10800" y="21600"/>
                    </a:cubicBezTo>
                    <a:cubicBezTo>
                      <a:pt x="18000" y="21600"/>
                      <a:pt x="21600" y="19636"/>
                      <a:pt x="21600" y="11782"/>
                    </a:cubicBezTo>
                    <a:cubicBezTo>
                      <a:pt x="21600" y="1964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39" name="Freeform 1752"/>
              <p:cNvSpPr/>
              <p:nvPr/>
            </p:nvSpPr>
            <p:spPr>
              <a:xfrm>
                <a:off x="8402184" y="337137"/>
                <a:ext cx="43778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9636" y="21600"/>
                      <a:pt x="21600" y="17673"/>
                      <a:pt x="21600" y="9818"/>
                    </a:cubicBezTo>
                    <a:cubicBezTo>
                      <a:pt x="21600" y="1964"/>
                      <a:pt x="17673" y="0"/>
                      <a:pt x="9818" y="0"/>
                    </a:cubicBezTo>
                    <a:cubicBezTo>
                      <a:pt x="1964" y="0"/>
                      <a:pt x="0" y="1964"/>
                      <a:pt x="0" y="9818"/>
                    </a:cubicBezTo>
                    <a:cubicBezTo>
                      <a:pt x="0" y="19636"/>
                      <a:pt x="1964" y="21600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0" name="Freeform 1753"/>
              <p:cNvSpPr/>
              <p:nvPr/>
            </p:nvSpPr>
            <p:spPr>
              <a:xfrm>
                <a:off x="8572604" y="337020"/>
                <a:ext cx="45460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9000" y="20259"/>
                    </a:moveTo>
                    <a:cubicBezTo>
                      <a:pt x="16200" y="20259"/>
                      <a:pt x="19800" y="18459"/>
                      <a:pt x="19800" y="11259"/>
                    </a:cubicBezTo>
                    <a:cubicBezTo>
                      <a:pt x="21600" y="4059"/>
                      <a:pt x="18000" y="459"/>
                      <a:pt x="10800" y="459"/>
                    </a:cubicBezTo>
                    <a:cubicBezTo>
                      <a:pt x="3600" y="-1341"/>
                      <a:pt x="0" y="2259"/>
                      <a:pt x="0" y="9459"/>
                    </a:cubicBezTo>
                    <a:cubicBezTo>
                      <a:pt x="0" y="16659"/>
                      <a:pt x="1800" y="20259"/>
                      <a:pt x="9000" y="202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1" name="Freeform 1754"/>
              <p:cNvSpPr/>
              <p:nvPr/>
            </p:nvSpPr>
            <p:spPr>
              <a:xfrm>
                <a:off x="8735207" y="337137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7673"/>
                      <a:pt x="1800" y="21600"/>
                      <a:pt x="9000" y="21600"/>
                    </a:cubicBezTo>
                    <a:cubicBezTo>
                      <a:pt x="16200" y="21600"/>
                      <a:pt x="19800" y="19636"/>
                      <a:pt x="21600" y="11782"/>
                    </a:cubicBezTo>
                    <a:cubicBezTo>
                      <a:pt x="21600" y="3927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2" name="Freeform 1755"/>
              <p:cNvSpPr/>
              <p:nvPr/>
            </p:nvSpPr>
            <p:spPr>
              <a:xfrm>
                <a:off x="8896246" y="33702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0" y="9459"/>
                    </a:moveTo>
                    <a:cubicBezTo>
                      <a:pt x="0" y="16659"/>
                      <a:pt x="3600" y="20259"/>
                      <a:pt x="10800" y="20259"/>
                    </a:cubicBezTo>
                    <a:cubicBezTo>
                      <a:pt x="18000" y="20259"/>
                      <a:pt x="21600" y="18459"/>
                      <a:pt x="21600" y="11259"/>
                    </a:cubicBezTo>
                    <a:cubicBezTo>
                      <a:pt x="21600" y="4059"/>
                      <a:pt x="19800" y="459"/>
                      <a:pt x="12600" y="459"/>
                    </a:cubicBezTo>
                    <a:cubicBezTo>
                      <a:pt x="5400" y="-1341"/>
                      <a:pt x="1800" y="2259"/>
                      <a:pt x="0" y="94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3" name="Freeform 1756"/>
              <p:cNvSpPr/>
              <p:nvPr/>
            </p:nvSpPr>
            <p:spPr>
              <a:xfrm>
                <a:off x="9063539" y="337020"/>
                <a:ext cx="45460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10800" y="20259"/>
                    </a:moveTo>
                    <a:cubicBezTo>
                      <a:pt x="18000" y="20259"/>
                      <a:pt x="21600" y="16659"/>
                      <a:pt x="19800" y="9459"/>
                    </a:cubicBezTo>
                    <a:cubicBezTo>
                      <a:pt x="19800" y="2259"/>
                      <a:pt x="16200" y="-1341"/>
                      <a:pt x="9000" y="459"/>
                    </a:cubicBezTo>
                    <a:cubicBezTo>
                      <a:pt x="1800" y="459"/>
                      <a:pt x="0" y="4059"/>
                      <a:pt x="0" y="11259"/>
                    </a:cubicBezTo>
                    <a:cubicBezTo>
                      <a:pt x="0" y="18459"/>
                      <a:pt x="3600" y="20259"/>
                      <a:pt x="10800" y="202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4" name="Freeform 1757"/>
              <p:cNvSpPr/>
              <p:nvPr/>
            </p:nvSpPr>
            <p:spPr>
              <a:xfrm>
                <a:off x="9233959" y="337137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000" y="21600"/>
                      <a:pt x="19800" y="19636"/>
                      <a:pt x="21600" y="11782"/>
                    </a:cubicBezTo>
                    <a:cubicBezTo>
                      <a:pt x="21600" y="1964"/>
                      <a:pt x="18000" y="0"/>
                      <a:pt x="10800" y="0"/>
                    </a:cubicBez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7673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5" name="Freeform 1758"/>
              <p:cNvSpPr/>
              <p:nvPr/>
            </p:nvSpPr>
            <p:spPr>
              <a:xfrm>
                <a:off x="9394999" y="337137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21600"/>
                    </a:moveTo>
                    <a:cubicBezTo>
                      <a:pt x="18000" y="21600"/>
                      <a:pt x="21600" y="19636"/>
                      <a:pt x="21600" y="9818"/>
                    </a:cubicBezTo>
                    <a:cubicBezTo>
                      <a:pt x="21600" y="1964"/>
                      <a:pt x="18000" y="0"/>
                      <a:pt x="10800" y="0"/>
                    </a:cubicBezTo>
                    <a:cubicBezTo>
                      <a:pt x="3600" y="0"/>
                      <a:pt x="1800" y="1964"/>
                      <a:pt x="0" y="9818"/>
                    </a:cubicBezTo>
                    <a:cubicBezTo>
                      <a:pt x="0" y="17673"/>
                      <a:pt x="3600" y="21600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6" name="Freeform 1759"/>
              <p:cNvSpPr/>
              <p:nvPr/>
            </p:nvSpPr>
            <p:spPr>
              <a:xfrm>
                <a:off x="9562292" y="337020"/>
                <a:ext cx="45440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9" extrusionOk="0">
                    <a:moveTo>
                      <a:pt x="19800" y="9459"/>
                    </a:moveTo>
                    <a:cubicBezTo>
                      <a:pt x="19800" y="2259"/>
                      <a:pt x="16200" y="-1341"/>
                      <a:pt x="9000" y="459"/>
                    </a:cubicBezTo>
                    <a:cubicBezTo>
                      <a:pt x="1800" y="459"/>
                      <a:pt x="0" y="4059"/>
                      <a:pt x="0" y="11259"/>
                    </a:cubicBezTo>
                    <a:cubicBezTo>
                      <a:pt x="0" y="18459"/>
                      <a:pt x="1800" y="20259"/>
                      <a:pt x="9000" y="20259"/>
                    </a:cubicBezTo>
                    <a:cubicBezTo>
                      <a:pt x="18000" y="20259"/>
                      <a:pt x="21600" y="16659"/>
                      <a:pt x="19800" y="94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7" name="Freeform 1760"/>
              <p:cNvSpPr/>
              <p:nvPr/>
            </p:nvSpPr>
            <p:spPr>
              <a:xfrm>
                <a:off x="9723331" y="33702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10800" y="20259"/>
                    </a:moveTo>
                    <a:cubicBezTo>
                      <a:pt x="18000" y="20259"/>
                      <a:pt x="21600" y="16659"/>
                      <a:pt x="21600" y="9459"/>
                    </a:cubicBezTo>
                    <a:cubicBezTo>
                      <a:pt x="19800" y="2259"/>
                      <a:pt x="16200" y="-1341"/>
                      <a:pt x="9000" y="459"/>
                    </a:cubicBezTo>
                    <a:cubicBezTo>
                      <a:pt x="1800" y="459"/>
                      <a:pt x="0" y="4059"/>
                      <a:pt x="0" y="11259"/>
                    </a:cubicBezTo>
                    <a:cubicBezTo>
                      <a:pt x="0" y="18459"/>
                      <a:pt x="3600" y="20259"/>
                      <a:pt x="10800" y="202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8" name="Freeform 1761"/>
              <p:cNvSpPr/>
              <p:nvPr/>
            </p:nvSpPr>
            <p:spPr>
              <a:xfrm>
                <a:off x="9885934" y="337137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600" y="21600"/>
                    </a:moveTo>
                    <a:cubicBezTo>
                      <a:pt x="18000" y="21600"/>
                      <a:pt x="21600" y="17673"/>
                      <a:pt x="21600" y="9818"/>
                    </a:cubicBezTo>
                    <a:cubicBezTo>
                      <a:pt x="21600" y="1964"/>
                      <a:pt x="18000" y="0"/>
                      <a:pt x="10800" y="0"/>
                    </a:cubicBez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9636"/>
                      <a:pt x="3600" y="21600"/>
                      <a:pt x="12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49" name="Freeform 1762"/>
              <p:cNvSpPr/>
              <p:nvPr/>
            </p:nvSpPr>
            <p:spPr>
              <a:xfrm>
                <a:off x="10061044" y="337137"/>
                <a:ext cx="4377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21600"/>
                    </a:moveTo>
                    <a:cubicBezTo>
                      <a:pt x="17673" y="21600"/>
                      <a:pt x="21600" y="19636"/>
                      <a:pt x="21600" y="11782"/>
                    </a:cubicBezTo>
                    <a:cubicBezTo>
                      <a:pt x="21600" y="1964"/>
                      <a:pt x="19636" y="0"/>
                      <a:pt x="9818" y="0"/>
                    </a:cubicBezTo>
                    <a:cubicBezTo>
                      <a:pt x="1964" y="0"/>
                      <a:pt x="0" y="1964"/>
                      <a:pt x="0" y="9818"/>
                    </a:cubicBezTo>
                    <a:cubicBezTo>
                      <a:pt x="0" y="17673"/>
                      <a:pt x="1964" y="21600"/>
                      <a:pt x="981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0" name="Freeform 1763"/>
              <p:cNvSpPr/>
              <p:nvPr/>
            </p:nvSpPr>
            <p:spPr>
              <a:xfrm>
                <a:off x="10222084" y="337020"/>
                <a:ext cx="4545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10800" y="20259"/>
                    </a:moveTo>
                    <a:cubicBezTo>
                      <a:pt x="18000" y="20259"/>
                      <a:pt x="21600" y="16659"/>
                      <a:pt x="19800" y="9459"/>
                    </a:cubicBezTo>
                    <a:cubicBezTo>
                      <a:pt x="19800" y="2259"/>
                      <a:pt x="16200" y="-1341"/>
                      <a:pt x="9000" y="459"/>
                    </a:cubicBezTo>
                    <a:cubicBezTo>
                      <a:pt x="1800" y="459"/>
                      <a:pt x="0" y="4059"/>
                      <a:pt x="0" y="11259"/>
                    </a:cubicBezTo>
                    <a:cubicBezTo>
                      <a:pt x="0" y="18459"/>
                      <a:pt x="3600" y="20259"/>
                      <a:pt x="10800" y="202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1" name="Freeform 1764"/>
              <p:cNvSpPr/>
              <p:nvPr/>
            </p:nvSpPr>
            <p:spPr>
              <a:xfrm>
                <a:off x="10384687" y="337137"/>
                <a:ext cx="48469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7673"/>
                      <a:pt x="3600" y="21600"/>
                      <a:pt x="9000" y="21600"/>
                    </a:cubicBezTo>
                    <a:cubicBezTo>
                      <a:pt x="18000" y="21600"/>
                      <a:pt x="21600" y="19636"/>
                      <a:pt x="21600" y="9818"/>
                    </a:cubicBezTo>
                    <a:cubicBezTo>
                      <a:pt x="21600" y="1964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2" name="Freeform 1765"/>
              <p:cNvSpPr/>
              <p:nvPr/>
            </p:nvSpPr>
            <p:spPr>
              <a:xfrm>
                <a:off x="10550416" y="337137"/>
                <a:ext cx="45342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9636" y="21600"/>
                      <a:pt x="21600" y="17673"/>
                      <a:pt x="21600" y="9818"/>
                    </a:cubicBezTo>
                    <a:cubicBezTo>
                      <a:pt x="21600" y="1964"/>
                      <a:pt x="17673" y="0"/>
                      <a:pt x="9818" y="0"/>
                    </a:cubicBezTo>
                    <a:cubicBezTo>
                      <a:pt x="1964" y="0"/>
                      <a:pt x="0" y="1964"/>
                      <a:pt x="0" y="9818"/>
                    </a:cubicBezTo>
                    <a:cubicBezTo>
                      <a:pt x="0" y="19636"/>
                      <a:pt x="1964" y="21600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3" name="Freeform 1766"/>
              <p:cNvSpPr/>
              <p:nvPr/>
            </p:nvSpPr>
            <p:spPr>
              <a:xfrm>
                <a:off x="10713019" y="337137"/>
                <a:ext cx="45460" cy="453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0800" y="21600"/>
                    </a:moveTo>
                    <a:cubicBezTo>
                      <a:pt x="18000" y="21600"/>
                      <a:pt x="21600" y="17673"/>
                      <a:pt x="19800" y="9818"/>
                    </a:cubicBezTo>
                    <a:cubicBezTo>
                      <a:pt x="19800" y="1964"/>
                      <a:pt x="16200" y="0"/>
                      <a:pt x="9000" y="0"/>
                    </a:cubicBezTo>
                    <a:cubicBezTo>
                      <a:pt x="1800" y="0"/>
                      <a:pt x="0" y="1964"/>
                      <a:pt x="0" y="9818"/>
                    </a:cubicBezTo>
                    <a:cubicBezTo>
                      <a:pt x="0" y="19636"/>
                      <a:pt x="36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4" name="Freeform 1767"/>
              <p:cNvSpPr/>
              <p:nvPr/>
            </p:nvSpPr>
            <p:spPr>
              <a:xfrm>
                <a:off x="6585411" y="49974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90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19800"/>
                    </a:cubicBezTo>
                    <a:cubicBezTo>
                      <a:pt x="18000" y="19800"/>
                      <a:pt x="21600" y="16200"/>
                      <a:pt x="21600" y="9000"/>
                    </a:cubicBezTo>
                    <a:cubicBezTo>
                      <a:pt x="19800" y="1800"/>
                      <a:pt x="162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5" name="Freeform 1768"/>
              <p:cNvSpPr/>
              <p:nvPr/>
            </p:nvSpPr>
            <p:spPr>
              <a:xfrm>
                <a:off x="6751023" y="499740"/>
                <a:ext cx="4545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9459" y="0"/>
                    </a:moveTo>
                    <a:cubicBezTo>
                      <a:pt x="2259" y="0"/>
                      <a:pt x="-1341" y="3600"/>
                      <a:pt x="459" y="10800"/>
                    </a:cubicBezTo>
                    <a:cubicBezTo>
                      <a:pt x="459" y="18000"/>
                      <a:pt x="2259" y="21600"/>
                      <a:pt x="11259" y="19800"/>
                    </a:cubicBezTo>
                    <a:cubicBezTo>
                      <a:pt x="18459" y="19800"/>
                      <a:pt x="20259" y="16200"/>
                      <a:pt x="20259" y="9000"/>
                    </a:cubicBezTo>
                    <a:cubicBezTo>
                      <a:pt x="20259" y="1800"/>
                      <a:pt x="16659" y="0"/>
                      <a:pt x="945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6" name="Freeform 1769"/>
              <p:cNvSpPr/>
              <p:nvPr/>
            </p:nvSpPr>
            <p:spPr>
              <a:xfrm>
                <a:off x="6921561" y="499740"/>
                <a:ext cx="45342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11782" y="19800"/>
                    </a:moveTo>
                    <a:cubicBezTo>
                      <a:pt x="19636" y="19800"/>
                      <a:pt x="21600" y="18000"/>
                      <a:pt x="21600" y="10800"/>
                    </a:cubicBezTo>
                    <a:cubicBezTo>
                      <a:pt x="21600" y="1800"/>
                      <a:pt x="17673" y="0"/>
                      <a:pt x="9818" y="0"/>
                    </a:cubicBez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3927" y="21600"/>
                      <a:pt x="11782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7" name="Freeform 1770"/>
              <p:cNvSpPr/>
              <p:nvPr/>
            </p:nvSpPr>
            <p:spPr>
              <a:xfrm>
                <a:off x="7084163" y="49974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10800" y="0"/>
                    </a:moveTo>
                    <a:cubicBezTo>
                      <a:pt x="3600" y="0"/>
                      <a:pt x="0" y="1800"/>
                      <a:pt x="0" y="9000"/>
                    </a:cubicBezTo>
                    <a:cubicBezTo>
                      <a:pt x="0" y="16200"/>
                      <a:pt x="3600" y="19800"/>
                      <a:pt x="9000" y="198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8" name="Freeform 1771"/>
              <p:cNvSpPr/>
              <p:nvPr/>
            </p:nvSpPr>
            <p:spPr>
              <a:xfrm>
                <a:off x="7246766" y="499740"/>
                <a:ext cx="4847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1800" y="3600"/>
                      <a:pt x="0" y="9000"/>
                    </a:cubicBezTo>
                    <a:cubicBezTo>
                      <a:pt x="0" y="18000"/>
                      <a:pt x="3600" y="19800"/>
                      <a:pt x="10800" y="21600"/>
                    </a:cubicBezTo>
                    <a:cubicBezTo>
                      <a:pt x="18000" y="21600"/>
                      <a:pt x="21600" y="18000"/>
                      <a:pt x="21600" y="12600"/>
                    </a:cubicBezTo>
                    <a:cubicBezTo>
                      <a:pt x="21600" y="3600"/>
                      <a:pt x="198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59" name="Freeform 1772"/>
              <p:cNvSpPr/>
              <p:nvPr/>
            </p:nvSpPr>
            <p:spPr>
              <a:xfrm>
                <a:off x="7412496" y="499740"/>
                <a:ext cx="4545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10800" y="0"/>
                    </a:moveTo>
                    <a:cubicBezTo>
                      <a:pt x="3600" y="0"/>
                      <a:pt x="0" y="3600"/>
                      <a:pt x="0" y="9000"/>
                    </a:cubicBezTo>
                    <a:cubicBezTo>
                      <a:pt x="0" y="18000"/>
                      <a:pt x="1800" y="19800"/>
                      <a:pt x="9000" y="21600"/>
                    </a:cubicBezTo>
                    <a:cubicBezTo>
                      <a:pt x="16200" y="21600"/>
                      <a:pt x="19800" y="18000"/>
                      <a:pt x="19800" y="12600"/>
                    </a:cubicBezTo>
                    <a:cubicBezTo>
                      <a:pt x="21600" y="36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0" name="Freeform 1773"/>
              <p:cNvSpPr/>
              <p:nvPr/>
            </p:nvSpPr>
            <p:spPr>
              <a:xfrm>
                <a:off x="7575098" y="499740"/>
                <a:ext cx="48469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0" y="10800"/>
                    </a:moveTo>
                    <a:cubicBezTo>
                      <a:pt x="0" y="18000"/>
                      <a:pt x="3600" y="19800"/>
                      <a:pt x="9000" y="198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1" name="Freeform 1774"/>
              <p:cNvSpPr/>
              <p:nvPr/>
            </p:nvSpPr>
            <p:spPr>
              <a:xfrm>
                <a:off x="7745519" y="49974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12600" y="19800"/>
                    </a:moveTo>
                    <a:cubicBezTo>
                      <a:pt x="18000" y="19800"/>
                      <a:pt x="21600" y="16200"/>
                      <a:pt x="21600" y="9000"/>
                    </a:cubicBezTo>
                    <a:cubicBezTo>
                      <a:pt x="21600" y="18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2600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2" name="Freeform 1775"/>
              <p:cNvSpPr/>
              <p:nvPr/>
            </p:nvSpPr>
            <p:spPr>
              <a:xfrm>
                <a:off x="7911248" y="499740"/>
                <a:ext cx="45343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0" extrusionOk="0">
                    <a:moveTo>
                      <a:pt x="9818" y="19800"/>
                    </a:moveTo>
                    <a:cubicBezTo>
                      <a:pt x="19636" y="21600"/>
                      <a:pt x="21600" y="18000"/>
                      <a:pt x="21600" y="9000"/>
                    </a:cubicBezTo>
                    <a:cubicBezTo>
                      <a:pt x="21600" y="1800"/>
                      <a:pt x="17673" y="0"/>
                      <a:pt x="9818" y="0"/>
                    </a:cubicBez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1964" y="19800"/>
                      <a:pt x="9818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3" name="Freeform 1776"/>
              <p:cNvSpPr/>
              <p:nvPr/>
            </p:nvSpPr>
            <p:spPr>
              <a:xfrm>
                <a:off x="8073852" y="499740"/>
                <a:ext cx="45459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0" extrusionOk="0">
                    <a:moveTo>
                      <a:pt x="9000" y="0"/>
                    </a:move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19800"/>
                      <a:pt x="10800" y="19800"/>
                    </a:cubicBezTo>
                    <a:cubicBezTo>
                      <a:pt x="18000" y="21600"/>
                      <a:pt x="21600" y="18000"/>
                      <a:pt x="19800" y="9000"/>
                    </a:cubicBezTo>
                    <a:cubicBezTo>
                      <a:pt x="19800" y="1800"/>
                      <a:pt x="162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4" name="Freeform 1777"/>
              <p:cNvSpPr/>
              <p:nvPr/>
            </p:nvSpPr>
            <p:spPr>
              <a:xfrm>
                <a:off x="9562292" y="499740"/>
                <a:ext cx="43778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0" y="10800"/>
                    </a:moveTo>
                    <a:cubicBezTo>
                      <a:pt x="0" y="18000"/>
                      <a:pt x="1964" y="19800"/>
                      <a:pt x="9818" y="19800"/>
                    </a:cubicBezTo>
                    <a:cubicBezTo>
                      <a:pt x="17673" y="21600"/>
                      <a:pt x="21600" y="18000"/>
                      <a:pt x="21600" y="10800"/>
                    </a:cubicBezTo>
                    <a:cubicBezTo>
                      <a:pt x="21600" y="3600"/>
                      <a:pt x="19636" y="0"/>
                      <a:pt x="11782" y="0"/>
                    </a:cubicBezTo>
                    <a:cubicBezTo>
                      <a:pt x="3927" y="0"/>
                      <a:pt x="0" y="180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5" name="Freeform 1778"/>
              <p:cNvSpPr/>
              <p:nvPr/>
            </p:nvSpPr>
            <p:spPr>
              <a:xfrm>
                <a:off x="9723331" y="49974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10800" y="19800"/>
                    </a:moveTo>
                    <a:cubicBezTo>
                      <a:pt x="18000" y="19800"/>
                      <a:pt x="19800" y="18000"/>
                      <a:pt x="21600" y="10800"/>
                    </a:cubicBez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1800" y="0"/>
                      <a:pt x="0" y="1800"/>
                      <a:pt x="0" y="10800"/>
                    </a:cubicBezTo>
                    <a:cubicBezTo>
                      <a:pt x="0" y="18000"/>
                      <a:pt x="3600" y="21600"/>
                      <a:pt x="10800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6" name="Freeform 1779"/>
              <p:cNvSpPr/>
              <p:nvPr/>
            </p:nvSpPr>
            <p:spPr>
              <a:xfrm>
                <a:off x="9885934" y="499740"/>
                <a:ext cx="48469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600" y="21600"/>
                    </a:moveTo>
                    <a:cubicBezTo>
                      <a:pt x="18000" y="19800"/>
                      <a:pt x="21600" y="16200"/>
                      <a:pt x="21600" y="9000"/>
                    </a:cubicBezTo>
                    <a:cubicBezTo>
                      <a:pt x="21600" y="18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2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7" name="Freeform 1780"/>
              <p:cNvSpPr/>
              <p:nvPr/>
            </p:nvSpPr>
            <p:spPr>
              <a:xfrm>
                <a:off x="10059364" y="499740"/>
                <a:ext cx="4545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11259" y="19800"/>
                    </a:moveTo>
                    <a:cubicBezTo>
                      <a:pt x="18459" y="19800"/>
                      <a:pt x="20259" y="16200"/>
                      <a:pt x="20259" y="9000"/>
                    </a:cubicBezTo>
                    <a:cubicBezTo>
                      <a:pt x="20259" y="1800"/>
                      <a:pt x="16659" y="0"/>
                      <a:pt x="9459" y="0"/>
                    </a:cubicBezTo>
                    <a:cubicBezTo>
                      <a:pt x="2259" y="0"/>
                      <a:pt x="-1341" y="3600"/>
                      <a:pt x="459" y="10800"/>
                    </a:cubicBezTo>
                    <a:cubicBezTo>
                      <a:pt x="459" y="18000"/>
                      <a:pt x="2259" y="21600"/>
                      <a:pt x="11259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8" name="Freeform 1781"/>
              <p:cNvSpPr/>
              <p:nvPr/>
            </p:nvSpPr>
            <p:spPr>
              <a:xfrm>
                <a:off x="10222084" y="499740"/>
                <a:ext cx="4545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10800" y="19800"/>
                    </a:moveTo>
                    <a:cubicBezTo>
                      <a:pt x="18000" y="19800"/>
                      <a:pt x="21600" y="16200"/>
                      <a:pt x="19800" y="9000"/>
                    </a:cubicBezTo>
                    <a:cubicBezTo>
                      <a:pt x="19800" y="1800"/>
                      <a:pt x="162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69" name="Freeform 1782"/>
              <p:cNvSpPr/>
              <p:nvPr/>
            </p:nvSpPr>
            <p:spPr>
              <a:xfrm>
                <a:off x="10384687" y="49974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90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19800"/>
                    </a:cubicBezTo>
                    <a:cubicBezTo>
                      <a:pt x="18000" y="19800"/>
                      <a:pt x="21600" y="18000"/>
                      <a:pt x="21600" y="10800"/>
                    </a:cubicBezTo>
                    <a:cubicBezTo>
                      <a:pt x="21600" y="1800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0" name="Freeform 1783"/>
              <p:cNvSpPr/>
              <p:nvPr/>
            </p:nvSpPr>
            <p:spPr>
              <a:xfrm>
                <a:off x="10550299" y="499740"/>
                <a:ext cx="4545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9459" y="19800"/>
                    </a:moveTo>
                    <a:cubicBezTo>
                      <a:pt x="16659" y="21600"/>
                      <a:pt x="20259" y="18000"/>
                      <a:pt x="20259" y="10800"/>
                    </a:cubicBezTo>
                    <a:cubicBezTo>
                      <a:pt x="20259" y="3600"/>
                      <a:pt x="18459" y="0"/>
                      <a:pt x="11259" y="0"/>
                    </a:cubicBezTo>
                    <a:cubicBezTo>
                      <a:pt x="4059" y="0"/>
                      <a:pt x="459" y="1800"/>
                      <a:pt x="459" y="10800"/>
                    </a:cubicBezTo>
                    <a:cubicBezTo>
                      <a:pt x="-1341" y="18000"/>
                      <a:pt x="2259" y="19800"/>
                      <a:pt x="9459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1" name="Freeform 1784"/>
              <p:cNvSpPr/>
              <p:nvPr/>
            </p:nvSpPr>
            <p:spPr>
              <a:xfrm>
                <a:off x="10713019" y="499740"/>
                <a:ext cx="45460" cy="45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0" extrusionOk="0">
                    <a:moveTo>
                      <a:pt x="10800" y="19800"/>
                    </a:moveTo>
                    <a:cubicBezTo>
                      <a:pt x="18000" y="21600"/>
                      <a:pt x="21600" y="18000"/>
                      <a:pt x="19800" y="9000"/>
                    </a:cubicBezTo>
                    <a:cubicBezTo>
                      <a:pt x="19800" y="1800"/>
                      <a:pt x="16200" y="0"/>
                      <a:pt x="9000" y="0"/>
                    </a:cubicBez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19800"/>
                      <a:pt x="10800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2" name="Freeform 1785"/>
              <p:cNvSpPr/>
              <p:nvPr/>
            </p:nvSpPr>
            <p:spPr>
              <a:xfrm>
                <a:off x="10883439" y="49974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12600" y="0"/>
                    </a:moveTo>
                    <a:cubicBezTo>
                      <a:pt x="3600" y="0"/>
                      <a:pt x="0" y="1800"/>
                      <a:pt x="0" y="10800"/>
                    </a:cubicBezTo>
                    <a:cubicBezTo>
                      <a:pt x="0" y="18000"/>
                      <a:pt x="3600" y="19800"/>
                      <a:pt x="10800" y="19800"/>
                    </a:cubicBezTo>
                    <a:cubicBezTo>
                      <a:pt x="18000" y="21600"/>
                      <a:pt x="19800" y="18000"/>
                      <a:pt x="21600" y="10800"/>
                    </a:cubicBezTo>
                    <a:cubicBezTo>
                      <a:pt x="21600" y="3600"/>
                      <a:pt x="18000" y="0"/>
                      <a:pt x="126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3" name="Freeform 1786"/>
              <p:cNvSpPr/>
              <p:nvPr/>
            </p:nvSpPr>
            <p:spPr>
              <a:xfrm>
                <a:off x="11046042" y="49974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12600" y="0"/>
                    </a:moveTo>
                    <a:cubicBezTo>
                      <a:pt x="3600" y="0"/>
                      <a:pt x="0" y="1800"/>
                      <a:pt x="0" y="10800"/>
                    </a:cubicBezTo>
                    <a:cubicBezTo>
                      <a:pt x="0" y="18000"/>
                      <a:pt x="3600" y="19800"/>
                      <a:pt x="10800" y="198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9800" y="0"/>
                      <a:pt x="126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4" name="Freeform 1787"/>
              <p:cNvSpPr/>
              <p:nvPr/>
            </p:nvSpPr>
            <p:spPr>
              <a:xfrm>
                <a:off x="11211655" y="499740"/>
                <a:ext cx="4545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259" extrusionOk="0">
                    <a:moveTo>
                      <a:pt x="9459" y="0"/>
                    </a:moveTo>
                    <a:cubicBezTo>
                      <a:pt x="2259" y="0"/>
                      <a:pt x="-1341" y="3600"/>
                      <a:pt x="459" y="10800"/>
                    </a:cubicBezTo>
                    <a:cubicBezTo>
                      <a:pt x="459" y="18000"/>
                      <a:pt x="4059" y="21600"/>
                      <a:pt x="11259" y="19800"/>
                    </a:cubicBezTo>
                    <a:cubicBezTo>
                      <a:pt x="18459" y="19800"/>
                      <a:pt x="20259" y="18000"/>
                      <a:pt x="20259" y="10800"/>
                    </a:cubicBezTo>
                    <a:cubicBezTo>
                      <a:pt x="20259" y="1800"/>
                      <a:pt x="16659" y="0"/>
                      <a:pt x="945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5" name="Freeform 1788"/>
              <p:cNvSpPr/>
              <p:nvPr/>
            </p:nvSpPr>
            <p:spPr>
              <a:xfrm>
                <a:off x="11374374" y="499740"/>
                <a:ext cx="48469" cy="454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59" extrusionOk="0">
                    <a:moveTo>
                      <a:pt x="9000" y="0"/>
                    </a:moveTo>
                    <a:cubicBezTo>
                      <a:pt x="18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19800"/>
                    </a:cubicBezTo>
                    <a:cubicBezTo>
                      <a:pt x="18000" y="19800"/>
                      <a:pt x="21600" y="16200"/>
                      <a:pt x="21600" y="9000"/>
                    </a:cubicBezTo>
                    <a:cubicBezTo>
                      <a:pt x="19800" y="1800"/>
                      <a:pt x="162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6" name="Freeform 1789"/>
              <p:cNvSpPr/>
              <p:nvPr/>
            </p:nvSpPr>
            <p:spPr>
              <a:xfrm>
                <a:off x="5433120" y="1322135"/>
                <a:ext cx="50033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1800" y="1800"/>
                      <a:pt x="0" y="5400"/>
                      <a:pt x="0" y="12600"/>
                    </a:cubicBezTo>
                    <a:cubicBezTo>
                      <a:pt x="0" y="198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7" name="Freeform 1790"/>
              <p:cNvSpPr/>
              <p:nvPr/>
            </p:nvSpPr>
            <p:spPr>
              <a:xfrm>
                <a:off x="6260205" y="660779"/>
                <a:ext cx="45343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0"/>
                    </a:moveTo>
                    <a:cubicBezTo>
                      <a:pt x="3927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ubicBezTo>
                      <a:pt x="17673" y="21600"/>
                      <a:pt x="21600" y="19800"/>
                      <a:pt x="21600" y="12600"/>
                    </a:cubicBezTo>
                    <a:cubicBezTo>
                      <a:pt x="21600" y="5400"/>
                      <a:pt x="19636" y="1800"/>
                      <a:pt x="1178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8" name="Freeform 1791"/>
              <p:cNvSpPr/>
              <p:nvPr/>
            </p:nvSpPr>
            <p:spPr>
              <a:xfrm>
                <a:off x="6422808" y="660779"/>
                <a:ext cx="45342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0"/>
                    </a:moveTo>
                    <a:cubicBezTo>
                      <a:pt x="1964" y="1800"/>
                      <a:pt x="0" y="3600"/>
                      <a:pt x="0" y="12600"/>
                    </a:cubicBezTo>
                    <a:cubicBezTo>
                      <a:pt x="0" y="18000"/>
                      <a:pt x="3927" y="21600"/>
                      <a:pt x="11782" y="21600"/>
                    </a:cubicBezTo>
                    <a:cubicBezTo>
                      <a:pt x="19636" y="21600"/>
                      <a:pt x="21600" y="18000"/>
                      <a:pt x="21600" y="10800"/>
                    </a:cubicBezTo>
                    <a:cubicBezTo>
                      <a:pt x="21600" y="3600"/>
                      <a:pt x="19636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79" name="Freeform 1792"/>
              <p:cNvSpPr/>
              <p:nvPr/>
            </p:nvSpPr>
            <p:spPr>
              <a:xfrm>
                <a:off x="6585411" y="660779"/>
                <a:ext cx="48469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000"/>
                    </a:move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0" name="Freeform 1793"/>
              <p:cNvSpPr/>
              <p:nvPr/>
            </p:nvSpPr>
            <p:spPr>
              <a:xfrm>
                <a:off x="6751023" y="660779"/>
                <a:ext cx="45459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1600" extrusionOk="0">
                    <a:moveTo>
                      <a:pt x="9459" y="0"/>
                    </a:moveTo>
                    <a:cubicBezTo>
                      <a:pt x="2259" y="0"/>
                      <a:pt x="-1341" y="3600"/>
                      <a:pt x="459" y="10800"/>
                    </a:cubicBezTo>
                    <a:cubicBezTo>
                      <a:pt x="459" y="18000"/>
                      <a:pt x="2259" y="21600"/>
                      <a:pt x="9459" y="21600"/>
                    </a:cubicBezTo>
                    <a:cubicBezTo>
                      <a:pt x="18459" y="21600"/>
                      <a:pt x="20259" y="18000"/>
                      <a:pt x="20259" y="9000"/>
                    </a:cubicBezTo>
                    <a:cubicBezTo>
                      <a:pt x="20259" y="3600"/>
                      <a:pt x="16659" y="0"/>
                      <a:pt x="945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1" name="Freeform 1794"/>
              <p:cNvSpPr/>
              <p:nvPr/>
            </p:nvSpPr>
            <p:spPr>
              <a:xfrm>
                <a:off x="6921561" y="660779"/>
                <a:ext cx="45342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21600"/>
                    </a:moveTo>
                    <a:cubicBezTo>
                      <a:pt x="17673" y="21600"/>
                      <a:pt x="21600" y="18000"/>
                      <a:pt x="21600" y="10800"/>
                    </a:cubicBezTo>
                    <a:cubicBezTo>
                      <a:pt x="21600" y="3600"/>
                      <a:pt x="19636" y="0"/>
                      <a:pt x="9818" y="0"/>
                    </a:cubicBez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2" name="Oval 1795"/>
              <p:cNvSpPr/>
              <p:nvPr/>
            </p:nvSpPr>
            <p:spPr>
              <a:xfrm>
                <a:off x="7084163" y="660779"/>
                <a:ext cx="48469" cy="50033"/>
              </a:xfrm>
              <a:prstGeom prst="ellipse">
                <a:avLst/>
              </a:pr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3" name="Freeform 1796"/>
              <p:cNvSpPr/>
              <p:nvPr/>
            </p:nvSpPr>
            <p:spPr>
              <a:xfrm>
                <a:off x="10883439" y="660779"/>
                <a:ext cx="48469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0"/>
                    </a:moveTo>
                    <a:cubicBezTo>
                      <a:pt x="1800" y="1800"/>
                      <a:pt x="0" y="3600"/>
                      <a:pt x="0" y="126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21600" y="3600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4" name="Freeform 1797"/>
              <p:cNvSpPr/>
              <p:nvPr/>
            </p:nvSpPr>
            <p:spPr>
              <a:xfrm>
                <a:off x="11046042" y="660779"/>
                <a:ext cx="48469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9800"/>
                      <a:pt x="21600" y="12600"/>
                    </a:cubicBezTo>
                    <a:cubicBezTo>
                      <a:pt x="21600" y="5400"/>
                      <a:pt x="19800" y="1800"/>
                      <a:pt x="12600" y="0"/>
                    </a:cubicBezTo>
                    <a:cubicBezTo>
                      <a:pt x="3600" y="0"/>
                      <a:pt x="0" y="360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5" name="Freeform 1798"/>
              <p:cNvSpPr/>
              <p:nvPr/>
            </p:nvSpPr>
            <p:spPr>
              <a:xfrm>
                <a:off x="11211772" y="660779"/>
                <a:ext cx="45342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0"/>
                    </a:move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1964" y="21600"/>
                      <a:pt x="9818" y="21600"/>
                    </a:cubicBezTo>
                    <a:cubicBezTo>
                      <a:pt x="19636" y="21600"/>
                      <a:pt x="21600" y="18000"/>
                      <a:pt x="21600" y="10800"/>
                    </a:cubicBezTo>
                    <a:cubicBezTo>
                      <a:pt x="21600" y="3600"/>
                      <a:pt x="17673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6" name="Freeform 1799"/>
              <p:cNvSpPr/>
              <p:nvPr/>
            </p:nvSpPr>
            <p:spPr>
              <a:xfrm>
                <a:off x="11374374" y="660779"/>
                <a:ext cx="48469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1800" y="21600"/>
                      <a:pt x="9000" y="21600"/>
                    </a:cubicBezTo>
                    <a:cubicBezTo>
                      <a:pt x="18000" y="21600"/>
                      <a:pt x="21600" y="18000"/>
                      <a:pt x="21600" y="10800"/>
                    </a:cubicBezTo>
                    <a:cubicBezTo>
                      <a:pt x="19800" y="3600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7" name="Freeform 1800"/>
              <p:cNvSpPr/>
              <p:nvPr/>
            </p:nvSpPr>
            <p:spPr>
              <a:xfrm>
                <a:off x="11544795" y="660779"/>
                <a:ext cx="48469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000"/>
                    </a:moveTo>
                    <a:cubicBezTo>
                      <a:pt x="21600" y="3600"/>
                      <a:pt x="18000" y="0"/>
                      <a:pt x="10800" y="0"/>
                    </a:cubicBez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10800" y="21600"/>
                    </a:cubicBezTo>
                    <a:cubicBezTo>
                      <a:pt x="18000" y="21600"/>
                      <a:pt x="21600" y="18000"/>
                      <a:pt x="21600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8" name="Freeform 1801"/>
              <p:cNvSpPr/>
              <p:nvPr/>
            </p:nvSpPr>
            <p:spPr>
              <a:xfrm>
                <a:off x="11710524" y="660779"/>
                <a:ext cx="45342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0"/>
                    </a:moveTo>
                    <a:cubicBezTo>
                      <a:pt x="1964" y="0"/>
                      <a:pt x="0" y="3600"/>
                      <a:pt x="0" y="10800"/>
                    </a:cubicBezTo>
                    <a:cubicBezTo>
                      <a:pt x="0" y="18000"/>
                      <a:pt x="3927" y="21600"/>
                      <a:pt x="11782" y="21600"/>
                    </a:cubicBezTo>
                    <a:cubicBezTo>
                      <a:pt x="19636" y="21600"/>
                      <a:pt x="21600" y="16200"/>
                      <a:pt x="21600" y="9000"/>
                    </a:cubicBezTo>
                    <a:cubicBezTo>
                      <a:pt x="21600" y="3600"/>
                      <a:pt x="17673" y="0"/>
                      <a:pt x="981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89" name="Freeform 1802"/>
              <p:cNvSpPr/>
              <p:nvPr/>
            </p:nvSpPr>
            <p:spPr>
              <a:xfrm>
                <a:off x="11873127" y="660779"/>
                <a:ext cx="45440" cy="500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1600" extrusionOk="0">
                    <a:moveTo>
                      <a:pt x="9000" y="0"/>
                    </a:moveTo>
                    <a:cubicBezTo>
                      <a:pt x="3600" y="0"/>
                      <a:pt x="0" y="3600"/>
                      <a:pt x="0" y="10800"/>
                    </a:cubicBezTo>
                    <a:cubicBezTo>
                      <a:pt x="0" y="18000"/>
                      <a:pt x="3600" y="21600"/>
                      <a:pt x="9000" y="21600"/>
                    </a:cubicBezTo>
                    <a:cubicBezTo>
                      <a:pt x="18000" y="21600"/>
                      <a:pt x="19800" y="18000"/>
                      <a:pt x="19800" y="12600"/>
                    </a:cubicBezTo>
                    <a:cubicBezTo>
                      <a:pt x="21600" y="3600"/>
                      <a:pt x="18000" y="0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0" name="Freeform 1803"/>
              <p:cNvSpPr/>
              <p:nvPr/>
            </p:nvSpPr>
            <p:spPr>
              <a:xfrm>
                <a:off x="5924055" y="828073"/>
                <a:ext cx="48469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3600" y="0"/>
                      <a:pt x="0" y="1964"/>
                      <a:pt x="0" y="9818"/>
                    </a:cubicBezTo>
                    <a:cubicBezTo>
                      <a:pt x="0" y="17673"/>
                      <a:pt x="1800" y="21600"/>
                      <a:pt x="9000" y="21600"/>
                    </a:cubicBezTo>
                    <a:cubicBezTo>
                      <a:pt x="16200" y="21600"/>
                      <a:pt x="19800" y="19636"/>
                      <a:pt x="21600" y="11782"/>
                    </a:cubicBezTo>
                    <a:cubicBezTo>
                      <a:pt x="21600" y="3927"/>
                      <a:pt x="180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1" name="Freeform 1804"/>
              <p:cNvSpPr/>
              <p:nvPr/>
            </p:nvSpPr>
            <p:spPr>
              <a:xfrm>
                <a:off x="6094476" y="826429"/>
                <a:ext cx="48469" cy="470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124" extrusionOk="0">
                    <a:moveTo>
                      <a:pt x="10800" y="424"/>
                    </a:moveTo>
                    <a:cubicBezTo>
                      <a:pt x="3600" y="424"/>
                      <a:pt x="0" y="3747"/>
                      <a:pt x="0" y="10393"/>
                    </a:cubicBezTo>
                    <a:cubicBezTo>
                      <a:pt x="0" y="17039"/>
                      <a:pt x="3600" y="20362"/>
                      <a:pt x="12600" y="18700"/>
                    </a:cubicBezTo>
                    <a:cubicBezTo>
                      <a:pt x="18000" y="18700"/>
                      <a:pt x="21600" y="15377"/>
                      <a:pt x="21600" y="8731"/>
                    </a:cubicBezTo>
                    <a:cubicBezTo>
                      <a:pt x="21600" y="2085"/>
                      <a:pt x="18000" y="-1238"/>
                      <a:pt x="10800" y="4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2" name="Freeform 1805"/>
              <p:cNvSpPr/>
              <p:nvPr/>
            </p:nvSpPr>
            <p:spPr>
              <a:xfrm>
                <a:off x="6260205" y="828073"/>
                <a:ext cx="45343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818" y="21600"/>
                    </a:moveTo>
                    <a:cubicBezTo>
                      <a:pt x="17673" y="21600"/>
                      <a:pt x="21600" y="19636"/>
                      <a:pt x="21600" y="11782"/>
                    </a:cubicBezTo>
                    <a:cubicBezTo>
                      <a:pt x="21600" y="1964"/>
                      <a:pt x="19636" y="0"/>
                      <a:pt x="9818" y="0"/>
                    </a:cubicBezTo>
                    <a:cubicBezTo>
                      <a:pt x="1964" y="0"/>
                      <a:pt x="0" y="1964"/>
                      <a:pt x="0" y="9818"/>
                    </a:cubicBezTo>
                    <a:cubicBezTo>
                      <a:pt x="0" y="17673"/>
                      <a:pt x="1964" y="21600"/>
                      <a:pt x="981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3" name="Freeform 1806"/>
              <p:cNvSpPr/>
              <p:nvPr/>
            </p:nvSpPr>
            <p:spPr>
              <a:xfrm>
                <a:off x="8069161" y="-1"/>
                <a:ext cx="49605" cy="463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6" h="20002" extrusionOk="0">
                    <a:moveTo>
                      <a:pt x="19938" y="11002"/>
                    </a:moveTo>
                    <a:cubicBezTo>
                      <a:pt x="21600" y="9202"/>
                      <a:pt x="13292" y="-1598"/>
                      <a:pt x="9969" y="202"/>
                    </a:cubicBezTo>
                    <a:cubicBezTo>
                      <a:pt x="6646" y="3802"/>
                      <a:pt x="3323" y="7402"/>
                      <a:pt x="0" y="11002"/>
                    </a:cubicBezTo>
                    <a:cubicBezTo>
                      <a:pt x="4985" y="14602"/>
                      <a:pt x="8308" y="20002"/>
                      <a:pt x="11631" y="20002"/>
                    </a:cubicBezTo>
                    <a:cubicBezTo>
                      <a:pt x="14954" y="20002"/>
                      <a:pt x="18277" y="14602"/>
                      <a:pt x="19938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4" name="Freeform 1807"/>
              <p:cNvSpPr/>
              <p:nvPr/>
            </p:nvSpPr>
            <p:spPr>
              <a:xfrm>
                <a:off x="1801138" y="1484738"/>
                <a:ext cx="44958" cy="480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5" h="20125" extrusionOk="0">
                    <a:moveTo>
                      <a:pt x="9000" y="0"/>
                    </a:moveTo>
                    <a:cubicBezTo>
                      <a:pt x="5400" y="4985"/>
                      <a:pt x="0" y="8308"/>
                      <a:pt x="0" y="11631"/>
                    </a:cubicBezTo>
                    <a:cubicBezTo>
                      <a:pt x="0" y="14954"/>
                      <a:pt x="5400" y="18277"/>
                      <a:pt x="9000" y="19938"/>
                    </a:cubicBezTo>
                    <a:cubicBezTo>
                      <a:pt x="12600" y="21600"/>
                      <a:pt x="21600" y="11631"/>
                      <a:pt x="19800" y="9969"/>
                    </a:cubicBezTo>
                    <a:cubicBezTo>
                      <a:pt x="16200" y="6646"/>
                      <a:pt x="12600" y="3323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5" name="Freeform 1808"/>
              <p:cNvSpPr/>
              <p:nvPr/>
            </p:nvSpPr>
            <p:spPr>
              <a:xfrm>
                <a:off x="1630717" y="1487864"/>
                <a:ext cx="51597" cy="44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37" extrusionOk="0">
                    <a:moveTo>
                      <a:pt x="9969" y="19800"/>
                    </a:moveTo>
                    <a:cubicBezTo>
                      <a:pt x="11631" y="21600"/>
                      <a:pt x="21600" y="12600"/>
                      <a:pt x="21600" y="10800"/>
                    </a:cubicBezTo>
                    <a:cubicBezTo>
                      <a:pt x="18277" y="5400"/>
                      <a:pt x="14954" y="0"/>
                      <a:pt x="11631" y="0"/>
                    </a:cubicBezTo>
                    <a:cubicBezTo>
                      <a:pt x="8308" y="0"/>
                      <a:pt x="4985" y="5400"/>
                      <a:pt x="0" y="9000"/>
                    </a:cubicBezTo>
                    <a:cubicBezTo>
                      <a:pt x="4985" y="14400"/>
                      <a:pt x="6646" y="18000"/>
                      <a:pt x="9969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6" name="Freeform 1809"/>
              <p:cNvSpPr/>
              <p:nvPr/>
            </p:nvSpPr>
            <p:spPr>
              <a:xfrm>
                <a:off x="1471626" y="1488262"/>
                <a:ext cx="44958" cy="480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5" h="20125" extrusionOk="0">
                    <a:moveTo>
                      <a:pt x="11035" y="20125"/>
                    </a:moveTo>
                    <a:cubicBezTo>
                      <a:pt x="14635" y="16802"/>
                      <a:pt x="20035" y="13479"/>
                      <a:pt x="20035" y="10156"/>
                    </a:cubicBezTo>
                    <a:cubicBezTo>
                      <a:pt x="20035" y="6833"/>
                      <a:pt x="14635" y="1848"/>
                      <a:pt x="11035" y="187"/>
                    </a:cubicBezTo>
                    <a:cubicBezTo>
                      <a:pt x="7435" y="-1475"/>
                      <a:pt x="-1565" y="8494"/>
                      <a:pt x="235" y="10156"/>
                    </a:cubicBezTo>
                    <a:cubicBezTo>
                      <a:pt x="2035" y="13479"/>
                      <a:pt x="5635" y="16802"/>
                      <a:pt x="11035" y="201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7" name="Freeform 1810"/>
              <p:cNvSpPr/>
              <p:nvPr/>
            </p:nvSpPr>
            <p:spPr>
              <a:xfrm>
                <a:off x="7906558" y="-1"/>
                <a:ext cx="49528" cy="463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02" extrusionOk="0">
                    <a:moveTo>
                      <a:pt x="19938" y="11002"/>
                    </a:moveTo>
                    <a:cubicBezTo>
                      <a:pt x="21600" y="9202"/>
                      <a:pt x="11631" y="-1598"/>
                      <a:pt x="9969" y="202"/>
                    </a:cubicBezTo>
                    <a:cubicBezTo>
                      <a:pt x="6646" y="3802"/>
                      <a:pt x="3323" y="7402"/>
                      <a:pt x="0" y="11002"/>
                    </a:cubicBezTo>
                    <a:cubicBezTo>
                      <a:pt x="3323" y="14602"/>
                      <a:pt x="6646" y="20002"/>
                      <a:pt x="9969" y="20002"/>
                    </a:cubicBezTo>
                    <a:cubicBezTo>
                      <a:pt x="13292" y="20002"/>
                      <a:pt x="18277" y="14602"/>
                      <a:pt x="19938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8" name="Freeform 1811"/>
              <p:cNvSpPr/>
              <p:nvPr/>
            </p:nvSpPr>
            <p:spPr>
              <a:xfrm>
                <a:off x="1297695" y="1488248"/>
                <a:ext cx="49528" cy="449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35" extrusionOk="0">
                    <a:moveTo>
                      <a:pt x="19938" y="11035"/>
                    </a:moveTo>
                    <a:cubicBezTo>
                      <a:pt x="21600" y="7435"/>
                      <a:pt x="11631" y="-1565"/>
                      <a:pt x="9969" y="235"/>
                    </a:cubicBezTo>
                    <a:cubicBezTo>
                      <a:pt x="6646" y="2035"/>
                      <a:pt x="3323" y="5635"/>
                      <a:pt x="0" y="11035"/>
                    </a:cubicBezTo>
                    <a:cubicBezTo>
                      <a:pt x="3323" y="14635"/>
                      <a:pt x="6646" y="20035"/>
                      <a:pt x="9969" y="20035"/>
                    </a:cubicBezTo>
                    <a:cubicBezTo>
                      <a:pt x="13292" y="20035"/>
                      <a:pt x="16615" y="14635"/>
                      <a:pt x="19938" y="1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899" name="Freeform 1812"/>
              <p:cNvSpPr/>
              <p:nvPr/>
            </p:nvSpPr>
            <p:spPr>
              <a:xfrm>
                <a:off x="1138563" y="1487864"/>
                <a:ext cx="41871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46" h="21600" extrusionOk="0">
                    <a:moveTo>
                      <a:pt x="10128" y="21600"/>
                    </a:moveTo>
                    <a:cubicBezTo>
                      <a:pt x="14055" y="18000"/>
                      <a:pt x="19946" y="14400"/>
                      <a:pt x="19946" y="10800"/>
                    </a:cubicBezTo>
                    <a:cubicBezTo>
                      <a:pt x="19946" y="7200"/>
                      <a:pt x="14055" y="3600"/>
                      <a:pt x="10128" y="0"/>
                    </a:cubicBezTo>
                    <a:cubicBezTo>
                      <a:pt x="6201" y="3600"/>
                      <a:pt x="310" y="7200"/>
                      <a:pt x="310" y="10800"/>
                    </a:cubicBezTo>
                    <a:cubicBezTo>
                      <a:pt x="-1654" y="12600"/>
                      <a:pt x="6201" y="18000"/>
                      <a:pt x="10128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2101" name="Group 2014"/>
            <p:cNvGrpSpPr/>
            <p:nvPr/>
          </p:nvGrpSpPr>
          <p:grpSpPr>
            <a:xfrm>
              <a:off x="3049" y="160409"/>
              <a:ext cx="12178086" cy="4187652"/>
              <a:chOff x="0" y="0"/>
              <a:chExt cx="12178085" cy="4187650"/>
            </a:xfrm>
          </p:grpSpPr>
          <p:sp>
            <p:nvSpPr>
              <p:cNvPr id="1901" name="Freeform 1814"/>
              <p:cNvSpPr/>
              <p:nvPr/>
            </p:nvSpPr>
            <p:spPr>
              <a:xfrm>
                <a:off x="971004" y="1642292"/>
                <a:ext cx="48469" cy="45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600" y="21600"/>
                    </a:moveTo>
                    <a:cubicBezTo>
                      <a:pt x="16200" y="21600"/>
                      <a:pt x="18000" y="15709"/>
                      <a:pt x="21600" y="11782"/>
                    </a:cubicBezTo>
                    <a:cubicBezTo>
                      <a:pt x="18000" y="7855"/>
                      <a:pt x="16200" y="1964"/>
                      <a:pt x="10800" y="0"/>
                    </a:cubicBezTo>
                    <a:cubicBezTo>
                      <a:pt x="9000" y="0"/>
                      <a:pt x="3600" y="5891"/>
                      <a:pt x="0" y="11782"/>
                    </a:cubicBezTo>
                    <a:cubicBezTo>
                      <a:pt x="5400" y="15709"/>
                      <a:pt x="9000" y="21600"/>
                      <a:pt x="12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02" name="Freeform 1815"/>
              <p:cNvSpPr/>
              <p:nvPr/>
            </p:nvSpPr>
            <p:spPr>
              <a:xfrm>
                <a:off x="808401" y="1642675"/>
                <a:ext cx="49528" cy="449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35" extrusionOk="0">
                    <a:moveTo>
                      <a:pt x="19938" y="11035"/>
                    </a:moveTo>
                    <a:cubicBezTo>
                      <a:pt x="21600" y="7435"/>
                      <a:pt x="11631" y="-1565"/>
                      <a:pt x="9969" y="235"/>
                    </a:cubicBezTo>
                    <a:cubicBezTo>
                      <a:pt x="6646" y="3835"/>
                      <a:pt x="3323" y="7435"/>
                      <a:pt x="0" y="11035"/>
                    </a:cubicBezTo>
                    <a:cubicBezTo>
                      <a:pt x="3323" y="14635"/>
                      <a:pt x="8308" y="20035"/>
                      <a:pt x="11631" y="20035"/>
                    </a:cubicBezTo>
                    <a:cubicBezTo>
                      <a:pt x="14954" y="20035"/>
                      <a:pt x="18277" y="14635"/>
                      <a:pt x="19938" y="1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03" name="Freeform 1816"/>
              <p:cNvSpPr/>
              <p:nvPr/>
            </p:nvSpPr>
            <p:spPr>
              <a:xfrm>
                <a:off x="7750562" y="150724"/>
                <a:ext cx="41666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68" h="21600" extrusionOk="0">
                    <a:moveTo>
                      <a:pt x="9284" y="21600"/>
                    </a:moveTo>
                    <a:cubicBezTo>
                      <a:pt x="12884" y="18277"/>
                      <a:pt x="18284" y="14954"/>
                      <a:pt x="18284" y="11631"/>
                    </a:cubicBezTo>
                    <a:cubicBezTo>
                      <a:pt x="20084" y="8308"/>
                      <a:pt x="12884" y="4985"/>
                      <a:pt x="9284" y="0"/>
                    </a:cubicBezTo>
                    <a:cubicBezTo>
                      <a:pt x="5684" y="4985"/>
                      <a:pt x="-1516" y="8308"/>
                      <a:pt x="284" y="9969"/>
                    </a:cubicBezTo>
                    <a:cubicBezTo>
                      <a:pt x="284" y="14954"/>
                      <a:pt x="5684" y="18277"/>
                      <a:pt x="928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04" name="Freeform 1817"/>
              <p:cNvSpPr/>
              <p:nvPr/>
            </p:nvSpPr>
            <p:spPr>
              <a:xfrm>
                <a:off x="634854" y="1642292"/>
                <a:ext cx="52792" cy="44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002" extrusionOk="0">
                    <a:moveTo>
                      <a:pt x="20057" y="9000"/>
                    </a:moveTo>
                    <a:cubicBezTo>
                      <a:pt x="16971" y="5400"/>
                      <a:pt x="13886" y="0"/>
                      <a:pt x="9257" y="0"/>
                    </a:cubicBezTo>
                    <a:cubicBezTo>
                      <a:pt x="6171" y="0"/>
                      <a:pt x="4629" y="7200"/>
                      <a:pt x="0" y="10800"/>
                    </a:cubicBezTo>
                    <a:cubicBezTo>
                      <a:pt x="4629" y="14400"/>
                      <a:pt x="7714" y="18000"/>
                      <a:pt x="10800" y="19800"/>
                    </a:cubicBezTo>
                    <a:cubicBezTo>
                      <a:pt x="13886" y="21600"/>
                      <a:pt x="21600" y="10800"/>
                      <a:pt x="20057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05" name="Freeform 1818"/>
              <p:cNvSpPr/>
              <p:nvPr/>
            </p:nvSpPr>
            <p:spPr>
              <a:xfrm>
                <a:off x="476942" y="1642689"/>
                <a:ext cx="44961" cy="480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0125" extrusionOk="0">
                    <a:moveTo>
                      <a:pt x="19800" y="10156"/>
                    </a:moveTo>
                    <a:cubicBezTo>
                      <a:pt x="21600" y="8494"/>
                      <a:pt x="12600" y="-1475"/>
                      <a:pt x="10800" y="187"/>
                    </a:cubicBezTo>
                    <a:cubicBezTo>
                      <a:pt x="7200" y="1848"/>
                      <a:pt x="1800" y="5171"/>
                      <a:pt x="0" y="8494"/>
                    </a:cubicBezTo>
                    <a:cubicBezTo>
                      <a:pt x="0" y="11817"/>
                      <a:pt x="5400" y="16802"/>
                      <a:pt x="9000" y="20125"/>
                    </a:cubicBezTo>
                    <a:cubicBezTo>
                      <a:pt x="14400" y="16802"/>
                      <a:pt x="18000" y="13479"/>
                      <a:pt x="19800" y="1015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06" name="Freeform 1819"/>
              <p:cNvSpPr/>
              <p:nvPr/>
            </p:nvSpPr>
            <p:spPr>
              <a:xfrm>
                <a:off x="314339" y="1642612"/>
                <a:ext cx="44882" cy="481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57" extrusionOk="0">
                    <a:moveTo>
                      <a:pt x="10800" y="20157"/>
                    </a:moveTo>
                    <a:cubicBezTo>
                      <a:pt x="14400" y="16834"/>
                      <a:pt x="18000" y="13511"/>
                      <a:pt x="19800" y="8526"/>
                    </a:cubicBezTo>
                    <a:cubicBezTo>
                      <a:pt x="21600" y="6865"/>
                      <a:pt x="10800" y="-1443"/>
                      <a:pt x="9000" y="219"/>
                    </a:cubicBezTo>
                    <a:cubicBezTo>
                      <a:pt x="5400" y="3542"/>
                      <a:pt x="0" y="6865"/>
                      <a:pt x="0" y="10188"/>
                    </a:cubicBezTo>
                    <a:cubicBezTo>
                      <a:pt x="0" y="13511"/>
                      <a:pt x="7200" y="16834"/>
                      <a:pt x="10800" y="201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07" name="Freeform 1820"/>
              <p:cNvSpPr/>
              <p:nvPr/>
            </p:nvSpPr>
            <p:spPr>
              <a:xfrm>
                <a:off x="151736" y="1639165"/>
                <a:ext cx="44882" cy="480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25" extrusionOk="0">
                    <a:moveTo>
                      <a:pt x="9000" y="19938"/>
                    </a:moveTo>
                    <a:cubicBezTo>
                      <a:pt x="10800" y="21600"/>
                      <a:pt x="21600" y="11631"/>
                      <a:pt x="19800" y="9969"/>
                    </a:cubicBezTo>
                    <a:cubicBezTo>
                      <a:pt x="16200" y="6646"/>
                      <a:pt x="12600" y="3323"/>
                      <a:pt x="9000" y="0"/>
                    </a:cubicBezTo>
                    <a:cubicBezTo>
                      <a:pt x="5400" y="4985"/>
                      <a:pt x="0" y="8308"/>
                      <a:pt x="0" y="11631"/>
                    </a:cubicBezTo>
                    <a:cubicBezTo>
                      <a:pt x="0" y="14954"/>
                      <a:pt x="5400" y="18277"/>
                      <a:pt x="9000" y="199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08" name="Freeform 1821"/>
              <p:cNvSpPr/>
              <p:nvPr/>
            </p:nvSpPr>
            <p:spPr>
              <a:xfrm>
                <a:off x="4936469" y="977809"/>
                <a:ext cx="44882" cy="49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25" extrusionOk="0">
                    <a:moveTo>
                      <a:pt x="11002" y="19938"/>
                    </a:moveTo>
                    <a:cubicBezTo>
                      <a:pt x="14602" y="18277"/>
                      <a:pt x="20002" y="13292"/>
                      <a:pt x="20002" y="9969"/>
                    </a:cubicBezTo>
                    <a:cubicBezTo>
                      <a:pt x="20002" y="6646"/>
                      <a:pt x="14602" y="3323"/>
                      <a:pt x="11002" y="0"/>
                    </a:cubicBezTo>
                    <a:cubicBezTo>
                      <a:pt x="7402" y="3323"/>
                      <a:pt x="3802" y="6646"/>
                      <a:pt x="202" y="9969"/>
                    </a:cubicBezTo>
                    <a:cubicBezTo>
                      <a:pt x="-1598" y="11631"/>
                      <a:pt x="9202" y="21600"/>
                      <a:pt x="11002" y="199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09" name="Freeform 1822"/>
              <p:cNvSpPr/>
              <p:nvPr/>
            </p:nvSpPr>
            <p:spPr>
              <a:xfrm>
                <a:off x="5102120" y="981440"/>
                <a:ext cx="44961" cy="49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0125" extrusionOk="0">
                    <a:moveTo>
                      <a:pt x="11037" y="20125"/>
                    </a:moveTo>
                    <a:cubicBezTo>
                      <a:pt x="14637" y="15140"/>
                      <a:pt x="20037" y="11817"/>
                      <a:pt x="20037" y="8494"/>
                    </a:cubicBezTo>
                    <a:cubicBezTo>
                      <a:pt x="20037" y="5171"/>
                      <a:pt x="14637" y="1848"/>
                      <a:pt x="9237" y="187"/>
                    </a:cubicBezTo>
                    <a:cubicBezTo>
                      <a:pt x="7437" y="-1475"/>
                      <a:pt x="-1563" y="8494"/>
                      <a:pt x="237" y="10156"/>
                    </a:cubicBezTo>
                    <a:cubicBezTo>
                      <a:pt x="2037" y="13479"/>
                      <a:pt x="5637" y="16802"/>
                      <a:pt x="11037" y="201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0" name="Freeform 1823"/>
              <p:cNvSpPr/>
              <p:nvPr/>
            </p:nvSpPr>
            <p:spPr>
              <a:xfrm>
                <a:off x="5922570" y="654167"/>
                <a:ext cx="48146" cy="44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6" h="20037" extrusionOk="0">
                    <a:moveTo>
                      <a:pt x="9969" y="19800"/>
                    </a:moveTo>
                    <a:cubicBezTo>
                      <a:pt x="13292" y="21600"/>
                      <a:pt x="21600" y="12600"/>
                      <a:pt x="19938" y="10800"/>
                    </a:cubicBezTo>
                    <a:cubicBezTo>
                      <a:pt x="18277" y="5400"/>
                      <a:pt x="14954" y="0"/>
                      <a:pt x="11631" y="0"/>
                    </a:cubicBezTo>
                    <a:cubicBezTo>
                      <a:pt x="8308" y="0"/>
                      <a:pt x="4985" y="5400"/>
                      <a:pt x="0" y="9000"/>
                    </a:cubicBezTo>
                    <a:cubicBezTo>
                      <a:pt x="3323" y="14400"/>
                      <a:pt x="6646" y="18000"/>
                      <a:pt x="9969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1" name="Freeform 1824"/>
              <p:cNvSpPr/>
              <p:nvPr/>
            </p:nvSpPr>
            <p:spPr>
              <a:xfrm>
                <a:off x="5759967" y="654167"/>
                <a:ext cx="48469" cy="437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400" y="21600"/>
                      <a:pt x="18000" y="15709"/>
                      <a:pt x="21600" y="11782"/>
                    </a:cubicBezTo>
                    <a:cubicBezTo>
                      <a:pt x="18000" y="7855"/>
                      <a:pt x="14400" y="1964"/>
                      <a:pt x="10800" y="0"/>
                    </a:cubicBezTo>
                    <a:cubicBezTo>
                      <a:pt x="9000" y="0"/>
                      <a:pt x="3600" y="7855"/>
                      <a:pt x="0" y="11782"/>
                    </a:cubicBezTo>
                    <a:cubicBezTo>
                      <a:pt x="3600" y="15709"/>
                      <a:pt x="72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2" name="Freeform 1825"/>
              <p:cNvSpPr/>
              <p:nvPr/>
            </p:nvSpPr>
            <p:spPr>
              <a:xfrm>
                <a:off x="7414138" y="150724"/>
                <a:ext cx="44882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1600" extrusionOk="0">
                    <a:moveTo>
                      <a:pt x="9000" y="21600"/>
                    </a:moveTo>
                    <a:cubicBezTo>
                      <a:pt x="10800" y="21600"/>
                      <a:pt x="21600" y="13292"/>
                      <a:pt x="19800" y="11631"/>
                    </a:cubicBezTo>
                    <a:cubicBezTo>
                      <a:pt x="18000" y="6646"/>
                      <a:pt x="14400" y="4985"/>
                      <a:pt x="9000" y="0"/>
                    </a:cubicBezTo>
                    <a:cubicBezTo>
                      <a:pt x="5400" y="4985"/>
                      <a:pt x="0" y="8308"/>
                      <a:pt x="0" y="11631"/>
                    </a:cubicBezTo>
                    <a:cubicBezTo>
                      <a:pt x="0" y="14954"/>
                      <a:pt x="5400" y="18277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3" name="Freeform 1826"/>
              <p:cNvSpPr/>
              <p:nvPr/>
            </p:nvSpPr>
            <p:spPr>
              <a:xfrm>
                <a:off x="7572050" y="155415"/>
                <a:ext cx="53159" cy="45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631" y="21600"/>
                    </a:moveTo>
                    <a:cubicBezTo>
                      <a:pt x="14954" y="21600"/>
                      <a:pt x="18277" y="15709"/>
                      <a:pt x="21600" y="11782"/>
                    </a:cubicBezTo>
                    <a:cubicBezTo>
                      <a:pt x="18277" y="7855"/>
                      <a:pt x="14954" y="1964"/>
                      <a:pt x="9969" y="0"/>
                    </a:cubicBezTo>
                    <a:cubicBezTo>
                      <a:pt x="8308" y="0"/>
                      <a:pt x="4985" y="7855"/>
                      <a:pt x="0" y="11782"/>
                    </a:cubicBezTo>
                    <a:cubicBezTo>
                      <a:pt x="4985" y="15709"/>
                      <a:pt x="8308" y="21600"/>
                      <a:pt x="1163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4" name="Freeform 1827"/>
              <p:cNvSpPr/>
              <p:nvPr/>
            </p:nvSpPr>
            <p:spPr>
              <a:xfrm>
                <a:off x="11712166" y="488437"/>
                <a:ext cx="44882" cy="481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56" extrusionOk="0">
                    <a:moveTo>
                      <a:pt x="9000" y="19938"/>
                    </a:moveTo>
                    <a:cubicBezTo>
                      <a:pt x="10800" y="21600"/>
                      <a:pt x="21600" y="13292"/>
                      <a:pt x="19800" y="9969"/>
                    </a:cubicBezTo>
                    <a:cubicBezTo>
                      <a:pt x="18000" y="6646"/>
                      <a:pt x="14400" y="3323"/>
                      <a:pt x="9000" y="0"/>
                    </a:cubicBezTo>
                    <a:cubicBezTo>
                      <a:pt x="5400" y="3323"/>
                      <a:pt x="0" y="6646"/>
                      <a:pt x="0" y="9969"/>
                    </a:cubicBezTo>
                    <a:cubicBezTo>
                      <a:pt x="0" y="13292"/>
                      <a:pt x="5400" y="16615"/>
                      <a:pt x="9000" y="199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5" name="Freeform 1828"/>
              <p:cNvSpPr/>
              <p:nvPr/>
            </p:nvSpPr>
            <p:spPr>
              <a:xfrm>
                <a:off x="11541746" y="491564"/>
                <a:ext cx="54258" cy="448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002" extrusionOk="0">
                    <a:moveTo>
                      <a:pt x="20057" y="9000"/>
                    </a:moveTo>
                    <a:cubicBezTo>
                      <a:pt x="16971" y="5400"/>
                      <a:pt x="12343" y="0"/>
                      <a:pt x="9257" y="0"/>
                    </a:cubicBezTo>
                    <a:cubicBezTo>
                      <a:pt x="6171" y="0"/>
                      <a:pt x="4629" y="5400"/>
                      <a:pt x="0" y="10800"/>
                    </a:cubicBezTo>
                    <a:cubicBezTo>
                      <a:pt x="4629" y="14400"/>
                      <a:pt x="7714" y="18000"/>
                      <a:pt x="10800" y="19800"/>
                    </a:cubicBezTo>
                    <a:cubicBezTo>
                      <a:pt x="13886" y="21600"/>
                      <a:pt x="21600" y="10800"/>
                      <a:pt x="20057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6" name="Freeform 1829"/>
              <p:cNvSpPr/>
              <p:nvPr/>
            </p:nvSpPr>
            <p:spPr>
              <a:xfrm>
                <a:off x="11371326" y="491948"/>
                <a:ext cx="49605" cy="449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6" h="20035" extrusionOk="0">
                    <a:moveTo>
                      <a:pt x="19938" y="11035"/>
                    </a:moveTo>
                    <a:cubicBezTo>
                      <a:pt x="21600" y="7435"/>
                      <a:pt x="13292" y="-1565"/>
                      <a:pt x="9969" y="235"/>
                    </a:cubicBezTo>
                    <a:cubicBezTo>
                      <a:pt x="6646" y="2035"/>
                      <a:pt x="3323" y="5635"/>
                      <a:pt x="0" y="11035"/>
                    </a:cubicBezTo>
                    <a:cubicBezTo>
                      <a:pt x="4985" y="14635"/>
                      <a:pt x="8308" y="20035"/>
                      <a:pt x="11631" y="20035"/>
                    </a:cubicBezTo>
                    <a:cubicBezTo>
                      <a:pt x="14954" y="20035"/>
                      <a:pt x="18277" y="14635"/>
                      <a:pt x="19938" y="11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7" name="Freeform 1830"/>
              <p:cNvSpPr/>
              <p:nvPr/>
            </p:nvSpPr>
            <p:spPr>
              <a:xfrm>
                <a:off x="11210287" y="492024"/>
                <a:ext cx="48146" cy="448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6" h="20002" extrusionOk="0">
                    <a:moveTo>
                      <a:pt x="9969" y="20002"/>
                    </a:moveTo>
                    <a:cubicBezTo>
                      <a:pt x="13292" y="20002"/>
                      <a:pt x="18277" y="14602"/>
                      <a:pt x="19938" y="11002"/>
                    </a:cubicBezTo>
                    <a:cubicBezTo>
                      <a:pt x="21600" y="9202"/>
                      <a:pt x="13292" y="-1598"/>
                      <a:pt x="9969" y="202"/>
                    </a:cubicBezTo>
                    <a:cubicBezTo>
                      <a:pt x="6646" y="2002"/>
                      <a:pt x="3323" y="5602"/>
                      <a:pt x="0" y="9202"/>
                    </a:cubicBezTo>
                    <a:cubicBezTo>
                      <a:pt x="3323" y="14602"/>
                      <a:pt x="6646" y="20002"/>
                      <a:pt x="9969" y="20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8" name="Freeform 1831"/>
              <p:cNvSpPr/>
              <p:nvPr/>
            </p:nvSpPr>
            <p:spPr>
              <a:xfrm>
                <a:off x="11042993" y="491564"/>
                <a:ext cx="54258" cy="448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002" extrusionOk="0">
                    <a:moveTo>
                      <a:pt x="20057" y="9000"/>
                    </a:moveTo>
                    <a:cubicBezTo>
                      <a:pt x="16971" y="5400"/>
                      <a:pt x="13886" y="0"/>
                      <a:pt x="9257" y="0"/>
                    </a:cubicBezTo>
                    <a:cubicBezTo>
                      <a:pt x="7714" y="0"/>
                      <a:pt x="4629" y="5400"/>
                      <a:pt x="0" y="10800"/>
                    </a:cubicBezTo>
                    <a:cubicBezTo>
                      <a:pt x="4629" y="14400"/>
                      <a:pt x="7714" y="18000"/>
                      <a:pt x="10800" y="19800"/>
                    </a:cubicBezTo>
                    <a:cubicBezTo>
                      <a:pt x="13886" y="21600"/>
                      <a:pt x="21600" y="10800"/>
                      <a:pt x="20057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19" name="Freeform 1832"/>
              <p:cNvSpPr/>
              <p:nvPr/>
            </p:nvSpPr>
            <p:spPr>
              <a:xfrm>
                <a:off x="10884093" y="488437"/>
                <a:ext cx="46330" cy="480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25" extrusionOk="0">
                    <a:moveTo>
                      <a:pt x="11002" y="19938"/>
                    </a:moveTo>
                    <a:cubicBezTo>
                      <a:pt x="14602" y="18277"/>
                      <a:pt x="20002" y="13292"/>
                      <a:pt x="20002" y="9969"/>
                    </a:cubicBezTo>
                    <a:cubicBezTo>
                      <a:pt x="20002" y="6646"/>
                      <a:pt x="14602" y="3323"/>
                      <a:pt x="11002" y="0"/>
                    </a:cubicBezTo>
                    <a:cubicBezTo>
                      <a:pt x="7402" y="3323"/>
                      <a:pt x="3802" y="6646"/>
                      <a:pt x="202" y="9969"/>
                    </a:cubicBezTo>
                    <a:cubicBezTo>
                      <a:pt x="-1598" y="11631"/>
                      <a:pt x="9202" y="21600"/>
                      <a:pt x="11002" y="199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0" name="Freeform 1833"/>
              <p:cNvSpPr/>
              <p:nvPr/>
            </p:nvSpPr>
            <p:spPr>
              <a:xfrm>
                <a:off x="1801490" y="1310832"/>
                <a:ext cx="45068" cy="515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84" h="21600" extrusionOk="0">
                    <a:moveTo>
                      <a:pt x="11084" y="21600"/>
                    </a:moveTo>
                    <a:cubicBezTo>
                      <a:pt x="12884" y="18277"/>
                      <a:pt x="20084" y="14954"/>
                      <a:pt x="20084" y="11631"/>
                    </a:cubicBezTo>
                    <a:cubicBezTo>
                      <a:pt x="20084" y="8308"/>
                      <a:pt x="14684" y="4985"/>
                      <a:pt x="9284" y="0"/>
                    </a:cubicBezTo>
                    <a:cubicBezTo>
                      <a:pt x="5684" y="4985"/>
                      <a:pt x="-1516" y="8308"/>
                      <a:pt x="284" y="11631"/>
                    </a:cubicBezTo>
                    <a:cubicBezTo>
                      <a:pt x="284" y="14954"/>
                      <a:pt x="7484" y="18277"/>
                      <a:pt x="1108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1" name="Freeform 1834"/>
              <p:cNvSpPr/>
              <p:nvPr/>
            </p:nvSpPr>
            <p:spPr>
              <a:xfrm>
                <a:off x="1960692" y="1317196"/>
                <a:ext cx="48149" cy="45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7" h="20158" extrusionOk="0">
                    <a:moveTo>
                      <a:pt x="19938" y="7558"/>
                    </a:moveTo>
                    <a:cubicBezTo>
                      <a:pt x="16615" y="3958"/>
                      <a:pt x="13292" y="-1442"/>
                      <a:pt x="9969" y="358"/>
                    </a:cubicBezTo>
                    <a:cubicBezTo>
                      <a:pt x="6646" y="358"/>
                      <a:pt x="3323" y="5758"/>
                      <a:pt x="0" y="9358"/>
                    </a:cubicBezTo>
                    <a:cubicBezTo>
                      <a:pt x="4985" y="12958"/>
                      <a:pt x="6646" y="18358"/>
                      <a:pt x="11631" y="20158"/>
                    </a:cubicBezTo>
                    <a:cubicBezTo>
                      <a:pt x="13292" y="20158"/>
                      <a:pt x="21600" y="9358"/>
                      <a:pt x="19938" y="75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2" name="Freeform 1835"/>
              <p:cNvSpPr/>
              <p:nvPr/>
            </p:nvSpPr>
            <p:spPr>
              <a:xfrm>
                <a:off x="2121731" y="1317196"/>
                <a:ext cx="54258" cy="45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20158" extrusionOk="0">
                    <a:moveTo>
                      <a:pt x="20057" y="7558"/>
                    </a:moveTo>
                    <a:cubicBezTo>
                      <a:pt x="16971" y="3958"/>
                      <a:pt x="12343" y="-1442"/>
                      <a:pt x="9257" y="358"/>
                    </a:cubicBezTo>
                    <a:cubicBezTo>
                      <a:pt x="6171" y="358"/>
                      <a:pt x="3086" y="5758"/>
                      <a:pt x="0" y="9358"/>
                    </a:cubicBezTo>
                    <a:cubicBezTo>
                      <a:pt x="4629" y="12958"/>
                      <a:pt x="7714" y="18358"/>
                      <a:pt x="10800" y="20158"/>
                    </a:cubicBezTo>
                    <a:cubicBezTo>
                      <a:pt x="13886" y="20158"/>
                      <a:pt x="21600" y="9358"/>
                      <a:pt x="20057" y="75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3" name="Freeform 1836"/>
              <p:cNvSpPr/>
              <p:nvPr/>
            </p:nvSpPr>
            <p:spPr>
              <a:xfrm>
                <a:off x="2301532" y="1310832"/>
                <a:ext cx="44882" cy="515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1600" extrusionOk="0">
                    <a:moveTo>
                      <a:pt x="9000" y="21600"/>
                    </a:moveTo>
                    <a:cubicBezTo>
                      <a:pt x="10800" y="21600"/>
                      <a:pt x="21600" y="11631"/>
                      <a:pt x="19800" y="9969"/>
                    </a:cubicBezTo>
                    <a:cubicBezTo>
                      <a:pt x="16200" y="6646"/>
                      <a:pt x="12600" y="4985"/>
                      <a:pt x="9000" y="0"/>
                    </a:cubicBezTo>
                    <a:cubicBezTo>
                      <a:pt x="5400" y="4985"/>
                      <a:pt x="0" y="8308"/>
                      <a:pt x="0" y="11631"/>
                    </a:cubicBezTo>
                    <a:cubicBezTo>
                      <a:pt x="0" y="14954"/>
                      <a:pt x="5400" y="18277"/>
                      <a:pt x="9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4" name="Freeform 1837"/>
              <p:cNvSpPr/>
              <p:nvPr/>
            </p:nvSpPr>
            <p:spPr>
              <a:xfrm>
                <a:off x="2459444" y="1317206"/>
                <a:ext cx="48072" cy="45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153" extrusionOk="0">
                    <a:moveTo>
                      <a:pt x="9969" y="20153"/>
                    </a:moveTo>
                    <a:cubicBezTo>
                      <a:pt x="11631" y="20153"/>
                      <a:pt x="21600" y="11153"/>
                      <a:pt x="19938" y="9353"/>
                    </a:cubicBezTo>
                    <a:cubicBezTo>
                      <a:pt x="18277" y="5753"/>
                      <a:pt x="14954" y="353"/>
                      <a:pt x="11631" y="353"/>
                    </a:cubicBezTo>
                    <a:cubicBezTo>
                      <a:pt x="8308" y="-1447"/>
                      <a:pt x="3323" y="3953"/>
                      <a:pt x="0" y="9353"/>
                    </a:cubicBezTo>
                    <a:cubicBezTo>
                      <a:pt x="3323" y="12953"/>
                      <a:pt x="6646" y="16553"/>
                      <a:pt x="9969" y="2015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5" name="Freeform 1838"/>
              <p:cNvSpPr/>
              <p:nvPr/>
            </p:nvSpPr>
            <p:spPr>
              <a:xfrm>
                <a:off x="2620484" y="1314419"/>
                <a:ext cx="49528" cy="44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02" extrusionOk="0">
                    <a:moveTo>
                      <a:pt x="19938" y="11002"/>
                    </a:moveTo>
                    <a:cubicBezTo>
                      <a:pt x="21600" y="9202"/>
                      <a:pt x="11631" y="-1598"/>
                      <a:pt x="9969" y="202"/>
                    </a:cubicBezTo>
                    <a:cubicBezTo>
                      <a:pt x="6646" y="3802"/>
                      <a:pt x="3323" y="7402"/>
                      <a:pt x="0" y="11002"/>
                    </a:cubicBezTo>
                    <a:cubicBezTo>
                      <a:pt x="4985" y="14602"/>
                      <a:pt x="8308" y="20002"/>
                      <a:pt x="11631" y="20002"/>
                    </a:cubicBezTo>
                    <a:cubicBezTo>
                      <a:pt x="14954" y="20002"/>
                      <a:pt x="18277" y="14602"/>
                      <a:pt x="19938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6" name="Freeform 1839"/>
              <p:cNvSpPr/>
              <p:nvPr/>
            </p:nvSpPr>
            <p:spPr>
              <a:xfrm>
                <a:off x="2790904" y="1310832"/>
                <a:ext cx="45342" cy="52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30" extrusionOk="0">
                    <a:moveTo>
                      <a:pt x="9818" y="20057"/>
                    </a:moveTo>
                    <a:cubicBezTo>
                      <a:pt x="11782" y="21600"/>
                      <a:pt x="21600" y="12343"/>
                      <a:pt x="21600" y="10800"/>
                    </a:cubicBezTo>
                    <a:cubicBezTo>
                      <a:pt x="17673" y="7714"/>
                      <a:pt x="13745" y="4629"/>
                      <a:pt x="9818" y="0"/>
                    </a:cubicBezTo>
                    <a:cubicBezTo>
                      <a:pt x="5891" y="4629"/>
                      <a:pt x="0" y="7714"/>
                      <a:pt x="0" y="10800"/>
                    </a:cubicBezTo>
                    <a:cubicBezTo>
                      <a:pt x="0" y="13886"/>
                      <a:pt x="5891" y="16971"/>
                      <a:pt x="9818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7" name="Freeform 1840"/>
              <p:cNvSpPr/>
              <p:nvPr/>
            </p:nvSpPr>
            <p:spPr>
              <a:xfrm>
                <a:off x="2953506" y="1310832"/>
                <a:ext cx="45343" cy="515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5709" y="18277"/>
                      <a:pt x="21600" y="14954"/>
                      <a:pt x="21600" y="11631"/>
                    </a:cubicBezTo>
                    <a:cubicBezTo>
                      <a:pt x="21600" y="8308"/>
                      <a:pt x="15709" y="4985"/>
                      <a:pt x="9818" y="0"/>
                    </a:cubicBezTo>
                    <a:cubicBezTo>
                      <a:pt x="5891" y="4985"/>
                      <a:pt x="0" y="8308"/>
                      <a:pt x="0" y="11631"/>
                    </a:cubicBezTo>
                    <a:cubicBezTo>
                      <a:pt x="1964" y="14954"/>
                      <a:pt x="7855" y="18277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8" name="Freeform 1841"/>
              <p:cNvSpPr/>
              <p:nvPr/>
            </p:nvSpPr>
            <p:spPr>
              <a:xfrm>
                <a:off x="3122939" y="1314402"/>
                <a:ext cx="46330" cy="52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11002" y="20230"/>
                    </a:moveTo>
                    <a:cubicBezTo>
                      <a:pt x="14602" y="15601"/>
                      <a:pt x="20002" y="12516"/>
                      <a:pt x="20002" y="9430"/>
                    </a:cubicBezTo>
                    <a:cubicBezTo>
                      <a:pt x="20002" y="6344"/>
                      <a:pt x="14602" y="3259"/>
                      <a:pt x="11002" y="173"/>
                    </a:cubicBezTo>
                    <a:cubicBezTo>
                      <a:pt x="9202" y="-1370"/>
                      <a:pt x="-1598" y="7887"/>
                      <a:pt x="202" y="9430"/>
                    </a:cubicBezTo>
                    <a:cubicBezTo>
                      <a:pt x="2002" y="12516"/>
                      <a:pt x="5602" y="15601"/>
                      <a:pt x="11002" y="20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29" name="Freeform 1842"/>
              <p:cNvSpPr/>
              <p:nvPr/>
            </p:nvSpPr>
            <p:spPr>
              <a:xfrm>
                <a:off x="3289776" y="1314402"/>
                <a:ext cx="45223" cy="52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3" h="20230" extrusionOk="0">
                    <a:moveTo>
                      <a:pt x="20153" y="9430"/>
                    </a:moveTo>
                    <a:cubicBezTo>
                      <a:pt x="20153" y="7887"/>
                      <a:pt x="11153" y="-1370"/>
                      <a:pt x="9353" y="173"/>
                    </a:cubicBezTo>
                    <a:cubicBezTo>
                      <a:pt x="5753" y="3259"/>
                      <a:pt x="353" y="6344"/>
                      <a:pt x="353" y="9430"/>
                    </a:cubicBezTo>
                    <a:cubicBezTo>
                      <a:pt x="-1447" y="12516"/>
                      <a:pt x="3953" y="15601"/>
                      <a:pt x="9353" y="20230"/>
                    </a:cubicBezTo>
                    <a:cubicBezTo>
                      <a:pt x="12953" y="15601"/>
                      <a:pt x="16553" y="14059"/>
                      <a:pt x="20153" y="94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0" name="Freeform 1843"/>
              <p:cNvSpPr/>
              <p:nvPr/>
            </p:nvSpPr>
            <p:spPr>
              <a:xfrm>
                <a:off x="3452259" y="1314402"/>
                <a:ext cx="44882" cy="52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19800" y="9430"/>
                    </a:moveTo>
                    <a:cubicBezTo>
                      <a:pt x="21600" y="7887"/>
                      <a:pt x="10800" y="-1370"/>
                      <a:pt x="9000" y="173"/>
                    </a:cubicBezTo>
                    <a:cubicBezTo>
                      <a:pt x="5400" y="3259"/>
                      <a:pt x="0" y="6344"/>
                      <a:pt x="0" y="9430"/>
                    </a:cubicBezTo>
                    <a:cubicBezTo>
                      <a:pt x="0" y="12516"/>
                      <a:pt x="5400" y="15601"/>
                      <a:pt x="9000" y="20230"/>
                    </a:cubicBezTo>
                    <a:cubicBezTo>
                      <a:pt x="12600" y="15601"/>
                      <a:pt x="16200" y="14059"/>
                      <a:pt x="19800" y="94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1" name="Freeform 1844"/>
              <p:cNvSpPr/>
              <p:nvPr/>
            </p:nvSpPr>
            <p:spPr>
              <a:xfrm>
                <a:off x="3614862" y="1310832"/>
                <a:ext cx="44882" cy="52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9000" y="20057"/>
                    </a:moveTo>
                    <a:cubicBezTo>
                      <a:pt x="10800" y="21600"/>
                      <a:pt x="21600" y="12343"/>
                      <a:pt x="19800" y="10800"/>
                    </a:cubicBezTo>
                    <a:cubicBezTo>
                      <a:pt x="18000" y="7714"/>
                      <a:pt x="14400" y="4629"/>
                      <a:pt x="10800" y="0"/>
                    </a:cubicBezTo>
                    <a:cubicBezTo>
                      <a:pt x="5400" y="4629"/>
                      <a:pt x="0" y="7714"/>
                      <a:pt x="0" y="10800"/>
                    </a:cubicBezTo>
                    <a:cubicBezTo>
                      <a:pt x="0" y="13886"/>
                      <a:pt x="5400" y="16971"/>
                      <a:pt x="9000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2" name="Freeform 1845"/>
              <p:cNvSpPr/>
              <p:nvPr/>
            </p:nvSpPr>
            <p:spPr>
              <a:xfrm>
                <a:off x="3780592" y="1314419"/>
                <a:ext cx="49608" cy="44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7" h="20002" extrusionOk="0">
                    <a:moveTo>
                      <a:pt x="11631" y="20002"/>
                    </a:moveTo>
                    <a:cubicBezTo>
                      <a:pt x="14954" y="20002"/>
                      <a:pt x="18277" y="14602"/>
                      <a:pt x="19938" y="11002"/>
                    </a:cubicBezTo>
                    <a:cubicBezTo>
                      <a:pt x="21600" y="9202"/>
                      <a:pt x="13292" y="-1598"/>
                      <a:pt x="11631" y="202"/>
                    </a:cubicBezTo>
                    <a:cubicBezTo>
                      <a:pt x="6646" y="3802"/>
                      <a:pt x="4985" y="7402"/>
                      <a:pt x="0" y="11002"/>
                    </a:cubicBezTo>
                    <a:cubicBezTo>
                      <a:pt x="4985" y="14602"/>
                      <a:pt x="8308" y="20002"/>
                      <a:pt x="11631" y="20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3" name="Freeform 1846"/>
              <p:cNvSpPr/>
              <p:nvPr/>
            </p:nvSpPr>
            <p:spPr>
              <a:xfrm>
                <a:off x="3951012" y="1313959"/>
                <a:ext cx="44882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1600" extrusionOk="0">
                    <a:moveTo>
                      <a:pt x="19800" y="9969"/>
                    </a:moveTo>
                    <a:cubicBezTo>
                      <a:pt x="21600" y="8308"/>
                      <a:pt x="10800" y="0"/>
                      <a:pt x="9000" y="0"/>
                    </a:cubicBezTo>
                    <a:cubicBezTo>
                      <a:pt x="5400" y="3323"/>
                      <a:pt x="0" y="6646"/>
                      <a:pt x="0" y="9969"/>
                    </a:cubicBezTo>
                    <a:cubicBezTo>
                      <a:pt x="0" y="13292"/>
                      <a:pt x="5400" y="16615"/>
                      <a:pt x="9000" y="21600"/>
                    </a:cubicBezTo>
                    <a:cubicBezTo>
                      <a:pt x="12600" y="16615"/>
                      <a:pt x="16200" y="14954"/>
                      <a:pt x="19800" y="996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4" name="Freeform 1847"/>
              <p:cNvSpPr/>
              <p:nvPr/>
            </p:nvSpPr>
            <p:spPr>
              <a:xfrm>
                <a:off x="4113615" y="1310832"/>
                <a:ext cx="44958" cy="515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5" h="21600" extrusionOk="0">
                    <a:moveTo>
                      <a:pt x="9000" y="0"/>
                    </a:moveTo>
                    <a:cubicBezTo>
                      <a:pt x="5400" y="4985"/>
                      <a:pt x="0" y="8308"/>
                      <a:pt x="0" y="11631"/>
                    </a:cubicBezTo>
                    <a:cubicBezTo>
                      <a:pt x="0" y="14954"/>
                      <a:pt x="5400" y="18277"/>
                      <a:pt x="9000" y="21600"/>
                    </a:cubicBezTo>
                    <a:cubicBezTo>
                      <a:pt x="12600" y="21600"/>
                      <a:pt x="21600" y="11631"/>
                      <a:pt x="19800" y="9969"/>
                    </a:cubicBezTo>
                    <a:cubicBezTo>
                      <a:pt x="16200" y="6646"/>
                      <a:pt x="12600" y="4985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5" name="Freeform 1848"/>
              <p:cNvSpPr/>
              <p:nvPr/>
            </p:nvSpPr>
            <p:spPr>
              <a:xfrm>
                <a:off x="4276217" y="1310832"/>
                <a:ext cx="44961" cy="515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1600" extrusionOk="0">
                    <a:moveTo>
                      <a:pt x="9000" y="0"/>
                    </a:moveTo>
                    <a:cubicBezTo>
                      <a:pt x="5400" y="4985"/>
                      <a:pt x="0" y="8308"/>
                      <a:pt x="0" y="11631"/>
                    </a:cubicBezTo>
                    <a:cubicBezTo>
                      <a:pt x="1800" y="14954"/>
                      <a:pt x="7200" y="18277"/>
                      <a:pt x="10800" y="21600"/>
                    </a:cubicBezTo>
                    <a:cubicBezTo>
                      <a:pt x="12600" y="21600"/>
                      <a:pt x="21600" y="11631"/>
                      <a:pt x="19800" y="9969"/>
                    </a:cubicBezTo>
                    <a:cubicBezTo>
                      <a:pt x="18000" y="6646"/>
                      <a:pt x="14400" y="4985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6" name="Freeform 1849"/>
              <p:cNvSpPr/>
              <p:nvPr/>
            </p:nvSpPr>
            <p:spPr>
              <a:xfrm>
                <a:off x="4434130" y="1317430"/>
                <a:ext cx="53159" cy="418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46" extrusionOk="0">
                    <a:moveTo>
                      <a:pt x="11631" y="310"/>
                    </a:moveTo>
                    <a:cubicBezTo>
                      <a:pt x="8308" y="-1654"/>
                      <a:pt x="4985" y="6201"/>
                      <a:pt x="0" y="10128"/>
                    </a:cubicBezTo>
                    <a:cubicBezTo>
                      <a:pt x="4985" y="14055"/>
                      <a:pt x="8308" y="19946"/>
                      <a:pt x="11631" y="19946"/>
                    </a:cubicBezTo>
                    <a:cubicBezTo>
                      <a:pt x="14954" y="19946"/>
                      <a:pt x="18277" y="14055"/>
                      <a:pt x="21600" y="10128"/>
                    </a:cubicBezTo>
                    <a:cubicBezTo>
                      <a:pt x="18277" y="6201"/>
                      <a:pt x="14954" y="310"/>
                      <a:pt x="11631" y="31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7" name="Freeform 1850"/>
              <p:cNvSpPr/>
              <p:nvPr/>
            </p:nvSpPr>
            <p:spPr>
              <a:xfrm>
                <a:off x="4607677" y="1317196"/>
                <a:ext cx="49608" cy="45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7" h="20158" extrusionOk="0">
                    <a:moveTo>
                      <a:pt x="0" y="9358"/>
                    </a:moveTo>
                    <a:cubicBezTo>
                      <a:pt x="3323" y="12958"/>
                      <a:pt x="6646" y="18358"/>
                      <a:pt x="11631" y="20158"/>
                    </a:cubicBezTo>
                    <a:cubicBezTo>
                      <a:pt x="13292" y="20158"/>
                      <a:pt x="21600" y="9358"/>
                      <a:pt x="19938" y="7558"/>
                    </a:cubicBezTo>
                    <a:cubicBezTo>
                      <a:pt x="16615" y="3958"/>
                      <a:pt x="13292" y="-1442"/>
                      <a:pt x="9969" y="358"/>
                    </a:cubicBezTo>
                    <a:cubicBezTo>
                      <a:pt x="6646" y="358"/>
                      <a:pt x="3323" y="5758"/>
                      <a:pt x="0" y="935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8" name="Freeform 1851"/>
              <p:cNvSpPr/>
              <p:nvPr/>
            </p:nvSpPr>
            <p:spPr>
              <a:xfrm>
                <a:off x="5261215" y="982500"/>
                <a:ext cx="48469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19636"/>
                      <a:pt x="18000" y="13745"/>
                      <a:pt x="21600" y="9818"/>
                    </a:cubicBezTo>
                    <a:cubicBezTo>
                      <a:pt x="18000" y="5891"/>
                      <a:pt x="14400" y="0"/>
                      <a:pt x="10800" y="0"/>
                    </a:cubicBezTo>
                    <a:cubicBezTo>
                      <a:pt x="7200" y="0"/>
                      <a:pt x="3600" y="5891"/>
                      <a:pt x="0" y="9818"/>
                    </a:cubicBezTo>
                    <a:cubicBezTo>
                      <a:pt x="3600" y="15709"/>
                      <a:pt x="90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39" name="Freeform 1852"/>
              <p:cNvSpPr/>
              <p:nvPr/>
            </p:nvSpPr>
            <p:spPr>
              <a:xfrm>
                <a:off x="5431635" y="982500"/>
                <a:ext cx="52792" cy="44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9" h="19976" extrusionOk="0">
                    <a:moveTo>
                      <a:pt x="20057" y="9000"/>
                    </a:moveTo>
                    <a:cubicBezTo>
                      <a:pt x="16971" y="5400"/>
                      <a:pt x="12343" y="0"/>
                      <a:pt x="9257" y="0"/>
                    </a:cubicBezTo>
                    <a:cubicBezTo>
                      <a:pt x="6171" y="0"/>
                      <a:pt x="3086" y="5400"/>
                      <a:pt x="0" y="10800"/>
                    </a:cubicBezTo>
                    <a:cubicBezTo>
                      <a:pt x="4629" y="14400"/>
                      <a:pt x="7714" y="18000"/>
                      <a:pt x="10800" y="19800"/>
                    </a:cubicBezTo>
                    <a:cubicBezTo>
                      <a:pt x="13886" y="21600"/>
                      <a:pt x="21600" y="9000"/>
                      <a:pt x="20057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0" name="Freeform 1853"/>
              <p:cNvSpPr/>
              <p:nvPr/>
            </p:nvSpPr>
            <p:spPr>
              <a:xfrm>
                <a:off x="5594237" y="982500"/>
                <a:ext cx="51597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631" y="21600"/>
                    </a:moveTo>
                    <a:cubicBezTo>
                      <a:pt x="14954" y="19636"/>
                      <a:pt x="18277" y="13745"/>
                      <a:pt x="21600" y="9818"/>
                    </a:cubicBezTo>
                    <a:cubicBezTo>
                      <a:pt x="18277" y="5891"/>
                      <a:pt x="14954" y="0"/>
                      <a:pt x="11631" y="0"/>
                    </a:cubicBezTo>
                    <a:cubicBezTo>
                      <a:pt x="8308" y="0"/>
                      <a:pt x="4985" y="5891"/>
                      <a:pt x="0" y="9818"/>
                    </a:cubicBezTo>
                    <a:cubicBezTo>
                      <a:pt x="4985" y="15709"/>
                      <a:pt x="8308" y="21600"/>
                      <a:pt x="11631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1" name="Freeform 1854"/>
              <p:cNvSpPr/>
              <p:nvPr/>
            </p:nvSpPr>
            <p:spPr>
              <a:xfrm>
                <a:off x="5759967" y="981396"/>
                <a:ext cx="49605" cy="44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6" h="20002" extrusionOk="0">
                    <a:moveTo>
                      <a:pt x="9969" y="20002"/>
                    </a:moveTo>
                    <a:cubicBezTo>
                      <a:pt x="13292" y="20002"/>
                      <a:pt x="18277" y="14602"/>
                      <a:pt x="19938" y="11002"/>
                    </a:cubicBezTo>
                    <a:cubicBezTo>
                      <a:pt x="21600" y="9202"/>
                      <a:pt x="13292" y="-1598"/>
                      <a:pt x="9969" y="202"/>
                    </a:cubicBezTo>
                    <a:cubicBezTo>
                      <a:pt x="6646" y="2002"/>
                      <a:pt x="3323" y="5602"/>
                      <a:pt x="0" y="9202"/>
                    </a:cubicBezTo>
                    <a:cubicBezTo>
                      <a:pt x="3323" y="14602"/>
                      <a:pt x="6646" y="20002"/>
                      <a:pt x="9969" y="20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2" name="Freeform 1855"/>
              <p:cNvSpPr/>
              <p:nvPr/>
            </p:nvSpPr>
            <p:spPr>
              <a:xfrm>
                <a:off x="12036268" y="812079"/>
                <a:ext cx="44882" cy="52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11002" y="20057"/>
                    </a:moveTo>
                    <a:cubicBezTo>
                      <a:pt x="14602" y="16971"/>
                      <a:pt x="20002" y="13886"/>
                      <a:pt x="20002" y="10800"/>
                    </a:cubicBezTo>
                    <a:cubicBezTo>
                      <a:pt x="20002" y="7714"/>
                      <a:pt x="14602" y="4629"/>
                      <a:pt x="11002" y="0"/>
                    </a:cubicBezTo>
                    <a:cubicBezTo>
                      <a:pt x="7402" y="4629"/>
                      <a:pt x="3802" y="7714"/>
                      <a:pt x="202" y="10800"/>
                    </a:cubicBezTo>
                    <a:cubicBezTo>
                      <a:pt x="-1598" y="12343"/>
                      <a:pt x="9202" y="21600"/>
                      <a:pt x="11002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3" name="Freeform 1856"/>
              <p:cNvSpPr/>
              <p:nvPr/>
            </p:nvSpPr>
            <p:spPr>
              <a:xfrm>
                <a:off x="6092990" y="819897"/>
                <a:ext cx="52717" cy="44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0" h="20002" extrusionOk="0">
                    <a:moveTo>
                      <a:pt x="20057" y="9000"/>
                    </a:moveTo>
                    <a:cubicBezTo>
                      <a:pt x="16971" y="5400"/>
                      <a:pt x="13886" y="0"/>
                      <a:pt x="10800" y="0"/>
                    </a:cubicBezTo>
                    <a:cubicBezTo>
                      <a:pt x="7714" y="0"/>
                      <a:pt x="4629" y="5400"/>
                      <a:pt x="0" y="9000"/>
                    </a:cubicBezTo>
                    <a:cubicBezTo>
                      <a:pt x="4629" y="12600"/>
                      <a:pt x="7714" y="16200"/>
                      <a:pt x="10800" y="19800"/>
                    </a:cubicBezTo>
                    <a:cubicBezTo>
                      <a:pt x="12343" y="21600"/>
                      <a:pt x="21600" y="10800"/>
                      <a:pt x="20057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4" name="Freeform 1857"/>
              <p:cNvSpPr/>
              <p:nvPr/>
            </p:nvSpPr>
            <p:spPr>
              <a:xfrm>
                <a:off x="5926157" y="815206"/>
                <a:ext cx="44882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1600" extrusionOk="0">
                    <a:moveTo>
                      <a:pt x="20002" y="9969"/>
                    </a:moveTo>
                    <a:cubicBezTo>
                      <a:pt x="20002" y="6646"/>
                      <a:pt x="14602" y="3323"/>
                      <a:pt x="11002" y="0"/>
                    </a:cubicBezTo>
                    <a:cubicBezTo>
                      <a:pt x="9202" y="0"/>
                      <a:pt x="-1598" y="8308"/>
                      <a:pt x="202" y="9969"/>
                    </a:cubicBezTo>
                    <a:cubicBezTo>
                      <a:pt x="3802" y="13292"/>
                      <a:pt x="7402" y="16615"/>
                      <a:pt x="11002" y="21600"/>
                    </a:cubicBezTo>
                    <a:cubicBezTo>
                      <a:pt x="14602" y="16615"/>
                      <a:pt x="20002" y="13292"/>
                      <a:pt x="20002" y="996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5" name="Freeform 1858"/>
              <p:cNvSpPr/>
              <p:nvPr/>
            </p:nvSpPr>
            <p:spPr>
              <a:xfrm>
                <a:off x="5763478" y="815206"/>
                <a:ext cx="44959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5" h="21600" extrusionOk="0">
                    <a:moveTo>
                      <a:pt x="235" y="9969"/>
                    </a:moveTo>
                    <a:cubicBezTo>
                      <a:pt x="2035" y="14954"/>
                      <a:pt x="5635" y="16615"/>
                      <a:pt x="11035" y="21600"/>
                    </a:cubicBezTo>
                    <a:cubicBezTo>
                      <a:pt x="14635" y="16615"/>
                      <a:pt x="20035" y="13292"/>
                      <a:pt x="20035" y="9969"/>
                    </a:cubicBezTo>
                    <a:cubicBezTo>
                      <a:pt x="20035" y="6646"/>
                      <a:pt x="14635" y="3323"/>
                      <a:pt x="11035" y="0"/>
                    </a:cubicBezTo>
                    <a:cubicBezTo>
                      <a:pt x="7435" y="0"/>
                      <a:pt x="-1565" y="8308"/>
                      <a:pt x="235" y="996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6" name="Freeform 1859"/>
              <p:cNvSpPr/>
              <p:nvPr/>
            </p:nvSpPr>
            <p:spPr>
              <a:xfrm>
                <a:off x="5600875" y="815206"/>
                <a:ext cx="44959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5" h="21600" extrusionOk="0">
                    <a:moveTo>
                      <a:pt x="9235" y="21600"/>
                    </a:moveTo>
                    <a:cubicBezTo>
                      <a:pt x="12835" y="16615"/>
                      <a:pt x="20035" y="13292"/>
                      <a:pt x="20035" y="9969"/>
                    </a:cubicBezTo>
                    <a:cubicBezTo>
                      <a:pt x="18235" y="6646"/>
                      <a:pt x="14635" y="3323"/>
                      <a:pt x="11035" y="0"/>
                    </a:cubicBezTo>
                    <a:cubicBezTo>
                      <a:pt x="7435" y="0"/>
                      <a:pt x="-1565" y="8308"/>
                      <a:pt x="235" y="9969"/>
                    </a:cubicBezTo>
                    <a:cubicBezTo>
                      <a:pt x="2035" y="13292"/>
                      <a:pt x="5635" y="16615"/>
                      <a:pt x="923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7" name="Freeform 1860"/>
              <p:cNvSpPr/>
              <p:nvPr/>
            </p:nvSpPr>
            <p:spPr>
              <a:xfrm>
                <a:off x="1963819" y="1642689"/>
                <a:ext cx="44958" cy="480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5" h="20125" extrusionOk="0">
                    <a:moveTo>
                      <a:pt x="9000" y="20125"/>
                    </a:moveTo>
                    <a:cubicBezTo>
                      <a:pt x="14400" y="16802"/>
                      <a:pt x="18000" y="13479"/>
                      <a:pt x="19800" y="10156"/>
                    </a:cubicBezTo>
                    <a:cubicBezTo>
                      <a:pt x="21600" y="8494"/>
                      <a:pt x="12600" y="-1475"/>
                      <a:pt x="9000" y="187"/>
                    </a:cubicBezTo>
                    <a:cubicBezTo>
                      <a:pt x="5400" y="1848"/>
                      <a:pt x="0" y="6833"/>
                      <a:pt x="0" y="10156"/>
                    </a:cubicBezTo>
                    <a:cubicBezTo>
                      <a:pt x="0" y="13479"/>
                      <a:pt x="5400" y="16802"/>
                      <a:pt x="9000" y="201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8" name="Freeform 1861"/>
              <p:cNvSpPr/>
              <p:nvPr/>
            </p:nvSpPr>
            <p:spPr>
              <a:xfrm>
                <a:off x="6752782" y="488437"/>
                <a:ext cx="44882" cy="480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25" extrusionOk="0">
                    <a:moveTo>
                      <a:pt x="9000" y="0"/>
                    </a:moveTo>
                    <a:cubicBezTo>
                      <a:pt x="5400" y="3323"/>
                      <a:pt x="0" y="8308"/>
                      <a:pt x="0" y="9969"/>
                    </a:cubicBezTo>
                    <a:cubicBezTo>
                      <a:pt x="0" y="13292"/>
                      <a:pt x="5400" y="18277"/>
                      <a:pt x="9000" y="19938"/>
                    </a:cubicBezTo>
                    <a:cubicBezTo>
                      <a:pt x="10800" y="21600"/>
                      <a:pt x="21600" y="11631"/>
                      <a:pt x="19800" y="9969"/>
                    </a:cubicBezTo>
                    <a:cubicBezTo>
                      <a:pt x="16200" y="6646"/>
                      <a:pt x="12600" y="3323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49" name="Freeform 1862"/>
              <p:cNvSpPr/>
              <p:nvPr/>
            </p:nvSpPr>
            <p:spPr>
              <a:xfrm>
                <a:off x="6582362" y="492024"/>
                <a:ext cx="54181" cy="448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0" h="20002" extrusionOk="0">
                    <a:moveTo>
                      <a:pt x="10800" y="20002"/>
                    </a:moveTo>
                    <a:cubicBezTo>
                      <a:pt x="13886" y="20002"/>
                      <a:pt x="16971" y="14602"/>
                      <a:pt x="20057" y="11002"/>
                    </a:cubicBezTo>
                    <a:cubicBezTo>
                      <a:pt x="21600" y="9202"/>
                      <a:pt x="12343" y="-1598"/>
                      <a:pt x="10800" y="202"/>
                    </a:cubicBezTo>
                    <a:cubicBezTo>
                      <a:pt x="7714" y="2002"/>
                      <a:pt x="4629" y="5602"/>
                      <a:pt x="0" y="9202"/>
                    </a:cubicBezTo>
                    <a:cubicBezTo>
                      <a:pt x="4629" y="14602"/>
                      <a:pt x="7714" y="20002"/>
                      <a:pt x="10800" y="20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0" name="Freeform 1863"/>
              <p:cNvSpPr/>
              <p:nvPr/>
            </p:nvSpPr>
            <p:spPr>
              <a:xfrm>
                <a:off x="6424910" y="488437"/>
                <a:ext cx="44882" cy="480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25" extrusionOk="0">
                    <a:moveTo>
                      <a:pt x="11002" y="19938"/>
                    </a:moveTo>
                    <a:cubicBezTo>
                      <a:pt x="14602" y="18277"/>
                      <a:pt x="20002" y="13292"/>
                      <a:pt x="20002" y="9969"/>
                    </a:cubicBezTo>
                    <a:cubicBezTo>
                      <a:pt x="20002" y="6646"/>
                      <a:pt x="14602" y="3323"/>
                      <a:pt x="11002" y="0"/>
                    </a:cubicBezTo>
                    <a:cubicBezTo>
                      <a:pt x="7402" y="3323"/>
                      <a:pt x="2002" y="6646"/>
                      <a:pt x="202" y="9969"/>
                    </a:cubicBezTo>
                    <a:cubicBezTo>
                      <a:pt x="-1598" y="11631"/>
                      <a:pt x="9202" y="21600"/>
                      <a:pt x="11002" y="199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1" name="Freeform 1864"/>
              <p:cNvSpPr/>
              <p:nvPr/>
            </p:nvSpPr>
            <p:spPr>
              <a:xfrm>
                <a:off x="6261847" y="488437"/>
                <a:ext cx="45342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5709" y="18000"/>
                      <a:pt x="21600" y="14400"/>
                      <a:pt x="21600" y="10800"/>
                    </a:cubicBezTo>
                    <a:cubicBezTo>
                      <a:pt x="21600" y="7200"/>
                      <a:pt x="15709" y="3600"/>
                      <a:pt x="9818" y="0"/>
                    </a:cubicBezTo>
                    <a:cubicBezTo>
                      <a:pt x="5891" y="3600"/>
                      <a:pt x="0" y="9000"/>
                      <a:pt x="0" y="10800"/>
                    </a:cubicBezTo>
                    <a:cubicBezTo>
                      <a:pt x="1964" y="14400"/>
                      <a:pt x="7855" y="18000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2" name="Freeform 1865"/>
              <p:cNvSpPr/>
              <p:nvPr/>
            </p:nvSpPr>
            <p:spPr>
              <a:xfrm>
                <a:off x="11210287" y="325835"/>
                <a:ext cx="48071" cy="45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153" extrusionOk="0">
                    <a:moveTo>
                      <a:pt x="19938" y="10800"/>
                    </a:moveTo>
                    <a:cubicBezTo>
                      <a:pt x="21600" y="9000"/>
                      <a:pt x="11631" y="0"/>
                      <a:pt x="9969" y="0"/>
                    </a:cubicBezTo>
                    <a:cubicBezTo>
                      <a:pt x="6646" y="3600"/>
                      <a:pt x="3323" y="7200"/>
                      <a:pt x="0" y="10800"/>
                    </a:cubicBezTo>
                    <a:cubicBezTo>
                      <a:pt x="3323" y="16200"/>
                      <a:pt x="8308" y="21600"/>
                      <a:pt x="9969" y="19800"/>
                    </a:cubicBezTo>
                    <a:cubicBezTo>
                      <a:pt x="13292" y="19800"/>
                      <a:pt x="18277" y="14400"/>
                      <a:pt x="19938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3" name="Freeform 1866"/>
              <p:cNvSpPr/>
              <p:nvPr/>
            </p:nvSpPr>
            <p:spPr>
              <a:xfrm>
                <a:off x="11050810" y="325835"/>
                <a:ext cx="46330" cy="531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1600" extrusionOk="0">
                    <a:moveTo>
                      <a:pt x="19800" y="11631"/>
                    </a:moveTo>
                    <a:cubicBezTo>
                      <a:pt x="21600" y="8308"/>
                      <a:pt x="10800" y="0"/>
                      <a:pt x="9000" y="0"/>
                    </a:cubicBezTo>
                    <a:cubicBezTo>
                      <a:pt x="5400" y="3323"/>
                      <a:pt x="0" y="6646"/>
                      <a:pt x="0" y="9969"/>
                    </a:cubicBezTo>
                    <a:cubicBezTo>
                      <a:pt x="0" y="13292"/>
                      <a:pt x="5400" y="16615"/>
                      <a:pt x="9000" y="21600"/>
                    </a:cubicBezTo>
                    <a:cubicBezTo>
                      <a:pt x="12600" y="16615"/>
                      <a:pt x="16200" y="14954"/>
                      <a:pt x="19800" y="1163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4" name="Freeform 1867"/>
              <p:cNvSpPr/>
              <p:nvPr/>
            </p:nvSpPr>
            <p:spPr>
              <a:xfrm>
                <a:off x="10880390" y="325835"/>
                <a:ext cx="49609" cy="450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7" h="20084" extrusionOk="0">
                    <a:moveTo>
                      <a:pt x="11631" y="19800"/>
                    </a:moveTo>
                    <a:cubicBezTo>
                      <a:pt x="14954" y="19800"/>
                      <a:pt x="18277" y="16200"/>
                      <a:pt x="19938" y="10800"/>
                    </a:cubicBezTo>
                    <a:cubicBezTo>
                      <a:pt x="21600" y="9000"/>
                      <a:pt x="13292" y="0"/>
                      <a:pt x="11631" y="0"/>
                    </a:cubicBezTo>
                    <a:cubicBezTo>
                      <a:pt x="6646" y="3600"/>
                      <a:pt x="4985" y="7200"/>
                      <a:pt x="0" y="10800"/>
                    </a:cubicBezTo>
                    <a:cubicBezTo>
                      <a:pt x="4985" y="14400"/>
                      <a:pt x="8308" y="21600"/>
                      <a:pt x="11631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5" name="Freeform 1868"/>
              <p:cNvSpPr/>
              <p:nvPr/>
            </p:nvSpPr>
            <p:spPr>
              <a:xfrm>
                <a:off x="5434762" y="812079"/>
                <a:ext cx="50033" cy="52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230" extrusionOk="0">
                    <a:moveTo>
                      <a:pt x="10800" y="20057"/>
                    </a:moveTo>
                    <a:cubicBezTo>
                      <a:pt x="12600" y="21600"/>
                      <a:pt x="21600" y="12343"/>
                      <a:pt x="21600" y="10800"/>
                    </a:cubicBezTo>
                    <a:cubicBezTo>
                      <a:pt x="18000" y="7714"/>
                      <a:pt x="14400" y="4629"/>
                      <a:pt x="10800" y="0"/>
                    </a:cubicBezTo>
                    <a:cubicBezTo>
                      <a:pt x="5400" y="4629"/>
                      <a:pt x="0" y="7714"/>
                      <a:pt x="0" y="10800"/>
                    </a:cubicBezTo>
                    <a:cubicBezTo>
                      <a:pt x="1800" y="13886"/>
                      <a:pt x="7200" y="16971"/>
                      <a:pt x="10800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6" name="Freeform 1869"/>
              <p:cNvSpPr/>
              <p:nvPr/>
            </p:nvSpPr>
            <p:spPr>
              <a:xfrm>
                <a:off x="5264801" y="815206"/>
                <a:ext cx="44883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1600" extrusionOk="0">
                    <a:moveTo>
                      <a:pt x="11002" y="21600"/>
                    </a:moveTo>
                    <a:cubicBezTo>
                      <a:pt x="14602" y="16615"/>
                      <a:pt x="20002" y="13292"/>
                      <a:pt x="20002" y="9969"/>
                    </a:cubicBezTo>
                    <a:cubicBezTo>
                      <a:pt x="20002" y="6646"/>
                      <a:pt x="14602" y="3323"/>
                      <a:pt x="11002" y="0"/>
                    </a:cubicBezTo>
                    <a:cubicBezTo>
                      <a:pt x="9202" y="0"/>
                      <a:pt x="-1598" y="8308"/>
                      <a:pt x="202" y="9969"/>
                    </a:cubicBezTo>
                    <a:cubicBezTo>
                      <a:pt x="2002" y="14954"/>
                      <a:pt x="7402" y="16615"/>
                      <a:pt x="1100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7" name="Freeform 1870"/>
              <p:cNvSpPr/>
              <p:nvPr/>
            </p:nvSpPr>
            <p:spPr>
              <a:xfrm>
                <a:off x="12040499" y="653028"/>
                <a:ext cx="45342" cy="496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57" extrusionOk="0">
                    <a:moveTo>
                      <a:pt x="9818" y="20157"/>
                    </a:moveTo>
                    <a:cubicBezTo>
                      <a:pt x="15709" y="16834"/>
                      <a:pt x="19636" y="13511"/>
                      <a:pt x="21600" y="8526"/>
                    </a:cubicBezTo>
                    <a:cubicBezTo>
                      <a:pt x="21600" y="6865"/>
                      <a:pt x="9818" y="-1443"/>
                      <a:pt x="7855" y="219"/>
                    </a:cubicBezTo>
                    <a:cubicBezTo>
                      <a:pt x="3927" y="3542"/>
                      <a:pt x="0" y="6865"/>
                      <a:pt x="0" y="10188"/>
                    </a:cubicBezTo>
                    <a:cubicBezTo>
                      <a:pt x="0" y="13511"/>
                      <a:pt x="5891" y="16834"/>
                      <a:pt x="9818" y="201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8" name="Freeform 1871"/>
              <p:cNvSpPr/>
              <p:nvPr/>
            </p:nvSpPr>
            <p:spPr>
              <a:xfrm>
                <a:off x="11870078" y="654167"/>
                <a:ext cx="49528" cy="44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37" extrusionOk="0">
                    <a:moveTo>
                      <a:pt x="9969" y="19800"/>
                    </a:moveTo>
                    <a:cubicBezTo>
                      <a:pt x="11631" y="21600"/>
                      <a:pt x="21600" y="12600"/>
                      <a:pt x="19938" y="10800"/>
                    </a:cubicBezTo>
                    <a:cubicBezTo>
                      <a:pt x="18277" y="7200"/>
                      <a:pt x="14954" y="1800"/>
                      <a:pt x="11631" y="0"/>
                    </a:cubicBezTo>
                    <a:cubicBezTo>
                      <a:pt x="8308" y="0"/>
                      <a:pt x="4985" y="5400"/>
                      <a:pt x="0" y="9000"/>
                    </a:cubicBezTo>
                    <a:cubicBezTo>
                      <a:pt x="3323" y="14400"/>
                      <a:pt x="6646" y="18000"/>
                      <a:pt x="9969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59" name="Freeform 1872"/>
              <p:cNvSpPr/>
              <p:nvPr/>
            </p:nvSpPr>
            <p:spPr>
              <a:xfrm>
                <a:off x="11709039" y="654167"/>
                <a:ext cx="48072" cy="44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37" extrusionOk="0">
                    <a:moveTo>
                      <a:pt x="9969" y="19800"/>
                    </a:moveTo>
                    <a:cubicBezTo>
                      <a:pt x="11631" y="21600"/>
                      <a:pt x="21600" y="12600"/>
                      <a:pt x="19938" y="10800"/>
                    </a:cubicBezTo>
                    <a:cubicBezTo>
                      <a:pt x="18277" y="7200"/>
                      <a:pt x="13292" y="1800"/>
                      <a:pt x="9969" y="0"/>
                    </a:cubicBezTo>
                    <a:cubicBezTo>
                      <a:pt x="8308" y="0"/>
                      <a:pt x="3323" y="5400"/>
                      <a:pt x="0" y="9000"/>
                    </a:cubicBezTo>
                    <a:cubicBezTo>
                      <a:pt x="3323" y="14400"/>
                      <a:pt x="6646" y="18000"/>
                      <a:pt x="9969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0" name="Freeform 1873"/>
              <p:cNvSpPr/>
              <p:nvPr/>
            </p:nvSpPr>
            <p:spPr>
              <a:xfrm>
                <a:off x="10714661" y="321144"/>
                <a:ext cx="44961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0230" extrusionOk="0">
                    <a:moveTo>
                      <a:pt x="10800" y="20057"/>
                    </a:moveTo>
                    <a:cubicBezTo>
                      <a:pt x="12600" y="21600"/>
                      <a:pt x="21600" y="12343"/>
                      <a:pt x="19800" y="10800"/>
                    </a:cubicBezTo>
                    <a:cubicBezTo>
                      <a:pt x="18000" y="6171"/>
                      <a:pt x="14400" y="4629"/>
                      <a:pt x="9000" y="0"/>
                    </a:cubicBezTo>
                    <a:cubicBezTo>
                      <a:pt x="5400" y="4629"/>
                      <a:pt x="0" y="7714"/>
                      <a:pt x="0" y="10800"/>
                    </a:cubicBezTo>
                    <a:cubicBezTo>
                      <a:pt x="0" y="13886"/>
                      <a:pt x="5400" y="16971"/>
                      <a:pt x="10800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1" name="Freeform 1874"/>
              <p:cNvSpPr/>
              <p:nvPr/>
            </p:nvSpPr>
            <p:spPr>
              <a:xfrm>
                <a:off x="10552058" y="321144"/>
                <a:ext cx="45342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3745" y="18277"/>
                      <a:pt x="21600" y="14954"/>
                      <a:pt x="21600" y="11631"/>
                    </a:cubicBezTo>
                    <a:cubicBezTo>
                      <a:pt x="21600" y="8308"/>
                      <a:pt x="15709" y="4985"/>
                      <a:pt x="9818" y="0"/>
                    </a:cubicBezTo>
                    <a:cubicBezTo>
                      <a:pt x="5891" y="4985"/>
                      <a:pt x="0" y="8308"/>
                      <a:pt x="0" y="11631"/>
                    </a:cubicBezTo>
                    <a:cubicBezTo>
                      <a:pt x="1964" y="14954"/>
                      <a:pt x="7855" y="18277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2" name="Freeform 1875"/>
              <p:cNvSpPr/>
              <p:nvPr/>
            </p:nvSpPr>
            <p:spPr>
              <a:xfrm>
                <a:off x="10381638" y="328962"/>
                <a:ext cx="53159" cy="463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02" extrusionOk="0">
                    <a:moveTo>
                      <a:pt x="21600" y="9000"/>
                    </a:moveTo>
                    <a:cubicBezTo>
                      <a:pt x="18277" y="5400"/>
                      <a:pt x="14954" y="0"/>
                      <a:pt x="11631" y="0"/>
                    </a:cubicBezTo>
                    <a:cubicBezTo>
                      <a:pt x="8308" y="0"/>
                      <a:pt x="4985" y="5400"/>
                      <a:pt x="0" y="9000"/>
                    </a:cubicBezTo>
                    <a:cubicBezTo>
                      <a:pt x="4985" y="12600"/>
                      <a:pt x="6646" y="16200"/>
                      <a:pt x="11631" y="19800"/>
                    </a:cubicBezTo>
                    <a:cubicBezTo>
                      <a:pt x="13292" y="21600"/>
                      <a:pt x="21600" y="10800"/>
                      <a:pt x="21600" y="9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3" name="Freeform 1876"/>
              <p:cNvSpPr/>
              <p:nvPr/>
            </p:nvSpPr>
            <p:spPr>
              <a:xfrm>
                <a:off x="10223726" y="321144"/>
                <a:ext cx="44961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0230" extrusionOk="0">
                    <a:moveTo>
                      <a:pt x="10800" y="20057"/>
                    </a:moveTo>
                    <a:cubicBezTo>
                      <a:pt x="12600" y="21600"/>
                      <a:pt x="21600" y="12343"/>
                      <a:pt x="19800" y="10800"/>
                    </a:cubicBezTo>
                    <a:cubicBezTo>
                      <a:pt x="18000" y="6171"/>
                      <a:pt x="14400" y="4629"/>
                      <a:pt x="9000" y="0"/>
                    </a:cubicBezTo>
                    <a:cubicBezTo>
                      <a:pt x="5400" y="4629"/>
                      <a:pt x="0" y="7714"/>
                      <a:pt x="0" y="10800"/>
                    </a:cubicBezTo>
                    <a:cubicBezTo>
                      <a:pt x="0" y="13886"/>
                      <a:pt x="5400" y="16971"/>
                      <a:pt x="10800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4" name="Freeform 1877"/>
              <p:cNvSpPr/>
              <p:nvPr/>
            </p:nvSpPr>
            <p:spPr>
              <a:xfrm>
                <a:off x="10062686" y="321144"/>
                <a:ext cx="43779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3745" y="18277"/>
                      <a:pt x="21600" y="14954"/>
                      <a:pt x="21600" y="11631"/>
                    </a:cubicBezTo>
                    <a:cubicBezTo>
                      <a:pt x="21600" y="8308"/>
                      <a:pt x="15709" y="4985"/>
                      <a:pt x="9818" y="0"/>
                    </a:cubicBezTo>
                    <a:cubicBezTo>
                      <a:pt x="5891" y="4985"/>
                      <a:pt x="0" y="8308"/>
                      <a:pt x="0" y="11631"/>
                    </a:cubicBezTo>
                    <a:cubicBezTo>
                      <a:pt x="1964" y="14954"/>
                      <a:pt x="7855" y="18277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5" name="Freeform 1878"/>
              <p:cNvSpPr/>
              <p:nvPr/>
            </p:nvSpPr>
            <p:spPr>
              <a:xfrm>
                <a:off x="1133606" y="1480070"/>
                <a:ext cx="51597" cy="44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37" extrusionOk="0">
                    <a:moveTo>
                      <a:pt x="21600" y="9237"/>
                    </a:moveTo>
                    <a:cubicBezTo>
                      <a:pt x="21600" y="7437"/>
                      <a:pt x="13292" y="-1563"/>
                      <a:pt x="11631" y="237"/>
                    </a:cubicBezTo>
                    <a:cubicBezTo>
                      <a:pt x="6646" y="2037"/>
                      <a:pt x="4985" y="5637"/>
                      <a:pt x="0" y="9237"/>
                    </a:cubicBezTo>
                    <a:cubicBezTo>
                      <a:pt x="4985" y="14637"/>
                      <a:pt x="8308" y="20037"/>
                      <a:pt x="11631" y="20037"/>
                    </a:cubicBezTo>
                    <a:cubicBezTo>
                      <a:pt x="14954" y="20037"/>
                      <a:pt x="18277" y="14637"/>
                      <a:pt x="21600" y="923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6" name="Freeform 1879"/>
              <p:cNvSpPr/>
              <p:nvPr/>
            </p:nvSpPr>
            <p:spPr>
              <a:xfrm>
                <a:off x="1294646" y="1480073"/>
                <a:ext cx="54180" cy="449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0" h="20035" extrusionOk="0">
                    <a:moveTo>
                      <a:pt x="10800" y="20035"/>
                    </a:moveTo>
                    <a:cubicBezTo>
                      <a:pt x="13886" y="20035"/>
                      <a:pt x="16971" y="14635"/>
                      <a:pt x="20057" y="11035"/>
                    </a:cubicBezTo>
                    <a:cubicBezTo>
                      <a:pt x="21600" y="7435"/>
                      <a:pt x="12343" y="-1565"/>
                      <a:pt x="10800" y="235"/>
                    </a:cubicBezTo>
                    <a:cubicBezTo>
                      <a:pt x="7714" y="2035"/>
                      <a:pt x="4629" y="5635"/>
                      <a:pt x="0" y="9235"/>
                    </a:cubicBezTo>
                    <a:cubicBezTo>
                      <a:pt x="4629" y="14635"/>
                      <a:pt x="7714" y="20035"/>
                      <a:pt x="10800" y="20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7" name="Freeform 1880"/>
              <p:cNvSpPr/>
              <p:nvPr/>
            </p:nvSpPr>
            <p:spPr>
              <a:xfrm>
                <a:off x="1473267" y="1480116"/>
                <a:ext cx="44959" cy="496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5" h="20156" extrusionOk="0">
                    <a:moveTo>
                      <a:pt x="11035" y="20156"/>
                    </a:moveTo>
                    <a:cubicBezTo>
                      <a:pt x="14635" y="15171"/>
                      <a:pt x="20035" y="11848"/>
                      <a:pt x="20035" y="8525"/>
                    </a:cubicBezTo>
                    <a:cubicBezTo>
                      <a:pt x="20035" y="5202"/>
                      <a:pt x="14635" y="1879"/>
                      <a:pt x="11035" y="218"/>
                    </a:cubicBezTo>
                    <a:cubicBezTo>
                      <a:pt x="7435" y="-1444"/>
                      <a:pt x="-1565" y="6864"/>
                      <a:pt x="235" y="10187"/>
                    </a:cubicBezTo>
                    <a:cubicBezTo>
                      <a:pt x="2035" y="13510"/>
                      <a:pt x="5635" y="16833"/>
                      <a:pt x="11035" y="2015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8" name="Freeform 1881"/>
              <p:cNvSpPr/>
              <p:nvPr/>
            </p:nvSpPr>
            <p:spPr>
              <a:xfrm>
                <a:off x="1632359" y="1480073"/>
                <a:ext cx="51596" cy="449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35" extrusionOk="0">
                    <a:moveTo>
                      <a:pt x="11631" y="20035"/>
                    </a:moveTo>
                    <a:cubicBezTo>
                      <a:pt x="14954" y="20035"/>
                      <a:pt x="18277" y="14635"/>
                      <a:pt x="21600" y="11035"/>
                    </a:cubicBezTo>
                    <a:cubicBezTo>
                      <a:pt x="21600" y="7435"/>
                      <a:pt x="13292" y="-1565"/>
                      <a:pt x="11631" y="235"/>
                    </a:cubicBezTo>
                    <a:cubicBezTo>
                      <a:pt x="6646" y="2035"/>
                      <a:pt x="4985" y="5635"/>
                      <a:pt x="0" y="9235"/>
                    </a:cubicBezTo>
                    <a:cubicBezTo>
                      <a:pt x="4985" y="14635"/>
                      <a:pt x="8308" y="20035"/>
                      <a:pt x="11631" y="20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69" name="Freeform 1882"/>
              <p:cNvSpPr/>
              <p:nvPr/>
            </p:nvSpPr>
            <p:spPr>
              <a:xfrm>
                <a:off x="1793398" y="1480073"/>
                <a:ext cx="54181" cy="449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0" h="20035" extrusionOk="0">
                    <a:moveTo>
                      <a:pt x="10800" y="20035"/>
                    </a:moveTo>
                    <a:cubicBezTo>
                      <a:pt x="13886" y="20035"/>
                      <a:pt x="16971" y="14635"/>
                      <a:pt x="20057" y="11035"/>
                    </a:cubicBezTo>
                    <a:cubicBezTo>
                      <a:pt x="21600" y="7435"/>
                      <a:pt x="12343" y="-1565"/>
                      <a:pt x="10800" y="235"/>
                    </a:cubicBezTo>
                    <a:cubicBezTo>
                      <a:pt x="7714" y="2035"/>
                      <a:pt x="4629" y="5635"/>
                      <a:pt x="0" y="9235"/>
                    </a:cubicBezTo>
                    <a:cubicBezTo>
                      <a:pt x="4629" y="14635"/>
                      <a:pt x="7714" y="20035"/>
                      <a:pt x="10800" y="2003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0" name="Freeform 1883"/>
              <p:cNvSpPr/>
              <p:nvPr/>
            </p:nvSpPr>
            <p:spPr>
              <a:xfrm>
                <a:off x="1963819" y="1476562"/>
                <a:ext cx="45342" cy="531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82" y="21600"/>
                    </a:moveTo>
                    <a:cubicBezTo>
                      <a:pt x="15709" y="16615"/>
                      <a:pt x="21600" y="13292"/>
                      <a:pt x="21600" y="9969"/>
                    </a:cubicBezTo>
                    <a:cubicBezTo>
                      <a:pt x="21600" y="6646"/>
                      <a:pt x="15709" y="3323"/>
                      <a:pt x="11782" y="0"/>
                    </a:cubicBezTo>
                    <a:cubicBezTo>
                      <a:pt x="7855" y="4985"/>
                      <a:pt x="1964" y="6646"/>
                      <a:pt x="0" y="11631"/>
                    </a:cubicBezTo>
                    <a:cubicBezTo>
                      <a:pt x="0" y="13292"/>
                      <a:pt x="5891" y="18277"/>
                      <a:pt x="1178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1" name="Freeform 1884"/>
              <p:cNvSpPr/>
              <p:nvPr/>
            </p:nvSpPr>
            <p:spPr>
              <a:xfrm>
                <a:off x="2126421" y="1480005"/>
                <a:ext cx="44883" cy="497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01" extrusionOk="0">
                    <a:moveTo>
                      <a:pt x="10800" y="20201"/>
                    </a:moveTo>
                    <a:cubicBezTo>
                      <a:pt x="14400" y="15216"/>
                      <a:pt x="18000" y="11893"/>
                      <a:pt x="19800" y="8570"/>
                    </a:cubicBezTo>
                    <a:cubicBezTo>
                      <a:pt x="21600" y="5247"/>
                      <a:pt x="10800" y="-1399"/>
                      <a:pt x="9000" y="263"/>
                    </a:cubicBezTo>
                    <a:cubicBezTo>
                      <a:pt x="5400" y="1924"/>
                      <a:pt x="0" y="6909"/>
                      <a:pt x="0" y="10232"/>
                    </a:cubicBezTo>
                    <a:cubicBezTo>
                      <a:pt x="1800" y="13555"/>
                      <a:pt x="7200" y="16878"/>
                      <a:pt x="10800" y="2020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2" name="Freeform 1885"/>
              <p:cNvSpPr/>
              <p:nvPr/>
            </p:nvSpPr>
            <p:spPr>
              <a:xfrm>
                <a:off x="2292151" y="1480070"/>
                <a:ext cx="54181" cy="44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0" h="20037" extrusionOk="0">
                    <a:moveTo>
                      <a:pt x="20057" y="9237"/>
                    </a:moveTo>
                    <a:cubicBezTo>
                      <a:pt x="21600" y="7437"/>
                      <a:pt x="12343" y="-1563"/>
                      <a:pt x="10800" y="237"/>
                    </a:cubicBezTo>
                    <a:cubicBezTo>
                      <a:pt x="7714" y="2037"/>
                      <a:pt x="4629" y="5637"/>
                      <a:pt x="0" y="9237"/>
                    </a:cubicBezTo>
                    <a:cubicBezTo>
                      <a:pt x="4629" y="14637"/>
                      <a:pt x="7714" y="20037"/>
                      <a:pt x="10800" y="20037"/>
                    </a:cubicBezTo>
                    <a:cubicBezTo>
                      <a:pt x="13886" y="20037"/>
                      <a:pt x="16971" y="14637"/>
                      <a:pt x="20057" y="923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3" name="Freeform 1886"/>
              <p:cNvSpPr/>
              <p:nvPr/>
            </p:nvSpPr>
            <p:spPr>
              <a:xfrm>
                <a:off x="2462571" y="1471871"/>
                <a:ext cx="44883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0" y="10800"/>
                    </a:moveTo>
                    <a:cubicBezTo>
                      <a:pt x="0" y="13886"/>
                      <a:pt x="5400" y="16971"/>
                      <a:pt x="9000" y="20057"/>
                    </a:cubicBezTo>
                    <a:cubicBezTo>
                      <a:pt x="10800" y="21600"/>
                      <a:pt x="21600" y="12343"/>
                      <a:pt x="19800" y="10800"/>
                    </a:cubicBezTo>
                    <a:cubicBezTo>
                      <a:pt x="18000" y="7714"/>
                      <a:pt x="14400" y="4629"/>
                      <a:pt x="9000" y="0"/>
                    </a:cubicBezTo>
                    <a:cubicBezTo>
                      <a:pt x="5400" y="4629"/>
                      <a:pt x="0" y="7714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4" name="Freeform 1887"/>
              <p:cNvSpPr/>
              <p:nvPr/>
            </p:nvSpPr>
            <p:spPr>
              <a:xfrm>
                <a:off x="2624186" y="1480116"/>
                <a:ext cx="46330" cy="496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56" extrusionOk="0">
                    <a:moveTo>
                      <a:pt x="11002" y="20156"/>
                    </a:moveTo>
                    <a:cubicBezTo>
                      <a:pt x="14602" y="15171"/>
                      <a:pt x="20002" y="11848"/>
                      <a:pt x="20002" y="8525"/>
                    </a:cubicBezTo>
                    <a:cubicBezTo>
                      <a:pt x="20002" y="5202"/>
                      <a:pt x="14602" y="1879"/>
                      <a:pt x="11002" y="218"/>
                    </a:cubicBezTo>
                    <a:cubicBezTo>
                      <a:pt x="9202" y="-1444"/>
                      <a:pt x="-1598" y="6864"/>
                      <a:pt x="202" y="10187"/>
                    </a:cubicBezTo>
                    <a:cubicBezTo>
                      <a:pt x="3802" y="13510"/>
                      <a:pt x="7402" y="16833"/>
                      <a:pt x="11002" y="2015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5" name="Freeform 1888"/>
              <p:cNvSpPr/>
              <p:nvPr/>
            </p:nvSpPr>
            <p:spPr>
              <a:xfrm>
                <a:off x="2790904" y="1480193"/>
                <a:ext cx="46330" cy="49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25" extrusionOk="0">
                    <a:moveTo>
                      <a:pt x="9000" y="187"/>
                    </a:moveTo>
                    <a:cubicBezTo>
                      <a:pt x="5400" y="1848"/>
                      <a:pt x="0" y="5171"/>
                      <a:pt x="0" y="8494"/>
                    </a:cubicBezTo>
                    <a:cubicBezTo>
                      <a:pt x="0" y="11817"/>
                      <a:pt x="5400" y="15140"/>
                      <a:pt x="9000" y="20125"/>
                    </a:cubicBezTo>
                    <a:cubicBezTo>
                      <a:pt x="12600" y="16802"/>
                      <a:pt x="16200" y="13479"/>
                      <a:pt x="19800" y="10156"/>
                    </a:cubicBezTo>
                    <a:cubicBezTo>
                      <a:pt x="21600" y="8494"/>
                      <a:pt x="10800" y="-1475"/>
                      <a:pt x="9000" y="18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6" name="Freeform 1889"/>
              <p:cNvSpPr/>
              <p:nvPr/>
            </p:nvSpPr>
            <p:spPr>
              <a:xfrm>
                <a:off x="2950379" y="1481252"/>
                <a:ext cx="48470" cy="437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4400" y="21600"/>
                      <a:pt x="18000" y="13745"/>
                      <a:pt x="21600" y="11782"/>
                    </a:cubicBezTo>
                    <a:cubicBezTo>
                      <a:pt x="18000" y="7855"/>
                      <a:pt x="14400" y="0"/>
                      <a:pt x="10800" y="0"/>
                    </a:cubicBezTo>
                    <a:cubicBezTo>
                      <a:pt x="7200" y="0"/>
                      <a:pt x="3600" y="5891"/>
                      <a:pt x="0" y="9818"/>
                    </a:cubicBezTo>
                    <a:cubicBezTo>
                      <a:pt x="3600" y="15709"/>
                      <a:pt x="72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7" name="Freeform 1890"/>
              <p:cNvSpPr/>
              <p:nvPr/>
            </p:nvSpPr>
            <p:spPr>
              <a:xfrm>
                <a:off x="3122939" y="1480113"/>
                <a:ext cx="46330" cy="496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57" extrusionOk="0">
                    <a:moveTo>
                      <a:pt x="11002" y="20157"/>
                    </a:moveTo>
                    <a:cubicBezTo>
                      <a:pt x="14602" y="15172"/>
                      <a:pt x="20002" y="11849"/>
                      <a:pt x="20002" y="8526"/>
                    </a:cubicBezTo>
                    <a:cubicBezTo>
                      <a:pt x="20002" y="5203"/>
                      <a:pt x="14602" y="1880"/>
                      <a:pt x="11002" y="219"/>
                    </a:cubicBezTo>
                    <a:cubicBezTo>
                      <a:pt x="9202" y="-1443"/>
                      <a:pt x="-1598" y="6865"/>
                      <a:pt x="202" y="8526"/>
                    </a:cubicBezTo>
                    <a:cubicBezTo>
                      <a:pt x="2002" y="13511"/>
                      <a:pt x="5602" y="16834"/>
                      <a:pt x="11002" y="201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8" name="Freeform 1891"/>
              <p:cNvSpPr/>
              <p:nvPr/>
            </p:nvSpPr>
            <p:spPr>
              <a:xfrm>
                <a:off x="3285426" y="1471871"/>
                <a:ext cx="44882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11002" y="20057"/>
                    </a:moveTo>
                    <a:cubicBezTo>
                      <a:pt x="14602" y="16971"/>
                      <a:pt x="20002" y="13886"/>
                      <a:pt x="20002" y="10800"/>
                    </a:cubicBezTo>
                    <a:cubicBezTo>
                      <a:pt x="20002" y="7714"/>
                      <a:pt x="14602" y="4629"/>
                      <a:pt x="11002" y="0"/>
                    </a:cubicBezTo>
                    <a:cubicBezTo>
                      <a:pt x="7402" y="4629"/>
                      <a:pt x="3802" y="7714"/>
                      <a:pt x="202" y="10800"/>
                    </a:cubicBezTo>
                    <a:cubicBezTo>
                      <a:pt x="-1598" y="12343"/>
                      <a:pt x="9202" y="21600"/>
                      <a:pt x="11002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79" name="Freeform 1892"/>
              <p:cNvSpPr/>
              <p:nvPr/>
            </p:nvSpPr>
            <p:spPr>
              <a:xfrm>
                <a:off x="3452259" y="1471871"/>
                <a:ext cx="44882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9000" y="0"/>
                    </a:moveTo>
                    <a:cubicBezTo>
                      <a:pt x="5400" y="4629"/>
                      <a:pt x="0" y="7714"/>
                      <a:pt x="0" y="10800"/>
                    </a:cubicBezTo>
                    <a:cubicBezTo>
                      <a:pt x="0" y="13886"/>
                      <a:pt x="5400" y="16971"/>
                      <a:pt x="9000" y="20057"/>
                    </a:cubicBezTo>
                    <a:cubicBezTo>
                      <a:pt x="10800" y="21600"/>
                      <a:pt x="21600" y="12343"/>
                      <a:pt x="19800" y="10800"/>
                    </a:cubicBezTo>
                    <a:cubicBezTo>
                      <a:pt x="16200" y="7714"/>
                      <a:pt x="12600" y="4629"/>
                      <a:pt x="90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0" name="Freeform 1893"/>
              <p:cNvSpPr/>
              <p:nvPr/>
            </p:nvSpPr>
            <p:spPr>
              <a:xfrm>
                <a:off x="3614862" y="1480193"/>
                <a:ext cx="44961" cy="49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0125" extrusionOk="0">
                    <a:moveTo>
                      <a:pt x="10800" y="187"/>
                    </a:moveTo>
                    <a:cubicBezTo>
                      <a:pt x="5400" y="1848"/>
                      <a:pt x="0" y="5171"/>
                      <a:pt x="0" y="8494"/>
                    </a:cubicBezTo>
                    <a:cubicBezTo>
                      <a:pt x="0" y="11817"/>
                      <a:pt x="5400" y="15140"/>
                      <a:pt x="9000" y="20125"/>
                    </a:cubicBezTo>
                    <a:cubicBezTo>
                      <a:pt x="14400" y="16802"/>
                      <a:pt x="18000" y="13479"/>
                      <a:pt x="19800" y="10156"/>
                    </a:cubicBezTo>
                    <a:cubicBezTo>
                      <a:pt x="21600" y="8494"/>
                      <a:pt x="12600" y="-1475"/>
                      <a:pt x="10800" y="18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1" name="Freeform 1894"/>
              <p:cNvSpPr/>
              <p:nvPr/>
            </p:nvSpPr>
            <p:spPr>
              <a:xfrm>
                <a:off x="3780592" y="1481252"/>
                <a:ext cx="49605" cy="448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6" h="20002" extrusionOk="0">
                    <a:moveTo>
                      <a:pt x="9969" y="19800"/>
                    </a:moveTo>
                    <a:cubicBezTo>
                      <a:pt x="13292" y="21600"/>
                      <a:pt x="21600" y="10800"/>
                      <a:pt x="19938" y="9000"/>
                    </a:cubicBezTo>
                    <a:cubicBezTo>
                      <a:pt x="18277" y="5400"/>
                      <a:pt x="14954" y="0"/>
                      <a:pt x="11631" y="0"/>
                    </a:cubicBezTo>
                    <a:cubicBezTo>
                      <a:pt x="8308" y="0"/>
                      <a:pt x="4985" y="5400"/>
                      <a:pt x="0" y="9000"/>
                    </a:cubicBezTo>
                    <a:cubicBezTo>
                      <a:pt x="3323" y="12600"/>
                      <a:pt x="6646" y="16200"/>
                      <a:pt x="9969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2" name="Freeform 1895"/>
              <p:cNvSpPr/>
              <p:nvPr/>
            </p:nvSpPr>
            <p:spPr>
              <a:xfrm>
                <a:off x="3951012" y="1471871"/>
                <a:ext cx="44882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9000" y="20057"/>
                    </a:moveTo>
                    <a:cubicBezTo>
                      <a:pt x="10800" y="21600"/>
                      <a:pt x="21600" y="12343"/>
                      <a:pt x="19800" y="10800"/>
                    </a:cubicBezTo>
                    <a:cubicBezTo>
                      <a:pt x="16200" y="7714"/>
                      <a:pt x="12600" y="4629"/>
                      <a:pt x="9000" y="0"/>
                    </a:cubicBezTo>
                    <a:cubicBezTo>
                      <a:pt x="5400" y="4629"/>
                      <a:pt x="0" y="7714"/>
                      <a:pt x="0" y="10800"/>
                    </a:cubicBezTo>
                    <a:cubicBezTo>
                      <a:pt x="0" y="13886"/>
                      <a:pt x="5400" y="16971"/>
                      <a:pt x="9000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3" name="Freeform 1896"/>
              <p:cNvSpPr/>
              <p:nvPr/>
            </p:nvSpPr>
            <p:spPr>
              <a:xfrm>
                <a:off x="9890977" y="321144"/>
                <a:ext cx="41666" cy="53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68" h="21600" extrusionOk="0">
                    <a:moveTo>
                      <a:pt x="9284" y="21600"/>
                    </a:moveTo>
                    <a:cubicBezTo>
                      <a:pt x="12884" y="18277"/>
                      <a:pt x="18284" y="14954"/>
                      <a:pt x="18284" y="11631"/>
                    </a:cubicBezTo>
                    <a:cubicBezTo>
                      <a:pt x="20084" y="8308"/>
                      <a:pt x="12884" y="4985"/>
                      <a:pt x="9284" y="0"/>
                    </a:cubicBezTo>
                    <a:cubicBezTo>
                      <a:pt x="5684" y="4985"/>
                      <a:pt x="-1516" y="8308"/>
                      <a:pt x="284" y="11631"/>
                    </a:cubicBezTo>
                    <a:cubicBezTo>
                      <a:pt x="284" y="14954"/>
                      <a:pt x="5684" y="18277"/>
                      <a:pt x="928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4" name="Freeform 1897"/>
              <p:cNvSpPr/>
              <p:nvPr/>
            </p:nvSpPr>
            <p:spPr>
              <a:xfrm>
                <a:off x="9725432" y="321144"/>
                <a:ext cx="44883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11002" y="20057"/>
                    </a:moveTo>
                    <a:cubicBezTo>
                      <a:pt x="14602" y="16971"/>
                      <a:pt x="20002" y="13886"/>
                      <a:pt x="20002" y="10800"/>
                    </a:cubicBezTo>
                    <a:cubicBezTo>
                      <a:pt x="20002" y="7714"/>
                      <a:pt x="14602" y="4629"/>
                      <a:pt x="11002" y="0"/>
                    </a:cubicBezTo>
                    <a:cubicBezTo>
                      <a:pt x="7402" y="4629"/>
                      <a:pt x="3802" y="7714"/>
                      <a:pt x="202" y="10800"/>
                    </a:cubicBezTo>
                    <a:cubicBezTo>
                      <a:pt x="-1598" y="12343"/>
                      <a:pt x="9202" y="21600"/>
                      <a:pt x="11002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5" name="Freeform 1898"/>
              <p:cNvSpPr/>
              <p:nvPr/>
            </p:nvSpPr>
            <p:spPr>
              <a:xfrm>
                <a:off x="9559243" y="328962"/>
                <a:ext cx="48469" cy="418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46" extrusionOk="0">
                    <a:moveTo>
                      <a:pt x="10800" y="19636"/>
                    </a:moveTo>
                    <a:cubicBezTo>
                      <a:pt x="14400" y="19636"/>
                      <a:pt x="18000" y="13745"/>
                      <a:pt x="21600" y="9818"/>
                    </a:cubicBezTo>
                    <a:cubicBezTo>
                      <a:pt x="18000" y="5891"/>
                      <a:pt x="14400" y="0"/>
                      <a:pt x="10800" y="0"/>
                    </a:cubicBezTo>
                    <a:cubicBezTo>
                      <a:pt x="7200" y="0"/>
                      <a:pt x="3600" y="5891"/>
                      <a:pt x="0" y="9818"/>
                    </a:cubicBezTo>
                    <a:cubicBezTo>
                      <a:pt x="3600" y="13745"/>
                      <a:pt x="9000" y="21600"/>
                      <a:pt x="10800" y="196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6" name="Freeform 1899"/>
              <p:cNvSpPr/>
              <p:nvPr/>
            </p:nvSpPr>
            <p:spPr>
              <a:xfrm>
                <a:off x="9401331" y="321144"/>
                <a:ext cx="44882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9000" y="20057"/>
                    </a:moveTo>
                    <a:cubicBezTo>
                      <a:pt x="10800" y="21600"/>
                      <a:pt x="21600" y="12343"/>
                      <a:pt x="19800" y="10800"/>
                    </a:cubicBezTo>
                    <a:cubicBezTo>
                      <a:pt x="16200" y="6171"/>
                      <a:pt x="12600" y="4629"/>
                      <a:pt x="9000" y="0"/>
                    </a:cubicBezTo>
                    <a:cubicBezTo>
                      <a:pt x="5400" y="4629"/>
                      <a:pt x="0" y="7714"/>
                      <a:pt x="0" y="10800"/>
                    </a:cubicBezTo>
                    <a:cubicBezTo>
                      <a:pt x="0" y="13886"/>
                      <a:pt x="5400" y="16971"/>
                      <a:pt x="9000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7" name="Freeform 1900"/>
              <p:cNvSpPr/>
              <p:nvPr/>
            </p:nvSpPr>
            <p:spPr>
              <a:xfrm>
                <a:off x="9235601" y="321144"/>
                <a:ext cx="44961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0230" extrusionOk="0">
                    <a:moveTo>
                      <a:pt x="10800" y="20057"/>
                    </a:moveTo>
                    <a:cubicBezTo>
                      <a:pt x="12600" y="21600"/>
                      <a:pt x="21600" y="12343"/>
                      <a:pt x="19800" y="10800"/>
                    </a:cubicBezTo>
                    <a:cubicBezTo>
                      <a:pt x="18000" y="7714"/>
                      <a:pt x="14400" y="4629"/>
                      <a:pt x="10800" y="0"/>
                    </a:cubicBezTo>
                    <a:cubicBezTo>
                      <a:pt x="5400" y="4629"/>
                      <a:pt x="0" y="7714"/>
                      <a:pt x="0" y="10800"/>
                    </a:cubicBezTo>
                    <a:cubicBezTo>
                      <a:pt x="1800" y="13886"/>
                      <a:pt x="5400" y="16971"/>
                      <a:pt x="10800" y="2005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8" name="Freeform 1901"/>
              <p:cNvSpPr/>
              <p:nvPr/>
            </p:nvSpPr>
            <p:spPr>
              <a:xfrm>
                <a:off x="7576740" y="324736"/>
                <a:ext cx="44883" cy="542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59" extrusionOk="0">
                    <a:moveTo>
                      <a:pt x="10800" y="20259"/>
                    </a:moveTo>
                    <a:cubicBezTo>
                      <a:pt x="14400" y="15630"/>
                      <a:pt x="18000" y="12545"/>
                      <a:pt x="19800" y="9459"/>
                    </a:cubicBezTo>
                    <a:cubicBezTo>
                      <a:pt x="21600" y="6373"/>
                      <a:pt x="10800" y="-1341"/>
                      <a:pt x="9000" y="202"/>
                    </a:cubicBezTo>
                    <a:cubicBezTo>
                      <a:pt x="5400" y="3288"/>
                      <a:pt x="0" y="7916"/>
                      <a:pt x="0" y="11002"/>
                    </a:cubicBezTo>
                    <a:cubicBezTo>
                      <a:pt x="1800" y="14088"/>
                      <a:pt x="7200" y="17173"/>
                      <a:pt x="10800" y="2025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89" name="Freeform 1902"/>
              <p:cNvSpPr/>
              <p:nvPr/>
            </p:nvSpPr>
            <p:spPr>
              <a:xfrm>
                <a:off x="7409447" y="325835"/>
                <a:ext cx="49529" cy="452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153" extrusionOk="0">
                    <a:moveTo>
                      <a:pt x="19938" y="10800"/>
                    </a:moveTo>
                    <a:cubicBezTo>
                      <a:pt x="21600" y="9000"/>
                      <a:pt x="11631" y="0"/>
                      <a:pt x="9969" y="0"/>
                    </a:cubicBezTo>
                    <a:cubicBezTo>
                      <a:pt x="6646" y="3600"/>
                      <a:pt x="3323" y="7200"/>
                      <a:pt x="0" y="10800"/>
                    </a:cubicBezTo>
                    <a:cubicBezTo>
                      <a:pt x="3323" y="16200"/>
                      <a:pt x="8308" y="21600"/>
                      <a:pt x="11631" y="19800"/>
                    </a:cubicBezTo>
                    <a:cubicBezTo>
                      <a:pt x="14954" y="19800"/>
                      <a:pt x="18277" y="14400"/>
                      <a:pt x="19938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0" name="Freeform 1903"/>
              <p:cNvSpPr/>
              <p:nvPr/>
            </p:nvSpPr>
            <p:spPr>
              <a:xfrm>
                <a:off x="7243717" y="325835"/>
                <a:ext cx="52716" cy="45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0" h="20158" extrusionOk="0">
                    <a:moveTo>
                      <a:pt x="20057" y="10800"/>
                    </a:moveTo>
                    <a:cubicBezTo>
                      <a:pt x="21600" y="9000"/>
                      <a:pt x="12343" y="0"/>
                      <a:pt x="10800" y="0"/>
                    </a:cubicBezTo>
                    <a:cubicBezTo>
                      <a:pt x="7714" y="3600"/>
                      <a:pt x="4629" y="7200"/>
                      <a:pt x="0" y="12600"/>
                    </a:cubicBezTo>
                    <a:cubicBezTo>
                      <a:pt x="4629" y="16200"/>
                      <a:pt x="7714" y="21600"/>
                      <a:pt x="10800" y="19800"/>
                    </a:cubicBezTo>
                    <a:cubicBezTo>
                      <a:pt x="13886" y="19800"/>
                      <a:pt x="16971" y="14400"/>
                      <a:pt x="20057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1" name="Freeform 1904"/>
              <p:cNvSpPr/>
              <p:nvPr/>
            </p:nvSpPr>
            <p:spPr>
              <a:xfrm>
                <a:off x="7081115" y="325835"/>
                <a:ext cx="53159" cy="450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84" extrusionOk="0">
                    <a:moveTo>
                      <a:pt x="11631" y="19800"/>
                    </a:moveTo>
                    <a:cubicBezTo>
                      <a:pt x="14954" y="19800"/>
                      <a:pt x="18277" y="16200"/>
                      <a:pt x="21600" y="10800"/>
                    </a:cubicBezTo>
                    <a:cubicBezTo>
                      <a:pt x="21600" y="9000"/>
                      <a:pt x="13292" y="0"/>
                      <a:pt x="11631" y="0"/>
                    </a:cubicBezTo>
                    <a:cubicBezTo>
                      <a:pt x="6646" y="3600"/>
                      <a:pt x="4985" y="7200"/>
                      <a:pt x="0" y="10800"/>
                    </a:cubicBezTo>
                    <a:cubicBezTo>
                      <a:pt x="4985" y="14400"/>
                      <a:pt x="8308" y="21600"/>
                      <a:pt x="11631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2" name="Freeform 1905"/>
              <p:cNvSpPr/>
              <p:nvPr/>
            </p:nvSpPr>
            <p:spPr>
              <a:xfrm>
                <a:off x="6923202" y="325835"/>
                <a:ext cx="44962" cy="531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1600" extrusionOk="0">
                    <a:moveTo>
                      <a:pt x="19800" y="11631"/>
                    </a:moveTo>
                    <a:cubicBezTo>
                      <a:pt x="21600" y="9969"/>
                      <a:pt x="12600" y="0"/>
                      <a:pt x="10800" y="0"/>
                    </a:cubicBezTo>
                    <a:cubicBezTo>
                      <a:pt x="5400" y="3323"/>
                      <a:pt x="0" y="6646"/>
                      <a:pt x="0" y="9969"/>
                    </a:cubicBezTo>
                    <a:cubicBezTo>
                      <a:pt x="0" y="13292"/>
                      <a:pt x="5400" y="16615"/>
                      <a:pt x="9000" y="21600"/>
                    </a:cubicBezTo>
                    <a:cubicBezTo>
                      <a:pt x="14400" y="16615"/>
                      <a:pt x="18000" y="14954"/>
                      <a:pt x="19800" y="11631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3" name="Freeform 1906"/>
              <p:cNvSpPr/>
              <p:nvPr/>
            </p:nvSpPr>
            <p:spPr>
              <a:xfrm>
                <a:off x="11541746" y="653063"/>
                <a:ext cx="54181" cy="448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0" h="20002" extrusionOk="0">
                    <a:moveTo>
                      <a:pt x="20057" y="11002"/>
                    </a:moveTo>
                    <a:cubicBezTo>
                      <a:pt x="21600" y="9202"/>
                      <a:pt x="12343" y="-1598"/>
                      <a:pt x="10800" y="202"/>
                    </a:cubicBezTo>
                    <a:cubicBezTo>
                      <a:pt x="6171" y="3802"/>
                      <a:pt x="4629" y="7402"/>
                      <a:pt x="0" y="11002"/>
                    </a:cubicBezTo>
                    <a:cubicBezTo>
                      <a:pt x="4629" y="14602"/>
                      <a:pt x="7714" y="20002"/>
                      <a:pt x="10800" y="20002"/>
                    </a:cubicBezTo>
                    <a:cubicBezTo>
                      <a:pt x="13886" y="20002"/>
                      <a:pt x="16971" y="14602"/>
                      <a:pt x="20057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4" name="Freeform 1907"/>
              <p:cNvSpPr/>
              <p:nvPr/>
            </p:nvSpPr>
            <p:spPr>
              <a:xfrm>
                <a:off x="6421323" y="654167"/>
                <a:ext cx="48469" cy="437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600" y="21600"/>
                    </a:moveTo>
                    <a:cubicBezTo>
                      <a:pt x="16200" y="21600"/>
                      <a:pt x="18000" y="15709"/>
                      <a:pt x="21600" y="11782"/>
                    </a:cubicBezTo>
                    <a:cubicBezTo>
                      <a:pt x="18000" y="7855"/>
                      <a:pt x="16200" y="1964"/>
                      <a:pt x="10800" y="0"/>
                    </a:cubicBezTo>
                    <a:cubicBezTo>
                      <a:pt x="9000" y="0"/>
                      <a:pt x="3600" y="7855"/>
                      <a:pt x="0" y="11782"/>
                    </a:cubicBezTo>
                    <a:cubicBezTo>
                      <a:pt x="5400" y="15709"/>
                      <a:pt x="9000" y="21600"/>
                      <a:pt x="12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5" name="Freeform 1908"/>
              <p:cNvSpPr/>
              <p:nvPr/>
            </p:nvSpPr>
            <p:spPr>
              <a:xfrm>
                <a:off x="6258720" y="653063"/>
                <a:ext cx="49529" cy="448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02" extrusionOk="0">
                    <a:moveTo>
                      <a:pt x="19938" y="11002"/>
                    </a:moveTo>
                    <a:cubicBezTo>
                      <a:pt x="21600" y="9202"/>
                      <a:pt x="11631" y="-1598"/>
                      <a:pt x="9969" y="202"/>
                    </a:cubicBezTo>
                    <a:cubicBezTo>
                      <a:pt x="6646" y="3802"/>
                      <a:pt x="3323" y="7402"/>
                      <a:pt x="0" y="11002"/>
                    </a:cubicBezTo>
                    <a:cubicBezTo>
                      <a:pt x="3323" y="14602"/>
                      <a:pt x="6646" y="20002"/>
                      <a:pt x="9969" y="20002"/>
                    </a:cubicBezTo>
                    <a:cubicBezTo>
                      <a:pt x="13292" y="20002"/>
                      <a:pt x="18277" y="14602"/>
                      <a:pt x="19938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6" name="Freeform 1909"/>
              <p:cNvSpPr/>
              <p:nvPr/>
            </p:nvSpPr>
            <p:spPr>
              <a:xfrm>
                <a:off x="6096117" y="653146"/>
                <a:ext cx="45068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84" h="20230" extrusionOk="0">
                    <a:moveTo>
                      <a:pt x="10800" y="20230"/>
                    </a:moveTo>
                    <a:cubicBezTo>
                      <a:pt x="14400" y="15601"/>
                      <a:pt x="21600" y="12516"/>
                      <a:pt x="19800" y="9430"/>
                    </a:cubicBezTo>
                    <a:cubicBezTo>
                      <a:pt x="19800" y="6344"/>
                      <a:pt x="14400" y="3259"/>
                      <a:pt x="10800" y="173"/>
                    </a:cubicBezTo>
                    <a:cubicBezTo>
                      <a:pt x="9000" y="-1370"/>
                      <a:pt x="0" y="7887"/>
                      <a:pt x="0" y="9430"/>
                    </a:cubicBezTo>
                    <a:cubicBezTo>
                      <a:pt x="3600" y="12516"/>
                      <a:pt x="7200" y="15601"/>
                      <a:pt x="10800" y="20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7" name="Freeform 1910"/>
              <p:cNvSpPr/>
              <p:nvPr/>
            </p:nvSpPr>
            <p:spPr>
              <a:xfrm>
                <a:off x="3614862" y="1148229"/>
                <a:ext cx="44882" cy="496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56" extrusionOk="0">
                    <a:moveTo>
                      <a:pt x="9000" y="19938"/>
                    </a:moveTo>
                    <a:cubicBezTo>
                      <a:pt x="10800" y="21600"/>
                      <a:pt x="21600" y="13292"/>
                      <a:pt x="19800" y="9969"/>
                    </a:cubicBezTo>
                    <a:cubicBezTo>
                      <a:pt x="18000" y="6646"/>
                      <a:pt x="14400" y="3323"/>
                      <a:pt x="10800" y="0"/>
                    </a:cubicBezTo>
                    <a:cubicBezTo>
                      <a:pt x="5400" y="3323"/>
                      <a:pt x="0" y="6646"/>
                      <a:pt x="0" y="9969"/>
                    </a:cubicBezTo>
                    <a:cubicBezTo>
                      <a:pt x="0" y="13292"/>
                      <a:pt x="5400" y="18277"/>
                      <a:pt x="9000" y="199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8" name="Freeform 1911"/>
              <p:cNvSpPr/>
              <p:nvPr/>
            </p:nvSpPr>
            <p:spPr>
              <a:xfrm>
                <a:off x="3780592" y="1151816"/>
                <a:ext cx="49608" cy="44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7" h="20002" extrusionOk="0">
                    <a:moveTo>
                      <a:pt x="11631" y="20002"/>
                    </a:moveTo>
                    <a:cubicBezTo>
                      <a:pt x="14954" y="20002"/>
                      <a:pt x="18277" y="14602"/>
                      <a:pt x="19938" y="11002"/>
                    </a:cubicBezTo>
                    <a:cubicBezTo>
                      <a:pt x="21600" y="9202"/>
                      <a:pt x="13292" y="-1598"/>
                      <a:pt x="11631" y="202"/>
                    </a:cubicBezTo>
                    <a:cubicBezTo>
                      <a:pt x="6646" y="2002"/>
                      <a:pt x="4985" y="5602"/>
                      <a:pt x="0" y="11002"/>
                    </a:cubicBezTo>
                    <a:cubicBezTo>
                      <a:pt x="4985" y="14602"/>
                      <a:pt x="8308" y="20002"/>
                      <a:pt x="11631" y="20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1999" name="Freeform 1912"/>
              <p:cNvSpPr/>
              <p:nvPr/>
            </p:nvSpPr>
            <p:spPr>
              <a:xfrm>
                <a:off x="3951286" y="1148229"/>
                <a:ext cx="41667" cy="484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568" h="21600" extrusionOk="0">
                    <a:moveTo>
                      <a:pt x="11084" y="21600"/>
                    </a:moveTo>
                    <a:cubicBezTo>
                      <a:pt x="12884" y="18000"/>
                      <a:pt x="18284" y="14400"/>
                      <a:pt x="18284" y="10800"/>
                    </a:cubicBezTo>
                    <a:cubicBezTo>
                      <a:pt x="20084" y="7200"/>
                      <a:pt x="12884" y="3600"/>
                      <a:pt x="9284" y="0"/>
                    </a:cubicBezTo>
                    <a:cubicBezTo>
                      <a:pt x="5684" y="3600"/>
                      <a:pt x="-1516" y="9000"/>
                      <a:pt x="284" y="10800"/>
                    </a:cubicBezTo>
                    <a:cubicBezTo>
                      <a:pt x="284" y="16200"/>
                      <a:pt x="5684" y="18000"/>
                      <a:pt x="1108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0" name="Freeform 1913"/>
              <p:cNvSpPr/>
              <p:nvPr/>
            </p:nvSpPr>
            <p:spPr>
              <a:xfrm>
                <a:off x="4108924" y="1151816"/>
                <a:ext cx="49528" cy="44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02" extrusionOk="0">
                    <a:moveTo>
                      <a:pt x="19938" y="11002"/>
                    </a:moveTo>
                    <a:cubicBezTo>
                      <a:pt x="21600" y="9202"/>
                      <a:pt x="11631" y="-1598"/>
                      <a:pt x="9969" y="202"/>
                    </a:cubicBezTo>
                    <a:cubicBezTo>
                      <a:pt x="6646" y="2002"/>
                      <a:pt x="3323" y="7402"/>
                      <a:pt x="0" y="11002"/>
                    </a:cubicBezTo>
                    <a:cubicBezTo>
                      <a:pt x="3323" y="14602"/>
                      <a:pt x="6646" y="20002"/>
                      <a:pt x="9969" y="20002"/>
                    </a:cubicBezTo>
                    <a:cubicBezTo>
                      <a:pt x="13292" y="20002"/>
                      <a:pt x="18277" y="14602"/>
                      <a:pt x="19938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1" name="Freeform 1914"/>
              <p:cNvSpPr/>
              <p:nvPr/>
            </p:nvSpPr>
            <p:spPr>
              <a:xfrm>
                <a:off x="4275113" y="1148229"/>
                <a:ext cx="44883" cy="496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56" extrusionOk="0">
                    <a:moveTo>
                      <a:pt x="11002" y="19938"/>
                    </a:moveTo>
                    <a:cubicBezTo>
                      <a:pt x="14602" y="18277"/>
                      <a:pt x="20002" y="14954"/>
                      <a:pt x="20002" y="11631"/>
                    </a:cubicBezTo>
                    <a:cubicBezTo>
                      <a:pt x="20002" y="8308"/>
                      <a:pt x="14602" y="3323"/>
                      <a:pt x="11002" y="0"/>
                    </a:cubicBezTo>
                    <a:cubicBezTo>
                      <a:pt x="7402" y="3323"/>
                      <a:pt x="3802" y="6646"/>
                      <a:pt x="202" y="9969"/>
                    </a:cubicBezTo>
                    <a:cubicBezTo>
                      <a:pt x="-1598" y="13292"/>
                      <a:pt x="9202" y="21600"/>
                      <a:pt x="11002" y="199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2" name="Freeform 1915"/>
              <p:cNvSpPr/>
              <p:nvPr/>
            </p:nvSpPr>
            <p:spPr>
              <a:xfrm>
                <a:off x="4434130" y="1152920"/>
                <a:ext cx="52716" cy="44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0" h="20037" extrusionOk="0">
                    <a:moveTo>
                      <a:pt x="10800" y="19800"/>
                    </a:moveTo>
                    <a:cubicBezTo>
                      <a:pt x="12343" y="21600"/>
                      <a:pt x="21600" y="12600"/>
                      <a:pt x="20057" y="10800"/>
                    </a:cubicBezTo>
                    <a:cubicBezTo>
                      <a:pt x="16971" y="5400"/>
                      <a:pt x="13886" y="0"/>
                      <a:pt x="10800" y="0"/>
                    </a:cubicBezTo>
                    <a:cubicBezTo>
                      <a:pt x="7714" y="0"/>
                      <a:pt x="4629" y="5400"/>
                      <a:pt x="0" y="9000"/>
                    </a:cubicBezTo>
                    <a:cubicBezTo>
                      <a:pt x="4629" y="14400"/>
                      <a:pt x="7714" y="18000"/>
                      <a:pt x="10800" y="19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3" name="Freeform 1916"/>
              <p:cNvSpPr/>
              <p:nvPr/>
            </p:nvSpPr>
            <p:spPr>
              <a:xfrm>
                <a:off x="4607677" y="1151816"/>
                <a:ext cx="49528" cy="44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02" extrusionOk="0">
                    <a:moveTo>
                      <a:pt x="19938" y="11002"/>
                    </a:moveTo>
                    <a:cubicBezTo>
                      <a:pt x="21600" y="9202"/>
                      <a:pt x="11631" y="-1598"/>
                      <a:pt x="9969" y="202"/>
                    </a:cubicBezTo>
                    <a:cubicBezTo>
                      <a:pt x="6646" y="2002"/>
                      <a:pt x="3323" y="7402"/>
                      <a:pt x="0" y="11002"/>
                    </a:cubicBezTo>
                    <a:cubicBezTo>
                      <a:pt x="3323" y="14602"/>
                      <a:pt x="6646" y="20002"/>
                      <a:pt x="9969" y="20002"/>
                    </a:cubicBezTo>
                    <a:cubicBezTo>
                      <a:pt x="13292" y="20002"/>
                      <a:pt x="16615" y="14602"/>
                      <a:pt x="19938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4" name="Freeform 1917"/>
              <p:cNvSpPr/>
              <p:nvPr/>
            </p:nvSpPr>
            <p:spPr>
              <a:xfrm>
                <a:off x="4774970" y="1148229"/>
                <a:ext cx="44961" cy="49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0125" extrusionOk="0">
                    <a:moveTo>
                      <a:pt x="10800" y="19938"/>
                    </a:moveTo>
                    <a:cubicBezTo>
                      <a:pt x="12600" y="21600"/>
                      <a:pt x="21600" y="11631"/>
                      <a:pt x="19800" y="9969"/>
                    </a:cubicBezTo>
                    <a:cubicBezTo>
                      <a:pt x="18000" y="6646"/>
                      <a:pt x="14400" y="3323"/>
                      <a:pt x="9000" y="0"/>
                    </a:cubicBezTo>
                    <a:cubicBezTo>
                      <a:pt x="5400" y="4985"/>
                      <a:pt x="0" y="8308"/>
                      <a:pt x="0" y="11631"/>
                    </a:cubicBezTo>
                    <a:cubicBezTo>
                      <a:pt x="0" y="14954"/>
                      <a:pt x="5400" y="18277"/>
                      <a:pt x="10800" y="199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5" name="Freeform 1918"/>
              <p:cNvSpPr/>
              <p:nvPr/>
            </p:nvSpPr>
            <p:spPr>
              <a:xfrm>
                <a:off x="4932882" y="1151816"/>
                <a:ext cx="53160" cy="448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02" extrusionOk="0">
                    <a:moveTo>
                      <a:pt x="21600" y="11002"/>
                    </a:moveTo>
                    <a:cubicBezTo>
                      <a:pt x="21600" y="9202"/>
                      <a:pt x="13292" y="-1598"/>
                      <a:pt x="11631" y="202"/>
                    </a:cubicBezTo>
                    <a:cubicBezTo>
                      <a:pt x="6646" y="2002"/>
                      <a:pt x="4985" y="7402"/>
                      <a:pt x="0" y="11002"/>
                    </a:cubicBezTo>
                    <a:cubicBezTo>
                      <a:pt x="4985" y="14602"/>
                      <a:pt x="8308" y="20002"/>
                      <a:pt x="11631" y="20002"/>
                    </a:cubicBezTo>
                    <a:cubicBezTo>
                      <a:pt x="14954" y="20002"/>
                      <a:pt x="18277" y="14602"/>
                      <a:pt x="21600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6" name="Freeform 1919"/>
              <p:cNvSpPr/>
              <p:nvPr/>
            </p:nvSpPr>
            <p:spPr>
              <a:xfrm>
                <a:off x="5103302" y="1148229"/>
                <a:ext cx="44883" cy="496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156" extrusionOk="0">
                    <a:moveTo>
                      <a:pt x="0" y="9969"/>
                    </a:moveTo>
                    <a:cubicBezTo>
                      <a:pt x="0" y="13292"/>
                      <a:pt x="5400" y="18277"/>
                      <a:pt x="9000" y="19938"/>
                    </a:cubicBezTo>
                    <a:cubicBezTo>
                      <a:pt x="10800" y="21600"/>
                      <a:pt x="21600" y="13292"/>
                      <a:pt x="19800" y="9969"/>
                    </a:cubicBezTo>
                    <a:cubicBezTo>
                      <a:pt x="18000" y="6646"/>
                      <a:pt x="14400" y="3323"/>
                      <a:pt x="9000" y="0"/>
                    </a:cubicBezTo>
                    <a:cubicBezTo>
                      <a:pt x="5400" y="3323"/>
                      <a:pt x="0" y="6646"/>
                      <a:pt x="0" y="996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7" name="Freeform 1920"/>
              <p:cNvSpPr/>
              <p:nvPr/>
            </p:nvSpPr>
            <p:spPr>
              <a:xfrm>
                <a:off x="6749655" y="325835"/>
                <a:ext cx="48072" cy="45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158" extrusionOk="0">
                    <a:moveTo>
                      <a:pt x="19938" y="10800"/>
                    </a:moveTo>
                    <a:cubicBezTo>
                      <a:pt x="21600" y="9000"/>
                      <a:pt x="11631" y="0"/>
                      <a:pt x="9969" y="0"/>
                    </a:cubicBezTo>
                    <a:cubicBezTo>
                      <a:pt x="6646" y="3600"/>
                      <a:pt x="3323" y="7200"/>
                      <a:pt x="0" y="12600"/>
                    </a:cubicBezTo>
                    <a:cubicBezTo>
                      <a:pt x="3323" y="16200"/>
                      <a:pt x="8308" y="21600"/>
                      <a:pt x="9969" y="19800"/>
                    </a:cubicBezTo>
                    <a:cubicBezTo>
                      <a:pt x="13292" y="19800"/>
                      <a:pt x="18277" y="14400"/>
                      <a:pt x="19938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8" name="Freeform 1921"/>
              <p:cNvSpPr/>
              <p:nvPr/>
            </p:nvSpPr>
            <p:spPr>
              <a:xfrm>
                <a:off x="5261215" y="1152920"/>
                <a:ext cx="49528" cy="449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25" h="20035" extrusionOk="0">
                    <a:moveTo>
                      <a:pt x="11631" y="0"/>
                    </a:moveTo>
                    <a:cubicBezTo>
                      <a:pt x="8308" y="0"/>
                      <a:pt x="3323" y="5400"/>
                      <a:pt x="0" y="9000"/>
                    </a:cubicBezTo>
                    <a:cubicBezTo>
                      <a:pt x="3323" y="14400"/>
                      <a:pt x="6646" y="18000"/>
                      <a:pt x="9969" y="19800"/>
                    </a:cubicBezTo>
                    <a:cubicBezTo>
                      <a:pt x="11631" y="21600"/>
                      <a:pt x="21600" y="12600"/>
                      <a:pt x="19938" y="9000"/>
                    </a:cubicBezTo>
                    <a:cubicBezTo>
                      <a:pt x="18277" y="5400"/>
                      <a:pt x="14954" y="0"/>
                      <a:pt x="1163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09" name="Freeform 1922"/>
              <p:cNvSpPr/>
              <p:nvPr/>
            </p:nvSpPr>
            <p:spPr>
              <a:xfrm>
                <a:off x="9064077" y="154393"/>
                <a:ext cx="44883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2" h="20230" extrusionOk="0">
                    <a:moveTo>
                      <a:pt x="11002" y="20230"/>
                    </a:moveTo>
                    <a:cubicBezTo>
                      <a:pt x="14602" y="15601"/>
                      <a:pt x="20002" y="12516"/>
                      <a:pt x="20002" y="9430"/>
                    </a:cubicBezTo>
                    <a:cubicBezTo>
                      <a:pt x="20002" y="6344"/>
                      <a:pt x="14602" y="3259"/>
                      <a:pt x="11002" y="173"/>
                    </a:cubicBezTo>
                    <a:cubicBezTo>
                      <a:pt x="9202" y="-1370"/>
                      <a:pt x="-1598" y="7887"/>
                      <a:pt x="202" y="9430"/>
                    </a:cubicBezTo>
                    <a:cubicBezTo>
                      <a:pt x="2002" y="12516"/>
                      <a:pt x="5602" y="15601"/>
                      <a:pt x="11002" y="20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0" name="Freeform 1923"/>
              <p:cNvSpPr/>
              <p:nvPr/>
            </p:nvSpPr>
            <p:spPr>
              <a:xfrm>
                <a:off x="8894760" y="154427"/>
                <a:ext cx="52717" cy="463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30" h="20002" extrusionOk="0">
                    <a:moveTo>
                      <a:pt x="20057" y="11002"/>
                    </a:moveTo>
                    <a:cubicBezTo>
                      <a:pt x="21600" y="9202"/>
                      <a:pt x="12343" y="-1598"/>
                      <a:pt x="10800" y="202"/>
                    </a:cubicBezTo>
                    <a:cubicBezTo>
                      <a:pt x="7714" y="3802"/>
                      <a:pt x="4629" y="7402"/>
                      <a:pt x="0" y="11002"/>
                    </a:cubicBezTo>
                    <a:cubicBezTo>
                      <a:pt x="4629" y="14602"/>
                      <a:pt x="7714" y="20002"/>
                      <a:pt x="10800" y="20002"/>
                    </a:cubicBezTo>
                    <a:cubicBezTo>
                      <a:pt x="13886" y="20002"/>
                      <a:pt x="16971" y="14602"/>
                      <a:pt x="20057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1" name="Freeform 1924"/>
              <p:cNvSpPr/>
              <p:nvPr/>
            </p:nvSpPr>
            <p:spPr>
              <a:xfrm>
                <a:off x="8732158" y="155415"/>
                <a:ext cx="53160" cy="48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969" y="21600"/>
                    </a:moveTo>
                    <a:cubicBezTo>
                      <a:pt x="13292" y="21600"/>
                      <a:pt x="21600" y="12600"/>
                      <a:pt x="21600" y="10800"/>
                    </a:cubicBezTo>
                    <a:cubicBezTo>
                      <a:pt x="18277" y="7200"/>
                      <a:pt x="14954" y="1800"/>
                      <a:pt x="11631" y="0"/>
                    </a:cubicBezTo>
                    <a:cubicBezTo>
                      <a:pt x="8308" y="0"/>
                      <a:pt x="4985" y="5400"/>
                      <a:pt x="0" y="9000"/>
                    </a:cubicBezTo>
                    <a:cubicBezTo>
                      <a:pt x="4985" y="14400"/>
                      <a:pt x="6646" y="18000"/>
                      <a:pt x="9969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2" name="Freeform 1925"/>
              <p:cNvSpPr/>
              <p:nvPr/>
            </p:nvSpPr>
            <p:spPr>
              <a:xfrm>
                <a:off x="8574246" y="154393"/>
                <a:ext cx="44961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0230" extrusionOk="0">
                    <a:moveTo>
                      <a:pt x="19800" y="9430"/>
                    </a:moveTo>
                    <a:cubicBezTo>
                      <a:pt x="21600" y="7887"/>
                      <a:pt x="12600" y="-1370"/>
                      <a:pt x="10800" y="173"/>
                    </a:cubicBezTo>
                    <a:cubicBezTo>
                      <a:pt x="5400" y="3259"/>
                      <a:pt x="0" y="6344"/>
                      <a:pt x="0" y="9430"/>
                    </a:cubicBezTo>
                    <a:cubicBezTo>
                      <a:pt x="0" y="12516"/>
                      <a:pt x="5400" y="15601"/>
                      <a:pt x="9000" y="20230"/>
                    </a:cubicBezTo>
                    <a:cubicBezTo>
                      <a:pt x="14400" y="15601"/>
                      <a:pt x="18000" y="14059"/>
                      <a:pt x="19800" y="94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3" name="Freeform 1926"/>
              <p:cNvSpPr/>
              <p:nvPr/>
            </p:nvSpPr>
            <p:spPr>
              <a:xfrm>
                <a:off x="8402643" y="154393"/>
                <a:ext cx="44961" cy="54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37" h="20230" extrusionOk="0">
                    <a:moveTo>
                      <a:pt x="11037" y="20230"/>
                    </a:moveTo>
                    <a:cubicBezTo>
                      <a:pt x="14637" y="15601"/>
                      <a:pt x="20037" y="12516"/>
                      <a:pt x="20037" y="9430"/>
                    </a:cubicBezTo>
                    <a:cubicBezTo>
                      <a:pt x="20037" y="6344"/>
                      <a:pt x="14637" y="3259"/>
                      <a:pt x="9237" y="173"/>
                    </a:cubicBezTo>
                    <a:cubicBezTo>
                      <a:pt x="7437" y="-1370"/>
                      <a:pt x="-1563" y="7887"/>
                      <a:pt x="237" y="9430"/>
                    </a:cubicBezTo>
                    <a:cubicBezTo>
                      <a:pt x="2037" y="12516"/>
                      <a:pt x="5637" y="15601"/>
                      <a:pt x="11037" y="20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4" name="Freeform 1927"/>
              <p:cNvSpPr/>
              <p:nvPr/>
            </p:nvSpPr>
            <p:spPr>
              <a:xfrm>
                <a:off x="8233405" y="154427"/>
                <a:ext cx="53160" cy="463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002" extrusionOk="0">
                    <a:moveTo>
                      <a:pt x="21600" y="11002"/>
                    </a:moveTo>
                    <a:cubicBezTo>
                      <a:pt x="21600" y="9202"/>
                      <a:pt x="13292" y="-1598"/>
                      <a:pt x="9969" y="202"/>
                    </a:cubicBezTo>
                    <a:cubicBezTo>
                      <a:pt x="6646" y="3802"/>
                      <a:pt x="4985" y="7402"/>
                      <a:pt x="0" y="11002"/>
                    </a:cubicBezTo>
                    <a:cubicBezTo>
                      <a:pt x="4985" y="14602"/>
                      <a:pt x="8308" y="20002"/>
                      <a:pt x="11631" y="20002"/>
                    </a:cubicBezTo>
                    <a:cubicBezTo>
                      <a:pt x="14954" y="20002"/>
                      <a:pt x="18277" y="14602"/>
                      <a:pt x="21600" y="1100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5" name="Freeform 1928"/>
              <p:cNvSpPr/>
              <p:nvPr/>
            </p:nvSpPr>
            <p:spPr>
              <a:xfrm>
                <a:off x="0" y="1804894"/>
                <a:ext cx="32771" cy="483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413" h="19653" extrusionOk="0">
                    <a:moveTo>
                      <a:pt x="2700" y="0"/>
                    </a:moveTo>
                    <a:cubicBezTo>
                      <a:pt x="-1620" y="0"/>
                      <a:pt x="540" y="4985"/>
                      <a:pt x="540" y="6646"/>
                    </a:cubicBezTo>
                    <a:cubicBezTo>
                      <a:pt x="540" y="8308"/>
                      <a:pt x="540" y="8308"/>
                      <a:pt x="540" y="9969"/>
                    </a:cubicBezTo>
                    <a:cubicBezTo>
                      <a:pt x="540" y="11631"/>
                      <a:pt x="540" y="13292"/>
                      <a:pt x="540" y="14954"/>
                    </a:cubicBezTo>
                    <a:cubicBezTo>
                      <a:pt x="540" y="18277"/>
                      <a:pt x="7020" y="21600"/>
                      <a:pt x="11340" y="18277"/>
                    </a:cubicBezTo>
                    <a:cubicBezTo>
                      <a:pt x="17820" y="16615"/>
                      <a:pt x="19980" y="4985"/>
                      <a:pt x="13500" y="1662"/>
                    </a:cubicBezTo>
                    <a:cubicBezTo>
                      <a:pt x="11340" y="0"/>
                      <a:pt x="7020" y="0"/>
                      <a:pt x="27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6" name="Freeform 1929"/>
              <p:cNvSpPr/>
              <p:nvPr/>
            </p:nvSpPr>
            <p:spPr>
              <a:xfrm>
                <a:off x="12154633" y="4093841"/>
                <a:ext cx="23453" cy="938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0" y="21600"/>
                    </a:moveTo>
                    <a:cubicBezTo>
                      <a:pt x="18000" y="20661"/>
                      <a:pt x="21600" y="20661"/>
                      <a:pt x="21600" y="19722"/>
                    </a:cubicBezTo>
                    <a:cubicBezTo>
                      <a:pt x="21600" y="16904"/>
                      <a:pt x="21600" y="14087"/>
                      <a:pt x="21600" y="10330"/>
                    </a:cubicBezTo>
                    <a:cubicBezTo>
                      <a:pt x="21600" y="7513"/>
                      <a:pt x="21600" y="3757"/>
                      <a:pt x="21600" y="939"/>
                    </a:cubicBezTo>
                    <a:cubicBezTo>
                      <a:pt x="21600" y="939"/>
                      <a:pt x="18000" y="0"/>
                      <a:pt x="18000" y="0"/>
                    </a:cubicBezTo>
                    <a:cubicBezTo>
                      <a:pt x="18000" y="0"/>
                      <a:pt x="14400" y="0"/>
                      <a:pt x="14400" y="0"/>
                    </a:cubicBezTo>
                    <a:cubicBezTo>
                      <a:pt x="10800" y="3757"/>
                      <a:pt x="0" y="7513"/>
                      <a:pt x="0" y="10330"/>
                    </a:cubicBezTo>
                    <a:cubicBezTo>
                      <a:pt x="0" y="14087"/>
                      <a:pt x="10800" y="16904"/>
                      <a:pt x="14400" y="19722"/>
                    </a:cubicBezTo>
                    <a:cubicBezTo>
                      <a:pt x="14400" y="20661"/>
                      <a:pt x="18000" y="20661"/>
                      <a:pt x="18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7" name="Freeform 1930"/>
              <p:cNvSpPr/>
              <p:nvPr/>
            </p:nvSpPr>
            <p:spPr>
              <a:xfrm>
                <a:off x="3955702" y="824587"/>
                <a:ext cx="32834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0" y="21600"/>
                    </a:moveTo>
                    <a:cubicBezTo>
                      <a:pt x="21600" y="21600"/>
                      <a:pt x="21600" y="189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ubicBezTo>
                      <a:pt x="0" y="0"/>
                      <a:pt x="0" y="2700"/>
                      <a:pt x="0" y="10800"/>
                    </a:cubicBezTo>
                    <a:cubicBezTo>
                      <a:pt x="0" y="21600"/>
                      <a:pt x="0" y="21600"/>
                      <a:pt x="135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8" name="Freeform 1931"/>
              <p:cNvSpPr/>
              <p:nvPr/>
            </p:nvSpPr>
            <p:spPr>
              <a:xfrm>
                <a:off x="5605182" y="661985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2700" y="0"/>
                      <a:pt x="0" y="2700"/>
                      <a:pt x="0" y="10800"/>
                    </a:cubicBezTo>
                    <a:cubicBezTo>
                      <a:pt x="0" y="21600"/>
                      <a:pt x="0" y="18900"/>
                      <a:pt x="13500" y="21600"/>
                    </a:cubicBezTo>
                    <a:cubicBezTo>
                      <a:pt x="21600" y="21600"/>
                      <a:pt x="21600" y="162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19" name="Freeform 1932"/>
              <p:cNvSpPr/>
              <p:nvPr/>
            </p:nvSpPr>
            <p:spPr>
              <a:xfrm>
                <a:off x="5444143" y="660379"/>
                <a:ext cx="31271" cy="34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24" extrusionOk="0">
                    <a:moveTo>
                      <a:pt x="8100" y="624"/>
                    </a:moveTo>
                    <a:cubicBezTo>
                      <a:pt x="0" y="-1776"/>
                      <a:pt x="0" y="3024"/>
                      <a:pt x="0" y="10224"/>
                    </a:cubicBezTo>
                    <a:cubicBezTo>
                      <a:pt x="0" y="19824"/>
                      <a:pt x="0" y="17424"/>
                      <a:pt x="10800" y="19824"/>
                    </a:cubicBezTo>
                    <a:cubicBezTo>
                      <a:pt x="18900" y="19824"/>
                      <a:pt x="21600" y="15024"/>
                      <a:pt x="21600" y="10224"/>
                    </a:cubicBezTo>
                    <a:cubicBezTo>
                      <a:pt x="21600" y="624"/>
                      <a:pt x="21600" y="624"/>
                      <a:pt x="8100" y="6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0" name="Freeform 1933"/>
              <p:cNvSpPr/>
              <p:nvPr/>
            </p:nvSpPr>
            <p:spPr>
              <a:xfrm>
                <a:off x="5271529" y="661985"/>
                <a:ext cx="30967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00" h="21600" extrusionOk="0">
                    <a:moveTo>
                      <a:pt x="10500" y="0"/>
                    </a:moveTo>
                    <a:cubicBezTo>
                      <a:pt x="900" y="0"/>
                      <a:pt x="900" y="0"/>
                      <a:pt x="900" y="10800"/>
                    </a:cubicBezTo>
                    <a:cubicBezTo>
                      <a:pt x="-1500" y="16200"/>
                      <a:pt x="900" y="21600"/>
                      <a:pt x="8100" y="21600"/>
                    </a:cubicBezTo>
                    <a:cubicBezTo>
                      <a:pt x="17700" y="18900"/>
                      <a:pt x="17700" y="21600"/>
                      <a:pt x="17700" y="10800"/>
                    </a:cubicBezTo>
                    <a:cubicBezTo>
                      <a:pt x="20100" y="2700"/>
                      <a:pt x="17700" y="0"/>
                      <a:pt x="105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1" name="Freeform 1934"/>
              <p:cNvSpPr/>
              <p:nvPr/>
            </p:nvSpPr>
            <p:spPr>
              <a:xfrm>
                <a:off x="5106916" y="660635"/>
                <a:ext cx="33425" cy="341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60" h="19677" extrusionOk="0">
                    <a:moveTo>
                      <a:pt x="11040" y="477"/>
                    </a:moveTo>
                    <a:cubicBezTo>
                      <a:pt x="2400" y="477"/>
                      <a:pt x="240" y="477"/>
                      <a:pt x="240" y="7677"/>
                    </a:cubicBezTo>
                    <a:cubicBezTo>
                      <a:pt x="240" y="12477"/>
                      <a:pt x="-1920" y="19677"/>
                      <a:pt x="6720" y="19677"/>
                    </a:cubicBezTo>
                    <a:cubicBezTo>
                      <a:pt x="17520" y="19677"/>
                      <a:pt x="17520" y="19677"/>
                      <a:pt x="17520" y="10077"/>
                    </a:cubicBezTo>
                    <a:cubicBezTo>
                      <a:pt x="17520" y="5277"/>
                      <a:pt x="19680" y="-1923"/>
                      <a:pt x="11040" y="4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2" name="Freeform 1935"/>
              <p:cNvSpPr/>
              <p:nvPr/>
            </p:nvSpPr>
            <p:spPr>
              <a:xfrm>
                <a:off x="4944313" y="660635"/>
                <a:ext cx="33425" cy="341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60" h="19677" extrusionOk="0">
                    <a:moveTo>
                      <a:pt x="11040" y="477"/>
                    </a:moveTo>
                    <a:cubicBezTo>
                      <a:pt x="240" y="477"/>
                      <a:pt x="240" y="477"/>
                      <a:pt x="240" y="7677"/>
                    </a:cubicBezTo>
                    <a:cubicBezTo>
                      <a:pt x="240" y="12477"/>
                      <a:pt x="-1920" y="19677"/>
                      <a:pt x="6720" y="19677"/>
                    </a:cubicBezTo>
                    <a:cubicBezTo>
                      <a:pt x="17520" y="19677"/>
                      <a:pt x="17520" y="19677"/>
                      <a:pt x="17520" y="10077"/>
                    </a:cubicBezTo>
                    <a:cubicBezTo>
                      <a:pt x="17520" y="5277"/>
                      <a:pt x="19680" y="-1923"/>
                      <a:pt x="11040" y="4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3" name="Freeform 1936"/>
              <p:cNvSpPr/>
              <p:nvPr/>
            </p:nvSpPr>
            <p:spPr>
              <a:xfrm>
                <a:off x="4782787" y="660908"/>
                <a:ext cx="31011" cy="334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0" h="17760" extrusionOk="0">
                    <a:moveTo>
                      <a:pt x="10800" y="240"/>
                    </a:moveTo>
                    <a:cubicBezTo>
                      <a:pt x="5400" y="240"/>
                      <a:pt x="0" y="-1920"/>
                      <a:pt x="0" y="6720"/>
                    </a:cubicBezTo>
                    <a:cubicBezTo>
                      <a:pt x="0" y="15360"/>
                      <a:pt x="0" y="17520"/>
                      <a:pt x="8100" y="17520"/>
                    </a:cubicBezTo>
                    <a:cubicBezTo>
                      <a:pt x="13500" y="17520"/>
                      <a:pt x="21600" y="19680"/>
                      <a:pt x="18900" y="11040"/>
                    </a:cubicBezTo>
                    <a:cubicBezTo>
                      <a:pt x="21600" y="240"/>
                      <a:pt x="21600" y="240"/>
                      <a:pt x="10800" y="2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4" name="Freeform 1937"/>
              <p:cNvSpPr/>
              <p:nvPr/>
            </p:nvSpPr>
            <p:spPr>
              <a:xfrm>
                <a:off x="7256226" y="163232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2700" y="0"/>
                      <a:pt x="0" y="2700"/>
                      <a:pt x="0" y="10800"/>
                    </a:cubicBezTo>
                    <a:cubicBezTo>
                      <a:pt x="0" y="21600"/>
                      <a:pt x="0" y="21600"/>
                      <a:pt x="13500" y="21600"/>
                    </a:cubicBezTo>
                    <a:cubicBezTo>
                      <a:pt x="21600" y="21600"/>
                      <a:pt x="21600" y="189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5" name="Freeform 1938"/>
              <p:cNvSpPr/>
              <p:nvPr/>
            </p:nvSpPr>
            <p:spPr>
              <a:xfrm>
                <a:off x="12044112" y="497992"/>
                <a:ext cx="33425" cy="295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60" h="20400" extrusionOk="0">
                    <a:moveTo>
                      <a:pt x="11040" y="1500"/>
                    </a:moveTo>
                    <a:cubicBezTo>
                      <a:pt x="240" y="-1200"/>
                      <a:pt x="240" y="-1200"/>
                      <a:pt x="240" y="9600"/>
                    </a:cubicBezTo>
                    <a:cubicBezTo>
                      <a:pt x="240" y="15000"/>
                      <a:pt x="-1920" y="20400"/>
                      <a:pt x="6720" y="20400"/>
                    </a:cubicBezTo>
                    <a:cubicBezTo>
                      <a:pt x="17520" y="20400"/>
                      <a:pt x="17520" y="20400"/>
                      <a:pt x="17520" y="12300"/>
                    </a:cubicBezTo>
                    <a:cubicBezTo>
                      <a:pt x="17520" y="6900"/>
                      <a:pt x="19680" y="-1200"/>
                      <a:pt x="11040" y="15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6" name="Freeform 1939"/>
              <p:cNvSpPr/>
              <p:nvPr/>
            </p:nvSpPr>
            <p:spPr>
              <a:xfrm>
                <a:off x="11881509" y="496255"/>
                <a:ext cx="30941" cy="334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440" h="20100" extrusionOk="0">
                    <a:moveTo>
                      <a:pt x="11040" y="0"/>
                    </a:moveTo>
                    <a:cubicBezTo>
                      <a:pt x="240" y="2400"/>
                      <a:pt x="240" y="0"/>
                      <a:pt x="240" y="9600"/>
                    </a:cubicBezTo>
                    <a:cubicBezTo>
                      <a:pt x="240" y="14400"/>
                      <a:pt x="-1920" y="21600"/>
                      <a:pt x="6720" y="19200"/>
                    </a:cubicBezTo>
                    <a:cubicBezTo>
                      <a:pt x="15360" y="21600"/>
                      <a:pt x="17520" y="19200"/>
                      <a:pt x="15360" y="12000"/>
                    </a:cubicBezTo>
                    <a:cubicBezTo>
                      <a:pt x="15360" y="7200"/>
                      <a:pt x="19680" y="0"/>
                      <a:pt x="110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7" name="Freeform 1940"/>
              <p:cNvSpPr/>
              <p:nvPr/>
            </p:nvSpPr>
            <p:spPr>
              <a:xfrm>
                <a:off x="6103935" y="498698"/>
                <a:ext cx="32834" cy="288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12" extrusionOk="0">
                    <a:moveTo>
                      <a:pt x="10800" y="1012"/>
                    </a:moveTo>
                    <a:cubicBezTo>
                      <a:pt x="2700" y="-1688"/>
                      <a:pt x="0" y="1012"/>
                      <a:pt x="0" y="9112"/>
                    </a:cubicBezTo>
                    <a:cubicBezTo>
                      <a:pt x="0" y="19912"/>
                      <a:pt x="0" y="19912"/>
                      <a:pt x="10800" y="19912"/>
                    </a:cubicBezTo>
                    <a:cubicBezTo>
                      <a:pt x="18900" y="19912"/>
                      <a:pt x="21600" y="19912"/>
                      <a:pt x="21600" y="11812"/>
                    </a:cubicBezTo>
                    <a:cubicBezTo>
                      <a:pt x="21600" y="1012"/>
                      <a:pt x="21600" y="1012"/>
                      <a:pt x="10800" y="101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8" name="Freeform 1941"/>
              <p:cNvSpPr/>
              <p:nvPr/>
            </p:nvSpPr>
            <p:spPr>
              <a:xfrm>
                <a:off x="5933344" y="498698"/>
                <a:ext cx="33005" cy="288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4" h="19912" extrusionOk="0">
                    <a:moveTo>
                      <a:pt x="10224" y="19912"/>
                    </a:moveTo>
                    <a:cubicBezTo>
                      <a:pt x="15024" y="19912"/>
                      <a:pt x="19824" y="19912"/>
                      <a:pt x="19824" y="11812"/>
                    </a:cubicBezTo>
                    <a:cubicBezTo>
                      <a:pt x="19824" y="1012"/>
                      <a:pt x="19824" y="1012"/>
                      <a:pt x="10224" y="1012"/>
                    </a:cubicBezTo>
                    <a:cubicBezTo>
                      <a:pt x="3024" y="-1688"/>
                      <a:pt x="-1776" y="1012"/>
                      <a:pt x="624" y="9112"/>
                    </a:cubicBezTo>
                    <a:cubicBezTo>
                      <a:pt x="624" y="19912"/>
                      <a:pt x="624" y="19912"/>
                      <a:pt x="10224" y="1991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29" name="Freeform 1942"/>
              <p:cNvSpPr/>
              <p:nvPr/>
            </p:nvSpPr>
            <p:spPr>
              <a:xfrm>
                <a:off x="5770350" y="499188"/>
                <a:ext cx="30269" cy="300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3" h="18063" extrusionOk="0">
                    <a:moveTo>
                      <a:pt x="9113" y="17438"/>
                    </a:moveTo>
                    <a:cubicBezTo>
                      <a:pt x="19913" y="17438"/>
                      <a:pt x="19913" y="17438"/>
                      <a:pt x="19913" y="7838"/>
                    </a:cubicBezTo>
                    <a:cubicBezTo>
                      <a:pt x="19913" y="3038"/>
                      <a:pt x="19913" y="-1762"/>
                      <a:pt x="11813" y="638"/>
                    </a:cubicBezTo>
                    <a:cubicBezTo>
                      <a:pt x="1013" y="638"/>
                      <a:pt x="1013" y="-1762"/>
                      <a:pt x="1013" y="7838"/>
                    </a:cubicBezTo>
                    <a:cubicBezTo>
                      <a:pt x="-1687" y="15038"/>
                      <a:pt x="1013" y="19838"/>
                      <a:pt x="9113" y="174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0" name="Freeform 1943"/>
              <p:cNvSpPr/>
              <p:nvPr/>
            </p:nvSpPr>
            <p:spPr>
              <a:xfrm>
                <a:off x="5605182" y="499611"/>
                <a:ext cx="32834" cy="290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451" extrusionOk="0">
                    <a:moveTo>
                      <a:pt x="13500" y="384"/>
                    </a:moveTo>
                    <a:cubicBezTo>
                      <a:pt x="8100" y="384"/>
                      <a:pt x="0" y="-2016"/>
                      <a:pt x="0" y="5184"/>
                    </a:cubicBezTo>
                    <a:cubicBezTo>
                      <a:pt x="0" y="17184"/>
                      <a:pt x="0" y="17184"/>
                      <a:pt x="10800" y="17184"/>
                    </a:cubicBezTo>
                    <a:cubicBezTo>
                      <a:pt x="16200" y="17184"/>
                      <a:pt x="21600" y="19584"/>
                      <a:pt x="21600" y="9984"/>
                    </a:cubicBezTo>
                    <a:cubicBezTo>
                      <a:pt x="21600" y="384"/>
                      <a:pt x="21600" y="384"/>
                      <a:pt x="13500" y="38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1" name="Freeform 1944"/>
              <p:cNvSpPr/>
              <p:nvPr/>
            </p:nvSpPr>
            <p:spPr>
              <a:xfrm>
                <a:off x="5444143" y="498752"/>
                <a:ext cx="31271" cy="309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600" extrusionOk="0">
                    <a:moveTo>
                      <a:pt x="10800" y="900"/>
                    </a:moveTo>
                    <a:cubicBezTo>
                      <a:pt x="0" y="900"/>
                      <a:pt x="0" y="900"/>
                      <a:pt x="0" y="10500"/>
                    </a:cubicBezTo>
                    <a:cubicBezTo>
                      <a:pt x="0" y="17700"/>
                      <a:pt x="2700" y="20100"/>
                      <a:pt x="10800" y="17700"/>
                    </a:cubicBezTo>
                    <a:cubicBezTo>
                      <a:pt x="21600" y="17700"/>
                      <a:pt x="21600" y="17700"/>
                      <a:pt x="21600" y="8100"/>
                    </a:cubicBezTo>
                    <a:cubicBezTo>
                      <a:pt x="21600" y="900"/>
                      <a:pt x="18900" y="-1500"/>
                      <a:pt x="10800" y="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2" name="Freeform 1945"/>
              <p:cNvSpPr/>
              <p:nvPr/>
            </p:nvSpPr>
            <p:spPr>
              <a:xfrm>
                <a:off x="5273723" y="499188"/>
                <a:ext cx="28827" cy="300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2" h="18063" extrusionOk="0">
                    <a:moveTo>
                      <a:pt x="10800" y="638"/>
                    </a:moveTo>
                    <a:cubicBezTo>
                      <a:pt x="0" y="638"/>
                      <a:pt x="0" y="-1762"/>
                      <a:pt x="0" y="7838"/>
                    </a:cubicBezTo>
                    <a:cubicBezTo>
                      <a:pt x="0" y="15038"/>
                      <a:pt x="0" y="19838"/>
                      <a:pt x="8100" y="17438"/>
                    </a:cubicBezTo>
                    <a:cubicBezTo>
                      <a:pt x="18900" y="17438"/>
                      <a:pt x="18900" y="17438"/>
                      <a:pt x="18900" y="7838"/>
                    </a:cubicBezTo>
                    <a:cubicBezTo>
                      <a:pt x="21600" y="3038"/>
                      <a:pt x="18900" y="-1762"/>
                      <a:pt x="10800" y="6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3" name="Freeform 1946"/>
              <p:cNvSpPr/>
              <p:nvPr/>
            </p:nvSpPr>
            <p:spPr>
              <a:xfrm>
                <a:off x="12045189" y="333652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2700" y="0"/>
                      <a:pt x="0" y="0"/>
                      <a:pt x="0" y="10800"/>
                    </a:cubicBezTo>
                    <a:cubicBezTo>
                      <a:pt x="0" y="21600"/>
                      <a:pt x="0" y="21600"/>
                      <a:pt x="10800" y="21600"/>
                    </a:cubicBezTo>
                    <a:cubicBezTo>
                      <a:pt x="18900" y="21600"/>
                      <a:pt x="21600" y="21600"/>
                      <a:pt x="21600" y="13500"/>
                    </a:cubicBezTo>
                    <a:cubicBezTo>
                      <a:pt x="21600" y="0"/>
                      <a:pt x="216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4" name="Freeform 1947"/>
              <p:cNvSpPr/>
              <p:nvPr/>
            </p:nvSpPr>
            <p:spPr>
              <a:xfrm>
                <a:off x="11882586" y="332575"/>
                <a:ext cx="32834" cy="334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760" extrusionOk="0">
                    <a:moveTo>
                      <a:pt x="10800" y="240"/>
                    </a:moveTo>
                    <a:cubicBezTo>
                      <a:pt x="5400" y="240"/>
                      <a:pt x="0" y="-1920"/>
                      <a:pt x="0" y="6720"/>
                    </a:cubicBezTo>
                    <a:cubicBezTo>
                      <a:pt x="0" y="17520"/>
                      <a:pt x="0" y="17520"/>
                      <a:pt x="8100" y="17520"/>
                    </a:cubicBezTo>
                    <a:cubicBezTo>
                      <a:pt x="13500" y="17520"/>
                      <a:pt x="21600" y="19680"/>
                      <a:pt x="21600" y="11040"/>
                    </a:cubicBezTo>
                    <a:cubicBezTo>
                      <a:pt x="21600" y="240"/>
                      <a:pt x="21600" y="240"/>
                      <a:pt x="10800" y="2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5" name="Freeform 1948"/>
              <p:cNvSpPr/>
              <p:nvPr/>
            </p:nvSpPr>
            <p:spPr>
              <a:xfrm>
                <a:off x="11719421" y="333652"/>
                <a:ext cx="30270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3" h="21600" extrusionOk="0">
                    <a:moveTo>
                      <a:pt x="9113" y="0"/>
                    </a:moveTo>
                    <a:cubicBezTo>
                      <a:pt x="1013" y="0"/>
                      <a:pt x="-1687" y="2700"/>
                      <a:pt x="1013" y="10800"/>
                    </a:cubicBezTo>
                    <a:cubicBezTo>
                      <a:pt x="1013" y="21600"/>
                      <a:pt x="1013" y="21600"/>
                      <a:pt x="11813" y="21600"/>
                    </a:cubicBezTo>
                    <a:cubicBezTo>
                      <a:pt x="19913" y="21600"/>
                      <a:pt x="19913" y="18900"/>
                      <a:pt x="19913" y="10800"/>
                    </a:cubicBezTo>
                    <a:cubicBezTo>
                      <a:pt x="19913" y="0"/>
                      <a:pt x="19913" y="0"/>
                      <a:pt x="911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6" name="Freeform 1949"/>
              <p:cNvSpPr/>
              <p:nvPr/>
            </p:nvSpPr>
            <p:spPr>
              <a:xfrm>
                <a:off x="11554254" y="333652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900" y="21600"/>
                      <a:pt x="21600" y="21600"/>
                      <a:pt x="21600" y="13500"/>
                    </a:cubicBezTo>
                    <a:cubicBezTo>
                      <a:pt x="21600" y="0"/>
                      <a:pt x="21600" y="0"/>
                      <a:pt x="10800" y="0"/>
                    </a:cubicBezTo>
                    <a:cubicBezTo>
                      <a:pt x="2700" y="0"/>
                      <a:pt x="0" y="0"/>
                      <a:pt x="0" y="10800"/>
                    </a:cubicBezTo>
                    <a:cubicBezTo>
                      <a:pt x="0" y="21600"/>
                      <a:pt x="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7" name="Freeform 1950"/>
              <p:cNvSpPr/>
              <p:nvPr/>
            </p:nvSpPr>
            <p:spPr>
              <a:xfrm>
                <a:off x="11383833" y="333652"/>
                <a:ext cx="3283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0" y="0"/>
                      <a:pt x="0" y="0"/>
                      <a:pt x="0" y="10800"/>
                    </a:cubicBezTo>
                    <a:cubicBezTo>
                      <a:pt x="0" y="21600"/>
                      <a:pt x="0" y="21600"/>
                      <a:pt x="10800" y="21600"/>
                    </a:cubicBezTo>
                    <a:cubicBezTo>
                      <a:pt x="16200" y="21600"/>
                      <a:pt x="21600" y="21600"/>
                      <a:pt x="21600" y="13500"/>
                    </a:cubicBezTo>
                    <a:cubicBezTo>
                      <a:pt x="21600" y="0"/>
                      <a:pt x="216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8" name="Freeform 1951"/>
              <p:cNvSpPr/>
              <p:nvPr/>
            </p:nvSpPr>
            <p:spPr>
              <a:xfrm>
                <a:off x="6595217" y="333652"/>
                <a:ext cx="32139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60" h="21600" extrusionOk="0">
                    <a:moveTo>
                      <a:pt x="11040" y="0"/>
                    </a:moveTo>
                    <a:cubicBezTo>
                      <a:pt x="240" y="0"/>
                      <a:pt x="240" y="0"/>
                      <a:pt x="240" y="10800"/>
                    </a:cubicBezTo>
                    <a:cubicBezTo>
                      <a:pt x="240" y="16200"/>
                      <a:pt x="-1920" y="21600"/>
                      <a:pt x="6720" y="21600"/>
                    </a:cubicBezTo>
                    <a:cubicBezTo>
                      <a:pt x="17520" y="21600"/>
                      <a:pt x="17520" y="21600"/>
                      <a:pt x="17520" y="13500"/>
                    </a:cubicBezTo>
                    <a:cubicBezTo>
                      <a:pt x="17520" y="8100"/>
                      <a:pt x="19680" y="0"/>
                      <a:pt x="110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39" name="Freeform 1952"/>
              <p:cNvSpPr/>
              <p:nvPr/>
            </p:nvSpPr>
            <p:spPr>
              <a:xfrm>
                <a:off x="6432342" y="332575"/>
                <a:ext cx="32759" cy="334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7760" extrusionOk="0">
                    <a:moveTo>
                      <a:pt x="7677" y="17520"/>
                    </a:moveTo>
                    <a:cubicBezTo>
                      <a:pt x="12477" y="17520"/>
                      <a:pt x="19677" y="19680"/>
                      <a:pt x="19677" y="11040"/>
                    </a:cubicBezTo>
                    <a:cubicBezTo>
                      <a:pt x="17277" y="240"/>
                      <a:pt x="19677" y="240"/>
                      <a:pt x="10077" y="240"/>
                    </a:cubicBezTo>
                    <a:cubicBezTo>
                      <a:pt x="5277" y="240"/>
                      <a:pt x="-1923" y="-1920"/>
                      <a:pt x="477" y="6720"/>
                    </a:cubicBezTo>
                    <a:cubicBezTo>
                      <a:pt x="477" y="17520"/>
                      <a:pt x="477" y="17520"/>
                      <a:pt x="7677" y="17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0" name="Freeform 1953"/>
              <p:cNvSpPr/>
              <p:nvPr/>
            </p:nvSpPr>
            <p:spPr>
              <a:xfrm>
                <a:off x="6269102" y="333652"/>
                <a:ext cx="30270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3" h="21600" extrusionOk="0">
                    <a:moveTo>
                      <a:pt x="11813" y="0"/>
                    </a:moveTo>
                    <a:cubicBezTo>
                      <a:pt x="1013" y="0"/>
                      <a:pt x="1013" y="0"/>
                      <a:pt x="1013" y="10800"/>
                    </a:cubicBezTo>
                    <a:cubicBezTo>
                      <a:pt x="-1687" y="18900"/>
                      <a:pt x="1013" y="21600"/>
                      <a:pt x="9113" y="21600"/>
                    </a:cubicBezTo>
                    <a:cubicBezTo>
                      <a:pt x="19913" y="21600"/>
                      <a:pt x="19913" y="21600"/>
                      <a:pt x="19913" y="10800"/>
                    </a:cubicBezTo>
                    <a:cubicBezTo>
                      <a:pt x="19913" y="2700"/>
                      <a:pt x="19913" y="0"/>
                      <a:pt x="1181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1" name="Freeform 1954"/>
              <p:cNvSpPr/>
              <p:nvPr/>
            </p:nvSpPr>
            <p:spPr>
              <a:xfrm>
                <a:off x="6104421" y="333652"/>
                <a:ext cx="3342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60" h="21600" extrusionOk="0">
                    <a:moveTo>
                      <a:pt x="11040" y="0"/>
                    </a:moveTo>
                    <a:cubicBezTo>
                      <a:pt x="240" y="0"/>
                      <a:pt x="240" y="0"/>
                      <a:pt x="240" y="10800"/>
                    </a:cubicBezTo>
                    <a:cubicBezTo>
                      <a:pt x="240" y="16200"/>
                      <a:pt x="-1920" y="21600"/>
                      <a:pt x="6720" y="21600"/>
                    </a:cubicBezTo>
                    <a:cubicBezTo>
                      <a:pt x="17520" y="21600"/>
                      <a:pt x="17520" y="21600"/>
                      <a:pt x="17520" y="13500"/>
                    </a:cubicBezTo>
                    <a:cubicBezTo>
                      <a:pt x="17520" y="8100"/>
                      <a:pt x="19680" y="0"/>
                      <a:pt x="110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2" name="Freeform 1955"/>
              <p:cNvSpPr/>
              <p:nvPr/>
            </p:nvSpPr>
            <p:spPr>
              <a:xfrm>
                <a:off x="5933514" y="333652"/>
                <a:ext cx="3283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0" y="0"/>
                      <a:pt x="0" y="0"/>
                      <a:pt x="0" y="10800"/>
                    </a:cubicBezTo>
                    <a:cubicBezTo>
                      <a:pt x="0" y="21600"/>
                      <a:pt x="0" y="21600"/>
                      <a:pt x="8100" y="21600"/>
                    </a:cubicBez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2700"/>
                      <a:pt x="189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3" name="Freeform 1956"/>
              <p:cNvSpPr/>
              <p:nvPr/>
            </p:nvSpPr>
            <p:spPr>
              <a:xfrm>
                <a:off x="11382228" y="163232"/>
                <a:ext cx="34440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4" h="21600" extrusionOk="0">
                    <a:moveTo>
                      <a:pt x="10224" y="21600"/>
                    </a:moveTo>
                    <a:cubicBezTo>
                      <a:pt x="15024" y="21600"/>
                      <a:pt x="19824" y="21600"/>
                      <a:pt x="19824" y="10800"/>
                    </a:cubicBezTo>
                    <a:cubicBezTo>
                      <a:pt x="19824" y="0"/>
                      <a:pt x="19824" y="0"/>
                      <a:pt x="10224" y="0"/>
                    </a:cubicBezTo>
                    <a:cubicBezTo>
                      <a:pt x="3024" y="0"/>
                      <a:pt x="-1776" y="0"/>
                      <a:pt x="624" y="8100"/>
                    </a:cubicBezTo>
                    <a:cubicBezTo>
                      <a:pt x="624" y="21600"/>
                      <a:pt x="624" y="21600"/>
                      <a:pt x="1022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4" name="Freeform 1957"/>
              <p:cNvSpPr/>
              <p:nvPr/>
            </p:nvSpPr>
            <p:spPr>
              <a:xfrm>
                <a:off x="11221036" y="163232"/>
                <a:ext cx="30096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77" h="21600" extrusionOk="0">
                    <a:moveTo>
                      <a:pt x="10238" y="0"/>
                    </a:moveTo>
                    <a:cubicBezTo>
                      <a:pt x="638" y="0"/>
                      <a:pt x="638" y="0"/>
                      <a:pt x="638" y="10800"/>
                    </a:cubicBezTo>
                    <a:cubicBezTo>
                      <a:pt x="-1762" y="18900"/>
                      <a:pt x="3038" y="21600"/>
                      <a:pt x="7838" y="21600"/>
                    </a:cubicBezTo>
                    <a:cubicBezTo>
                      <a:pt x="17438" y="21600"/>
                      <a:pt x="17438" y="21600"/>
                      <a:pt x="17438" y="8100"/>
                    </a:cubicBezTo>
                    <a:cubicBezTo>
                      <a:pt x="19838" y="0"/>
                      <a:pt x="15038" y="0"/>
                      <a:pt x="1023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5" name="Freeform 1958"/>
              <p:cNvSpPr/>
              <p:nvPr/>
            </p:nvSpPr>
            <p:spPr>
              <a:xfrm>
                <a:off x="11055501" y="163718"/>
                <a:ext cx="32760" cy="334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7760" extrusionOk="0">
                    <a:moveTo>
                      <a:pt x="9600" y="17520"/>
                    </a:moveTo>
                    <a:cubicBezTo>
                      <a:pt x="14400" y="17520"/>
                      <a:pt x="21600" y="19680"/>
                      <a:pt x="19200" y="11040"/>
                    </a:cubicBezTo>
                    <a:cubicBezTo>
                      <a:pt x="19200" y="240"/>
                      <a:pt x="19200" y="240"/>
                      <a:pt x="12000" y="240"/>
                    </a:cubicBezTo>
                    <a:cubicBezTo>
                      <a:pt x="7200" y="240"/>
                      <a:pt x="0" y="-1920"/>
                      <a:pt x="0" y="6720"/>
                    </a:cubicBezTo>
                    <a:cubicBezTo>
                      <a:pt x="0" y="17520"/>
                      <a:pt x="0" y="17520"/>
                      <a:pt x="9600" y="17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6" name="Freeform 1959"/>
              <p:cNvSpPr/>
              <p:nvPr/>
            </p:nvSpPr>
            <p:spPr>
              <a:xfrm>
                <a:off x="10892728" y="163232"/>
                <a:ext cx="3300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4" h="21600" extrusionOk="0">
                    <a:moveTo>
                      <a:pt x="10224" y="21600"/>
                    </a:moveTo>
                    <a:cubicBezTo>
                      <a:pt x="17424" y="21600"/>
                      <a:pt x="19824" y="18900"/>
                      <a:pt x="19824" y="10800"/>
                    </a:cubicBezTo>
                    <a:cubicBezTo>
                      <a:pt x="19824" y="0"/>
                      <a:pt x="19824" y="0"/>
                      <a:pt x="10224" y="0"/>
                    </a:cubicBezTo>
                    <a:cubicBezTo>
                      <a:pt x="3024" y="0"/>
                      <a:pt x="-1776" y="0"/>
                      <a:pt x="624" y="8100"/>
                    </a:cubicBezTo>
                    <a:cubicBezTo>
                      <a:pt x="624" y="21600"/>
                      <a:pt x="624" y="21600"/>
                      <a:pt x="1022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7" name="Freeform 1960"/>
              <p:cNvSpPr/>
              <p:nvPr/>
            </p:nvSpPr>
            <p:spPr>
              <a:xfrm>
                <a:off x="10722478" y="163232"/>
                <a:ext cx="3283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100" y="0"/>
                    </a:moveTo>
                    <a:cubicBezTo>
                      <a:pt x="2700" y="0"/>
                      <a:pt x="0" y="0"/>
                      <a:pt x="0" y="8100"/>
                    </a:cubicBezTo>
                    <a:cubicBezTo>
                      <a:pt x="0" y="21600"/>
                      <a:pt x="0" y="21600"/>
                      <a:pt x="10800" y="21600"/>
                    </a:cubicBezTo>
                    <a:cubicBezTo>
                      <a:pt x="16200" y="21600"/>
                      <a:pt x="21600" y="18900"/>
                      <a:pt x="21600" y="10800"/>
                    </a:cubicBezTo>
                    <a:cubicBezTo>
                      <a:pt x="18900" y="0"/>
                      <a:pt x="21600" y="0"/>
                      <a:pt x="81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8" name="Freeform 1961"/>
              <p:cNvSpPr/>
              <p:nvPr/>
            </p:nvSpPr>
            <p:spPr>
              <a:xfrm>
                <a:off x="10556748" y="163232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0" y="0"/>
                    </a:moveTo>
                    <a:cubicBezTo>
                      <a:pt x="0" y="0"/>
                      <a:pt x="0" y="0"/>
                      <a:pt x="0" y="10800"/>
                    </a:cubicBezTo>
                    <a:cubicBezTo>
                      <a:pt x="0" y="16200"/>
                      <a:pt x="2700" y="21600"/>
                      <a:pt x="10800" y="21600"/>
                    </a:cubicBez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2700"/>
                      <a:pt x="21600" y="0"/>
                      <a:pt x="135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49" name="Freeform 1962"/>
              <p:cNvSpPr/>
              <p:nvPr/>
            </p:nvSpPr>
            <p:spPr>
              <a:xfrm>
                <a:off x="10394146" y="163232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900" y="21600"/>
                      <a:pt x="21600" y="216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ubicBezTo>
                      <a:pt x="2700" y="0"/>
                      <a:pt x="0" y="0"/>
                      <a:pt x="0" y="8100"/>
                    </a:cubicBezTo>
                    <a:cubicBezTo>
                      <a:pt x="0" y="21600"/>
                      <a:pt x="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0" name="Freeform 1963"/>
              <p:cNvSpPr/>
              <p:nvPr/>
            </p:nvSpPr>
            <p:spPr>
              <a:xfrm>
                <a:off x="10231372" y="163232"/>
                <a:ext cx="3300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4" h="21600" extrusionOk="0">
                    <a:moveTo>
                      <a:pt x="10224" y="21600"/>
                    </a:moveTo>
                    <a:cubicBezTo>
                      <a:pt x="19824" y="21600"/>
                      <a:pt x="17424" y="21600"/>
                      <a:pt x="19824" y="8100"/>
                    </a:cubicBezTo>
                    <a:cubicBezTo>
                      <a:pt x="19824" y="0"/>
                      <a:pt x="15024" y="0"/>
                      <a:pt x="10224" y="0"/>
                    </a:cubicBezTo>
                    <a:cubicBezTo>
                      <a:pt x="624" y="0"/>
                      <a:pt x="624" y="0"/>
                      <a:pt x="624" y="10800"/>
                    </a:cubicBezTo>
                    <a:cubicBezTo>
                      <a:pt x="-1776" y="21600"/>
                      <a:pt x="3024" y="21600"/>
                      <a:pt x="1022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1" name="Freeform 1964"/>
              <p:cNvSpPr/>
              <p:nvPr/>
            </p:nvSpPr>
            <p:spPr>
              <a:xfrm>
                <a:off x="10065813" y="163718"/>
                <a:ext cx="32834" cy="334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760" extrusionOk="0">
                    <a:moveTo>
                      <a:pt x="10800" y="17520"/>
                    </a:moveTo>
                    <a:cubicBezTo>
                      <a:pt x="16200" y="17520"/>
                      <a:pt x="21600" y="19680"/>
                      <a:pt x="21600" y="11040"/>
                    </a:cubicBezTo>
                    <a:cubicBezTo>
                      <a:pt x="21600" y="240"/>
                      <a:pt x="21600" y="240"/>
                      <a:pt x="13500" y="240"/>
                    </a:cubicBezTo>
                    <a:cubicBezTo>
                      <a:pt x="8100" y="240"/>
                      <a:pt x="0" y="-1920"/>
                      <a:pt x="0" y="6720"/>
                    </a:cubicBezTo>
                    <a:cubicBezTo>
                      <a:pt x="0" y="17520"/>
                      <a:pt x="0" y="17520"/>
                      <a:pt x="10800" y="17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2" name="Freeform 1965"/>
              <p:cNvSpPr/>
              <p:nvPr/>
            </p:nvSpPr>
            <p:spPr>
              <a:xfrm>
                <a:off x="9895393" y="163061"/>
                <a:ext cx="32834" cy="330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24" extrusionOk="0">
                    <a:moveTo>
                      <a:pt x="13500" y="19824"/>
                    </a:moveTo>
                    <a:cubicBezTo>
                      <a:pt x="21600" y="19824"/>
                      <a:pt x="21600" y="17424"/>
                      <a:pt x="21600" y="10224"/>
                    </a:cubicBezTo>
                    <a:cubicBezTo>
                      <a:pt x="21600" y="624"/>
                      <a:pt x="21600" y="624"/>
                      <a:pt x="8100" y="624"/>
                    </a:cubicBezTo>
                    <a:cubicBezTo>
                      <a:pt x="0" y="-1776"/>
                      <a:pt x="0" y="3024"/>
                      <a:pt x="0" y="10224"/>
                    </a:cubicBezTo>
                    <a:cubicBezTo>
                      <a:pt x="0" y="19824"/>
                      <a:pt x="0" y="19824"/>
                      <a:pt x="13500" y="198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3" name="Freeform 1966"/>
              <p:cNvSpPr/>
              <p:nvPr/>
            </p:nvSpPr>
            <p:spPr>
              <a:xfrm>
                <a:off x="9734353" y="163718"/>
                <a:ext cx="31271" cy="334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760" extrusionOk="0">
                    <a:moveTo>
                      <a:pt x="10800" y="240"/>
                    </a:moveTo>
                    <a:cubicBezTo>
                      <a:pt x="5400" y="240"/>
                      <a:pt x="0" y="-1920"/>
                      <a:pt x="0" y="6720"/>
                    </a:cubicBezTo>
                    <a:cubicBezTo>
                      <a:pt x="0" y="17520"/>
                      <a:pt x="0" y="17520"/>
                      <a:pt x="8100" y="17520"/>
                    </a:cubicBezTo>
                    <a:cubicBezTo>
                      <a:pt x="13500" y="17520"/>
                      <a:pt x="21600" y="19680"/>
                      <a:pt x="21600" y="11040"/>
                    </a:cubicBezTo>
                    <a:cubicBezTo>
                      <a:pt x="21600" y="240"/>
                      <a:pt x="21600" y="240"/>
                      <a:pt x="10800" y="2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4" name="Freeform 1967"/>
              <p:cNvSpPr/>
              <p:nvPr/>
            </p:nvSpPr>
            <p:spPr>
              <a:xfrm>
                <a:off x="9569625" y="163232"/>
                <a:ext cx="30270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3" h="21600" extrusionOk="0">
                    <a:moveTo>
                      <a:pt x="11813" y="0"/>
                    </a:moveTo>
                    <a:cubicBezTo>
                      <a:pt x="1013" y="0"/>
                      <a:pt x="1013" y="0"/>
                      <a:pt x="1013" y="10800"/>
                    </a:cubicBezTo>
                    <a:cubicBezTo>
                      <a:pt x="-1687" y="18900"/>
                      <a:pt x="1013" y="21600"/>
                      <a:pt x="9113" y="21600"/>
                    </a:cubicBezTo>
                    <a:cubicBezTo>
                      <a:pt x="19913" y="21600"/>
                      <a:pt x="19913" y="21600"/>
                      <a:pt x="19913" y="10800"/>
                    </a:cubicBezTo>
                    <a:cubicBezTo>
                      <a:pt x="19913" y="2700"/>
                      <a:pt x="19913" y="0"/>
                      <a:pt x="1181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5" name="Freeform 1968"/>
              <p:cNvSpPr/>
              <p:nvPr/>
            </p:nvSpPr>
            <p:spPr>
              <a:xfrm>
                <a:off x="9404458" y="163718"/>
                <a:ext cx="34184" cy="334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7760" extrusionOk="0">
                    <a:moveTo>
                      <a:pt x="12000" y="240"/>
                    </a:moveTo>
                    <a:cubicBezTo>
                      <a:pt x="7200" y="240"/>
                      <a:pt x="0" y="-1920"/>
                      <a:pt x="0" y="6720"/>
                    </a:cubicBezTo>
                    <a:cubicBezTo>
                      <a:pt x="0" y="17520"/>
                      <a:pt x="0" y="17520"/>
                      <a:pt x="9600" y="17520"/>
                    </a:cubicBezTo>
                    <a:cubicBezTo>
                      <a:pt x="14400" y="17520"/>
                      <a:pt x="21600" y="19680"/>
                      <a:pt x="19200" y="11040"/>
                    </a:cubicBezTo>
                    <a:cubicBezTo>
                      <a:pt x="19200" y="240"/>
                      <a:pt x="19200" y="240"/>
                      <a:pt x="12000" y="2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6" name="Freeform 1969"/>
              <p:cNvSpPr/>
              <p:nvPr/>
            </p:nvSpPr>
            <p:spPr>
              <a:xfrm>
                <a:off x="9243418" y="163061"/>
                <a:ext cx="31271" cy="330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24" extrusionOk="0">
                    <a:moveTo>
                      <a:pt x="10800" y="19824"/>
                    </a:moveTo>
                    <a:cubicBezTo>
                      <a:pt x="18900" y="19824"/>
                      <a:pt x="21600" y="17424"/>
                      <a:pt x="21600" y="10224"/>
                    </a:cubicBezTo>
                    <a:cubicBezTo>
                      <a:pt x="18900" y="624"/>
                      <a:pt x="21600" y="624"/>
                      <a:pt x="8100" y="624"/>
                    </a:cubicBezTo>
                    <a:cubicBezTo>
                      <a:pt x="0" y="-1776"/>
                      <a:pt x="0" y="3024"/>
                      <a:pt x="0" y="10224"/>
                    </a:cubicBezTo>
                    <a:cubicBezTo>
                      <a:pt x="0" y="19824"/>
                      <a:pt x="0" y="19824"/>
                      <a:pt x="10800" y="198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7" name="Freeform 1970"/>
              <p:cNvSpPr/>
              <p:nvPr/>
            </p:nvSpPr>
            <p:spPr>
              <a:xfrm>
                <a:off x="7093622" y="163232"/>
                <a:ext cx="3283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21600" y="21600"/>
                      <a:pt x="21600" y="18900"/>
                      <a:pt x="21600" y="10800"/>
                    </a:cubicBezTo>
                    <a:cubicBezTo>
                      <a:pt x="21600" y="0"/>
                      <a:pt x="21600" y="0"/>
                      <a:pt x="8100" y="0"/>
                    </a:cubicBezTo>
                    <a:cubicBezTo>
                      <a:pt x="0" y="0"/>
                      <a:pt x="0" y="2700"/>
                      <a:pt x="0" y="10800"/>
                    </a:cubicBezTo>
                    <a:cubicBezTo>
                      <a:pt x="0" y="21600"/>
                      <a:pt x="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8" name="Freeform 1971"/>
              <p:cNvSpPr/>
              <p:nvPr/>
            </p:nvSpPr>
            <p:spPr>
              <a:xfrm>
                <a:off x="6931020" y="163061"/>
                <a:ext cx="30269" cy="330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3" h="19824" extrusionOk="0">
                    <a:moveTo>
                      <a:pt x="10800" y="19824"/>
                    </a:moveTo>
                    <a:cubicBezTo>
                      <a:pt x="18900" y="19824"/>
                      <a:pt x="21600" y="17424"/>
                      <a:pt x="18900" y="10224"/>
                    </a:cubicBezTo>
                    <a:cubicBezTo>
                      <a:pt x="18900" y="624"/>
                      <a:pt x="18900" y="624"/>
                      <a:pt x="8100" y="624"/>
                    </a:cubicBezTo>
                    <a:cubicBezTo>
                      <a:pt x="0" y="-1776"/>
                      <a:pt x="0" y="3024"/>
                      <a:pt x="0" y="10224"/>
                    </a:cubicBezTo>
                    <a:cubicBezTo>
                      <a:pt x="0" y="19824"/>
                      <a:pt x="0" y="19824"/>
                      <a:pt x="10800" y="198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59" name="Freeform 1972"/>
              <p:cNvSpPr/>
              <p:nvPr/>
            </p:nvSpPr>
            <p:spPr>
              <a:xfrm>
                <a:off x="6757472" y="163232"/>
                <a:ext cx="3283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0" y="0"/>
                    </a:moveTo>
                    <a:cubicBezTo>
                      <a:pt x="0" y="0"/>
                      <a:pt x="0" y="0"/>
                      <a:pt x="0" y="10800"/>
                    </a:cubicBezTo>
                    <a:cubicBezTo>
                      <a:pt x="0" y="21600"/>
                      <a:pt x="0" y="21600"/>
                      <a:pt x="10800" y="21600"/>
                    </a:cubicBez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2700"/>
                      <a:pt x="21600" y="0"/>
                      <a:pt x="135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0" name="Freeform 1973"/>
              <p:cNvSpPr/>
              <p:nvPr/>
            </p:nvSpPr>
            <p:spPr>
              <a:xfrm>
                <a:off x="6594870" y="163232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0" y="0"/>
                      <a:pt x="0" y="0"/>
                      <a:pt x="0" y="10800"/>
                    </a:cubicBezTo>
                    <a:cubicBezTo>
                      <a:pt x="0" y="21600"/>
                      <a:pt x="0" y="21600"/>
                      <a:pt x="10800" y="21600"/>
                    </a:cubicBez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2700"/>
                      <a:pt x="216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1" name="Freeform 1974"/>
              <p:cNvSpPr/>
              <p:nvPr/>
            </p:nvSpPr>
            <p:spPr>
              <a:xfrm>
                <a:off x="8744666" y="458"/>
                <a:ext cx="31270" cy="300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063" extrusionOk="0">
                    <a:moveTo>
                      <a:pt x="8100" y="17424"/>
                    </a:moveTo>
                    <a:cubicBezTo>
                      <a:pt x="21600" y="17424"/>
                      <a:pt x="21600" y="17424"/>
                      <a:pt x="21600" y="10224"/>
                    </a:cubicBezTo>
                    <a:cubicBezTo>
                      <a:pt x="21600" y="3024"/>
                      <a:pt x="21600" y="-1776"/>
                      <a:pt x="10800" y="624"/>
                    </a:cubicBezTo>
                    <a:cubicBezTo>
                      <a:pt x="0" y="624"/>
                      <a:pt x="0" y="624"/>
                      <a:pt x="0" y="10224"/>
                    </a:cubicBezTo>
                    <a:cubicBezTo>
                      <a:pt x="0" y="15024"/>
                      <a:pt x="0" y="19824"/>
                      <a:pt x="8100" y="174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2" name="Freeform 1975"/>
              <p:cNvSpPr/>
              <p:nvPr/>
            </p:nvSpPr>
            <p:spPr>
              <a:xfrm>
                <a:off x="8580714" y="1054"/>
                <a:ext cx="34183" cy="288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7333" extrusionOk="0">
                    <a:moveTo>
                      <a:pt x="7677" y="17067"/>
                    </a:moveTo>
                    <a:cubicBezTo>
                      <a:pt x="12477" y="17067"/>
                      <a:pt x="19677" y="19467"/>
                      <a:pt x="19677" y="9867"/>
                    </a:cubicBezTo>
                    <a:cubicBezTo>
                      <a:pt x="17277" y="267"/>
                      <a:pt x="19677" y="267"/>
                      <a:pt x="10077" y="267"/>
                    </a:cubicBezTo>
                    <a:cubicBezTo>
                      <a:pt x="5277" y="267"/>
                      <a:pt x="-1923" y="-2133"/>
                      <a:pt x="477" y="7467"/>
                    </a:cubicBezTo>
                    <a:cubicBezTo>
                      <a:pt x="477" y="17067"/>
                      <a:pt x="477" y="17067"/>
                      <a:pt x="7677" y="1706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3" name="Freeform 1976"/>
              <p:cNvSpPr/>
              <p:nvPr/>
            </p:nvSpPr>
            <p:spPr>
              <a:xfrm>
                <a:off x="8406952" y="1054"/>
                <a:ext cx="34184" cy="288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7333" extrusionOk="0">
                    <a:moveTo>
                      <a:pt x="9600" y="17067"/>
                    </a:moveTo>
                    <a:cubicBezTo>
                      <a:pt x="14400" y="17067"/>
                      <a:pt x="21600" y="19467"/>
                      <a:pt x="19200" y="9867"/>
                    </a:cubicBezTo>
                    <a:cubicBezTo>
                      <a:pt x="19200" y="267"/>
                      <a:pt x="19200" y="267"/>
                      <a:pt x="12000" y="267"/>
                    </a:cubicBezTo>
                    <a:cubicBezTo>
                      <a:pt x="7200" y="267"/>
                      <a:pt x="0" y="-2133"/>
                      <a:pt x="0" y="7467"/>
                    </a:cubicBezTo>
                    <a:cubicBezTo>
                      <a:pt x="2400" y="17067"/>
                      <a:pt x="0" y="17067"/>
                      <a:pt x="9600" y="1706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4" name="Freeform 1977"/>
              <p:cNvSpPr/>
              <p:nvPr/>
            </p:nvSpPr>
            <p:spPr>
              <a:xfrm>
                <a:off x="8244836" y="2193"/>
                <a:ext cx="33425" cy="295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60" h="20400" extrusionOk="0">
                    <a:moveTo>
                      <a:pt x="6720" y="18900"/>
                    </a:moveTo>
                    <a:cubicBezTo>
                      <a:pt x="17520" y="21600"/>
                      <a:pt x="17520" y="21600"/>
                      <a:pt x="17520" y="10800"/>
                    </a:cubicBezTo>
                    <a:cubicBezTo>
                      <a:pt x="17520" y="5400"/>
                      <a:pt x="19680" y="0"/>
                      <a:pt x="11040" y="0"/>
                    </a:cubicBezTo>
                    <a:cubicBezTo>
                      <a:pt x="240" y="0"/>
                      <a:pt x="240" y="0"/>
                      <a:pt x="240" y="8100"/>
                    </a:cubicBezTo>
                    <a:cubicBezTo>
                      <a:pt x="240" y="13500"/>
                      <a:pt x="-1920" y="21600"/>
                      <a:pt x="6720" y="18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5" name="Freeform 1978"/>
              <p:cNvSpPr/>
              <p:nvPr/>
            </p:nvSpPr>
            <p:spPr>
              <a:xfrm>
                <a:off x="8083311" y="1054"/>
                <a:ext cx="32834" cy="288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333" extrusionOk="0">
                    <a:moveTo>
                      <a:pt x="8100" y="17067"/>
                    </a:moveTo>
                    <a:cubicBezTo>
                      <a:pt x="13500" y="17067"/>
                      <a:pt x="21600" y="19467"/>
                      <a:pt x="21600" y="9867"/>
                    </a:cubicBezTo>
                    <a:cubicBezTo>
                      <a:pt x="21600" y="267"/>
                      <a:pt x="21600" y="267"/>
                      <a:pt x="10800" y="267"/>
                    </a:cubicBezTo>
                    <a:cubicBezTo>
                      <a:pt x="5400" y="267"/>
                      <a:pt x="0" y="-2133"/>
                      <a:pt x="0" y="7467"/>
                    </a:cubicBezTo>
                    <a:cubicBezTo>
                      <a:pt x="0" y="17067"/>
                      <a:pt x="0" y="17067"/>
                      <a:pt x="8100" y="1706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6" name="Freeform 1979"/>
              <p:cNvSpPr/>
              <p:nvPr/>
            </p:nvSpPr>
            <p:spPr>
              <a:xfrm>
                <a:off x="7920024" y="435"/>
                <a:ext cx="28828" cy="300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2" h="18077" extrusionOk="0">
                    <a:moveTo>
                      <a:pt x="11812" y="17438"/>
                    </a:moveTo>
                    <a:cubicBezTo>
                      <a:pt x="19912" y="19838"/>
                      <a:pt x="19912" y="15038"/>
                      <a:pt x="19912" y="10238"/>
                    </a:cubicBezTo>
                    <a:cubicBezTo>
                      <a:pt x="19912" y="638"/>
                      <a:pt x="19912" y="638"/>
                      <a:pt x="9112" y="638"/>
                    </a:cubicBezTo>
                    <a:cubicBezTo>
                      <a:pt x="1012" y="-1762"/>
                      <a:pt x="-1688" y="3038"/>
                      <a:pt x="1012" y="7838"/>
                    </a:cubicBezTo>
                    <a:cubicBezTo>
                      <a:pt x="1012" y="17438"/>
                      <a:pt x="1012" y="17438"/>
                      <a:pt x="11812" y="1743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7" name="Freeform 1980"/>
              <p:cNvSpPr/>
              <p:nvPr/>
            </p:nvSpPr>
            <p:spPr>
              <a:xfrm>
                <a:off x="7753901" y="0"/>
                <a:ext cx="33425" cy="30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60" h="18177" extrusionOk="0">
                    <a:moveTo>
                      <a:pt x="6720" y="17700"/>
                    </a:moveTo>
                    <a:cubicBezTo>
                      <a:pt x="17520" y="17700"/>
                      <a:pt x="17520" y="20100"/>
                      <a:pt x="17520" y="10500"/>
                    </a:cubicBezTo>
                    <a:cubicBezTo>
                      <a:pt x="17520" y="5700"/>
                      <a:pt x="19680" y="-1500"/>
                      <a:pt x="11040" y="900"/>
                    </a:cubicBezTo>
                    <a:cubicBezTo>
                      <a:pt x="240" y="-1500"/>
                      <a:pt x="240" y="900"/>
                      <a:pt x="240" y="8100"/>
                    </a:cubicBezTo>
                    <a:cubicBezTo>
                      <a:pt x="240" y="12900"/>
                      <a:pt x="-1920" y="20100"/>
                      <a:pt x="6720" y="177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8" name="Freeform 1981"/>
              <p:cNvSpPr/>
              <p:nvPr/>
            </p:nvSpPr>
            <p:spPr>
              <a:xfrm>
                <a:off x="7584557" y="458"/>
                <a:ext cx="32835" cy="300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063" extrusionOk="0">
                    <a:moveTo>
                      <a:pt x="10800" y="17424"/>
                    </a:moveTo>
                    <a:cubicBezTo>
                      <a:pt x="18900" y="19824"/>
                      <a:pt x="21600" y="15024"/>
                      <a:pt x="21600" y="10224"/>
                    </a:cubicBezTo>
                    <a:cubicBezTo>
                      <a:pt x="21600" y="624"/>
                      <a:pt x="21600" y="624"/>
                      <a:pt x="8100" y="624"/>
                    </a:cubicBezTo>
                    <a:cubicBezTo>
                      <a:pt x="0" y="-1776"/>
                      <a:pt x="0" y="3024"/>
                      <a:pt x="0" y="10224"/>
                    </a:cubicBezTo>
                    <a:cubicBezTo>
                      <a:pt x="0" y="17424"/>
                      <a:pt x="0" y="17424"/>
                      <a:pt x="10800" y="174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69" name="Freeform 1982"/>
              <p:cNvSpPr/>
              <p:nvPr/>
            </p:nvSpPr>
            <p:spPr>
              <a:xfrm>
                <a:off x="981777" y="1484379"/>
                <a:ext cx="33005" cy="328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4" h="21600" extrusionOk="0">
                    <a:moveTo>
                      <a:pt x="10224" y="21600"/>
                    </a:moveTo>
                    <a:cubicBezTo>
                      <a:pt x="15024" y="21600"/>
                      <a:pt x="19824" y="21600"/>
                      <a:pt x="19824" y="13500"/>
                    </a:cubicBezTo>
                    <a:cubicBezTo>
                      <a:pt x="17424" y="0"/>
                      <a:pt x="19824" y="2700"/>
                      <a:pt x="10224" y="0"/>
                    </a:cubicBezTo>
                    <a:cubicBezTo>
                      <a:pt x="3024" y="0"/>
                      <a:pt x="-1776" y="2700"/>
                      <a:pt x="624" y="10800"/>
                    </a:cubicBezTo>
                    <a:cubicBezTo>
                      <a:pt x="624" y="21600"/>
                      <a:pt x="624" y="21600"/>
                      <a:pt x="1022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0" name="Freeform 1983"/>
              <p:cNvSpPr/>
              <p:nvPr/>
            </p:nvSpPr>
            <p:spPr>
              <a:xfrm>
                <a:off x="816218" y="1484379"/>
                <a:ext cx="32835" cy="334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00" extrusionOk="0">
                    <a:moveTo>
                      <a:pt x="10800" y="0"/>
                    </a:moveTo>
                    <a:cubicBezTo>
                      <a:pt x="0" y="2400"/>
                      <a:pt x="2700" y="0"/>
                      <a:pt x="0" y="12000"/>
                    </a:cubicBezTo>
                    <a:cubicBezTo>
                      <a:pt x="0" y="19200"/>
                      <a:pt x="5400" y="21600"/>
                      <a:pt x="10800" y="19200"/>
                    </a:cubicBezTo>
                    <a:cubicBezTo>
                      <a:pt x="21600" y="19200"/>
                      <a:pt x="21600" y="19200"/>
                      <a:pt x="21600" y="9600"/>
                    </a:cubicBezTo>
                    <a:cubicBezTo>
                      <a:pt x="21600" y="2400"/>
                      <a:pt x="189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1" name="Freeform 1984"/>
              <p:cNvSpPr/>
              <p:nvPr/>
            </p:nvSpPr>
            <p:spPr>
              <a:xfrm>
                <a:off x="645798" y="1484379"/>
                <a:ext cx="32834" cy="330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24" extrusionOk="0">
                    <a:moveTo>
                      <a:pt x="13500" y="0"/>
                    </a:moveTo>
                    <a:cubicBezTo>
                      <a:pt x="0" y="2400"/>
                      <a:pt x="0" y="0"/>
                      <a:pt x="0" y="9600"/>
                    </a:cubicBezTo>
                    <a:cubicBezTo>
                      <a:pt x="0" y="16800"/>
                      <a:pt x="0" y="21600"/>
                      <a:pt x="10800" y="19200"/>
                    </a:cubicBezTo>
                    <a:cubicBezTo>
                      <a:pt x="21600" y="19200"/>
                      <a:pt x="21600" y="19200"/>
                      <a:pt x="21600" y="9600"/>
                    </a:cubicBezTo>
                    <a:cubicBezTo>
                      <a:pt x="21600" y="4800"/>
                      <a:pt x="21600" y="0"/>
                      <a:pt x="135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2" name="Freeform 1985"/>
              <p:cNvSpPr/>
              <p:nvPr/>
            </p:nvSpPr>
            <p:spPr>
              <a:xfrm>
                <a:off x="484759" y="1484379"/>
                <a:ext cx="31271" cy="330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24" extrusionOk="0">
                    <a:moveTo>
                      <a:pt x="10800" y="0"/>
                    </a:moveTo>
                    <a:cubicBezTo>
                      <a:pt x="0" y="2400"/>
                      <a:pt x="0" y="0"/>
                      <a:pt x="0" y="9600"/>
                    </a:cubicBezTo>
                    <a:cubicBezTo>
                      <a:pt x="0" y="16800"/>
                      <a:pt x="0" y="21600"/>
                      <a:pt x="8100" y="19200"/>
                    </a:cubicBezTo>
                    <a:cubicBezTo>
                      <a:pt x="21600" y="19200"/>
                      <a:pt x="18900" y="19200"/>
                      <a:pt x="21600" y="9600"/>
                    </a:cubicBezTo>
                    <a:cubicBezTo>
                      <a:pt x="21600" y="4800"/>
                      <a:pt x="189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3" name="Freeform 1986"/>
              <p:cNvSpPr/>
              <p:nvPr/>
            </p:nvSpPr>
            <p:spPr>
              <a:xfrm>
                <a:off x="319319" y="1484727"/>
                <a:ext cx="32330" cy="321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10" h="17760" extrusionOk="0">
                    <a:moveTo>
                      <a:pt x="8533" y="17520"/>
                    </a:moveTo>
                    <a:cubicBezTo>
                      <a:pt x="13333" y="17520"/>
                      <a:pt x="20533" y="19680"/>
                      <a:pt x="18133" y="11040"/>
                    </a:cubicBezTo>
                    <a:cubicBezTo>
                      <a:pt x="18133" y="2400"/>
                      <a:pt x="18133" y="240"/>
                      <a:pt x="10933" y="240"/>
                    </a:cubicBezTo>
                    <a:cubicBezTo>
                      <a:pt x="6133" y="240"/>
                      <a:pt x="-1067" y="-1920"/>
                      <a:pt x="1333" y="6720"/>
                    </a:cubicBezTo>
                    <a:cubicBezTo>
                      <a:pt x="-1067" y="17520"/>
                      <a:pt x="-1067" y="17520"/>
                      <a:pt x="8533" y="1752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4" name="Freeform 1987"/>
              <p:cNvSpPr/>
              <p:nvPr/>
            </p:nvSpPr>
            <p:spPr>
              <a:xfrm>
                <a:off x="1643303" y="1321777"/>
                <a:ext cx="3283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100" y="0"/>
                    </a:moveTo>
                    <a:cubicBezTo>
                      <a:pt x="0" y="0"/>
                      <a:pt x="0" y="2700"/>
                      <a:pt x="0" y="10800"/>
                    </a:cubicBezTo>
                    <a:cubicBezTo>
                      <a:pt x="0" y="21600"/>
                      <a:pt x="0" y="21600"/>
                      <a:pt x="10800" y="21600"/>
                    </a:cubicBezTo>
                    <a:cubicBezTo>
                      <a:pt x="21600" y="21600"/>
                      <a:pt x="21600" y="18900"/>
                      <a:pt x="21600" y="10800"/>
                    </a:cubicBezTo>
                    <a:cubicBezTo>
                      <a:pt x="21600" y="0"/>
                      <a:pt x="21600" y="0"/>
                      <a:pt x="81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5" name="Freeform 1988"/>
              <p:cNvSpPr/>
              <p:nvPr/>
            </p:nvSpPr>
            <p:spPr>
              <a:xfrm>
                <a:off x="1480530" y="1321777"/>
                <a:ext cx="30072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63" h="21600" extrusionOk="0">
                    <a:moveTo>
                      <a:pt x="10224" y="21600"/>
                    </a:moveTo>
                    <a:cubicBezTo>
                      <a:pt x="15024" y="21600"/>
                      <a:pt x="19824" y="21600"/>
                      <a:pt x="17424" y="10800"/>
                    </a:cubicBezTo>
                    <a:cubicBezTo>
                      <a:pt x="17424" y="0"/>
                      <a:pt x="17424" y="0"/>
                      <a:pt x="10224" y="0"/>
                    </a:cubicBezTo>
                    <a:cubicBezTo>
                      <a:pt x="3024" y="0"/>
                      <a:pt x="-1776" y="0"/>
                      <a:pt x="624" y="8100"/>
                    </a:cubicBezTo>
                    <a:cubicBezTo>
                      <a:pt x="624" y="21600"/>
                      <a:pt x="624" y="21600"/>
                      <a:pt x="1022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6" name="Freeform 1989"/>
              <p:cNvSpPr/>
              <p:nvPr/>
            </p:nvSpPr>
            <p:spPr>
              <a:xfrm>
                <a:off x="1307154" y="1321777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900" y="21600"/>
                      <a:pt x="21600" y="216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ubicBezTo>
                      <a:pt x="5400" y="0"/>
                      <a:pt x="0" y="0"/>
                      <a:pt x="0" y="8100"/>
                    </a:cubicBezTo>
                    <a:cubicBezTo>
                      <a:pt x="0" y="21600"/>
                      <a:pt x="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7" name="Freeform 1990"/>
              <p:cNvSpPr/>
              <p:nvPr/>
            </p:nvSpPr>
            <p:spPr>
              <a:xfrm>
                <a:off x="1144551" y="1321777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900" y="21600"/>
                      <a:pt x="21600" y="216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ubicBezTo>
                      <a:pt x="2700" y="0"/>
                      <a:pt x="0" y="0"/>
                      <a:pt x="0" y="8100"/>
                    </a:cubicBezTo>
                    <a:cubicBezTo>
                      <a:pt x="0" y="21600"/>
                      <a:pt x="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8" name="Freeform 1991"/>
              <p:cNvSpPr/>
              <p:nvPr/>
            </p:nvSpPr>
            <p:spPr>
              <a:xfrm>
                <a:off x="982023" y="1322263"/>
                <a:ext cx="32759" cy="334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7760" extrusionOk="0">
                    <a:moveTo>
                      <a:pt x="10077" y="240"/>
                    </a:moveTo>
                    <a:cubicBezTo>
                      <a:pt x="5277" y="240"/>
                      <a:pt x="-1923" y="-1920"/>
                      <a:pt x="477" y="6720"/>
                    </a:cubicBezTo>
                    <a:cubicBezTo>
                      <a:pt x="477" y="17520"/>
                      <a:pt x="477" y="17520"/>
                      <a:pt x="7677" y="17520"/>
                    </a:cubicBezTo>
                    <a:cubicBezTo>
                      <a:pt x="12477" y="17520"/>
                      <a:pt x="19677" y="19680"/>
                      <a:pt x="19677" y="11040"/>
                    </a:cubicBezTo>
                    <a:cubicBezTo>
                      <a:pt x="17277" y="240"/>
                      <a:pt x="19677" y="240"/>
                      <a:pt x="10077" y="2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79" name="Freeform 1992"/>
              <p:cNvSpPr/>
              <p:nvPr/>
            </p:nvSpPr>
            <p:spPr>
              <a:xfrm>
                <a:off x="3456950" y="1160737"/>
                <a:ext cx="32834" cy="302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13" extrusionOk="0">
                    <a:moveTo>
                      <a:pt x="10800" y="0"/>
                    </a:moveTo>
                    <a:cubicBezTo>
                      <a:pt x="0" y="0"/>
                      <a:pt x="2700" y="0"/>
                      <a:pt x="0" y="10800"/>
                    </a:cubicBezTo>
                    <a:cubicBezTo>
                      <a:pt x="0" y="18900"/>
                      <a:pt x="5400" y="21600"/>
                      <a:pt x="10800" y="18900"/>
                    </a:cubicBezTo>
                    <a:cubicBezTo>
                      <a:pt x="21600" y="18900"/>
                      <a:pt x="21600" y="18900"/>
                      <a:pt x="21600" y="8100"/>
                    </a:cubicBezTo>
                    <a:cubicBezTo>
                      <a:pt x="21600" y="0"/>
                      <a:pt x="189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0" name="Freeform 1993"/>
              <p:cNvSpPr/>
              <p:nvPr/>
            </p:nvSpPr>
            <p:spPr>
              <a:xfrm>
                <a:off x="3294347" y="1160737"/>
                <a:ext cx="32834" cy="328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0" y="0"/>
                      <a:pt x="0" y="0"/>
                      <a:pt x="0" y="8100"/>
                    </a:cubicBezTo>
                    <a:cubicBezTo>
                      <a:pt x="0" y="18900"/>
                      <a:pt x="0" y="18900"/>
                      <a:pt x="10800" y="21600"/>
                    </a:cubicBezTo>
                    <a:cubicBezTo>
                      <a:pt x="18900" y="21600"/>
                      <a:pt x="21600" y="189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1" name="Freeform 1994"/>
              <p:cNvSpPr/>
              <p:nvPr/>
            </p:nvSpPr>
            <p:spPr>
              <a:xfrm>
                <a:off x="3132230" y="1159388"/>
                <a:ext cx="30941" cy="341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440" h="19677" extrusionOk="0">
                    <a:moveTo>
                      <a:pt x="11040" y="477"/>
                    </a:moveTo>
                    <a:cubicBezTo>
                      <a:pt x="240" y="477"/>
                      <a:pt x="240" y="477"/>
                      <a:pt x="240" y="7677"/>
                    </a:cubicBezTo>
                    <a:cubicBezTo>
                      <a:pt x="240" y="12477"/>
                      <a:pt x="-1920" y="19677"/>
                      <a:pt x="6720" y="19677"/>
                    </a:cubicBezTo>
                    <a:cubicBezTo>
                      <a:pt x="15360" y="17277"/>
                      <a:pt x="15360" y="19677"/>
                      <a:pt x="15360" y="10077"/>
                    </a:cubicBezTo>
                    <a:cubicBezTo>
                      <a:pt x="15360" y="5277"/>
                      <a:pt x="19680" y="-1923"/>
                      <a:pt x="11040" y="4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2" name="Freeform 1995"/>
              <p:cNvSpPr/>
              <p:nvPr/>
            </p:nvSpPr>
            <p:spPr>
              <a:xfrm>
                <a:off x="2958197" y="1160737"/>
                <a:ext cx="31271" cy="3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00" extrusionOk="0">
                    <a:moveTo>
                      <a:pt x="13500" y="0"/>
                    </a:moveTo>
                    <a:cubicBezTo>
                      <a:pt x="2700" y="0"/>
                      <a:pt x="2700" y="0"/>
                      <a:pt x="0" y="10800"/>
                    </a:cubicBezTo>
                    <a:cubicBezTo>
                      <a:pt x="0" y="16200"/>
                      <a:pt x="2700" y="21600"/>
                      <a:pt x="10800" y="18900"/>
                    </a:cubicBez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2700"/>
                      <a:pt x="21600" y="0"/>
                      <a:pt x="135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3" name="Freeform 1996"/>
              <p:cNvSpPr/>
              <p:nvPr/>
            </p:nvSpPr>
            <p:spPr>
              <a:xfrm>
                <a:off x="2795594" y="1160737"/>
                <a:ext cx="32834" cy="3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00" extrusionOk="0">
                    <a:moveTo>
                      <a:pt x="10800" y="0"/>
                    </a:moveTo>
                    <a:cubicBezTo>
                      <a:pt x="0" y="0"/>
                      <a:pt x="0" y="0"/>
                      <a:pt x="0" y="10800"/>
                    </a:cubicBezTo>
                    <a:cubicBezTo>
                      <a:pt x="0" y="18900"/>
                      <a:pt x="0" y="18900"/>
                      <a:pt x="10800" y="18900"/>
                    </a:cubicBez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2700"/>
                      <a:pt x="216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4" name="Freeform 1997"/>
              <p:cNvSpPr/>
              <p:nvPr/>
            </p:nvSpPr>
            <p:spPr>
              <a:xfrm>
                <a:off x="2632362" y="1160737"/>
                <a:ext cx="33464" cy="328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00" h="21600" extrusionOk="0">
                    <a:moveTo>
                      <a:pt x="8100" y="0"/>
                    </a:moveTo>
                    <a:cubicBezTo>
                      <a:pt x="900" y="0"/>
                      <a:pt x="-1500" y="2700"/>
                      <a:pt x="900" y="8100"/>
                    </a:cubicBezTo>
                    <a:cubicBezTo>
                      <a:pt x="900" y="21600"/>
                      <a:pt x="900" y="18900"/>
                      <a:pt x="10500" y="21600"/>
                    </a:cubicBezTo>
                    <a:cubicBezTo>
                      <a:pt x="17700" y="21600"/>
                      <a:pt x="20100" y="16200"/>
                      <a:pt x="20100" y="10800"/>
                    </a:cubicBezTo>
                    <a:cubicBezTo>
                      <a:pt x="17700" y="0"/>
                      <a:pt x="20100" y="0"/>
                      <a:pt x="81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5" name="Freeform 1998"/>
              <p:cNvSpPr/>
              <p:nvPr/>
            </p:nvSpPr>
            <p:spPr>
              <a:xfrm>
                <a:off x="2469086" y="1160737"/>
                <a:ext cx="31010" cy="328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0" h="21600" extrusionOk="0">
                    <a:moveTo>
                      <a:pt x="9600" y="0"/>
                    </a:moveTo>
                    <a:cubicBezTo>
                      <a:pt x="1500" y="0"/>
                      <a:pt x="1500" y="0"/>
                      <a:pt x="1500" y="8100"/>
                    </a:cubicBezTo>
                    <a:cubicBezTo>
                      <a:pt x="-1200" y="18900"/>
                      <a:pt x="-1200" y="18900"/>
                      <a:pt x="9600" y="21600"/>
                    </a:cubicBezTo>
                    <a:cubicBezTo>
                      <a:pt x="17700" y="21600"/>
                      <a:pt x="20400" y="18900"/>
                      <a:pt x="20400" y="10800"/>
                    </a:cubicBezTo>
                    <a:cubicBezTo>
                      <a:pt x="20400" y="0"/>
                      <a:pt x="20400" y="0"/>
                      <a:pt x="96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6" name="Freeform 1999"/>
              <p:cNvSpPr/>
              <p:nvPr/>
            </p:nvSpPr>
            <p:spPr>
              <a:xfrm>
                <a:off x="2304659" y="1160737"/>
                <a:ext cx="32834" cy="3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400" extrusionOk="0">
                    <a:moveTo>
                      <a:pt x="0" y="10800"/>
                    </a:moveTo>
                    <a:cubicBezTo>
                      <a:pt x="0" y="16200"/>
                      <a:pt x="0" y="21600"/>
                      <a:pt x="8100" y="18900"/>
                    </a:cubicBez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2700"/>
                      <a:pt x="21600" y="0"/>
                      <a:pt x="13500" y="0"/>
                    </a:cubicBezTo>
                    <a:cubicBezTo>
                      <a:pt x="0" y="0"/>
                      <a:pt x="0" y="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7" name="Freeform 2000"/>
              <p:cNvSpPr/>
              <p:nvPr/>
            </p:nvSpPr>
            <p:spPr>
              <a:xfrm>
                <a:off x="2134239" y="1159660"/>
                <a:ext cx="32834" cy="309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6440" extrusionOk="0">
                    <a:moveTo>
                      <a:pt x="10800" y="240"/>
                    </a:moveTo>
                    <a:cubicBezTo>
                      <a:pt x="5400" y="240"/>
                      <a:pt x="0" y="-1920"/>
                      <a:pt x="0" y="6720"/>
                    </a:cubicBezTo>
                    <a:cubicBezTo>
                      <a:pt x="0" y="15360"/>
                      <a:pt x="0" y="15360"/>
                      <a:pt x="8100" y="15360"/>
                    </a:cubicBezTo>
                    <a:cubicBezTo>
                      <a:pt x="13500" y="15360"/>
                      <a:pt x="21600" y="19680"/>
                      <a:pt x="21600" y="11040"/>
                    </a:cubicBezTo>
                    <a:cubicBezTo>
                      <a:pt x="21600" y="240"/>
                      <a:pt x="21600" y="240"/>
                      <a:pt x="10800" y="2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8" name="Freeform 2001"/>
              <p:cNvSpPr/>
              <p:nvPr/>
            </p:nvSpPr>
            <p:spPr>
              <a:xfrm>
                <a:off x="1973199" y="1159132"/>
                <a:ext cx="28828" cy="34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2" h="19824" extrusionOk="0">
                    <a:moveTo>
                      <a:pt x="8100" y="624"/>
                    </a:moveTo>
                    <a:cubicBezTo>
                      <a:pt x="0" y="-1776"/>
                      <a:pt x="0" y="3024"/>
                      <a:pt x="0" y="10224"/>
                    </a:cubicBezTo>
                    <a:cubicBezTo>
                      <a:pt x="0" y="19824"/>
                      <a:pt x="0" y="17424"/>
                      <a:pt x="10800" y="19824"/>
                    </a:cubicBezTo>
                    <a:cubicBezTo>
                      <a:pt x="18900" y="19824"/>
                      <a:pt x="21600" y="15024"/>
                      <a:pt x="18900" y="10224"/>
                    </a:cubicBezTo>
                    <a:cubicBezTo>
                      <a:pt x="18900" y="624"/>
                      <a:pt x="18900" y="624"/>
                      <a:pt x="8100" y="6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89" name="Freeform 2002"/>
              <p:cNvSpPr/>
              <p:nvPr/>
            </p:nvSpPr>
            <p:spPr>
              <a:xfrm>
                <a:off x="1805906" y="1160737"/>
                <a:ext cx="32835" cy="328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900" y="21600"/>
                      <a:pt x="21600" y="189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ubicBezTo>
                      <a:pt x="5400" y="0"/>
                      <a:pt x="0" y="0"/>
                      <a:pt x="0" y="8100"/>
                    </a:cubicBezTo>
                    <a:cubicBezTo>
                      <a:pt x="0" y="18900"/>
                      <a:pt x="0" y="189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0" name="Freeform 2003"/>
              <p:cNvSpPr/>
              <p:nvPr/>
            </p:nvSpPr>
            <p:spPr>
              <a:xfrm>
                <a:off x="1643303" y="1159660"/>
                <a:ext cx="32835" cy="309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6440" extrusionOk="0">
                    <a:moveTo>
                      <a:pt x="10800" y="240"/>
                    </a:moveTo>
                    <a:cubicBezTo>
                      <a:pt x="5400" y="240"/>
                      <a:pt x="0" y="-1920"/>
                      <a:pt x="0" y="6720"/>
                    </a:cubicBezTo>
                    <a:cubicBezTo>
                      <a:pt x="0" y="15360"/>
                      <a:pt x="0" y="15360"/>
                      <a:pt x="8100" y="15360"/>
                    </a:cubicBezTo>
                    <a:cubicBezTo>
                      <a:pt x="13500" y="15360"/>
                      <a:pt x="21600" y="19680"/>
                      <a:pt x="21600" y="11040"/>
                    </a:cubicBezTo>
                    <a:cubicBezTo>
                      <a:pt x="21600" y="240"/>
                      <a:pt x="21600" y="240"/>
                      <a:pt x="10800" y="2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1" name="Freeform 2004"/>
              <p:cNvSpPr/>
              <p:nvPr/>
            </p:nvSpPr>
            <p:spPr>
              <a:xfrm>
                <a:off x="1482264" y="1159660"/>
                <a:ext cx="29534" cy="309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00" h="16440" extrusionOk="0">
                    <a:moveTo>
                      <a:pt x="10800" y="240"/>
                    </a:moveTo>
                    <a:cubicBezTo>
                      <a:pt x="5400" y="240"/>
                      <a:pt x="0" y="-1920"/>
                      <a:pt x="0" y="6720"/>
                    </a:cubicBezTo>
                    <a:cubicBezTo>
                      <a:pt x="0" y="15360"/>
                      <a:pt x="0" y="15360"/>
                      <a:pt x="8100" y="15360"/>
                    </a:cubicBezTo>
                    <a:cubicBezTo>
                      <a:pt x="13500" y="15360"/>
                      <a:pt x="21600" y="19680"/>
                      <a:pt x="18900" y="11040"/>
                    </a:cubicBezTo>
                    <a:cubicBezTo>
                      <a:pt x="21600" y="240"/>
                      <a:pt x="21600" y="240"/>
                      <a:pt x="10800" y="2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2" name="Freeform 2005"/>
              <p:cNvSpPr/>
              <p:nvPr/>
            </p:nvSpPr>
            <p:spPr>
              <a:xfrm>
                <a:off x="1310124" y="1159388"/>
                <a:ext cx="30941" cy="341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440" h="19677" extrusionOk="0">
                    <a:moveTo>
                      <a:pt x="9720" y="477"/>
                    </a:moveTo>
                    <a:cubicBezTo>
                      <a:pt x="1080" y="477"/>
                      <a:pt x="-1080" y="477"/>
                      <a:pt x="1080" y="7677"/>
                    </a:cubicBezTo>
                    <a:cubicBezTo>
                      <a:pt x="1080" y="12477"/>
                      <a:pt x="-3240" y="19677"/>
                      <a:pt x="5400" y="19677"/>
                    </a:cubicBezTo>
                    <a:cubicBezTo>
                      <a:pt x="16200" y="17277"/>
                      <a:pt x="16200" y="19677"/>
                      <a:pt x="16200" y="10077"/>
                    </a:cubicBezTo>
                    <a:cubicBezTo>
                      <a:pt x="16200" y="5277"/>
                      <a:pt x="18360" y="-1923"/>
                      <a:pt x="9720" y="4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3" name="Freeform 2006"/>
              <p:cNvSpPr/>
              <p:nvPr/>
            </p:nvSpPr>
            <p:spPr>
              <a:xfrm>
                <a:off x="1144551" y="1160737"/>
                <a:ext cx="32834" cy="328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0" y="0"/>
                      <a:pt x="0" y="0"/>
                      <a:pt x="0" y="8100"/>
                    </a:cubicBezTo>
                    <a:cubicBezTo>
                      <a:pt x="0" y="18900"/>
                      <a:pt x="0" y="18900"/>
                      <a:pt x="10800" y="21600"/>
                    </a:cubicBezTo>
                    <a:cubicBezTo>
                      <a:pt x="18900" y="21600"/>
                      <a:pt x="21600" y="189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4" name="Freeform 2007"/>
              <p:cNvSpPr/>
              <p:nvPr/>
            </p:nvSpPr>
            <p:spPr>
              <a:xfrm>
                <a:off x="4782787" y="990317"/>
                <a:ext cx="32835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21600"/>
                      <a:pt x="21600" y="12343"/>
                    </a:cubicBezTo>
                    <a:cubicBezTo>
                      <a:pt x="18900" y="0"/>
                      <a:pt x="21600" y="0"/>
                      <a:pt x="10800" y="0"/>
                    </a:cubicBezTo>
                    <a:cubicBezTo>
                      <a:pt x="0" y="0"/>
                      <a:pt x="0" y="0"/>
                      <a:pt x="0" y="9257"/>
                    </a:cubicBezTo>
                    <a:cubicBezTo>
                      <a:pt x="0" y="21600"/>
                      <a:pt x="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5" name="Freeform 2008"/>
              <p:cNvSpPr/>
              <p:nvPr/>
            </p:nvSpPr>
            <p:spPr>
              <a:xfrm>
                <a:off x="4617058" y="985627"/>
                <a:ext cx="31270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2700" y="0"/>
                      <a:pt x="0" y="5400"/>
                      <a:pt x="0" y="10800"/>
                    </a:cubicBezTo>
                    <a:cubicBezTo>
                      <a:pt x="0" y="21600"/>
                      <a:pt x="0" y="21600"/>
                      <a:pt x="13500" y="21600"/>
                    </a:cubicBezTo>
                    <a:cubicBezTo>
                      <a:pt x="21600" y="21600"/>
                      <a:pt x="21600" y="18900"/>
                      <a:pt x="21600" y="10800"/>
                    </a:cubicBezTo>
                    <a:cubicBezTo>
                      <a:pt x="21600" y="0"/>
                      <a:pt x="21600" y="270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6" name="Freeform 2009"/>
              <p:cNvSpPr/>
              <p:nvPr/>
            </p:nvSpPr>
            <p:spPr>
              <a:xfrm>
                <a:off x="4446637" y="985627"/>
                <a:ext cx="31271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0" y="0"/>
                      <a:pt x="0" y="5400"/>
                      <a:pt x="0" y="10800"/>
                    </a:cubicBezTo>
                    <a:cubicBezTo>
                      <a:pt x="0" y="21600"/>
                      <a:pt x="0" y="21600"/>
                      <a:pt x="13500" y="21600"/>
                    </a:cubicBezTo>
                    <a:cubicBezTo>
                      <a:pt x="21600" y="21600"/>
                      <a:pt x="21600" y="18900"/>
                      <a:pt x="21600" y="10800"/>
                    </a:cubicBezTo>
                    <a:cubicBezTo>
                      <a:pt x="21600" y="0"/>
                      <a:pt x="21600" y="270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7" name="Freeform 2010"/>
              <p:cNvSpPr/>
              <p:nvPr/>
            </p:nvSpPr>
            <p:spPr>
              <a:xfrm>
                <a:off x="4282429" y="985627"/>
                <a:ext cx="34440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4" h="21600" extrusionOk="0">
                    <a:moveTo>
                      <a:pt x="10224" y="21600"/>
                    </a:moveTo>
                    <a:cubicBezTo>
                      <a:pt x="19824" y="21600"/>
                      <a:pt x="17424" y="21600"/>
                      <a:pt x="19824" y="10800"/>
                    </a:cubicBezTo>
                    <a:cubicBezTo>
                      <a:pt x="19824" y="2700"/>
                      <a:pt x="15024" y="0"/>
                      <a:pt x="10224" y="0"/>
                    </a:cubicBezTo>
                    <a:cubicBezTo>
                      <a:pt x="624" y="2700"/>
                      <a:pt x="624" y="2700"/>
                      <a:pt x="624" y="13500"/>
                    </a:cubicBezTo>
                    <a:cubicBezTo>
                      <a:pt x="-1776" y="21600"/>
                      <a:pt x="3024" y="21600"/>
                      <a:pt x="10224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8" name="Freeform 2011"/>
              <p:cNvSpPr/>
              <p:nvPr/>
            </p:nvSpPr>
            <p:spPr>
              <a:xfrm>
                <a:off x="4119307" y="985627"/>
                <a:ext cx="30269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3" h="21600" extrusionOk="0">
                    <a:moveTo>
                      <a:pt x="11813" y="0"/>
                    </a:moveTo>
                    <a:cubicBezTo>
                      <a:pt x="1013" y="2700"/>
                      <a:pt x="1013" y="0"/>
                      <a:pt x="1013" y="13500"/>
                    </a:cubicBezTo>
                    <a:cubicBezTo>
                      <a:pt x="-1687" y="18900"/>
                      <a:pt x="1013" y="21600"/>
                      <a:pt x="9113" y="21600"/>
                    </a:cubicBezTo>
                    <a:cubicBezTo>
                      <a:pt x="19913" y="21600"/>
                      <a:pt x="19913" y="21600"/>
                      <a:pt x="19913" y="10800"/>
                    </a:cubicBezTo>
                    <a:cubicBezTo>
                      <a:pt x="19913" y="5400"/>
                      <a:pt x="19913" y="0"/>
                      <a:pt x="1181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099" name="Freeform 2012"/>
              <p:cNvSpPr/>
              <p:nvPr/>
            </p:nvSpPr>
            <p:spPr>
              <a:xfrm>
                <a:off x="3955702" y="985627"/>
                <a:ext cx="32834" cy="34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24" extrusionOk="0">
                    <a:moveTo>
                      <a:pt x="10800" y="19200"/>
                    </a:moveTo>
                    <a:cubicBezTo>
                      <a:pt x="21600" y="19200"/>
                      <a:pt x="21600" y="19200"/>
                      <a:pt x="21600" y="9600"/>
                    </a:cubicBezTo>
                    <a:cubicBezTo>
                      <a:pt x="21600" y="4800"/>
                      <a:pt x="21600" y="0"/>
                      <a:pt x="13500" y="0"/>
                    </a:cubicBezTo>
                    <a:cubicBezTo>
                      <a:pt x="0" y="2400"/>
                      <a:pt x="0" y="0"/>
                      <a:pt x="0" y="9600"/>
                    </a:cubicBezTo>
                    <a:cubicBezTo>
                      <a:pt x="0" y="16800"/>
                      <a:pt x="0" y="21600"/>
                      <a:pt x="10800" y="19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00" name="Freeform 2013"/>
              <p:cNvSpPr/>
              <p:nvPr/>
            </p:nvSpPr>
            <p:spPr>
              <a:xfrm>
                <a:off x="3793099" y="985627"/>
                <a:ext cx="3283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0" y="2700"/>
                      <a:pt x="0" y="0"/>
                      <a:pt x="0" y="10800"/>
                    </a:cubicBezTo>
                    <a:cubicBezTo>
                      <a:pt x="0" y="21600"/>
                      <a:pt x="0" y="21600"/>
                      <a:pt x="8100" y="21600"/>
                    </a:cubicBez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5400"/>
                      <a:pt x="189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grpSp>
          <p:nvGrpSpPr>
            <p:cNvPr id="2302" name="Group 2215"/>
            <p:cNvGrpSpPr/>
            <p:nvPr/>
          </p:nvGrpSpPr>
          <p:grpSpPr>
            <a:xfrm>
              <a:off x="0" y="-1"/>
              <a:ext cx="12183837" cy="4165134"/>
              <a:chOff x="0" y="0"/>
              <a:chExt cx="12183836" cy="4165132"/>
            </a:xfrm>
          </p:grpSpPr>
          <p:sp>
            <p:nvSpPr>
              <p:cNvPr id="2102" name="Freeform 2015"/>
              <p:cNvSpPr/>
              <p:nvPr/>
            </p:nvSpPr>
            <p:spPr>
              <a:xfrm>
                <a:off x="3625728" y="1146036"/>
                <a:ext cx="30269" cy="344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3" h="19824" extrusionOk="0">
                    <a:moveTo>
                      <a:pt x="8100" y="19200"/>
                    </a:moveTo>
                    <a:cubicBezTo>
                      <a:pt x="18900" y="19200"/>
                      <a:pt x="18900" y="19200"/>
                      <a:pt x="18900" y="9600"/>
                    </a:cubicBezTo>
                    <a:cubicBezTo>
                      <a:pt x="21600" y="4800"/>
                      <a:pt x="18900" y="0"/>
                      <a:pt x="10800" y="0"/>
                    </a:cubicBezTo>
                    <a:cubicBezTo>
                      <a:pt x="0" y="2400"/>
                      <a:pt x="0" y="0"/>
                      <a:pt x="0" y="9600"/>
                    </a:cubicBezTo>
                    <a:cubicBezTo>
                      <a:pt x="0" y="16800"/>
                      <a:pt x="0" y="21600"/>
                      <a:pt x="8100" y="19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03" name="Freeform 2016"/>
              <p:cNvSpPr/>
              <p:nvPr/>
            </p:nvSpPr>
            <p:spPr>
              <a:xfrm>
                <a:off x="3459998" y="1146036"/>
                <a:ext cx="32835" cy="349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00" extrusionOk="0">
                    <a:moveTo>
                      <a:pt x="10800" y="0"/>
                    </a:moveTo>
                    <a:cubicBezTo>
                      <a:pt x="0" y="2400"/>
                      <a:pt x="2700" y="2400"/>
                      <a:pt x="0" y="12000"/>
                    </a:cubicBezTo>
                    <a:cubicBezTo>
                      <a:pt x="0" y="19200"/>
                      <a:pt x="5400" y="21600"/>
                      <a:pt x="10800" y="19200"/>
                    </a:cubicBezTo>
                    <a:cubicBezTo>
                      <a:pt x="21600" y="19200"/>
                      <a:pt x="21600" y="19200"/>
                      <a:pt x="21600" y="9600"/>
                    </a:cubicBezTo>
                    <a:cubicBezTo>
                      <a:pt x="21600" y="2400"/>
                      <a:pt x="189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04" name="Freeform 2017"/>
              <p:cNvSpPr/>
              <p:nvPr/>
            </p:nvSpPr>
            <p:spPr>
              <a:xfrm>
                <a:off x="3295790" y="1146036"/>
                <a:ext cx="34440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4" h="21600" extrusionOk="0">
                    <a:moveTo>
                      <a:pt x="10224" y="0"/>
                    </a:moveTo>
                    <a:cubicBezTo>
                      <a:pt x="3024" y="0"/>
                      <a:pt x="-1776" y="2700"/>
                      <a:pt x="624" y="10800"/>
                    </a:cubicBezTo>
                    <a:cubicBezTo>
                      <a:pt x="624" y="21600"/>
                      <a:pt x="624" y="21600"/>
                      <a:pt x="10224" y="21600"/>
                    </a:cubicBezTo>
                    <a:cubicBezTo>
                      <a:pt x="17424" y="21600"/>
                      <a:pt x="19824" y="21600"/>
                      <a:pt x="19824" y="13500"/>
                    </a:cubicBezTo>
                    <a:cubicBezTo>
                      <a:pt x="19824" y="2700"/>
                      <a:pt x="19824" y="2700"/>
                      <a:pt x="10224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05" name="Freeform 2018"/>
              <p:cNvSpPr/>
              <p:nvPr/>
            </p:nvSpPr>
            <p:spPr>
              <a:xfrm>
                <a:off x="3134622" y="1146036"/>
                <a:ext cx="3300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4" h="21600" extrusionOk="0">
                    <a:moveTo>
                      <a:pt x="10224" y="0"/>
                    </a:moveTo>
                    <a:cubicBezTo>
                      <a:pt x="624" y="2700"/>
                      <a:pt x="624" y="2700"/>
                      <a:pt x="624" y="13500"/>
                    </a:cubicBezTo>
                    <a:cubicBezTo>
                      <a:pt x="-1776" y="21600"/>
                      <a:pt x="3024" y="21600"/>
                      <a:pt x="10224" y="21600"/>
                    </a:cubicBezTo>
                    <a:cubicBezTo>
                      <a:pt x="19824" y="21600"/>
                      <a:pt x="17424" y="21600"/>
                      <a:pt x="19824" y="10800"/>
                    </a:cubicBezTo>
                    <a:cubicBezTo>
                      <a:pt x="19824" y="2700"/>
                      <a:pt x="15024" y="0"/>
                      <a:pt x="10224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06" name="Freeform 2019"/>
              <p:cNvSpPr/>
              <p:nvPr/>
            </p:nvSpPr>
            <p:spPr>
              <a:xfrm>
                <a:off x="2963689" y="1146036"/>
                <a:ext cx="28827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2" h="21600" extrusionOk="0">
                    <a:moveTo>
                      <a:pt x="9112" y="0"/>
                    </a:moveTo>
                    <a:cubicBezTo>
                      <a:pt x="1012" y="0"/>
                      <a:pt x="-1688" y="5400"/>
                      <a:pt x="1012" y="10800"/>
                    </a:cubicBezTo>
                    <a:cubicBezTo>
                      <a:pt x="1012" y="21600"/>
                      <a:pt x="1012" y="21600"/>
                      <a:pt x="11812" y="21600"/>
                    </a:cubicBezTo>
                    <a:cubicBezTo>
                      <a:pt x="19912" y="21600"/>
                      <a:pt x="19912" y="18900"/>
                      <a:pt x="19912" y="10800"/>
                    </a:cubicBezTo>
                    <a:cubicBezTo>
                      <a:pt x="19912" y="0"/>
                      <a:pt x="19912" y="2700"/>
                      <a:pt x="9112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07" name="Freeform 2020"/>
              <p:cNvSpPr/>
              <p:nvPr/>
            </p:nvSpPr>
            <p:spPr>
              <a:xfrm>
                <a:off x="2798643" y="1146036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2700" y="0"/>
                      <a:pt x="0" y="2700"/>
                      <a:pt x="0" y="10800"/>
                    </a:cubicBezTo>
                    <a:cubicBezTo>
                      <a:pt x="0" y="21600"/>
                      <a:pt x="0" y="21600"/>
                      <a:pt x="10800" y="21600"/>
                    </a:cubicBezTo>
                    <a:cubicBezTo>
                      <a:pt x="18900" y="21600"/>
                      <a:pt x="21600" y="21600"/>
                      <a:pt x="21600" y="13500"/>
                    </a:cubicBezTo>
                    <a:cubicBezTo>
                      <a:pt x="21600" y="2700"/>
                      <a:pt x="21600" y="270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08" name="Freeform 2021"/>
              <p:cNvSpPr/>
              <p:nvPr/>
            </p:nvSpPr>
            <p:spPr>
              <a:xfrm>
                <a:off x="2636527" y="1147860"/>
                <a:ext cx="33424" cy="3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760" h="20400" extrusionOk="0">
                    <a:moveTo>
                      <a:pt x="11040" y="1500"/>
                    </a:moveTo>
                    <a:cubicBezTo>
                      <a:pt x="240" y="-1200"/>
                      <a:pt x="240" y="-1200"/>
                      <a:pt x="240" y="9600"/>
                    </a:cubicBezTo>
                    <a:cubicBezTo>
                      <a:pt x="240" y="15000"/>
                      <a:pt x="-1920" y="20400"/>
                      <a:pt x="6720" y="20400"/>
                    </a:cubicBezTo>
                    <a:cubicBezTo>
                      <a:pt x="15360" y="20400"/>
                      <a:pt x="17520" y="20400"/>
                      <a:pt x="17520" y="12300"/>
                    </a:cubicBezTo>
                    <a:cubicBezTo>
                      <a:pt x="17520" y="6900"/>
                      <a:pt x="19680" y="-1200"/>
                      <a:pt x="11040" y="15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09" name="Freeform 2022"/>
              <p:cNvSpPr/>
              <p:nvPr/>
            </p:nvSpPr>
            <p:spPr>
              <a:xfrm>
                <a:off x="2470311" y="1148601"/>
                <a:ext cx="32834" cy="302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913" extrusionOk="0">
                    <a:moveTo>
                      <a:pt x="10800" y="1013"/>
                    </a:moveTo>
                    <a:cubicBezTo>
                      <a:pt x="5400" y="-1687"/>
                      <a:pt x="0" y="1013"/>
                      <a:pt x="0" y="9113"/>
                    </a:cubicBezTo>
                    <a:cubicBezTo>
                      <a:pt x="2700" y="19913"/>
                      <a:pt x="0" y="19913"/>
                      <a:pt x="10800" y="19913"/>
                    </a:cubicBezTo>
                    <a:cubicBezTo>
                      <a:pt x="18900" y="19913"/>
                      <a:pt x="21600" y="19913"/>
                      <a:pt x="21600" y="11813"/>
                    </a:cubicBezTo>
                    <a:cubicBezTo>
                      <a:pt x="21600" y="1013"/>
                      <a:pt x="21600" y="1013"/>
                      <a:pt x="10800" y="101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0" name="Freeform 2023"/>
              <p:cNvSpPr/>
              <p:nvPr/>
            </p:nvSpPr>
            <p:spPr>
              <a:xfrm>
                <a:off x="2307708" y="1146036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2700" y="0"/>
                      <a:pt x="0" y="2700"/>
                      <a:pt x="0" y="10800"/>
                    </a:cubicBezTo>
                    <a:cubicBezTo>
                      <a:pt x="0" y="21600"/>
                      <a:pt x="0" y="21600"/>
                      <a:pt x="10800" y="21600"/>
                    </a:cubicBezTo>
                    <a:cubicBezTo>
                      <a:pt x="18900" y="21600"/>
                      <a:pt x="21600" y="21600"/>
                      <a:pt x="21600" y="13500"/>
                    </a:cubicBezTo>
                    <a:cubicBezTo>
                      <a:pt x="21600" y="2700"/>
                      <a:pt x="21600" y="270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1" name="Freeform 2024"/>
              <p:cNvSpPr/>
              <p:nvPr/>
            </p:nvSpPr>
            <p:spPr>
              <a:xfrm>
                <a:off x="2137117" y="1146036"/>
                <a:ext cx="3300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4" h="21600" extrusionOk="0">
                    <a:moveTo>
                      <a:pt x="10224" y="0"/>
                    </a:moveTo>
                    <a:cubicBezTo>
                      <a:pt x="624" y="2700"/>
                      <a:pt x="624" y="2700"/>
                      <a:pt x="624" y="13500"/>
                    </a:cubicBezTo>
                    <a:cubicBezTo>
                      <a:pt x="-1776" y="21600"/>
                      <a:pt x="3024" y="21600"/>
                      <a:pt x="10224" y="21600"/>
                    </a:cubicBezTo>
                    <a:cubicBezTo>
                      <a:pt x="19824" y="21600"/>
                      <a:pt x="19824" y="21600"/>
                      <a:pt x="19824" y="10800"/>
                    </a:cubicBezTo>
                    <a:cubicBezTo>
                      <a:pt x="19824" y="2700"/>
                      <a:pt x="17424" y="0"/>
                      <a:pt x="10224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2" name="Freeform 2025"/>
              <p:cNvSpPr/>
              <p:nvPr/>
            </p:nvSpPr>
            <p:spPr>
              <a:xfrm>
                <a:off x="1973334" y="1149007"/>
                <a:ext cx="30983" cy="309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10" h="16440" extrusionOk="0">
                    <a:moveTo>
                      <a:pt x="10933" y="1080"/>
                    </a:moveTo>
                    <a:cubicBezTo>
                      <a:pt x="6133" y="1080"/>
                      <a:pt x="-1067" y="-3240"/>
                      <a:pt x="1333" y="5400"/>
                    </a:cubicBezTo>
                    <a:cubicBezTo>
                      <a:pt x="-1067" y="16200"/>
                      <a:pt x="-1067" y="16200"/>
                      <a:pt x="8533" y="16200"/>
                    </a:cubicBezTo>
                    <a:cubicBezTo>
                      <a:pt x="13333" y="16200"/>
                      <a:pt x="20533" y="18360"/>
                      <a:pt x="18133" y="9720"/>
                    </a:cubicBezTo>
                    <a:cubicBezTo>
                      <a:pt x="18133" y="1080"/>
                      <a:pt x="20533" y="1080"/>
                      <a:pt x="10933" y="108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3" name="Freeform 2026"/>
              <p:cNvSpPr/>
              <p:nvPr/>
            </p:nvSpPr>
            <p:spPr>
              <a:xfrm>
                <a:off x="1808955" y="1146036"/>
                <a:ext cx="328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0" y="2700"/>
                      <a:pt x="0" y="2700"/>
                      <a:pt x="0" y="13500"/>
                    </a:cubicBezTo>
                    <a:cubicBezTo>
                      <a:pt x="0" y="21600"/>
                      <a:pt x="5400" y="21600"/>
                      <a:pt x="10800" y="21600"/>
                    </a:cubicBez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2700"/>
                      <a:pt x="189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4" name="Freeform 2027"/>
              <p:cNvSpPr/>
              <p:nvPr/>
            </p:nvSpPr>
            <p:spPr>
              <a:xfrm>
                <a:off x="5109478" y="984997"/>
                <a:ext cx="32835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900" y="21600"/>
                      <a:pt x="21600" y="216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ubicBezTo>
                      <a:pt x="5400" y="0"/>
                      <a:pt x="0" y="0"/>
                      <a:pt x="0" y="8100"/>
                    </a:cubicBezTo>
                    <a:cubicBezTo>
                      <a:pt x="0" y="21600"/>
                      <a:pt x="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5" name="Freeform 2028"/>
              <p:cNvSpPr/>
              <p:nvPr/>
            </p:nvSpPr>
            <p:spPr>
              <a:xfrm>
                <a:off x="4948439" y="984997"/>
                <a:ext cx="31271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8900" y="21600"/>
                      <a:pt x="21600" y="21600"/>
                      <a:pt x="21600" y="10800"/>
                    </a:cubicBezTo>
                    <a:cubicBezTo>
                      <a:pt x="21600" y="0"/>
                      <a:pt x="21600" y="0"/>
                      <a:pt x="10800" y="0"/>
                    </a:cubicBezTo>
                    <a:cubicBezTo>
                      <a:pt x="2700" y="0"/>
                      <a:pt x="0" y="0"/>
                      <a:pt x="0" y="8100"/>
                    </a:cubicBezTo>
                    <a:cubicBezTo>
                      <a:pt x="0" y="21600"/>
                      <a:pt x="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6" name="Freeform 2029"/>
              <p:cNvSpPr/>
              <p:nvPr/>
            </p:nvSpPr>
            <p:spPr>
              <a:xfrm>
                <a:off x="4785836" y="984997"/>
                <a:ext cx="32834" cy="330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24" extrusionOk="0">
                    <a:moveTo>
                      <a:pt x="8100" y="19200"/>
                    </a:moveTo>
                    <a:cubicBezTo>
                      <a:pt x="18900" y="19200"/>
                      <a:pt x="18900" y="19200"/>
                      <a:pt x="21600" y="9600"/>
                    </a:cubicBezTo>
                    <a:cubicBezTo>
                      <a:pt x="21600" y="2400"/>
                      <a:pt x="18900" y="0"/>
                      <a:pt x="10800" y="0"/>
                    </a:cubicBezTo>
                    <a:cubicBezTo>
                      <a:pt x="0" y="0"/>
                      <a:pt x="0" y="0"/>
                      <a:pt x="0" y="9600"/>
                    </a:cubicBezTo>
                    <a:cubicBezTo>
                      <a:pt x="0" y="16800"/>
                      <a:pt x="0" y="21600"/>
                      <a:pt x="8100" y="19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7" name="Freeform 2030"/>
              <p:cNvSpPr/>
              <p:nvPr/>
            </p:nvSpPr>
            <p:spPr>
              <a:xfrm>
                <a:off x="4620106" y="984997"/>
                <a:ext cx="31271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21600" y="21600"/>
                      <a:pt x="21600" y="21600"/>
                      <a:pt x="21600" y="10800"/>
                    </a:cubicBezTo>
                    <a:cubicBezTo>
                      <a:pt x="21600" y="0"/>
                      <a:pt x="18900" y="0"/>
                      <a:pt x="10800" y="0"/>
                    </a:cubicBezTo>
                    <a:cubicBezTo>
                      <a:pt x="0" y="0"/>
                      <a:pt x="0" y="0"/>
                      <a:pt x="0" y="13500"/>
                    </a:cubicBezTo>
                    <a:cubicBezTo>
                      <a:pt x="0" y="2160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8" name="Freeform 2031"/>
              <p:cNvSpPr/>
              <p:nvPr/>
            </p:nvSpPr>
            <p:spPr>
              <a:xfrm>
                <a:off x="4449686" y="984997"/>
                <a:ext cx="31271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100" y="0"/>
                    </a:moveTo>
                    <a:cubicBezTo>
                      <a:pt x="0" y="0"/>
                      <a:pt x="0" y="2700"/>
                      <a:pt x="0" y="10800"/>
                    </a:cubicBezTo>
                    <a:cubicBezTo>
                      <a:pt x="0" y="21600"/>
                      <a:pt x="0" y="21600"/>
                      <a:pt x="13500" y="21600"/>
                    </a:cubicBezTo>
                    <a:cubicBezTo>
                      <a:pt x="21600" y="21600"/>
                      <a:pt x="21600" y="18900"/>
                      <a:pt x="21600" y="10800"/>
                    </a:cubicBezTo>
                    <a:cubicBezTo>
                      <a:pt x="21600" y="0"/>
                      <a:pt x="21600" y="0"/>
                      <a:pt x="81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19" name="Freeform 2032"/>
              <p:cNvSpPr/>
              <p:nvPr/>
            </p:nvSpPr>
            <p:spPr>
              <a:xfrm>
                <a:off x="4287084" y="984997"/>
                <a:ext cx="32834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0" y="0"/>
                      <a:pt x="0" y="0"/>
                      <a:pt x="0" y="10800"/>
                    </a:cubicBezTo>
                    <a:cubicBezTo>
                      <a:pt x="0" y="21600"/>
                      <a:pt x="0" y="21600"/>
                      <a:pt x="8100" y="21600"/>
                    </a:cubicBezTo>
                    <a:cubicBezTo>
                      <a:pt x="21600" y="21600"/>
                      <a:pt x="18900" y="21600"/>
                      <a:pt x="21600" y="10800"/>
                    </a:cubicBezTo>
                    <a:cubicBezTo>
                      <a:pt x="21600" y="2700"/>
                      <a:pt x="18900" y="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0" name="Freeform 2033"/>
              <p:cNvSpPr/>
              <p:nvPr/>
            </p:nvSpPr>
            <p:spPr>
              <a:xfrm>
                <a:off x="4122355" y="984997"/>
                <a:ext cx="30269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913" h="21600" extrusionOk="0">
                    <a:moveTo>
                      <a:pt x="11813" y="0"/>
                    </a:moveTo>
                    <a:cubicBezTo>
                      <a:pt x="1013" y="0"/>
                      <a:pt x="1013" y="0"/>
                      <a:pt x="1013" y="10800"/>
                    </a:cubicBezTo>
                    <a:cubicBezTo>
                      <a:pt x="-1687" y="18900"/>
                      <a:pt x="1013" y="21600"/>
                      <a:pt x="9113" y="21600"/>
                    </a:cubicBezTo>
                    <a:cubicBezTo>
                      <a:pt x="19913" y="21600"/>
                      <a:pt x="19913" y="21600"/>
                      <a:pt x="19913" y="10800"/>
                    </a:cubicBezTo>
                    <a:cubicBezTo>
                      <a:pt x="19913" y="2700"/>
                      <a:pt x="19913" y="0"/>
                      <a:pt x="1181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1" name="Freeform 2034"/>
              <p:cNvSpPr/>
              <p:nvPr/>
            </p:nvSpPr>
            <p:spPr>
              <a:xfrm>
                <a:off x="4623234" y="817704"/>
                <a:ext cx="29545" cy="340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19582" extrusionOk="0">
                    <a:moveTo>
                      <a:pt x="8100" y="0"/>
                    </a:moveTo>
                    <a:cubicBezTo>
                      <a:pt x="2700" y="4800"/>
                      <a:pt x="0" y="9600"/>
                      <a:pt x="0" y="12000"/>
                    </a:cubicBezTo>
                    <a:cubicBezTo>
                      <a:pt x="0" y="14400"/>
                      <a:pt x="5400" y="19200"/>
                      <a:pt x="8100" y="19200"/>
                    </a:cubicBezTo>
                    <a:cubicBezTo>
                      <a:pt x="13500" y="21600"/>
                      <a:pt x="21600" y="12000"/>
                      <a:pt x="18900" y="9600"/>
                    </a:cubicBezTo>
                    <a:cubicBezTo>
                      <a:pt x="16200" y="7200"/>
                      <a:pt x="13500" y="4800"/>
                      <a:pt x="81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2" name="Freeform 2035"/>
              <p:cNvSpPr/>
              <p:nvPr/>
            </p:nvSpPr>
            <p:spPr>
              <a:xfrm>
                <a:off x="2470311" y="659786"/>
                <a:ext cx="32601" cy="281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43" extrusionOk="0">
                    <a:moveTo>
                      <a:pt x="19200" y="8643"/>
                    </a:moveTo>
                    <a:cubicBezTo>
                      <a:pt x="21600" y="5943"/>
                      <a:pt x="12000" y="-2157"/>
                      <a:pt x="9600" y="543"/>
                    </a:cubicBezTo>
                    <a:cubicBezTo>
                      <a:pt x="4800" y="3243"/>
                      <a:pt x="2400" y="5943"/>
                      <a:pt x="0" y="11343"/>
                    </a:cubicBezTo>
                    <a:cubicBezTo>
                      <a:pt x="4800" y="14043"/>
                      <a:pt x="7200" y="19443"/>
                      <a:pt x="12000" y="19443"/>
                    </a:cubicBezTo>
                    <a:cubicBezTo>
                      <a:pt x="14400" y="19443"/>
                      <a:pt x="16800" y="14043"/>
                      <a:pt x="19200" y="86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3" name="Freeform 2036"/>
              <p:cNvSpPr/>
              <p:nvPr/>
            </p:nvSpPr>
            <p:spPr>
              <a:xfrm>
                <a:off x="2632913" y="659791"/>
                <a:ext cx="32759" cy="29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9436" extrusionOk="0">
                    <a:moveTo>
                      <a:pt x="9600" y="18900"/>
                    </a:moveTo>
                    <a:cubicBezTo>
                      <a:pt x="14400" y="21600"/>
                      <a:pt x="21600" y="13500"/>
                      <a:pt x="19200" y="8100"/>
                    </a:cubicBezTo>
                    <a:cubicBezTo>
                      <a:pt x="19200" y="5400"/>
                      <a:pt x="14400" y="0"/>
                      <a:pt x="12000" y="0"/>
                    </a:cubicBezTo>
                    <a:cubicBezTo>
                      <a:pt x="7200" y="0"/>
                      <a:pt x="4800" y="5400"/>
                      <a:pt x="0" y="8100"/>
                    </a:cubicBezTo>
                    <a:cubicBezTo>
                      <a:pt x="4800" y="13500"/>
                      <a:pt x="7200" y="16200"/>
                      <a:pt x="9600" y="18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4" name="Freeform 2037"/>
              <p:cNvSpPr/>
              <p:nvPr/>
            </p:nvSpPr>
            <p:spPr>
              <a:xfrm>
                <a:off x="2793952" y="659786"/>
                <a:ext cx="37525" cy="281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43" extrusionOk="0">
                    <a:moveTo>
                      <a:pt x="21600" y="8643"/>
                    </a:moveTo>
                    <a:cubicBezTo>
                      <a:pt x="21600" y="5943"/>
                      <a:pt x="14400" y="-2157"/>
                      <a:pt x="9600" y="543"/>
                    </a:cubicBezTo>
                    <a:cubicBezTo>
                      <a:pt x="7200" y="3243"/>
                      <a:pt x="4800" y="5943"/>
                      <a:pt x="0" y="11343"/>
                    </a:cubicBezTo>
                    <a:cubicBezTo>
                      <a:pt x="4800" y="14043"/>
                      <a:pt x="9600" y="19443"/>
                      <a:pt x="12000" y="19443"/>
                    </a:cubicBezTo>
                    <a:cubicBezTo>
                      <a:pt x="16800" y="19443"/>
                      <a:pt x="19200" y="14043"/>
                      <a:pt x="21600" y="86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5" name="Freeform 2038"/>
              <p:cNvSpPr/>
              <p:nvPr/>
            </p:nvSpPr>
            <p:spPr>
              <a:xfrm>
                <a:off x="2964373" y="660024"/>
                <a:ext cx="29545" cy="32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19582" extrusionOk="0">
                    <a:moveTo>
                      <a:pt x="18900" y="9982"/>
                    </a:moveTo>
                    <a:cubicBezTo>
                      <a:pt x="21600" y="7582"/>
                      <a:pt x="13500" y="-2018"/>
                      <a:pt x="8100" y="382"/>
                    </a:cubicBezTo>
                    <a:cubicBezTo>
                      <a:pt x="5400" y="382"/>
                      <a:pt x="0" y="5182"/>
                      <a:pt x="0" y="7582"/>
                    </a:cubicBezTo>
                    <a:cubicBezTo>
                      <a:pt x="0" y="12382"/>
                      <a:pt x="5400" y="14782"/>
                      <a:pt x="8100" y="19582"/>
                    </a:cubicBezTo>
                    <a:cubicBezTo>
                      <a:pt x="13500" y="14782"/>
                      <a:pt x="16200" y="12382"/>
                      <a:pt x="18900" y="99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6" name="Freeform 2039"/>
              <p:cNvSpPr/>
              <p:nvPr/>
            </p:nvSpPr>
            <p:spPr>
              <a:xfrm>
                <a:off x="3134793" y="660024"/>
                <a:ext cx="29545" cy="32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19582" extrusionOk="0">
                    <a:moveTo>
                      <a:pt x="18900" y="9982"/>
                    </a:moveTo>
                    <a:cubicBezTo>
                      <a:pt x="21600" y="7582"/>
                      <a:pt x="13500" y="-2018"/>
                      <a:pt x="8100" y="382"/>
                    </a:cubicBezTo>
                    <a:cubicBezTo>
                      <a:pt x="5400" y="382"/>
                      <a:pt x="0" y="5182"/>
                      <a:pt x="0" y="7582"/>
                    </a:cubicBezTo>
                    <a:cubicBezTo>
                      <a:pt x="0" y="12382"/>
                      <a:pt x="5400" y="14782"/>
                      <a:pt x="8100" y="19582"/>
                    </a:cubicBezTo>
                    <a:cubicBezTo>
                      <a:pt x="13500" y="14782"/>
                      <a:pt x="18900" y="12382"/>
                      <a:pt x="18900" y="99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7" name="Freeform 2040"/>
              <p:cNvSpPr/>
              <p:nvPr/>
            </p:nvSpPr>
            <p:spPr>
              <a:xfrm>
                <a:off x="3292705" y="659797"/>
                <a:ext cx="37525" cy="281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36" extrusionOk="0">
                    <a:moveTo>
                      <a:pt x="21600" y="11336"/>
                    </a:moveTo>
                    <a:cubicBezTo>
                      <a:pt x="21600" y="5936"/>
                      <a:pt x="14400" y="-2164"/>
                      <a:pt x="12000" y="536"/>
                    </a:cubicBezTo>
                    <a:cubicBezTo>
                      <a:pt x="7200" y="536"/>
                      <a:pt x="4800" y="5936"/>
                      <a:pt x="0" y="8636"/>
                    </a:cubicBezTo>
                    <a:cubicBezTo>
                      <a:pt x="4800" y="14036"/>
                      <a:pt x="7200" y="19436"/>
                      <a:pt x="12000" y="19436"/>
                    </a:cubicBezTo>
                    <a:cubicBezTo>
                      <a:pt x="14400" y="19436"/>
                      <a:pt x="19200" y="14036"/>
                      <a:pt x="216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8" name="Freeform 2041"/>
              <p:cNvSpPr/>
              <p:nvPr/>
            </p:nvSpPr>
            <p:spPr>
              <a:xfrm>
                <a:off x="3463276" y="651974"/>
                <a:ext cx="29557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43" h="21600" extrusionOk="0">
                    <a:moveTo>
                      <a:pt x="543" y="12000"/>
                    </a:moveTo>
                    <a:cubicBezTo>
                      <a:pt x="543" y="16800"/>
                      <a:pt x="5943" y="19200"/>
                      <a:pt x="11343" y="21600"/>
                    </a:cubicBezTo>
                    <a:cubicBezTo>
                      <a:pt x="14043" y="19200"/>
                      <a:pt x="19443" y="16800"/>
                      <a:pt x="19443" y="12000"/>
                    </a:cubicBezTo>
                    <a:cubicBezTo>
                      <a:pt x="19443" y="9600"/>
                      <a:pt x="14043" y="7200"/>
                      <a:pt x="8643" y="0"/>
                    </a:cubicBezTo>
                    <a:cubicBezTo>
                      <a:pt x="5943" y="4800"/>
                      <a:pt x="-2157" y="9600"/>
                      <a:pt x="543" y="12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29" name="Freeform 2042"/>
              <p:cNvSpPr/>
              <p:nvPr/>
            </p:nvSpPr>
            <p:spPr>
              <a:xfrm>
                <a:off x="3617911" y="659797"/>
                <a:ext cx="37394" cy="281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69" h="19436" extrusionOk="0">
                    <a:moveTo>
                      <a:pt x="19440" y="11336"/>
                    </a:moveTo>
                    <a:cubicBezTo>
                      <a:pt x="21600" y="5936"/>
                      <a:pt x="15120" y="-2164"/>
                      <a:pt x="10800" y="536"/>
                    </a:cubicBezTo>
                    <a:cubicBezTo>
                      <a:pt x="8640" y="536"/>
                      <a:pt x="6480" y="5936"/>
                      <a:pt x="0" y="8636"/>
                    </a:cubicBezTo>
                    <a:cubicBezTo>
                      <a:pt x="6480" y="14036"/>
                      <a:pt x="8640" y="19436"/>
                      <a:pt x="10800" y="19436"/>
                    </a:cubicBezTo>
                    <a:cubicBezTo>
                      <a:pt x="15120" y="19436"/>
                      <a:pt x="17280" y="14036"/>
                      <a:pt x="1944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0" name="Freeform 2043"/>
              <p:cNvSpPr/>
              <p:nvPr/>
            </p:nvSpPr>
            <p:spPr>
              <a:xfrm>
                <a:off x="3796148" y="659791"/>
                <a:ext cx="28144" cy="328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5400"/>
                      <a:pt x="15429" y="2700"/>
                      <a:pt x="12343" y="0"/>
                    </a:cubicBezTo>
                    <a:cubicBezTo>
                      <a:pt x="9257" y="2700"/>
                      <a:pt x="3086" y="5400"/>
                      <a:pt x="0" y="10800"/>
                    </a:cubicBezTo>
                    <a:cubicBezTo>
                      <a:pt x="0" y="13500"/>
                      <a:pt x="6171" y="16200"/>
                      <a:pt x="12343" y="21600"/>
                    </a:cubicBezTo>
                    <a:cubicBezTo>
                      <a:pt x="18514" y="16200"/>
                      <a:pt x="21600" y="135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1" name="Freeform 2044"/>
              <p:cNvSpPr/>
              <p:nvPr/>
            </p:nvSpPr>
            <p:spPr>
              <a:xfrm>
                <a:off x="3961684" y="656664"/>
                <a:ext cx="29826" cy="32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915" h="19582" extrusionOk="0">
                    <a:moveTo>
                      <a:pt x="7838" y="0"/>
                    </a:moveTo>
                    <a:cubicBezTo>
                      <a:pt x="3038" y="4800"/>
                      <a:pt x="-1762" y="7200"/>
                      <a:pt x="638" y="12000"/>
                    </a:cubicBezTo>
                    <a:cubicBezTo>
                      <a:pt x="638" y="14400"/>
                      <a:pt x="5438" y="16800"/>
                      <a:pt x="7838" y="19200"/>
                    </a:cubicBezTo>
                    <a:cubicBezTo>
                      <a:pt x="12638" y="21600"/>
                      <a:pt x="19838" y="12000"/>
                      <a:pt x="17438" y="9600"/>
                    </a:cubicBezTo>
                    <a:cubicBezTo>
                      <a:pt x="15038" y="4800"/>
                      <a:pt x="10238" y="2400"/>
                      <a:pt x="783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2" name="Freeform 2045"/>
              <p:cNvSpPr/>
              <p:nvPr/>
            </p:nvSpPr>
            <p:spPr>
              <a:xfrm>
                <a:off x="4119790" y="659786"/>
                <a:ext cx="34019" cy="281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43" extrusionOk="0">
                    <a:moveTo>
                      <a:pt x="19200" y="8643"/>
                    </a:moveTo>
                    <a:cubicBezTo>
                      <a:pt x="21600" y="5943"/>
                      <a:pt x="12000" y="-2157"/>
                      <a:pt x="9600" y="543"/>
                    </a:cubicBezTo>
                    <a:cubicBezTo>
                      <a:pt x="4800" y="3243"/>
                      <a:pt x="2400" y="5943"/>
                      <a:pt x="0" y="11343"/>
                    </a:cubicBezTo>
                    <a:cubicBezTo>
                      <a:pt x="4800" y="14043"/>
                      <a:pt x="7200" y="19443"/>
                      <a:pt x="12000" y="19443"/>
                    </a:cubicBezTo>
                    <a:cubicBezTo>
                      <a:pt x="14400" y="19443"/>
                      <a:pt x="19200" y="14043"/>
                      <a:pt x="19200" y="86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3" name="Freeform 2046"/>
              <p:cNvSpPr/>
              <p:nvPr/>
            </p:nvSpPr>
            <p:spPr>
              <a:xfrm>
                <a:off x="4287084" y="651974"/>
                <a:ext cx="29545" cy="373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19869" extrusionOk="0">
                    <a:moveTo>
                      <a:pt x="0" y="10800"/>
                    </a:moveTo>
                    <a:cubicBezTo>
                      <a:pt x="0" y="15120"/>
                      <a:pt x="5400" y="17280"/>
                      <a:pt x="8100" y="19440"/>
                    </a:cubicBezTo>
                    <a:cubicBezTo>
                      <a:pt x="13500" y="21600"/>
                      <a:pt x="21600" y="15120"/>
                      <a:pt x="18900" y="10800"/>
                    </a:cubicBezTo>
                    <a:cubicBezTo>
                      <a:pt x="18900" y="8640"/>
                      <a:pt x="13500" y="4320"/>
                      <a:pt x="10800" y="0"/>
                    </a:cubicBezTo>
                    <a:cubicBezTo>
                      <a:pt x="5400" y="4320"/>
                      <a:pt x="0" y="864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4" name="Freeform 2047"/>
              <p:cNvSpPr/>
              <p:nvPr/>
            </p:nvSpPr>
            <p:spPr>
              <a:xfrm>
                <a:off x="4444996" y="659791"/>
                <a:ext cx="35961" cy="29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36" extrusionOk="0">
                    <a:moveTo>
                      <a:pt x="12000" y="18900"/>
                    </a:moveTo>
                    <a:cubicBezTo>
                      <a:pt x="14400" y="21600"/>
                      <a:pt x="21600" y="13500"/>
                      <a:pt x="21600" y="8100"/>
                    </a:cubicBezTo>
                    <a:cubicBezTo>
                      <a:pt x="19200" y="5400"/>
                      <a:pt x="14400" y="0"/>
                      <a:pt x="12000" y="0"/>
                    </a:cubicBezTo>
                    <a:cubicBezTo>
                      <a:pt x="9600" y="0"/>
                      <a:pt x="4800" y="5400"/>
                      <a:pt x="0" y="8100"/>
                    </a:cubicBezTo>
                    <a:cubicBezTo>
                      <a:pt x="4800" y="13500"/>
                      <a:pt x="7200" y="16200"/>
                      <a:pt x="12000" y="18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5" name="Freeform 2048"/>
              <p:cNvSpPr/>
              <p:nvPr/>
            </p:nvSpPr>
            <p:spPr>
              <a:xfrm>
                <a:off x="4623234" y="651974"/>
                <a:ext cx="29383" cy="373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0" h="19869" extrusionOk="0">
                    <a:moveTo>
                      <a:pt x="8100" y="19440"/>
                    </a:moveTo>
                    <a:cubicBezTo>
                      <a:pt x="10800" y="21600"/>
                      <a:pt x="21600" y="15120"/>
                      <a:pt x="18900" y="10800"/>
                    </a:cubicBezTo>
                    <a:cubicBezTo>
                      <a:pt x="16200" y="8640"/>
                      <a:pt x="13500" y="4320"/>
                      <a:pt x="8100" y="0"/>
                    </a:cubicBezTo>
                    <a:cubicBezTo>
                      <a:pt x="5400" y="4320"/>
                      <a:pt x="0" y="8640"/>
                      <a:pt x="0" y="10800"/>
                    </a:cubicBezTo>
                    <a:cubicBezTo>
                      <a:pt x="0" y="15120"/>
                      <a:pt x="2700" y="17280"/>
                      <a:pt x="8100" y="194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6" name="Freeform 2049"/>
              <p:cNvSpPr/>
              <p:nvPr/>
            </p:nvSpPr>
            <p:spPr>
              <a:xfrm>
                <a:off x="4781146" y="659797"/>
                <a:ext cx="34183" cy="281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9436" extrusionOk="0">
                    <a:moveTo>
                      <a:pt x="19200" y="11336"/>
                    </a:moveTo>
                    <a:cubicBezTo>
                      <a:pt x="21600" y="5936"/>
                      <a:pt x="14400" y="-2164"/>
                      <a:pt x="9600" y="536"/>
                    </a:cubicBezTo>
                    <a:cubicBezTo>
                      <a:pt x="7200" y="536"/>
                      <a:pt x="4800" y="5936"/>
                      <a:pt x="0" y="11336"/>
                    </a:cubicBezTo>
                    <a:cubicBezTo>
                      <a:pt x="4800" y="14036"/>
                      <a:pt x="7200" y="19436"/>
                      <a:pt x="12000" y="19436"/>
                    </a:cubicBezTo>
                    <a:cubicBezTo>
                      <a:pt x="14400" y="19436"/>
                      <a:pt x="192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7" name="Freeform 2050"/>
              <p:cNvSpPr/>
              <p:nvPr/>
            </p:nvSpPr>
            <p:spPr>
              <a:xfrm>
                <a:off x="4943749" y="659786"/>
                <a:ext cx="35961" cy="281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43" extrusionOk="0">
                    <a:moveTo>
                      <a:pt x="21600" y="8643"/>
                    </a:moveTo>
                    <a:cubicBezTo>
                      <a:pt x="21600" y="5943"/>
                      <a:pt x="14400" y="-2157"/>
                      <a:pt x="9600" y="543"/>
                    </a:cubicBezTo>
                    <a:cubicBezTo>
                      <a:pt x="7200" y="3243"/>
                      <a:pt x="4800" y="5943"/>
                      <a:pt x="0" y="11343"/>
                    </a:cubicBezTo>
                    <a:cubicBezTo>
                      <a:pt x="4800" y="14043"/>
                      <a:pt x="9600" y="19443"/>
                      <a:pt x="12000" y="19443"/>
                    </a:cubicBezTo>
                    <a:cubicBezTo>
                      <a:pt x="14400" y="19443"/>
                      <a:pt x="19200" y="14043"/>
                      <a:pt x="21600" y="86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8" name="Freeform 2051"/>
              <p:cNvSpPr/>
              <p:nvPr/>
            </p:nvSpPr>
            <p:spPr>
              <a:xfrm>
                <a:off x="4444996" y="822394"/>
                <a:ext cx="35961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2343"/>
                    </a:moveTo>
                    <a:cubicBezTo>
                      <a:pt x="19200" y="9257"/>
                      <a:pt x="14400" y="3086"/>
                      <a:pt x="12000" y="0"/>
                    </a:cubicBezTo>
                    <a:cubicBezTo>
                      <a:pt x="9600" y="0"/>
                      <a:pt x="4800" y="6171"/>
                      <a:pt x="0" y="12343"/>
                    </a:cubicBezTo>
                    <a:cubicBezTo>
                      <a:pt x="4800" y="15429"/>
                      <a:pt x="9600" y="21600"/>
                      <a:pt x="12000" y="21600"/>
                    </a:cubicBezTo>
                    <a:cubicBezTo>
                      <a:pt x="14400" y="21600"/>
                      <a:pt x="19200" y="15429"/>
                      <a:pt x="21600" y="123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39" name="Freeform 2052"/>
              <p:cNvSpPr/>
              <p:nvPr/>
            </p:nvSpPr>
            <p:spPr>
              <a:xfrm>
                <a:off x="4285682" y="821209"/>
                <a:ext cx="29545" cy="340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19582" extrusionOk="0">
                    <a:moveTo>
                      <a:pt x="11336" y="19582"/>
                    </a:moveTo>
                    <a:cubicBezTo>
                      <a:pt x="16736" y="14782"/>
                      <a:pt x="19436" y="12382"/>
                      <a:pt x="19436" y="9982"/>
                    </a:cubicBezTo>
                    <a:cubicBezTo>
                      <a:pt x="19436" y="5182"/>
                      <a:pt x="14036" y="2782"/>
                      <a:pt x="11336" y="382"/>
                    </a:cubicBezTo>
                    <a:cubicBezTo>
                      <a:pt x="5936" y="-2018"/>
                      <a:pt x="-2164" y="7582"/>
                      <a:pt x="536" y="9982"/>
                    </a:cubicBezTo>
                    <a:cubicBezTo>
                      <a:pt x="3236" y="14782"/>
                      <a:pt x="5936" y="17182"/>
                      <a:pt x="11336" y="195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0" name="Freeform 2053"/>
              <p:cNvSpPr/>
              <p:nvPr/>
            </p:nvSpPr>
            <p:spPr>
              <a:xfrm>
                <a:off x="4116663" y="822394"/>
                <a:ext cx="35962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2343"/>
                    </a:moveTo>
                    <a:cubicBezTo>
                      <a:pt x="19200" y="9257"/>
                      <a:pt x="16800" y="3086"/>
                      <a:pt x="12000" y="0"/>
                    </a:cubicBezTo>
                    <a:cubicBezTo>
                      <a:pt x="9600" y="0"/>
                      <a:pt x="4800" y="6171"/>
                      <a:pt x="0" y="12343"/>
                    </a:cubicBezTo>
                    <a:cubicBezTo>
                      <a:pt x="7200" y="15429"/>
                      <a:pt x="9600" y="21600"/>
                      <a:pt x="12000" y="21600"/>
                    </a:cubicBezTo>
                    <a:cubicBezTo>
                      <a:pt x="16800" y="21600"/>
                      <a:pt x="19200" y="15429"/>
                      <a:pt x="21600" y="123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1" name="Freeform 2054"/>
              <p:cNvSpPr/>
              <p:nvPr/>
            </p:nvSpPr>
            <p:spPr>
              <a:xfrm>
                <a:off x="3962029" y="817704"/>
                <a:ext cx="29556" cy="375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43" h="21600" extrusionOk="0">
                    <a:moveTo>
                      <a:pt x="543" y="9600"/>
                    </a:moveTo>
                    <a:cubicBezTo>
                      <a:pt x="543" y="14400"/>
                      <a:pt x="5943" y="16800"/>
                      <a:pt x="8643" y="21600"/>
                    </a:cubicBezTo>
                    <a:cubicBezTo>
                      <a:pt x="14043" y="16800"/>
                      <a:pt x="19443" y="14400"/>
                      <a:pt x="19443" y="12000"/>
                    </a:cubicBezTo>
                    <a:cubicBezTo>
                      <a:pt x="19443" y="7200"/>
                      <a:pt x="14043" y="4800"/>
                      <a:pt x="8643" y="0"/>
                    </a:cubicBezTo>
                    <a:cubicBezTo>
                      <a:pt x="5943" y="4800"/>
                      <a:pt x="-2157" y="7200"/>
                      <a:pt x="543" y="9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2" name="Freeform 2055"/>
              <p:cNvSpPr/>
              <p:nvPr/>
            </p:nvSpPr>
            <p:spPr>
              <a:xfrm>
                <a:off x="6106983" y="161271"/>
                <a:ext cx="34019" cy="32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582" extrusionOk="0">
                    <a:moveTo>
                      <a:pt x="19200" y="9982"/>
                    </a:moveTo>
                    <a:cubicBezTo>
                      <a:pt x="21600" y="7582"/>
                      <a:pt x="12000" y="-2018"/>
                      <a:pt x="9600" y="382"/>
                    </a:cubicBezTo>
                    <a:cubicBezTo>
                      <a:pt x="4800" y="2782"/>
                      <a:pt x="2400" y="5182"/>
                      <a:pt x="0" y="7582"/>
                    </a:cubicBezTo>
                    <a:cubicBezTo>
                      <a:pt x="0" y="12382"/>
                      <a:pt x="4800" y="14782"/>
                      <a:pt x="9600" y="19582"/>
                    </a:cubicBezTo>
                    <a:cubicBezTo>
                      <a:pt x="12000" y="17182"/>
                      <a:pt x="16800" y="14782"/>
                      <a:pt x="19200" y="99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3" name="Freeform 2056"/>
              <p:cNvSpPr/>
              <p:nvPr/>
            </p:nvSpPr>
            <p:spPr>
              <a:xfrm>
                <a:off x="6269586" y="161201"/>
                <a:ext cx="32602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36" extrusionOk="0">
                    <a:moveTo>
                      <a:pt x="19200" y="11336"/>
                    </a:moveTo>
                    <a:cubicBezTo>
                      <a:pt x="21600" y="5936"/>
                      <a:pt x="12000" y="-2164"/>
                      <a:pt x="9600" y="536"/>
                    </a:cubicBezTo>
                    <a:cubicBezTo>
                      <a:pt x="4800" y="3236"/>
                      <a:pt x="2400" y="5936"/>
                      <a:pt x="0" y="11336"/>
                    </a:cubicBezTo>
                    <a:cubicBezTo>
                      <a:pt x="4800" y="14036"/>
                      <a:pt x="7200" y="19436"/>
                      <a:pt x="9600" y="19436"/>
                    </a:cubicBezTo>
                    <a:cubicBezTo>
                      <a:pt x="14400" y="19436"/>
                      <a:pt x="168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4" name="Freeform 2057"/>
              <p:cNvSpPr/>
              <p:nvPr/>
            </p:nvSpPr>
            <p:spPr>
              <a:xfrm>
                <a:off x="5112756" y="651974"/>
                <a:ext cx="29557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43" h="21600" extrusionOk="0">
                    <a:moveTo>
                      <a:pt x="11343" y="21600"/>
                    </a:moveTo>
                    <a:cubicBezTo>
                      <a:pt x="14043" y="19200"/>
                      <a:pt x="19443" y="16800"/>
                      <a:pt x="19443" y="12000"/>
                    </a:cubicBezTo>
                    <a:cubicBezTo>
                      <a:pt x="19443" y="9600"/>
                      <a:pt x="14043" y="7200"/>
                      <a:pt x="8643" y="0"/>
                    </a:cubicBezTo>
                    <a:cubicBezTo>
                      <a:pt x="5943" y="4800"/>
                      <a:pt x="-2157" y="9600"/>
                      <a:pt x="543" y="12000"/>
                    </a:cubicBezTo>
                    <a:cubicBezTo>
                      <a:pt x="543" y="16800"/>
                      <a:pt x="5943" y="19200"/>
                      <a:pt x="1134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5" name="Freeform 2058"/>
              <p:cNvSpPr/>
              <p:nvPr/>
            </p:nvSpPr>
            <p:spPr>
              <a:xfrm>
                <a:off x="3796148" y="817704"/>
                <a:ext cx="32835" cy="341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677" extrusionOk="0">
                    <a:moveTo>
                      <a:pt x="10800" y="19200"/>
                    </a:moveTo>
                    <a:cubicBezTo>
                      <a:pt x="13500" y="21600"/>
                      <a:pt x="21600" y="14400"/>
                      <a:pt x="21600" y="9600"/>
                    </a:cubicBezTo>
                    <a:cubicBezTo>
                      <a:pt x="18900" y="7200"/>
                      <a:pt x="13500" y="4800"/>
                      <a:pt x="10800" y="0"/>
                    </a:cubicBezTo>
                    <a:cubicBezTo>
                      <a:pt x="5400" y="4800"/>
                      <a:pt x="0" y="7200"/>
                      <a:pt x="0" y="12000"/>
                    </a:cubicBezTo>
                    <a:cubicBezTo>
                      <a:pt x="0" y="14400"/>
                      <a:pt x="5400" y="19200"/>
                      <a:pt x="10800" y="19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6" name="Freeform 2059"/>
              <p:cNvSpPr/>
              <p:nvPr/>
            </p:nvSpPr>
            <p:spPr>
              <a:xfrm>
                <a:off x="3621038" y="820993"/>
                <a:ext cx="34019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36" extrusionOk="0">
                    <a:moveTo>
                      <a:pt x="19200" y="11336"/>
                    </a:moveTo>
                    <a:cubicBezTo>
                      <a:pt x="21600" y="5936"/>
                      <a:pt x="12000" y="-2164"/>
                      <a:pt x="9600" y="536"/>
                    </a:cubicBezTo>
                    <a:cubicBezTo>
                      <a:pt x="4800" y="3236"/>
                      <a:pt x="2400" y="5936"/>
                      <a:pt x="0" y="11336"/>
                    </a:cubicBezTo>
                    <a:cubicBezTo>
                      <a:pt x="4800" y="16736"/>
                      <a:pt x="7200" y="19436"/>
                      <a:pt x="12000" y="19436"/>
                    </a:cubicBezTo>
                    <a:cubicBezTo>
                      <a:pt x="14400" y="19436"/>
                      <a:pt x="192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7" name="Freeform 2060"/>
              <p:cNvSpPr/>
              <p:nvPr/>
            </p:nvSpPr>
            <p:spPr>
              <a:xfrm>
                <a:off x="3455308" y="820993"/>
                <a:ext cx="37234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19436" extrusionOk="0">
                    <a:moveTo>
                      <a:pt x="19440" y="11336"/>
                    </a:moveTo>
                    <a:cubicBezTo>
                      <a:pt x="21600" y="5936"/>
                      <a:pt x="12960" y="-2164"/>
                      <a:pt x="10800" y="536"/>
                    </a:cubicBezTo>
                    <a:cubicBezTo>
                      <a:pt x="6480" y="3236"/>
                      <a:pt x="4320" y="5936"/>
                      <a:pt x="0" y="11336"/>
                    </a:cubicBezTo>
                    <a:cubicBezTo>
                      <a:pt x="4320" y="16736"/>
                      <a:pt x="8640" y="19436"/>
                      <a:pt x="10800" y="19436"/>
                    </a:cubicBezTo>
                    <a:cubicBezTo>
                      <a:pt x="15120" y="19436"/>
                      <a:pt x="17280" y="14036"/>
                      <a:pt x="1944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8" name="Freeform 2061"/>
              <p:cNvSpPr/>
              <p:nvPr/>
            </p:nvSpPr>
            <p:spPr>
              <a:xfrm>
                <a:off x="6432189" y="162602"/>
                <a:ext cx="35961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00" y="21600"/>
                    </a:moveTo>
                    <a:cubicBezTo>
                      <a:pt x="14400" y="21600"/>
                      <a:pt x="16800" y="15429"/>
                      <a:pt x="21600" y="9257"/>
                    </a:cubicBezTo>
                    <a:cubicBezTo>
                      <a:pt x="16800" y="6171"/>
                      <a:pt x="14400" y="0"/>
                      <a:pt x="12000" y="0"/>
                    </a:cubicBezTo>
                    <a:cubicBezTo>
                      <a:pt x="7200" y="0"/>
                      <a:pt x="4800" y="6171"/>
                      <a:pt x="0" y="9257"/>
                    </a:cubicBezTo>
                    <a:cubicBezTo>
                      <a:pt x="4800" y="15429"/>
                      <a:pt x="7200" y="21600"/>
                      <a:pt x="9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49" name="Freeform 2062"/>
              <p:cNvSpPr/>
              <p:nvPr/>
            </p:nvSpPr>
            <p:spPr>
              <a:xfrm>
                <a:off x="6594792" y="161201"/>
                <a:ext cx="35961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36" extrusionOk="0">
                    <a:moveTo>
                      <a:pt x="21600" y="11336"/>
                    </a:moveTo>
                    <a:cubicBezTo>
                      <a:pt x="21600" y="5936"/>
                      <a:pt x="14400" y="-2164"/>
                      <a:pt x="12000" y="536"/>
                    </a:cubicBezTo>
                    <a:cubicBezTo>
                      <a:pt x="7200" y="3236"/>
                      <a:pt x="4800" y="5936"/>
                      <a:pt x="0" y="11336"/>
                    </a:cubicBezTo>
                    <a:cubicBezTo>
                      <a:pt x="4800" y="14036"/>
                      <a:pt x="9600" y="19436"/>
                      <a:pt x="12000" y="19436"/>
                    </a:cubicBezTo>
                    <a:cubicBezTo>
                      <a:pt x="14400" y="19436"/>
                      <a:pt x="19200" y="14036"/>
                      <a:pt x="216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0" name="Freeform 2063"/>
              <p:cNvSpPr/>
              <p:nvPr/>
            </p:nvSpPr>
            <p:spPr>
              <a:xfrm>
                <a:off x="6755831" y="162602"/>
                <a:ext cx="37525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00" y="21600"/>
                    </a:moveTo>
                    <a:cubicBezTo>
                      <a:pt x="16800" y="21600"/>
                      <a:pt x="19200" y="15429"/>
                      <a:pt x="21600" y="9257"/>
                    </a:cubicBezTo>
                    <a:cubicBezTo>
                      <a:pt x="19200" y="6171"/>
                      <a:pt x="16800" y="0"/>
                      <a:pt x="12000" y="0"/>
                    </a:cubicBezTo>
                    <a:cubicBezTo>
                      <a:pt x="9600" y="0"/>
                      <a:pt x="4800" y="6171"/>
                      <a:pt x="0" y="9257"/>
                    </a:cubicBezTo>
                    <a:cubicBezTo>
                      <a:pt x="4800" y="15429"/>
                      <a:pt x="9600" y="21600"/>
                      <a:pt x="12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1" name="Freeform 2064"/>
              <p:cNvSpPr/>
              <p:nvPr/>
            </p:nvSpPr>
            <p:spPr>
              <a:xfrm>
                <a:off x="6934231" y="161271"/>
                <a:ext cx="29545" cy="32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19582" extrusionOk="0">
                    <a:moveTo>
                      <a:pt x="11336" y="19582"/>
                    </a:moveTo>
                    <a:cubicBezTo>
                      <a:pt x="14036" y="14782"/>
                      <a:pt x="19436" y="12382"/>
                      <a:pt x="19436" y="9982"/>
                    </a:cubicBezTo>
                    <a:cubicBezTo>
                      <a:pt x="19436" y="5182"/>
                      <a:pt x="14036" y="2782"/>
                      <a:pt x="11336" y="382"/>
                    </a:cubicBezTo>
                    <a:cubicBezTo>
                      <a:pt x="5936" y="-2018"/>
                      <a:pt x="-2164" y="7582"/>
                      <a:pt x="536" y="9982"/>
                    </a:cubicBezTo>
                    <a:cubicBezTo>
                      <a:pt x="3236" y="12382"/>
                      <a:pt x="5936" y="17182"/>
                      <a:pt x="11336" y="195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2" name="Freeform 2065"/>
              <p:cNvSpPr/>
              <p:nvPr/>
            </p:nvSpPr>
            <p:spPr>
              <a:xfrm>
                <a:off x="7096672" y="157912"/>
                <a:ext cx="32834" cy="32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582" extrusionOk="0">
                    <a:moveTo>
                      <a:pt x="10800" y="19200"/>
                    </a:moveTo>
                    <a:cubicBezTo>
                      <a:pt x="13500" y="21600"/>
                      <a:pt x="21600" y="12000"/>
                      <a:pt x="21600" y="9600"/>
                    </a:cubicBezTo>
                    <a:cubicBezTo>
                      <a:pt x="18900" y="4800"/>
                      <a:pt x="13500" y="2400"/>
                      <a:pt x="8100" y="0"/>
                    </a:cubicBezTo>
                    <a:cubicBezTo>
                      <a:pt x="5400" y="4800"/>
                      <a:pt x="0" y="7200"/>
                      <a:pt x="0" y="12000"/>
                    </a:cubicBezTo>
                    <a:cubicBezTo>
                      <a:pt x="0" y="14400"/>
                      <a:pt x="5400" y="19200"/>
                      <a:pt x="10800" y="19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3" name="Freeform 2066"/>
              <p:cNvSpPr/>
              <p:nvPr/>
            </p:nvSpPr>
            <p:spPr>
              <a:xfrm>
                <a:off x="7254584" y="161201"/>
                <a:ext cx="37233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19436" extrusionOk="0">
                    <a:moveTo>
                      <a:pt x="19440" y="11336"/>
                    </a:moveTo>
                    <a:cubicBezTo>
                      <a:pt x="21600" y="5936"/>
                      <a:pt x="12960" y="-2164"/>
                      <a:pt x="10800" y="536"/>
                    </a:cubicBezTo>
                    <a:cubicBezTo>
                      <a:pt x="6480" y="3236"/>
                      <a:pt x="4320" y="5936"/>
                      <a:pt x="0" y="11336"/>
                    </a:cubicBezTo>
                    <a:cubicBezTo>
                      <a:pt x="4320" y="14036"/>
                      <a:pt x="8640" y="19436"/>
                      <a:pt x="10800" y="19436"/>
                    </a:cubicBezTo>
                    <a:cubicBezTo>
                      <a:pt x="15120" y="19436"/>
                      <a:pt x="17280" y="14036"/>
                      <a:pt x="1944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4" name="Freeform 2067"/>
              <p:cNvSpPr/>
              <p:nvPr/>
            </p:nvSpPr>
            <p:spPr>
              <a:xfrm>
                <a:off x="7421877" y="161201"/>
                <a:ext cx="32759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9436" extrusionOk="0">
                    <a:moveTo>
                      <a:pt x="19200" y="11336"/>
                    </a:moveTo>
                    <a:cubicBezTo>
                      <a:pt x="21600" y="5936"/>
                      <a:pt x="14400" y="-2164"/>
                      <a:pt x="9600" y="536"/>
                    </a:cubicBezTo>
                    <a:cubicBezTo>
                      <a:pt x="7200" y="3236"/>
                      <a:pt x="2400" y="5936"/>
                      <a:pt x="0" y="11336"/>
                    </a:cubicBezTo>
                    <a:cubicBezTo>
                      <a:pt x="4800" y="14036"/>
                      <a:pt x="7200" y="19436"/>
                      <a:pt x="12000" y="19436"/>
                    </a:cubicBezTo>
                    <a:cubicBezTo>
                      <a:pt x="14400" y="19436"/>
                      <a:pt x="192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5" name="Freeform 2068"/>
              <p:cNvSpPr/>
              <p:nvPr/>
            </p:nvSpPr>
            <p:spPr>
              <a:xfrm>
                <a:off x="320515" y="1482261"/>
                <a:ext cx="34018" cy="327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677" extrusionOk="0">
                    <a:moveTo>
                      <a:pt x="19200" y="10077"/>
                    </a:moveTo>
                    <a:cubicBezTo>
                      <a:pt x="21600" y="5277"/>
                      <a:pt x="12000" y="-1923"/>
                      <a:pt x="9600" y="477"/>
                    </a:cubicBezTo>
                    <a:cubicBezTo>
                      <a:pt x="4800" y="2877"/>
                      <a:pt x="2400" y="7677"/>
                      <a:pt x="0" y="10077"/>
                    </a:cubicBezTo>
                    <a:cubicBezTo>
                      <a:pt x="4800" y="14877"/>
                      <a:pt x="7200" y="19677"/>
                      <a:pt x="12000" y="19677"/>
                    </a:cubicBezTo>
                    <a:cubicBezTo>
                      <a:pt x="14400" y="17277"/>
                      <a:pt x="19200" y="12477"/>
                      <a:pt x="19200" y="100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6" name="Freeform 2069"/>
              <p:cNvSpPr/>
              <p:nvPr/>
            </p:nvSpPr>
            <p:spPr>
              <a:xfrm>
                <a:off x="483117" y="1482186"/>
                <a:ext cx="35962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00" y="21600"/>
                    </a:moveTo>
                    <a:cubicBezTo>
                      <a:pt x="14400" y="21600"/>
                      <a:pt x="21600" y="13500"/>
                      <a:pt x="21600" y="10800"/>
                    </a:cubicBezTo>
                    <a:cubicBezTo>
                      <a:pt x="19200" y="5400"/>
                      <a:pt x="14400" y="0"/>
                      <a:pt x="12000" y="0"/>
                    </a:cubicBezTo>
                    <a:cubicBezTo>
                      <a:pt x="9600" y="0"/>
                      <a:pt x="4800" y="5400"/>
                      <a:pt x="0" y="10800"/>
                    </a:cubicBezTo>
                    <a:cubicBezTo>
                      <a:pt x="4800" y="13500"/>
                      <a:pt x="7200" y="18900"/>
                      <a:pt x="9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7" name="Freeform 2070"/>
              <p:cNvSpPr/>
              <p:nvPr/>
            </p:nvSpPr>
            <p:spPr>
              <a:xfrm>
                <a:off x="645720" y="1482261"/>
                <a:ext cx="35961" cy="327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677" extrusionOk="0">
                    <a:moveTo>
                      <a:pt x="21600" y="10077"/>
                    </a:moveTo>
                    <a:cubicBezTo>
                      <a:pt x="21600" y="5277"/>
                      <a:pt x="14400" y="-1923"/>
                      <a:pt x="12000" y="477"/>
                    </a:cubicBezTo>
                    <a:cubicBezTo>
                      <a:pt x="7200" y="2877"/>
                      <a:pt x="4800" y="7677"/>
                      <a:pt x="0" y="10077"/>
                    </a:cubicBezTo>
                    <a:cubicBezTo>
                      <a:pt x="4800" y="14877"/>
                      <a:pt x="9600" y="19677"/>
                      <a:pt x="12000" y="19677"/>
                    </a:cubicBezTo>
                    <a:cubicBezTo>
                      <a:pt x="16800" y="17277"/>
                      <a:pt x="19200" y="12477"/>
                      <a:pt x="21600" y="100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8" name="Freeform 2071"/>
              <p:cNvSpPr/>
              <p:nvPr/>
            </p:nvSpPr>
            <p:spPr>
              <a:xfrm>
                <a:off x="816140" y="1482186"/>
                <a:ext cx="35961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00" y="21600"/>
                    </a:moveTo>
                    <a:cubicBezTo>
                      <a:pt x="16800" y="18900"/>
                      <a:pt x="19200" y="13500"/>
                      <a:pt x="21600" y="10800"/>
                    </a:cubicBezTo>
                    <a:cubicBezTo>
                      <a:pt x="19200" y="5400"/>
                      <a:pt x="16800" y="0"/>
                      <a:pt x="12000" y="0"/>
                    </a:cubicBezTo>
                    <a:cubicBezTo>
                      <a:pt x="9600" y="0"/>
                      <a:pt x="4800" y="5400"/>
                      <a:pt x="0" y="10800"/>
                    </a:cubicBezTo>
                    <a:cubicBezTo>
                      <a:pt x="4800" y="13500"/>
                      <a:pt x="9600" y="21600"/>
                      <a:pt x="12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59" name="Freeform 2072"/>
              <p:cNvSpPr/>
              <p:nvPr/>
            </p:nvSpPr>
            <p:spPr>
              <a:xfrm>
                <a:off x="8912032" y="157912"/>
                <a:ext cx="29556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43" h="21600" extrusionOk="0">
                    <a:moveTo>
                      <a:pt x="11343" y="21600"/>
                    </a:moveTo>
                    <a:cubicBezTo>
                      <a:pt x="14043" y="18900"/>
                      <a:pt x="19443" y="16200"/>
                      <a:pt x="19443" y="10800"/>
                    </a:cubicBezTo>
                    <a:cubicBezTo>
                      <a:pt x="19443" y="8100"/>
                      <a:pt x="14043" y="5400"/>
                      <a:pt x="8643" y="0"/>
                    </a:cubicBezTo>
                    <a:cubicBezTo>
                      <a:pt x="5943" y="5400"/>
                      <a:pt x="-2157" y="8100"/>
                      <a:pt x="543" y="10800"/>
                    </a:cubicBezTo>
                    <a:cubicBezTo>
                      <a:pt x="543" y="16200"/>
                      <a:pt x="5943" y="18900"/>
                      <a:pt x="1134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0" name="Freeform 2073"/>
              <p:cNvSpPr/>
              <p:nvPr/>
            </p:nvSpPr>
            <p:spPr>
              <a:xfrm>
                <a:off x="3801" y="1810519"/>
                <a:ext cx="25037" cy="29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038" h="21600" extrusionOk="0">
                    <a:moveTo>
                      <a:pt x="7838" y="0"/>
                    </a:moveTo>
                    <a:cubicBezTo>
                      <a:pt x="3038" y="0"/>
                      <a:pt x="-1762" y="0"/>
                      <a:pt x="638" y="9257"/>
                    </a:cubicBezTo>
                    <a:cubicBezTo>
                      <a:pt x="3038" y="12343"/>
                      <a:pt x="-4162" y="21600"/>
                      <a:pt x="5438" y="21600"/>
                    </a:cubicBezTo>
                    <a:cubicBezTo>
                      <a:pt x="10238" y="21600"/>
                      <a:pt x="15038" y="21600"/>
                      <a:pt x="15038" y="15429"/>
                    </a:cubicBezTo>
                    <a:cubicBezTo>
                      <a:pt x="12638" y="9257"/>
                      <a:pt x="17438" y="0"/>
                      <a:pt x="7838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1" name="Freeform 2074"/>
              <p:cNvSpPr/>
              <p:nvPr/>
            </p:nvSpPr>
            <p:spPr>
              <a:xfrm>
                <a:off x="981870" y="1319745"/>
                <a:ext cx="32601" cy="29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36" extrusionOk="0">
                    <a:moveTo>
                      <a:pt x="19200" y="11336"/>
                    </a:moveTo>
                    <a:cubicBezTo>
                      <a:pt x="21600" y="5936"/>
                      <a:pt x="12000" y="-2164"/>
                      <a:pt x="9600" y="536"/>
                    </a:cubicBezTo>
                    <a:cubicBezTo>
                      <a:pt x="7200" y="3236"/>
                      <a:pt x="4800" y="5936"/>
                      <a:pt x="0" y="11336"/>
                    </a:cubicBezTo>
                    <a:cubicBezTo>
                      <a:pt x="4800" y="14036"/>
                      <a:pt x="7200" y="19436"/>
                      <a:pt x="12000" y="19436"/>
                    </a:cubicBezTo>
                    <a:cubicBezTo>
                      <a:pt x="14400" y="19436"/>
                      <a:pt x="192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2" name="Freeform 2075"/>
              <p:cNvSpPr/>
              <p:nvPr/>
            </p:nvSpPr>
            <p:spPr>
              <a:xfrm>
                <a:off x="816140" y="1319745"/>
                <a:ext cx="37234" cy="29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19436" extrusionOk="0">
                    <a:moveTo>
                      <a:pt x="10800" y="536"/>
                    </a:moveTo>
                    <a:cubicBezTo>
                      <a:pt x="6480" y="3236"/>
                      <a:pt x="4320" y="5936"/>
                      <a:pt x="0" y="11336"/>
                    </a:cubicBezTo>
                    <a:cubicBezTo>
                      <a:pt x="6480" y="14036"/>
                      <a:pt x="8640" y="19436"/>
                      <a:pt x="10800" y="19436"/>
                    </a:cubicBezTo>
                    <a:cubicBezTo>
                      <a:pt x="15120" y="19436"/>
                      <a:pt x="17280" y="14036"/>
                      <a:pt x="19440" y="11336"/>
                    </a:cubicBezTo>
                    <a:cubicBezTo>
                      <a:pt x="21600" y="5936"/>
                      <a:pt x="12960" y="-2164"/>
                      <a:pt x="10800" y="5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3" name="Freeform 2076"/>
              <p:cNvSpPr/>
              <p:nvPr/>
            </p:nvSpPr>
            <p:spPr>
              <a:xfrm>
                <a:off x="652125" y="1321147"/>
                <a:ext cx="29556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43" h="21600" extrusionOk="0">
                    <a:moveTo>
                      <a:pt x="19443" y="9600"/>
                    </a:moveTo>
                    <a:cubicBezTo>
                      <a:pt x="19443" y="4800"/>
                      <a:pt x="14043" y="2400"/>
                      <a:pt x="11343" y="0"/>
                    </a:cubicBezTo>
                    <a:cubicBezTo>
                      <a:pt x="5943" y="2400"/>
                      <a:pt x="543" y="4800"/>
                      <a:pt x="543" y="9600"/>
                    </a:cubicBezTo>
                    <a:cubicBezTo>
                      <a:pt x="-2157" y="12000"/>
                      <a:pt x="5943" y="16800"/>
                      <a:pt x="8643" y="21600"/>
                    </a:cubicBezTo>
                    <a:cubicBezTo>
                      <a:pt x="14043" y="16800"/>
                      <a:pt x="19443" y="12000"/>
                      <a:pt x="19443" y="9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4" name="Freeform 2077"/>
              <p:cNvSpPr/>
              <p:nvPr/>
            </p:nvSpPr>
            <p:spPr>
              <a:xfrm>
                <a:off x="483117" y="1319745"/>
                <a:ext cx="35962" cy="29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36" extrusionOk="0">
                    <a:moveTo>
                      <a:pt x="21600" y="11336"/>
                    </a:moveTo>
                    <a:cubicBezTo>
                      <a:pt x="21600" y="5936"/>
                      <a:pt x="14400" y="-2164"/>
                      <a:pt x="9600" y="536"/>
                    </a:cubicBezTo>
                    <a:cubicBezTo>
                      <a:pt x="7200" y="3236"/>
                      <a:pt x="4800" y="5936"/>
                      <a:pt x="0" y="11336"/>
                    </a:cubicBezTo>
                    <a:cubicBezTo>
                      <a:pt x="4800" y="14036"/>
                      <a:pt x="9600" y="19436"/>
                      <a:pt x="12000" y="19436"/>
                    </a:cubicBezTo>
                    <a:cubicBezTo>
                      <a:pt x="14400" y="19436"/>
                      <a:pt x="19200" y="14036"/>
                      <a:pt x="216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5" name="Freeform 2078"/>
              <p:cNvSpPr/>
              <p:nvPr/>
            </p:nvSpPr>
            <p:spPr>
              <a:xfrm>
                <a:off x="9074646" y="161271"/>
                <a:ext cx="29545" cy="32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19582" extrusionOk="0">
                    <a:moveTo>
                      <a:pt x="11336" y="19582"/>
                    </a:moveTo>
                    <a:cubicBezTo>
                      <a:pt x="14036" y="14782"/>
                      <a:pt x="19436" y="12382"/>
                      <a:pt x="19436" y="7582"/>
                    </a:cubicBezTo>
                    <a:cubicBezTo>
                      <a:pt x="19436" y="5182"/>
                      <a:pt x="14036" y="382"/>
                      <a:pt x="11336" y="382"/>
                    </a:cubicBezTo>
                    <a:cubicBezTo>
                      <a:pt x="5936" y="-2018"/>
                      <a:pt x="-2164" y="7582"/>
                      <a:pt x="536" y="9982"/>
                    </a:cubicBezTo>
                    <a:cubicBezTo>
                      <a:pt x="3236" y="14782"/>
                      <a:pt x="5936" y="17182"/>
                      <a:pt x="11336" y="195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6" name="Freeform 2079"/>
              <p:cNvSpPr/>
              <p:nvPr/>
            </p:nvSpPr>
            <p:spPr>
              <a:xfrm>
                <a:off x="9246468" y="157912"/>
                <a:ext cx="28143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343" y="21600"/>
                    </a:moveTo>
                    <a:cubicBezTo>
                      <a:pt x="15429" y="18900"/>
                      <a:pt x="21600" y="16200"/>
                      <a:pt x="21600" y="10800"/>
                    </a:cubicBezTo>
                    <a:cubicBezTo>
                      <a:pt x="21600" y="8100"/>
                      <a:pt x="18514" y="5400"/>
                      <a:pt x="12343" y="0"/>
                    </a:cubicBezTo>
                    <a:cubicBezTo>
                      <a:pt x="6171" y="5400"/>
                      <a:pt x="0" y="8100"/>
                      <a:pt x="0" y="10800"/>
                    </a:cubicBezTo>
                    <a:cubicBezTo>
                      <a:pt x="3086" y="16200"/>
                      <a:pt x="9257" y="18900"/>
                      <a:pt x="1234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7" name="Freeform 2080"/>
              <p:cNvSpPr/>
              <p:nvPr/>
            </p:nvSpPr>
            <p:spPr>
              <a:xfrm>
                <a:off x="9404380" y="162602"/>
                <a:ext cx="35961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2343"/>
                    </a:moveTo>
                    <a:cubicBezTo>
                      <a:pt x="19200" y="9257"/>
                      <a:pt x="14400" y="3086"/>
                      <a:pt x="12000" y="0"/>
                    </a:cubicBezTo>
                    <a:cubicBezTo>
                      <a:pt x="9600" y="0"/>
                      <a:pt x="4800" y="6171"/>
                      <a:pt x="0" y="12343"/>
                    </a:cubicBezTo>
                    <a:cubicBezTo>
                      <a:pt x="4800" y="15429"/>
                      <a:pt x="9600" y="21600"/>
                      <a:pt x="12000" y="21600"/>
                    </a:cubicBezTo>
                    <a:cubicBezTo>
                      <a:pt x="14400" y="21600"/>
                      <a:pt x="19200" y="15429"/>
                      <a:pt x="21600" y="123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8" name="Freeform 2081"/>
              <p:cNvSpPr/>
              <p:nvPr/>
            </p:nvSpPr>
            <p:spPr>
              <a:xfrm>
                <a:off x="3292705" y="821155"/>
                <a:ext cx="37525" cy="293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330" extrusionOk="0">
                    <a:moveTo>
                      <a:pt x="21600" y="11230"/>
                    </a:moveTo>
                    <a:cubicBezTo>
                      <a:pt x="21600" y="8530"/>
                      <a:pt x="14400" y="-2270"/>
                      <a:pt x="12000" y="430"/>
                    </a:cubicBezTo>
                    <a:cubicBezTo>
                      <a:pt x="7200" y="3130"/>
                      <a:pt x="4800" y="5830"/>
                      <a:pt x="0" y="11230"/>
                    </a:cubicBezTo>
                    <a:cubicBezTo>
                      <a:pt x="4800" y="13930"/>
                      <a:pt x="7200" y="19330"/>
                      <a:pt x="12000" y="19330"/>
                    </a:cubicBezTo>
                    <a:cubicBezTo>
                      <a:pt x="14400" y="19330"/>
                      <a:pt x="19200" y="16630"/>
                      <a:pt x="21600" y="11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69" name="Freeform 2082"/>
              <p:cNvSpPr/>
              <p:nvPr/>
            </p:nvSpPr>
            <p:spPr>
              <a:xfrm>
                <a:off x="3131666" y="820993"/>
                <a:ext cx="32601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36" extrusionOk="0">
                    <a:moveTo>
                      <a:pt x="19200" y="11336"/>
                    </a:moveTo>
                    <a:cubicBezTo>
                      <a:pt x="21600" y="5936"/>
                      <a:pt x="12000" y="-2164"/>
                      <a:pt x="9600" y="536"/>
                    </a:cubicBezTo>
                    <a:cubicBezTo>
                      <a:pt x="7200" y="3236"/>
                      <a:pt x="2400" y="5936"/>
                      <a:pt x="0" y="11336"/>
                    </a:cubicBezTo>
                    <a:cubicBezTo>
                      <a:pt x="4800" y="16736"/>
                      <a:pt x="7200" y="19436"/>
                      <a:pt x="12000" y="19436"/>
                    </a:cubicBezTo>
                    <a:cubicBezTo>
                      <a:pt x="14400" y="19436"/>
                      <a:pt x="192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0" name="Freeform 2083"/>
              <p:cNvSpPr/>
              <p:nvPr/>
            </p:nvSpPr>
            <p:spPr>
              <a:xfrm>
                <a:off x="2956555" y="821155"/>
                <a:ext cx="37394" cy="293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69" h="19330" extrusionOk="0">
                    <a:moveTo>
                      <a:pt x="19440" y="11230"/>
                    </a:moveTo>
                    <a:cubicBezTo>
                      <a:pt x="21600" y="8530"/>
                      <a:pt x="15120" y="-2270"/>
                      <a:pt x="10800" y="430"/>
                    </a:cubicBezTo>
                    <a:cubicBezTo>
                      <a:pt x="8640" y="3130"/>
                      <a:pt x="4320" y="5830"/>
                      <a:pt x="0" y="11230"/>
                    </a:cubicBezTo>
                    <a:cubicBezTo>
                      <a:pt x="4320" y="13930"/>
                      <a:pt x="8640" y="19330"/>
                      <a:pt x="10800" y="19330"/>
                    </a:cubicBezTo>
                    <a:cubicBezTo>
                      <a:pt x="15120" y="19330"/>
                      <a:pt x="17280" y="16630"/>
                      <a:pt x="19440" y="11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1" name="Freeform 2084"/>
              <p:cNvSpPr/>
              <p:nvPr/>
            </p:nvSpPr>
            <p:spPr>
              <a:xfrm>
                <a:off x="2793952" y="820993"/>
                <a:ext cx="37525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36" extrusionOk="0">
                    <a:moveTo>
                      <a:pt x="21600" y="11336"/>
                    </a:moveTo>
                    <a:cubicBezTo>
                      <a:pt x="21600" y="5936"/>
                      <a:pt x="14400" y="-2164"/>
                      <a:pt x="9600" y="536"/>
                    </a:cubicBezTo>
                    <a:cubicBezTo>
                      <a:pt x="7200" y="3236"/>
                      <a:pt x="4800" y="5936"/>
                      <a:pt x="0" y="11336"/>
                    </a:cubicBezTo>
                    <a:cubicBezTo>
                      <a:pt x="4800" y="16736"/>
                      <a:pt x="9600" y="19436"/>
                      <a:pt x="12000" y="19436"/>
                    </a:cubicBezTo>
                    <a:cubicBezTo>
                      <a:pt x="16800" y="19436"/>
                      <a:pt x="19200" y="14036"/>
                      <a:pt x="216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2" name="Freeform 2085"/>
              <p:cNvSpPr/>
              <p:nvPr/>
            </p:nvSpPr>
            <p:spPr>
              <a:xfrm>
                <a:off x="2636040" y="817704"/>
                <a:ext cx="28144" cy="375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343" y="21600"/>
                    </a:moveTo>
                    <a:cubicBezTo>
                      <a:pt x="15429" y="16800"/>
                      <a:pt x="21600" y="14400"/>
                      <a:pt x="21600" y="12000"/>
                    </a:cubicBezTo>
                    <a:cubicBezTo>
                      <a:pt x="21600" y="7200"/>
                      <a:pt x="15429" y="4800"/>
                      <a:pt x="12343" y="0"/>
                    </a:cubicBezTo>
                    <a:cubicBezTo>
                      <a:pt x="6171" y="4800"/>
                      <a:pt x="0" y="7200"/>
                      <a:pt x="0" y="9600"/>
                    </a:cubicBezTo>
                    <a:cubicBezTo>
                      <a:pt x="3086" y="14400"/>
                      <a:pt x="9257" y="16800"/>
                      <a:pt x="1234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3" name="Freeform 2086"/>
              <p:cNvSpPr/>
              <p:nvPr/>
            </p:nvSpPr>
            <p:spPr>
              <a:xfrm>
                <a:off x="2470311" y="820993"/>
                <a:ext cx="32601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36" extrusionOk="0">
                    <a:moveTo>
                      <a:pt x="19200" y="11336"/>
                    </a:moveTo>
                    <a:cubicBezTo>
                      <a:pt x="21600" y="5936"/>
                      <a:pt x="12000" y="-2164"/>
                      <a:pt x="9600" y="536"/>
                    </a:cubicBezTo>
                    <a:cubicBezTo>
                      <a:pt x="4800" y="3236"/>
                      <a:pt x="2400" y="5936"/>
                      <a:pt x="0" y="11336"/>
                    </a:cubicBezTo>
                    <a:cubicBezTo>
                      <a:pt x="4800" y="16736"/>
                      <a:pt x="7200" y="19436"/>
                      <a:pt x="12000" y="19436"/>
                    </a:cubicBezTo>
                    <a:cubicBezTo>
                      <a:pt x="14400" y="19436"/>
                      <a:pt x="168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4" name="Freeform 2087"/>
              <p:cNvSpPr/>
              <p:nvPr/>
            </p:nvSpPr>
            <p:spPr>
              <a:xfrm>
                <a:off x="2134161" y="822394"/>
                <a:ext cx="35961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2343"/>
                    </a:moveTo>
                    <a:cubicBezTo>
                      <a:pt x="16800" y="9257"/>
                      <a:pt x="14400" y="3086"/>
                      <a:pt x="9600" y="0"/>
                    </a:cubicBezTo>
                    <a:cubicBezTo>
                      <a:pt x="9600" y="0"/>
                      <a:pt x="4800" y="6171"/>
                      <a:pt x="0" y="12343"/>
                    </a:cubicBezTo>
                    <a:cubicBezTo>
                      <a:pt x="4800" y="15429"/>
                      <a:pt x="7200" y="21600"/>
                      <a:pt x="12000" y="21600"/>
                    </a:cubicBezTo>
                    <a:cubicBezTo>
                      <a:pt x="14400" y="21600"/>
                      <a:pt x="16800" y="15429"/>
                      <a:pt x="21600" y="123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5" name="Freeform 2088"/>
              <p:cNvSpPr/>
              <p:nvPr/>
            </p:nvSpPr>
            <p:spPr>
              <a:xfrm>
                <a:off x="1971558" y="820993"/>
                <a:ext cx="32601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36" extrusionOk="0">
                    <a:moveTo>
                      <a:pt x="19200" y="11336"/>
                    </a:moveTo>
                    <a:cubicBezTo>
                      <a:pt x="21600" y="5936"/>
                      <a:pt x="12000" y="-2164"/>
                      <a:pt x="9600" y="536"/>
                    </a:cubicBezTo>
                    <a:cubicBezTo>
                      <a:pt x="4800" y="3236"/>
                      <a:pt x="2400" y="5936"/>
                      <a:pt x="0" y="11336"/>
                    </a:cubicBezTo>
                    <a:cubicBezTo>
                      <a:pt x="4800" y="16736"/>
                      <a:pt x="7200" y="19436"/>
                      <a:pt x="12000" y="19436"/>
                    </a:cubicBezTo>
                    <a:cubicBezTo>
                      <a:pt x="14400" y="19436"/>
                      <a:pt x="192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6" name="Freeform 2089"/>
              <p:cNvSpPr/>
              <p:nvPr/>
            </p:nvSpPr>
            <p:spPr>
              <a:xfrm>
                <a:off x="1805828" y="820993"/>
                <a:ext cx="37234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19436" extrusionOk="0">
                    <a:moveTo>
                      <a:pt x="19440" y="11336"/>
                    </a:moveTo>
                    <a:cubicBezTo>
                      <a:pt x="21600" y="5936"/>
                      <a:pt x="12960" y="-2164"/>
                      <a:pt x="10800" y="536"/>
                    </a:cubicBezTo>
                    <a:cubicBezTo>
                      <a:pt x="6480" y="3236"/>
                      <a:pt x="4320" y="5936"/>
                      <a:pt x="0" y="11336"/>
                    </a:cubicBezTo>
                    <a:cubicBezTo>
                      <a:pt x="4320" y="16736"/>
                      <a:pt x="8640" y="19436"/>
                      <a:pt x="10800" y="19436"/>
                    </a:cubicBezTo>
                    <a:cubicBezTo>
                      <a:pt x="15120" y="19436"/>
                      <a:pt x="17280" y="14036"/>
                      <a:pt x="1944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7" name="Freeform 2090"/>
              <p:cNvSpPr/>
              <p:nvPr/>
            </p:nvSpPr>
            <p:spPr>
              <a:xfrm>
                <a:off x="1643225" y="822394"/>
                <a:ext cx="35962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2343"/>
                    </a:moveTo>
                    <a:cubicBezTo>
                      <a:pt x="16800" y="9257"/>
                      <a:pt x="14400" y="3086"/>
                      <a:pt x="9600" y="0"/>
                    </a:cubicBezTo>
                    <a:cubicBezTo>
                      <a:pt x="9600" y="0"/>
                      <a:pt x="4800" y="6171"/>
                      <a:pt x="0" y="12343"/>
                    </a:cubicBezTo>
                    <a:cubicBezTo>
                      <a:pt x="4800" y="15429"/>
                      <a:pt x="7200" y="21600"/>
                      <a:pt x="12000" y="21600"/>
                    </a:cubicBezTo>
                    <a:cubicBezTo>
                      <a:pt x="14400" y="21600"/>
                      <a:pt x="16800" y="15429"/>
                      <a:pt x="21600" y="123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8" name="Freeform 2091"/>
              <p:cNvSpPr/>
              <p:nvPr/>
            </p:nvSpPr>
            <p:spPr>
              <a:xfrm>
                <a:off x="1477496" y="821155"/>
                <a:ext cx="35956" cy="293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69" h="19330" extrusionOk="0">
                    <a:moveTo>
                      <a:pt x="19440" y="11230"/>
                    </a:moveTo>
                    <a:cubicBezTo>
                      <a:pt x="21600" y="8530"/>
                      <a:pt x="15120" y="-2270"/>
                      <a:pt x="10800" y="430"/>
                    </a:cubicBezTo>
                    <a:cubicBezTo>
                      <a:pt x="8640" y="3130"/>
                      <a:pt x="6480" y="5830"/>
                      <a:pt x="0" y="11230"/>
                    </a:cubicBezTo>
                    <a:cubicBezTo>
                      <a:pt x="6480" y="13930"/>
                      <a:pt x="8640" y="19330"/>
                      <a:pt x="10800" y="19330"/>
                    </a:cubicBezTo>
                    <a:cubicBezTo>
                      <a:pt x="15120" y="19330"/>
                      <a:pt x="17280" y="16630"/>
                      <a:pt x="19440" y="11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79" name="Freeform 2092"/>
              <p:cNvSpPr/>
              <p:nvPr/>
            </p:nvSpPr>
            <p:spPr>
              <a:xfrm>
                <a:off x="9566982" y="161363"/>
                <a:ext cx="37394" cy="293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69" h="19330" extrusionOk="0">
                    <a:moveTo>
                      <a:pt x="19440" y="11230"/>
                    </a:moveTo>
                    <a:cubicBezTo>
                      <a:pt x="21600" y="8530"/>
                      <a:pt x="15120" y="-2270"/>
                      <a:pt x="10800" y="430"/>
                    </a:cubicBezTo>
                    <a:cubicBezTo>
                      <a:pt x="8640" y="430"/>
                      <a:pt x="4320" y="5830"/>
                      <a:pt x="0" y="11230"/>
                    </a:cubicBezTo>
                    <a:cubicBezTo>
                      <a:pt x="4320" y="13930"/>
                      <a:pt x="8640" y="19330"/>
                      <a:pt x="10800" y="19330"/>
                    </a:cubicBezTo>
                    <a:cubicBezTo>
                      <a:pt x="15120" y="19330"/>
                      <a:pt x="17280" y="13930"/>
                      <a:pt x="19440" y="1123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0" name="Freeform 2093"/>
              <p:cNvSpPr/>
              <p:nvPr/>
            </p:nvSpPr>
            <p:spPr>
              <a:xfrm>
                <a:off x="9732712" y="162602"/>
                <a:ext cx="35962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00" y="21600"/>
                    </a:moveTo>
                    <a:cubicBezTo>
                      <a:pt x="14400" y="21600"/>
                      <a:pt x="16800" y="15429"/>
                      <a:pt x="21600" y="9257"/>
                    </a:cubicBezTo>
                    <a:cubicBezTo>
                      <a:pt x="16800" y="6171"/>
                      <a:pt x="14400" y="0"/>
                      <a:pt x="12000" y="0"/>
                    </a:cubicBezTo>
                    <a:cubicBezTo>
                      <a:pt x="7200" y="0"/>
                      <a:pt x="4800" y="6171"/>
                      <a:pt x="0" y="9257"/>
                    </a:cubicBezTo>
                    <a:cubicBezTo>
                      <a:pt x="4800" y="15429"/>
                      <a:pt x="7200" y="21600"/>
                      <a:pt x="9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1" name="Freeform 2094"/>
              <p:cNvSpPr/>
              <p:nvPr/>
            </p:nvSpPr>
            <p:spPr>
              <a:xfrm>
                <a:off x="9898442" y="161271"/>
                <a:ext cx="32834" cy="32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582" extrusionOk="0">
                    <a:moveTo>
                      <a:pt x="10800" y="19582"/>
                    </a:moveTo>
                    <a:cubicBezTo>
                      <a:pt x="16200" y="14782"/>
                      <a:pt x="21600" y="12382"/>
                      <a:pt x="21600" y="9982"/>
                    </a:cubicBezTo>
                    <a:cubicBezTo>
                      <a:pt x="21600" y="5182"/>
                      <a:pt x="16200" y="2782"/>
                      <a:pt x="10800" y="382"/>
                    </a:cubicBezTo>
                    <a:cubicBezTo>
                      <a:pt x="8100" y="-2018"/>
                      <a:pt x="0" y="7582"/>
                      <a:pt x="0" y="9982"/>
                    </a:cubicBezTo>
                    <a:cubicBezTo>
                      <a:pt x="2700" y="12382"/>
                      <a:pt x="8100" y="17182"/>
                      <a:pt x="10800" y="195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2" name="Freeform 2095"/>
              <p:cNvSpPr/>
              <p:nvPr/>
            </p:nvSpPr>
            <p:spPr>
              <a:xfrm>
                <a:off x="10073553" y="157912"/>
                <a:ext cx="29545" cy="32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19582" extrusionOk="0">
                    <a:moveTo>
                      <a:pt x="8100" y="19200"/>
                    </a:moveTo>
                    <a:cubicBezTo>
                      <a:pt x="13500" y="21600"/>
                      <a:pt x="21600" y="12000"/>
                      <a:pt x="18900" y="9600"/>
                    </a:cubicBezTo>
                    <a:cubicBezTo>
                      <a:pt x="16200" y="4800"/>
                      <a:pt x="13500" y="2400"/>
                      <a:pt x="8100" y="0"/>
                    </a:cubicBezTo>
                    <a:cubicBezTo>
                      <a:pt x="2700" y="4800"/>
                      <a:pt x="0" y="7200"/>
                      <a:pt x="0" y="12000"/>
                    </a:cubicBezTo>
                    <a:cubicBezTo>
                      <a:pt x="0" y="14400"/>
                      <a:pt x="5400" y="19200"/>
                      <a:pt x="8100" y="19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3" name="Freeform 2096"/>
              <p:cNvSpPr/>
              <p:nvPr/>
            </p:nvSpPr>
            <p:spPr>
              <a:xfrm>
                <a:off x="10231465" y="162602"/>
                <a:ext cx="32834" cy="28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18900" y="15429"/>
                      <a:pt x="21600" y="9257"/>
                    </a:cubicBezTo>
                    <a:cubicBezTo>
                      <a:pt x="18900" y="6171"/>
                      <a:pt x="16200" y="0"/>
                      <a:pt x="13500" y="0"/>
                    </a:cubicBezTo>
                    <a:cubicBezTo>
                      <a:pt x="8100" y="0"/>
                      <a:pt x="5400" y="6171"/>
                      <a:pt x="0" y="9257"/>
                    </a:cubicBezTo>
                    <a:cubicBezTo>
                      <a:pt x="5400" y="15429"/>
                      <a:pt x="81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4" name="Freeform 2097"/>
              <p:cNvSpPr/>
              <p:nvPr/>
            </p:nvSpPr>
            <p:spPr>
              <a:xfrm>
                <a:off x="10397427" y="161271"/>
                <a:ext cx="32601" cy="32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582" extrusionOk="0">
                    <a:moveTo>
                      <a:pt x="9982" y="19582"/>
                    </a:moveTo>
                    <a:cubicBezTo>
                      <a:pt x="14782" y="14782"/>
                      <a:pt x="19582" y="12382"/>
                      <a:pt x="19582" y="9982"/>
                    </a:cubicBezTo>
                    <a:cubicBezTo>
                      <a:pt x="17182" y="5182"/>
                      <a:pt x="14782" y="2782"/>
                      <a:pt x="9982" y="382"/>
                    </a:cubicBezTo>
                    <a:cubicBezTo>
                      <a:pt x="7582" y="-2018"/>
                      <a:pt x="-2018" y="7582"/>
                      <a:pt x="382" y="9982"/>
                    </a:cubicBezTo>
                    <a:cubicBezTo>
                      <a:pt x="2782" y="12382"/>
                      <a:pt x="5182" y="17182"/>
                      <a:pt x="9982" y="195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5" name="Freeform 2098"/>
              <p:cNvSpPr/>
              <p:nvPr/>
            </p:nvSpPr>
            <p:spPr>
              <a:xfrm>
                <a:off x="10555106" y="161201"/>
                <a:ext cx="37234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19436" extrusionOk="0">
                    <a:moveTo>
                      <a:pt x="19440" y="11336"/>
                    </a:moveTo>
                    <a:cubicBezTo>
                      <a:pt x="21600" y="5936"/>
                      <a:pt x="12960" y="-2164"/>
                      <a:pt x="10800" y="536"/>
                    </a:cubicBezTo>
                    <a:cubicBezTo>
                      <a:pt x="6480" y="3236"/>
                      <a:pt x="4320" y="5936"/>
                      <a:pt x="0" y="11336"/>
                    </a:cubicBezTo>
                    <a:cubicBezTo>
                      <a:pt x="6480" y="14036"/>
                      <a:pt x="8640" y="19436"/>
                      <a:pt x="10800" y="19436"/>
                    </a:cubicBezTo>
                    <a:cubicBezTo>
                      <a:pt x="15120" y="19436"/>
                      <a:pt x="17280" y="14036"/>
                      <a:pt x="1944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6" name="Freeform 2099"/>
              <p:cNvSpPr/>
              <p:nvPr/>
            </p:nvSpPr>
            <p:spPr>
              <a:xfrm>
                <a:off x="10722400" y="161201"/>
                <a:ext cx="32759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9436" extrusionOk="0">
                    <a:moveTo>
                      <a:pt x="19200" y="11336"/>
                    </a:moveTo>
                    <a:cubicBezTo>
                      <a:pt x="21600" y="5936"/>
                      <a:pt x="14400" y="-2164"/>
                      <a:pt x="9600" y="536"/>
                    </a:cubicBezTo>
                    <a:cubicBezTo>
                      <a:pt x="7200" y="3236"/>
                      <a:pt x="4800" y="5936"/>
                      <a:pt x="0" y="11336"/>
                    </a:cubicBezTo>
                    <a:cubicBezTo>
                      <a:pt x="4800" y="14036"/>
                      <a:pt x="7200" y="19436"/>
                      <a:pt x="12000" y="19436"/>
                    </a:cubicBezTo>
                    <a:cubicBezTo>
                      <a:pt x="14400" y="19436"/>
                      <a:pt x="192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7" name="Freeform 2100"/>
              <p:cNvSpPr/>
              <p:nvPr/>
            </p:nvSpPr>
            <p:spPr>
              <a:xfrm>
                <a:off x="10895947" y="162602"/>
                <a:ext cx="28144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600"/>
                    </a:moveTo>
                    <a:cubicBezTo>
                      <a:pt x="21600" y="4800"/>
                      <a:pt x="15429" y="2400"/>
                      <a:pt x="12343" y="0"/>
                    </a:cubicBezTo>
                    <a:cubicBezTo>
                      <a:pt x="9257" y="2400"/>
                      <a:pt x="3086" y="4800"/>
                      <a:pt x="0" y="9600"/>
                    </a:cubicBezTo>
                    <a:cubicBezTo>
                      <a:pt x="0" y="12000"/>
                      <a:pt x="6171" y="16800"/>
                      <a:pt x="12343" y="21600"/>
                    </a:cubicBezTo>
                    <a:cubicBezTo>
                      <a:pt x="18514" y="14400"/>
                      <a:pt x="21600" y="12000"/>
                      <a:pt x="21600" y="9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8" name="Freeform 2101"/>
              <p:cNvSpPr/>
              <p:nvPr/>
            </p:nvSpPr>
            <p:spPr>
              <a:xfrm>
                <a:off x="11058550" y="161271"/>
                <a:ext cx="32834" cy="326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582" extrusionOk="0">
                    <a:moveTo>
                      <a:pt x="13500" y="19582"/>
                    </a:moveTo>
                    <a:cubicBezTo>
                      <a:pt x="16200" y="14782"/>
                      <a:pt x="21600" y="12382"/>
                      <a:pt x="21600" y="7582"/>
                    </a:cubicBezTo>
                    <a:cubicBezTo>
                      <a:pt x="21600" y="5182"/>
                      <a:pt x="16200" y="382"/>
                      <a:pt x="10800" y="382"/>
                    </a:cubicBezTo>
                    <a:cubicBezTo>
                      <a:pt x="8100" y="-2018"/>
                      <a:pt x="0" y="7582"/>
                      <a:pt x="0" y="9982"/>
                    </a:cubicBezTo>
                    <a:cubicBezTo>
                      <a:pt x="2700" y="14782"/>
                      <a:pt x="8100" y="17182"/>
                      <a:pt x="13500" y="195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89" name="Freeform 2102"/>
              <p:cNvSpPr/>
              <p:nvPr/>
            </p:nvSpPr>
            <p:spPr>
              <a:xfrm>
                <a:off x="11221153" y="161201"/>
                <a:ext cx="32601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436" extrusionOk="0">
                    <a:moveTo>
                      <a:pt x="19200" y="11336"/>
                    </a:moveTo>
                    <a:cubicBezTo>
                      <a:pt x="21600" y="5936"/>
                      <a:pt x="12000" y="-2164"/>
                      <a:pt x="9600" y="536"/>
                    </a:cubicBezTo>
                    <a:cubicBezTo>
                      <a:pt x="4800" y="3236"/>
                      <a:pt x="2400" y="5936"/>
                      <a:pt x="0" y="11336"/>
                    </a:cubicBezTo>
                    <a:cubicBezTo>
                      <a:pt x="4800" y="14036"/>
                      <a:pt x="7200" y="19436"/>
                      <a:pt x="12000" y="19436"/>
                    </a:cubicBezTo>
                    <a:cubicBezTo>
                      <a:pt x="14400" y="19436"/>
                      <a:pt x="19200" y="14036"/>
                      <a:pt x="1920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0" name="Freeform 2103"/>
              <p:cNvSpPr/>
              <p:nvPr/>
            </p:nvSpPr>
            <p:spPr>
              <a:xfrm>
                <a:off x="12163936" y="4104156"/>
                <a:ext cx="17721" cy="609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5300" h="21600" extrusionOk="0">
                    <a:moveTo>
                      <a:pt x="11700" y="21600"/>
                    </a:moveTo>
                    <a:cubicBezTo>
                      <a:pt x="11700" y="20160"/>
                      <a:pt x="15300" y="18720"/>
                      <a:pt x="15300" y="17280"/>
                    </a:cubicBezTo>
                    <a:cubicBezTo>
                      <a:pt x="15300" y="14400"/>
                      <a:pt x="15300" y="12960"/>
                      <a:pt x="15300" y="11520"/>
                    </a:cubicBezTo>
                    <a:cubicBezTo>
                      <a:pt x="15300" y="10080"/>
                      <a:pt x="15300" y="8640"/>
                      <a:pt x="15300" y="8640"/>
                    </a:cubicBezTo>
                    <a:cubicBezTo>
                      <a:pt x="11700" y="5760"/>
                      <a:pt x="18900" y="2880"/>
                      <a:pt x="11700" y="0"/>
                    </a:cubicBezTo>
                    <a:cubicBezTo>
                      <a:pt x="8100" y="2880"/>
                      <a:pt x="900" y="5760"/>
                      <a:pt x="900" y="8640"/>
                    </a:cubicBezTo>
                    <a:cubicBezTo>
                      <a:pt x="900" y="11520"/>
                      <a:pt x="-2700" y="14400"/>
                      <a:pt x="4500" y="17280"/>
                    </a:cubicBezTo>
                    <a:cubicBezTo>
                      <a:pt x="8100" y="18720"/>
                      <a:pt x="8100" y="20160"/>
                      <a:pt x="117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1" name="Freeform 2104"/>
              <p:cNvSpPr/>
              <p:nvPr/>
            </p:nvSpPr>
            <p:spPr>
              <a:xfrm>
                <a:off x="11386882" y="157912"/>
                <a:ext cx="2814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343" y="21600"/>
                    </a:moveTo>
                    <a:cubicBezTo>
                      <a:pt x="15429" y="18900"/>
                      <a:pt x="21600" y="16200"/>
                      <a:pt x="21600" y="10800"/>
                    </a:cubicBezTo>
                    <a:cubicBezTo>
                      <a:pt x="21600" y="8100"/>
                      <a:pt x="18514" y="5400"/>
                      <a:pt x="12343" y="0"/>
                    </a:cubicBezTo>
                    <a:cubicBezTo>
                      <a:pt x="6171" y="5400"/>
                      <a:pt x="0" y="8100"/>
                      <a:pt x="0" y="10800"/>
                    </a:cubicBezTo>
                    <a:cubicBezTo>
                      <a:pt x="3086" y="16200"/>
                      <a:pt x="9257" y="18900"/>
                      <a:pt x="1234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2" name="Freeform 2105"/>
              <p:cNvSpPr/>
              <p:nvPr/>
            </p:nvSpPr>
            <p:spPr>
              <a:xfrm>
                <a:off x="154785" y="1649479"/>
                <a:ext cx="37233" cy="281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19436" extrusionOk="0">
                    <a:moveTo>
                      <a:pt x="10800" y="18900"/>
                    </a:moveTo>
                    <a:cubicBezTo>
                      <a:pt x="12960" y="21600"/>
                      <a:pt x="21600" y="13500"/>
                      <a:pt x="19440" y="8100"/>
                    </a:cubicBezTo>
                    <a:cubicBezTo>
                      <a:pt x="17280" y="5400"/>
                      <a:pt x="15120" y="0"/>
                      <a:pt x="10800" y="0"/>
                    </a:cubicBezTo>
                    <a:cubicBezTo>
                      <a:pt x="8640" y="0"/>
                      <a:pt x="4320" y="2700"/>
                      <a:pt x="0" y="8100"/>
                    </a:cubicBezTo>
                    <a:cubicBezTo>
                      <a:pt x="4320" y="13500"/>
                      <a:pt x="6480" y="16200"/>
                      <a:pt x="10800" y="18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3" name="Freeform 2106"/>
              <p:cNvSpPr/>
              <p:nvPr/>
            </p:nvSpPr>
            <p:spPr>
              <a:xfrm>
                <a:off x="11557303" y="162602"/>
                <a:ext cx="32834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600"/>
                    </a:moveTo>
                    <a:cubicBezTo>
                      <a:pt x="21600" y="4800"/>
                      <a:pt x="16200" y="2400"/>
                      <a:pt x="10800" y="0"/>
                    </a:cubicBezTo>
                    <a:cubicBezTo>
                      <a:pt x="8100" y="2400"/>
                      <a:pt x="2700" y="4800"/>
                      <a:pt x="0" y="9600"/>
                    </a:cubicBezTo>
                    <a:cubicBezTo>
                      <a:pt x="0" y="12000"/>
                      <a:pt x="5400" y="16800"/>
                      <a:pt x="10800" y="21600"/>
                    </a:cubicBezTo>
                    <a:cubicBezTo>
                      <a:pt x="16200" y="14400"/>
                      <a:pt x="21600" y="12000"/>
                      <a:pt x="21600" y="9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4" name="Freeform 2107"/>
              <p:cNvSpPr/>
              <p:nvPr/>
            </p:nvSpPr>
            <p:spPr>
              <a:xfrm>
                <a:off x="4948439" y="323642"/>
                <a:ext cx="31271" cy="375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600"/>
                    </a:moveTo>
                    <a:cubicBezTo>
                      <a:pt x="18900" y="7200"/>
                      <a:pt x="16200" y="2400"/>
                      <a:pt x="10800" y="0"/>
                    </a:cubicBezTo>
                    <a:cubicBezTo>
                      <a:pt x="8100" y="2400"/>
                      <a:pt x="2700" y="7200"/>
                      <a:pt x="0" y="9600"/>
                    </a:cubicBezTo>
                    <a:cubicBezTo>
                      <a:pt x="0" y="12000"/>
                      <a:pt x="5400" y="16800"/>
                      <a:pt x="10800" y="21600"/>
                    </a:cubicBezTo>
                    <a:cubicBezTo>
                      <a:pt x="16200" y="16800"/>
                      <a:pt x="21600" y="12000"/>
                      <a:pt x="21600" y="9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5" name="Freeform 2108"/>
              <p:cNvSpPr/>
              <p:nvPr/>
            </p:nvSpPr>
            <p:spPr>
              <a:xfrm>
                <a:off x="5106351" y="323642"/>
                <a:ext cx="372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21600" extrusionOk="0">
                    <a:moveTo>
                      <a:pt x="10800" y="21600"/>
                    </a:moveTo>
                    <a:cubicBezTo>
                      <a:pt x="12960" y="21600"/>
                      <a:pt x="21600" y="13500"/>
                      <a:pt x="19440" y="10800"/>
                    </a:cubicBezTo>
                    <a:cubicBezTo>
                      <a:pt x="17280" y="5400"/>
                      <a:pt x="15120" y="0"/>
                      <a:pt x="10800" y="0"/>
                    </a:cubicBezTo>
                    <a:cubicBezTo>
                      <a:pt x="8640" y="0"/>
                      <a:pt x="6480" y="5400"/>
                      <a:pt x="0" y="10800"/>
                    </a:cubicBezTo>
                    <a:cubicBezTo>
                      <a:pt x="4320" y="13500"/>
                      <a:pt x="6480" y="189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6" name="Freeform 2109"/>
              <p:cNvSpPr/>
              <p:nvPr/>
            </p:nvSpPr>
            <p:spPr>
              <a:xfrm>
                <a:off x="5272081" y="323642"/>
                <a:ext cx="32834" cy="29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43" extrusionOk="0">
                    <a:moveTo>
                      <a:pt x="10800" y="18900"/>
                    </a:moveTo>
                    <a:cubicBezTo>
                      <a:pt x="16200" y="18900"/>
                      <a:pt x="18900" y="13500"/>
                      <a:pt x="21600" y="10800"/>
                    </a:cubicBezTo>
                    <a:cubicBezTo>
                      <a:pt x="18900" y="5400"/>
                      <a:pt x="16200" y="0"/>
                      <a:pt x="13500" y="0"/>
                    </a:cubicBezTo>
                    <a:cubicBezTo>
                      <a:pt x="8100" y="0"/>
                      <a:pt x="5400" y="5400"/>
                      <a:pt x="0" y="10800"/>
                    </a:cubicBezTo>
                    <a:cubicBezTo>
                      <a:pt x="5400" y="13500"/>
                      <a:pt x="8100" y="21600"/>
                      <a:pt x="10800" y="18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7" name="Freeform 2110"/>
              <p:cNvSpPr/>
              <p:nvPr/>
            </p:nvSpPr>
            <p:spPr>
              <a:xfrm>
                <a:off x="5442501" y="323642"/>
                <a:ext cx="35961" cy="281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2343"/>
                    </a:moveTo>
                    <a:cubicBezTo>
                      <a:pt x="21600" y="9257"/>
                      <a:pt x="14400" y="0"/>
                      <a:pt x="12000" y="0"/>
                    </a:cubicBezTo>
                    <a:cubicBezTo>
                      <a:pt x="7200" y="3086"/>
                      <a:pt x="4800" y="6171"/>
                      <a:pt x="0" y="12343"/>
                    </a:cubicBezTo>
                    <a:cubicBezTo>
                      <a:pt x="4800" y="18514"/>
                      <a:pt x="7200" y="21600"/>
                      <a:pt x="12000" y="21600"/>
                    </a:cubicBezTo>
                    <a:cubicBezTo>
                      <a:pt x="14400" y="21600"/>
                      <a:pt x="19200" y="18514"/>
                      <a:pt x="21600" y="12343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8" name="Freeform 2111"/>
              <p:cNvSpPr/>
              <p:nvPr/>
            </p:nvSpPr>
            <p:spPr>
              <a:xfrm>
                <a:off x="5605104" y="323642"/>
                <a:ext cx="35961" cy="298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618" extrusionOk="0">
                    <a:moveTo>
                      <a:pt x="21600" y="10800"/>
                    </a:moveTo>
                    <a:cubicBezTo>
                      <a:pt x="19200" y="8100"/>
                      <a:pt x="14400" y="2700"/>
                      <a:pt x="12000" y="0"/>
                    </a:cubicBezTo>
                    <a:cubicBezTo>
                      <a:pt x="9600" y="0"/>
                      <a:pt x="4800" y="5400"/>
                      <a:pt x="0" y="10800"/>
                    </a:cubicBezTo>
                    <a:cubicBezTo>
                      <a:pt x="4800" y="16200"/>
                      <a:pt x="9600" y="21600"/>
                      <a:pt x="12000" y="18900"/>
                    </a:cubicBezTo>
                    <a:cubicBezTo>
                      <a:pt x="14400" y="18900"/>
                      <a:pt x="19200" y="135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199" name="Freeform 2112"/>
              <p:cNvSpPr/>
              <p:nvPr/>
            </p:nvSpPr>
            <p:spPr>
              <a:xfrm>
                <a:off x="5770834" y="323874"/>
                <a:ext cx="32601" cy="296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7820" extrusionOk="0">
                    <a:moveTo>
                      <a:pt x="19200" y="9982"/>
                    </a:moveTo>
                    <a:cubicBezTo>
                      <a:pt x="21600" y="7582"/>
                      <a:pt x="12000" y="-2018"/>
                      <a:pt x="9600" y="382"/>
                    </a:cubicBezTo>
                    <a:cubicBezTo>
                      <a:pt x="7200" y="2782"/>
                      <a:pt x="2400" y="5182"/>
                      <a:pt x="0" y="9982"/>
                    </a:cubicBezTo>
                    <a:cubicBezTo>
                      <a:pt x="4800" y="14782"/>
                      <a:pt x="7200" y="19582"/>
                      <a:pt x="9600" y="17182"/>
                    </a:cubicBezTo>
                    <a:cubicBezTo>
                      <a:pt x="14400" y="17182"/>
                      <a:pt x="16800" y="14782"/>
                      <a:pt x="19200" y="99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0" name="Freeform 2113"/>
              <p:cNvSpPr/>
              <p:nvPr/>
            </p:nvSpPr>
            <p:spPr>
              <a:xfrm>
                <a:off x="5936638" y="323642"/>
                <a:ext cx="29827" cy="375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915" h="21600" extrusionOk="0">
                    <a:moveTo>
                      <a:pt x="10077" y="21600"/>
                    </a:moveTo>
                    <a:cubicBezTo>
                      <a:pt x="14877" y="16800"/>
                      <a:pt x="19677" y="12000"/>
                      <a:pt x="17277" y="9600"/>
                    </a:cubicBezTo>
                    <a:cubicBezTo>
                      <a:pt x="17277" y="4800"/>
                      <a:pt x="12477" y="2400"/>
                      <a:pt x="10077" y="0"/>
                    </a:cubicBezTo>
                    <a:cubicBezTo>
                      <a:pt x="5277" y="0"/>
                      <a:pt x="-1923" y="7200"/>
                      <a:pt x="477" y="12000"/>
                    </a:cubicBezTo>
                    <a:cubicBezTo>
                      <a:pt x="2877" y="14400"/>
                      <a:pt x="7677" y="16800"/>
                      <a:pt x="10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1" name="Freeform 2114"/>
              <p:cNvSpPr/>
              <p:nvPr/>
            </p:nvSpPr>
            <p:spPr>
              <a:xfrm>
                <a:off x="6103856" y="323642"/>
                <a:ext cx="35962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00" y="21600"/>
                    </a:moveTo>
                    <a:cubicBezTo>
                      <a:pt x="14400" y="21600"/>
                      <a:pt x="21600" y="13500"/>
                      <a:pt x="21600" y="10800"/>
                    </a:cubicBezTo>
                    <a:cubicBezTo>
                      <a:pt x="19200" y="5400"/>
                      <a:pt x="14400" y="0"/>
                      <a:pt x="12000" y="0"/>
                    </a:cubicBezTo>
                    <a:cubicBezTo>
                      <a:pt x="9600" y="0"/>
                      <a:pt x="4800" y="5400"/>
                      <a:pt x="0" y="10800"/>
                    </a:cubicBezTo>
                    <a:cubicBezTo>
                      <a:pt x="4800" y="13500"/>
                      <a:pt x="7200" y="18900"/>
                      <a:pt x="12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2" name="Freeform 2115"/>
              <p:cNvSpPr/>
              <p:nvPr/>
            </p:nvSpPr>
            <p:spPr>
              <a:xfrm>
                <a:off x="6264896" y="323642"/>
                <a:ext cx="37524" cy="298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618" extrusionOk="0">
                    <a:moveTo>
                      <a:pt x="21600" y="10800"/>
                    </a:moveTo>
                    <a:cubicBezTo>
                      <a:pt x="19200" y="8100"/>
                      <a:pt x="16800" y="2700"/>
                      <a:pt x="12000" y="0"/>
                    </a:cubicBezTo>
                    <a:cubicBezTo>
                      <a:pt x="9600" y="0"/>
                      <a:pt x="4800" y="5400"/>
                      <a:pt x="0" y="10800"/>
                    </a:cubicBezTo>
                    <a:cubicBezTo>
                      <a:pt x="4800" y="16200"/>
                      <a:pt x="9600" y="21600"/>
                      <a:pt x="12000" y="18900"/>
                    </a:cubicBezTo>
                    <a:cubicBezTo>
                      <a:pt x="16800" y="18900"/>
                      <a:pt x="19200" y="135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3" name="Freeform 2116"/>
              <p:cNvSpPr/>
              <p:nvPr/>
            </p:nvSpPr>
            <p:spPr>
              <a:xfrm>
                <a:off x="6432189" y="323874"/>
                <a:ext cx="32759" cy="296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17820" extrusionOk="0">
                    <a:moveTo>
                      <a:pt x="19200" y="9982"/>
                    </a:moveTo>
                    <a:cubicBezTo>
                      <a:pt x="21600" y="7582"/>
                      <a:pt x="14400" y="-2018"/>
                      <a:pt x="9600" y="382"/>
                    </a:cubicBezTo>
                    <a:cubicBezTo>
                      <a:pt x="7200" y="2782"/>
                      <a:pt x="4800" y="5182"/>
                      <a:pt x="0" y="9982"/>
                    </a:cubicBezTo>
                    <a:cubicBezTo>
                      <a:pt x="4800" y="14782"/>
                      <a:pt x="7200" y="19582"/>
                      <a:pt x="12000" y="17182"/>
                    </a:cubicBezTo>
                    <a:cubicBezTo>
                      <a:pt x="14400" y="17182"/>
                      <a:pt x="19200" y="14782"/>
                      <a:pt x="19200" y="99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4" name="Freeform 2117"/>
              <p:cNvSpPr/>
              <p:nvPr/>
            </p:nvSpPr>
            <p:spPr>
              <a:xfrm>
                <a:off x="2304581" y="822394"/>
                <a:ext cx="35961" cy="29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43" extrusionOk="0">
                    <a:moveTo>
                      <a:pt x="12000" y="18900"/>
                    </a:moveTo>
                    <a:cubicBezTo>
                      <a:pt x="14400" y="21600"/>
                      <a:pt x="21600" y="13500"/>
                      <a:pt x="21600" y="10800"/>
                    </a:cubicBezTo>
                    <a:cubicBezTo>
                      <a:pt x="19200" y="5400"/>
                      <a:pt x="14400" y="0"/>
                      <a:pt x="12000" y="0"/>
                    </a:cubicBezTo>
                    <a:cubicBezTo>
                      <a:pt x="9600" y="0"/>
                      <a:pt x="4800" y="5400"/>
                      <a:pt x="0" y="8100"/>
                    </a:cubicBezTo>
                    <a:cubicBezTo>
                      <a:pt x="4800" y="13500"/>
                      <a:pt x="7200" y="18900"/>
                      <a:pt x="12000" y="18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5" name="Freeform 2118"/>
              <p:cNvSpPr/>
              <p:nvPr/>
            </p:nvSpPr>
            <p:spPr>
              <a:xfrm>
                <a:off x="1643225" y="1149325"/>
                <a:ext cx="35962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436" extrusionOk="0">
                    <a:moveTo>
                      <a:pt x="12000" y="19436"/>
                    </a:moveTo>
                    <a:cubicBezTo>
                      <a:pt x="14400" y="19436"/>
                      <a:pt x="19200" y="14036"/>
                      <a:pt x="21600" y="11336"/>
                    </a:cubicBezTo>
                    <a:cubicBezTo>
                      <a:pt x="21600" y="5936"/>
                      <a:pt x="14400" y="-2164"/>
                      <a:pt x="9600" y="536"/>
                    </a:cubicBezTo>
                    <a:cubicBezTo>
                      <a:pt x="7200" y="536"/>
                      <a:pt x="4800" y="5936"/>
                      <a:pt x="0" y="11336"/>
                    </a:cubicBezTo>
                    <a:cubicBezTo>
                      <a:pt x="4800" y="14036"/>
                      <a:pt x="9600" y="19436"/>
                      <a:pt x="12000" y="194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6" name="Freeform 2119"/>
              <p:cNvSpPr/>
              <p:nvPr/>
            </p:nvSpPr>
            <p:spPr>
              <a:xfrm>
                <a:off x="1485313" y="1146036"/>
                <a:ext cx="28149" cy="340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43" h="19582" extrusionOk="0">
                    <a:moveTo>
                      <a:pt x="8100" y="0"/>
                    </a:moveTo>
                    <a:cubicBezTo>
                      <a:pt x="5400" y="4800"/>
                      <a:pt x="0" y="7200"/>
                      <a:pt x="0" y="12000"/>
                    </a:cubicBezTo>
                    <a:cubicBezTo>
                      <a:pt x="0" y="14400"/>
                      <a:pt x="5400" y="16800"/>
                      <a:pt x="10800" y="19200"/>
                    </a:cubicBezTo>
                    <a:cubicBezTo>
                      <a:pt x="13500" y="21600"/>
                      <a:pt x="21600" y="12000"/>
                      <a:pt x="18900" y="9600"/>
                    </a:cubicBezTo>
                    <a:cubicBezTo>
                      <a:pt x="16200" y="4800"/>
                      <a:pt x="13500" y="2400"/>
                      <a:pt x="81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7" name="Freeform 2120"/>
              <p:cNvSpPr/>
              <p:nvPr/>
            </p:nvSpPr>
            <p:spPr>
              <a:xfrm>
                <a:off x="1307075" y="1150727"/>
                <a:ext cx="37234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19436" extrusionOk="0">
                    <a:moveTo>
                      <a:pt x="10800" y="18900"/>
                    </a:moveTo>
                    <a:cubicBezTo>
                      <a:pt x="12960" y="21600"/>
                      <a:pt x="21600" y="13500"/>
                      <a:pt x="19440" y="8100"/>
                    </a:cubicBezTo>
                    <a:cubicBezTo>
                      <a:pt x="17280" y="5400"/>
                      <a:pt x="15120" y="0"/>
                      <a:pt x="10800" y="0"/>
                    </a:cubicBezTo>
                    <a:cubicBezTo>
                      <a:pt x="8640" y="0"/>
                      <a:pt x="6480" y="5400"/>
                      <a:pt x="0" y="8100"/>
                    </a:cubicBezTo>
                    <a:cubicBezTo>
                      <a:pt x="4320" y="13500"/>
                      <a:pt x="6480" y="16200"/>
                      <a:pt x="10800" y="189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8" name="Freeform 2121"/>
              <p:cNvSpPr/>
              <p:nvPr/>
            </p:nvSpPr>
            <p:spPr>
              <a:xfrm>
                <a:off x="1144473" y="1149325"/>
                <a:ext cx="37233" cy="29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19436" extrusionOk="0">
                    <a:moveTo>
                      <a:pt x="19440" y="11336"/>
                    </a:moveTo>
                    <a:cubicBezTo>
                      <a:pt x="21600" y="5936"/>
                      <a:pt x="12960" y="-2164"/>
                      <a:pt x="10800" y="536"/>
                    </a:cubicBezTo>
                    <a:cubicBezTo>
                      <a:pt x="6480" y="536"/>
                      <a:pt x="4320" y="5936"/>
                      <a:pt x="0" y="8636"/>
                    </a:cubicBezTo>
                    <a:cubicBezTo>
                      <a:pt x="4320" y="14036"/>
                      <a:pt x="6480" y="19436"/>
                      <a:pt x="10800" y="19436"/>
                    </a:cubicBezTo>
                    <a:cubicBezTo>
                      <a:pt x="12960" y="19436"/>
                      <a:pt x="17280" y="14036"/>
                      <a:pt x="19440" y="1133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09" name="Freeform 2122"/>
              <p:cNvSpPr/>
              <p:nvPr/>
            </p:nvSpPr>
            <p:spPr>
              <a:xfrm>
                <a:off x="986560" y="1142909"/>
                <a:ext cx="28139" cy="373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19869" extrusionOk="0">
                    <a:moveTo>
                      <a:pt x="0" y="10800"/>
                    </a:moveTo>
                    <a:cubicBezTo>
                      <a:pt x="0" y="15120"/>
                      <a:pt x="5400" y="17280"/>
                      <a:pt x="8100" y="19440"/>
                    </a:cubicBezTo>
                    <a:cubicBezTo>
                      <a:pt x="13500" y="21600"/>
                      <a:pt x="21600" y="15120"/>
                      <a:pt x="18900" y="10800"/>
                    </a:cubicBezTo>
                    <a:cubicBezTo>
                      <a:pt x="18900" y="8640"/>
                      <a:pt x="13500" y="4320"/>
                      <a:pt x="10800" y="0"/>
                    </a:cubicBezTo>
                    <a:cubicBezTo>
                      <a:pt x="5400" y="4320"/>
                      <a:pt x="0" y="8640"/>
                      <a:pt x="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0" name="Freeform 2123"/>
              <p:cNvSpPr/>
              <p:nvPr/>
            </p:nvSpPr>
            <p:spPr>
              <a:xfrm>
                <a:off x="816140" y="1150727"/>
                <a:ext cx="35961" cy="281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000" y="21600"/>
                    </a:moveTo>
                    <a:cubicBezTo>
                      <a:pt x="16800" y="18514"/>
                      <a:pt x="19200" y="12343"/>
                      <a:pt x="21600" y="9257"/>
                    </a:cubicBezTo>
                    <a:cubicBezTo>
                      <a:pt x="19200" y="6171"/>
                      <a:pt x="16800" y="0"/>
                      <a:pt x="12000" y="0"/>
                    </a:cubicBezTo>
                    <a:cubicBezTo>
                      <a:pt x="9600" y="0"/>
                      <a:pt x="4800" y="6171"/>
                      <a:pt x="0" y="9257"/>
                    </a:cubicBezTo>
                    <a:cubicBezTo>
                      <a:pt x="4800" y="15429"/>
                      <a:pt x="9600" y="21600"/>
                      <a:pt x="120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1" name="Freeform 2124"/>
              <p:cNvSpPr/>
              <p:nvPr/>
            </p:nvSpPr>
            <p:spPr>
              <a:xfrm>
                <a:off x="651907" y="1149542"/>
                <a:ext cx="30959" cy="340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820" h="19582" extrusionOk="0">
                    <a:moveTo>
                      <a:pt x="17438" y="9982"/>
                    </a:moveTo>
                    <a:cubicBezTo>
                      <a:pt x="19838" y="7582"/>
                      <a:pt x="10238" y="-2018"/>
                      <a:pt x="7838" y="382"/>
                    </a:cubicBezTo>
                    <a:cubicBezTo>
                      <a:pt x="5438" y="382"/>
                      <a:pt x="638" y="5182"/>
                      <a:pt x="638" y="7582"/>
                    </a:cubicBezTo>
                    <a:cubicBezTo>
                      <a:pt x="-1762" y="12382"/>
                      <a:pt x="3038" y="14782"/>
                      <a:pt x="7838" y="19582"/>
                    </a:cubicBezTo>
                    <a:cubicBezTo>
                      <a:pt x="12638" y="14782"/>
                      <a:pt x="15038" y="12382"/>
                      <a:pt x="17438" y="99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2" name="Freeform 2125"/>
              <p:cNvSpPr/>
              <p:nvPr/>
            </p:nvSpPr>
            <p:spPr>
              <a:xfrm>
                <a:off x="11552612" y="323874"/>
                <a:ext cx="37525" cy="296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820" extrusionOk="0">
                    <a:moveTo>
                      <a:pt x="21600" y="9982"/>
                    </a:moveTo>
                    <a:cubicBezTo>
                      <a:pt x="21600" y="7582"/>
                      <a:pt x="14400" y="-2018"/>
                      <a:pt x="12000" y="382"/>
                    </a:cubicBezTo>
                    <a:cubicBezTo>
                      <a:pt x="7200" y="2782"/>
                      <a:pt x="4800" y="5182"/>
                      <a:pt x="0" y="9982"/>
                    </a:cubicBezTo>
                    <a:cubicBezTo>
                      <a:pt x="4800" y="14782"/>
                      <a:pt x="9600" y="19582"/>
                      <a:pt x="12000" y="17182"/>
                    </a:cubicBezTo>
                    <a:cubicBezTo>
                      <a:pt x="14400" y="17182"/>
                      <a:pt x="19200" y="14782"/>
                      <a:pt x="21600" y="998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3" name="Freeform 2126"/>
              <p:cNvSpPr/>
              <p:nvPr/>
            </p:nvSpPr>
            <p:spPr>
              <a:xfrm>
                <a:off x="11719905" y="323642"/>
                <a:ext cx="32602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21600" extrusionOk="0">
                    <a:moveTo>
                      <a:pt x="9600" y="21600"/>
                    </a:moveTo>
                    <a:cubicBezTo>
                      <a:pt x="12000" y="21600"/>
                      <a:pt x="21600" y="13500"/>
                      <a:pt x="19200" y="10800"/>
                    </a:cubicBezTo>
                    <a:cubicBezTo>
                      <a:pt x="16800" y="5400"/>
                      <a:pt x="14400" y="0"/>
                      <a:pt x="9600" y="0"/>
                    </a:cubicBezTo>
                    <a:cubicBezTo>
                      <a:pt x="7200" y="0"/>
                      <a:pt x="4800" y="5400"/>
                      <a:pt x="0" y="10800"/>
                    </a:cubicBezTo>
                    <a:cubicBezTo>
                      <a:pt x="2400" y="13500"/>
                      <a:pt x="4800" y="18900"/>
                      <a:pt x="9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4" name="Freeform 2127"/>
              <p:cNvSpPr/>
              <p:nvPr/>
            </p:nvSpPr>
            <p:spPr>
              <a:xfrm>
                <a:off x="11880945" y="323642"/>
                <a:ext cx="34183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21600" extrusionOk="0">
                    <a:moveTo>
                      <a:pt x="9600" y="21600"/>
                    </a:moveTo>
                    <a:cubicBezTo>
                      <a:pt x="14400" y="21600"/>
                      <a:pt x="21600" y="13500"/>
                      <a:pt x="19200" y="10800"/>
                    </a:cubicBezTo>
                    <a:cubicBezTo>
                      <a:pt x="19200" y="5400"/>
                      <a:pt x="14400" y="0"/>
                      <a:pt x="12000" y="0"/>
                    </a:cubicBezTo>
                    <a:cubicBezTo>
                      <a:pt x="7200" y="0"/>
                      <a:pt x="4800" y="5400"/>
                      <a:pt x="0" y="10800"/>
                    </a:cubicBezTo>
                    <a:cubicBezTo>
                      <a:pt x="4800" y="13500"/>
                      <a:pt x="7200" y="18900"/>
                      <a:pt x="96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5" name="Freeform 2128"/>
              <p:cNvSpPr/>
              <p:nvPr/>
            </p:nvSpPr>
            <p:spPr>
              <a:xfrm>
                <a:off x="12043547" y="323716"/>
                <a:ext cx="37525" cy="298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915" extrusionOk="0">
                    <a:moveTo>
                      <a:pt x="21600" y="10077"/>
                    </a:moveTo>
                    <a:cubicBezTo>
                      <a:pt x="21600" y="5277"/>
                      <a:pt x="14400" y="-1923"/>
                      <a:pt x="9600" y="477"/>
                    </a:cubicBezTo>
                    <a:cubicBezTo>
                      <a:pt x="7200" y="2877"/>
                      <a:pt x="4800" y="7677"/>
                      <a:pt x="0" y="10077"/>
                    </a:cubicBezTo>
                    <a:cubicBezTo>
                      <a:pt x="4800" y="14877"/>
                      <a:pt x="9600" y="19677"/>
                      <a:pt x="12000" y="17277"/>
                    </a:cubicBezTo>
                    <a:cubicBezTo>
                      <a:pt x="14400" y="17277"/>
                      <a:pt x="19200" y="12477"/>
                      <a:pt x="21600" y="1007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6" name="Freeform 2129"/>
              <p:cNvSpPr/>
              <p:nvPr/>
            </p:nvSpPr>
            <p:spPr>
              <a:xfrm>
                <a:off x="3463125" y="489371"/>
                <a:ext cx="29546" cy="375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21600" extrusionOk="0">
                    <a:moveTo>
                      <a:pt x="8100" y="21600"/>
                    </a:moveTo>
                    <a:cubicBezTo>
                      <a:pt x="13500" y="21600"/>
                      <a:pt x="21600" y="14400"/>
                      <a:pt x="18900" y="12000"/>
                    </a:cubicBezTo>
                    <a:cubicBezTo>
                      <a:pt x="16200" y="7200"/>
                      <a:pt x="13500" y="4800"/>
                      <a:pt x="8100" y="0"/>
                    </a:cubicBezTo>
                    <a:cubicBezTo>
                      <a:pt x="2700" y="4800"/>
                      <a:pt x="0" y="9600"/>
                      <a:pt x="0" y="12000"/>
                    </a:cubicBezTo>
                    <a:cubicBezTo>
                      <a:pt x="0" y="16800"/>
                      <a:pt x="5400" y="19200"/>
                      <a:pt x="81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7" name="Freeform 2130"/>
              <p:cNvSpPr/>
              <p:nvPr/>
            </p:nvSpPr>
            <p:spPr>
              <a:xfrm>
                <a:off x="3625728" y="489371"/>
                <a:ext cx="28144" cy="375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343" y="21600"/>
                    </a:moveTo>
                    <a:cubicBezTo>
                      <a:pt x="15429" y="19200"/>
                      <a:pt x="21600" y="14400"/>
                      <a:pt x="21600" y="12000"/>
                    </a:cubicBezTo>
                    <a:cubicBezTo>
                      <a:pt x="21600" y="9600"/>
                      <a:pt x="15429" y="4800"/>
                      <a:pt x="12343" y="0"/>
                    </a:cubicBezTo>
                    <a:cubicBezTo>
                      <a:pt x="6171" y="4800"/>
                      <a:pt x="0" y="9600"/>
                      <a:pt x="0" y="12000"/>
                    </a:cubicBezTo>
                    <a:cubicBezTo>
                      <a:pt x="3086" y="14400"/>
                      <a:pt x="6171" y="19200"/>
                      <a:pt x="1234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8" name="Freeform 2131"/>
              <p:cNvSpPr/>
              <p:nvPr/>
            </p:nvSpPr>
            <p:spPr>
              <a:xfrm>
                <a:off x="3791458" y="494062"/>
                <a:ext cx="37525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8100"/>
                      <a:pt x="12000" y="0"/>
                      <a:pt x="9600" y="0"/>
                    </a:cubicBezTo>
                    <a:cubicBezTo>
                      <a:pt x="7200" y="2700"/>
                      <a:pt x="4800" y="8100"/>
                      <a:pt x="0" y="13500"/>
                    </a:cubicBezTo>
                    <a:cubicBezTo>
                      <a:pt x="4800" y="16200"/>
                      <a:pt x="9600" y="21600"/>
                      <a:pt x="12000" y="21600"/>
                    </a:cubicBezTo>
                    <a:cubicBezTo>
                      <a:pt x="14400" y="21600"/>
                      <a:pt x="19200" y="162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19" name="Freeform 2132"/>
              <p:cNvSpPr/>
              <p:nvPr/>
            </p:nvSpPr>
            <p:spPr>
              <a:xfrm>
                <a:off x="3958751" y="494062"/>
                <a:ext cx="32834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16800"/>
                      <a:pt x="21600" y="12000"/>
                      <a:pt x="21600" y="9600"/>
                    </a:cubicBezTo>
                    <a:cubicBezTo>
                      <a:pt x="21600" y="7200"/>
                      <a:pt x="16200" y="2400"/>
                      <a:pt x="10800" y="0"/>
                    </a:cubicBezTo>
                    <a:cubicBezTo>
                      <a:pt x="8100" y="0"/>
                      <a:pt x="0" y="7200"/>
                      <a:pt x="0" y="12000"/>
                    </a:cubicBezTo>
                    <a:cubicBezTo>
                      <a:pt x="2700" y="14400"/>
                      <a:pt x="8100" y="168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0" name="Freeform 2133"/>
              <p:cNvSpPr/>
              <p:nvPr/>
            </p:nvSpPr>
            <p:spPr>
              <a:xfrm>
                <a:off x="4124481" y="489371"/>
                <a:ext cx="29383" cy="372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330" h="19784" extrusionOk="0">
                    <a:moveTo>
                      <a:pt x="8100" y="19440"/>
                    </a:moveTo>
                    <a:cubicBezTo>
                      <a:pt x="10800" y="21600"/>
                      <a:pt x="21600" y="12960"/>
                      <a:pt x="18900" y="10800"/>
                    </a:cubicBezTo>
                    <a:cubicBezTo>
                      <a:pt x="18900" y="6480"/>
                      <a:pt x="13500" y="4320"/>
                      <a:pt x="8100" y="0"/>
                    </a:cubicBezTo>
                    <a:cubicBezTo>
                      <a:pt x="5400" y="4320"/>
                      <a:pt x="0" y="8640"/>
                      <a:pt x="0" y="10800"/>
                    </a:cubicBezTo>
                    <a:cubicBezTo>
                      <a:pt x="0" y="12960"/>
                      <a:pt x="5400" y="17280"/>
                      <a:pt x="8100" y="194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1" name="Freeform 2134"/>
              <p:cNvSpPr/>
              <p:nvPr/>
            </p:nvSpPr>
            <p:spPr>
              <a:xfrm>
                <a:off x="4285682" y="494062"/>
                <a:ext cx="29545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21600" extrusionOk="0">
                    <a:moveTo>
                      <a:pt x="11336" y="21600"/>
                    </a:moveTo>
                    <a:cubicBezTo>
                      <a:pt x="16736" y="16800"/>
                      <a:pt x="19436" y="12000"/>
                      <a:pt x="19436" y="9600"/>
                    </a:cubicBezTo>
                    <a:cubicBezTo>
                      <a:pt x="19436" y="7200"/>
                      <a:pt x="14036" y="2400"/>
                      <a:pt x="11336" y="0"/>
                    </a:cubicBezTo>
                    <a:cubicBezTo>
                      <a:pt x="5936" y="0"/>
                      <a:pt x="-2164" y="7200"/>
                      <a:pt x="536" y="12000"/>
                    </a:cubicBezTo>
                    <a:cubicBezTo>
                      <a:pt x="3236" y="14400"/>
                      <a:pt x="5936" y="16800"/>
                      <a:pt x="1133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2" name="Freeform 2135"/>
              <p:cNvSpPr/>
              <p:nvPr/>
            </p:nvSpPr>
            <p:spPr>
              <a:xfrm>
                <a:off x="4449686" y="494062"/>
                <a:ext cx="31271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600"/>
                    </a:moveTo>
                    <a:cubicBezTo>
                      <a:pt x="21600" y="7200"/>
                      <a:pt x="16200" y="4800"/>
                      <a:pt x="10800" y="0"/>
                    </a:cubicBezTo>
                    <a:cubicBezTo>
                      <a:pt x="8100" y="4800"/>
                      <a:pt x="2700" y="7200"/>
                      <a:pt x="0" y="12000"/>
                    </a:cubicBezTo>
                    <a:cubicBezTo>
                      <a:pt x="0" y="12000"/>
                      <a:pt x="5400" y="16800"/>
                      <a:pt x="10800" y="21600"/>
                    </a:cubicBezTo>
                    <a:cubicBezTo>
                      <a:pt x="16200" y="16800"/>
                      <a:pt x="21600" y="14400"/>
                      <a:pt x="21600" y="9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3" name="Freeform 2136"/>
              <p:cNvSpPr/>
              <p:nvPr/>
            </p:nvSpPr>
            <p:spPr>
              <a:xfrm>
                <a:off x="4623234" y="489371"/>
                <a:ext cx="29545" cy="375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21600" extrusionOk="0">
                    <a:moveTo>
                      <a:pt x="8100" y="21600"/>
                    </a:moveTo>
                    <a:cubicBezTo>
                      <a:pt x="13500" y="21600"/>
                      <a:pt x="21600" y="14400"/>
                      <a:pt x="18900" y="12000"/>
                    </a:cubicBezTo>
                    <a:cubicBezTo>
                      <a:pt x="16200" y="7200"/>
                      <a:pt x="13500" y="4800"/>
                      <a:pt x="8100" y="0"/>
                    </a:cubicBezTo>
                    <a:cubicBezTo>
                      <a:pt x="2700" y="4800"/>
                      <a:pt x="0" y="9600"/>
                      <a:pt x="0" y="12000"/>
                    </a:cubicBezTo>
                    <a:cubicBezTo>
                      <a:pt x="0" y="16800"/>
                      <a:pt x="5400" y="19200"/>
                      <a:pt x="81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4" name="Freeform 2137"/>
              <p:cNvSpPr/>
              <p:nvPr/>
            </p:nvSpPr>
            <p:spPr>
              <a:xfrm>
                <a:off x="4785836" y="494062"/>
                <a:ext cx="28144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9600"/>
                    </a:moveTo>
                    <a:cubicBezTo>
                      <a:pt x="21600" y="7200"/>
                      <a:pt x="15429" y="4800"/>
                      <a:pt x="12343" y="0"/>
                    </a:cubicBezTo>
                    <a:cubicBezTo>
                      <a:pt x="9257" y="4800"/>
                      <a:pt x="3086" y="7200"/>
                      <a:pt x="0" y="12000"/>
                    </a:cubicBezTo>
                    <a:cubicBezTo>
                      <a:pt x="0" y="12000"/>
                      <a:pt x="6171" y="16800"/>
                      <a:pt x="12343" y="21600"/>
                    </a:cubicBezTo>
                    <a:cubicBezTo>
                      <a:pt x="15429" y="16800"/>
                      <a:pt x="21600" y="14400"/>
                      <a:pt x="21600" y="9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5" name="Freeform 2138"/>
              <p:cNvSpPr/>
              <p:nvPr/>
            </p:nvSpPr>
            <p:spPr>
              <a:xfrm>
                <a:off x="4948439" y="489371"/>
                <a:ext cx="32601" cy="375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21600" extrusionOk="0">
                    <a:moveTo>
                      <a:pt x="9600" y="0"/>
                    </a:moveTo>
                    <a:cubicBezTo>
                      <a:pt x="4800" y="4800"/>
                      <a:pt x="0" y="9600"/>
                      <a:pt x="0" y="12000"/>
                    </a:cubicBezTo>
                    <a:cubicBezTo>
                      <a:pt x="0" y="16800"/>
                      <a:pt x="4800" y="19200"/>
                      <a:pt x="9600" y="21600"/>
                    </a:cubicBezTo>
                    <a:cubicBezTo>
                      <a:pt x="12000" y="21600"/>
                      <a:pt x="21600" y="14400"/>
                      <a:pt x="19200" y="12000"/>
                    </a:cubicBezTo>
                    <a:cubicBezTo>
                      <a:pt x="16800" y="7200"/>
                      <a:pt x="12000" y="4800"/>
                      <a:pt x="96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6" name="Freeform 2139"/>
              <p:cNvSpPr/>
              <p:nvPr/>
            </p:nvSpPr>
            <p:spPr>
              <a:xfrm>
                <a:off x="5106351" y="494062"/>
                <a:ext cx="37234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84" h="21600" extrusionOk="0">
                    <a:moveTo>
                      <a:pt x="19440" y="10800"/>
                    </a:moveTo>
                    <a:cubicBezTo>
                      <a:pt x="21600" y="8100"/>
                      <a:pt x="12960" y="0"/>
                      <a:pt x="10800" y="0"/>
                    </a:cubicBezTo>
                    <a:cubicBezTo>
                      <a:pt x="6480" y="2700"/>
                      <a:pt x="4320" y="8100"/>
                      <a:pt x="0" y="10800"/>
                    </a:cubicBezTo>
                    <a:cubicBezTo>
                      <a:pt x="4320" y="16200"/>
                      <a:pt x="8640" y="21600"/>
                      <a:pt x="10800" y="21600"/>
                    </a:cubicBezTo>
                    <a:cubicBezTo>
                      <a:pt x="15120" y="21600"/>
                      <a:pt x="17280" y="16200"/>
                      <a:pt x="1944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7" name="Freeform 2140"/>
              <p:cNvSpPr/>
              <p:nvPr/>
            </p:nvSpPr>
            <p:spPr>
              <a:xfrm>
                <a:off x="5272081" y="494062"/>
                <a:ext cx="32601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21600" extrusionOk="0">
                    <a:moveTo>
                      <a:pt x="19200" y="10800"/>
                    </a:moveTo>
                    <a:cubicBezTo>
                      <a:pt x="21600" y="8100"/>
                      <a:pt x="12000" y="0"/>
                      <a:pt x="9600" y="0"/>
                    </a:cubicBezTo>
                    <a:cubicBezTo>
                      <a:pt x="4800" y="2700"/>
                      <a:pt x="2400" y="8100"/>
                      <a:pt x="0" y="13500"/>
                    </a:cubicBezTo>
                    <a:cubicBezTo>
                      <a:pt x="4800" y="16200"/>
                      <a:pt x="7200" y="21600"/>
                      <a:pt x="12000" y="21600"/>
                    </a:cubicBezTo>
                    <a:cubicBezTo>
                      <a:pt x="14400" y="21600"/>
                      <a:pt x="19200" y="16200"/>
                      <a:pt x="192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8" name="Freeform 2141"/>
              <p:cNvSpPr/>
              <p:nvPr/>
            </p:nvSpPr>
            <p:spPr>
              <a:xfrm>
                <a:off x="5445703" y="494062"/>
                <a:ext cx="29827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915" h="21600" extrusionOk="0">
                    <a:moveTo>
                      <a:pt x="10077" y="21600"/>
                    </a:moveTo>
                    <a:cubicBezTo>
                      <a:pt x="14877" y="16800"/>
                      <a:pt x="19677" y="12000"/>
                      <a:pt x="17277" y="9600"/>
                    </a:cubicBezTo>
                    <a:cubicBezTo>
                      <a:pt x="17277" y="7200"/>
                      <a:pt x="12477" y="2400"/>
                      <a:pt x="10077" y="0"/>
                    </a:cubicBezTo>
                    <a:cubicBezTo>
                      <a:pt x="5277" y="0"/>
                      <a:pt x="-1923" y="7200"/>
                      <a:pt x="477" y="12000"/>
                    </a:cubicBezTo>
                    <a:cubicBezTo>
                      <a:pt x="2877" y="14400"/>
                      <a:pt x="7677" y="16800"/>
                      <a:pt x="10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29" name="Freeform 2142"/>
              <p:cNvSpPr/>
              <p:nvPr/>
            </p:nvSpPr>
            <p:spPr>
              <a:xfrm>
                <a:off x="5608231" y="494062"/>
                <a:ext cx="32834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0" y="21600"/>
                    </a:moveTo>
                    <a:cubicBezTo>
                      <a:pt x="16200" y="16800"/>
                      <a:pt x="21600" y="12000"/>
                      <a:pt x="21600" y="9600"/>
                    </a:cubicBezTo>
                    <a:cubicBezTo>
                      <a:pt x="21600" y="7200"/>
                      <a:pt x="16200" y="2400"/>
                      <a:pt x="10800" y="0"/>
                    </a:cubicBezTo>
                    <a:cubicBezTo>
                      <a:pt x="8100" y="0"/>
                      <a:pt x="0" y="7200"/>
                      <a:pt x="0" y="12000"/>
                    </a:cubicBezTo>
                    <a:cubicBezTo>
                      <a:pt x="2700" y="14400"/>
                      <a:pt x="8100" y="16800"/>
                      <a:pt x="135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0" name="Freeform 2143"/>
              <p:cNvSpPr/>
              <p:nvPr/>
            </p:nvSpPr>
            <p:spPr>
              <a:xfrm>
                <a:off x="5770834" y="494062"/>
                <a:ext cx="32601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21600" extrusionOk="0">
                    <a:moveTo>
                      <a:pt x="19200" y="10800"/>
                    </a:moveTo>
                    <a:cubicBezTo>
                      <a:pt x="21600" y="8100"/>
                      <a:pt x="12000" y="0"/>
                      <a:pt x="9600" y="0"/>
                    </a:cubicBezTo>
                    <a:cubicBezTo>
                      <a:pt x="7200" y="2700"/>
                      <a:pt x="2400" y="8100"/>
                      <a:pt x="0" y="10800"/>
                    </a:cubicBezTo>
                    <a:cubicBezTo>
                      <a:pt x="4800" y="16200"/>
                      <a:pt x="7200" y="21600"/>
                      <a:pt x="9600" y="21600"/>
                    </a:cubicBezTo>
                    <a:cubicBezTo>
                      <a:pt x="14400" y="21600"/>
                      <a:pt x="16800" y="16200"/>
                      <a:pt x="192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1" name="Freeform 2144"/>
              <p:cNvSpPr/>
              <p:nvPr/>
            </p:nvSpPr>
            <p:spPr>
              <a:xfrm>
                <a:off x="3791458" y="984997"/>
                <a:ext cx="37525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16800" y="8100"/>
                      <a:pt x="14400" y="2700"/>
                      <a:pt x="9600" y="0"/>
                    </a:cubicBezTo>
                    <a:cubicBezTo>
                      <a:pt x="9600" y="0"/>
                      <a:pt x="4800" y="5400"/>
                      <a:pt x="0" y="10800"/>
                    </a:cubicBezTo>
                    <a:cubicBezTo>
                      <a:pt x="4800" y="16200"/>
                      <a:pt x="7200" y="21600"/>
                      <a:pt x="12000" y="21600"/>
                    </a:cubicBezTo>
                    <a:cubicBezTo>
                      <a:pt x="14400" y="21600"/>
                      <a:pt x="16800" y="162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2" name="Freeform 2145"/>
              <p:cNvSpPr/>
              <p:nvPr/>
            </p:nvSpPr>
            <p:spPr>
              <a:xfrm>
                <a:off x="3621038" y="984997"/>
                <a:ext cx="34019" cy="32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582" h="19582" extrusionOk="0">
                    <a:moveTo>
                      <a:pt x="9600" y="19200"/>
                    </a:moveTo>
                    <a:cubicBezTo>
                      <a:pt x="12000" y="21600"/>
                      <a:pt x="21600" y="12000"/>
                      <a:pt x="19200" y="9600"/>
                    </a:cubicBezTo>
                    <a:cubicBezTo>
                      <a:pt x="19200" y="4800"/>
                      <a:pt x="14400" y="2400"/>
                      <a:pt x="12000" y="0"/>
                    </a:cubicBezTo>
                    <a:cubicBezTo>
                      <a:pt x="7200" y="0"/>
                      <a:pt x="4800" y="4800"/>
                      <a:pt x="0" y="9600"/>
                    </a:cubicBezTo>
                    <a:cubicBezTo>
                      <a:pt x="2400" y="12000"/>
                      <a:pt x="7200" y="16800"/>
                      <a:pt x="9600" y="19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3" name="Freeform 2146"/>
              <p:cNvSpPr/>
              <p:nvPr/>
            </p:nvSpPr>
            <p:spPr>
              <a:xfrm>
                <a:off x="3455308" y="984997"/>
                <a:ext cx="37525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19200" y="8100"/>
                      <a:pt x="16800" y="2700"/>
                      <a:pt x="12000" y="0"/>
                    </a:cubicBezTo>
                    <a:cubicBezTo>
                      <a:pt x="9600" y="0"/>
                      <a:pt x="4800" y="5400"/>
                      <a:pt x="0" y="10800"/>
                    </a:cubicBezTo>
                    <a:cubicBezTo>
                      <a:pt x="4800" y="16200"/>
                      <a:pt x="9600" y="21600"/>
                      <a:pt x="12000" y="21600"/>
                    </a:cubicBezTo>
                    <a:cubicBezTo>
                      <a:pt x="14400" y="21600"/>
                      <a:pt x="19200" y="162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4" name="Freeform 2147"/>
              <p:cNvSpPr/>
              <p:nvPr/>
            </p:nvSpPr>
            <p:spPr>
              <a:xfrm>
                <a:off x="3296046" y="984997"/>
                <a:ext cx="34184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21600" extrusionOk="0">
                    <a:moveTo>
                      <a:pt x="10077" y="21600"/>
                    </a:moveTo>
                    <a:cubicBezTo>
                      <a:pt x="14877" y="16800"/>
                      <a:pt x="19677" y="12000"/>
                      <a:pt x="19677" y="9600"/>
                    </a:cubicBezTo>
                    <a:cubicBezTo>
                      <a:pt x="17277" y="7200"/>
                      <a:pt x="12477" y="2400"/>
                      <a:pt x="10077" y="0"/>
                    </a:cubicBezTo>
                    <a:cubicBezTo>
                      <a:pt x="5277" y="0"/>
                      <a:pt x="-1923" y="7200"/>
                      <a:pt x="477" y="12000"/>
                    </a:cubicBezTo>
                    <a:cubicBezTo>
                      <a:pt x="2877" y="14400"/>
                      <a:pt x="7677" y="16800"/>
                      <a:pt x="1007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5" name="Freeform 2148"/>
              <p:cNvSpPr/>
              <p:nvPr/>
            </p:nvSpPr>
            <p:spPr>
              <a:xfrm>
                <a:off x="3134793" y="984997"/>
                <a:ext cx="29545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21600" extrusionOk="0">
                    <a:moveTo>
                      <a:pt x="18900" y="12000"/>
                    </a:moveTo>
                    <a:cubicBezTo>
                      <a:pt x="21600" y="7200"/>
                      <a:pt x="13500" y="0"/>
                      <a:pt x="8100" y="0"/>
                    </a:cubicBezTo>
                    <a:cubicBezTo>
                      <a:pt x="5400" y="2400"/>
                      <a:pt x="0" y="7200"/>
                      <a:pt x="0" y="9600"/>
                    </a:cubicBezTo>
                    <a:cubicBezTo>
                      <a:pt x="0" y="12000"/>
                      <a:pt x="5400" y="16800"/>
                      <a:pt x="8100" y="21600"/>
                    </a:cubicBezTo>
                    <a:cubicBezTo>
                      <a:pt x="13500" y="16800"/>
                      <a:pt x="18900" y="14400"/>
                      <a:pt x="18900" y="12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6" name="Freeform 2149"/>
              <p:cNvSpPr/>
              <p:nvPr/>
            </p:nvSpPr>
            <p:spPr>
              <a:xfrm>
                <a:off x="2964378" y="980306"/>
                <a:ext cx="28138" cy="35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21600" extrusionOk="0">
                    <a:moveTo>
                      <a:pt x="11336" y="21600"/>
                    </a:moveTo>
                    <a:cubicBezTo>
                      <a:pt x="14036" y="19200"/>
                      <a:pt x="19436" y="14400"/>
                      <a:pt x="19436" y="12000"/>
                    </a:cubicBezTo>
                    <a:cubicBezTo>
                      <a:pt x="19436" y="9600"/>
                      <a:pt x="14036" y="4800"/>
                      <a:pt x="11336" y="0"/>
                    </a:cubicBezTo>
                    <a:cubicBezTo>
                      <a:pt x="5936" y="4800"/>
                      <a:pt x="-2164" y="9600"/>
                      <a:pt x="536" y="12000"/>
                    </a:cubicBezTo>
                    <a:cubicBezTo>
                      <a:pt x="536" y="14400"/>
                      <a:pt x="5936" y="16800"/>
                      <a:pt x="1133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7" name="Freeform 2150"/>
              <p:cNvSpPr/>
              <p:nvPr/>
            </p:nvSpPr>
            <p:spPr>
              <a:xfrm>
                <a:off x="2798643" y="980306"/>
                <a:ext cx="32834" cy="35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19200"/>
                      <a:pt x="21600" y="14400"/>
                      <a:pt x="21600" y="12000"/>
                    </a:cubicBezTo>
                    <a:cubicBezTo>
                      <a:pt x="21600" y="9600"/>
                      <a:pt x="16200" y="4800"/>
                      <a:pt x="10800" y="0"/>
                    </a:cubicBezTo>
                    <a:cubicBezTo>
                      <a:pt x="5400" y="4800"/>
                      <a:pt x="0" y="9600"/>
                      <a:pt x="0" y="12000"/>
                    </a:cubicBezTo>
                    <a:cubicBezTo>
                      <a:pt x="2700" y="14400"/>
                      <a:pt x="8100" y="168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8" name="Freeform 2151"/>
              <p:cNvSpPr/>
              <p:nvPr/>
            </p:nvSpPr>
            <p:spPr>
              <a:xfrm>
                <a:off x="2636040" y="980306"/>
                <a:ext cx="28144" cy="35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343" y="21600"/>
                    </a:moveTo>
                    <a:cubicBezTo>
                      <a:pt x="15429" y="19200"/>
                      <a:pt x="21600" y="14400"/>
                      <a:pt x="21600" y="12000"/>
                    </a:cubicBezTo>
                    <a:cubicBezTo>
                      <a:pt x="21600" y="9600"/>
                      <a:pt x="15429" y="4800"/>
                      <a:pt x="12343" y="0"/>
                    </a:cubicBezTo>
                    <a:cubicBezTo>
                      <a:pt x="6171" y="4800"/>
                      <a:pt x="0" y="9600"/>
                      <a:pt x="0" y="12000"/>
                    </a:cubicBezTo>
                    <a:cubicBezTo>
                      <a:pt x="3086" y="14400"/>
                      <a:pt x="9257" y="16800"/>
                      <a:pt x="1234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39" name="Freeform 2152"/>
              <p:cNvSpPr/>
              <p:nvPr/>
            </p:nvSpPr>
            <p:spPr>
              <a:xfrm>
                <a:off x="2475001" y="980306"/>
                <a:ext cx="28144" cy="35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343" y="21600"/>
                    </a:moveTo>
                    <a:cubicBezTo>
                      <a:pt x="15429" y="19200"/>
                      <a:pt x="21600" y="14400"/>
                      <a:pt x="21600" y="12000"/>
                    </a:cubicBezTo>
                    <a:cubicBezTo>
                      <a:pt x="21600" y="9600"/>
                      <a:pt x="15429" y="4800"/>
                      <a:pt x="12343" y="0"/>
                    </a:cubicBezTo>
                    <a:cubicBezTo>
                      <a:pt x="6171" y="4800"/>
                      <a:pt x="0" y="9600"/>
                      <a:pt x="0" y="12000"/>
                    </a:cubicBezTo>
                    <a:cubicBezTo>
                      <a:pt x="0" y="14400"/>
                      <a:pt x="6171" y="16800"/>
                      <a:pt x="12343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0" name="Freeform 2153"/>
              <p:cNvSpPr/>
              <p:nvPr/>
            </p:nvSpPr>
            <p:spPr>
              <a:xfrm>
                <a:off x="2307708" y="984997"/>
                <a:ext cx="32834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0" y="21600"/>
                    </a:moveTo>
                    <a:cubicBezTo>
                      <a:pt x="16200" y="16800"/>
                      <a:pt x="21600" y="12000"/>
                      <a:pt x="21600" y="9600"/>
                    </a:cubicBezTo>
                    <a:cubicBezTo>
                      <a:pt x="21600" y="7200"/>
                      <a:pt x="16200" y="2400"/>
                      <a:pt x="10800" y="0"/>
                    </a:cubicBezTo>
                    <a:cubicBezTo>
                      <a:pt x="8100" y="0"/>
                      <a:pt x="0" y="7200"/>
                      <a:pt x="0" y="12000"/>
                    </a:cubicBezTo>
                    <a:cubicBezTo>
                      <a:pt x="2700" y="14400"/>
                      <a:pt x="8100" y="16800"/>
                      <a:pt x="135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1" name="Freeform 2154"/>
              <p:cNvSpPr/>
              <p:nvPr/>
            </p:nvSpPr>
            <p:spPr>
              <a:xfrm>
                <a:off x="2137287" y="980306"/>
                <a:ext cx="32835" cy="35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4800"/>
                      <a:pt x="0" y="9600"/>
                      <a:pt x="0" y="12000"/>
                    </a:cubicBezTo>
                    <a:cubicBezTo>
                      <a:pt x="0" y="14400"/>
                      <a:pt x="5400" y="19200"/>
                      <a:pt x="10800" y="21600"/>
                    </a:cubicBezTo>
                    <a:cubicBezTo>
                      <a:pt x="13500" y="21600"/>
                      <a:pt x="21600" y="14400"/>
                      <a:pt x="21600" y="12000"/>
                    </a:cubicBezTo>
                    <a:cubicBezTo>
                      <a:pt x="18900" y="7200"/>
                      <a:pt x="13500" y="4800"/>
                      <a:pt x="108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2" name="Freeform 2155"/>
              <p:cNvSpPr/>
              <p:nvPr/>
            </p:nvSpPr>
            <p:spPr>
              <a:xfrm>
                <a:off x="1976248" y="980306"/>
                <a:ext cx="28139" cy="35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21600" extrusionOk="0">
                    <a:moveTo>
                      <a:pt x="8100" y="0"/>
                    </a:moveTo>
                    <a:cubicBezTo>
                      <a:pt x="5400" y="4800"/>
                      <a:pt x="0" y="9600"/>
                      <a:pt x="0" y="12000"/>
                    </a:cubicBezTo>
                    <a:cubicBezTo>
                      <a:pt x="0" y="14400"/>
                      <a:pt x="5400" y="19200"/>
                      <a:pt x="8100" y="21600"/>
                    </a:cubicBezTo>
                    <a:cubicBezTo>
                      <a:pt x="13500" y="21600"/>
                      <a:pt x="21600" y="14400"/>
                      <a:pt x="18900" y="12000"/>
                    </a:cubicBezTo>
                    <a:cubicBezTo>
                      <a:pt x="18900" y="7200"/>
                      <a:pt x="13500" y="4800"/>
                      <a:pt x="810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3" name="Freeform 2156"/>
              <p:cNvSpPr/>
              <p:nvPr/>
            </p:nvSpPr>
            <p:spPr>
              <a:xfrm>
                <a:off x="1805828" y="984997"/>
                <a:ext cx="37394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69" h="21600" extrusionOk="0">
                    <a:moveTo>
                      <a:pt x="19440" y="10800"/>
                    </a:moveTo>
                    <a:cubicBezTo>
                      <a:pt x="21600" y="8100"/>
                      <a:pt x="15120" y="0"/>
                      <a:pt x="10800" y="0"/>
                    </a:cubicBezTo>
                    <a:cubicBezTo>
                      <a:pt x="6480" y="2700"/>
                      <a:pt x="4320" y="5400"/>
                      <a:pt x="0" y="10800"/>
                    </a:cubicBezTo>
                    <a:cubicBezTo>
                      <a:pt x="4320" y="16200"/>
                      <a:pt x="8640" y="21600"/>
                      <a:pt x="10800" y="21600"/>
                    </a:cubicBezTo>
                    <a:cubicBezTo>
                      <a:pt x="12960" y="21600"/>
                      <a:pt x="17280" y="16200"/>
                      <a:pt x="1944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4" name="Freeform 2157"/>
              <p:cNvSpPr/>
              <p:nvPr/>
            </p:nvSpPr>
            <p:spPr>
              <a:xfrm>
                <a:off x="1643225" y="984997"/>
                <a:ext cx="35962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8100"/>
                      <a:pt x="14400" y="0"/>
                      <a:pt x="9600" y="0"/>
                    </a:cubicBezTo>
                    <a:cubicBezTo>
                      <a:pt x="7200" y="2700"/>
                      <a:pt x="4800" y="8100"/>
                      <a:pt x="0" y="10800"/>
                    </a:cubicBezTo>
                    <a:cubicBezTo>
                      <a:pt x="4800" y="16200"/>
                      <a:pt x="9600" y="21600"/>
                      <a:pt x="12000" y="21600"/>
                    </a:cubicBezTo>
                    <a:cubicBezTo>
                      <a:pt x="14400" y="21600"/>
                      <a:pt x="19200" y="162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5" name="Freeform 2158"/>
              <p:cNvSpPr/>
              <p:nvPr/>
            </p:nvSpPr>
            <p:spPr>
              <a:xfrm>
                <a:off x="1480623" y="984997"/>
                <a:ext cx="32759" cy="312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7" h="21600" extrusionOk="0">
                    <a:moveTo>
                      <a:pt x="19200" y="10800"/>
                    </a:moveTo>
                    <a:cubicBezTo>
                      <a:pt x="21600" y="8100"/>
                      <a:pt x="14400" y="0"/>
                      <a:pt x="9600" y="0"/>
                    </a:cubicBezTo>
                    <a:cubicBezTo>
                      <a:pt x="7200" y="2700"/>
                      <a:pt x="4800" y="8100"/>
                      <a:pt x="0" y="10800"/>
                    </a:cubicBezTo>
                    <a:cubicBezTo>
                      <a:pt x="4800" y="16200"/>
                      <a:pt x="7200" y="21600"/>
                      <a:pt x="12000" y="21600"/>
                    </a:cubicBezTo>
                    <a:cubicBezTo>
                      <a:pt x="14400" y="21600"/>
                      <a:pt x="19200" y="16200"/>
                      <a:pt x="192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6" name="Freeform 2159"/>
              <p:cNvSpPr/>
              <p:nvPr/>
            </p:nvSpPr>
            <p:spPr>
              <a:xfrm>
                <a:off x="1314893" y="984997"/>
                <a:ext cx="29545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21600" extrusionOk="0">
                    <a:moveTo>
                      <a:pt x="18900" y="12000"/>
                    </a:moveTo>
                    <a:cubicBezTo>
                      <a:pt x="21600" y="7200"/>
                      <a:pt x="13500" y="0"/>
                      <a:pt x="8100" y="0"/>
                    </a:cubicBezTo>
                    <a:cubicBezTo>
                      <a:pt x="5400" y="2400"/>
                      <a:pt x="0" y="7200"/>
                      <a:pt x="0" y="9600"/>
                    </a:cubicBezTo>
                    <a:cubicBezTo>
                      <a:pt x="0" y="12000"/>
                      <a:pt x="5400" y="16800"/>
                      <a:pt x="8100" y="21600"/>
                    </a:cubicBezTo>
                    <a:cubicBezTo>
                      <a:pt x="13500" y="16800"/>
                      <a:pt x="16200" y="14400"/>
                      <a:pt x="18900" y="120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7" name="Freeform 2160"/>
              <p:cNvSpPr/>
              <p:nvPr/>
            </p:nvSpPr>
            <p:spPr>
              <a:xfrm>
                <a:off x="1147600" y="980306"/>
                <a:ext cx="32834" cy="35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3500" y="21600"/>
                      <a:pt x="21600" y="14400"/>
                      <a:pt x="21600" y="12000"/>
                    </a:cubicBezTo>
                    <a:cubicBezTo>
                      <a:pt x="18900" y="7200"/>
                      <a:pt x="13500" y="4800"/>
                      <a:pt x="10800" y="0"/>
                    </a:cubicBezTo>
                    <a:cubicBezTo>
                      <a:pt x="5400" y="4800"/>
                      <a:pt x="0" y="9600"/>
                      <a:pt x="0" y="12000"/>
                    </a:cubicBezTo>
                    <a:cubicBezTo>
                      <a:pt x="2700" y="14400"/>
                      <a:pt x="5400" y="192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8" name="Freeform 2161"/>
              <p:cNvSpPr/>
              <p:nvPr/>
            </p:nvSpPr>
            <p:spPr>
              <a:xfrm>
                <a:off x="985159" y="984997"/>
                <a:ext cx="29545" cy="359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21600" extrusionOk="0">
                    <a:moveTo>
                      <a:pt x="11336" y="21600"/>
                    </a:moveTo>
                    <a:cubicBezTo>
                      <a:pt x="16736" y="16800"/>
                      <a:pt x="19436" y="12000"/>
                      <a:pt x="19436" y="9600"/>
                    </a:cubicBezTo>
                    <a:cubicBezTo>
                      <a:pt x="19436" y="7200"/>
                      <a:pt x="14036" y="2400"/>
                      <a:pt x="11336" y="0"/>
                    </a:cubicBezTo>
                    <a:cubicBezTo>
                      <a:pt x="5936" y="0"/>
                      <a:pt x="-2164" y="7200"/>
                      <a:pt x="536" y="12000"/>
                    </a:cubicBezTo>
                    <a:cubicBezTo>
                      <a:pt x="3236" y="14400"/>
                      <a:pt x="5936" y="16800"/>
                      <a:pt x="11336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49" name="Freeform 2162"/>
              <p:cNvSpPr/>
              <p:nvPr/>
            </p:nvSpPr>
            <p:spPr>
              <a:xfrm>
                <a:off x="823958" y="980306"/>
                <a:ext cx="29545" cy="35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436" h="21600" extrusionOk="0">
                    <a:moveTo>
                      <a:pt x="8100" y="21600"/>
                    </a:moveTo>
                    <a:cubicBezTo>
                      <a:pt x="13500" y="21600"/>
                      <a:pt x="21600" y="14400"/>
                      <a:pt x="18900" y="12000"/>
                    </a:cubicBezTo>
                    <a:cubicBezTo>
                      <a:pt x="16200" y="7200"/>
                      <a:pt x="13500" y="4800"/>
                      <a:pt x="8100" y="0"/>
                    </a:cubicBezTo>
                    <a:cubicBezTo>
                      <a:pt x="5400" y="4800"/>
                      <a:pt x="0" y="9600"/>
                      <a:pt x="0" y="12000"/>
                    </a:cubicBezTo>
                    <a:cubicBezTo>
                      <a:pt x="0" y="14400"/>
                      <a:pt x="5400" y="19200"/>
                      <a:pt x="81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0" name="Freeform 2163"/>
              <p:cNvSpPr/>
              <p:nvPr/>
            </p:nvSpPr>
            <p:spPr>
              <a:xfrm>
                <a:off x="3564" y="1644789"/>
                <a:ext cx="26143" cy="328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08" h="21600" extrusionOk="0">
                    <a:moveTo>
                      <a:pt x="6665" y="21600"/>
                    </a:moveTo>
                    <a:cubicBezTo>
                      <a:pt x="9751" y="21600"/>
                      <a:pt x="12837" y="16200"/>
                      <a:pt x="19008" y="13500"/>
                    </a:cubicBezTo>
                    <a:cubicBezTo>
                      <a:pt x="12837" y="8100"/>
                      <a:pt x="9751" y="5400"/>
                      <a:pt x="6665" y="0"/>
                    </a:cubicBezTo>
                    <a:cubicBezTo>
                      <a:pt x="3579" y="2700"/>
                      <a:pt x="494" y="5400"/>
                      <a:pt x="494" y="8100"/>
                    </a:cubicBezTo>
                    <a:cubicBezTo>
                      <a:pt x="494" y="13500"/>
                      <a:pt x="-2592" y="21600"/>
                      <a:pt x="6665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1" name="Freeform 2164"/>
              <p:cNvSpPr/>
              <p:nvPr/>
            </p:nvSpPr>
            <p:spPr>
              <a:xfrm>
                <a:off x="12171136" y="3950934"/>
                <a:ext cx="12701" cy="437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400" h="21600" extrusionOk="0">
                    <a:moveTo>
                      <a:pt x="0" y="1964"/>
                    </a:moveTo>
                    <a:cubicBezTo>
                      <a:pt x="0" y="3927"/>
                      <a:pt x="0" y="7855"/>
                      <a:pt x="0" y="13745"/>
                    </a:cubicBezTo>
                    <a:cubicBezTo>
                      <a:pt x="0" y="13745"/>
                      <a:pt x="0" y="17673"/>
                      <a:pt x="7200" y="21600"/>
                    </a:cubicBezTo>
                    <a:cubicBezTo>
                      <a:pt x="21600" y="19636"/>
                      <a:pt x="7200" y="13745"/>
                      <a:pt x="14400" y="9818"/>
                    </a:cubicBezTo>
                    <a:cubicBezTo>
                      <a:pt x="14400" y="7855"/>
                      <a:pt x="14400" y="3927"/>
                      <a:pt x="14400" y="1964"/>
                    </a:cubicBezTo>
                    <a:cubicBezTo>
                      <a:pt x="14400" y="0"/>
                      <a:pt x="7200" y="0"/>
                      <a:pt x="7200" y="0"/>
                    </a:cubicBezTo>
                    <a:cubicBezTo>
                      <a:pt x="7200" y="0"/>
                      <a:pt x="0" y="1964"/>
                      <a:pt x="0" y="196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2" name="Freeform 2165"/>
              <p:cNvSpPr/>
              <p:nvPr/>
            </p:nvSpPr>
            <p:spPr>
              <a:xfrm>
                <a:off x="1156981" y="666863"/>
                <a:ext cx="15636" cy="179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069" extrusionOk="0">
                    <a:moveTo>
                      <a:pt x="10800" y="19069"/>
                    </a:moveTo>
                    <a:cubicBezTo>
                      <a:pt x="16200" y="14749"/>
                      <a:pt x="21600" y="10429"/>
                      <a:pt x="21600" y="6109"/>
                    </a:cubicBezTo>
                    <a:cubicBezTo>
                      <a:pt x="21600" y="1789"/>
                      <a:pt x="10800" y="-2531"/>
                      <a:pt x="10800" y="1789"/>
                    </a:cubicBezTo>
                    <a:cubicBezTo>
                      <a:pt x="5400" y="1789"/>
                      <a:pt x="5400" y="6109"/>
                      <a:pt x="0" y="10429"/>
                    </a:cubicBezTo>
                    <a:cubicBezTo>
                      <a:pt x="0" y="10429"/>
                      <a:pt x="5400" y="14749"/>
                      <a:pt x="10800" y="1906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3" name="Freeform 2166"/>
              <p:cNvSpPr/>
              <p:nvPr/>
            </p:nvSpPr>
            <p:spPr>
              <a:xfrm>
                <a:off x="7761154" y="3126"/>
                <a:ext cx="20326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17280" y="5400"/>
                      <a:pt x="17280" y="0"/>
                      <a:pt x="12960" y="0"/>
                    </a:cubicBezTo>
                    <a:cubicBezTo>
                      <a:pt x="8640" y="5400"/>
                      <a:pt x="8640" y="5400"/>
                      <a:pt x="0" y="16200"/>
                    </a:cubicBezTo>
                    <a:cubicBezTo>
                      <a:pt x="8640" y="16200"/>
                      <a:pt x="12960" y="21600"/>
                      <a:pt x="12960" y="21600"/>
                    </a:cubicBezTo>
                    <a:cubicBezTo>
                      <a:pt x="17280" y="21600"/>
                      <a:pt x="17280" y="162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4" name="Freeform 2167"/>
              <p:cNvSpPr/>
              <p:nvPr/>
            </p:nvSpPr>
            <p:spPr>
              <a:xfrm>
                <a:off x="7595424" y="0"/>
                <a:ext cx="17200" cy="203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0800" y="21600"/>
                      <a:pt x="21600" y="17280"/>
                      <a:pt x="21600" y="17280"/>
                    </a:cubicBezTo>
                    <a:cubicBezTo>
                      <a:pt x="21600" y="12960"/>
                      <a:pt x="16200" y="8640"/>
                      <a:pt x="10800" y="0"/>
                    </a:cubicBezTo>
                    <a:cubicBezTo>
                      <a:pt x="5400" y="8640"/>
                      <a:pt x="0" y="8640"/>
                      <a:pt x="0" y="12960"/>
                    </a:cubicBezTo>
                    <a:cubicBezTo>
                      <a:pt x="0" y="17280"/>
                      <a:pt x="5400" y="1728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5" name="Freeform 2168"/>
              <p:cNvSpPr/>
              <p:nvPr/>
            </p:nvSpPr>
            <p:spPr>
              <a:xfrm>
                <a:off x="4690" y="830212"/>
                <a:ext cx="15636" cy="203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8640"/>
                    </a:moveTo>
                    <a:cubicBezTo>
                      <a:pt x="0" y="8640"/>
                      <a:pt x="5400" y="12960"/>
                      <a:pt x="10800" y="21600"/>
                    </a:cubicBezTo>
                    <a:cubicBezTo>
                      <a:pt x="16200" y="12960"/>
                      <a:pt x="16200" y="12960"/>
                      <a:pt x="21600" y="8640"/>
                    </a:cubicBezTo>
                    <a:cubicBezTo>
                      <a:pt x="21600" y="4320"/>
                      <a:pt x="16200" y="0"/>
                      <a:pt x="10800" y="0"/>
                    </a:cubicBezTo>
                    <a:cubicBezTo>
                      <a:pt x="5400" y="0"/>
                      <a:pt x="5400" y="4320"/>
                      <a:pt x="0" y="8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6" name="Freeform 2169"/>
              <p:cNvSpPr/>
              <p:nvPr/>
            </p:nvSpPr>
            <p:spPr>
              <a:xfrm>
                <a:off x="162602" y="830212"/>
                <a:ext cx="20327" cy="171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16200"/>
                      <a:pt x="17280" y="10800"/>
                      <a:pt x="21600" y="5400"/>
                    </a:cubicBezTo>
                    <a:cubicBezTo>
                      <a:pt x="17280" y="5400"/>
                      <a:pt x="17280" y="0"/>
                      <a:pt x="12960" y="0"/>
                    </a:cubicBezTo>
                    <a:cubicBezTo>
                      <a:pt x="8640" y="0"/>
                      <a:pt x="8640" y="5400"/>
                      <a:pt x="0" y="10800"/>
                    </a:cubicBezTo>
                    <a:cubicBezTo>
                      <a:pt x="8640" y="16200"/>
                      <a:pt x="12960" y="21600"/>
                      <a:pt x="129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7" name="Freeform 2170"/>
              <p:cNvSpPr/>
              <p:nvPr/>
            </p:nvSpPr>
            <p:spPr>
              <a:xfrm>
                <a:off x="332185" y="830212"/>
                <a:ext cx="13346" cy="203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37" h="21600" extrusionOk="0">
                    <a:moveTo>
                      <a:pt x="18437" y="8640"/>
                    </a:moveTo>
                    <a:cubicBezTo>
                      <a:pt x="18437" y="4320"/>
                      <a:pt x="13037" y="0"/>
                      <a:pt x="13037" y="0"/>
                    </a:cubicBezTo>
                    <a:cubicBezTo>
                      <a:pt x="7637" y="0"/>
                      <a:pt x="2237" y="4320"/>
                      <a:pt x="2237" y="8640"/>
                    </a:cubicBezTo>
                    <a:cubicBezTo>
                      <a:pt x="-3163" y="8640"/>
                      <a:pt x="2237" y="12960"/>
                      <a:pt x="7637" y="21600"/>
                    </a:cubicBezTo>
                    <a:cubicBezTo>
                      <a:pt x="13037" y="12960"/>
                      <a:pt x="18437" y="12960"/>
                      <a:pt x="18437" y="8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8" name="Freeform 2171"/>
              <p:cNvSpPr/>
              <p:nvPr/>
            </p:nvSpPr>
            <p:spPr>
              <a:xfrm>
                <a:off x="495625" y="830212"/>
                <a:ext cx="15636" cy="203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12960"/>
                      <a:pt x="21600" y="8640"/>
                      <a:pt x="21600" y="4320"/>
                    </a:cubicBezTo>
                    <a:cubicBezTo>
                      <a:pt x="21600" y="4320"/>
                      <a:pt x="10800" y="0"/>
                      <a:pt x="10800" y="0"/>
                    </a:cubicBezTo>
                    <a:cubicBezTo>
                      <a:pt x="5400" y="0"/>
                      <a:pt x="0" y="4320"/>
                      <a:pt x="0" y="8640"/>
                    </a:cubicBezTo>
                    <a:cubicBezTo>
                      <a:pt x="0" y="12960"/>
                      <a:pt x="5400" y="1296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59" name="Freeform 2172"/>
              <p:cNvSpPr/>
              <p:nvPr/>
            </p:nvSpPr>
            <p:spPr>
              <a:xfrm>
                <a:off x="653537" y="830212"/>
                <a:ext cx="20327" cy="171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0"/>
                    </a:moveTo>
                    <a:cubicBezTo>
                      <a:pt x="8640" y="0"/>
                      <a:pt x="8640" y="5400"/>
                      <a:pt x="0" y="10800"/>
                    </a:cubicBezTo>
                    <a:cubicBezTo>
                      <a:pt x="8640" y="16200"/>
                      <a:pt x="12960" y="21600"/>
                      <a:pt x="12960" y="21600"/>
                    </a:cubicBezTo>
                    <a:cubicBezTo>
                      <a:pt x="17280" y="16200"/>
                      <a:pt x="17280" y="10800"/>
                      <a:pt x="21600" y="5400"/>
                    </a:cubicBezTo>
                    <a:cubicBezTo>
                      <a:pt x="17280" y="5400"/>
                      <a:pt x="17280" y="0"/>
                      <a:pt x="1296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0" name="Freeform 2173"/>
              <p:cNvSpPr/>
              <p:nvPr/>
            </p:nvSpPr>
            <p:spPr>
              <a:xfrm>
                <a:off x="823958" y="830212"/>
                <a:ext cx="20326" cy="171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0"/>
                    </a:moveTo>
                    <a:cubicBezTo>
                      <a:pt x="12960" y="0"/>
                      <a:pt x="8640" y="5400"/>
                      <a:pt x="0" y="5400"/>
                    </a:cubicBezTo>
                    <a:cubicBezTo>
                      <a:pt x="8640" y="10800"/>
                      <a:pt x="12960" y="16200"/>
                      <a:pt x="12960" y="21600"/>
                    </a:cubicBez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296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1" name="Freeform 2174"/>
              <p:cNvSpPr/>
              <p:nvPr/>
            </p:nvSpPr>
            <p:spPr>
              <a:xfrm>
                <a:off x="989687" y="830212"/>
                <a:ext cx="20327" cy="171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0"/>
                    </a:moveTo>
                    <a:cubicBezTo>
                      <a:pt x="8640" y="0"/>
                      <a:pt x="4320" y="5400"/>
                      <a:pt x="0" y="5400"/>
                    </a:cubicBezTo>
                    <a:cubicBezTo>
                      <a:pt x="4320" y="10800"/>
                      <a:pt x="8640" y="16200"/>
                      <a:pt x="12960" y="21600"/>
                    </a:cubicBezTo>
                    <a:cubicBezTo>
                      <a:pt x="12960" y="21600"/>
                      <a:pt x="17280" y="16200"/>
                      <a:pt x="21600" y="10800"/>
                    </a:cubicBezTo>
                    <a:cubicBezTo>
                      <a:pt x="17280" y="5400"/>
                      <a:pt x="12960" y="0"/>
                      <a:pt x="1296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2" name="Freeform 2175"/>
              <p:cNvSpPr/>
              <p:nvPr/>
            </p:nvSpPr>
            <p:spPr>
              <a:xfrm>
                <a:off x="1152290" y="830212"/>
                <a:ext cx="20326" cy="171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2960" y="16200"/>
                      <a:pt x="17280" y="10800"/>
                      <a:pt x="21600" y="10800"/>
                    </a:cubicBezTo>
                    <a:cubicBezTo>
                      <a:pt x="21600" y="5400"/>
                      <a:pt x="17280" y="0"/>
                      <a:pt x="12960" y="0"/>
                    </a:cubicBezTo>
                    <a:cubicBezTo>
                      <a:pt x="12960" y="0"/>
                      <a:pt x="8640" y="5400"/>
                      <a:pt x="0" y="5400"/>
                    </a:cubicBezTo>
                    <a:cubicBezTo>
                      <a:pt x="4320" y="16200"/>
                      <a:pt x="8640" y="21600"/>
                      <a:pt x="129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3" name="Freeform 2176"/>
              <p:cNvSpPr/>
              <p:nvPr/>
            </p:nvSpPr>
            <p:spPr>
              <a:xfrm>
                <a:off x="1314893" y="830212"/>
                <a:ext cx="20326" cy="171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5400"/>
                    </a:moveTo>
                    <a:cubicBezTo>
                      <a:pt x="8640" y="10800"/>
                      <a:pt x="8640" y="16200"/>
                      <a:pt x="12960" y="21600"/>
                    </a:cubicBez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5400"/>
                      <a:pt x="17280" y="0"/>
                      <a:pt x="12960" y="0"/>
                    </a:cubicBezTo>
                    <a:cubicBezTo>
                      <a:pt x="12960" y="0"/>
                      <a:pt x="8640" y="5400"/>
                      <a:pt x="0" y="54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4" name="Freeform 2177"/>
              <p:cNvSpPr/>
              <p:nvPr/>
            </p:nvSpPr>
            <p:spPr>
              <a:xfrm>
                <a:off x="7429694" y="3126"/>
                <a:ext cx="15636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10800"/>
                      <a:pt x="16200" y="0"/>
                      <a:pt x="16200" y="0"/>
                    </a:cubicBezTo>
                    <a:cubicBezTo>
                      <a:pt x="10800" y="0"/>
                      <a:pt x="5400" y="5400"/>
                      <a:pt x="0" y="10800"/>
                    </a:cubicBezTo>
                    <a:cubicBezTo>
                      <a:pt x="5400" y="16200"/>
                      <a:pt x="108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5" name="Freeform 2178"/>
              <p:cNvSpPr/>
              <p:nvPr/>
            </p:nvSpPr>
            <p:spPr>
              <a:xfrm>
                <a:off x="7262401" y="3126"/>
                <a:ext cx="20327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6200"/>
                    </a:moveTo>
                    <a:cubicBezTo>
                      <a:pt x="17280" y="10800"/>
                      <a:pt x="17280" y="5400"/>
                      <a:pt x="12960" y="0"/>
                    </a:cubicBezTo>
                    <a:cubicBezTo>
                      <a:pt x="12960" y="0"/>
                      <a:pt x="8640" y="5400"/>
                      <a:pt x="0" y="10800"/>
                    </a:cubicBezTo>
                    <a:cubicBezTo>
                      <a:pt x="8640" y="16200"/>
                      <a:pt x="8640" y="21600"/>
                      <a:pt x="12960" y="21600"/>
                    </a:cubicBezTo>
                    <a:cubicBezTo>
                      <a:pt x="17280" y="21600"/>
                      <a:pt x="17280" y="16200"/>
                      <a:pt x="21600" y="16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6" name="Freeform 2179"/>
              <p:cNvSpPr/>
              <p:nvPr/>
            </p:nvSpPr>
            <p:spPr>
              <a:xfrm>
                <a:off x="7104489" y="0"/>
                <a:ext cx="17199" cy="203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0800" y="21600"/>
                      <a:pt x="21600" y="17280"/>
                      <a:pt x="21600" y="17280"/>
                    </a:cubicBezTo>
                    <a:cubicBezTo>
                      <a:pt x="21600" y="12960"/>
                      <a:pt x="16200" y="8640"/>
                      <a:pt x="10800" y="0"/>
                    </a:cubicBezTo>
                    <a:cubicBezTo>
                      <a:pt x="5400" y="8640"/>
                      <a:pt x="0" y="8640"/>
                      <a:pt x="0" y="12960"/>
                    </a:cubicBezTo>
                    <a:cubicBezTo>
                      <a:pt x="0" y="17280"/>
                      <a:pt x="5400" y="1728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7" name="Freeform 2180"/>
              <p:cNvSpPr/>
              <p:nvPr/>
            </p:nvSpPr>
            <p:spPr>
              <a:xfrm>
                <a:off x="6942572" y="0"/>
                <a:ext cx="12701" cy="203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0" y="21600"/>
                    </a:moveTo>
                    <a:cubicBezTo>
                      <a:pt x="14400" y="21600"/>
                      <a:pt x="21600" y="17280"/>
                      <a:pt x="21600" y="12960"/>
                    </a:cubicBezTo>
                    <a:cubicBezTo>
                      <a:pt x="21600" y="8640"/>
                      <a:pt x="14400" y="8640"/>
                      <a:pt x="7200" y="0"/>
                    </a:cubicBezTo>
                    <a:cubicBezTo>
                      <a:pt x="0" y="8640"/>
                      <a:pt x="0" y="12960"/>
                      <a:pt x="0" y="12960"/>
                    </a:cubicBezTo>
                    <a:cubicBezTo>
                      <a:pt x="0" y="17280"/>
                      <a:pt x="7200" y="17280"/>
                      <a:pt x="14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8" name="Freeform 2181"/>
              <p:cNvSpPr/>
              <p:nvPr/>
            </p:nvSpPr>
            <p:spPr>
              <a:xfrm>
                <a:off x="6763649" y="3126"/>
                <a:ext cx="20326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10800"/>
                      <a:pt x="17280" y="0"/>
                      <a:pt x="17280" y="0"/>
                    </a:cubicBezTo>
                    <a:cubicBezTo>
                      <a:pt x="12960" y="0"/>
                      <a:pt x="8640" y="5400"/>
                      <a:pt x="0" y="10800"/>
                    </a:cubicBezTo>
                    <a:cubicBezTo>
                      <a:pt x="8640" y="16200"/>
                      <a:pt x="12960" y="21600"/>
                      <a:pt x="129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69" name="Freeform 2182"/>
              <p:cNvSpPr/>
              <p:nvPr/>
            </p:nvSpPr>
            <p:spPr>
              <a:xfrm>
                <a:off x="6605736" y="3126"/>
                <a:ext cx="17199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8640"/>
                    </a:moveTo>
                    <a:cubicBezTo>
                      <a:pt x="21600" y="8640"/>
                      <a:pt x="16200" y="4320"/>
                      <a:pt x="10800" y="0"/>
                    </a:cubicBezTo>
                    <a:cubicBezTo>
                      <a:pt x="10800" y="4320"/>
                      <a:pt x="5400" y="4320"/>
                      <a:pt x="0" y="8640"/>
                    </a:cubicBezTo>
                    <a:cubicBezTo>
                      <a:pt x="0" y="12960"/>
                      <a:pt x="5400" y="17280"/>
                      <a:pt x="10800" y="21600"/>
                    </a:cubicBezTo>
                    <a:cubicBezTo>
                      <a:pt x="16200" y="17280"/>
                      <a:pt x="21600" y="12960"/>
                      <a:pt x="21600" y="8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0" name="Freeform 2183"/>
              <p:cNvSpPr/>
              <p:nvPr/>
            </p:nvSpPr>
            <p:spPr>
              <a:xfrm>
                <a:off x="6440006" y="3126"/>
                <a:ext cx="20327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6200"/>
                    </a:moveTo>
                    <a:cubicBezTo>
                      <a:pt x="17280" y="10800"/>
                      <a:pt x="12960" y="5400"/>
                      <a:pt x="12960" y="0"/>
                    </a:cubicBezTo>
                    <a:cubicBezTo>
                      <a:pt x="8640" y="0"/>
                      <a:pt x="4320" y="5400"/>
                      <a:pt x="0" y="10800"/>
                    </a:cubicBezTo>
                    <a:cubicBezTo>
                      <a:pt x="4320" y="16200"/>
                      <a:pt x="8640" y="21600"/>
                      <a:pt x="12960" y="21600"/>
                    </a:cubicBezTo>
                    <a:cubicBezTo>
                      <a:pt x="12960" y="21600"/>
                      <a:pt x="17280" y="16200"/>
                      <a:pt x="21600" y="16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1" name="Freeform 2184"/>
              <p:cNvSpPr/>
              <p:nvPr/>
            </p:nvSpPr>
            <p:spPr>
              <a:xfrm>
                <a:off x="6280531" y="3126"/>
                <a:ext cx="14072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72" h="21600" extrusionOk="0">
                    <a:moveTo>
                      <a:pt x="12272" y="21600"/>
                    </a:moveTo>
                    <a:cubicBezTo>
                      <a:pt x="12272" y="17280"/>
                      <a:pt x="17672" y="12960"/>
                      <a:pt x="17672" y="8640"/>
                    </a:cubicBezTo>
                    <a:cubicBezTo>
                      <a:pt x="17672" y="4320"/>
                      <a:pt x="12272" y="0"/>
                      <a:pt x="6872" y="0"/>
                    </a:cubicBezTo>
                    <a:cubicBezTo>
                      <a:pt x="6872" y="4320"/>
                      <a:pt x="1472" y="8640"/>
                      <a:pt x="1472" y="12960"/>
                    </a:cubicBezTo>
                    <a:cubicBezTo>
                      <a:pt x="-3928" y="12960"/>
                      <a:pt x="6872" y="17280"/>
                      <a:pt x="12272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2" name="Freeform 2185"/>
              <p:cNvSpPr/>
              <p:nvPr/>
            </p:nvSpPr>
            <p:spPr>
              <a:xfrm>
                <a:off x="6111674" y="3126"/>
                <a:ext cx="20326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6200"/>
                    </a:moveTo>
                    <a:cubicBezTo>
                      <a:pt x="17280" y="10800"/>
                      <a:pt x="17280" y="5400"/>
                      <a:pt x="12960" y="0"/>
                    </a:cubicBezTo>
                    <a:cubicBezTo>
                      <a:pt x="12960" y="0"/>
                      <a:pt x="8640" y="5400"/>
                      <a:pt x="0" y="10800"/>
                    </a:cubicBezTo>
                    <a:cubicBezTo>
                      <a:pt x="4320" y="16200"/>
                      <a:pt x="8640" y="21600"/>
                      <a:pt x="12960" y="21600"/>
                    </a:cubicBezTo>
                    <a:cubicBezTo>
                      <a:pt x="17280" y="21600"/>
                      <a:pt x="17280" y="16200"/>
                      <a:pt x="21600" y="16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3" name="Freeform 2186"/>
              <p:cNvSpPr/>
              <p:nvPr/>
            </p:nvSpPr>
            <p:spPr>
              <a:xfrm>
                <a:off x="5945944" y="0"/>
                <a:ext cx="15636" cy="203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2960"/>
                    </a:cubicBezTo>
                    <a:cubicBezTo>
                      <a:pt x="16200" y="8640"/>
                      <a:pt x="16200" y="8640"/>
                      <a:pt x="5400" y="0"/>
                    </a:cubicBezTo>
                    <a:cubicBezTo>
                      <a:pt x="5400" y="8640"/>
                      <a:pt x="0" y="12960"/>
                      <a:pt x="0" y="12960"/>
                    </a:cubicBezTo>
                    <a:cubicBezTo>
                      <a:pt x="0" y="17280"/>
                      <a:pt x="5400" y="1728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4" name="Freeform 2187"/>
              <p:cNvSpPr/>
              <p:nvPr/>
            </p:nvSpPr>
            <p:spPr>
              <a:xfrm>
                <a:off x="5778651" y="3126"/>
                <a:ext cx="17199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10800"/>
                      <a:pt x="16200" y="0"/>
                      <a:pt x="16200" y="0"/>
                    </a:cubicBezTo>
                    <a:cubicBezTo>
                      <a:pt x="10800" y="0"/>
                      <a:pt x="5400" y="5400"/>
                      <a:pt x="0" y="10800"/>
                    </a:cubicBezTo>
                    <a:cubicBezTo>
                      <a:pt x="5400" y="16200"/>
                      <a:pt x="108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5" name="Freeform 2188"/>
              <p:cNvSpPr/>
              <p:nvPr/>
            </p:nvSpPr>
            <p:spPr>
              <a:xfrm>
                <a:off x="5612921" y="3126"/>
                <a:ext cx="20327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6200"/>
                    </a:moveTo>
                    <a:cubicBezTo>
                      <a:pt x="17280" y="10800"/>
                      <a:pt x="17280" y="5400"/>
                      <a:pt x="12960" y="0"/>
                    </a:cubicBezTo>
                    <a:cubicBezTo>
                      <a:pt x="12960" y="0"/>
                      <a:pt x="8640" y="5400"/>
                      <a:pt x="0" y="10800"/>
                    </a:cubicBezTo>
                    <a:cubicBezTo>
                      <a:pt x="8640" y="16200"/>
                      <a:pt x="8640" y="21600"/>
                      <a:pt x="12960" y="21600"/>
                    </a:cubicBezTo>
                    <a:cubicBezTo>
                      <a:pt x="17280" y="21600"/>
                      <a:pt x="17280" y="16200"/>
                      <a:pt x="21600" y="16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6" name="Freeform 2189"/>
              <p:cNvSpPr/>
              <p:nvPr/>
            </p:nvSpPr>
            <p:spPr>
              <a:xfrm>
                <a:off x="2315525" y="659791"/>
                <a:ext cx="17200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2960"/>
                    </a:moveTo>
                    <a:cubicBezTo>
                      <a:pt x="5400" y="17280"/>
                      <a:pt x="10800" y="21600"/>
                      <a:pt x="16200" y="21600"/>
                    </a:cubicBezTo>
                    <a:cubicBezTo>
                      <a:pt x="16200" y="21600"/>
                      <a:pt x="21600" y="17280"/>
                      <a:pt x="21600" y="12960"/>
                    </a:cubicBezTo>
                    <a:cubicBezTo>
                      <a:pt x="21600" y="12960"/>
                      <a:pt x="16200" y="8640"/>
                      <a:pt x="10800" y="0"/>
                    </a:cubicBezTo>
                    <a:cubicBezTo>
                      <a:pt x="5400" y="8640"/>
                      <a:pt x="0" y="12960"/>
                      <a:pt x="0" y="129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7" name="Freeform 2190"/>
              <p:cNvSpPr/>
              <p:nvPr/>
            </p:nvSpPr>
            <p:spPr>
              <a:xfrm>
                <a:off x="2145105" y="664482"/>
                <a:ext cx="17199" cy="203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17280"/>
                      <a:pt x="16200" y="12960"/>
                      <a:pt x="21600" y="8640"/>
                    </a:cubicBezTo>
                    <a:cubicBezTo>
                      <a:pt x="21600" y="8640"/>
                      <a:pt x="16200" y="4320"/>
                      <a:pt x="10800" y="0"/>
                    </a:cubicBezTo>
                    <a:cubicBezTo>
                      <a:pt x="5400" y="4320"/>
                      <a:pt x="5400" y="8640"/>
                      <a:pt x="0" y="12960"/>
                    </a:cubicBezTo>
                    <a:cubicBezTo>
                      <a:pt x="0" y="12960"/>
                      <a:pt x="5400" y="1728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8" name="Freeform 2191"/>
              <p:cNvSpPr/>
              <p:nvPr/>
            </p:nvSpPr>
            <p:spPr>
              <a:xfrm>
                <a:off x="1983188" y="659791"/>
                <a:ext cx="12701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2960"/>
                    </a:moveTo>
                    <a:cubicBezTo>
                      <a:pt x="0" y="17280"/>
                      <a:pt x="7200" y="21600"/>
                      <a:pt x="14400" y="21600"/>
                    </a:cubicBezTo>
                    <a:cubicBezTo>
                      <a:pt x="14400" y="21600"/>
                      <a:pt x="21600" y="17280"/>
                      <a:pt x="21600" y="17280"/>
                    </a:cubicBezTo>
                    <a:cubicBezTo>
                      <a:pt x="21600" y="12960"/>
                      <a:pt x="21600" y="8640"/>
                      <a:pt x="14400" y="0"/>
                    </a:cubicBezTo>
                    <a:cubicBezTo>
                      <a:pt x="7200" y="8640"/>
                      <a:pt x="0" y="12960"/>
                      <a:pt x="0" y="129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79" name="Freeform 2192"/>
              <p:cNvSpPr/>
              <p:nvPr/>
            </p:nvSpPr>
            <p:spPr>
              <a:xfrm>
                <a:off x="1816773" y="659791"/>
                <a:ext cx="17199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2960"/>
                    </a:moveTo>
                    <a:cubicBezTo>
                      <a:pt x="5400" y="17280"/>
                      <a:pt x="10800" y="21600"/>
                      <a:pt x="16200" y="21600"/>
                    </a:cubicBezTo>
                    <a:cubicBezTo>
                      <a:pt x="16200" y="21600"/>
                      <a:pt x="21600" y="17280"/>
                      <a:pt x="21600" y="12960"/>
                    </a:cubicBezTo>
                    <a:cubicBezTo>
                      <a:pt x="21600" y="12960"/>
                      <a:pt x="16200" y="8640"/>
                      <a:pt x="10800" y="0"/>
                    </a:cubicBezTo>
                    <a:cubicBezTo>
                      <a:pt x="5400" y="8640"/>
                      <a:pt x="0" y="12960"/>
                      <a:pt x="0" y="129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0" name="Freeform 2193"/>
              <p:cNvSpPr/>
              <p:nvPr/>
            </p:nvSpPr>
            <p:spPr>
              <a:xfrm>
                <a:off x="1651043" y="666772"/>
                <a:ext cx="20326" cy="133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437" extrusionOk="0">
                    <a:moveTo>
                      <a:pt x="0" y="13037"/>
                    </a:moveTo>
                    <a:cubicBezTo>
                      <a:pt x="4320" y="18437"/>
                      <a:pt x="8640" y="18437"/>
                      <a:pt x="12960" y="18437"/>
                    </a:cubicBezTo>
                    <a:cubicBezTo>
                      <a:pt x="17280" y="18437"/>
                      <a:pt x="17280" y="13037"/>
                      <a:pt x="21600" y="7637"/>
                    </a:cubicBezTo>
                    <a:cubicBezTo>
                      <a:pt x="17280" y="2237"/>
                      <a:pt x="12960" y="-3163"/>
                      <a:pt x="12960" y="2237"/>
                    </a:cubicBezTo>
                    <a:cubicBezTo>
                      <a:pt x="8640" y="2237"/>
                      <a:pt x="4320" y="7637"/>
                      <a:pt x="0" y="1303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1" name="Freeform 2194"/>
              <p:cNvSpPr/>
              <p:nvPr/>
            </p:nvSpPr>
            <p:spPr>
              <a:xfrm>
                <a:off x="1488440" y="666772"/>
                <a:ext cx="17199" cy="133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437" extrusionOk="0">
                    <a:moveTo>
                      <a:pt x="21600" y="7637"/>
                    </a:moveTo>
                    <a:cubicBezTo>
                      <a:pt x="21600" y="2237"/>
                      <a:pt x="16200" y="-3163"/>
                      <a:pt x="16200" y="2237"/>
                    </a:cubicBezTo>
                    <a:cubicBezTo>
                      <a:pt x="10800" y="2237"/>
                      <a:pt x="5400" y="7637"/>
                      <a:pt x="0" y="13037"/>
                    </a:cubicBezTo>
                    <a:cubicBezTo>
                      <a:pt x="5400" y="18437"/>
                      <a:pt x="10800" y="18437"/>
                      <a:pt x="10800" y="18437"/>
                    </a:cubicBezTo>
                    <a:cubicBezTo>
                      <a:pt x="16200" y="18437"/>
                      <a:pt x="21600" y="13037"/>
                      <a:pt x="21600" y="763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2" name="Freeform 2195"/>
              <p:cNvSpPr/>
              <p:nvPr/>
            </p:nvSpPr>
            <p:spPr>
              <a:xfrm>
                <a:off x="1314893" y="666772"/>
                <a:ext cx="20326" cy="133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437" extrusionOk="0">
                    <a:moveTo>
                      <a:pt x="12960" y="2237"/>
                    </a:moveTo>
                    <a:cubicBezTo>
                      <a:pt x="8640" y="2237"/>
                      <a:pt x="8640" y="7637"/>
                      <a:pt x="0" y="13037"/>
                    </a:cubicBezTo>
                    <a:cubicBezTo>
                      <a:pt x="8640" y="18437"/>
                      <a:pt x="12960" y="18437"/>
                      <a:pt x="12960" y="18437"/>
                    </a:cubicBezTo>
                    <a:cubicBezTo>
                      <a:pt x="17280" y="18437"/>
                      <a:pt x="21600" y="13037"/>
                      <a:pt x="21600" y="7637"/>
                    </a:cubicBezTo>
                    <a:cubicBezTo>
                      <a:pt x="21600" y="2237"/>
                      <a:pt x="17280" y="-3163"/>
                      <a:pt x="12960" y="223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3" name="Freeform 2196"/>
              <p:cNvSpPr/>
              <p:nvPr/>
            </p:nvSpPr>
            <p:spPr>
              <a:xfrm>
                <a:off x="2971353" y="498752"/>
                <a:ext cx="13346" cy="203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37" h="21600" extrusionOk="0">
                    <a:moveTo>
                      <a:pt x="2237" y="12960"/>
                    </a:moveTo>
                    <a:cubicBezTo>
                      <a:pt x="2237" y="17280"/>
                      <a:pt x="7637" y="17280"/>
                      <a:pt x="13037" y="21600"/>
                    </a:cubicBezTo>
                    <a:cubicBezTo>
                      <a:pt x="13037" y="17280"/>
                      <a:pt x="18437" y="17280"/>
                      <a:pt x="18437" y="12960"/>
                    </a:cubicBezTo>
                    <a:cubicBezTo>
                      <a:pt x="18437" y="8640"/>
                      <a:pt x="13037" y="8640"/>
                      <a:pt x="7637" y="0"/>
                    </a:cubicBezTo>
                    <a:cubicBezTo>
                      <a:pt x="2237" y="8640"/>
                      <a:pt x="-3163" y="12960"/>
                      <a:pt x="2237" y="129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4" name="Freeform 2197"/>
              <p:cNvSpPr/>
              <p:nvPr/>
            </p:nvSpPr>
            <p:spPr>
              <a:xfrm>
                <a:off x="989687" y="666772"/>
                <a:ext cx="20327" cy="133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437" extrusionOk="0">
                    <a:moveTo>
                      <a:pt x="12960" y="2237"/>
                    </a:moveTo>
                    <a:cubicBezTo>
                      <a:pt x="8640" y="2237"/>
                      <a:pt x="4320" y="7637"/>
                      <a:pt x="0" y="13037"/>
                    </a:cubicBezTo>
                    <a:cubicBezTo>
                      <a:pt x="4320" y="18437"/>
                      <a:pt x="8640" y="18437"/>
                      <a:pt x="12960" y="18437"/>
                    </a:cubicBezTo>
                    <a:cubicBezTo>
                      <a:pt x="12960" y="18437"/>
                      <a:pt x="17280" y="13037"/>
                      <a:pt x="21600" y="7637"/>
                    </a:cubicBezTo>
                    <a:cubicBezTo>
                      <a:pt x="17280" y="2237"/>
                      <a:pt x="12960" y="-3163"/>
                      <a:pt x="12960" y="223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5" name="Freeform 2198"/>
              <p:cNvSpPr/>
              <p:nvPr/>
            </p:nvSpPr>
            <p:spPr>
              <a:xfrm>
                <a:off x="823958" y="668295"/>
                <a:ext cx="20326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14400"/>
                      <a:pt x="21600" y="7200"/>
                    </a:cubicBezTo>
                    <a:cubicBezTo>
                      <a:pt x="21600" y="7200"/>
                      <a:pt x="17280" y="0"/>
                      <a:pt x="17280" y="0"/>
                    </a:cubicBezTo>
                    <a:cubicBezTo>
                      <a:pt x="12960" y="0"/>
                      <a:pt x="8640" y="0"/>
                      <a:pt x="0" y="7200"/>
                    </a:cubicBezTo>
                    <a:cubicBezTo>
                      <a:pt x="8640" y="14400"/>
                      <a:pt x="12960" y="21600"/>
                      <a:pt x="129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6" name="Freeform 2199"/>
              <p:cNvSpPr/>
              <p:nvPr/>
            </p:nvSpPr>
            <p:spPr>
              <a:xfrm>
                <a:off x="653537" y="666772"/>
                <a:ext cx="20327" cy="133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437" extrusionOk="0">
                    <a:moveTo>
                      <a:pt x="12960" y="2237"/>
                    </a:moveTo>
                    <a:cubicBezTo>
                      <a:pt x="8640" y="2237"/>
                      <a:pt x="8640" y="7637"/>
                      <a:pt x="0" y="13037"/>
                    </a:cubicBezTo>
                    <a:cubicBezTo>
                      <a:pt x="8640" y="18437"/>
                      <a:pt x="12960" y="18437"/>
                      <a:pt x="12960" y="18437"/>
                    </a:cubicBezTo>
                    <a:cubicBezTo>
                      <a:pt x="17280" y="18437"/>
                      <a:pt x="17280" y="13037"/>
                      <a:pt x="21600" y="7637"/>
                    </a:cubicBezTo>
                    <a:cubicBezTo>
                      <a:pt x="17280" y="2237"/>
                      <a:pt x="17280" y="-3163"/>
                      <a:pt x="12960" y="223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7" name="Freeform 2200"/>
              <p:cNvSpPr/>
              <p:nvPr/>
            </p:nvSpPr>
            <p:spPr>
              <a:xfrm>
                <a:off x="490935" y="666772"/>
                <a:ext cx="20326" cy="133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437" extrusionOk="0">
                    <a:moveTo>
                      <a:pt x="12960" y="2237"/>
                    </a:moveTo>
                    <a:cubicBezTo>
                      <a:pt x="8640" y="-3163"/>
                      <a:pt x="4320" y="2237"/>
                      <a:pt x="0" y="7637"/>
                    </a:cubicBezTo>
                    <a:cubicBezTo>
                      <a:pt x="4320" y="13037"/>
                      <a:pt x="8640" y="18437"/>
                      <a:pt x="12960" y="18437"/>
                    </a:cubicBezTo>
                    <a:cubicBezTo>
                      <a:pt x="12960" y="18437"/>
                      <a:pt x="17280" y="13037"/>
                      <a:pt x="21600" y="13037"/>
                    </a:cubicBezTo>
                    <a:cubicBezTo>
                      <a:pt x="17280" y="7637"/>
                      <a:pt x="17280" y="2237"/>
                      <a:pt x="12960" y="223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8" name="Freeform 2201"/>
              <p:cNvSpPr/>
              <p:nvPr/>
            </p:nvSpPr>
            <p:spPr>
              <a:xfrm>
                <a:off x="329895" y="667325"/>
                <a:ext cx="15636" cy="127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672" extrusionOk="0">
                    <a:moveTo>
                      <a:pt x="21600" y="12272"/>
                    </a:moveTo>
                    <a:cubicBezTo>
                      <a:pt x="21600" y="6872"/>
                      <a:pt x="16200" y="1472"/>
                      <a:pt x="10800" y="1472"/>
                    </a:cubicBezTo>
                    <a:cubicBezTo>
                      <a:pt x="10800" y="-3928"/>
                      <a:pt x="5400" y="6872"/>
                      <a:pt x="0" y="12272"/>
                    </a:cubicBezTo>
                    <a:cubicBezTo>
                      <a:pt x="5400" y="17672"/>
                      <a:pt x="10800" y="17672"/>
                      <a:pt x="16200" y="17672"/>
                    </a:cubicBezTo>
                    <a:cubicBezTo>
                      <a:pt x="16200" y="17672"/>
                      <a:pt x="21600" y="12272"/>
                      <a:pt x="21600" y="1227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89" name="Freeform 2202"/>
              <p:cNvSpPr/>
              <p:nvPr/>
            </p:nvSpPr>
            <p:spPr>
              <a:xfrm>
                <a:off x="167293" y="659791"/>
                <a:ext cx="15636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7280"/>
                    </a:moveTo>
                    <a:cubicBezTo>
                      <a:pt x="21600" y="12960"/>
                      <a:pt x="16200" y="8640"/>
                      <a:pt x="16200" y="0"/>
                    </a:cubicBezTo>
                    <a:cubicBezTo>
                      <a:pt x="5400" y="8640"/>
                      <a:pt x="0" y="12960"/>
                      <a:pt x="0" y="12960"/>
                    </a:cubicBezTo>
                    <a:cubicBezTo>
                      <a:pt x="5400" y="17280"/>
                      <a:pt x="5400" y="21600"/>
                      <a:pt x="10800" y="21600"/>
                    </a:cubicBezTo>
                    <a:cubicBezTo>
                      <a:pt x="10800" y="21600"/>
                      <a:pt x="21600" y="17280"/>
                      <a:pt x="21600" y="1728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0" name="Freeform 2203"/>
              <p:cNvSpPr/>
              <p:nvPr/>
            </p:nvSpPr>
            <p:spPr>
              <a:xfrm>
                <a:off x="4690" y="659791"/>
                <a:ext cx="15636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200" y="21600"/>
                      <a:pt x="21600" y="17280"/>
                      <a:pt x="21600" y="12960"/>
                    </a:cubicBezTo>
                    <a:cubicBezTo>
                      <a:pt x="16200" y="12960"/>
                      <a:pt x="16200" y="8640"/>
                      <a:pt x="10800" y="0"/>
                    </a:cubicBezTo>
                    <a:cubicBezTo>
                      <a:pt x="5400" y="8640"/>
                      <a:pt x="0" y="12960"/>
                      <a:pt x="0" y="12960"/>
                    </a:cubicBezTo>
                    <a:cubicBezTo>
                      <a:pt x="5400" y="17280"/>
                      <a:pt x="5400" y="21600"/>
                      <a:pt x="108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1" name="Freeform 2204"/>
              <p:cNvSpPr/>
              <p:nvPr/>
            </p:nvSpPr>
            <p:spPr>
              <a:xfrm>
                <a:off x="0" y="992814"/>
                <a:ext cx="20326" cy="156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0"/>
                    </a:moveTo>
                    <a:cubicBezTo>
                      <a:pt x="8640" y="0"/>
                      <a:pt x="4320" y="5400"/>
                      <a:pt x="0" y="10800"/>
                    </a:cubicBezTo>
                    <a:cubicBezTo>
                      <a:pt x="4320" y="16200"/>
                      <a:pt x="8640" y="21600"/>
                      <a:pt x="12960" y="21600"/>
                    </a:cubicBezTo>
                    <a:cubicBezTo>
                      <a:pt x="12960" y="21600"/>
                      <a:pt x="17280" y="16200"/>
                      <a:pt x="21600" y="16200"/>
                    </a:cubicBezTo>
                    <a:cubicBezTo>
                      <a:pt x="17280" y="10800"/>
                      <a:pt x="17280" y="5400"/>
                      <a:pt x="1296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2" name="Freeform 2205"/>
              <p:cNvSpPr/>
              <p:nvPr/>
            </p:nvSpPr>
            <p:spPr>
              <a:xfrm>
                <a:off x="162602" y="992814"/>
                <a:ext cx="20327" cy="156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17280" y="5400"/>
                      <a:pt x="17280" y="5400"/>
                      <a:pt x="12960" y="0"/>
                    </a:cubicBezTo>
                    <a:cubicBezTo>
                      <a:pt x="8640" y="0"/>
                      <a:pt x="8640" y="5400"/>
                      <a:pt x="0" y="10800"/>
                    </a:cubicBezTo>
                    <a:cubicBezTo>
                      <a:pt x="8640" y="16200"/>
                      <a:pt x="12960" y="21600"/>
                      <a:pt x="17280" y="21600"/>
                    </a:cubicBezTo>
                    <a:cubicBezTo>
                      <a:pt x="17280" y="21600"/>
                      <a:pt x="21600" y="10800"/>
                      <a:pt x="21600" y="108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3" name="Freeform 2206"/>
              <p:cNvSpPr/>
              <p:nvPr/>
            </p:nvSpPr>
            <p:spPr>
              <a:xfrm>
                <a:off x="332185" y="992814"/>
                <a:ext cx="13346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37" h="21600" extrusionOk="0">
                    <a:moveTo>
                      <a:pt x="7637" y="21600"/>
                    </a:moveTo>
                    <a:cubicBezTo>
                      <a:pt x="13037" y="17280"/>
                      <a:pt x="18437" y="12960"/>
                      <a:pt x="18437" y="8640"/>
                    </a:cubicBezTo>
                    <a:cubicBezTo>
                      <a:pt x="18437" y="8640"/>
                      <a:pt x="13037" y="4320"/>
                      <a:pt x="13037" y="0"/>
                    </a:cubicBezTo>
                    <a:cubicBezTo>
                      <a:pt x="7637" y="4320"/>
                      <a:pt x="2237" y="4320"/>
                      <a:pt x="2237" y="8640"/>
                    </a:cubicBezTo>
                    <a:cubicBezTo>
                      <a:pt x="-3163" y="8640"/>
                      <a:pt x="2237" y="12960"/>
                      <a:pt x="7637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4" name="Freeform 2207"/>
              <p:cNvSpPr/>
              <p:nvPr/>
            </p:nvSpPr>
            <p:spPr>
              <a:xfrm>
                <a:off x="495625" y="992814"/>
                <a:ext cx="15636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17280"/>
                      <a:pt x="16200" y="12960"/>
                      <a:pt x="21600" y="8640"/>
                    </a:cubicBezTo>
                    <a:cubicBezTo>
                      <a:pt x="21600" y="8640"/>
                      <a:pt x="16200" y="4320"/>
                      <a:pt x="10800" y="0"/>
                    </a:cubicBezTo>
                    <a:cubicBezTo>
                      <a:pt x="5400" y="4320"/>
                      <a:pt x="0" y="4320"/>
                      <a:pt x="0" y="8640"/>
                    </a:cubicBezTo>
                    <a:cubicBezTo>
                      <a:pt x="0" y="8640"/>
                      <a:pt x="5400" y="12960"/>
                      <a:pt x="540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5" name="Freeform 2208"/>
              <p:cNvSpPr/>
              <p:nvPr/>
            </p:nvSpPr>
            <p:spPr>
              <a:xfrm>
                <a:off x="0" y="1491567"/>
                <a:ext cx="20326" cy="156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0" y="21600"/>
                    </a:moveTo>
                    <a:cubicBezTo>
                      <a:pt x="12960" y="16200"/>
                      <a:pt x="17280" y="16200"/>
                      <a:pt x="21600" y="10800"/>
                    </a:cubicBezTo>
                    <a:cubicBezTo>
                      <a:pt x="21600" y="10800"/>
                      <a:pt x="17280" y="0"/>
                      <a:pt x="12960" y="0"/>
                    </a:cubicBezTo>
                    <a:cubicBezTo>
                      <a:pt x="8640" y="0"/>
                      <a:pt x="4320" y="5400"/>
                      <a:pt x="0" y="10800"/>
                    </a:cubicBezTo>
                    <a:cubicBezTo>
                      <a:pt x="4320" y="16200"/>
                      <a:pt x="8640" y="21600"/>
                      <a:pt x="864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6" name="Freeform 2209"/>
              <p:cNvSpPr/>
              <p:nvPr/>
            </p:nvSpPr>
            <p:spPr>
              <a:xfrm>
                <a:off x="658228" y="992814"/>
                <a:ext cx="15636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2960"/>
                    </a:moveTo>
                    <a:cubicBezTo>
                      <a:pt x="0" y="12960"/>
                      <a:pt x="5400" y="17280"/>
                      <a:pt x="16200" y="21600"/>
                    </a:cubicBezTo>
                    <a:cubicBezTo>
                      <a:pt x="16200" y="12960"/>
                      <a:pt x="21600" y="12960"/>
                      <a:pt x="21600" y="8640"/>
                    </a:cubicBezTo>
                    <a:cubicBezTo>
                      <a:pt x="21600" y="4320"/>
                      <a:pt x="10800" y="0"/>
                      <a:pt x="10800" y="0"/>
                    </a:cubicBezTo>
                    <a:cubicBezTo>
                      <a:pt x="5400" y="4320"/>
                      <a:pt x="5400" y="8640"/>
                      <a:pt x="0" y="1296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7" name="Freeform 2210"/>
              <p:cNvSpPr/>
              <p:nvPr/>
            </p:nvSpPr>
            <p:spPr>
              <a:xfrm>
                <a:off x="5455009" y="3126"/>
                <a:ext cx="15636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8640"/>
                    </a:moveTo>
                    <a:cubicBezTo>
                      <a:pt x="21600" y="8640"/>
                      <a:pt x="16200" y="4320"/>
                      <a:pt x="10800" y="0"/>
                    </a:cubicBezTo>
                    <a:cubicBezTo>
                      <a:pt x="5400" y="4320"/>
                      <a:pt x="5400" y="4320"/>
                      <a:pt x="0" y="8640"/>
                    </a:cubicBezTo>
                    <a:cubicBezTo>
                      <a:pt x="0" y="12960"/>
                      <a:pt x="5400" y="17280"/>
                      <a:pt x="10800" y="21600"/>
                    </a:cubicBezTo>
                    <a:cubicBezTo>
                      <a:pt x="16200" y="17280"/>
                      <a:pt x="16200" y="12960"/>
                      <a:pt x="21600" y="8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8" name="Freeform 2211"/>
              <p:cNvSpPr/>
              <p:nvPr/>
            </p:nvSpPr>
            <p:spPr>
              <a:xfrm>
                <a:off x="5279899" y="3126"/>
                <a:ext cx="17945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69" h="21600" extrusionOk="0">
                    <a:moveTo>
                      <a:pt x="8640" y="21600"/>
                    </a:moveTo>
                    <a:cubicBezTo>
                      <a:pt x="12960" y="21600"/>
                      <a:pt x="17280" y="16200"/>
                      <a:pt x="17280" y="10800"/>
                    </a:cubicBezTo>
                    <a:cubicBezTo>
                      <a:pt x="21600" y="10800"/>
                      <a:pt x="17280" y="0"/>
                      <a:pt x="12960" y="0"/>
                    </a:cubicBezTo>
                    <a:cubicBezTo>
                      <a:pt x="8640" y="0"/>
                      <a:pt x="4320" y="5400"/>
                      <a:pt x="0" y="10800"/>
                    </a:cubicBezTo>
                    <a:cubicBezTo>
                      <a:pt x="4320" y="16200"/>
                      <a:pt x="8640" y="21600"/>
                      <a:pt x="864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299" name="Freeform 2212"/>
              <p:cNvSpPr/>
              <p:nvPr/>
            </p:nvSpPr>
            <p:spPr>
              <a:xfrm>
                <a:off x="5114169" y="3126"/>
                <a:ext cx="20326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21600"/>
                    </a:moveTo>
                    <a:cubicBezTo>
                      <a:pt x="17280" y="21600"/>
                      <a:pt x="21600" y="16200"/>
                      <a:pt x="21600" y="10800"/>
                    </a:cubicBezTo>
                    <a:cubicBezTo>
                      <a:pt x="21600" y="10800"/>
                      <a:pt x="17280" y="0"/>
                      <a:pt x="17280" y="0"/>
                    </a:cubicBezTo>
                    <a:cubicBezTo>
                      <a:pt x="12960" y="0"/>
                      <a:pt x="8640" y="5400"/>
                      <a:pt x="0" y="10800"/>
                    </a:cubicBezTo>
                    <a:cubicBezTo>
                      <a:pt x="8640" y="16200"/>
                      <a:pt x="8640" y="21600"/>
                      <a:pt x="12960" y="216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00" name="Freeform 2213"/>
              <p:cNvSpPr/>
              <p:nvPr/>
            </p:nvSpPr>
            <p:spPr>
              <a:xfrm>
                <a:off x="4951566" y="3126"/>
                <a:ext cx="20326" cy="1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6200"/>
                    </a:moveTo>
                    <a:cubicBezTo>
                      <a:pt x="17280" y="10800"/>
                      <a:pt x="17280" y="5400"/>
                      <a:pt x="12960" y="0"/>
                    </a:cubicBezTo>
                    <a:cubicBezTo>
                      <a:pt x="12960" y="0"/>
                      <a:pt x="8640" y="5400"/>
                      <a:pt x="0" y="10800"/>
                    </a:cubicBezTo>
                    <a:cubicBezTo>
                      <a:pt x="4320" y="16200"/>
                      <a:pt x="8640" y="21600"/>
                      <a:pt x="12960" y="21600"/>
                    </a:cubicBezTo>
                    <a:cubicBezTo>
                      <a:pt x="12960" y="21600"/>
                      <a:pt x="17280" y="16200"/>
                      <a:pt x="21600" y="162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301" name="Freeform 2214"/>
              <p:cNvSpPr/>
              <p:nvPr/>
            </p:nvSpPr>
            <p:spPr>
              <a:xfrm>
                <a:off x="4793653" y="3126"/>
                <a:ext cx="13347" cy="2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437" h="21600" extrusionOk="0">
                    <a:moveTo>
                      <a:pt x="16200" y="8640"/>
                    </a:moveTo>
                    <a:cubicBezTo>
                      <a:pt x="21600" y="8640"/>
                      <a:pt x="16200" y="4320"/>
                      <a:pt x="10800" y="0"/>
                    </a:cubicBezTo>
                    <a:cubicBezTo>
                      <a:pt x="5400" y="4320"/>
                      <a:pt x="0" y="4320"/>
                      <a:pt x="0" y="8640"/>
                    </a:cubicBezTo>
                    <a:cubicBezTo>
                      <a:pt x="0" y="12960"/>
                      <a:pt x="0" y="17280"/>
                      <a:pt x="5400" y="21600"/>
                    </a:cubicBezTo>
                    <a:cubicBezTo>
                      <a:pt x="10800" y="17280"/>
                      <a:pt x="16200" y="12960"/>
                      <a:pt x="16200" y="864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7D31B1">
                      <a:alpha val="20000"/>
                    </a:srgbClr>
                  </a:gs>
                  <a:gs pos="50000">
                    <a:srgbClr val="FD1D1D">
                      <a:alpha val="30000"/>
                    </a:srgbClr>
                  </a:gs>
                  <a:gs pos="100000">
                    <a:srgbClr val="FCB045">
                      <a:alpha val="20000"/>
                    </a:srgbClr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</p:grpSp>
        <p:sp>
          <p:nvSpPr>
            <p:cNvPr id="2303" name="Freeform 2216"/>
            <p:cNvSpPr/>
            <p:nvPr/>
          </p:nvSpPr>
          <p:spPr>
            <a:xfrm>
              <a:off x="4623234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6200"/>
                  </a:cubicBezTo>
                  <a:cubicBezTo>
                    <a:pt x="8640" y="16200"/>
                    <a:pt x="12960" y="21600"/>
                    <a:pt x="1728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04" name="Freeform 2217"/>
            <p:cNvSpPr/>
            <p:nvPr/>
          </p:nvSpPr>
          <p:spPr>
            <a:xfrm>
              <a:off x="4457504" y="0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0800" y="21600"/>
                    <a:pt x="21600" y="17280"/>
                    <a:pt x="21600" y="17280"/>
                  </a:cubicBezTo>
                  <a:cubicBezTo>
                    <a:pt x="21600" y="12960"/>
                    <a:pt x="16200" y="8640"/>
                    <a:pt x="10800" y="0"/>
                  </a:cubicBezTo>
                  <a:cubicBezTo>
                    <a:pt x="5400" y="8640"/>
                    <a:pt x="0" y="8640"/>
                    <a:pt x="0" y="12960"/>
                  </a:cubicBezTo>
                  <a:cubicBezTo>
                    <a:pt x="5400" y="1728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05" name="Freeform 2218"/>
            <p:cNvSpPr/>
            <p:nvPr/>
          </p:nvSpPr>
          <p:spPr>
            <a:xfrm>
              <a:off x="4294901" y="0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200" y="21600"/>
                    <a:pt x="21600" y="17280"/>
                    <a:pt x="21600" y="12960"/>
                  </a:cubicBezTo>
                  <a:cubicBezTo>
                    <a:pt x="16200" y="8640"/>
                    <a:pt x="10800" y="8640"/>
                    <a:pt x="5400" y="0"/>
                  </a:cubicBezTo>
                  <a:cubicBezTo>
                    <a:pt x="5400" y="8640"/>
                    <a:pt x="0" y="12960"/>
                    <a:pt x="0" y="12960"/>
                  </a:cubicBezTo>
                  <a:cubicBezTo>
                    <a:pt x="0" y="1728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06" name="Freeform 2219"/>
            <p:cNvSpPr/>
            <p:nvPr/>
          </p:nvSpPr>
          <p:spPr>
            <a:xfrm>
              <a:off x="4132203" y="0"/>
              <a:ext cx="12701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00" y="21600"/>
                  </a:moveTo>
                  <a:cubicBezTo>
                    <a:pt x="14400" y="21600"/>
                    <a:pt x="21600" y="17280"/>
                    <a:pt x="21600" y="17280"/>
                  </a:cubicBezTo>
                  <a:cubicBezTo>
                    <a:pt x="21600" y="12960"/>
                    <a:pt x="21600" y="8640"/>
                    <a:pt x="14400" y="0"/>
                  </a:cubicBezTo>
                  <a:cubicBezTo>
                    <a:pt x="7200" y="8640"/>
                    <a:pt x="0" y="8640"/>
                    <a:pt x="0" y="12960"/>
                  </a:cubicBezTo>
                  <a:cubicBezTo>
                    <a:pt x="0" y="17280"/>
                    <a:pt x="7200" y="17280"/>
                    <a:pt x="144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07" name="Freeform 2220"/>
            <p:cNvSpPr/>
            <p:nvPr/>
          </p:nvSpPr>
          <p:spPr>
            <a:xfrm>
              <a:off x="3966569" y="0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0800" y="21600"/>
                    <a:pt x="21600" y="17280"/>
                    <a:pt x="21600" y="17280"/>
                  </a:cubicBezTo>
                  <a:cubicBezTo>
                    <a:pt x="21600" y="12960"/>
                    <a:pt x="16200" y="8640"/>
                    <a:pt x="16200" y="0"/>
                  </a:cubicBezTo>
                  <a:cubicBezTo>
                    <a:pt x="5400" y="8640"/>
                    <a:pt x="0" y="8640"/>
                    <a:pt x="0" y="12960"/>
                  </a:cubicBezTo>
                  <a:cubicBezTo>
                    <a:pt x="5400" y="1728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08" name="Freeform 2221"/>
            <p:cNvSpPr/>
            <p:nvPr/>
          </p:nvSpPr>
          <p:spPr>
            <a:xfrm>
              <a:off x="3803966" y="3127"/>
              <a:ext cx="17200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200" y="17280"/>
                    <a:pt x="21600" y="12960"/>
                    <a:pt x="21600" y="8640"/>
                  </a:cubicBezTo>
                  <a:cubicBezTo>
                    <a:pt x="21600" y="4320"/>
                    <a:pt x="10800" y="0"/>
                    <a:pt x="10800" y="0"/>
                  </a:cubicBezTo>
                  <a:cubicBezTo>
                    <a:pt x="5400" y="4320"/>
                    <a:pt x="0" y="8640"/>
                    <a:pt x="0" y="12960"/>
                  </a:cubicBezTo>
                  <a:cubicBezTo>
                    <a:pt x="0" y="1296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09" name="Freeform 2222"/>
            <p:cNvSpPr/>
            <p:nvPr/>
          </p:nvSpPr>
          <p:spPr>
            <a:xfrm>
              <a:off x="3633449" y="0"/>
              <a:ext cx="12701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00" y="21600"/>
                  </a:moveTo>
                  <a:cubicBezTo>
                    <a:pt x="14400" y="21600"/>
                    <a:pt x="21600" y="17280"/>
                    <a:pt x="21600" y="17280"/>
                  </a:cubicBezTo>
                  <a:cubicBezTo>
                    <a:pt x="21600" y="12960"/>
                    <a:pt x="21600" y="8640"/>
                    <a:pt x="14400" y="0"/>
                  </a:cubicBezTo>
                  <a:cubicBezTo>
                    <a:pt x="7200" y="8640"/>
                    <a:pt x="0" y="8640"/>
                    <a:pt x="0" y="12960"/>
                  </a:cubicBezTo>
                  <a:cubicBezTo>
                    <a:pt x="0" y="17280"/>
                    <a:pt x="7200" y="17280"/>
                    <a:pt x="144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0" name="Freeform 2223"/>
            <p:cNvSpPr/>
            <p:nvPr/>
          </p:nvSpPr>
          <p:spPr>
            <a:xfrm>
              <a:off x="3467816" y="3127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8640"/>
                  </a:moveTo>
                  <a:cubicBezTo>
                    <a:pt x="21600" y="8640"/>
                    <a:pt x="16200" y="4320"/>
                    <a:pt x="16200" y="0"/>
                  </a:cubicBezTo>
                  <a:cubicBezTo>
                    <a:pt x="10800" y="4320"/>
                    <a:pt x="5400" y="4320"/>
                    <a:pt x="0" y="8640"/>
                  </a:cubicBezTo>
                  <a:cubicBezTo>
                    <a:pt x="0" y="12960"/>
                    <a:pt x="5400" y="17280"/>
                    <a:pt x="10800" y="21600"/>
                  </a:cubicBezTo>
                  <a:cubicBezTo>
                    <a:pt x="16200" y="17280"/>
                    <a:pt x="21600" y="12960"/>
                    <a:pt x="2160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1" name="Freeform 2224"/>
            <p:cNvSpPr/>
            <p:nvPr/>
          </p:nvSpPr>
          <p:spPr>
            <a:xfrm>
              <a:off x="3302086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10800"/>
                    <a:pt x="12960" y="5400"/>
                    <a:pt x="8640" y="0"/>
                  </a:cubicBezTo>
                  <a:cubicBezTo>
                    <a:pt x="8640" y="0"/>
                    <a:pt x="4320" y="5400"/>
                    <a:pt x="0" y="16200"/>
                  </a:cubicBezTo>
                  <a:cubicBezTo>
                    <a:pt x="8640" y="16200"/>
                    <a:pt x="8640" y="21600"/>
                    <a:pt x="1296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2" name="Freeform 2225"/>
            <p:cNvSpPr/>
            <p:nvPr/>
          </p:nvSpPr>
          <p:spPr>
            <a:xfrm>
              <a:off x="3142514" y="3127"/>
              <a:ext cx="12701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00" y="21600"/>
                  </a:moveTo>
                  <a:cubicBezTo>
                    <a:pt x="21600" y="17280"/>
                    <a:pt x="21600" y="12960"/>
                    <a:pt x="21600" y="8640"/>
                  </a:cubicBezTo>
                  <a:cubicBezTo>
                    <a:pt x="21600" y="4320"/>
                    <a:pt x="14400" y="0"/>
                    <a:pt x="14400" y="0"/>
                  </a:cubicBezTo>
                  <a:cubicBezTo>
                    <a:pt x="7200" y="4320"/>
                    <a:pt x="0" y="8640"/>
                    <a:pt x="0" y="12960"/>
                  </a:cubicBezTo>
                  <a:cubicBezTo>
                    <a:pt x="0" y="12960"/>
                    <a:pt x="7200" y="17280"/>
                    <a:pt x="144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3" name="Freeform 2226"/>
            <p:cNvSpPr/>
            <p:nvPr/>
          </p:nvSpPr>
          <p:spPr>
            <a:xfrm>
              <a:off x="3302086" y="501880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40" y="21600"/>
                  </a:moveTo>
                  <a:cubicBezTo>
                    <a:pt x="12960" y="216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2960" y="0"/>
                  </a:cubicBezTo>
                  <a:cubicBezTo>
                    <a:pt x="8640" y="0"/>
                    <a:pt x="8640" y="5400"/>
                    <a:pt x="0" y="10800"/>
                  </a:cubicBezTo>
                  <a:cubicBezTo>
                    <a:pt x="4320" y="16200"/>
                    <a:pt x="8640" y="21600"/>
                    <a:pt x="864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4" name="Freeform 2227"/>
            <p:cNvSpPr/>
            <p:nvPr/>
          </p:nvSpPr>
          <p:spPr>
            <a:xfrm>
              <a:off x="3139483" y="501880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2960" y="21600"/>
                    <a:pt x="17280" y="16200"/>
                    <a:pt x="21600" y="16200"/>
                  </a:cubicBezTo>
                  <a:cubicBezTo>
                    <a:pt x="17280" y="10800"/>
                    <a:pt x="12960" y="540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5" name="Freeform 2228"/>
            <p:cNvSpPr/>
            <p:nvPr/>
          </p:nvSpPr>
          <p:spPr>
            <a:xfrm>
              <a:off x="2964373" y="3127"/>
              <a:ext cx="20326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21600"/>
                    <a:pt x="21600" y="16200"/>
                    <a:pt x="21600" y="10800"/>
                  </a:cubicBezTo>
                  <a:cubicBezTo>
                    <a:pt x="21600" y="10800"/>
                    <a:pt x="17280" y="0"/>
                    <a:pt x="1728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6" name="Freeform 2229"/>
            <p:cNvSpPr/>
            <p:nvPr/>
          </p:nvSpPr>
          <p:spPr>
            <a:xfrm>
              <a:off x="2803334" y="501880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17280" y="16200"/>
                    <a:pt x="21600" y="16200"/>
                  </a:cubicBezTo>
                  <a:cubicBezTo>
                    <a:pt x="1728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7" name="Freeform 2230"/>
            <p:cNvSpPr/>
            <p:nvPr/>
          </p:nvSpPr>
          <p:spPr>
            <a:xfrm>
              <a:off x="2643858" y="498753"/>
              <a:ext cx="17200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960"/>
                  </a:moveTo>
                  <a:cubicBezTo>
                    <a:pt x="0" y="17280"/>
                    <a:pt x="5400" y="17280"/>
                    <a:pt x="10800" y="21600"/>
                  </a:cubicBezTo>
                  <a:cubicBezTo>
                    <a:pt x="10800" y="21600"/>
                    <a:pt x="21600" y="17280"/>
                    <a:pt x="21600" y="17280"/>
                  </a:cubicBezTo>
                  <a:cubicBezTo>
                    <a:pt x="21600" y="12960"/>
                    <a:pt x="16200" y="8640"/>
                    <a:pt x="10800" y="0"/>
                  </a:cubicBezTo>
                  <a:cubicBezTo>
                    <a:pt x="5400" y="8640"/>
                    <a:pt x="0" y="8640"/>
                    <a:pt x="0" y="129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8" name="Freeform 2231"/>
            <p:cNvSpPr/>
            <p:nvPr/>
          </p:nvSpPr>
          <p:spPr>
            <a:xfrm>
              <a:off x="2475002" y="501880"/>
              <a:ext cx="18762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21600"/>
                    <a:pt x="21600" y="16200"/>
                    <a:pt x="21600" y="16200"/>
                  </a:cubicBezTo>
                  <a:cubicBezTo>
                    <a:pt x="21600" y="10800"/>
                    <a:pt x="17280" y="540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19" name="Freeform 2232"/>
            <p:cNvSpPr/>
            <p:nvPr/>
          </p:nvSpPr>
          <p:spPr>
            <a:xfrm>
              <a:off x="2312399" y="501880"/>
              <a:ext cx="2032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8640" y="0"/>
                    <a:pt x="4320" y="5400"/>
                    <a:pt x="0" y="16200"/>
                  </a:cubicBezTo>
                  <a:cubicBezTo>
                    <a:pt x="8640" y="16200"/>
                    <a:pt x="12960" y="21600"/>
                    <a:pt x="1728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ubicBezTo>
                    <a:pt x="17280" y="5400"/>
                    <a:pt x="12960" y="540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0" name="Freeform 2233"/>
            <p:cNvSpPr/>
            <p:nvPr/>
          </p:nvSpPr>
          <p:spPr>
            <a:xfrm>
              <a:off x="2145105" y="501880"/>
              <a:ext cx="17200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200" y="12960"/>
                    <a:pt x="21600" y="12960"/>
                    <a:pt x="21600" y="8640"/>
                  </a:cubicBezTo>
                  <a:cubicBezTo>
                    <a:pt x="21600" y="4320"/>
                    <a:pt x="10800" y="0"/>
                    <a:pt x="10800" y="0"/>
                  </a:cubicBezTo>
                  <a:cubicBezTo>
                    <a:pt x="5400" y="4320"/>
                    <a:pt x="0" y="8640"/>
                    <a:pt x="0" y="12960"/>
                  </a:cubicBezTo>
                  <a:cubicBezTo>
                    <a:pt x="0" y="1296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1" name="Freeform 2234"/>
            <p:cNvSpPr/>
            <p:nvPr/>
          </p:nvSpPr>
          <p:spPr>
            <a:xfrm>
              <a:off x="1979375" y="501880"/>
              <a:ext cx="1563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00" y="0"/>
                  </a:moveTo>
                  <a:cubicBezTo>
                    <a:pt x="10800" y="5400"/>
                    <a:pt x="5400" y="5400"/>
                    <a:pt x="0" y="10800"/>
                  </a:cubicBezTo>
                  <a:cubicBezTo>
                    <a:pt x="5400" y="16200"/>
                    <a:pt x="10800" y="21600"/>
                    <a:pt x="10800" y="21600"/>
                  </a:cubicBezTo>
                  <a:cubicBezTo>
                    <a:pt x="16200" y="16200"/>
                    <a:pt x="21600" y="10800"/>
                    <a:pt x="21600" y="10800"/>
                  </a:cubicBezTo>
                  <a:cubicBezTo>
                    <a:pt x="21600" y="5400"/>
                    <a:pt x="16200" y="0"/>
                    <a:pt x="1620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2" name="Freeform 2235"/>
            <p:cNvSpPr/>
            <p:nvPr/>
          </p:nvSpPr>
          <p:spPr>
            <a:xfrm>
              <a:off x="1813646" y="501880"/>
              <a:ext cx="2032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8640" y="21600"/>
                    <a:pt x="12960" y="21600"/>
                  </a:cubicBezTo>
                  <a:cubicBezTo>
                    <a:pt x="17280" y="21600"/>
                    <a:pt x="17280" y="16200"/>
                    <a:pt x="21600" y="16200"/>
                  </a:cubicBezTo>
                  <a:cubicBezTo>
                    <a:pt x="17280" y="10800"/>
                    <a:pt x="17280" y="540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3" name="Freeform 2236"/>
            <p:cNvSpPr/>
            <p:nvPr/>
          </p:nvSpPr>
          <p:spPr>
            <a:xfrm>
              <a:off x="1651043" y="501880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8640" y="540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16200"/>
                    <a:pt x="17280" y="10800"/>
                    <a:pt x="21600" y="10800"/>
                  </a:cubicBezTo>
                  <a:cubicBezTo>
                    <a:pt x="17280" y="5400"/>
                    <a:pt x="12960" y="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4" name="Freeform 2237"/>
            <p:cNvSpPr/>
            <p:nvPr/>
          </p:nvSpPr>
          <p:spPr>
            <a:xfrm>
              <a:off x="1493035" y="501880"/>
              <a:ext cx="12701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640"/>
                  </a:moveTo>
                  <a:cubicBezTo>
                    <a:pt x="0" y="12960"/>
                    <a:pt x="0" y="17280"/>
                    <a:pt x="7200" y="21600"/>
                  </a:cubicBezTo>
                  <a:cubicBezTo>
                    <a:pt x="14400" y="17280"/>
                    <a:pt x="21600" y="12960"/>
                    <a:pt x="21600" y="8640"/>
                  </a:cubicBezTo>
                  <a:cubicBezTo>
                    <a:pt x="21600" y="8640"/>
                    <a:pt x="14400" y="4320"/>
                    <a:pt x="14400" y="0"/>
                  </a:cubicBezTo>
                  <a:cubicBezTo>
                    <a:pt x="7200" y="4320"/>
                    <a:pt x="0" y="432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5" name="Freeform 2238"/>
            <p:cNvSpPr/>
            <p:nvPr/>
          </p:nvSpPr>
          <p:spPr>
            <a:xfrm>
              <a:off x="1314893" y="501880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54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6200"/>
                  </a:cubicBezTo>
                  <a:cubicBezTo>
                    <a:pt x="8640" y="16200"/>
                    <a:pt x="12960" y="21600"/>
                    <a:pt x="1728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6" name="Freeform 2239"/>
            <p:cNvSpPr/>
            <p:nvPr/>
          </p:nvSpPr>
          <p:spPr>
            <a:xfrm>
              <a:off x="1156981" y="498753"/>
              <a:ext cx="15636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7280"/>
                  </a:moveTo>
                  <a:cubicBezTo>
                    <a:pt x="21600" y="12960"/>
                    <a:pt x="16200" y="8640"/>
                    <a:pt x="10800" y="0"/>
                  </a:cubicBezTo>
                  <a:cubicBezTo>
                    <a:pt x="5400" y="8640"/>
                    <a:pt x="0" y="8640"/>
                    <a:pt x="0" y="12960"/>
                  </a:cubicBezTo>
                  <a:cubicBezTo>
                    <a:pt x="5400" y="17280"/>
                    <a:pt x="5400" y="17280"/>
                    <a:pt x="10800" y="21600"/>
                  </a:cubicBezTo>
                  <a:cubicBezTo>
                    <a:pt x="10800" y="21600"/>
                    <a:pt x="21600" y="17280"/>
                    <a:pt x="21600" y="1728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7" name="Freeform 2240"/>
            <p:cNvSpPr/>
            <p:nvPr/>
          </p:nvSpPr>
          <p:spPr>
            <a:xfrm>
              <a:off x="994378" y="501880"/>
              <a:ext cx="13346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10800" y="0"/>
                  </a:moveTo>
                  <a:cubicBezTo>
                    <a:pt x="5400" y="4320"/>
                    <a:pt x="0" y="4320"/>
                    <a:pt x="0" y="8640"/>
                  </a:cubicBezTo>
                  <a:cubicBezTo>
                    <a:pt x="0" y="12960"/>
                    <a:pt x="5400" y="17280"/>
                    <a:pt x="5400" y="21600"/>
                  </a:cubicBezTo>
                  <a:cubicBezTo>
                    <a:pt x="10800" y="17280"/>
                    <a:pt x="16200" y="12960"/>
                    <a:pt x="16200" y="8640"/>
                  </a:cubicBezTo>
                  <a:cubicBezTo>
                    <a:pt x="21600" y="8640"/>
                    <a:pt x="16200" y="4320"/>
                    <a:pt x="1080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8" name="Freeform 2241"/>
            <p:cNvSpPr/>
            <p:nvPr/>
          </p:nvSpPr>
          <p:spPr>
            <a:xfrm>
              <a:off x="823958" y="501880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0"/>
                  </a:moveTo>
                  <a:cubicBezTo>
                    <a:pt x="2160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21600"/>
                    <a:pt x="21600" y="16200"/>
                    <a:pt x="216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29" name="Freeform 2242"/>
            <p:cNvSpPr/>
            <p:nvPr/>
          </p:nvSpPr>
          <p:spPr>
            <a:xfrm>
              <a:off x="653538" y="501880"/>
              <a:ext cx="2032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8640" y="540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16200"/>
                    <a:pt x="17280" y="10800"/>
                    <a:pt x="21600" y="10800"/>
                  </a:cubicBezTo>
                  <a:cubicBezTo>
                    <a:pt x="17280" y="5400"/>
                    <a:pt x="17280" y="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0" name="Freeform 2243"/>
            <p:cNvSpPr/>
            <p:nvPr/>
          </p:nvSpPr>
          <p:spPr>
            <a:xfrm>
              <a:off x="332186" y="498753"/>
              <a:ext cx="13346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2237" y="12960"/>
                  </a:moveTo>
                  <a:cubicBezTo>
                    <a:pt x="2237" y="17280"/>
                    <a:pt x="7637" y="17280"/>
                    <a:pt x="13037" y="21600"/>
                  </a:cubicBezTo>
                  <a:cubicBezTo>
                    <a:pt x="13037" y="17280"/>
                    <a:pt x="18437" y="17280"/>
                    <a:pt x="18437" y="12960"/>
                  </a:cubicBezTo>
                  <a:cubicBezTo>
                    <a:pt x="18437" y="8640"/>
                    <a:pt x="13037" y="8640"/>
                    <a:pt x="7637" y="0"/>
                  </a:cubicBezTo>
                  <a:cubicBezTo>
                    <a:pt x="2237" y="8640"/>
                    <a:pt x="-3163" y="12960"/>
                    <a:pt x="2237" y="129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1" name="Freeform 2244"/>
            <p:cNvSpPr/>
            <p:nvPr/>
          </p:nvSpPr>
          <p:spPr>
            <a:xfrm>
              <a:off x="162602" y="501880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216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728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864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2" name="Freeform 2245"/>
            <p:cNvSpPr/>
            <p:nvPr/>
          </p:nvSpPr>
          <p:spPr>
            <a:xfrm>
              <a:off x="4690" y="501880"/>
              <a:ext cx="15635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200" y="12960"/>
                    <a:pt x="21600" y="12960"/>
                    <a:pt x="21600" y="8640"/>
                  </a:cubicBezTo>
                  <a:cubicBezTo>
                    <a:pt x="21600" y="4320"/>
                    <a:pt x="10800" y="0"/>
                    <a:pt x="10800" y="0"/>
                  </a:cubicBezTo>
                  <a:cubicBezTo>
                    <a:pt x="5400" y="4320"/>
                    <a:pt x="0" y="8640"/>
                    <a:pt x="0" y="12960"/>
                  </a:cubicBezTo>
                  <a:cubicBezTo>
                    <a:pt x="0" y="1296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3" name="Freeform 2246"/>
            <p:cNvSpPr/>
            <p:nvPr/>
          </p:nvSpPr>
          <p:spPr>
            <a:xfrm>
              <a:off x="4690" y="1150727"/>
              <a:ext cx="15635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2960"/>
                  </a:moveTo>
                  <a:cubicBezTo>
                    <a:pt x="16200" y="12960"/>
                    <a:pt x="16200" y="8640"/>
                    <a:pt x="10800" y="0"/>
                  </a:cubicBezTo>
                  <a:cubicBezTo>
                    <a:pt x="5400" y="8640"/>
                    <a:pt x="0" y="12960"/>
                    <a:pt x="0" y="12960"/>
                  </a:cubicBezTo>
                  <a:cubicBezTo>
                    <a:pt x="5400" y="17280"/>
                    <a:pt x="5400" y="21600"/>
                    <a:pt x="10800" y="21600"/>
                  </a:cubicBezTo>
                  <a:cubicBezTo>
                    <a:pt x="16200" y="21600"/>
                    <a:pt x="21600" y="17280"/>
                    <a:pt x="21600" y="129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4" name="Freeform 2247"/>
            <p:cNvSpPr/>
            <p:nvPr/>
          </p:nvSpPr>
          <p:spPr>
            <a:xfrm>
              <a:off x="167293" y="1157616"/>
              <a:ext cx="15636" cy="16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069" extrusionOk="0">
                  <a:moveTo>
                    <a:pt x="16200" y="19069"/>
                  </a:moveTo>
                  <a:cubicBezTo>
                    <a:pt x="16200" y="14749"/>
                    <a:pt x="21600" y="10429"/>
                    <a:pt x="21600" y="6109"/>
                  </a:cubicBezTo>
                  <a:cubicBezTo>
                    <a:pt x="21600" y="1789"/>
                    <a:pt x="10800" y="-2531"/>
                    <a:pt x="10800" y="1789"/>
                  </a:cubicBezTo>
                  <a:cubicBezTo>
                    <a:pt x="5400" y="1789"/>
                    <a:pt x="5400" y="6109"/>
                    <a:pt x="0" y="10429"/>
                  </a:cubicBezTo>
                  <a:cubicBezTo>
                    <a:pt x="0" y="10429"/>
                    <a:pt x="5400" y="14749"/>
                    <a:pt x="16200" y="19069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5" name="Freeform 2248"/>
            <p:cNvSpPr/>
            <p:nvPr/>
          </p:nvSpPr>
          <p:spPr>
            <a:xfrm>
              <a:off x="332186" y="1155418"/>
              <a:ext cx="13346" cy="18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7637" y="21600"/>
                  </a:moveTo>
                  <a:cubicBezTo>
                    <a:pt x="13037" y="17280"/>
                    <a:pt x="18437" y="12960"/>
                    <a:pt x="18437" y="8640"/>
                  </a:cubicBezTo>
                  <a:cubicBezTo>
                    <a:pt x="18437" y="8640"/>
                    <a:pt x="13037" y="4320"/>
                    <a:pt x="13037" y="0"/>
                  </a:cubicBezTo>
                  <a:cubicBezTo>
                    <a:pt x="7637" y="4320"/>
                    <a:pt x="2237" y="8640"/>
                    <a:pt x="2237" y="8640"/>
                  </a:cubicBezTo>
                  <a:cubicBezTo>
                    <a:pt x="-3163" y="12960"/>
                    <a:pt x="2237" y="17280"/>
                    <a:pt x="7637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6" name="Freeform 2249"/>
            <p:cNvSpPr/>
            <p:nvPr/>
          </p:nvSpPr>
          <p:spPr>
            <a:xfrm>
              <a:off x="490935" y="1157707"/>
              <a:ext cx="20327" cy="13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37" extrusionOk="0">
                  <a:moveTo>
                    <a:pt x="12960" y="18437"/>
                  </a:moveTo>
                  <a:cubicBezTo>
                    <a:pt x="12960" y="18437"/>
                    <a:pt x="17280" y="13037"/>
                    <a:pt x="21600" y="13037"/>
                  </a:cubicBezTo>
                  <a:cubicBezTo>
                    <a:pt x="17280" y="7637"/>
                    <a:pt x="17280" y="2237"/>
                    <a:pt x="12960" y="2237"/>
                  </a:cubicBezTo>
                  <a:cubicBezTo>
                    <a:pt x="8640" y="-3163"/>
                    <a:pt x="4320" y="2237"/>
                    <a:pt x="0" y="7637"/>
                  </a:cubicBezTo>
                  <a:cubicBezTo>
                    <a:pt x="4320" y="13037"/>
                    <a:pt x="8640" y="18437"/>
                    <a:pt x="12960" y="1843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7" name="Freeform 2250"/>
            <p:cNvSpPr/>
            <p:nvPr/>
          </p:nvSpPr>
          <p:spPr>
            <a:xfrm>
              <a:off x="2803334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2960" y="216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8" name="Freeform 2251"/>
            <p:cNvSpPr/>
            <p:nvPr/>
          </p:nvSpPr>
          <p:spPr>
            <a:xfrm>
              <a:off x="2640731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0"/>
                  </a:moveTo>
                  <a:cubicBezTo>
                    <a:pt x="17280" y="10800"/>
                    <a:pt x="12960" y="5400"/>
                    <a:pt x="1296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2960" y="21600"/>
                    <a:pt x="17280" y="16200"/>
                    <a:pt x="216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39" name="Freeform 2252"/>
            <p:cNvSpPr/>
            <p:nvPr/>
          </p:nvSpPr>
          <p:spPr>
            <a:xfrm>
              <a:off x="2475002" y="3127"/>
              <a:ext cx="18762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5400"/>
                    <a:pt x="17280" y="0"/>
                    <a:pt x="12960" y="0"/>
                  </a:cubicBezTo>
                  <a:cubicBezTo>
                    <a:pt x="12960" y="5400"/>
                    <a:pt x="8640" y="5400"/>
                    <a:pt x="0" y="162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21600"/>
                    <a:pt x="21600" y="162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0" name="Freeform 2253"/>
            <p:cNvSpPr/>
            <p:nvPr/>
          </p:nvSpPr>
          <p:spPr>
            <a:xfrm>
              <a:off x="2312399" y="3127"/>
              <a:ext cx="20326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2960" y="216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728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1" name="Freeform 2254"/>
            <p:cNvSpPr/>
            <p:nvPr/>
          </p:nvSpPr>
          <p:spPr>
            <a:xfrm>
              <a:off x="2141978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10800"/>
                    <a:pt x="12960" y="5400"/>
                    <a:pt x="8640" y="0"/>
                  </a:cubicBezTo>
                  <a:cubicBezTo>
                    <a:pt x="8640" y="0"/>
                    <a:pt x="4320" y="5400"/>
                    <a:pt x="0" y="162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2" name="Freeform 2255"/>
            <p:cNvSpPr/>
            <p:nvPr/>
          </p:nvSpPr>
          <p:spPr>
            <a:xfrm>
              <a:off x="1979375" y="3127"/>
              <a:ext cx="15636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0800"/>
                    <a:pt x="16200" y="5400"/>
                    <a:pt x="10800" y="0"/>
                  </a:cubicBezTo>
                  <a:cubicBezTo>
                    <a:pt x="10800" y="0"/>
                    <a:pt x="5400" y="5400"/>
                    <a:pt x="0" y="16200"/>
                  </a:cubicBezTo>
                  <a:cubicBezTo>
                    <a:pt x="5400" y="16200"/>
                    <a:pt x="10800" y="21600"/>
                    <a:pt x="16200" y="21600"/>
                  </a:cubicBezTo>
                  <a:cubicBezTo>
                    <a:pt x="1620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3" name="Freeform 2256"/>
            <p:cNvSpPr/>
            <p:nvPr/>
          </p:nvSpPr>
          <p:spPr>
            <a:xfrm>
              <a:off x="1813646" y="3127"/>
              <a:ext cx="20326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216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728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864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4" name="Freeform 2257"/>
            <p:cNvSpPr/>
            <p:nvPr/>
          </p:nvSpPr>
          <p:spPr>
            <a:xfrm>
              <a:off x="1651043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40" y="21600"/>
                  </a:moveTo>
                  <a:cubicBezTo>
                    <a:pt x="12960" y="216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2960" y="0"/>
                  </a:cubicBezTo>
                  <a:cubicBezTo>
                    <a:pt x="8640" y="0"/>
                    <a:pt x="8640" y="5400"/>
                    <a:pt x="0" y="10800"/>
                  </a:cubicBezTo>
                  <a:cubicBezTo>
                    <a:pt x="4320" y="16200"/>
                    <a:pt x="8640" y="21600"/>
                    <a:pt x="864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5" name="Freeform 2258"/>
            <p:cNvSpPr/>
            <p:nvPr/>
          </p:nvSpPr>
          <p:spPr>
            <a:xfrm>
              <a:off x="1493035" y="0"/>
              <a:ext cx="12701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00" y="21600"/>
                  </a:moveTo>
                  <a:cubicBezTo>
                    <a:pt x="14400" y="21600"/>
                    <a:pt x="21600" y="17280"/>
                    <a:pt x="21600" y="17280"/>
                  </a:cubicBezTo>
                  <a:cubicBezTo>
                    <a:pt x="21600" y="12960"/>
                    <a:pt x="21600" y="8640"/>
                    <a:pt x="14400" y="0"/>
                  </a:cubicBezTo>
                  <a:cubicBezTo>
                    <a:pt x="7200" y="8640"/>
                    <a:pt x="0" y="8640"/>
                    <a:pt x="0" y="12960"/>
                  </a:cubicBezTo>
                  <a:cubicBezTo>
                    <a:pt x="0" y="17280"/>
                    <a:pt x="7200" y="17280"/>
                    <a:pt x="144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6" name="Freeform 2259"/>
            <p:cNvSpPr/>
            <p:nvPr/>
          </p:nvSpPr>
          <p:spPr>
            <a:xfrm>
              <a:off x="1314893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0"/>
                  </a:moveTo>
                  <a:cubicBezTo>
                    <a:pt x="2160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8640" y="21600"/>
                    <a:pt x="12960" y="21600"/>
                  </a:cubicBezTo>
                  <a:cubicBezTo>
                    <a:pt x="17280" y="21600"/>
                    <a:pt x="21600" y="16200"/>
                    <a:pt x="216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7" name="Freeform 2260"/>
            <p:cNvSpPr/>
            <p:nvPr/>
          </p:nvSpPr>
          <p:spPr>
            <a:xfrm>
              <a:off x="3961878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162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7280" y="0"/>
                  </a:cubicBezTo>
                  <a:cubicBezTo>
                    <a:pt x="12960" y="0"/>
                    <a:pt x="8640" y="5400"/>
                    <a:pt x="0" y="5400"/>
                  </a:cubicBezTo>
                  <a:cubicBezTo>
                    <a:pt x="8640" y="16200"/>
                    <a:pt x="864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8" name="Freeform 2261"/>
            <p:cNvSpPr/>
            <p:nvPr/>
          </p:nvSpPr>
          <p:spPr>
            <a:xfrm>
              <a:off x="1152291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10800"/>
                    <a:pt x="12960" y="5400"/>
                    <a:pt x="12960" y="0"/>
                  </a:cubicBezTo>
                  <a:cubicBezTo>
                    <a:pt x="8640" y="0"/>
                    <a:pt x="4320" y="5400"/>
                    <a:pt x="0" y="162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49" name="Freeform 2262"/>
            <p:cNvSpPr/>
            <p:nvPr/>
          </p:nvSpPr>
          <p:spPr>
            <a:xfrm>
              <a:off x="989688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5400"/>
                    <a:pt x="12960" y="0"/>
                    <a:pt x="12960" y="0"/>
                  </a:cubicBezTo>
                  <a:cubicBezTo>
                    <a:pt x="8640" y="5400"/>
                    <a:pt x="4320" y="5400"/>
                    <a:pt x="0" y="162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2960" y="21600"/>
                    <a:pt x="17280" y="162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0" name="Freeform 2263"/>
            <p:cNvSpPr/>
            <p:nvPr/>
          </p:nvSpPr>
          <p:spPr>
            <a:xfrm>
              <a:off x="823958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0"/>
                  </a:moveTo>
                  <a:cubicBezTo>
                    <a:pt x="2160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21600"/>
                    <a:pt x="21600" y="16200"/>
                    <a:pt x="216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1" name="Freeform 2264"/>
            <p:cNvSpPr/>
            <p:nvPr/>
          </p:nvSpPr>
          <p:spPr>
            <a:xfrm>
              <a:off x="658229" y="3127"/>
              <a:ext cx="15635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8640"/>
                  </a:moveTo>
                  <a:cubicBezTo>
                    <a:pt x="21600" y="8640"/>
                    <a:pt x="16200" y="4320"/>
                    <a:pt x="16200" y="0"/>
                  </a:cubicBezTo>
                  <a:cubicBezTo>
                    <a:pt x="10800" y="4320"/>
                    <a:pt x="5400" y="4320"/>
                    <a:pt x="0" y="8640"/>
                  </a:cubicBezTo>
                  <a:cubicBezTo>
                    <a:pt x="0" y="12960"/>
                    <a:pt x="5400" y="17280"/>
                    <a:pt x="10800" y="21600"/>
                  </a:cubicBezTo>
                  <a:cubicBezTo>
                    <a:pt x="16200" y="17280"/>
                    <a:pt x="21600" y="12960"/>
                    <a:pt x="2160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2" name="Freeform 2265"/>
            <p:cNvSpPr/>
            <p:nvPr/>
          </p:nvSpPr>
          <p:spPr>
            <a:xfrm>
              <a:off x="495626" y="0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0800" y="21600"/>
                    <a:pt x="21600" y="17280"/>
                    <a:pt x="21600" y="17280"/>
                  </a:cubicBezTo>
                  <a:cubicBezTo>
                    <a:pt x="21600" y="12960"/>
                    <a:pt x="16200" y="8640"/>
                    <a:pt x="10800" y="0"/>
                  </a:cubicBezTo>
                  <a:cubicBezTo>
                    <a:pt x="5400" y="8640"/>
                    <a:pt x="0" y="8640"/>
                    <a:pt x="0" y="12960"/>
                  </a:cubicBezTo>
                  <a:cubicBezTo>
                    <a:pt x="0" y="1728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3" name="Freeform 2266"/>
            <p:cNvSpPr/>
            <p:nvPr/>
          </p:nvSpPr>
          <p:spPr>
            <a:xfrm>
              <a:off x="2803334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12960" y="0"/>
                    <a:pt x="8640" y="5400"/>
                    <a:pt x="0" y="10800"/>
                  </a:cubicBezTo>
                  <a:cubicBezTo>
                    <a:pt x="4320" y="16200"/>
                    <a:pt x="8640" y="16200"/>
                    <a:pt x="12960" y="21600"/>
                  </a:cubicBezTo>
                  <a:cubicBezTo>
                    <a:pt x="17280" y="21600"/>
                    <a:pt x="17280" y="16200"/>
                    <a:pt x="21600" y="10800"/>
                  </a:cubicBezTo>
                  <a:cubicBezTo>
                    <a:pt x="17280" y="10800"/>
                    <a:pt x="17280" y="540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4" name="Freeform 2267"/>
            <p:cNvSpPr/>
            <p:nvPr/>
          </p:nvSpPr>
          <p:spPr>
            <a:xfrm>
              <a:off x="2643858" y="328332"/>
              <a:ext cx="17200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0"/>
                  </a:moveTo>
                  <a:cubicBezTo>
                    <a:pt x="5400" y="4320"/>
                    <a:pt x="0" y="8640"/>
                    <a:pt x="0" y="12960"/>
                  </a:cubicBezTo>
                  <a:cubicBezTo>
                    <a:pt x="0" y="17280"/>
                    <a:pt x="5400" y="17280"/>
                    <a:pt x="10800" y="21600"/>
                  </a:cubicBezTo>
                  <a:cubicBezTo>
                    <a:pt x="16200" y="17280"/>
                    <a:pt x="21600" y="12960"/>
                    <a:pt x="21600" y="12960"/>
                  </a:cubicBezTo>
                  <a:cubicBezTo>
                    <a:pt x="16200" y="8640"/>
                    <a:pt x="10800" y="4320"/>
                    <a:pt x="540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5" name="Freeform 2268"/>
            <p:cNvSpPr/>
            <p:nvPr/>
          </p:nvSpPr>
          <p:spPr>
            <a:xfrm>
              <a:off x="2475002" y="331459"/>
              <a:ext cx="18762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16200"/>
                    <a:pt x="21600" y="16200"/>
                    <a:pt x="21600" y="10800"/>
                  </a:cubicBezTo>
                  <a:cubicBezTo>
                    <a:pt x="21600" y="10800"/>
                    <a:pt x="17280" y="0"/>
                    <a:pt x="17280" y="0"/>
                  </a:cubicBezTo>
                  <a:cubicBezTo>
                    <a:pt x="12960" y="0"/>
                    <a:pt x="8640" y="5400"/>
                    <a:pt x="0" y="5400"/>
                  </a:cubicBezTo>
                  <a:cubicBezTo>
                    <a:pt x="8640" y="16200"/>
                    <a:pt x="1296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6" name="Freeform 2269"/>
            <p:cNvSpPr/>
            <p:nvPr/>
          </p:nvSpPr>
          <p:spPr>
            <a:xfrm>
              <a:off x="2312399" y="331459"/>
              <a:ext cx="2032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5400"/>
                    <a:pt x="12960" y="0"/>
                    <a:pt x="1296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8640" y="16200"/>
                    <a:pt x="12960" y="21600"/>
                    <a:pt x="1728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7" name="Freeform 2270"/>
            <p:cNvSpPr/>
            <p:nvPr/>
          </p:nvSpPr>
          <p:spPr>
            <a:xfrm>
              <a:off x="2141978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40" y="0"/>
                  </a:move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ubicBezTo>
                    <a:pt x="17280" y="5400"/>
                    <a:pt x="12960" y="0"/>
                    <a:pt x="864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8" name="Freeform 2271"/>
            <p:cNvSpPr/>
            <p:nvPr/>
          </p:nvSpPr>
          <p:spPr>
            <a:xfrm>
              <a:off x="1979375" y="331459"/>
              <a:ext cx="1563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00" y="0"/>
                  </a:moveTo>
                  <a:cubicBezTo>
                    <a:pt x="10800" y="0"/>
                    <a:pt x="5400" y="5400"/>
                    <a:pt x="0" y="10800"/>
                  </a:cubicBezTo>
                  <a:cubicBezTo>
                    <a:pt x="5400" y="16200"/>
                    <a:pt x="10800" y="21600"/>
                    <a:pt x="10800" y="21600"/>
                  </a:cubicBezTo>
                  <a:cubicBezTo>
                    <a:pt x="16200" y="16200"/>
                    <a:pt x="21600" y="10800"/>
                    <a:pt x="21600" y="5400"/>
                  </a:cubicBezTo>
                  <a:cubicBezTo>
                    <a:pt x="21600" y="5400"/>
                    <a:pt x="16200" y="0"/>
                    <a:pt x="1620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59" name="Freeform 2272"/>
            <p:cNvSpPr/>
            <p:nvPr/>
          </p:nvSpPr>
          <p:spPr>
            <a:xfrm>
              <a:off x="1813646" y="331459"/>
              <a:ext cx="2032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8640" y="16200"/>
                    <a:pt x="12960" y="21600"/>
                  </a:cubicBezTo>
                  <a:cubicBezTo>
                    <a:pt x="17280" y="21600"/>
                    <a:pt x="17280" y="16200"/>
                    <a:pt x="21600" y="10800"/>
                  </a:cubicBezTo>
                  <a:cubicBezTo>
                    <a:pt x="17280" y="10800"/>
                    <a:pt x="17280" y="540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0" name="Freeform 2273"/>
            <p:cNvSpPr/>
            <p:nvPr/>
          </p:nvSpPr>
          <p:spPr>
            <a:xfrm>
              <a:off x="1655734" y="328332"/>
              <a:ext cx="15636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2960"/>
                  </a:moveTo>
                  <a:cubicBezTo>
                    <a:pt x="21600" y="8640"/>
                    <a:pt x="16200" y="8640"/>
                    <a:pt x="10800" y="0"/>
                  </a:cubicBezTo>
                  <a:cubicBezTo>
                    <a:pt x="5400" y="4320"/>
                    <a:pt x="0" y="8640"/>
                    <a:pt x="0" y="8640"/>
                  </a:cubicBezTo>
                  <a:cubicBezTo>
                    <a:pt x="0" y="12960"/>
                    <a:pt x="5400" y="17280"/>
                    <a:pt x="10800" y="21600"/>
                  </a:cubicBezTo>
                  <a:cubicBezTo>
                    <a:pt x="10800" y="21600"/>
                    <a:pt x="21600" y="17280"/>
                    <a:pt x="21600" y="129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1" name="Freeform 2274"/>
            <p:cNvSpPr/>
            <p:nvPr/>
          </p:nvSpPr>
          <p:spPr>
            <a:xfrm>
              <a:off x="1488440" y="331459"/>
              <a:ext cx="17200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0800"/>
                    <a:pt x="16200" y="5400"/>
                    <a:pt x="10800" y="0"/>
                  </a:cubicBezTo>
                  <a:cubicBezTo>
                    <a:pt x="10800" y="0"/>
                    <a:pt x="5400" y="5400"/>
                    <a:pt x="0" y="10800"/>
                  </a:cubicBezTo>
                  <a:cubicBezTo>
                    <a:pt x="5400" y="16200"/>
                    <a:pt x="10800" y="16200"/>
                    <a:pt x="16200" y="21600"/>
                  </a:cubicBezTo>
                  <a:cubicBezTo>
                    <a:pt x="16200" y="21600"/>
                    <a:pt x="21600" y="162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2" name="Freeform 2275"/>
            <p:cNvSpPr/>
            <p:nvPr/>
          </p:nvSpPr>
          <p:spPr>
            <a:xfrm>
              <a:off x="1318020" y="328332"/>
              <a:ext cx="17200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960"/>
                  </a:moveTo>
                  <a:cubicBezTo>
                    <a:pt x="5400" y="17280"/>
                    <a:pt x="10800" y="17280"/>
                    <a:pt x="16200" y="21600"/>
                  </a:cubicBezTo>
                  <a:cubicBezTo>
                    <a:pt x="16200" y="17280"/>
                    <a:pt x="21600" y="12960"/>
                    <a:pt x="21600" y="12960"/>
                  </a:cubicBezTo>
                  <a:cubicBezTo>
                    <a:pt x="21600" y="8640"/>
                    <a:pt x="16200" y="4320"/>
                    <a:pt x="10800" y="0"/>
                  </a:cubicBezTo>
                  <a:cubicBezTo>
                    <a:pt x="5400" y="4320"/>
                    <a:pt x="0" y="8640"/>
                    <a:pt x="0" y="129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3" name="Freeform 2276"/>
            <p:cNvSpPr/>
            <p:nvPr/>
          </p:nvSpPr>
          <p:spPr>
            <a:xfrm>
              <a:off x="1152291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12960" y="0"/>
                    <a:pt x="8640" y="5400"/>
                    <a:pt x="0" y="10800"/>
                  </a:cubicBezTo>
                  <a:cubicBezTo>
                    <a:pt x="4320" y="16200"/>
                    <a:pt x="8640" y="16200"/>
                    <a:pt x="12960" y="21600"/>
                  </a:cubicBezTo>
                  <a:cubicBezTo>
                    <a:pt x="17280" y="21600"/>
                    <a:pt x="17280" y="16200"/>
                    <a:pt x="21600" y="10800"/>
                  </a:cubicBezTo>
                  <a:cubicBezTo>
                    <a:pt x="17280" y="10800"/>
                    <a:pt x="17280" y="540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4" name="Freeform 2277"/>
            <p:cNvSpPr/>
            <p:nvPr/>
          </p:nvSpPr>
          <p:spPr>
            <a:xfrm>
              <a:off x="989688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5400"/>
                    <a:pt x="12960" y="0"/>
                    <a:pt x="864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5" name="Freeform 2278"/>
            <p:cNvSpPr/>
            <p:nvPr/>
          </p:nvSpPr>
          <p:spPr>
            <a:xfrm>
              <a:off x="823958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12960" y="16200"/>
                    <a:pt x="12960" y="21600"/>
                  </a:cubicBezTo>
                  <a:cubicBezTo>
                    <a:pt x="17280" y="21600"/>
                    <a:pt x="21600" y="162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6" name="Freeform 2279"/>
            <p:cNvSpPr/>
            <p:nvPr/>
          </p:nvSpPr>
          <p:spPr>
            <a:xfrm>
              <a:off x="653538" y="331459"/>
              <a:ext cx="2032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162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7280" y="0"/>
                  </a:cubicBezTo>
                  <a:cubicBezTo>
                    <a:pt x="12960" y="0"/>
                    <a:pt x="8640" y="5400"/>
                    <a:pt x="0" y="5400"/>
                  </a:cubicBezTo>
                  <a:cubicBezTo>
                    <a:pt x="8640" y="16200"/>
                    <a:pt x="864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7" name="Freeform 2280"/>
            <p:cNvSpPr/>
            <p:nvPr/>
          </p:nvSpPr>
          <p:spPr>
            <a:xfrm>
              <a:off x="490935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40" y="21600"/>
                  </a:moveTo>
                  <a:cubicBezTo>
                    <a:pt x="12960" y="162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2960" y="0"/>
                  </a:cubicBezTo>
                  <a:cubicBezTo>
                    <a:pt x="8640" y="0"/>
                    <a:pt x="4320" y="5400"/>
                    <a:pt x="0" y="5400"/>
                  </a:cubicBezTo>
                  <a:cubicBezTo>
                    <a:pt x="4320" y="16200"/>
                    <a:pt x="8640" y="21600"/>
                    <a:pt x="864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8" name="Freeform 2281"/>
            <p:cNvSpPr/>
            <p:nvPr/>
          </p:nvSpPr>
          <p:spPr>
            <a:xfrm>
              <a:off x="329896" y="331459"/>
              <a:ext cx="1563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10800" y="0"/>
                    <a:pt x="5400" y="5400"/>
                    <a:pt x="0" y="10800"/>
                  </a:cubicBezTo>
                  <a:cubicBezTo>
                    <a:pt x="5400" y="16200"/>
                    <a:pt x="10800" y="16200"/>
                    <a:pt x="16200" y="21600"/>
                  </a:cubicBezTo>
                  <a:cubicBezTo>
                    <a:pt x="16200" y="21600"/>
                    <a:pt x="21600" y="16200"/>
                    <a:pt x="21600" y="10800"/>
                  </a:cubicBezTo>
                  <a:cubicBezTo>
                    <a:pt x="21600" y="10800"/>
                    <a:pt x="16200" y="5400"/>
                    <a:pt x="1080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69" name="Freeform 2282"/>
            <p:cNvSpPr/>
            <p:nvPr/>
          </p:nvSpPr>
          <p:spPr>
            <a:xfrm>
              <a:off x="162602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8640" y="16200"/>
                    <a:pt x="12960" y="21600"/>
                  </a:cubicBezTo>
                  <a:cubicBezTo>
                    <a:pt x="17280" y="21600"/>
                    <a:pt x="17280" y="16200"/>
                    <a:pt x="21600" y="10800"/>
                  </a:cubicBezTo>
                  <a:cubicBezTo>
                    <a:pt x="17280" y="10800"/>
                    <a:pt x="17280" y="540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0" name="Freeform 2283"/>
            <p:cNvSpPr/>
            <p:nvPr/>
          </p:nvSpPr>
          <p:spPr>
            <a:xfrm>
              <a:off x="0" y="331459"/>
              <a:ext cx="2032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5400"/>
                    <a:pt x="12960" y="0"/>
                    <a:pt x="864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1" name="Freeform 2284"/>
            <p:cNvSpPr/>
            <p:nvPr/>
          </p:nvSpPr>
          <p:spPr>
            <a:xfrm>
              <a:off x="329896" y="3127"/>
              <a:ext cx="15636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200" y="21600"/>
                    <a:pt x="21600" y="16200"/>
                    <a:pt x="21600" y="10800"/>
                  </a:cubicBezTo>
                  <a:cubicBezTo>
                    <a:pt x="21600" y="10800"/>
                    <a:pt x="16200" y="0"/>
                    <a:pt x="16200" y="0"/>
                  </a:cubicBezTo>
                  <a:cubicBezTo>
                    <a:pt x="10800" y="0"/>
                    <a:pt x="5400" y="5400"/>
                    <a:pt x="0" y="10800"/>
                  </a:cubicBezTo>
                  <a:cubicBezTo>
                    <a:pt x="5400" y="16200"/>
                    <a:pt x="10800" y="2160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2" name="Freeform 2285"/>
            <p:cNvSpPr/>
            <p:nvPr/>
          </p:nvSpPr>
          <p:spPr>
            <a:xfrm>
              <a:off x="162602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5400"/>
                    <a:pt x="17280" y="0"/>
                    <a:pt x="12960" y="0"/>
                  </a:cubicBezTo>
                  <a:cubicBezTo>
                    <a:pt x="8640" y="5400"/>
                    <a:pt x="8640" y="5400"/>
                    <a:pt x="0" y="162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21600"/>
                    <a:pt x="17280" y="162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3" name="Freeform 2286"/>
            <p:cNvSpPr/>
            <p:nvPr/>
          </p:nvSpPr>
          <p:spPr>
            <a:xfrm>
              <a:off x="12169313" y="3796148"/>
              <a:ext cx="12701" cy="29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8514"/>
                  </a:moveTo>
                  <a:cubicBezTo>
                    <a:pt x="0" y="18514"/>
                    <a:pt x="21600" y="18514"/>
                    <a:pt x="21600" y="21600"/>
                  </a:cubicBezTo>
                  <a:cubicBezTo>
                    <a:pt x="21600" y="12343"/>
                    <a:pt x="21600" y="6171"/>
                    <a:pt x="21600" y="0"/>
                  </a:cubicBezTo>
                  <a:cubicBezTo>
                    <a:pt x="21600" y="0"/>
                    <a:pt x="0" y="0"/>
                    <a:pt x="0" y="0"/>
                  </a:cubicBezTo>
                  <a:cubicBezTo>
                    <a:pt x="0" y="3086"/>
                    <a:pt x="0" y="6171"/>
                    <a:pt x="0" y="6171"/>
                  </a:cubicBezTo>
                  <a:cubicBezTo>
                    <a:pt x="0" y="9257"/>
                    <a:pt x="0" y="15429"/>
                    <a:pt x="0" y="18514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4" name="Freeform 2287"/>
            <p:cNvSpPr/>
            <p:nvPr/>
          </p:nvSpPr>
          <p:spPr>
            <a:xfrm>
              <a:off x="0" y="3127"/>
              <a:ext cx="20326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10800"/>
                    <a:pt x="12960" y="5400"/>
                    <a:pt x="8640" y="0"/>
                  </a:cubicBezTo>
                  <a:cubicBezTo>
                    <a:pt x="8640" y="0"/>
                    <a:pt x="4320" y="5400"/>
                    <a:pt x="0" y="162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5" name="Freeform 2288"/>
            <p:cNvSpPr/>
            <p:nvPr/>
          </p:nvSpPr>
          <p:spPr>
            <a:xfrm>
              <a:off x="4788964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5400"/>
                  </a:moveTo>
                  <a:cubicBezTo>
                    <a:pt x="17280" y="5400"/>
                    <a:pt x="12960" y="0"/>
                    <a:pt x="1296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2960" y="16200"/>
                    <a:pt x="17280" y="10800"/>
                    <a:pt x="21600" y="5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6" name="Freeform 2289"/>
            <p:cNvSpPr/>
            <p:nvPr/>
          </p:nvSpPr>
          <p:spPr>
            <a:xfrm>
              <a:off x="4630299" y="331459"/>
              <a:ext cx="13261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18" h="21600" extrusionOk="0">
                  <a:moveTo>
                    <a:pt x="2118" y="8640"/>
                  </a:moveTo>
                  <a:cubicBezTo>
                    <a:pt x="-3282" y="12960"/>
                    <a:pt x="2118" y="12960"/>
                    <a:pt x="12918" y="21600"/>
                  </a:cubicBezTo>
                  <a:cubicBezTo>
                    <a:pt x="12918" y="12960"/>
                    <a:pt x="18318" y="8640"/>
                    <a:pt x="18318" y="4320"/>
                  </a:cubicBezTo>
                  <a:cubicBezTo>
                    <a:pt x="18318" y="4320"/>
                    <a:pt x="12918" y="0"/>
                    <a:pt x="7518" y="0"/>
                  </a:cubicBezTo>
                  <a:cubicBezTo>
                    <a:pt x="7518" y="4320"/>
                    <a:pt x="2118" y="4320"/>
                    <a:pt x="2118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7" name="Freeform 2290"/>
            <p:cNvSpPr/>
            <p:nvPr/>
          </p:nvSpPr>
          <p:spPr>
            <a:xfrm>
              <a:off x="4452813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5400"/>
                  </a:moveTo>
                  <a:cubicBezTo>
                    <a:pt x="17280" y="5400"/>
                    <a:pt x="17280" y="0"/>
                    <a:pt x="12960" y="0"/>
                  </a:cubicBezTo>
                  <a:cubicBezTo>
                    <a:pt x="864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16200"/>
                    <a:pt x="17280" y="10800"/>
                    <a:pt x="21600" y="5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8" name="Freeform 2291"/>
            <p:cNvSpPr/>
            <p:nvPr/>
          </p:nvSpPr>
          <p:spPr>
            <a:xfrm>
              <a:off x="4294901" y="328332"/>
              <a:ext cx="15636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640"/>
                  </a:moveTo>
                  <a:cubicBezTo>
                    <a:pt x="0" y="12960"/>
                    <a:pt x="5400" y="17280"/>
                    <a:pt x="10800" y="21600"/>
                  </a:cubicBezTo>
                  <a:cubicBezTo>
                    <a:pt x="10800" y="21600"/>
                    <a:pt x="21600" y="17280"/>
                    <a:pt x="21600" y="12960"/>
                  </a:cubicBezTo>
                  <a:cubicBezTo>
                    <a:pt x="21600" y="8640"/>
                    <a:pt x="16200" y="8640"/>
                    <a:pt x="10800" y="0"/>
                  </a:cubicBezTo>
                  <a:cubicBezTo>
                    <a:pt x="5400" y="4320"/>
                    <a:pt x="0" y="864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79" name="Freeform 2292"/>
            <p:cNvSpPr/>
            <p:nvPr/>
          </p:nvSpPr>
          <p:spPr>
            <a:xfrm>
              <a:off x="4129172" y="331459"/>
              <a:ext cx="1563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0800"/>
                    <a:pt x="16200" y="5400"/>
                    <a:pt x="10800" y="0"/>
                  </a:cubicBezTo>
                  <a:cubicBezTo>
                    <a:pt x="10800" y="0"/>
                    <a:pt x="5400" y="5400"/>
                    <a:pt x="0" y="10800"/>
                  </a:cubicBezTo>
                  <a:cubicBezTo>
                    <a:pt x="5400" y="16200"/>
                    <a:pt x="10800" y="16200"/>
                    <a:pt x="10800" y="21600"/>
                  </a:cubicBezTo>
                  <a:cubicBezTo>
                    <a:pt x="16200" y="21600"/>
                    <a:pt x="21600" y="162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0" name="Freeform 2293"/>
            <p:cNvSpPr/>
            <p:nvPr/>
          </p:nvSpPr>
          <p:spPr>
            <a:xfrm>
              <a:off x="4951566" y="170420"/>
              <a:ext cx="20327" cy="13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37" extrusionOk="0">
                  <a:moveTo>
                    <a:pt x="0" y="10800"/>
                  </a:moveTo>
                  <a:cubicBezTo>
                    <a:pt x="8640" y="16200"/>
                    <a:pt x="12960" y="21600"/>
                    <a:pt x="12960" y="16200"/>
                  </a:cubicBezTo>
                  <a:cubicBezTo>
                    <a:pt x="17280" y="16200"/>
                    <a:pt x="17280" y="10800"/>
                    <a:pt x="21600" y="5400"/>
                  </a:cubicBezTo>
                  <a:cubicBezTo>
                    <a:pt x="17280" y="5400"/>
                    <a:pt x="12960" y="0"/>
                    <a:pt x="12960" y="0"/>
                  </a:cubicBezTo>
                  <a:cubicBezTo>
                    <a:pt x="8640" y="0"/>
                    <a:pt x="4320" y="5400"/>
                    <a:pt x="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1" name="Freeform 2294"/>
            <p:cNvSpPr/>
            <p:nvPr/>
          </p:nvSpPr>
          <p:spPr>
            <a:xfrm>
              <a:off x="3803966" y="331459"/>
              <a:ext cx="17200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640"/>
                  </a:moveTo>
                  <a:cubicBezTo>
                    <a:pt x="0" y="12960"/>
                    <a:pt x="5400" y="12960"/>
                    <a:pt x="10800" y="21600"/>
                  </a:cubicBezTo>
                  <a:cubicBezTo>
                    <a:pt x="16200" y="12960"/>
                    <a:pt x="21600" y="8640"/>
                    <a:pt x="21600" y="4320"/>
                  </a:cubicBezTo>
                  <a:cubicBezTo>
                    <a:pt x="21600" y="4320"/>
                    <a:pt x="10800" y="0"/>
                    <a:pt x="10800" y="0"/>
                  </a:cubicBezTo>
                  <a:cubicBezTo>
                    <a:pt x="5400" y="4320"/>
                    <a:pt x="0" y="432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2" name="Freeform 2295"/>
            <p:cNvSpPr/>
            <p:nvPr/>
          </p:nvSpPr>
          <p:spPr>
            <a:xfrm>
              <a:off x="3633449" y="331459"/>
              <a:ext cx="12701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640"/>
                  </a:moveTo>
                  <a:cubicBezTo>
                    <a:pt x="0" y="8640"/>
                    <a:pt x="0" y="12960"/>
                    <a:pt x="7200" y="21600"/>
                  </a:cubicBezTo>
                  <a:cubicBezTo>
                    <a:pt x="14400" y="12960"/>
                    <a:pt x="21600" y="12960"/>
                    <a:pt x="21600" y="8640"/>
                  </a:cubicBezTo>
                  <a:cubicBezTo>
                    <a:pt x="21600" y="4320"/>
                    <a:pt x="14400" y="4320"/>
                    <a:pt x="14400" y="0"/>
                  </a:cubicBezTo>
                  <a:cubicBezTo>
                    <a:pt x="7200" y="4320"/>
                    <a:pt x="0" y="432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3" name="Freeform 2296"/>
            <p:cNvSpPr/>
            <p:nvPr/>
          </p:nvSpPr>
          <p:spPr>
            <a:xfrm>
              <a:off x="495626" y="501880"/>
              <a:ext cx="15636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200" y="12960"/>
                    <a:pt x="21600" y="12960"/>
                    <a:pt x="21600" y="8640"/>
                  </a:cubicBezTo>
                  <a:cubicBezTo>
                    <a:pt x="21600" y="4320"/>
                    <a:pt x="10800" y="0"/>
                    <a:pt x="10800" y="0"/>
                  </a:cubicBezTo>
                  <a:cubicBezTo>
                    <a:pt x="5400" y="4320"/>
                    <a:pt x="0" y="8640"/>
                    <a:pt x="0" y="12960"/>
                  </a:cubicBezTo>
                  <a:cubicBezTo>
                    <a:pt x="0" y="1296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4" name="Freeform 2297"/>
            <p:cNvSpPr/>
            <p:nvPr/>
          </p:nvSpPr>
          <p:spPr>
            <a:xfrm>
              <a:off x="0" y="1328964"/>
              <a:ext cx="20326" cy="13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37" extrusionOk="0">
                  <a:moveTo>
                    <a:pt x="12960" y="16200"/>
                  </a:moveTo>
                  <a:cubicBezTo>
                    <a:pt x="17280" y="16200"/>
                    <a:pt x="17280" y="10800"/>
                    <a:pt x="21600" y="5400"/>
                  </a:cubicBezTo>
                  <a:cubicBezTo>
                    <a:pt x="17280" y="5400"/>
                    <a:pt x="12960" y="0"/>
                    <a:pt x="1296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5" name="Freeform 2298"/>
            <p:cNvSpPr/>
            <p:nvPr/>
          </p:nvSpPr>
          <p:spPr>
            <a:xfrm>
              <a:off x="162602" y="1328868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8640" y="0"/>
                    <a:pt x="8640" y="7200"/>
                    <a:pt x="0" y="14400"/>
                  </a:cubicBezTo>
                  <a:cubicBezTo>
                    <a:pt x="8640" y="21600"/>
                    <a:pt x="12960" y="21600"/>
                    <a:pt x="17280" y="21600"/>
                  </a:cubicBezTo>
                  <a:cubicBezTo>
                    <a:pt x="17280" y="21600"/>
                    <a:pt x="21600" y="14400"/>
                    <a:pt x="21600" y="14400"/>
                  </a:cubicBezTo>
                  <a:cubicBezTo>
                    <a:pt x="17280" y="7200"/>
                    <a:pt x="17280" y="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6" name="Freeform 2299"/>
            <p:cNvSpPr/>
            <p:nvPr/>
          </p:nvSpPr>
          <p:spPr>
            <a:xfrm>
              <a:off x="329896" y="1328964"/>
              <a:ext cx="15636" cy="13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37" extrusionOk="0">
                  <a:moveTo>
                    <a:pt x="16200" y="16200"/>
                  </a:moveTo>
                  <a:cubicBezTo>
                    <a:pt x="16200" y="21600"/>
                    <a:pt x="21600" y="16200"/>
                    <a:pt x="21600" y="10800"/>
                  </a:cubicBezTo>
                  <a:cubicBezTo>
                    <a:pt x="21600" y="5400"/>
                    <a:pt x="16200" y="0"/>
                    <a:pt x="10800" y="0"/>
                  </a:cubicBezTo>
                  <a:cubicBezTo>
                    <a:pt x="10800" y="0"/>
                    <a:pt x="5400" y="0"/>
                    <a:pt x="0" y="5400"/>
                  </a:cubicBezTo>
                  <a:cubicBezTo>
                    <a:pt x="5400" y="10800"/>
                    <a:pt x="10800" y="16200"/>
                    <a:pt x="162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7" name="Freeform 2300"/>
            <p:cNvSpPr/>
            <p:nvPr/>
          </p:nvSpPr>
          <p:spPr>
            <a:xfrm>
              <a:off x="3463126" y="331459"/>
              <a:ext cx="20327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5400"/>
                  </a:moveTo>
                  <a:cubicBezTo>
                    <a:pt x="21600" y="5400"/>
                    <a:pt x="17280" y="0"/>
                    <a:pt x="12960" y="0"/>
                  </a:cubicBezTo>
                  <a:cubicBezTo>
                    <a:pt x="864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16200"/>
                    <a:pt x="21600" y="10800"/>
                    <a:pt x="21600" y="5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8" name="Freeform 2301"/>
            <p:cNvSpPr/>
            <p:nvPr/>
          </p:nvSpPr>
          <p:spPr>
            <a:xfrm>
              <a:off x="3305213" y="328332"/>
              <a:ext cx="17200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640"/>
                  </a:moveTo>
                  <a:cubicBezTo>
                    <a:pt x="0" y="12960"/>
                    <a:pt x="5400" y="17280"/>
                    <a:pt x="10800" y="21600"/>
                  </a:cubicBezTo>
                  <a:cubicBezTo>
                    <a:pt x="10800" y="21600"/>
                    <a:pt x="21600" y="17280"/>
                    <a:pt x="21600" y="12960"/>
                  </a:cubicBezTo>
                  <a:cubicBezTo>
                    <a:pt x="21600" y="8640"/>
                    <a:pt x="16200" y="8640"/>
                    <a:pt x="10800" y="0"/>
                  </a:cubicBezTo>
                  <a:cubicBezTo>
                    <a:pt x="5400" y="4320"/>
                    <a:pt x="0" y="864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89" name="Freeform 2302"/>
            <p:cNvSpPr/>
            <p:nvPr/>
          </p:nvSpPr>
          <p:spPr>
            <a:xfrm>
              <a:off x="3139483" y="331459"/>
              <a:ext cx="1794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69" h="21600" extrusionOk="0">
                  <a:moveTo>
                    <a:pt x="17280" y="10800"/>
                  </a:moveTo>
                  <a:cubicBezTo>
                    <a:pt x="17280" y="5400"/>
                    <a:pt x="12960" y="0"/>
                    <a:pt x="864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21600" y="10800"/>
                    <a:pt x="1728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0" name="Freeform 2303"/>
            <p:cNvSpPr/>
            <p:nvPr/>
          </p:nvSpPr>
          <p:spPr>
            <a:xfrm>
              <a:off x="2964373" y="331459"/>
              <a:ext cx="2032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728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ubicBezTo>
                    <a:pt x="21600" y="5400"/>
                    <a:pt x="17280" y="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1" name="Freeform 2304"/>
            <p:cNvSpPr/>
            <p:nvPr/>
          </p:nvSpPr>
          <p:spPr>
            <a:xfrm>
              <a:off x="167293" y="1491567"/>
              <a:ext cx="15636" cy="20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8640"/>
                  </a:moveTo>
                  <a:cubicBezTo>
                    <a:pt x="0" y="8640"/>
                    <a:pt x="5400" y="12960"/>
                    <a:pt x="10800" y="21600"/>
                  </a:cubicBezTo>
                  <a:cubicBezTo>
                    <a:pt x="16200" y="17280"/>
                    <a:pt x="21600" y="12960"/>
                    <a:pt x="21600" y="8640"/>
                  </a:cubicBezTo>
                  <a:cubicBezTo>
                    <a:pt x="21600" y="4320"/>
                    <a:pt x="16200" y="4320"/>
                    <a:pt x="16200" y="0"/>
                  </a:cubicBezTo>
                  <a:cubicBezTo>
                    <a:pt x="10800" y="4320"/>
                    <a:pt x="5400" y="432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2" name="Freeform 2305"/>
            <p:cNvSpPr/>
            <p:nvPr/>
          </p:nvSpPr>
          <p:spPr>
            <a:xfrm>
              <a:off x="12056056" y="165729"/>
              <a:ext cx="15636" cy="17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90" extrusionOk="0">
                  <a:moveTo>
                    <a:pt x="0" y="8640"/>
                  </a:moveTo>
                  <a:cubicBezTo>
                    <a:pt x="5400" y="12960"/>
                    <a:pt x="5400" y="17280"/>
                    <a:pt x="10800" y="17280"/>
                  </a:cubicBezTo>
                  <a:cubicBezTo>
                    <a:pt x="10800" y="21600"/>
                    <a:pt x="21600" y="12960"/>
                    <a:pt x="21600" y="12960"/>
                  </a:cubicBezTo>
                  <a:cubicBezTo>
                    <a:pt x="21600" y="8640"/>
                    <a:pt x="16200" y="4320"/>
                    <a:pt x="10800" y="0"/>
                  </a:cubicBezTo>
                  <a:cubicBezTo>
                    <a:pt x="5400" y="4320"/>
                    <a:pt x="0" y="864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3" name="Freeform 2306"/>
            <p:cNvSpPr/>
            <p:nvPr/>
          </p:nvSpPr>
          <p:spPr>
            <a:xfrm>
              <a:off x="11890326" y="170324"/>
              <a:ext cx="20326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00"/>
                  </a:moveTo>
                  <a:cubicBezTo>
                    <a:pt x="4320" y="21600"/>
                    <a:pt x="8640" y="21600"/>
                    <a:pt x="12960" y="21600"/>
                  </a:cubicBezTo>
                  <a:cubicBezTo>
                    <a:pt x="17280" y="21600"/>
                    <a:pt x="21600" y="14400"/>
                    <a:pt x="21600" y="14400"/>
                  </a:cubicBezTo>
                  <a:cubicBezTo>
                    <a:pt x="17280" y="7200"/>
                    <a:pt x="12960" y="0"/>
                    <a:pt x="8640" y="0"/>
                  </a:cubicBezTo>
                  <a:cubicBezTo>
                    <a:pt x="8640" y="0"/>
                    <a:pt x="4320" y="7200"/>
                    <a:pt x="0" y="14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4" name="Freeform 2307"/>
            <p:cNvSpPr/>
            <p:nvPr/>
          </p:nvSpPr>
          <p:spPr>
            <a:xfrm>
              <a:off x="11723032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21600"/>
                    <a:pt x="21600" y="14400"/>
                    <a:pt x="21600" y="7200"/>
                  </a:cubicBezTo>
                  <a:cubicBezTo>
                    <a:pt x="21600" y="7200"/>
                    <a:pt x="17280" y="0"/>
                    <a:pt x="17280" y="0"/>
                  </a:cubicBezTo>
                  <a:cubicBezTo>
                    <a:pt x="12960" y="0"/>
                    <a:pt x="8640" y="0"/>
                    <a:pt x="0" y="7200"/>
                  </a:cubicBezTo>
                  <a:cubicBezTo>
                    <a:pt x="8640" y="14400"/>
                    <a:pt x="1296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5" name="Freeform 2308"/>
            <p:cNvSpPr/>
            <p:nvPr/>
          </p:nvSpPr>
          <p:spPr>
            <a:xfrm>
              <a:off x="5945945" y="165729"/>
              <a:ext cx="15636" cy="17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90" extrusionOk="0">
                  <a:moveTo>
                    <a:pt x="0" y="8640"/>
                  </a:moveTo>
                  <a:cubicBezTo>
                    <a:pt x="0" y="12960"/>
                    <a:pt x="5400" y="17280"/>
                    <a:pt x="10800" y="17280"/>
                  </a:cubicBezTo>
                  <a:cubicBezTo>
                    <a:pt x="10800" y="21600"/>
                    <a:pt x="21600" y="12960"/>
                    <a:pt x="21600" y="12960"/>
                  </a:cubicBezTo>
                  <a:cubicBezTo>
                    <a:pt x="21600" y="8640"/>
                    <a:pt x="16200" y="4320"/>
                    <a:pt x="10800" y="0"/>
                  </a:cubicBezTo>
                  <a:cubicBezTo>
                    <a:pt x="5400" y="4320"/>
                    <a:pt x="0" y="864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6" name="Freeform 2309"/>
            <p:cNvSpPr/>
            <p:nvPr/>
          </p:nvSpPr>
          <p:spPr>
            <a:xfrm>
              <a:off x="5781170" y="165729"/>
              <a:ext cx="14681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2237" y="10800"/>
                  </a:moveTo>
                  <a:cubicBezTo>
                    <a:pt x="2237" y="16200"/>
                    <a:pt x="7637" y="21600"/>
                    <a:pt x="13037" y="21600"/>
                  </a:cubicBezTo>
                  <a:cubicBezTo>
                    <a:pt x="13037" y="21600"/>
                    <a:pt x="18437" y="16200"/>
                    <a:pt x="18437" y="16200"/>
                  </a:cubicBezTo>
                  <a:cubicBezTo>
                    <a:pt x="18437" y="10800"/>
                    <a:pt x="13037" y="5400"/>
                    <a:pt x="7637" y="0"/>
                  </a:cubicBezTo>
                  <a:cubicBezTo>
                    <a:pt x="2237" y="5400"/>
                    <a:pt x="-3163" y="10800"/>
                    <a:pt x="2237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7" name="Freeform 2310"/>
            <p:cNvSpPr/>
            <p:nvPr/>
          </p:nvSpPr>
          <p:spPr>
            <a:xfrm>
              <a:off x="5617612" y="165729"/>
              <a:ext cx="15636" cy="17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90" extrusionOk="0">
                  <a:moveTo>
                    <a:pt x="0" y="8640"/>
                  </a:moveTo>
                  <a:cubicBezTo>
                    <a:pt x="5400" y="12960"/>
                    <a:pt x="5400" y="17280"/>
                    <a:pt x="10800" y="17280"/>
                  </a:cubicBezTo>
                  <a:cubicBezTo>
                    <a:pt x="10800" y="21600"/>
                    <a:pt x="21600" y="12960"/>
                    <a:pt x="21600" y="12960"/>
                  </a:cubicBezTo>
                  <a:cubicBezTo>
                    <a:pt x="21600" y="8640"/>
                    <a:pt x="16200" y="4320"/>
                    <a:pt x="16200" y="0"/>
                  </a:cubicBezTo>
                  <a:cubicBezTo>
                    <a:pt x="5400" y="4320"/>
                    <a:pt x="0" y="864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8" name="Freeform 2311"/>
            <p:cNvSpPr/>
            <p:nvPr/>
          </p:nvSpPr>
          <p:spPr>
            <a:xfrm>
              <a:off x="5455010" y="165729"/>
              <a:ext cx="15635" cy="17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90" extrusionOk="0">
                  <a:moveTo>
                    <a:pt x="0" y="8640"/>
                  </a:moveTo>
                  <a:cubicBezTo>
                    <a:pt x="0" y="12960"/>
                    <a:pt x="5400" y="17280"/>
                    <a:pt x="10800" y="17280"/>
                  </a:cubicBezTo>
                  <a:cubicBezTo>
                    <a:pt x="10800" y="21600"/>
                    <a:pt x="21600" y="12960"/>
                    <a:pt x="21600" y="12960"/>
                  </a:cubicBezTo>
                  <a:cubicBezTo>
                    <a:pt x="21600" y="8640"/>
                    <a:pt x="16200" y="4320"/>
                    <a:pt x="10800" y="0"/>
                  </a:cubicBezTo>
                  <a:cubicBezTo>
                    <a:pt x="5400" y="4320"/>
                    <a:pt x="0" y="864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399" name="Freeform 2312"/>
            <p:cNvSpPr/>
            <p:nvPr/>
          </p:nvSpPr>
          <p:spPr>
            <a:xfrm>
              <a:off x="5279899" y="170324"/>
              <a:ext cx="17945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69" h="21600" extrusionOk="0">
                  <a:moveTo>
                    <a:pt x="8640" y="0"/>
                  </a:moveTo>
                  <a:cubicBezTo>
                    <a:pt x="8640" y="0"/>
                    <a:pt x="4320" y="7200"/>
                    <a:pt x="0" y="14400"/>
                  </a:cubicBezTo>
                  <a:cubicBezTo>
                    <a:pt x="4320" y="21600"/>
                    <a:pt x="8640" y="21600"/>
                    <a:pt x="12960" y="21600"/>
                  </a:cubicBezTo>
                  <a:cubicBezTo>
                    <a:pt x="17280" y="21600"/>
                    <a:pt x="21600" y="14400"/>
                    <a:pt x="17280" y="14400"/>
                  </a:cubicBezTo>
                  <a:cubicBezTo>
                    <a:pt x="17280" y="7200"/>
                    <a:pt x="12960" y="0"/>
                    <a:pt x="864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0" name="Freeform 2313"/>
            <p:cNvSpPr/>
            <p:nvPr/>
          </p:nvSpPr>
          <p:spPr>
            <a:xfrm>
              <a:off x="5114169" y="170420"/>
              <a:ext cx="20327" cy="13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37" extrusionOk="0">
                  <a:moveTo>
                    <a:pt x="0" y="10800"/>
                  </a:moveTo>
                  <a:cubicBezTo>
                    <a:pt x="8640" y="16200"/>
                    <a:pt x="12960" y="21600"/>
                    <a:pt x="12960" y="16200"/>
                  </a:cubicBezTo>
                  <a:cubicBezTo>
                    <a:pt x="17280" y="16200"/>
                    <a:pt x="21600" y="10800"/>
                    <a:pt x="21600" y="5400"/>
                  </a:cubicBezTo>
                  <a:cubicBezTo>
                    <a:pt x="21600" y="5400"/>
                    <a:pt x="17280" y="0"/>
                    <a:pt x="12960" y="0"/>
                  </a:cubicBezTo>
                  <a:cubicBezTo>
                    <a:pt x="8640" y="0"/>
                    <a:pt x="8640" y="5400"/>
                    <a:pt x="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1" name="Freeform 2314"/>
            <p:cNvSpPr/>
            <p:nvPr/>
          </p:nvSpPr>
          <p:spPr>
            <a:xfrm>
              <a:off x="4788964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400"/>
                  </a:moveTo>
                  <a:cubicBezTo>
                    <a:pt x="17280" y="7200"/>
                    <a:pt x="12960" y="0"/>
                    <a:pt x="12960" y="0"/>
                  </a:cubicBezTo>
                  <a:cubicBezTo>
                    <a:pt x="8640" y="0"/>
                    <a:pt x="4320" y="0"/>
                    <a:pt x="0" y="7200"/>
                  </a:cubicBezTo>
                  <a:cubicBezTo>
                    <a:pt x="4320" y="14400"/>
                    <a:pt x="8640" y="21600"/>
                    <a:pt x="12960" y="21600"/>
                  </a:cubicBezTo>
                  <a:cubicBezTo>
                    <a:pt x="12960" y="21600"/>
                    <a:pt x="17280" y="14400"/>
                    <a:pt x="21600" y="14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2" name="Freeform 2315"/>
            <p:cNvSpPr/>
            <p:nvPr/>
          </p:nvSpPr>
          <p:spPr>
            <a:xfrm>
              <a:off x="4623234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21600"/>
                    <a:pt x="21600" y="14400"/>
                    <a:pt x="21600" y="7200"/>
                  </a:cubicBezTo>
                  <a:cubicBezTo>
                    <a:pt x="21600" y="7200"/>
                    <a:pt x="17280" y="0"/>
                    <a:pt x="17280" y="0"/>
                  </a:cubicBezTo>
                  <a:cubicBezTo>
                    <a:pt x="12960" y="0"/>
                    <a:pt x="8640" y="0"/>
                    <a:pt x="0" y="7200"/>
                  </a:cubicBezTo>
                  <a:cubicBezTo>
                    <a:pt x="8640" y="14400"/>
                    <a:pt x="1296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3" name="Freeform 2316"/>
            <p:cNvSpPr/>
            <p:nvPr/>
          </p:nvSpPr>
          <p:spPr>
            <a:xfrm>
              <a:off x="4457504" y="170420"/>
              <a:ext cx="15636" cy="15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5400"/>
                  </a:moveTo>
                  <a:cubicBezTo>
                    <a:pt x="21600" y="5400"/>
                    <a:pt x="16200" y="0"/>
                    <a:pt x="16200" y="0"/>
                  </a:cubicBezTo>
                  <a:cubicBezTo>
                    <a:pt x="10800" y="0"/>
                    <a:pt x="5400" y="5400"/>
                    <a:pt x="0" y="10800"/>
                  </a:cubicBezTo>
                  <a:cubicBezTo>
                    <a:pt x="0" y="10800"/>
                    <a:pt x="5400" y="16200"/>
                    <a:pt x="10800" y="21600"/>
                  </a:cubicBezTo>
                  <a:cubicBezTo>
                    <a:pt x="16200" y="16200"/>
                    <a:pt x="21600" y="10800"/>
                    <a:pt x="21600" y="5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4" name="Freeform 2317"/>
            <p:cNvSpPr/>
            <p:nvPr/>
          </p:nvSpPr>
          <p:spPr>
            <a:xfrm>
              <a:off x="4294901" y="170420"/>
              <a:ext cx="15636" cy="15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5400"/>
                  </a:moveTo>
                  <a:cubicBezTo>
                    <a:pt x="21600" y="5400"/>
                    <a:pt x="16200" y="0"/>
                    <a:pt x="10800" y="0"/>
                  </a:cubicBezTo>
                  <a:cubicBezTo>
                    <a:pt x="5400" y="0"/>
                    <a:pt x="0" y="5400"/>
                    <a:pt x="0" y="10800"/>
                  </a:cubicBezTo>
                  <a:cubicBezTo>
                    <a:pt x="0" y="10800"/>
                    <a:pt x="5400" y="16200"/>
                    <a:pt x="5400" y="21600"/>
                  </a:cubicBezTo>
                  <a:cubicBezTo>
                    <a:pt x="10800" y="16200"/>
                    <a:pt x="16200" y="10800"/>
                    <a:pt x="21600" y="5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5" name="Freeform 2318"/>
            <p:cNvSpPr/>
            <p:nvPr/>
          </p:nvSpPr>
          <p:spPr>
            <a:xfrm>
              <a:off x="4131461" y="165729"/>
              <a:ext cx="1334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13037" y="21600"/>
                  </a:moveTo>
                  <a:cubicBezTo>
                    <a:pt x="13037" y="21600"/>
                    <a:pt x="18437" y="16200"/>
                    <a:pt x="18437" y="16200"/>
                  </a:cubicBezTo>
                  <a:cubicBezTo>
                    <a:pt x="18437" y="10800"/>
                    <a:pt x="13037" y="5400"/>
                    <a:pt x="7637" y="0"/>
                  </a:cubicBezTo>
                  <a:cubicBezTo>
                    <a:pt x="2237" y="5400"/>
                    <a:pt x="-3163" y="10800"/>
                    <a:pt x="2237" y="10800"/>
                  </a:cubicBezTo>
                  <a:cubicBezTo>
                    <a:pt x="2237" y="16200"/>
                    <a:pt x="7637" y="21600"/>
                    <a:pt x="13037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6" name="Freeform 2319"/>
            <p:cNvSpPr/>
            <p:nvPr/>
          </p:nvSpPr>
          <p:spPr>
            <a:xfrm>
              <a:off x="3961878" y="170420"/>
              <a:ext cx="20327" cy="13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37" extrusionOk="0">
                  <a:moveTo>
                    <a:pt x="21600" y="5400"/>
                  </a:moveTo>
                  <a:cubicBezTo>
                    <a:pt x="17280" y="5400"/>
                    <a:pt x="17280" y="0"/>
                    <a:pt x="12960" y="0"/>
                  </a:cubicBezTo>
                  <a:cubicBezTo>
                    <a:pt x="864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16200"/>
                  </a:cubicBezTo>
                  <a:cubicBezTo>
                    <a:pt x="17280" y="16200"/>
                    <a:pt x="17280" y="10800"/>
                    <a:pt x="21600" y="5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7" name="Freeform 2320"/>
            <p:cNvSpPr/>
            <p:nvPr/>
          </p:nvSpPr>
          <p:spPr>
            <a:xfrm>
              <a:off x="3800839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400"/>
                  </a:moveTo>
                  <a:cubicBezTo>
                    <a:pt x="17280" y="7200"/>
                    <a:pt x="12960" y="0"/>
                    <a:pt x="8640" y="0"/>
                  </a:cubicBezTo>
                  <a:cubicBezTo>
                    <a:pt x="8640" y="0"/>
                    <a:pt x="4320" y="7200"/>
                    <a:pt x="0" y="14400"/>
                  </a:cubicBezTo>
                  <a:cubicBezTo>
                    <a:pt x="4320" y="21600"/>
                    <a:pt x="8640" y="21600"/>
                    <a:pt x="12960" y="21600"/>
                  </a:cubicBezTo>
                  <a:cubicBezTo>
                    <a:pt x="17280" y="21600"/>
                    <a:pt x="21600" y="14400"/>
                    <a:pt x="21600" y="14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8" name="Freeform 2321"/>
            <p:cNvSpPr/>
            <p:nvPr/>
          </p:nvSpPr>
          <p:spPr>
            <a:xfrm>
              <a:off x="3630419" y="170324"/>
              <a:ext cx="15635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400"/>
                  </a:moveTo>
                  <a:cubicBezTo>
                    <a:pt x="21600" y="7200"/>
                    <a:pt x="16200" y="0"/>
                    <a:pt x="10800" y="0"/>
                  </a:cubicBezTo>
                  <a:cubicBezTo>
                    <a:pt x="10800" y="0"/>
                    <a:pt x="5400" y="0"/>
                    <a:pt x="0" y="7200"/>
                  </a:cubicBezTo>
                  <a:cubicBezTo>
                    <a:pt x="5400" y="14400"/>
                    <a:pt x="10800" y="21600"/>
                    <a:pt x="16200" y="21600"/>
                  </a:cubicBezTo>
                  <a:cubicBezTo>
                    <a:pt x="16200" y="21600"/>
                    <a:pt x="21600" y="14400"/>
                    <a:pt x="21600" y="14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09" name="Freeform 2322"/>
            <p:cNvSpPr/>
            <p:nvPr/>
          </p:nvSpPr>
          <p:spPr>
            <a:xfrm>
              <a:off x="3467816" y="165729"/>
              <a:ext cx="15636" cy="17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90" extrusionOk="0">
                  <a:moveTo>
                    <a:pt x="0" y="8640"/>
                  </a:moveTo>
                  <a:cubicBezTo>
                    <a:pt x="5400" y="12960"/>
                    <a:pt x="10800" y="17280"/>
                    <a:pt x="10800" y="17280"/>
                  </a:cubicBezTo>
                  <a:cubicBezTo>
                    <a:pt x="16200" y="21600"/>
                    <a:pt x="21600" y="12960"/>
                    <a:pt x="21600" y="12960"/>
                  </a:cubicBezTo>
                  <a:cubicBezTo>
                    <a:pt x="21600" y="8640"/>
                    <a:pt x="16200" y="4320"/>
                    <a:pt x="16200" y="0"/>
                  </a:cubicBezTo>
                  <a:cubicBezTo>
                    <a:pt x="5400" y="4320"/>
                    <a:pt x="0" y="8640"/>
                    <a:pt x="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0" name="Freeform 2323"/>
            <p:cNvSpPr/>
            <p:nvPr/>
          </p:nvSpPr>
          <p:spPr>
            <a:xfrm>
              <a:off x="3302086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40" y="21600"/>
                  </a:moveTo>
                  <a:cubicBezTo>
                    <a:pt x="12960" y="21600"/>
                    <a:pt x="17280" y="14400"/>
                    <a:pt x="21600" y="7200"/>
                  </a:cubicBezTo>
                  <a:cubicBezTo>
                    <a:pt x="21600" y="7200"/>
                    <a:pt x="17280" y="0"/>
                    <a:pt x="12960" y="0"/>
                  </a:cubicBezTo>
                  <a:cubicBezTo>
                    <a:pt x="8640" y="0"/>
                    <a:pt x="8640" y="0"/>
                    <a:pt x="0" y="7200"/>
                  </a:cubicBezTo>
                  <a:cubicBezTo>
                    <a:pt x="4320" y="14400"/>
                    <a:pt x="8640" y="21600"/>
                    <a:pt x="864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1" name="Freeform 2324"/>
            <p:cNvSpPr/>
            <p:nvPr/>
          </p:nvSpPr>
          <p:spPr>
            <a:xfrm>
              <a:off x="3139483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400"/>
                  </a:moveTo>
                  <a:cubicBezTo>
                    <a:pt x="17280" y="7200"/>
                    <a:pt x="12960" y="0"/>
                    <a:pt x="12960" y="0"/>
                  </a:cubicBezTo>
                  <a:cubicBezTo>
                    <a:pt x="8640" y="0"/>
                    <a:pt x="4320" y="0"/>
                    <a:pt x="0" y="7200"/>
                  </a:cubicBezTo>
                  <a:cubicBezTo>
                    <a:pt x="4320" y="14400"/>
                    <a:pt x="8640" y="21600"/>
                    <a:pt x="12960" y="21600"/>
                  </a:cubicBezTo>
                  <a:cubicBezTo>
                    <a:pt x="12960" y="21600"/>
                    <a:pt x="17280" y="14400"/>
                    <a:pt x="21600" y="14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2" name="Freeform 2325"/>
            <p:cNvSpPr/>
            <p:nvPr/>
          </p:nvSpPr>
          <p:spPr>
            <a:xfrm>
              <a:off x="2971907" y="170420"/>
              <a:ext cx="12793" cy="15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72" h="21600" extrusionOk="0">
                  <a:moveTo>
                    <a:pt x="12272" y="21600"/>
                  </a:moveTo>
                  <a:cubicBezTo>
                    <a:pt x="12272" y="16200"/>
                    <a:pt x="17672" y="10800"/>
                    <a:pt x="17672" y="5400"/>
                  </a:cubicBezTo>
                  <a:cubicBezTo>
                    <a:pt x="17672" y="5400"/>
                    <a:pt x="12272" y="0"/>
                    <a:pt x="6872" y="0"/>
                  </a:cubicBezTo>
                  <a:cubicBezTo>
                    <a:pt x="6872" y="0"/>
                    <a:pt x="1472" y="5400"/>
                    <a:pt x="1472" y="10800"/>
                  </a:cubicBezTo>
                  <a:cubicBezTo>
                    <a:pt x="-3928" y="10800"/>
                    <a:pt x="6872" y="16200"/>
                    <a:pt x="12272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3" name="Freeform 2326"/>
            <p:cNvSpPr/>
            <p:nvPr/>
          </p:nvSpPr>
          <p:spPr>
            <a:xfrm>
              <a:off x="2803334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2960" y="21600"/>
                    <a:pt x="17280" y="14400"/>
                    <a:pt x="21600" y="7200"/>
                  </a:cubicBezTo>
                  <a:cubicBezTo>
                    <a:pt x="21600" y="7200"/>
                    <a:pt x="17280" y="0"/>
                    <a:pt x="12960" y="0"/>
                  </a:cubicBezTo>
                  <a:cubicBezTo>
                    <a:pt x="12960" y="0"/>
                    <a:pt x="8640" y="0"/>
                    <a:pt x="0" y="7200"/>
                  </a:cubicBezTo>
                  <a:cubicBezTo>
                    <a:pt x="4320" y="14400"/>
                    <a:pt x="864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4" name="Freeform 2327"/>
            <p:cNvSpPr/>
            <p:nvPr/>
          </p:nvSpPr>
          <p:spPr>
            <a:xfrm>
              <a:off x="2640731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400"/>
                  </a:moveTo>
                  <a:cubicBezTo>
                    <a:pt x="17280" y="7200"/>
                    <a:pt x="12960" y="0"/>
                    <a:pt x="8640" y="0"/>
                  </a:cubicBezTo>
                  <a:cubicBezTo>
                    <a:pt x="8640" y="0"/>
                    <a:pt x="4320" y="7200"/>
                    <a:pt x="0" y="14400"/>
                  </a:cubicBezTo>
                  <a:cubicBezTo>
                    <a:pt x="4320" y="21600"/>
                    <a:pt x="8640" y="21600"/>
                    <a:pt x="12960" y="21600"/>
                  </a:cubicBezTo>
                  <a:cubicBezTo>
                    <a:pt x="17280" y="21600"/>
                    <a:pt x="21600" y="14400"/>
                    <a:pt x="21600" y="14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5" name="Freeform 2328"/>
            <p:cNvSpPr/>
            <p:nvPr/>
          </p:nvSpPr>
          <p:spPr>
            <a:xfrm>
              <a:off x="2480972" y="170420"/>
              <a:ext cx="12792" cy="15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72" h="21600" extrusionOk="0">
                  <a:moveTo>
                    <a:pt x="1472" y="10800"/>
                  </a:moveTo>
                  <a:cubicBezTo>
                    <a:pt x="-3928" y="10800"/>
                    <a:pt x="6872" y="16200"/>
                    <a:pt x="12272" y="21600"/>
                  </a:cubicBezTo>
                  <a:cubicBezTo>
                    <a:pt x="17672" y="16200"/>
                    <a:pt x="17672" y="10800"/>
                    <a:pt x="17672" y="5400"/>
                  </a:cubicBezTo>
                  <a:cubicBezTo>
                    <a:pt x="17672" y="5400"/>
                    <a:pt x="12272" y="0"/>
                    <a:pt x="6872" y="0"/>
                  </a:cubicBezTo>
                  <a:cubicBezTo>
                    <a:pt x="6872" y="0"/>
                    <a:pt x="1472" y="5400"/>
                    <a:pt x="1472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6" name="Freeform 2329"/>
            <p:cNvSpPr/>
            <p:nvPr/>
          </p:nvSpPr>
          <p:spPr>
            <a:xfrm>
              <a:off x="2312399" y="170420"/>
              <a:ext cx="20326" cy="13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37" extrusionOk="0">
                  <a:moveTo>
                    <a:pt x="12960" y="0"/>
                  </a:moveTo>
                  <a:cubicBezTo>
                    <a:pt x="864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16200"/>
                  </a:cubicBezTo>
                  <a:cubicBezTo>
                    <a:pt x="17280" y="16200"/>
                    <a:pt x="17280" y="10800"/>
                    <a:pt x="21600" y="5400"/>
                  </a:cubicBezTo>
                  <a:cubicBezTo>
                    <a:pt x="17280" y="5400"/>
                    <a:pt x="17280" y="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7" name="Freeform 2330"/>
            <p:cNvSpPr/>
            <p:nvPr/>
          </p:nvSpPr>
          <p:spPr>
            <a:xfrm>
              <a:off x="2145105" y="165729"/>
              <a:ext cx="17200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200" y="21600"/>
                    <a:pt x="21600" y="16200"/>
                    <a:pt x="21600" y="16200"/>
                  </a:cubicBezTo>
                  <a:cubicBezTo>
                    <a:pt x="16200" y="10800"/>
                    <a:pt x="16200" y="5400"/>
                    <a:pt x="10800" y="0"/>
                  </a:cubicBezTo>
                  <a:cubicBezTo>
                    <a:pt x="5400" y="5400"/>
                    <a:pt x="0" y="10800"/>
                    <a:pt x="0" y="10800"/>
                  </a:cubicBezTo>
                  <a:cubicBezTo>
                    <a:pt x="5400" y="16200"/>
                    <a:pt x="5400" y="2160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8" name="Freeform 2331"/>
            <p:cNvSpPr/>
            <p:nvPr/>
          </p:nvSpPr>
          <p:spPr>
            <a:xfrm>
              <a:off x="1981665" y="165729"/>
              <a:ext cx="1334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18437" y="16200"/>
                  </a:moveTo>
                  <a:cubicBezTo>
                    <a:pt x="18437" y="10800"/>
                    <a:pt x="13037" y="5400"/>
                    <a:pt x="7637" y="0"/>
                  </a:cubicBezTo>
                  <a:cubicBezTo>
                    <a:pt x="2237" y="5400"/>
                    <a:pt x="-3163" y="10800"/>
                    <a:pt x="2237" y="10800"/>
                  </a:cubicBezTo>
                  <a:cubicBezTo>
                    <a:pt x="2237" y="16200"/>
                    <a:pt x="7637" y="21600"/>
                    <a:pt x="13037" y="21600"/>
                  </a:cubicBezTo>
                  <a:cubicBezTo>
                    <a:pt x="13037" y="21600"/>
                    <a:pt x="18437" y="16200"/>
                    <a:pt x="18437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19" name="Freeform 2332"/>
            <p:cNvSpPr/>
            <p:nvPr/>
          </p:nvSpPr>
          <p:spPr>
            <a:xfrm>
              <a:off x="1813646" y="170420"/>
              <a:ext cx="20326" cy="13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37" extrusionOk="0">
                  <a:moveTo>
                    <a:pt x="12960" y="0"/>
                  </a:moveTo>
                  <a:cubicBezTo>
                    <a:pt x="8640" y="0"/>
                    <a:pt x="8640" y="5400"/>
                    <a:pt x="0" y="10800"/>
                  </a:cubicBezTo>
                  <a:cubicBezTo>
                    <a:pt x="8640" y="16200"/>
                    <a:pt x="12960" y="21600"/>
                    <a:pt x="12960" y="16200"/>
                  </a:cubicBezTo>
                  <a:cubicBezTo>
                    <a:pt x="17280" y="16200"/>
                    <a:pt x="17280" y="10800"/>
                    <a:pt x="21600" y="5400"/>
                  </a:cubicBezTo>
                  <a:cubicBezTo>
                    <a:pt x="17280" y="5400"/>
                    <a:pt x="17280" y="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0" name="Freeform 2333"/>
            <p:cNvSpPr/>
            <p:nvPr/>
          </p:nvSpPr>
          <p:spPr>
            <a:xfrm>
              <a:off x="1651043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0"/>
                  </a:moveTo>
                  <a:cubicBezTo>
                    <a:pt x="8640" y="0"/>
                    <a:pt x="4320" y="0"/>
                    <a:pt x="0" y="7200"/>
                  </a:cubicBezTo>
                  <a:cubicBezTo>
                    <a:pt x="4320" y="14400"/>
                    <a:pt x="8640" y="21600"/>
                    <a:pt x="12960" y="21600"/>
                  </a:cubicBezTo>
                  <a:cubicBezTo>
                    <a:pt x="12960" y="21600"/>
                    <a:pt x="17280" y="14400"/>
                    <a:pt x="21600" y="14400"/>
                  </a:cubicBezTo>
                  <a:cubicBezTo>
                    <a:pt x="17280" y="7200"/>
                    <a:pt x="17280" y="0"/>
                    <a:pt x="129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1" name="Freeform 2334"/>
            <p:cNvSpPr/>
            <p:nvPr/>
          </p:nvSpPr>
          <p:spPr>
            <a:xfrm>
              <a:off x="1488440" y="170324"/>
              <a:ext cx="17200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400"/>
                  </a:moveTo>
                  <a:cubicBezTo>
                    <a:pt x="21600" y="7200"/>
                    <a:pt x="16200" y="0"/>
                    <a:pt x="10800" y="0"/>
                  </a:cubicBezTo>
                  <a:cubicBezTo>
                    <a:pt x="10800" y="0"/>
                    <a:pt x="5400" y="0"/>
                    <a:pt x="0" y="7200"/>
                  </a:cubicBezTo>
                  <a:cubicBezTo>
                    <a:pt x="5400" y="14400"/>
                    <a:pt x="10800" y="21600"/>
                    <a:pt x="16200" y="21600"/>
                  </a:cubicBezTo>
                  <a:cubicBezTo>
                    <a:pt x="16200" y="21600"/>
                    <a:pt x="21600" y="14400"/>
                    <a:pt x="21600" y="14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2" name="Freeform 2335"/>
            <p:cNvSpPr/>
            <p:nvPr/>
          </p:nvSpPr>
          <p:spPr>
            <a:xfrm>
              <a:off x="1318020" y="165729"/>
              <a:ext cx="17200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5400" y="5400"/>
                    <a:pt x="0" y="10800"/>
                    <a:pt x="0" y="10800"/>
                  </a:cubicBezTo>
                  <a:cubicBezTo>
                    <a:pt x="5400" y="16200"/>
                    <a:pt x="10800" y="21600"/>
                    <a:pt x="16200" y="21600"/>
                  </a:cubicBezTo>
                  <a:cubicBezTo>
                    <a:pt x="16200" y="21600"/>
                    <a:pt x="21600" y="16200"/>
                    <a:pt x="21600" y="16200"/>
                  </a:cubicBezTo>
                  <a:cubicBezTo>
                    <a:pt x="21600" y="10800"/>
                    <a:pt x="16200" y="5400"/>
                    <a:pt x="1080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3" name="Freeform 2336"/>
            <p:cNvSpPr/>
            <p:nvPr/>
          </p:nvSpPr>
          <p:spPr>
            <a:xfrm>
              <a:off x="1152291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400"/>
                  </a:moveTo>
                  <a:cubicBezTo>
                    <a:pt x="17280" y="7200"/>
                    <a:pt x="12960" y="0"/>
                    <a:pt x="12960" y="0"/>
                  </a:cubicBezTo>
                  <a:cubicBezTo>
                    <a:pt x="8640" y="0"/>
                    <a:pt x="4320" y="7200"/>
                    <a:pt x="0" y="14400"/>
                  </a:cubicBezTo>
                  <a:cubicBezTo>
                    <a:pt x="8640" y="21600"/>
                    <a:pt x="12960" y="21600"/>
                    <a:pt x="12960" y="21600"/>
                  </a:cubicBezTo>
                  <a:cubicBezTo>
                    <a:pt x="17280" y="21600"/>
                    <a:pt x="21600" y="14400"/>
                    <a:pt x="21600" y="14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4" name="Freeform 2337"/>
            <p:cNvSpPr/>
            <p:nvPr/>
          </p:nvSpPr>
          <p:spPr>
            <a:xfrm>
              <a:off x="994378" y="170420"/>
              <a:ext cx="13346" cy="15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0" y="10800"/>
                  </a:moveTo>
                  <a:cubicBezTo>
                    <a:pt x="0" y="10800"/>
                    <a:pt x="5400" y="16200"/>
                    <a:pt x="5400" y="21600"/>
                  </a:cubicBezTo>
                  <a:cubicBezTo>
                    <a:pt x="10800" y="16200"/>
                    <a:pt x="16200" y="10800"/>
                    <a:pt x="16200" y="5400"/>
                  </a:cubicBezTo>
                  <a:cubicBezTo>
                    <a:pt x="21600" y="5400"/>
                    <a:pt x="16200" y="0"/>
                    <a:pt x="10800" y="0"/>
                  </a:cubicBezTo>
                  <a:cubicBezTo>
                    <a:pt x="5400" y="0"/>
                    <a:pt x="0" y="5400"/>
                    <a:pt x="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5" name="Freeform 2338"/>
            <p:cNvSpPr/>
            <p:nvPr/>
          </p:nvSpPr>
          <p:spPr>
            <a:xfrm>
              <a:off x="823958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4400"/>
                  </a:moveTo>
                  <a:cubicBezTo>
                    <a:pt x="21600" y="7200"/>
                    <a:pt x="17280" y="0"/>
                    <a:pt x="12960" y="0"/>
                  </a:cubicBezTo>
                  <a:cubicBezTo>
                    <a:pt x="12960" y="0"/>
                    <a:pt x="8640" y="0"/>
                    <a:pt x="0" y="7200"/>
                  </a:cubicBezTo>
                  <a:cubicBezTo>
                    <a:pt x="8640" y="14400"/>
                    <a:pt x="12960" y="21600"/>
                    <a:pt x="12960" y="21600"/>
                  </a:cubicBezTo>
                  <a:cubicBezTo>
                    <a:pt x="17280" y="21600"/>
                    <a:pt x="21600" y="14400"/>
                    <a:pt x="21600" y="14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6" name="Freeform 2339"/>
            <p:cNvSpPr/>
            <p:nvPr/>
          </p:nvSpPr>
          <p:spPr>
            <a:xfrm>
              <a:off x="658229" y="170420"/>
              <a:ext cx="15635" cy="15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0800"/>
                    <a:pt x="5400" y="16200"/>
                    <a:pt x="16200" y="21600"/>
                  </a:cubicBezTo>
                  <a:cubicBezTo>
                    <a:pt x="16200" y="16200"/>
                    <a:pt x="21600" y="10800"/>
                    <a:pt x="21600" y="5400"/>
                  </a:cubicBezTo>
                  <a:cubicBezTo>
                    <a:pt x="21600" y="5400"/>
                    <a:pt x="10800" y="0"/>
                    <a:pt x="10800" y="0"/>
                  </a:cubicBezTo>
                  <a:cubicBezTo>
                    <a:pt x="5400" y="0"/>
                    <a:pt x="5400" y="5400"/>
                    <a:pt x="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7" name="Freeform 2340"/>
            <p:cNvSpPr/>
            <p:nvPr/>
          </p:nvSpPr>
          <p:spPr>
            <a:xfrm>
              <a:off x="490935" y="170420"/>
              <a:ext cx="20327" cy="13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8437" extrusionOk="0">
                  <a:moveTo>
                    <a:pt x="21600" y="5400"/>
                  </a:moveTo>
                  <a:cubicBezTo>
                    <a:pt x="17280" y="5400"/>
                    <a:pt x="12960" y="0"/>
                    <a:pt x="1296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16200"/>
                  </a:cubicBezTo>
                  <a:cubicBezTo>
                    <a:pt x="17280" y="16200"/>
                    <a:pt x="17280" y="10800"/>
                    <a:pt x="21600" y="54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8" name="Freeform 2341"/>
            <p:cNvSpPr/>
            <p:nvPr/>
          </p:nvSpPr>
          <p:spPr>
            <a:xfrm>
              <a:off x="332186" y="165729"/>
              <a:ext cx="13346" cy="1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18437" y="16200"/>
                  </a:moveTo>
                  <a:cubicBezTo>
                    <a:pt x="18437" y="10800"/>
                    <a:pt x="13037" y="5400"/>
                    <a:pt x="7637" y="0"/>
                  </a:cubicBezTo>
                  <a:cubicBezTo>
                    <a:pt x="2237" y="5400"/>
                    <a:pt x="-3163" y="10800"/>
                    <a:pt x="2237" y="10800"/>
                  </a:cubicBezTo>
                  <a:cubicBezTo>
                    <a:pt x="2237" y="16200"/>
                    <a:pt x="7637" y="21600"/>
                    <a:pt x="13037" y="21600"/>
                  </a:cubicBezTo>
                  <a:cubicBezTo>
                    <a:pt x="13037" y="21600"/>
                    <a:pt x="18437" y="16200"/>
                    <a:pt x="18437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29" name="Freeform 2342"/>
            <p:cNvSpPr/>
            <p:nvPr/>
          </p:nvSpPr>
          <p:spPr>
            <a:xfrm>
              <a:off x="162602" y="170324"/>
              <a:ext cx="20327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21600"/>
                    <a:pt x="17280" y="14400"/>
                    <a:pt x="21600" y="7200"/>
                  </a:cubicBezTo>
                  <a:cubicBezTo>
                    <a:pt x="21600" y="7200"/>
                    <a:pt x="17280" y="0"/>
                    <a:pt x="17280" y="0"/>
                  </a:cubicBezTo>
                  <a:cubicBezTo>
                    <a:pt x="12960" y="0"/>
                    <a:pt x="8640" y="0"/>
                    <a:pt x="0" y="7200"/>
                  </a:cubicBezTo>
                  <a:cubicBezTo>
                    <a:pt x="8640" y="14400"/>
                    <a:pt x="864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0" name="Freeform 2343"/>
            <p:cNvSpPr/>
            <p:nvPr/>
          </p:nvSpPr>
          <p:spPr>
            <a:xfrm>
              <a:off x="0" y="170324"/>
              <a:ext cx="20326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40" y="0"/>
                  </a:moveTo>
                  <a:cubicBezTo>
                    <a:pt x="8640" y="0"/>
                    <a:pt x="4320" y="7200"/>
                    <a:pt x="0" y="14400"/>
                  </a:cubicBezTo>
                  <a:cubicBezTo>
                    <a:pt x="4320" y="21600"/>
                    <a:pt x="8640" y="21600"/>
                    <a:pt x="12960" y="21600"/>
                  </a:cubicBezTo>
                  <a:cubicBezTo>
                    <a:pt x="17280" y="21600"/>
                    <a:pt x="21600" y="14400"/>
                    <a:pt x="21600" y="14400"/>
                  </a:cubicBezTo>
                  <a:cubicBezTo>
                    <a:pt x="17280" y="7200"/>
                    <a:pt x="12960" y="0"/>
                    <a:pt x="864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1" name="Freeform 2344"/>
            <p:cNvSpPr/>
            <p:nvPr/>
          </p:nvSpPr>
          <p:spPr>
            <a:xfrm>
              <a:off x="12051365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0"/>
                  </a:moveTo>
                  <a:cubicBezTo>
                    <a:pt x="1728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17280" y="16200"/>
                    <a:pt x="216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2" name="Freeform 2345"/>
            <p:cNvSpPr/>
            <p:nvPr/>
          </p:nvSpPr>
          <p:spPr>
            <a:xfrm>
              <a:off x="11890326" y="3127"/>
              <a:ext cx="20326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40" y="21600"/>
                  </a:moveTo>
                  <a:cubicBezTo>
                    <a:pt x="12960" y="21600"/>
                    <a:pt x="17280" y="16200"/>
                    <a:pt x="21600" y="10800"/>
                  </a:cubicBezTo>
                  <a:cubicBezTo>
                    <a:pt x="21600" y="10800"/>
                    <a:pt x="17280" y="0"/>
                    <a:pt x="1296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864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3" name="Freeform 2346"/>
            <p:cNvSpPr/>
            <p:nvPr/>
          </p:nvSpPr>
          <p:spPr>
            <a:xfrm>
              <a:off x="11723032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5400"/>
                    <a:pt x="17280" y="0"/>
                    <a:pt x="12960" y="0"/>
                  </a:cubicBezTo>
                  <a:cubicBezTo>
                    <a:pt x="12960" y="5400"/>
                    <a:pt x="8640" y="5400"/>
                    <a:pt x="0" y="162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21600"/>
                    <a:pt x="21600" y="162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4" name="Freeform 2347"/>
            <p:cNvSpPr/>
            <p:nvPr/>
          </p:nvSpPr>
          <p:spPr>
            <a:xfrm>
              <a:off x="11561994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0"/>
                  </a:moveTo>
                  <a:cubicBezTo>
                    <a:pt x="1728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17280" y="16200"/>
                    <a:pt x="216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5" name="Freeform 2348"/>
            <p:cNvSpPr/>
            <p:nvPr/>
          </p:nvSpPr>
          <p:spPr>
            <a:xfrm>
              <a:off x="11391572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0"/>
                  </a:moveTo>
                  <a:cubicBezTo>
                    <a:pt x="17280" y="10800"/>
                    <a:pt x="17280" y="5400"/>
                    <a:pt x="12960" y="0"/>
                  </a:cubicBezTo>
                  <a:cubicBezTo>
                    <a:pt x="8640" y="0"/>
                    <a:pt x="432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2960" y="21600"/>
                    <a:pt x="17280" y="16200"/>
                    <a:pt x="216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6" name="Freeform 2349"/>
            <p:cNvSpPr/>
            <p:nvPr/>
          </p:nvSpPr>
          <p:spPr>
            <a:xfrm>
              <a:off x="11231260" y="3127"/>
              <a:ext cx="1334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18437" y="8640"/>
                  </a:moveTo>
                  <a:cubicBezTo>
                    <a:pt x="18437" y="8640"/>
                    <a:pt x="13037" y="4320"/>
                    <a:pt x="13037" y="0"/>
                  </a:cubicBezTo>
                  <a:cubicBezTo>
                    <a:pt x="7637" y="4320"/>
                    <a:pt x="2237" y="4320"/>
                    <a:pt x="2237" y="8640"/>
                  </a:cubicBezTo>
                  <a:cubicBezTo>
                    <a:pt x="-3163" y="12960"/>
                    <a:pt x="2237" y="17280"/>
                    <a:pt x="7637" y="21600"/>
                  </a:cubicBezTo>
                  <a:cubicBezTo>
                    <a:pt x="13037" y="17280"/>
                    <a:pt x="18437" y="12960"/>
                    <a:pt x="18437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7" name="Freeform 2350"/>
            <p:cNvSpPr/>
            <p:nvPr/>
          </p:nvSpPr>
          <p:spPr>
            <a:xfrm>
              <a:off x="11063240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0"/>
                  </a:moveTo>
                  <a:cubicBezTo>
                    <a:pt x="1728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8640" y="21600"/>
                    <a:pt x="12960" y="21600"/>
                  </a:cubicBezTo>
                  <a:cubicBezTo>
                    <a:pt x="17280" y="21600"/>
                    <a:pt x="17280" y="16200"/>
                    <a:pt x="216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8" name="Freeform 2351"/>
            <p:cNvSpPr/>
            <p:nvPr/>
          </p:nvSpPr>
          <p:spPr>
            <a:xfrm>
              <a:off x="10903764" y="0"/>
              <a:ext cx="17200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200" y="21600"/>
                    <a:pt x="21600" y="17280"/>
                    <a:pt x="21600" y="12960"/>
                  </a:cubicBezTo>
                  <a:cubicBezTo>
                    <a:pt x="16200" y="8640"/>
                    <a:pt x="16200" y="8640"/>
                    <a:pt x="10800" y="0"/>
                  </a:cubicBezTo>
                  <a:cubicBezTo>
                    <a:pt x="5400" y="8640"/>
                    <a:pt x="0" y="12960"/>
                    <a:pt x="0" y="12960"/>
                  </a:cubicBezTo>
                  <a:cubicBezTo>
                    <a:pt x="5400" y="1728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39" name="Freeform 2352"/>
            <p:cNvSpPr/>
            <p:nvPr/>
          </p:nvSpPr>
          <p:spPr>
            <a:xfrm>
              <a:off x="10734908" y="3127"/>
              <a:ext cx="1334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16200" y="8640"/>
                  </a:moveTo>
                  <a:cubicBezTo>
                    <a:pt x="21600" y="8640"/>
                    <a:pt x="16200" y="4320"/>
                    <a:pt x="10800" y="0"/>
                  </a:cubicBezTo>
                  <a:cubicBezTo>
                    <a:pt x="5400" y="4320"/>
                    <a:pt x="0" y="4320"/>
                    <a:pt x="0" y="8640"/>
                  </a:cubicBezTo>
                  <a:cubicBezTo>
                    <a:pt x="0" y="12960"/>
                    <a:pt x="0" y="17280"/>
                    <a:pt x="5400" y="21600"/>
                  </a:cubicBezTo>
                  <a:cubicBezTo>
                    <a:pt x="10800" y="17280"/>
                    <a:pt x="16200" y="12960"/>
                    <a:pt x="1620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0" name="Freeform 2353"/>
            <p:cNvSpPr/>
            <p:nvPr/>
          </p:nvSpPr>
          <p:spPr>
            <a:xfrm>
              <a:off x="10564488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960" y="21600"/>
                  </a:moveTo>
                  <a:cubicBezTo>
                    <a:pt x="17280" y="21600"/>
                    <a:pt x="21600" y="16200"/>
                    <a:pt x="21600" y="10800"/>
                  </a:cubicBezTo>
                  <a:cubicBezTo>
                    <a:pt x="21600" y="10800"/>
                    <a:pt x="17280" y="0"/>
                    <a:pt x="1728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8640" y="16200"/>
                    <a:pt x="8640" y="21600"/>
                    <a:pt x="1296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1" name="Freeform 2354"/>
            <p:cNvSpPr/>
            <p:nvPr/>
          </p:nvSpPr>
          <p:spPr>
            <a:xfrm>
              <a:off x="10401886" y="3127"/>
              <a:ext cx="20326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6200"/>
                  </a:moveTo>
                  <a:cubicBezTo>
                    <a:pt x="1728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08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2960" y="21600"/>
                    <a:pt x="17280" y="16200"/>
                    <a:pt x="21600" y="162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2" name="Freeform 2355"/>
            <p:cNvSpPr/>
            <p:nvPr/>
          </p:nvSpPr>
          <p:spPr>
            <a:xfrm>
              <a:off x="10243095" y="3127"/>
              <a:ext cx="12701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00" y="21600"/>
                  </a:moveTo>
                  <a:cubicBezTo>
                    <a:pt x="21600" y="17280"/>
                    <a:pt x="21600" y="12960"/>
                    <a:pt x="21600" y="8640"/>
                  </a:cubicBezTo>
                  <a:cubicBezTo>
                    <a:pt x="21600" y="4320"/>
                    <a:pt x="14400" y="0"/>
                    <a:pt x="14400" y="0"/>
                  </a:cubicBezTo>
                  <a:cubicBezTo>
                    <a:pt x="7200" y="4320"/>
                    <a:pt x="0" y="8640"/>
                    <a:pt x="0" y="12960"/>
                  </a:cubicBezTo>
                  <a:cubicBezTo>
                    <a:pt x="0" y="12960"/>
                    <a:pt x="7200" y="17280"/>
                    <a:pt x="144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3" name="Freeform 2356"/>
            <p:cNvSpPr/>
            <p:nvPr/>
          </p:nvSpPr>
          <p:spPr>
            <a:xfrm>
              <a:off x="10076680" y="0"/>
              <a:ext cx="17200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00" y="21600"/>
                  </a:moveTo>
                  <a:cubicBezTo>
                    <a:pt x="16200" y="21600"/>
                    <a:pt x="21600" y="17280"/>
                    <a:pt x="21600" y="12960"/>
                  </a:cubicBezTo>
                  <a:cubicBezTo>
                    <a:pt x="21600" y="8640"/>
                    <a:pt x="16200" y="8640"/>
                    <a:pt x="10800" y="0"/>
                  </a:cubicBezTo>
                  <a:cubicBezTo>
                    <a:pt x="5400" y="8640"/>
                    <a:pt x="0" y="12960"/>
                    <a:pt x="0" y="12960"/>
                  </a:cubicBezTo>
                  <a:cubicBezTo>
                    <a:pt x="5400" y="17280"/>
                    <a:pt x="10800" y="17280"/>
                    <a:pt x="162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4" name="Freeform 2357"/>
            <p:cNvSpPr/>
            <p:nvPr/>
          </p:nvSpPr>
          <p:spPr>
            <a:xfrm>
              <a:off x="9903132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5400"/>
                    <a:pt x="17280" y="0"/>
                    <a:pt x="12960" y="0"/>
                  </a:cubicBezTo>
                  <a:cubicBezTo>
                    <a:pt x="8640" y="5400"/>
                    <a:pt x="8640" y="5400"/>
                    <a:pt x="0" y="16200"/>
                  </a:cubicBezTo>
                  <a:cubicBezTo>
                    <a:pt x="8640" y="16200"/>
                    <a:pt x="12960" y="21600"/>
                    <a:pt x="12960" y="21600"/>
                  </a:cubicBezTo>
                  <a:cubicBezTo>
                    <a:pt x="17280" y="21600"/>
                    <a:pt x="17280" y="162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5" name="Freeform 2358"/>
            <p:cNvSpPr/>
            <p:nvPr/>
          </p:nvSpPr>
          <p:spPr>
            <a:xfrm>
              <a:off x="9745220" y="0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0800" y="21600"/>
                    <a:pt x="21600" y="17280"/>
                    <a:pt x="21600" y="17280"/>
                  </a:cubicBezTo>
                  <a:cubicBezTo>
                    <a:pt x="21600" y="12960"/>
                    <a:pt x="16200" y="8640"/>
                    <a:pt x="10800" y="0"/>
                  </a:cubicBezTo>
                  <a:cubicBezTo>
                    <a:pt x="5400" y="8640"/>
                    <a:pt x="0" y="8640"/>
                    <a:pt x="0" y="12960"/>
                  </a:cubicBezTo>
                  <a:cubicBezTo>
                    <a:pt x="0" y="1728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6" name="Freeform 2359"/>
            <p:cNvSpPr/>
            <p:nvPr/>
          </p:nvSpPr>
          <p:spPr>
            <a:xfrm>
              <a:off x="9577927" y="3127"/>
              <a:ext cx="17199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5400"/>
                    <a:pt x="16200" y="0"/>
                    <a:pt x="10800" y="0"/>
                  </a:cubicBezTo>
                  <a:cubicBezTo>
                    <a:pt x="10800" y="5400"/>
                    <a:pt x="5400" y="5400"/>
                    <a:pt x="0" y="16200"/>
                  </a:cubicBezTo>
                  <a:cubicBezTo>
                    <a:pt x="5400" y="16200"/>
                    <a:pt x="10800" y="21600"/>
                    <a:pt x="10800" y="21600"/>
                  </a:cubicBezTo>
                  <a:cubicBezTo>
                    <a:pt x="16200" y="21600"/>
                    <a:pt x="21600" y="162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7" name="Freeform 2360"/>
            <p:cNvSpPr/>
            <p:nvPr/>
          </p:nvSpPr>
          <p:spPr>
            <a:xfrm>
              <a:off x="9416888" y="3127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00" y="21600"/>
                  </a:moveTo>
                  <a:cubicBezTo>
                    <a:pt x="16200" y="17280"/>
                    <a:pt x="21600" y="12960"/>
                    <a:pt x="21600" y="8640"/>
                  </a:cubicBezTo>
                  <a:cubicBezTo>
                    <a:pt x="21600" y="4320"/>
                    <a:pt x="10800" y="0"/>
                    <a:pt x="10800" y="0"/>
                  </a:cubicBezTo>
                  <a:cubicBezTo>
                    <a:pt x="5400" y="4320"/>
                    <a:pt x="5400" y="8640"/>
                    <a:pt x="0" y="12960"/>
                  </a:cubicBezTo>
                  <a:cubicBezTo>
                    <a:pt x="0" y="12960"/>
                    <a:pt x="5400" y="17280"/>
                    <a:pt x="162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8" name="Freeform 2361"/>
            <p:cNvSpPr/>
            <p:nvPr/>
          </p:nvSpPr>
          <p:spPr>
            <a:xfrm>
              <a:off x="9254285" y="3127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8640"/>
                  </a:moveTo>
                  <a:cubicBezTo>
                    <a:pt x="21600" y="8640"/>
                    <a:pt x="16200" y="4320"/>
                    <a:pt x="10800" y="0"/>
                  </a:cubicBezTo>
                  <a:cubicBezTo>
                    <a:pt x="5400" y="4320"/>
                    <a:pt x="0" y="4320"/>
                    <a:pt x="0" y="8640"/>
                  </a:cubicBezTo>
                  <a:cubicBezTo>
                    <a:pt x="0" y="12960"/>
                    <a:pt x="5400" y="17280"/>
                    <a:pt x="5400" y="21600"/>
                  </a:cubicBezTo>
                  <a:cubicBezTo>
                    <a:pt x="16200" y="17280"/>
                    <a:pt x="16200" y="12960"/>
                    <a:pt x="2160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49" name="Freeform 2362"/>
            <p:cNvSpPr/>
            <p:nvPr/>
          </p:nvSpPr>
          <p:spPr>
            <a:xfrm>
              <a:off x="9083768" y="3127"/>
              <a:ext cx="12701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8640"/>
                  </a:moveTo>
                  <a:cubicBezTo>
                    <a:pt x="21600" y="8640"/>
                    <a:pt x="14400" y="4320"/>
                    <a:pt x="14400" y="0"/>
                  </a:cubicBezTo>
                  <a:cubicBezTo>
                    <a:pt x="7200" y="4320"/>
                    <a:pt x="0" y="4320"/>
                    <a:pt x="0" y="8640"/>
                  </a:cubicBezTo>
                  <a:cubicBezTo>
                    <a:pt x="0" y="12960"/>
                    <a:pt x="0" y="17280"/>
                    <a:pt x="7200" y="21600"/>
                  </a:cubicBezTo>
                  <a:cubicBezTo>
                    <a:pt x="14400" y="17280"/>
                    <a:pt x="21600" y="12960"/>
                    <a:pt x="2160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50" name="Freeform 2363"/>
            <p:cNvSpPr/>
            <p:nvPr/>
          </p:nvSpPr>
          <p:spPr>
            <a:xfrm>
              <a:off x="8918135" y="3127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8640"/>
                  </a:moveTo>
                  <a:cubicBezTo>
                    <a:pt x="21600" y="8640"/>
                    <a:pt x="16200" y="4320"/>
                    <a:pt x="16200" y="0"/>
                  </a:cubicBezTo>
                  <a:cubicBezTo>
                    <a:pt x="10800" y="4320"/>
                    <a:pt x="5400" y="4320"/>
                    <a:pt x="0" y="8640"/>
                  </a:cubicBezTo>
                  <a:cubicBezTo>
                    <a:pt x="0" y="12960"/>
                    <a:pt x="5400" y="17280"/>
                    <a:pt x="10800" y="21600"/>
                  </a:cubicBezTo>
                  <a:cubicBezTo>
                    <a:pt x="16200" y="17280"/>
                    <a:pt x="21600" y="12960"/>
                    <a:pt x="2160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51" name="Freeform 2364"/>
            <p:cNvSpPr/>
            <p:nvPr/>
          </p:nvSpPr>
          <p:spPr>
            <a:xfrm>
              <a:off x="8755532" y="3127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8640"/>
                  </a:moveTo>
                  <a:cubicBezTo>
                    <a:pt x="21600" y="8640"/>
                    <a:pt x="16200" y="4320"/>
                    <a:pt x="10800" y="0"/>
                  </a:cubicBezTo>
                  <a:cubicBezTo>
                    <a:pt x="10800" y="4320"/>
                    <a:pt x="5400" y="4320"/>
                    <a:pt x="0" y="8640"/>
                  </a:cubicBezTo>
                  <a:cubicBezTo>
                    <a:pt x="0" y="12960"/>
                    <a:pt x="5400" y="17280"/>
                    <a:pt x="10800" y="21600"/>
                  </a:cubicBezTo>
                  <a:cubicBezTo>
                    <a:pt x="16200" y="17280"/>
                    <a:pt x="21600" y="12960"/>
                    <a:pt x="21600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52" name="Freeform 2365"/>
            <p:cNvSpPr/>
            <p:nvPr/>
          </p:nvSpPr>
          <p:spPr>
            <a:xfrm>
              <a:off x="8592833" y="0"/>
              <a:ext cx="12701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400" y="21600"/>
                  </a:moveTo>
                  <a:cubicBezTo>
                    <a:pt x="14400" y="21600"/>
                    <a:pt x="21600" y="17280"/>
                    <a:pt x="21600" y="17280"/>
                  </a:cubicBezTo>
                  <a:cubicBezTo>
                    <a:pt x="21600" y="12960"/>
                    <a:pt x="21600" y="8640"/>
                    <a:pt x="14400" y="0"/>
                  </a:cubicBezTo>
                  <a:cubicBezTo>
                    <a:pt x="7200" y="8640"/>
                    <a:pt x="0" y="8640"/>
                    <a:pt x="0" y="12960"/>
                  </a:cubicBezTo>
                  <a:cubicBezTo>
                    <a:pt x="0" y="17280"/>
                    <a:pt x="7200" y="17280"/>
                    <a:pt x="144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53" name="Freeform 2366"/>
            <p:cNvSpPr/>
            <p:nvPr/>
          </p:nvSpPr>
          <p:spPr>
            <a:xfrm>
              <a:off x="8421672" y="3127"/>
              <a:ext cx="1334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37" h="21600" extrusionOk="0">
                  <a:moveTo>
                    <a:pt x="18437" y="8640"/>
                  </a:moveTo>
                  <a:cubicBezTo>
                    <a:pt x="18437" y="8640"/>
                    <a:pt x="13037" y="4320"/>
                    <a:pt x="13037" y="0"/>
                  </a:cubicBezTo>
                  <a:cubicBezTo>
                    <a:pt x="7637" y="4320"/>
                    <a:pt x="2237" y="4320"/>
                    <a:pt x="2237" y="8640"/>
                  </a:cubicBezTo>
                  <a:cubicBezTo>
                    <a:pt x="-3163" y="12960"/>
                    <a:pt x="2237" y="17280"/>
                    <a:pt x="7637" y="21600"/>
                  </a:cubicBezTo>
                  <a:cubicBezTo>
                    <a:pt x="13037" y="17280"/>
                    <a:pt x="18437" y="12960"/>
                    <a:pt x="18437" y="864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54" name="Freeform 2367"/>
            <p:cNvSpPr/>
            <p:nvPr/>
          </p:nvSpPr>
          <p:spPr>
            <a:xfrm>
              <a:off x="8256780" y="0"/>
              <a:ext cx="15636" cy="2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0800" y="21600"/>
                    <a:pt x="21600" y="17280"/>
                    <a:pt x="21600" y="17280"/>
                  </a:cubicBezTo>
                  <a:cubicBezTo>
                    <a:pt x="21600" y="12960"/>
                    <a:pt x="16200" y="8640"/>
                    <a:pt x="10800" y="0"/>
                  </a:cubicBezTo>
                  <a:cubicBezTo>
                    <a:pt x="5400" y="8640"/>
                    <a:pt x="0" y="8640"/>
                    <a:pt x="0" y="12960"/>
                  </a:cubicBezTo>
                  <a:cubicBezTo>
                    <a:pt x="5400" y="17280"/>
                    <a:pt x="5400" y="17280"/>
                    <a:pt x="10800" y="216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55" name="Freeform 2368"/>
            <p:cNvSpPr/>
            <p:nvPr/>
          </p:nvSpPr>
          <p:spPr>
            <a:xfrm>
              <a:off x="8091050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17280" y="10800"/>
                    <a:pt x="12960" y="5400"/>
                    <a:pt x="8640" y="0"/>
                  </a:cubicBezTo>
                  <a:cubicBezTo>
                    <a:pt x="8640" y="0"/>
                    <a:pt x="4320" y="5400"/>
                    <a:pt x="0" y="16200"/>
                  </a:cubicBezTo>
                  <a:cubicBezTo>
                    <a:pt x="4320" y="16200"/>
                    <a:pt x="8640" y="21600"/>
                    <a:pt x="1296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56" name="Freeform 2369"/>
            <p:cNvSpPr/>
            <p:nvPr/>
          </p:nvSpPr>
          <p:spPr>
            <a:xfrm>
              <a:off x="7923756" y="3127"/>
              <a:ext cx="20327" cy="171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0800"/>
                    <a:pt x="17280" y="5400"/>
                    <a:pt x="12960" y="0"/>
                  </a:cubicBezTo>
                  <a:cubicBezTo>
                    <a:pt x="12960" y="0"/>
                    <a:pt x="8640" y="5400"/>
                    <a:pt x="0" y="16200"/>
                  </a:cubicBezTo>
                  <a:cubicBezTo>
                    <a:pt x="8640" y="16200"/>
                    <a:pt x="12960" y="21600"/>
                    <a:pt x="17280" y="21600"/>
                  </a:cubicBezTo>
                  <a:cubicBezTo>
                    <a:pt x="17280" y="21600"/>
                    <a:pt x="21600" y="10800"/>
                    <a:pt x="21600" y="1080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7D31B1">
                    <a:alpha val="20000"/>
                  </a:srgbClr>
                </a:gs>
                <a:gs pos="50000">
                  <a:srgbClr val="FD1D1D">
                    <a:alpha val="30000"/>
                  </a:srgbClr>
                </a:gs>
                <a:gs pos="100000">
                  <a:srgbClr val="FCB045">
                    <a:alpha val="20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sp>
        <p:nvSpPr>
          <p:cNvPr id="2458" name="Rectangle 2373"/>
          <p:cNvSpPr/>
          <p:nvPr/>
        </p:nvSpPr>
        <p:spPr>
          <a:xfrm>
            <a:off x="-88902" y="6858000"/>
            <a:ext cx="12355515" cy="4885814"/>
          </a:xfrm>
          <a:prstGeom prst="rect">
            <a:avLst/>
          </a:prstGeom>
          <a:solidFill>
            <a:srgbClr val="E6E6E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grpSp>
        <p:nvGrpSpPr>
          <p:cNvPr id="2462" name="Group 2375"/>
          <p:cNvGrpSpPr/>
          <p:nvPr/>
        </p:nvGrpSpPr>
        <p:grpSpPr>
          <a:xfrm>
            <a:off x="12146281" y="445187"/>
            <a:ext cx="45720" cy="2212319"/>
            <a:chOff x="0" y="0"/>
            <a:chExt cx="45719" cy="2212318"/>
          </a:xfrm>
        </p:grpSpPr>
        <p:sp>
          <p:nvSpPr>
            <p:cNvPr id="2459" name="Rectangle 2376"/>
            <p:cNvSpPr/>
            <p:nvPr/>
          </p:nvSpPr>
          <p:spPr>
            <a:xfrm rot="5400000">
              <a:off x="-321300" y="321299"/>
              <a:ext cx="688319" cy="45720"/>
            </a:xfrm>
            <a:prstGeom prst="rect">
              <a:avLst/>
            </a:prstGeom>
            <a:solidFill>
              <a:srgbClr val="44546A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60" name="Rectangle 2377"/>
            <p:cNvSpPr/>
            <p:nvPr/>
          </p:nvSpPr>
          <p:spPr>
            <a:xfrm rot="5400000">
              <a:off x="-321300" y="1083299"/>
              <a:ext cx="688319" cy="45720"/>
            </a:xfrm>
            <a:prstGeom prst="rect">
              <a:avLst/>
            </a:prstGeom>
            <a:solidFill>
              <a:srgbClr val="FD1D1D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461" name="Rectangle 2378"/>
            <p:cNvSpPr/>
            <p:nvPr/>
          </p:nvSpPr>
          <p:spPr>
            <a:xfrm rot="5400000">
              <a:off x="-321300" y="1845299"/>
              <a:ext cx="688319" cy="45720"/>
            </a:xfrm>
            <a:prstGeom prst="rect">
              <a:avLst/>
            </a:prstGeom>
            <a:solidFill>
              <a:srgbClr val="FCB04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sp>
        <p:nvSpPr>
          <p:cNvPr id="246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55885" y="6397942"/>
            <a:ext cx="297916" cy="281941"/>
          </a:xfrm>
          <a:prstGeom prst="rect">
            <a:avLst/>
          </a:prstGeom>
        </p:spPr>
        <p:txBody>
          <a:bodyPr/>
          <a:lstStyle>
            <a:lvl1pPr>
              <a:defRPr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47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Segoe UI Light"/>
                <a:ea typeface="Segoe UI Light"/>
                <a:cs typeface="Segoe UI Light"/>
                <a:sym typeface="Segoe UI Light"/>
              </a:defRPr>
            </a:lvl1pPr>
            <a:lvl2pPr>
              <a:defRPr>
                <a:latin typeface="Segoe UI Light"/>
                <a:ea typeface="Segoe UI Light"/>
                <a:cs typeface="Segoe UI Light"/>
                <a:sym typeface="Segoe UI Light"/>
              </a:defRPr>
            </a:lvl2pPr>
            <a:lvl3pPr>
              <a:defRPr>
                <a:latin typeface="Segoe UI Light"/>
                <a:ea typeface="Segoe UI Light"/>
                <a:cs typeface="Segoe UI Light"/>
                <a:sym typeface="Segoe UI Light"/>
              </a:defRPr>
            </a:lvl3pPr>
            <a:lvl4pPr>
              <a:defRPr>
                <a:latin typeface="Segoe UI Light"/>
                <a:ea typeface="Segoe UI Light"/>
                <a:cs typeface="Segoe UI Light"/>
                <a:sym typeface="Segoe UI Light"/>
              </a:defRPr>
            </a:lvl4pPr>
            <a:lvl5pPr>
              <a:defRPr>
                <a:latin typeface="Segoe UI Light"/>
                <a:ea typeface="Segoe UI Light"/>
                <a:cs typeface="Segoe UI Light"/>
                <a:sym typeface="Segoe UI Light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4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80191" y="6404292"/>
            <a:ext cx="273609" cy="269241"/>
          </a:xfrm>
          <a:prstGeom prst="rect">
            <a:avLst/>
          </a:prstGeom>
        </p:spPr>
        <p:txBody>
          <a:bodyPr/>
          <a:lstStyle>
            <a:lvl1pPr>
              <a:defRPr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.fbkk12-1.fna.fbcdn.net/v/t1.15752-9/70181375_422446948391501_1303586320240607232_n.jpg?_nc_cat=106&amp;_nc_eui2=AeHiltOepAFAxOpralo2CCQYtp5yvRu6GZpoIxXZ9oLvq5IpKOHBxRekAEkEKN-M7TXlzJoQxUvhT13BXhS_e9NWqmSLWXMfaU1_QQj2B4EPWw&amp;_nc_oc=AQmHtTzjenHzIHR0AbDdonn4R2THUfilJWTges48OD3Xl31-G_qPc8W8QXhLPuKP_smDpqx71wJpigevotc6ySfw&amp;_nc_ht=scontent.fbkk12-1.fna&amp;oh=e71bd9a6b8f417d164b4f6f0893d5255&amp;oe=5DC980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742" y="0"/>
            <a:ext cx="33218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สี่เหลี่ยมผืนผ้า 1"/>
          <p:cNvSpPr/>
          <p:nvPr/>
        </p:nvSpPr>
        <p:spPr>
          <a:xfrm>
            <a:off x="0" y="-13647"/>
            <a:ext cx="2853742" cy="6858000"/>
          </a:xfrm>
          <a:prstGeom prst="rect">
            <a:avLst/>
          </a:prstGeom>
          <a:solidFill>
            <a:srgbClr val="EE3473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486" name="Piangprae Lertviriyavarangkool 5904640462…"/>
          <p:cNvSpPr/>
          <p:nvPr/>
        </p:nvSpPr>
        <p:spPr>
          <a:xfrm>
            <a:off x="6600381" y="2988951"/>
            <a:ext cx="4616897" cy="33189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  <a:miter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marL="342900" indent="-342900">
              <a:spcBef>
                <a:spcPts val="10"/>
              </a:spcBef>
              <a:spcAft>
                <a:spcPts val="10"/>
              </a:spcAft>
              <a:buFont typeface="Arial" panose="020B0604020202020204" pitchFamily="34" charset="0"/>
              <a:buChar char="•"/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lang="en-US" dirty="0" smtClean="0">
                <a:latin typeface="Arial Hebrew"/>
              </a:rPr>
              <a:t>Miss </a:t>
            </a:r>
            <a:r>
              <a:rPr dirty="0" err="1" smtClean="0">
                <a:latin typeface="Arial Hebrew"/>
              </a:rPr>
              <a:t>Piangprae</a:t>
            </a:r>
            <a:r>
              <a:rPr dirty="0" smtClean="0">
                <a:latin typeface="Arial Hebrew"/>
              </a:rPr>
              <a:t> </a:t>
            </a:r>
            <a:r>
              <a:rPr dirty="0" err="1">
                <a:latin typeface="Arial Hebrew"/>
              </a:rPr>
              <a:t>Lertviriyavarangkool</a:t>
            </a:r>
            <a:r>
              <a:rPr dirty="0">
                <a:latin typeface="Arial Hebrew"/>
              </a:rPr>
              <a:t> 5904640462</a:t>
            </a:r>
          </a:p>
          <a:p>
            <a:pPr marL="342900" indent="-342900">
              <a:spcBef>
                <a:spcPts val="10"/>
              </a:spcBef>
              <a:spcAft>
                <a:spcPts val="10"/>
              </a:spcAft>
              <a:buFont typeface="Arial" panose="020B0604020202020204" pitchFamily="34" charset="0"/>
              <a:buChar char="•"/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endParaRPr dirty="0">
              <a:latin typeface="Arial Hebrew"/>
            </a:endParaRPr>
          </a:p>
          <a:p>
            <a:pPr marL="342900" indent="-342900">
              <a:spcBef>
                <a:spcPts val="10"/>
              </a:spcBef>
              <a:spcAft>
                <a:spcPts val="10"/>
              </a:spcAft>
              <a:buFont typeface="Arial" panose="020B0604020202020204" pitchFamily="34" charset="0"/>
              <a:buChar char="•"/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lang="en-US" dirty="0" smtClean="0">
                <a:latin typeface="Arial Hebrew"/>
              </a:rPr>
              <a:t>Miss </a:t>
            </a:r>
            <a:r>
              <a:rPr dirty="0" err="1" smtClean="0">
                <a:latin typeface="Arial Hebrew"/>
              </a:rPr>
              <a:t>Pattaratida</a:t>
            </a:r>
            <a:r>
              <a:rPr dirty="0" smtClean="0">
                <a:latin typeface="Arial Hebrew"/>
              </a:rPr>
              <a:t> </a:t>
            </a:r>
            <a:r>
              <a:rPr dirty="0" err="1">
                <a:latin typeface="Arial Hebrew"/>
              </a:rPr>
              <a:t>Hansirirpongsakul</a:t>
            </a:r>
            <a:r>
              <a:rPr dirty="0">
                <a:latin typeface="Arial Hebrew"/>
              </a:rPr>
              <a:t> 610460955</a:t>
            </a:r>
          </a:p>
          <a:p>
            <a:pPr marL="342900" indent="-342900">
              <a:spcBef>
                <a:spcPts val="10"/>
              </a:spcBef>
              <a:spcAft>
                <a:spcPts val="10"/>
              </a:spcAft>
              <a:buFont typeface="Arial" panose="020B0604020202020204" pitchFamily="34" charset="0"/>
              <a:buChar char="•"/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endParaRPr dirty="0">
              <a:latin typeface="Arial Hebrew"/>
            </a:endParaRPr>
          </a:p>
          <a:p>
            <a:pPr marL="342900" indent="-342900">
              <a:spcBef>
                <a:spcPts val="10"/>
              </a:spcBef>
              <a:spcAft>
                <a:spcPts val="10"/>
              </a:spcAft>
              <a:buFont typeface="Arial" panose="020B0604020202020204" pitchFamily="34" charset="0"/>
              <a:buChar char="•"/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lang="en-US" dirty="0" smtClean="0">
                <a:latin typeface="Arial Hebrew"/>
              </a:rPr>
              <a:t>Miss </a:t>
            </a:r>
            <a:r>
              <a:rPr dirty="0" err="1" smtClean="0">
                <a:latin typeface="Arial Hebrew"/>
              </a:rPr>
              <a:t>Nichanun</a:t>
            </a:r>
            <a:r>
              <a:rPr dirty="0" smtClean="0">
                <a:latin typeface="Arial Hebrew"/>
              </a:rPr>
              <a:t> </a:t>
            </a:r>
            <a:r>
              <a:rPr dirty="0" err="1">
                <a:latin typeface="Arial Hebrew"/>
              </a:rPr>
              <a:t>Subsomboon</a:t>
            </a:r>
            <a:r>
              <a:rPr dirty="0">
                <a:latin typeface="Arial Hebrew"/>
              </a:rPr>
              <a:t> </a:t>
            </a:r>
            <a:endParaRPr lang="th-TH" dirty="0" smtClean="0">
              <a:latin typeface="Arial Hebrew"/>
            </a:endParaRPr>
          </a:p>
          <a:p>
            <a:pPr>
              <a:spcBef>
                <a:spcPts val="10"/>
              </a:spcBef>
              <a:spcAft>
                <a:spcPts val="10"/>
              </a:spcAft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lang="th-TH" dirty="0">
                <a:latin typeface="Arial Hebrew"/>
              </a:rPr>
              <a:t> </a:t>
            </a:r>
            <a:r>
              <a:rPr lang="th-TH" dirty="0" smtClean="0">
                <a:latin typeface="Arial Hebrew"/>
              </a:rPr>
              <a:t>    </a:t>
            </a:r>
            <a:r>
              <a:rPr dirty="0" smtClean="0">
                <a:latin typeface="Arial Hebrew"/>
              </a:rPr>
              <a:t>6104640716</a:t>
            </a:r>
            <a:endParaRPr dirty="0">
              <a:latin typeface="Arial Hebrew"/>
            </a:endParaRPr>
          </a:p>
          <a:p>
            <a:pPr marL="342900" indent="-342900">
              <a:spcBef>
                <a:spcPts val="10"/>
              </a:spcBef>
              <a:spcAft>
                <a:spcPts val="10"/>
              </a:spcAft>
              <a:buFont typeface="Arial" panose="020B0604020202020204" pitchFamily="34" charset="0"/>
              <a:buChar char="•"/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endParaRPr dirty="0">
              <a:latin typeface="Arial Hebrew"/>
            </a:endParaRPr>
          </a:p>
          <a:p>
            <a:pPr marL="342900" indent="-342900">
              <a:spcBef>
                <a:spcPts val="10"/>
              </a:spcBef>
              <a:spcAft>
                <a:spcPts val="10"/>
              </a:spcAft>
              <a:buFont typeface="Arial" panose="020B0604020202020204" pitchFamily="34" charset="0"/>
              <a:buChar char="•"/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lang="en-US" dirty="0" smtClean="0">
                <a:latin typeface="Arial Hebrew"/>
              </a:rPr>
              <a:t>Miss </a:t>
            </a:r>
            <a:r>
              <a:rPr dirty="0" err="1" smtClean="0">
                <a:latin typeface="Arial Hebrew"/>
              </a:rPr>
              <a:t>Narueporn</a:t>
            </a:r>
            <a:r>
              <a:rPr dirty="0" smtClean="0">
                <a:latin typeface="Arial Hebrew"/>
              </a:rPr>
              <a:t> </a:t>
            </a:r>
            <a:r>
              <a:rPr dirty="0" err="1">
                <a:latin typeface="Arial Hebrew"/>
              </a:rPr>
              <a:t>Thiamchivasin</a:t>
            </a:r>
            <a:r>
              <a:rPr dirty="0">
                <a:latin typeface="Arial Hebrew"/>
              </a:rPr>
              <a:t> 6104640740</a:t>
            </a:r>
          </a:p>
          <a:p>
            <a:pPr marL="342900" indent="-342900">
              <a:spcBef>
                <a:spcPts val="10"/>
              </a:spcBef>
              <a:spcAft>
                <a:spcPts val="10"/>
              </a:spcAft>
              <a:buFont typeface="Arial" panose="020B0604020202020204" pitchFamily="34" charset="0"/>
              <a:buChar char="•"/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endParaRPr dirty="0">
              <a:latin typeface="Arial Hebrew"/>
            </a:endParaRPr>
          </a:p>
          <a:p>
            <a:pPr marL="342900" indent="-342900">
              <a:spcBef>
                <a:spcPts val="10"/>
              </a:spcBef>
              <a:spcAft>
                <a:spcPts val="10"/>
              </a:spcAft>
              <a:buFont typeface="Arial" panose="020B0604020202020204" pitchFamily="34" charset="0"/>
              <a:buChar char="•"/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lang="en-US" dirty="0" smtClean="0">
                <a:latin typeface="Arial Hebrew"/>
              </a:rPr>
              <a:t>Miss </a:t>
            </a:r>
            <a:r>
              <a:rPr dirty="0" err="1" smtClean="0">
                <a:latin typeface="Arial Hebrew"/>
              </a:rPr>
              <a:t>Natchaya</a:t>
            </a:r>
            <a:r>
              <a:rPr dirty="0" smtClean="0">
                <a:latin typeface="Arial Hebrew"/>
              </a:rPr>
              <a:t> </a:t>
            </a:r>
            <a:r>
              <a:rPr dirty="0" err="1">
                <a:latin typeface="Arial Hebrew"/>
              </a:rPr>
              <a:t>Laokham</a:t>
            </a:r>
            <a:r>
              <a:rPr dirty="0">
                <a:latin typeface="Arial Hebrew"/>
              </a:rPr>
              <a:t> </a:t>
            </a:r>
          </a:p>
          <a:p>
            <a:pPr>
              <a:spcBef>
                <a:spcPts val="10"/>
              </a:spcBef>
              <a:spcAft>
                <a:spcPts val="10"/>
              </a:spcAft>
              <a:defRPr sz="2000">
                <a:solidFill>
                  <a:srgbClr val="491B77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lang="th-TH" dirty="0" smtClean="0">
                <a:latin typeface="Arial Hebrew"/>
              </a:rPr>
              <a:t>     </a:t>
            </a:r>
            <a:r>
              <a:rPr dirty="0" smtClean="0">
                <a:latin typeface="Arial Hebrew"/>
              </a:rPr>
              <a:t>6104641425</a:t>
            </a:r>
            <a:endParaRPr dirty="0">
              <a:latin typeface="Arial Hebrew"/>
            </a:endParaRPr>
          </a:p>
          <a:p>
            <a:pPr>
              <a:defRPr sz="2000">
                <a:latin typeface="Arial Hebrew"/>
                <a:ea typeface="Arial Hebrew"/>
                <a:cs typeface="Arial Hebrew"/>
                <a:sym typeface="Arial Hebrew"/>
              </a:defRPr>
            </a:pPr>
            <a:endParaRPr dirty="0"/>
          </a:p>
        </p:txBody>
      </p:sp>
      <p:sp>
        <p:nvSpPr>
          <p:cNvPr id="2484" name="Members"/>
          <p:cNvSpPr txBox="1"/>
          <p:nvPr/>
        </p:nvSpPr>
        <p:spPr>
          <a:xfrm>
            <a:off x="6560308" y="1701340"/>
            <a:ext cx="1828800" cy="461663"/>
          </a:xfrm>
          <a:prstGeom prst="rect">
            <a:avLst/>
          </a:prstGeom>
          <a:solidFill>
            <a:srgbClr val="D0826A"/>
          </a:solidFill>
          <a:ln w="9525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ctr">
            <a:spAutoFit/>
          </a:bodyPr>
          <a:lstStyle>
            <a:lvl1pPr>
              <a:defRPr sz="2500">
                <a:solidFill>
                  <a:srgbClr val="7030A0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algn="ctr"/>
            <a:r>
              <a:rPr sz="2400" dirty="0">
                <a:solidFill>
                  <a:schemeClr val="bg1"/>
                </a:solidFill>
              </a:rPr>
              <a:t>Members 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2482" name="TextBox 5"/>
          <p:cNvSpPr txBox="1"/>
          <p:nvPr/>
        </p:nvSpPr>
        <p:spPr>
          <a:xfrm>
            <a:off x="5707214" y="255775"/>
            <a:ext cx="6320407" cy="12049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90000"/>
              </a:lnSpc>
              <a:defRPr sz="3300">
                <a:solidFill>
                  <a:srgbClr val="491B77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dirty="0"/>
              <a:t>Bra Problems </a:t>
            </a:r>
            <a:r>
              <a:rPr dirty="0" smtClean="0"/>
              <a:t>Every </a:t>
            </a:r>
            <a:r>
              <a:rPr dirty="0"/>
              <a:t>Woman </a:t>
            </a:r>
            <a:r>
              <a:rPr sz="5400" dirty="0"/>
              <a:t>Understands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" name="Rectangle 3"/>
          <p:cNvSpPr/>
          <p:nvPr/>
        </p:nvSpPr>
        <p:spPr>
          <a:xfrm flipH="1">
            <a:off x="-1" y="-1"/>
            <a:ext cx="12210269" cy="6874980"/>
          </a:xfrm>
          <a:prstGeom prst="rect">
            <a:avLst/>
          </a:prstGeom>
          <a:gradFill>
            <a:gsLst>
              <a:gs pos="0">
                <a:srgbClr val="4A3D86">
                  <a:alpha val="0"/>
                </a:srgbClr>
              </a:gs>
              <a:gs pos="100000">
                <a:srgbClr val="F7BAB2">
                  <a:alpha val="36000"/>
                </a:srgbClr>
              </a:gs>
            </a:gsLst>
            <a:path path="circle">
              <a:fillToRect l="62278" t="119636" r="37721" b="-19636"/>
            </a:path>
          </a:gra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516" name="Group 4"/>
          <p:cNvGrpSpPr/>
          <p:nvPr/>
        </p:nvGrpSpPr>
        <p:grpSpPr>
          <a:xfrm>
            <a:off x="7239079" y="571500"/>
            <a:ext cx="3399049" cy="13745450"/>
            <a:chOff x="0" y="0"/>
            <a:chExt cx="3399048" cy="13745448"/>
          </a:xfrm>
        </p:grpSpPr>
        <p:sp>
          <p:nvSpPr>
            <p:cNvPr id="2489" name="Freeform 64"/>
            <p:cNvSpPr/>
            <p:nvPr/>
          </p:nvSpPr>
          <p:spPr>
            <a:xfrm flipH="1">
              <a:off x="0" y="6766273"/>
              <a:ext cx="288760" cy="430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15" y="0"/>
                  </a:moveTo>
                  <a:lnTo>
                    <a:pt x="19037" y="11905"/>
                  </a:lnTo>
                  <a:lnTo>
                    <a:pt x="21600" y="16200"/>
                  </a:lnTo>
                  <a:lnTo>
                    <a:pt x="4576" y="21600"/>
                  </a:lnTo>
                  <a:lnTo>
                    <a:pt x="4210" y="21355"/>
                  </a:lnTo>
                  <a:lnTo>
                    <a:pt x="4210" y="20127"/>
                  </a:lnTo>
                  <a:lnTo>
                    <a:pt x="4576" y="19391"/>
                  </a:lnTo>
                  <a:lnTo>
                    <a:pt x="5308" y="18655"/>
                  </a:lnTo>
                  <a:lnTo>
                    <a:pt x="6407" y="17918"/>
                  </a:lnTo>
                  <a:lnTo>
                    <a:pt x="7871" y="17182"/>
                  </a:lnTo>
                  <a:lnTo>
                    <a:pt x="10800" y="15955"/>
                  </a:lnTo>
                  <a:lnTo>
                    <a:pt x="12631" y="15464"/>
                  </a:lnTo>
                  <a:lnTo>
                    <a:pt x="13912" y="14973"/>
                  </a:lnTo>
                  <a:lnTo>
                    <a:pt x="11166" y="14359"/>
                  </a:lnTo>
                  <a:lnTo>
                    <a:pt x="8603" y="13623"/>
                  </a:lnTo>
                  <a:lnTo>
                    <a:pt x="5675" y="12395"/>
                  </a:lnTo>
                  <a:lnTo>
                    <a:pt x="4576" y="11414"/>
                  </a:lnTo>
                  <a:lnTo>
                    <a:pt x="3112" y="10432"/>
                  </a:lnTo>
                  <a:lnTo>
                    <a:pt x="2014" y="9205"/>
                  </a:lnTo>
                  <a:lnTo>
                    <a:pt x="1281" y="7977"/>
                  </a:lnTo>
                  <a:lnTo>
                    <a:pt x="549" y="6259"/>
                  </a:lnTo>
                  <a:lnTo>
                    <a:pt x="0" y="4418"/>
                  </a:lnTo>
                  <a:lnTo>
                    <a:pt x="0" y="2209"/>
                  </a:lnTo>
                  <a:lnTo>
                    <a:pt x="915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48980"/>
                </a:gs>
                <a:gs pos="57000">
                  <a:srgbClr val="F7BAB2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0" name="Freeform 60"/>
            <p:cNvSpPr/>
            <p:nvPr/>
          </p:nvSpPr>
          <p:spPr>
            <a:xfrm flipH="1">
              <a:off x="844254" y="1891619"/>
              <a:ext cx="1387518" cy="48036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67" y="132"/>
                  </a:moveTo>
                  <a:lnTo>
                    <a:pt x="0" y="21292"/>
                  </a:lnTo>
                  <a:lnTo>
                    <a:pt x="6248" y="21600"/>
                  </a:lnTo>
                  <a:lnTo>
                    <a:pt x="7010" y="20885"/>
                  </a:lnTo>
                  <a:lnTo>
                    <a:pt x="9029" y="18992"/>
                  </a:lnTo>
                  <a:lnTo>
                    <a:pt x="11810" y="16274"/>
                  </a:lnTo>
                  <a:lnTo>
                    <a:pt x="13410" y="14690"/>
                  </a:lnTo>
                  <a:lnTo>
                    <a:pt x="14971" y="13050"/>
                  </a:lnTo>
                  <a:lnTo>
                    <a:pt x="16533" y="11378"/>
                  </a:lnTo>
                  <a:lnTo>
                    <a:pt x="17905" y="9705"/>
                  </a:lnTo>
                  <a:lnTo>
                    <a:pt x="19238" y="8099"/>
                  </a:lnTo>
                  <a:lnTo>
                    <a:pt x="20305" y="6602"/>
                  </a:lnTo>
                  <a:lnTo>
                    <a:pt x="20686" y="5887"/>
                  </a:lnTo>
                  <a:lnTo>
                    <a:pt x="21067" y="5238"/>
                  </a:lnTo>
                  <a:lnTo>
                    <a:pt x="21371" y="4621"/>
                  </a:lnTo>
                  <a:lnTo>
                    <a:pt x="21524" y="4060"/>
                  </a:lnTo>
                  <a:lnTo>
                    <a:pt x="21600" y="3565"/>
                  </a:lnTo>
                  <a:lnTo>
                    <a:pt x="21600" y="3125"/>
                  </a:lnTo>
                  <a:lnTo>
                    <a:pt x="21524" y="2762"/>
                  </a:lnTo>
                  <a:lnTo>
                    <a:pt x="21295" y="2476"/>
                  </a:lnTo>
                  <a:lnTo>
                    <a:pt x="20610" y="1981"/>
                  </a:lnTo>
                  <a:lnTo>
                    <a:pt x="19924" y="1585"/>
                  </a:lnTo>
                  <a:lnTo>
                    <a:pt x="19048" y="1221"/>
                  </a:lnTo>
                  <a:lnTo>
                    <a:pt x="18286" y="913"/>
                  </a:lnTo>
                  <a:lnTo>
                    <a:pt x="17371" y="671"/>
                  </a:lnTo>
                  <a:lnTo>
                    <a:pt x="16533" y="462"/>
                  </a:lnTo>
                  <a:lnTo>
                    <a:pt x="15581" y="308"/>
                  </a:lnTo>
                  <a:lnTo>
                    <a:pt x="14743" y="176"/>
                  </a:lnTo>
                  <a:lnTo>
                    <a:pt x="13905" y="88"/>
                  </a:lnTo>
                  <a:lnTo>
                    <a:pt x="13029" y="44"/>
                  </a:lnTo>
                  <a:lnTo>
                    <a:pt x="12267" y="0"/>
                  </a:lnTo>
                  <a:lnTo>
                    <a:pt x="11657" y="0"/>
                  </a:lnTo>
                  <a:lnTo>
                    <a:pt x="11048" y="22"/>
                  </a:lnTo>
                  <a:lnTo>
                    <a:pt x="10476" y="44"/>
                  </a:lnTo>
                  <a:lnTo>
                    <a:pt x="10095" y="88"/>
                  </a:lnTo>
                  <a:lnTo>
                    <a:pt x="9867" y="132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B1F3F"/>
                </a:gs>
                <a:gs pos="100000">
                  <a:srgbClr val="101332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1" name="Freeform 58"/>
            <p:cNvSpPr/>
            <p:nvPr/>
          </p:nvSpPr>
          <p:spPr>
            <a:xfrm flipH="1">
              <a:off x="1801079" y="6829898"/>
              <a:ext cx="144381" cy="491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814" y="0"/>
                  </a:moveTo>
                  <a:lnTo>
                    <a:pt x="15742" y="2687"/>
                  </a:lnTo>
                  <a:lnTo>
                    <a:pt x="17939" y="5481"/>
                  </a:lnTo>
                  <a:lnTo>
                    <a:pt x="20136" y="8919"/>
                  </a:lnTo>
                  <a:lnTo>
                    <a:pt x="21600" y="12466"/>
                  </a:lnTo>
                  <a:lnTo>
                    <a:pt x="21600" y="16979"/>
                  </a:lnTo>
                  <a:lnTo>
                    <a:pt x="20136" y="18376"/>
                  </a:lnTo>
                  <a:lnTo>
                    <a:pt x="18671" y="19451"/>
                  </a:lnTo>
                  <a:lnTo>
                    <a:pt x="17207" y="20310"/>
                  </a:lnTo>
                  <a:lnTo>
                    <a:pt x="12814" y="21170"/>
                  </a:lnTo>
                  <a:lnTo>
                    <a:pt x="9153" y="21600"/>
                  </a:lnTo>
                  <a:lnTo>
                    <a:pt x="5858" y="21600"/>
                  </a:lnTo>
                  <a:lnTo>
                    <a:pt x="3661" y="21170"/>
                  </a:lnTo>
                  <a:lnTo>
                    <a:pt x="1464" y="20310"/>
                  </a:lnTo>
                  <a:lnTo>
                    <a:pt x="0" y="18161"/>
                  </a:lnTo>
                  <a:lnTo>
                    <a:pt x="0" y="16549"/>
                  </a:lnTo>
                  <a:lnTo>
                    <a:pt x="732" y="14830"/>
                  </a:lnTo>
                  <a:lnTo>
                    <a:pt x="2197" y="12466"/>
                  </a:lnTo>
                  <a:lnTo>
                    <a:pt x="6590" y="6985"/>
                  </a:lnTo>
                  <a:lnTo>
                    <a:pt x="12814" y="0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2" name="Freeform 59"/>
            <p:cNvSpPr/>
            <p:nvPr/>
          </p:nvSpPr>
          <p:spPr>
            <a:xfrm flipH="1">
              <a:off x="1845127" y="6558269"/>
              <a:ext cx="540814" cy="8589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077"/>
                  </a:moveTo>
                  <a:lnTo>
                    <a:pt x="21600" y="11692"/>
                  </a:lnTo>
                  <a:lnTo>
                    <a:pt x="21405" y="14954"/>
                  </a:lnTo>
                  <a:lnTo>
                    <a:pt x="21209" y="17846"/>
                  </a:lnTo>
                  <a:lnTo>
                    <a:pt x="20818" y="19938"/>
                  </a:lnTo>
                  <a:lnTo>
                    <a:pt x="20623" y="20677"/>
                  </a:lnTo>
                  <a:lnTo>
                    <a:pt x="20232" y="20923"/>
                  </a:lnTo>
                  <a:lnTo>
                    <a:pt x="19645" y="21169"/>
                  </a:lnTo>
                  <a:lnTo>
                    <a:pt x="17788" y="21169"/>
                  </a:lnTo>
                  <a:lnTo>
                    <a:pt x="16811" y="20923"/>
                  </a:lnTo>
                  <a:lnTo>
                    <a:pt x="16224" y="20923"/>
                  </a:lnTo>
                  <a:lnTo>
                    <a:pt x="15833" y="21046"/>
                  </a:lnTo>
                  <a:lnTo>
                    <a:pt x="14856" y="21477"/>
                  </a:lnTo>
                  <a:lnTo>
                    <a:pt x="13879" y="21600"/>
                  </a:lnTo>
                  <a:lnTo>
                    <a:pt x="12901" y="21600"/>
                  </a:lnTo>
                  <a:lnTo>
                    <a:pt x="11435" y="21292"/>
                  </a:lnTo>
                  <a:lnTo>
                    <a:pt x="10849" y="21046"/>
                  </a:lnTo>
                  <a:lnTo>
                    <a:pt x="10458" y="20800"/>
                  </a:lnTo>
                  <a:lnTo>
                    <a:pt x="10067" y="20431"/>
                  </a:lnTo>
                  <a:lnTo>
                    <a:pt x="9871" y="20308"/>
                  </a:lnTo>
                  <a:lnTo>
                    <a:pt x="9481" y="20185"/>
                  </a:lnTo>
                  <a:lnTo>
                    <a:pt x="9090" y="20185"/>
                  </a:lnTo>
                  <a:lnTo>
                    <a:pt x="8503" y="20308"/>
                  </a:lnTo>
                  <a:lnTo>
                    <a:pt x="7135" y="20554"/>
                  </a:lnTo>
                  <a:lnTo>
                    <a:pt x="6157" y="20677"/>
                  </a:lnTo>
                  <a:lnTo>
                    <a:pt x="5767" y="20677"/>
                  </a:lnTo>
                  <a:lnTo>
                    <a:pt x="5571" y="20554"/>
                  </a:lnTo>
                  <a:lnTo>
                    <a:pt x="4887" y="20062"/>
                  </a:lnTo>
                  <a:lnTo>
                    <a:pt x="4496" y="19446"/>
                  </a:lnTo>
                  <a:lnTo>
                    <a:pt x="3323" y="18708"/>
                  </a:lnTo>
                  <a:lnTo>
                    <a:pt x="2150" y="18585"/>
                  </a:lnTo>
                  <a:lnTo>
                    <a:pt x="1564" y="18462"/>
                  </a:lnTo>
                  <a:lnTo>
                    <a:pt x="782" y="18215"/>
                  </a:lnTo>
                  <a:lnTo>
                    <a:pt x="391" y="17969"/>
                  </a:lnTo>
                  <a:lnTo>
                    <a:pt x="195" y="17354"/>
                  </a:lnTo>
                  <a:lnTo>
                    <a:pt x="0" y="16677"/>
                  </a:lnTo>
                  <a:lnTo>
                    <a:pt x="1173" y="13723"/>
                  </a:lnTo>
                  <a:lnTo>
                    <a:pt x="3714" y="7938"/>
                  </a:lnTo>
                  <a:lnTo>
                    <a:pt x="7721" y="0"/>
                  </a:lnTo>
                  <a:lnTo>
                    <a:pt x="21600" y="307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3" name="Freeform 62"/>
            <p:cNvSpPr/>
            <p:nvPr/>
          </p:nvSpPr>
          <p:spPr>
            <a:xfrm flipH="1">
              <a:off x="24471" y="5182990"/>
              <a:ext cx="1086521" cy="2128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757" y="0"/>
                  </a:moveTo>
                  <a:lnTo>
                    <a:pt x="16054" y="14648"/>
                  </a:lnTo>
                  <a:lnTo>
                    <a:pt x="17854" y="15815"/>
                  </a:lnTo>
                  <a:lnTo>
                    <a:pt x="19216" y="16808"/>
                  </a:lnTo>
                  <a:lnTo>
                    <a:pt x="20335" y="17628"/>
                  </a:lnTo>
                  <a:lnTo>
                    <a:pt x="20822" y="18223"/>
                  </a:lnTo>
                  <a:lnTo>
                    <a:pt x="21211" y="18770"/>
                  </a:lnTo>
                  <a:lnTo>
                    <a:pt x="21503" y="19390"/>
                  </a:lnTo>
                  <a:lnTo>
                    <a:pt x="21600" y="19937"/>
                  </a:lnTo>
                  <a:lnTo>
                    <a:pt x="21503" y="20135"/>
                  </a:lnTo>
                  <a:lnTo>
                    <a:pt x="21405" y="20234"/>
                  </a:lnTo>
                  <a:lnTo>
                    <a:pt x="21211" y="20284"/>
                  </a:lnTo>
                  <a:lnTo>
                    <a:pt x="20919" y="20234"/>
                  </a:lnTo>
                  <a:lnTo>
                    <a:pt x="20335" y="20234"/>
                  </a:lnTo>
                  <a:lnTo>
                    <a:pt x="20043" y="20334"/>
                  </a:lnTo>
                  <a:lnTo>
                    <a:pt x="19703" y="20532"/>
                  </a:lnTo>
                  <a:lnTo>
                    <a:pt x="19508" y="20681"/>
                  </a:lnTo>
                  <a:lnTo>
                    <a:pt x="19314" y="20781"/>
                  </a:lnTo>
                  <a:lnTo>
                    <a:pt x="19119" y="20855"/>
                  </a:lnTo>
                  <a:lnTo>
                    <a:pt x="18535" y="20855"/>
                  </a:lnTo>
                  <a:lnTo>
                    <a:pt x="18341" y="20905"/>
                  </a:lnTo>
                  <a:lnTo>
                    <a:pt x="17951" y="21203"/>
                  </a:lnTo>
                  <a:lnTo>
                    <a:pt x="17659" y="21252"/>
                  </a:lnTo>
                  <a:lnTo>
                    <a:pt x="16881" y="21252"/>
                  </a:lnTo>
                  <a:lnTo>
                    <a:pt x="16492" y="21203"/>
                  </a:lnTo>
                  <a:lnTo>
                    <a:pt x="16054" y="21203"/>
                  </a:lnTo>
                  <a:lnTo>
                    <a:pt x="15859" y="21252"/>
                  </a:lnTo>
                  <a:lnTo>
                    <a:pt x="15665" y="21352"/>
                  </a:lnTo>
                  <a:lnTo>
                    <a:pt x="15568" y="21501"/>
                  </a:lnTo>
                  <a:lnTo>
                    <a:pt x="15276" y="21600"/>
                  </a:lnTo>
                  <a:lnTo>
                    <a:pt x="14595" y="21600"/>
                  </a:lnTo>
                  <a:lnTo>
                    <a:pt x="13914" y="21501"/>
                  </a:lnTo>
                  <a:lnTo>
                    <a:pt x="13622" y="21451"/>
                  </a:lnTo>
                  <a:lnTo>
                    <a:pt x="11335" y="15567"/>
                  </a:lnTo>
                  <a:lnTo>
                    <a:pt x="0" y="1241"/>
                  </a:lnTo>
                  <a:lnTo>
                    <a:pt x="875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48980"/>
                </a:gs>
                <a:gs pos="57000">
                  <a:srgbClr val="F7BAB2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4" name="Freeform 63"/>
            <p:cNvSpPr/>
            <p:nvPr/>
          </p:nvSpPr>
          <p:spPr>
            <a:xfrm flipH="1">
              <a:off x="619120" y="2535211"/>
              <a:ext cx="1133017" cy="28508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876" y="389"/>
                  </a:moveTo>
                  <a:lnTo>
                    <a:pt x="15255" y="6823"/>
                  </a:lnTo>
                  <a:lnTo>
                    <a:pt x="17121" y="11699"/>
                  </a:lnTo>
                  <a:lnTo>
                    <a:pt x="17914" y="13627"/>
                  </a:lnTo>
                  <a:lnTo>
                    <a:pt x="18474" y="14833"/>
                  </a:lnTo>
                  <a:lnTo>
                    <a:pt x="20434" y="18430"/>
                  </a:lnTo>
                  <a:lnTo>
                    <a:pt x="21600" y="20506"/>
                  </a:lnTo>
                  <a:lnTo>
                    <a:pt x="11943" y="21600"/>
                  </a:lnTo>
                  <a:lnTo>
                    <a:pt x="9097" y="18022"/>
                  </a:lnTo>
                  <a:lnTo>
                    <a:pt x="6345" y="14480"/>
                  </a:lnTo>
                  <a:lnTo>
                    <a:pt x="3499" y="10605"/>
                  </a:lnTo>
                  <a:lnTo>
                    <a:pt x="2099" y="8584"/>
                  </a:lnTo>
                  <a:lnTo>
                    <a:pt x="1446" y="7565"/>
                  </a:lnTo>
                  <a:lnTo>
                    <a:pt x="886" y="6508"/>
                  </a:lnTo>
                  <a:lnTo>
                    <a:pt x="373" y="5507"/>
                  </a:lnTo>
                  <a:lnTo>
                    <a:pt x="93" y="4524"/>
                  </a:lnTo>
                  <a:lnTo>
                    <a:pt x="0" y="3615"/>
                  </a:lnTo>
                  <a:lnTo>
                    <a:pt x="0" y="3170"/>
                  </a:lnTo>
                  <a:lnTo>
                    <a:pt x="93" y="2744"/>
                  </a:lnTo>
                  <a:lnTo>
                    <a:pt x="467" y="2002"/>
                  </a:lnTo>
                  <a:lnTo>
                    <a:pt x="793" y="1669"/>
                  </a:lnTo>
                  <a:lnTo>
                    <a:pt x="1166" y="1316"/>
                  </a:lnTo>
                  <a:lnTo>
                    <a:pt x="1540" y="1057"/>
                  </a:lnTo>
                  <a:lnTo>
                    <a:pt x="2099" y="797"/>
                  </a:lnTo>
                  <a:lnTo>
                    <a:pt x="2659" y="575"/>
                  </a:lnTo>
                  <a:lnTo>
                    <a:pt x="3406" y="389"/>
                  </a:lnTo>
                  <a:lnTo>
                    <a:pt x="4199" y="241"/>
                  </a:lnTo>
                  <a:lnTo>
                    <a:pt x="5132" y="111"/>
                  </a:lnTo>
                  <a:lnTo>
                    <a:pt x="6065" y="37"/>
                  </a:lnTo>
                  <a:lnTo>
                    <a:pt x="7184" y="0"/>
                  </a:lnTo>
                  <a:lnTo>
                    <a:pt x="8444" y="37"/>
                  </a:lnTo>
                  <a:lnTo>
                    <a:pt x="9750" y="74"/>
                  </a:lnTo>
                  <a:lnTo>
                    <a:pt x="11290" y="241"/>
                  </a:lnTo>
                  <a:lnTo>
                    <a:pt x="12876" y="38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B1F3F"/>
                </a:gs>
                <a:gs pos="100000">
                  <a:srgbClr val="101332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5" name="Freeform 66"/>
            <p:cNvSpPr/>
            <p:nvPr/>
          </p:nvSpPr>
          <p:spPr>
            <a:xfrm flipH="1">
              <a:off x="1047366" y="2080048"/>
              <a:ext cx="648488" cy="113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970" y="3787"/>
                  </a:lnTo>
                  <a:lnTo>
                    <a:pt x="21600" y="2160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B1F3F"/>
                </a:gs>
                <a:gs pos="100000">
                  <a:srgbClr val="101332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6" name="Freeform 67"/>
            <p:cNvSpPr/>
            <p:nvPr/>
          </p:nvSpPr>
          <p:spPr>
            <a:xfrm flipH="1">
              <a:off x="1260265" y="13170375"/>
              <a:ext cx="516343" cy="425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95" y="18621"/>
                  </a:moveTo>
                  <a:lnTo>
                    <a:pt x="18324" y="15021"/>
                  </a:lnTo>
                  <a:lnTo>
                    <a:pt x="10851" y="7821"/>
                  </a:lnTo>
                  <a:lnTo>
                    <a:pt x="7064" y="4221"/>
                  </a:lnTo>
                  <a:lnTo>
                    <a:pt x="3583" y="1490"/>
                  </a:lnTo>
                  <a:lnTo>
                    <a:pt x="2047" y="497"/>
                  </a:lnTo>
                  <a:lnTo>
                    <a:pt x="1024" y="0"/>
                  </a:lnTo>
                  <a:lnTo>
                    <a:pt x="205" y="0"/>
                  </a:lnTo>
                  <a:lnTo>
                    <a:pt x="0" y="248"/>
                  </a:lnTo>
                  <a:lnTo>
                    <a:pt x="409" y="2234"/>
                  </a:lnTo>
                  <a:lnTo>
                    <a:pt x="1638" y="5214"/>
                  </a:lnTo>
                  <a:lnTo>
                    <a:pt x="3583" y="8566"/>
                  </a:lnTo>
                  <a:lnTo>
                    <a:pt x="5835" y="12041"/>
                  </a:lnTo>
                  <a:lnTo>
                    <a:pt x="8497" y="15393"/>
                  </a:lnTo>
                  <a:lnTo>
                    <a:pt x="11261" y="18372"/>
                  </a:lnTo>
                  <a:lnTo>
                    <a:pt x="12694" y="19366"/>
                  </a:lnTo>
                  <a:lnTo>
                    <a:pt x="13922" y="20359"/>
                  </a:lnTo>
                  <a:lnTo>
                    <a:pt x="15355" y="21103"/>
                  </a:lnTo>
                  <a:lnTo>
                    <a:pt x="16584" y="21352"/>
                  </a:lnTo>
                  <a:lnTo>
                    <a:pt x="18529" y="21600"/>
                  </a:lnTo>
                  <a:lnTo>
                    <a:pt x="19962" y="21352"/>
                  </a:lnTo>
                  <a:lnTo>
                    <a:pt x="20781" y="20855"/>
                  </a:lnTo>
                  <a:lnTo>
                    <a:pt x="21395" y="20359"/>
                  </a:lnTo>
                  <a:lnTo>
                    <a:pt x="21600" y="19614"/>
                  </a:lnTo>
                  <a:lnTo>
                    <a:pt x="21600" y="19117"/>
                  </a:lnTo>
                  <a:lnTo>
                    <a:pt x="21395" y="18621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7" name="Freeform 68"/>
            <p:cNvSpPr/>
            <p:nvPr/>
          </p:nvSpPr>
          <p:spPr>
            <a:xfrm flipH="1">
              <a:off x="817337" y="7534667"/>
              <a:ext cx="1365493" cy="61765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374" y="19726"/>
                  </a:moveTo>
                  <a:lnTo>
                    <a:pt x="21600" y="0"/>
                  </a:lnTo>
                  <a:lnTo>
                    <a:pt x="0" y="0"/>
                  </a:lnTo>
                  <a:lnTo>
                    <a:pt x="155" y="334"/>
                  </a:lnTo>
                  <a:lnTo>
                    <a:pt x="387" y="676"/>
                  </a:lnTo>
                  <a:lnTo>
                    <a:pt x="929" y="1352"/>
                  </a:lnTo>
                  <a:lnTo>
                    <a:pt x="1626" y="2037"/>
                  </a:lnTo>
                  <a:lnTo>
                    <a:pt x="2361" y="2679"/>
                  </a:lnTo>
                  <a:lnTo>
                    <a:pt x="2903" y="3175"/>
                  </a:lnTo>
                  <a:lnTo>
                    <a:pt x="3368" y="3680"/>
                  </a:lnTo>
                  <a:lnTo>
                    <a:pt x="4142" y="4673"/>
                  </a:lnTo>
                  <a:lnTo>
                    <a:pt x="4877" y="5605"/>
                  </a:lnTo>
                  <a:lnTo>
                    <a:pt x="5342" y="6461"/>
                  </a:lnTo>
                  <a:lnTo>
                    <a:pt x="5652" y="7171"/>
                  </a:lnTo>
                  <a:lnTo>
                    <a:pt x="5884" y="7728"/>
                  </a:lnTo>
                  <a:lnTo>
                    <a:pt x="6039" y="8216"/>
                  </a:lnTo>
                  <a:lnTo>
                    <a:pt x="5574" y="8284"/>
                  </a:lnTo>
                  <a:lnTo>
                    <a:pt x="5187" y="8370"/>
                  </a:lnTo>
                  <a:lnTo>
                    <a:pt x="4877" y="8472"/>
                  </a:lnTo>
                  <a:lnTo>
                    <a:pt x="4568" y="8592"/>
                  </a:lnTo>
                  <a:lnTo>
                    <a:pt x="3910" y="8857"/>
                  </a:lnTo>
                  <a:lnTo>
                    <a:pt x="3368" y="9148"/>
                  </a:lnTo>
                  <a:lnTo>
                    <a:pt x="2981" y="9482"/>
                  </a:lnTo>
                  <a:lnTo>
                    <a:pt x="2671" y="9842"/>
                  </a:lnTo>
                  <a:lnTo>
                    <a:pt x="2439" y="10244"/>
                  </a:lnTo>
                  <a:lnTo>
                    <a:pt x="2206" y="10663"/>
                  </a:lnTo>
                  <a:lnTo>
                    <a:pt x="2129" y="11100"/>
                  </a:lnTo>
                  <a:lnTo>
                    <a:pt x="2052" y="11562"/>
                  </a:lnTo>
                  <a:lnTo>
                    <a:pt x="2052" y="12032"/>
                  </a:lnTo>
                  <a:lnTo>
                    <a:pt x="2129" y="12537"/>
                  </a:lnTo>
                  <a:lnTo>
                    <a:pt x="2361" y="13530"/>
                  </a:lnTo>
                  <a:lnTo>
                    <a:pt x="2826" y="14548"/>
                  </a:lnTo>
                  <a:lnTo>
                    <a:pt x="3290" y="15541"/>
                  </a:lnTo>
                  <a:lnTo>
                    <a:pt x="3910" y="16491"/>
                  </a:lnTo>
                  <a:lnTo>
                    <a:pt x="4452" y="17364"/>
                  </a:lnTo>
                  <a:lnTo>
                    <a:pt x="5110" y="18143"/>
                  </a:lnTo>
                  <a:lnTo>
                    <a:pt x="6039" y="19289"/>
                  </a:lnTo>
                  <a:lnTo>
                    <a:pt x="6426" y="19726"/>
                  </a:lnTo>
                  <a:lnTo>
                    <a:pt x="6813" y="20333"/>
                  </a:lnTo>
                  <a:lnTo>
                    <a:pt x="12929" y="21566"/>
                  </a:lnTo>
                  <a:lnTo>
                    <a:pt x="18194" y="21600"/>
                  </a:lnTo>
                  <a:lnTo>
                    <a:pt x="18194" y="21446"/>
                  </a:lnTo>
                  <a:lnTo>
                    <a:pt x="14516" y="21078"/>
                  </a:lnTo>
                  <a:lnTo>
                    <a:pt x="10374" y="197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48980"/>
                </a:gs>
                <a:gs pos="57000">
                  <a:srgbClr val="F7BAB2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8" name="Freeform 69"/>
            <p:cNvSpPr/>
            <p:nvPr/>
          </p:nvSpPr>
          <p:spPr>
            <a:xfrm flipH="1">
              <a:off x="961716" y="13175270"/>
              <a:ext cx="839364" cy="570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11" y="21600"/>
                  </a:moveTo>
                  <a:lnTo>
                    <a:pt x="1259" y="15945"/>
                  </a:lnTo>
                  <a:lnTo>
                    <a:pt x="1008" y="11495"/>
                  </a:lnTo>
                  <a:lnTo>
                    <a:pt x="630" y="8251"/>
                  </a:lnTo>
                  <a:lnTo>
                    <a:pt x="126" y="4264"/>
                  </a:lnTo>
                  <a:lnTo>
                    <a:pt x="0" y="2967"/>
                  </a:lnTo>
                  <a:lnTo>
                    <a:pt x="126" y="1854"/>
                  </a:lnTo>
                  <a:lnTo>
                    <a:pt x="630" y="0"/>
                  </a:lnTo>
                  <a:lnTo>
                    <a:pt x="1008" y="185"/>
                  </a:lnTo>
                  <a:lnTo>
                    <a:pt x="1889" y="927"/>
                  </a:lnTo>
                  <a:lnTo>
                    <a:pt x="2456" y="1483"/>
                  </a:lnTo>
                  <a:lnTo>
                    <a:pt x="3086" y="2225"/>
                  </a:lnTo>
                  <a:lnTo>
                    <a:pt x="3841" y="3337"/>
                  </a:lnTo>
                  <a:lnTo>
                    <a:pt x="4597" y="4913"/>
                  </a:lnTo>
                  <a:lnTo>
                    <a:pt x="6108" y="7880"/>
                  </a:lnTo>
                  <a:lnTo>
                    <a:pt x="7557" y="10476"/>
                  </a:lnTo>
                  <a:lnTo>
                    <a:pt x="8313" y="11681"/>
                  </a:lnTo>
                  <a:lnTo>
                    <a:pt x="9068" y="12422"/>
                  </a:lnTo>
                  <a:lnTo>
                    <a:pt x="9950" y="13164"/>
                  </a:lnTo>
                  <a:lnTo>
                    <a:pt x="10706" y="13349"/>
                  </a:lnTo>
                  <a:lnTo>
                    <a:pt x="12280" y="13720"/>
                  </a:lnTo>
                  <a:lnTo>
                    <a:pt x="13791" y="13720"/>
                  </a:lnTo>
                  <a:lnTo>
                    <a:pt x="20844" y="18077"/>
                  </a:lnTo>
                  <a:lnTo>
                    <a:pt x="21222" y="18448"/>
                  </a:lnTo>
                  <a:lnTo>
                    <a:pt x="21474" y="18819"/>
                  </a:lnTo>
                  <a:lnTo>
                    <a:pt x="21600" y="19190"/>
                  </a:lnTo>
                  <a:lnTo>
                    <a:pt x="21600" y="19746"/>
                  </a:lnTo>
                  <a:lnTo>
                    <a:pt x="21474" y="20488"/>
                  </a:lnTo>
                  <a:lnTo>
                    <a:pt x="21222" y="21044"/>
                  </a:lnTo>
                  <a:lnTo>
                    <a:pt x="20844" y="21415"/>
                  </a:lnTo>
                  <a:lnTo>
                    <a:pt x="20403" y="21600"/>
                  </a:lnTo>
                  <a:lnTo>
                    <a:pt x="12784" y="21600"/>
                  </a:lnTo>
                  <a:lnTo>
                    <a:pt x="11902" y="21415"/>
                  </a:lnTo>
                  <a:lnTo>
                    <a:pt x="10957" y="21044"/>
                  </a:lnTo>
                  <a:lnTo>
                    <a:pt x="10076" y="20302"/>
                  </a:lnTo>
                  <a:lnTo>
                    <a:pt x="9446" y="19375"/>
                  </a:lnTo>
                  <a:lnTo>
                    <a:pt x="4849" y="12237"/>
                  </a:lnTo>
                  <a:lnTo>
                    <a:pt x="4093" y="21600"/>
                  </a:lnTo>
                  <a:lnTo>
                    <a:pt x="1511" y="21600"/>
                  </a:lnTo>
                  <a:close/>
                </a:path>
              </a:pathLst>
            </a:custGeom>
            <a:solidFill>
              <a:srgbClr val="12154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499" name="Freeform 70"/>
            <p:cNvSpPr/>
            <p:nvPr/>
          </p:nvSpPr>
          <p:spPr>
            <a:xfrm flipH="1">
              <a:off x="2332102" y="13170375"/>
              <a:ext cx="511450" cy="425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621"/>
                  </a:moveTo>
                  <a:lnTo>
                    <a:pt x="18293" y="15021"/>
                  </a:lnTo>
                  <a:lnTo>
                    <a:pt x="10955" y="7821"/>
                  </a:lnTo>
                  <a:lnTo>
                    <a:pt x="6924" y="4221"/>
                  </a:lnTo>
                  <a:lnTo>
                    <a:pt x="3411" y="1490"/>
                  </a:lnTo>
                  <a:lnTo>
                    <a:pt x="2067" y="497"/>
                  </a:lnTo>
                  <a:lnTo>
                    <a:pt x="1033" y="0"/>
                  </a:lnTo>
                  <a:lnTo>
                    <a:pt x="0" y="0"/>
                  </a:lnTo>
                  <a:lnTo>
                    <a:pt x="0" y="1241"/>
                  </a:lnTo>
                  <a:lnTo>
                    <a:pt x="413" y="2234"/>
                  </a:lnTo>
                  <a:lnTo>
                    <a:pt x="1447" y="5214"/>
                  </a:lnTo>
                  <a:lnTo>
                    <a:pt x="3411" y="8566"/>
                  </a:lnTo>
                  <a:lnTo>
                    <a:pt x="5891" y="12041"/>
                  </a:lnTo>
                  <a:lnTo>
                    <a:pt x="8371" y="15393"/>
                  </a:lnTo>
                  <a:lnTo>
                    <a:pt x="11368" y="18372"/>
                  </a:lnTo>
                  <a:lnTo>
                    <a:pt x="12609" y="19366"/>
                  </a:lnTo>
                  <a:lnTo>
                    <a:pt x="14056" y="20359"/>
                  </a:lnTo>
                  <a:lnTo>
                    <a:pt x="15296" y="21103"/>
                  </a:lnTo>
                  <a:lnTo>
                    <a:pt x="16536" y="21352"/>
                  </a:lnTo>
                  <a:lnTo>
                    <a:pt x="18706" y="21600"/>
                  </a:lnTo>
                  <a:lnTo>
                    <a:pt x="20153" y="21352"/>
                  </a:lnTo>
                  <a:lnTo>
                    <a:pt x="20980" y="20855"/>
                  </a:lnTo>
                  <a:lnTo>
                    <a:pt x="21393" y="20359"/>
                  </a:lnTo>
                  <a:lnTo>
                    <a:pt x="21600" y="19614"/>
                  </a:lnTo>
                  <a:lnTo>
                    <a:pt x="21600" y="18621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00" name="Freeform 71"/>
            <p:cNvSpPr/>
            <p:nvPr/>
          </p:nvSpPr>
          <p:spPr>
            <a:xfrm flipH="1">
              <a:off x="1360597" y="7534667"/>
              <a:ext cx="1695855" cy="61765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891" y="19623"/>
                  </a:moveTo>
                  <a:lnTo>
                    <a:pt x="11190" y="8558"/>
                  </a:lnTo>
                  <a:lnTo>
                    <a:pt x="21600" y="0"/>
                  </a:lnTo>
                  <a:lnTo>
                    <a:pt x="3273" y="0"/>
                  </a:lnTo>
                  <a:lnTo>
                    <a:pt x="3023" y="265"/>
                  </a:lnTo>
                  <a:lnTo>
                    <a:pt x="2774" y="539"/>
                  </a:lnTo>
                  <a:lnTo>
                    <a:pt x="2462" y="1130"/>
                  </a:lnTo>
                  <a:lnTo>
                    <a:pt x="2213" y="1754"/>
                  </a:lnTo>
                  <a:lnTo>
                    <a:pt x="2088" y="2396"/>
                  </a:lnTo>
                  <a:lnTo>
                    <a:pt x="2026" y="3072"/>
                  </a:lnTo>
                  <a:lnTo>
                    <a:pt x="2026" y="3748"/>
                  </a:lnTo>
                  <a:lnTo>
                    <a:pt x="2088" y="4416"/>
                  </a:lnTo>
                  <a:lnTo>
                    <a:pt x="2213" y="5058"/>
                  </a:lnTo>
                  <a:lnTo>
                    <a:pt x="2525" y="6239"/>
                  </a:lnTo>
                  <a:lnTo>
                    <a:pt x="2899" y="7206"/>
                  </a:lnTo>
                  <a:lnTo>
                    <a:pt x="3210" y="7848"/>
                  </a:lnTo>
                  <a:lnTo>
                    <a:pt x="3335" y="8096"/>
                  </a:lnTo>
                  <a:lnTo>
                    <a:pt x="2961" y="8147"/>
                  </a:lnTo>
                  <a:lnTo>
                    <a:pt x="2712" y="8198"/>
                  </a:lnTo>
                  <a:lnTo>
                    <a:pt x="2400" y="8284"/>
                  </a:lnTo>
                  <a:lnTo>
                    <a:pt x="2151" y="8370"/>
                  </a:lnTo>
                  <a:lnTo>
                    <a:pt x="1652" y="8575"/>
                  </a:lnTo>
                  <a:lnTo>
                    <a:pt x="1278" y="8857"/>
                  </a:lnTo>
                  <a:lnTo>
                    <a:pt x="873" y="9148"/>
                  </a:lnTo>
                  <a:lnTo>
                    <a:pt x="623" y="9499"/>
                  </a:lnTo>
                  <a:lnTo>
                    <a:pt x="374" y="9884"/>
                  </a:lnTo>
                  <a:lnTo>
                    <a:pt x="249" y="10295"/>
                  </a:lnTo>
                  <a:lnTo>
                    <a:pt x="125" y="10732"/>
                  </a:lnTo>
                  <a:lnTo>
                    <a:pt x="62" y="11202"/>
                  </a:lnTo>
                  <a:lnTo>
                    <a:pt x="0" y="11664"/>
                  </a:lnTo>
                  <a:lnTo>
                    <a:pt x="0" y="12169"/>
                  </a:lnTo>
                  <a:lnTo>
                    <a:pt x="125" y="13196"/>
                  </a:lnTo>
                  <a:lnTo>
                    <a:pt x="374" y="14257"/>
                  </a:lnTo>
                  <a:lnTo>
                    <a:pt x="623" y="15293"/>
                  </a:lnTo>
                  <a:lnTo>
                    <a:pt x="997" y="16286"/>
                  </a:lnTo>
                  <a:lnTo>
                    <a:pt x="1403" y="17210"/>
                  </a:lnTo>
                  <a:lnTo>
                    <a:pt x="1839" y="18040"/>
                  </a:lnTo>
                  <a:lnTo>
                    <a:pt x="2462" y="19272"/>
                  </a:lnTo>
                  <a:lnTo>
                    <a:pt x="2712" y="19726"/>
                  </a:lnTo>
                  <a:lnTo>
                    <a:pt x="2836" y="20333"/>
                  </a:lnTo>
                  <a:lnTo>
                    <a:pt x="8104" y="21600"/>
                  </a:lnTo>
                  <a:lnTo>
                    <a:pt x="12000" y="21600"/>
                  </a:lnTo>
                  <a:lnTo>
                    <a:pt x="12000" y="21429"/>
                  </a:lnTo>
                  <a:lnTo>
                    <a:pt x="9288" y="21078"/>
                  </a:lnTo>
                  <a:lnTo>
                    <a:pt x="5891" y="19623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48980"/>
                </a:gs>
                <a:gs pos="57000">
                  <a:srgbClr val="F7BAB2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01" name="Freeform 72"/>
            <p:cNvSpPr/>
            <p:nvPr/>
          </p:nvSpPr>
          <p:spPr>
            <a:xfrm flipH="1">
              <a:off x="2028660" y="13175270"/>
              <a:ext cx="844257" cy="570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8" y="21600"/>
                  </a:moveTo>
                  <a:lnTo>
                    <a:pt x="1252" y="15945"/>
                  </a:lnTo>
                  <a:lnTo>
                    <a:pt x="1002" y="11495"/>
                  </a:lnTo>
                  <a:lnTo>
                    <a:pt x="626" y="8251"/>
                  </a:lnTo>
                  <a:lnTo>
                    <a:pt x="125" y="4264"/>
                  </a:lnTo>
                  <a:lnTo>
                    <a:pt x="0" y="2967"/>
                  </a:lnTo>
                  <a:lnTo>
                    <a:pt x="250" y="1854"/>
                  </a:lnTo>
                  <a:lnTo>
                    <a:pt x="751" y="0"/>
                  </a:lnTo>
                  <a:lnTo>
                    <a:pt x="1002" y="185"/>
                  </a:lnTo>
                  <a:lnTo>
                    <a:pt x="1878" y="927"/>
                  </a:lnTo>
                  <a:lnTo>
                    <a:pt x="2567" y="1483"/>
                  </a:lnTo>
                  <a:lnTo>
                    <a:pt x="3193" y="2225"/>
                  </a:lnTo>
                  <a:lnTo>
                    <a:pt x="3819" y="3337"/>
                  </a:lnTo>
                  <a:lnTo>
                    <a:pt x="4570" y="4913"/>
                  </a:lnTo>
                  <a:lnTo>
                    <a:pt x="6073" y="7880"/>
                  </a:lnTo>
                  <a:lnTo>
                    <a:pt x="7638" y="10476"/>
                  </a:lnTo>
                  <a:lnTo>
                    <a:pt x="8390" y="11681"/>
                  </a:lnTo>
                  <a:lnTo>
                    <a:pt x="9892" y="13164"/>
                  </a:lnTo>
                  <a:lnTo>
                    <a:pt x="10769" y="13349"/>
                  </a:lnTo>
                  <a:lnTo>
                    <a:pt x="12209" y="13720"/>
                  </a:lnTo>
                  <a:lnTo>
                    <a:pt x="13837" y="13720"/>
                  </a:lnTo>
                  <a:lnTo>
                    <a:pt x="20849" y="18077"/>
                  </a:lnTo>
                  <a:lnTo>
                    <a:pt x="21350" y="18819"/>
                  </a:lnTo>
                  <a:lnTo>
                    <a:pt x="21475" y="19190"/>
                  </a:lnTo>
                  <a:lnTo>
                    <a:pt x="21600" y="19746"/>
                  </a:lnTo>
                  <a:lnTo>
                    <a:pt x="21475" y="20488"/>
                  </a:lnTo>
                  <a:lnTo>
                    <a:pt x="21224" y="21044"/>
                  </a:lnTo>
                  <a:lnTo>
                    <a:pt x="20849" y="21415"/>
                  </a:lnTo>
                  <a:lnTo>
                    <a:pt x="20285" y="21600"/>
                  </a:lnTo>
                  <a:lnTo>
                    <a:pt x="12710" y="21600"/>
                  </a:lnTo>
                  <a:lnTo>
                    <a:pt x="11833" y="21415"/>
                  </a:lnTo>
                  <a:lnTo>
                    <a:pt x="10894" y="21044"/>
                  </a:lnTo>
                  <a:lnTo>
                    <a:pt x="10143" y="20302"/>
                  </a:lnTo>
                  <a:lnTo>
                    <a:pt x="9391" y="19375"/>
                  </a:lnTo>
                  <a:lnTo>
                    <a:pt x="4821" y="12237"/>
                  </a:lnTo>
                  <a:lnTo>
                    <a:pt x="4195" y="21600"/>
                  </a:lnTo>
                  <a:lnTo>
                    <a:pt x="1628" y="21600"/>
                  </a:lnTo>
                  <a:close/>
                </a:path>
              </a:pathLst>
            </a:custGeom>
            <a:solidFill>
              <a:srgbClr val="12154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grpSp>
          <p:nvGrpSpPr>
            <p:cNvPr id="2504" name="Freeform 73"/>
            <p:cNvGrpSpPr/>
            <p:nvPr/>
          </p:nvGrpSpPr>
          <p:grpSpPr>
            <a:xfrm>
              <a:off x="685193" y="1925878"/>
              <a:ext cx="2336999" cy="6516672"/>
              <a:chOff x="0" y="0"/>
              <a:chExt cx="2336998" cy="6516670"/>
            </a:xfrm>
          </p:grpSpPr>
          <p:sp>
            <p:nvSpPr>
              <p:cNvPr id="2502" name="Shape"/>
              <p:cNvSpPr/>
              <p:nvPr/>
            </p:nvSpPr>
            <p:spPr>
              <a:xfrm flipH="1">
                <a:off x="-1" y="0"/>
                <a:ext cx="2337000" cy="6516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558" y="49"/>
                    </a:moveTo>
                    <a:lnTo>
                      <a:pt x="13209" y="657"/>
                    </a:lnTo>
                    <a:lnTo>
                      <a:pt x="14860" y="1314"/>
                    </a:lnTo>
                    <a:lnTo>
                      <a:pt x="16737" y="2109"/>
                    </a:lnTo>
                    <a:lnTo>
                      <a:pt x="17710" y="2531"/>
                    </a:lnTo>
                    <a:lnTo>
                      <a:pt x="18614" y="2961"/>
                    </a:lnTo>
                    <a:lnTo>
                      <a:pt x="19497" y="3374"/>
                    </a:lnTo>
                    <a:lnTo>
                      <a:pt x="20220" y="3780"/>
                    </a:lnTo>
                    <a:lnTo>
                      <a:pt x="20831" y="4161"/>
                    </a:lnTo>
                    <a:lnTo>
                      <a:pt x="21102" y="4339"/>
                    </a:lnTo>
                    <a:lnTo>
                      <a:pt x="21283" y="4526"/>
                    </a:lnTo>
                    <a:lnTo>
                      <a:pt x="21419" y="4688"/>
                    </a:lnTo>
                    <a:lnTo>
                      <a:pt x="21555" y="4834"/>
                    </a:lnTo>
                    <a:lnTo>
                      <a:pt x="21600" y="4972"/>
                    </a:lnTo>
                    <a:lnTo>
                      <a:pt x="21555" y="5102"/>
                    </a:lnTo>
                    <a:lnTo>
                      <a:pt x="21464" y="5313"/>
                    </a:lnTo>
                    <a:lnTo>
                      <a:pt x="21283" y="5524"/>
                    </a:lnTo>
                    <a:lnTo>
                      <a:pt x="21148" y="5710"/>
                    </a:lnTo>
                    <a:lnTo>
                      <a:pt x="20967" y="5856"/>
                    </a:lnTo>
                    <a:lnTo>
                      <a:pt x="20741" y="6002"/>
                    </a:lnTo>
                    <a:lnTo>
                      <a:pt x="20560" y="6124"/>
                    </a:lnTo>
                    <a:lnTo>
                      <a:pt x="20311" y="6237"/>
                    </a:lnTo>
                    <a:lnTo>
                      <a:pt x="20085" y="6335"/>
                    </a:lnTo>
                    <a:lnTo>
                      <a:pt x="19677" y="6465"/>
                    </a:lnTo>
                    <a:lnTo>
                      <a:pt x="19361" y="6562"/>
                    </a:lnTo>
                    <a:lnTo>
                      <a:pt x="19044" y="6611"/>
                    </a:lnTo>
                    <a:lnTo>
                      <a:pt x="19406" y="7138"/>
                    </a:lnTo>
                    <a:lnTo>
                      <a:pt x="19723" y="7762"/>
                    </a:lnTo>
                    <a:lnTo>
                      <a:pt x="20130" y="8590"/>
                    </a:lnTo>
                    <a:lnTo>
                      <a:pt x="20560" y="9579"/>
                    </a:lnTo>
                    <a:lnTo>
                      <a:pt x="20741" y="10139"/>
                    </a:lnTo>
                    <a:lnTo>
                      <a:pt x="20921" y="10731"/>
                    </a:lnTo>
                    <a:lnTo>
                      <a:pt x="21057" y="11372"/>
                    </a:lnTo>
                    <a:lnTo>
                      <a:pt x="21148" y="12013"/>
                    </a:lnTo>
                    <a:lnTo>
                      <a:pt x="21193" y="12702"/>
                    </a:lnTo>
                    <a:lnTo>
                      <a:pt x="21238" y="13408"/>
                    </a:lnTo>
                    <a:lnTo>
                      <a:pt x="21193" y="14860"/>
                    </a:lnTo>
                    <a:lnTo>
                      <a:pt x="21057" y="16287"/>
                    </a:lnTo>
                    <a:lnTo>
                      <a:pt x="20921" y="17674"/>
                    </a:lnTo>
                    <a:lnTo>
                      <a:pt x="20786" y="18940"/>
                    </a:lnTo>
                    <a:lnTo>
                      <a:pt x="20514" y="20862"/>
                    </a:lnTo>
                    <a:lnTo>
                      <a:pt x="20379" y="21600"/>
                    </a:lnTo>
                    <a:lnTo>
                      <a:pt x="0" y="21600"/>
                    </a:lnTo>
                    <a:lnTo>
                      <a:pt x="90" y="21227"/>
                    </a:lnTo>
                    <a:lnTo>
                      <a:pt x="362" y="20237"/>
                    </a:lnTo>
                    <a:lnTo>
                      <a:pt x="565" y="19564"/>
                    </a:lnTo>
                    <a:lnTo>
                      <a:pt x="882" y="18794"/>
                    </a:lnTo>
                    <a:lnTo>
                      <a:pt x="1199" y="17966"/>
                    </a:lnTo>
                    <a:lnTo>
                      <a:pt x="1606" y="17098"/>
                    </a:lnTo>
                    <a:lnTo>
                      <a:pt x="2058" y="16206"/>
                    </a:lnTo>
                    <a:lnTo>
                      <a:pt x="2669" y="15322"/>
                    </a:lnTo>
                    <a:lnTo>
                      <a:pt x="3257" y="14462"/>
                    </a:lnTo>
                    <a:lnTo>
                      <a:pt x="3619" y="14032"/>
                    </a:lnTo>
                    <a:lnTo>
                      <a:pt x="4003" y="13643"/>
                    </a:lnTo>
                    <a:lnTo>
                      <a:pt x="4410" y="13262"/>
                    </a:lnTo>
                    <a:lnTo>
                      <a:pt x="4818" y="12897"/>
                    </a:lnTo>
                    <a:lnTo>
                      <a:pt x="5225" y="12556"/>
                    </a:lnTo>
                    <a:lnTo>
                      <a:pt x="5700" y="12240"/>
                    </a:lnTo>
                    <a:lnTo>
                      <a:pt x="6197" y="11964"/>
                    </a:lnTo>
                    <a:lnTo>
                      <a:pt x="6695" y="11696"/>
                    </a:lnTo>
                    <a:lnTo>
                      <a:pt x="7215" y="11485"/>
                    </a:lnTo>
                    <a:lnTo>
                      <a:pt x="7758" y="11307"/>
                    </a:lnTo>
                    <a:lnTo>
                      <a:pt x="7758" y="11202"/>
                    </a:lnTo>
                    <a:lnTo>
                      <a:pt x="7713" y="10910"/>
                    </a:lnTo>
                    <a:lnTo>
                      <a:pt x="7532" y="10415"/>
                    </a:lnTo>
                    <a:lnTo>
                      <a:pt x="7396" y="10098"/>
                    </a:lnTo>
                    <a:lnTo>
                      <a:pt x="7215" y="9758"/>
                    </a:lnTo>
                    <a:lnTo>
                      <a:pt x="6921" y="9344"/>
                    </a:lnTo>
                    <a:lnTo>
                      <a:pt x="6559" y="8898"/>
                    </a:lnTo>
                    <a:lnTo>
                      <a:pt x="6152" y="8427"/>
                    </a:lnTo>
                    <a:lnTo>
                      <a:pt x="5700" y="7900"/>
                    </a:lnTo>
                    <a:lnTo>
                      <a:pt x="5089" y="7324"/>
                    </a:lnTo>
                    <a:lnTo>
                      <a:pt x="4365" y="6716"/>
                    </a:lnTo>
                    <a:lnTo>
                      <a:pt x="3574" y="6067"/>
                    </a:lnTo>
                    <a:lnTo>
                      <a:pt x="2669" y="5378"/>
                    </a:lnTo>
                    <a:lnTo>
                      <a:pt x="2217" y="5037"/>
                    </a:lnTo>
                    <a:lnTo>
                      <a:pt x="1832" y="4704"/>
                    </a:lnTo>
                    <a:lnTo>
                      <a:pt x="1561" y="4372"/>
                    </a:lnTo>
                    <a:lnTo>
                      <a:pt x="1380" y="4064"/>
                    </a:lnTo>
                    <a:lnTo>
                      <a:pt x="1289" y="3764"/>
                    </a:lnTo>
                    <a:lnTo>
                      <a:pt x="1244" y="3472"/>
                    </a:lnTo>
                    <a:lnTo>
                      <a:pt x="1289" y="3188"/>
                    </a:lnTo>
                    <a:lnTo>
                      <a:pt x="1380" y="2928"/>
                    </a:lnTo>
                    <a:lnTo>
                      <a:pt x="1515" y="2660"/>
                    </a:lnTo>
                    <a:lnTo>
                      <a:pt x="1696" y="2417"/>
                    </a:lnTo>
                    <a:lnTo>
                      <a:pt x="1968" y="2190"/>
                    </a:lnTo>
                    <a:lnTo>
                      <a:pt x="2307" y="1955"/>
                    </a:lnTo>
                    <a:lnTo>
                      <a:pt x="2624" y="1744"/>
                    </a:lnTo>
                    <a:lnTo>
                      <a:pt x="3031" y="1549"/>
                    </a:lnTo>
                    <a:lnTo>
                      <a:pt x="3438" y="1346"/>
                    </a:lnTo>
                    <a:lnTo>
                      <a:pt x="3913" y="1184"/>
                    </a:lnTo>
                    <a:lnTo>
                      <a:pt x="4365" y="1022"/>
                    </a:lnTo>
                    <a:lnTo>
                      <a:pt x="4863" y="852"/>
                    </a:lnTo>
                    <a:lnTo>
                      <a:pt x="5360" y="722"/>
                    </a:lnTo>
                    <a:lnTo>
                      <a:pt x="5881" y="592"/>
                    </a:lnTo>
                    <a:lnTo>
                      <a:pt x="6423" y="479"/>
                    </a:lnTo>
                    <a:lnTo>
                      <a:pt x="6966" y="381"/>
                    </a:lnTo>
                    <a:lnTo>
                      <a:pt x="7486" y="276"/>
                    </a:lnTo>
                    <a:lnTo>
                      <a:pt x="8029" y="195"/>
                    </a:lnTo>
                    <a:lnTo>
                      <a:pt x="8527" y="130"/>
                    </a:lnTo>
                    <a:lnTo>
                      <a:pt x="9047" y="81"/>
                    </a:lnTo>
                    <a:lnTo>
                      <a:pt x="9545" y="49"/>
                    </a:lnTo>
                    <a:lnTo>
                      <a:pt x="9997" y="16"/>
                    </a:lnTo>
                    <a:lnTo>
                      <a:pt x="10427" y="0"/>
                    </a:lnTo>
                    <a:lnTo>
                      <a:pt x="10834" y="16"/>
                    </a:lnTo>
                    <a:lnTo>
                      <a:pt x="11241" y="16"/>
                    </a:lnTo>
                    <a:lnTo>
                      <a:pt x="11558" y="4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1B1F3F"/>
                  </a:gs>
                  <a:gs pos="100000">
                    <a:srgbClr val="101332"/>
                  </a:gs>
                </a:gsLst>
                <a:lin ang="0" scaled="0"/>
              </a:gra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endParaRPr/>
              </a:p>
            </p:txBody>
          </p:sp>
          <p:sp>
            <p:nvSpPr>
              <p:cNvPr id="2503" name="Text"/>
              <p:cNvSpPr txBox="1"/>
              <p:nvPr/>
            </p:nvSpPr>
            <p:spPr>
              <a:xfrm>
                <a:off x="0" y="0"/>
                <a:ext cx="2336999" cy="35814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spAutoFit/>
              </a:bodyPr>
              <a:lstStyle/>
              <a:p>
                <a:r>
                  <a:t> </a:t>
                </a:r>
              </a:p>
            </p:txBody>
          </p:sp>
        </p:grpSp>
        <p:sp>
          <p:nvSpPr>
            <p:cNvPr id="2505" name="Freeform 74"/>
            <p:cNvSpPr/>
            <p:nvPr/>
          </p:nvSpPr>
          <p:spPr>
            <a:xfrm flipH="1">
              <a:off x="1037578" y="1845124"/>
              <a:ext cx="1208877" cy="178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975"/>
                  </a:moveTo>
                  <a:lnTo>
                    <a:pt x="0" y="1802"/>
                  </a:lnTo>
                  <a:lnTo>
                    <a:pt x="175" y="2659"/>
                  </a:lnTo>
                  <a:lnTo>
                    <a:pt x="525" y="3723"/>
                  </a:lnTo>
                  <a:lnTo>
                    <a:pt x="874" y="4314"/>
                  </a:lnTo>
                  <a:lnTo>
                    <a:pt x="1224" y="4935"/>
                  </a:lnTo>
                  <a:lnTo>
                    <a:pt x="1662" y="5585"/>
                  </a:lnTo>
                  <a:lnTo>
                    <a:pt x="2274" y="6235"/>
                  </a:lnTo>
                  <a:lnTo>
                    <a:pt x="2886" y="6855"/>
                  </a:lnTo>
                  <a:lnTo>
                    <a:pt x="3717" y="7505"/>
                  </a:lnTo>
                  <a:lnTo>
                    <a:pt x="4679" y="8037"/>
                  </a:lnTo>
                  <a:lnTo>
                    <a:pt x="5728" y="8658"/>
                  </a:lnTo>
                  <a:lnTo>
                    <a:pt x="10188" y="10815"/>
                  </a:lnTo>
                  <a:lnTo>
                    <a:pt x="12287" y="11879"/>
                  </a:lnTo>
                  <a:lnTo>
                    <a:pt x="14254" y="12972"/>
                  </a:lnTo>
                  <a:lnTo>
                    <a:pt x="15960" y="14036"/>
                  </a:lnTo>
                  <a:lnTo>
                    <a:pt x="16747" y="14567"/>
                  </a:lnTo>
                  <a:lnTo>
                    <a:pt x="17359" y="15129"/>
                  </a:lnTo>
                  <a:lnTo>
                    <a:pt x="17883" y="15661"/>
                  </a:lnTo>
                  <a:lnTo>
                    <a:pt x="18408" y="16134"/>
                  </a:lnTo>
                  <a:lnTo>
                    <a:pt x="18758" y="16665"/>
                  </a:lnTo>
                  <a:lnTo>
                    <a:pt x="19020" y="17168"/>
                  </a:lnTo>
                  <a:lnTo>
                    <a:pt x="20726" y="21600"/>
                  </a:lnTo>
                  <a:lnTo>
                    <a:pt x="21075" y="20802"/>
                  </a:lnTo>
                  <a:lnTo>
                    <a:pt x="21338" y="20034"/>
                  </a:lnTo>
                  <a:lnTo>
                    <a:pt x="21600" y="19000"/>
                  </a:lnTo>
                  <a:lnTo>
                    <a:pt x="21600" y="17168"/>
                  </a:lnTo>
                  <a:lnTo>
                    <a:pt x="21513" y="16547"/>
                  </a:lnTo>
                  <a:lnTo>
                    <a:pt x="20988" y="15247"/>
                  </a:lnTo>
                  <a:lnTo>
                    <a:pt x="20638" y="14567"/>
                  </a:lnTo>
                  <a:lnTo>
                    <a:pt x="20113" y="13976"/>
                  </a:lnTo>
                  <a:lnTo>
                    <a:pt x="18758" y="12706"/>
                  </a:lnTo>
                  <a:lnTo>
                    <a:pt x="17359" y="11288"/>
                  </a:lnTo>
                  <a:lnTo>
                    <a:pt x="14254" y="8392"/>
                  </a:lnTo>
                  <a:lnTo>
                    <a:pt x="12768" y="6973"/>
                  </a:lnTo>
                  <a:lnTo>
                    <a:pt x="11412" y="5703"/>
                  </a:lnTo>
                  <a:lnTo>
                    <a:pt x="10450" y="4639"/>
                  </a:lnTo>
                  <a:lnTo>
                    <a:pt x="9838" y="3723"/>
                  </a:lnTo>
                  <a:lnTo>
                    <a:pt x="9488" y="3369"/>
                  </a:lnTo>
                  <a:lnTo>
                    <a:pt x="9007" y="2955"/>
                  </a:lnTo>
                  <a:lnTo>
                    <a:pt x="8483" y="2541"/>
                  </a:lnTo>
                  <a:lnTo>
                    <a:pt x="7783" y="2098"/>
                  </a:lnTo>
                  <a:lnTo>
                    <a:pt x="6996" y="1684"/>
                  </a:lnTo>
                  <a:lnTo>
                    <a:pt x="6165" y="1271"/>
                  </a:lnTo>
                  <a:lnTo>
                    <a:pt x="5291" y="916"/>
                  </a:lnTo>
                  <a:lnTo>
                    <a:pt x="4416" y="621"/>
                  </a:lnTo>
                  <a:lnTo>
                    <a:pt x="3629" y="384"/>
                  </a:lnTo>
                  <a:lnTo>
                    <a:pt x="2711" y="118"/>
                  </a:lnTo>
                  <a:lnTo>
                    <a:pt x="2011" y="0"/>
                  </a:lnTo>
                  <a:lnTo>
                    <a:pt x="1312" y="0"/>
                  </a:lnTo>
                  <a:lnTo>
                    <a:pt x="787" y="59"/>
                  </a:lnTo>
                  <a:lnTo>
                    <a:pt x="525" y="118"/>
                  </a:lnTo>
                  <a:lnTo>
                    <a:pt x="350" y="266"/>
                  </a:lnTo>
                  <a:lnTo>
                    <a:pt x="175" y="384"/>
                  </a:lnTo>
                  <a:lnTo>
                    <a:pt x="0" y="739"/>
                  </a:lnTo>
                  <a:lnTo>
                    <a:pt x="0" y="975"/>
                  </a:lnTo>
                  <a:close/>
                </a:path>
              </a:pathLst>
            </a:custGeom>
            <a:solidFill>
              <a:srgbClr val="F7BAB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06" name="Freeform 75"/>
            <p:cNvSpPr/>
            <p:nvPr/>
          </p:nvSpPr>
          <p:spPr>
            <a:xfrm flipH="1">
              <a:off x="951928" y="2114307"/>
              <a:ext cx="902988" cy="1637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732" y="21600"/>
                  </a:moveTo>
                  <a:lnTo>
                    <a:pt x="18966" y="21406"/>
                  </a:lnTo>
                  <a:lnTo>
                    <a:pt x="19551" y="20825"/>
                  </a:lnTo>
                  <a:lnTo>
                    <a:pt x="20371" y="19857"/>
                  </a:lnTo>
                  <a:lnTo>
                    <a:pt x="20780" y="19243"/>
                  </a:lnTo>
                  <a:lnTo>
                    <a:pt x="21132" y="18597"/>
                  </a:lnTo>
                  <a:lnTo>
                    <a:pt x="21366" y="17887"/>
                  </a:lnTo>
                  <a:lnTo>
                    <a:pt x="21600" y="17080"/>
                  </a:lnTo>
                  <a:lnTo>
                    <a:pt x="21600" y="15336"/>
                  </a:lnTo>
                  <a:lnTo>
                    <a:pt x="21366" y="14400"/>
                  </a:lnTo>
                  <a:lnTo>
                    <a:pt x="20898" y="13496"/>
                  </a:lnTo>
                  <a:lnTo>
                    <a:pt x="20254" y="12495"/>
                  </a:lnTo>
                  <a:lnTo>
                    <a:pt x="19317" y="11462"/>
                  </a:lnTo>
                  <a:lnTo>
                    <a:pt x="18263" y="10493"/>
                  </a:lnTo>
                  <a:lnTo>
                    <a:pt x="17093" y="9428"/>
                  </a:lnTo>
                  <a:lnTo>
                    <a:pt x="14459" y="7394"/>
                  </a:lnTo>
                  <a:lnTo>
                    <a:pt x="11707" y="5489"/>
                  </a:lnTo>
                  <a:lnTo>
                    <a:pt x="9132" y="3745"/>
                  </a:lnTo>
                  <a:lnTo>
                    <a:pt x="6615" y="2228"/>
                  </a:lnTo>
                  <a:lnTo>
                    <a:pt x="4624" y="1033"/>
                  </a:lnTo>
                  <a:lnTo>
                    <a:pt x="2810" y="0"/>
                  </a:lnTo>
                  <a:lnTo>
                    <a:pt x="0" y="1776"/>
                  </a:lnTo>
                  <a:lnTo>
                    <a:pt x="2576" y="3067"/>
                  </a:lnTo>
                  <a:lnTo>
                    <a:pt x="5210" y="4585"/>
                  </a:lnTo>
                  <a:lnTo>
                    <a:pt x="8312" y="6425"/>
                  </a:lnTo>
                  <a:lnTo>
                    <a:pt x="11473" y="8459"/>
                  </a:lnTo>
                  <a:lnTo>
                    <a:pt x="13054" y="9492"/>
                  </a:lnTo>
                  <a:lnTo>
                    <a:pt x="14459" y="10558"/>
                  </a:lnTo>
                  <a:lnTo>
                    <a:pt x="15629" y="11526"/>
                  </a:lnTo>
                  <a:lnTo>
                    <a:pt x="16624" y="12560"/>
                  </a:lnTo>
                  <a:lnTo>
                    <a:pt x="17444" y="13496"/>
                  </a:lnTo>
                  <a:lnTo>
                    <a:pt x="17795" y="14335"/>
                  </a:lnTo>
                  <a:lnTo>
                    <a:pt x="18263" y="15982"/>
                  </a:lnTo>
                  <a:lnTo>
                    <a:pt x="18615" y="17370"/>
                  </a:lnTo>
                  <a:lnTo>
                    <a:pt x="18732" y="18597"/>
                  </a:lnTo>
                  <a:lnTo>
                    <a:pt x="18849" y="19663"/>
                  </a:lnTo>
                  <a:lnTo>
                    <a:pt x="18849" y="21148"/>
                  </a:lnTo>
                  <a:lnTo>
                    <a:pt x="18732" y="21600"/>
                  </a:lnTo>
                  <a:close/>
                </a:path>
              </a:pathLst>
            </a:custGeom>
            <a:solidFill>
              <a:srgbClr val="1F244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07" name="Freeform 76"/>
            <p:cNvSpPr/>
            <p:nvPr/>
          </p:nvSpPr>
          <p:spPr>
            <a:xfrm flipH="1">
              <a:off x="763501" y="29365"/>
              <a:ext cx="1245584" cy="1960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626" y="0"/>
                  </a:moveTo>
                  <a:lnTo>
                    <a:pt x="5177" y="0"/>
                  </a:lnTo>
                  <a:lnTo>
                    <a:pt x="6535" y="54"/>
                  </a:lnTo>
                  <a:lnTo>
                    <a:pt x="7469" y="108"/>
                  </a:lnTo>
                  <a:lnTo>
                    <a:pt x="8530" y="270"/>
                  </a:lnTo>
                  <a:lnTo>
                    <a:pt x="9718" y="485"/>
                  </a:lnTo>
                  <a:lnTo>
                    <a:pt x="10991" y="755"/>
                  </a:lnTo>
                  <a:lnTo>
                    <a:pt x="12391" y="1213"/>
                  </a:lnTo>
                  <a:lnTo>
                    <a:pt x="13664" y="1699"/>
                  </a:lnTo>
                  <a:lnTo>
                    <a:pt x="15065" y="2346"/>
                  </a:lnTo>
                  <a:lnTo>
                    <a:pt x="15744" y="2724"/>
                  </a:lnTo>
                  <a:lnTo>
                    <a:pt x="16338" y="3128"/>
                  </a:lnTo>
                  <a:lnTo>
                    <a:pt x="17017" y="3560"/>
                  </a:lnTo>
                  <a:lnTo>
                    <a:pt x="17653" y="4045"/>
                  </a:lnTo>
                  <a:lnTo>
                    <a:pt x="18248" y="4584"/>
                  </a:lnTo>
                  <a:lnTo>
                    <a:pt x="18757" y="5204"/>
                  </a:lnTo>
                  <a:lnTo>
                    <a:pt x="19351" y="5798"/>
                  </a:lnTo>
                  <a:lnTo>
                    <a:pt x="19860" y="6445"/>
                  </a:lnTo>
                  <a:lnTo>
                    <a:pt x="20284" y="7227"/>
                  </a:lnTo>
                  <a:lnTo>
                    <a:pt x="20751" y="7982"/>
                  </a:lnTo>
                  <a:lnTo>
                    <a:pt x="21091" y="8737"/>
                  </a:lnTo>
                  <a:lnTo>
                    <a:pt x="21345" y="9519"/>
                  </a:lnTo>
                  <a:lnTo>
                    <a:pt x="21515" y="10274"/>
                  </a:lnTo>
                  <a:lnTo>
                    <a:pt x="21600" y="11002"/>
                  </a:lnTo>
                  <a:lnTo>
                    <a:pt x="21600" y="11703"/>
                  </a:lnTo>
                  <a:lnTo>
                    <a:pt x="21515" y="12404"/>
                  </a:lnTo>
                  <a:lnTo>
                    <a:pt x="21345" y="13079"/>
                  </a:lnTo>
                  <a:lnTo>
                    <a:pt x="21091" y="13726"/>
                  </a:lnTo>
                  <a:lnTo>
                    <a:pt x="20836" y="14319"/>
                  </a:lnTo>
                  <a:lnTo>
                    <a:pt x="20369" y="14939"/>
                  </a:lnTo>
                  <a:lnTo>
                    <a:pt x="19945" y="15533"/>
                  </a:lnTo>
                  <a:lnTo>
                    <a:pt x="19436" y="16072"/>
                  </a:lnTo>
                  <a:lnTo>
                    <a:pt x="18927" y="16584"/>
                  </a:lnTo>
                  <a:lnTo>
                    <a:pt x="18332" y="17070"/>
                  </a:lnTo>
                  <a:lnTo>
                    <a:pt x="17653" y="17555"/>
                  </a:lnTo>
                  <a:lnTo>
                    <a:pt x="16932" y="17987"/>
                  </a:lnTo>
                  <a:lnTo>
                    <a:pt x="16253" y="18445"/>
                  </a:lnTo>
                  <a:lnTo>
                    <a:pt x="15489" y="18822"/>
                  </a:lnTo>
                  <a:lnTo>
                    <a:pt x="13919" y="19578"/>
                  </a:lnTo>
                  <a:lnTo>
                    <a:pt x="12222" y="20171"/>
                  </a:lnTo>
                  <a:lnTo>
                    <a:pt x="10482" y="20683"/>
                  </a:lnTo>
                  <a:lnTo>
                    <a:pt x="8784" y="21115"/>
                  </a:lnTo>
                  <a:lnTo>
                    <a:pt x="7044" y="21384"/>
                  </a:lnTo>
                  <a:lnTo>
                    <a:pt x="5432" y="21546"/>
                  </a:lnTo>
                  <a:lnTo>
                    <a:pt x="3862" y="21600"/>
                  </a:lnTo>
                  <a:lnTo>
                    <a:pt x="3183" y="21546"/>
                  </a:lnTo>
                  <a:lnTo>
                    <a:pt x="2504" y="21384"/>
                  </a:lnTo>
                  <a:lnTo>
                    <a:pt x="1994" y="21169"/>
                  </a:lnTo>
                  <a:lnTo>
                    <a:pt x="1528" y="20845"/>
                  </a:lnTo>
                  <a:lnTo>
                    <a:pt x="1103" y="20467"/>
                  </a:lnTo>
                  <a:lnTo>
                    <a:pt x="764" y="20009"/>
                  </a:lnTo>
                  <a:lnTo>
                    <a:pt x="509" y="19524"/>
                  </a:lnTo>
                  <a:lnTo>
                    <a:pt x="255" y="18984"/>
                  </a:lnTo>
                  <a:lnTo>
                    <a:pt x="170" y="18391"/>
                  </a:lnTo>
                  <a:lnTo>
                    <a:pt x="0" y="17717"/>
                  </a:lnTo>
                  <a:lnTo>
                    <a:pt x="0" y="16342"/>
                  </a:lnTo>
                  <a:lnTo>
                    <a:pt x="85" y="14885"/>
                  </a:lnTo>
                  <a:lnTo>
                    <a:pt x="255" y="13348"/>
                  </a:lnTo>
                  <a:lnTo>
                    <a:pt x="594" y="11811"/>
                  </a:lnTo>
                  <a:lnTo>
                    <a:pt x="1018" y="10328"/>
                  </a:lnTo>
                  <a:lnTo>
                    <a:pt x="1782" y="7712"/>
                  </a:lnTo>
                  <a:lnTo>
                    <a:pt x="2504" y="5906"/>
                  </a:lnTo>
                  <a:lnTo>
                    <a:pt x="2758" y="5204"/>
                  </a:lnTo>
                  <a:lnTo>
                    <a:pt x="11161" y="2831"/>
                  </a:lnTo>
                  <a:lnTo>
                    <a:pt x="10567" y="2508"/>
                  </a:lnTo>
                  <a:lnTo>
                    <a:pt x="8954" y="1645"/>
                  </a:lnTo>
                  <a:lnTo>
                    <a:pt x="7978" y="1160"/>
                  </a:lnTo>
                  <a:lnTo>
                    <a:pt x="6875" y="701"/>
                  </a:lnTo>
                  <a:lnTo>
                    <a:pt x="5771" y="270"/>
                  </a:lnTo>
                  <a:lnTo>
                    <a:pt x="4626" y="0"/>
                  </a:lnTo>
                  <a:close/>
                </a:path>
              </a:pathLst>
            </a:custGeom>
            <a:solidFill>
              <a:srgbClr val="211B4C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08" name="Freeform 77"/>
            <p:cNvSpPr/>
            <p:nvPr/>
          </p:nvSpPr>
          <p:spPr>
            <a:xfrm flipH="1">
              <a:off x="898093" y="222686"/>
              <a:ext cx="1429118" cy="2199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352" y="0"/>
                  </a:moveTo>
                  <a:lnTo>
                    <a:pt x="13944" y="288"/>
                  </a:lnTo>
                  <a:lnTo>
                    <a:pt x="14536" y="625"/>
                  </a:lnTo>
                  <a:lnTo>
                    <a:pt x="15238" y="1081"/>
                  </a:lnTo>
                  <a:lnTo>
                    <a:pt x="15978" y="1610"/>
                  </a:lnTo>
                  <a:lnTo>
                    <a:pt x="16792" y="2234"/>
                  </a:lnTo>
                  <a:lnTo>
                    <a:pt x="17421" y="2883"/>
                  </a:lnTo>
                  <a:lnTo>
                    <a:pt x="17716" y="3268"/>
                  </a:lnTo>
                  <a:lnTo>
                    <a:pt x="17938" y="3604"/>
                  </a:lnTo>
                  <a:lnTo>
                    <a:pt x="18530" y="4781"/>
                  </a:lnTo>
                  <a:lnTo>
                    <a:pt x="18826" y="5406"/>
                  </a:lnTo>
                  <a:lnTo>
                    <a:pt x="18974" y="5646"/>
                  </a:lnTo>
                  <a:lnTo>
                    <a:pt x="19048" y="5790"/>
                  </a:lnTo>
                  <a:lnTo>
                    <a:pt x="19270" y="5959"/>
                  </a:lnTo>
                  <a:lnTo>
                    <a:pt x="19492" y="6103"/>
                  </a:lnTo>
                  <a:lnTo>
                    <a:pt x="20195" y="6487"/>
                  </a:lnTo>
                  <a:lnTo>
                    <a:pt x="20934" y="6920"/>
                  </a:lnTo>
                  <a:lnTo>
                    <a:pt x="21230" y="7112"/>
                  </a:lnTo>
                  <a:lnTo>
                    <a:pt x="21452" y="7304"/>
                  </a:lnTo>
                  <a:lnTo>
                    <a:pt x="21600" y="7496"/>
                  </a:lnTo>
                  <a:lnTo>
                    <a:pt x="21600" y="7665"/>
                  </a:lnTo>
                  <a:lnTo>
                    <a:pt x="21526" y="7809"/>
                  </a:lnTo>
                  <a:lnTo>
                    <a:pt x="21452" y="7905"/>
                  </a:lnTo>
                  <a:lnTo>
                    <a:pt x="20712" y="8289"/>
                  </a:lnTo>
                  <a:lnTo>
                    <a:pt x="20638" y="8433"/>
                  </a:lnTo>
                  <a:lnTo>
                    <a:pt x="20490" y="8626"/>
                  </a:lnTo>
                  <a:lnTo>
                    <a:pt x="20490" y="8770"/>
                  </a:lnTo>
                  <a:lnTo>
                    <a:pt x="20564" y="8914"/>
                  </a:lnTo>
                  <a:lnTo>
                    <a:pt x="20860" y="9106"/>
                  </a:lnTo>
                  <a:lnTo>
                    <a:pt x="21156" y="9250"/>
                  </a:lnTo>
                  <a:lnTo>
                    <a:pt x="21304" y="9298"/>
                  </a:lnTo>
                  <a:lnTo>
                    <a:pt x="21378" y="9467"/>
                  </a:lnTo>
                  <a:lnTo>
                    <a:pt x="21304" y="9659"/>
                  </a:lnTo>
                  <a:lnTo>
                    <a:pt x="21230" y="9803"/>
                  </a:lnTo>
                  <a:lnTo>
                    <a:pt x="21156" y="9899"/>
                  </a:lnTo>
                  <a:lnTo>
                    <a:pt x="21156" y="9995"/>
                  </a:lnTo>
                  <a:lnTo>
                    <a:pt x="21230" y="10091"/>
                  </a:lnTo>
                  <a:lnTo>
                    <a:pt x="21230" y="10235"/>
                  </a:lnTo>
                  <a:lnTo>
                    <a:pt x="21156" y="10380"/>
                  </a:lnTo>
                  <a:lnTo>
                    <a:pt x="21008" y="10572"/>
                  </a:lnTo>
                  <a:lnTo>
                    <a:pt x="20860" y="10812"/>
                  </a:lnTo>
                  <a:lnTo>
                    <a:pt x="20712" y="11004"/>
                  </a:lnTo>
                  <a:lnTo>
                    <a:pt x="20786" y="11269"/>
                  </a:lnTo>
                  <a:lnTo>
                    <a:pt x="20860" y="11509"/>
                  </a:lnTo>
                  <a:lnTo>
                    <a:pt x="21008" y="11845"/>
                  </a:lnTo>
                  <a:lnTo>
                    <a:pt x="21008" y="11989"/>
                  </a:lnTo>
                  <a:lnTo>
                    <a:pt x="20860" y="12278"/>
                  </a:lnTo>
                  <a:lnTo>
                    <a:pt x="20416" y="12566"/>
                  </a:lnTo>
                  <a:lnTo>
                    <a:pt x="20010" y="12614"/>
                  </a:lnTo>
                  <a:lnTo>
                    <a:pt x="19566" y="12662"/>
                  </a:lnTo>
                  <a:lnTo>
                    <a:pt x="17088" y="12662"/>
                  </a:lnTo>
                  <a:lnTo>
                    <a:pt x="16200" y="12782"/>
                  </a:lnTo>
                  <a:lnTo>
                    <a:pt x="15682" y="12830"/>
                  </a:lnTo>
                  <a:lnTo>
                    <a:pt x="15238" y="12974"/>
                  </a:lnTo>
                  <a:lnTo>
                    <a:pt x="14868" y="13119"/>
                  </a:lnTo>
                  <a:lnTo>
                    <a:pt x="14388" y="13263"/>
                  </a:lnTo>
                  <a:lnTo>
                    <a:pt x="14018" y="13503"/>
                  </a:lnTo>
                  <a:lnTo>
                    <a:pt x="13722" y="13791"/>
                  </a:lnTo>
                  <a:lnTo>
                    <a:pt x="13352" y="14176"/>
                  </a:lnTo>
                  <a:lnTo>
                    <a:pt x="13056" y="14632"/>
                  </a:lnTo>
                  <a:lnTo>
                    <a:pt x="12316" y="15689"/>
                  </a:lnTo>
                  <a:lnTo>
                    <a:pt x="11540" y="17011"/>
                  </a:lnTo>
                  <a:lnTo>
                    <a:pt x="10874" y="18332"/>
                  </a:lnTo>
                  <a:lnTo>
                    <a:pt x="9764" y="20615"/>
                  </a:lnTo>
                  <a:lnTo>
                    <a:pt x="9321" y="21600"/>
                  </a:lnTo>
                  <a:lnTo>
                    <a:pt x="0" y="18957"/>
                  </a:lnTo>
                  <a:lnTo>
                    <a:pt x="3995" y="1610"/>
                  </a:lnTo>
                  <a:lnTo>
                    <a:pt x="13352" y="0"/>
                  </a:lnTo>
                  <a:close/>
                </a:path>
              </a:pathLst>
            </a:custGeom>
            <a:solidFill>
              <a:srgbClr val="F7BAB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09" name="Freeform 78"/>
            <p:cNvSpPr/>
            <p:nvPr/>
          </p:nvSpPr>
          <p:spPr>
            <a:xfrm flipH="1">
              <a:off x="1164828" y="748817"/>
              <a:ext cx="188430" cy="85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234"/>
                  </a:moveTo>
                  <a:lnTo>
                    <a:pt x="21039" y="1234"/>
                  </a:lnTo>
                  <a:lnTo>
                    <a:pt x="19636" y="0"/>
                  </a:lnTo>
                  <a:lnTo>
                    <a:pt x="17392" y="1234"/>
                  </a:lnTo>
                  <a:lnTo>
                    <a:pt x="14026" y="3703"/>
                  </a:lnTo>
                  <a:lnTo>
                    <a:pt x="8977" y="8640"/>
                  </a:lnTo>
                  <a:lnTo>
                    <a:pt x="4488" y="11109"/>
                  </a:lnTo>
                  <a:lnTo>
                    <a:pt x="0" y="14811"/>
                  </a:lnTo>
                  <a:lnTo>
                    <a:pt x="5049" y="17280"/>
                  </a:lnTo>
                  <a:lnTo>
                    <a:pt x="12343" y="21600"/>
                  </a:lnTo>
                  <a:lnTo>
                    <a:pt x="17392" y="21600"/>
                  </a:lnTo>
                  <a:lnTo>
                    <a:pt x="19075" y="20366"/>
                  </a:lnTo>
                  <a:lnTo>
                    <a:pt x="21600" y="1234"/>
                  </a:lnTo>
                  <a:close/>
                </a:path>
              </a:pathLst>
            </a:custGeom>
            <a:solidFill>
              <a:srgbClr val="211B4C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10" name="Freeform 79"/>
            <p:cNvSpPr/>
            <p:nvPr/>
          </p:nvSpPr>
          <p:spPr>
            <a:xfrm flipH="1">
              <a:off x="1047366" y="1935667"/>
              <a:ext cx="1304316" cy="1940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92" y="0"/>
                  </a:moveTo>
                  <a:lnTo>
                    <a:pt x="2877" y="1090"/>
                  </a:lnTo>
                  <a:lnTo>
                    <a:pt x="5025" y="2315"/>
                  </a:lnTo>
                  <a:lnTo>
                    <a:pt x="7659" y="3868"/>
                  </a:lnTo>
                  <a:lnTo>
                    <a:pt x="10415" y="5638"/>
                  </a:lnTo>
                  <a:lnTo>
                    <a:pt x="13211" y="7518"/>
                  </a:lnTo>
                  <a:lnTo>
                    <a:pt x="14630" y="8498"/>
                  </a:lnTo>
                  <a:lnTo>
                    <a:pt x="15845" y="9452"/>
                  </a:lnTo>
                  <a:lnTo>
                    <a:pt x="17021" y="10323"/>
                  </a:lnTo>
                  <a:lnTo>
                    <a:pt x="18074" y="11277"/>
                  </a:lnTo>
                  <a:lnTo>
                    <a:pt x="18885" y="12148"/>
                  </a:lnTo>
                  <a:lnTo>
                    <a:pt x="19655" y="13047"/>
                  </a:lnTo>
                  <a:lnTo>
                    <a:pt x="20222" y="13919"/>
                  </a:lnTo>
                  <a:lnTo>
                    <a:pt x="20708" y="14818"/>
                  </a:lnTo>
                  <a:lnTo>
                    <a:pt x="21033" y="15689"/>
                  </a:lnTo>
                  <a:lnTo>
                    <a:pt x="21276" y="16588"/>
                  </a:lnTo>
                  <a:lnTo>
                    <a:pt x="21519" y="17405"/>
                  </a:lnTo>
                  <a:lnTo>
                    <a:pt x="21600" y="18168"/>
                  </a:lnTo>
                  <a:lnTo>
                    <a:pt x="21600" y="19557"/>
                  </a:lnTo>
                  <a:lnTo>
                    <a:pt x="21519" y="20674"/>
                  </a:lnTo>
                  <a:lnTo>
                    <a:pt x="21438" y="21382"/>
                  </a:lnTo>
                  <a:lnTo>
                    <a:pt x="21357" y="21600"/>
                  </a:lnTo>
                  <a:lnTo>
                    <a:pt x="20789" y="20211"/>
                  </a:lnTo>
                  <a:lnTo>
                    <a:pt x="20060" y="18794"/>
                  </a:lnTo>
                  <a:lnTo>
                    <a:pt x="19047" y="17133"/>
                  </a:lnTo>
                  <a:lnTo>
                    <a:pt x="18561" y="16234"/>
                  </a:lnTo>
                  <a:lnTo>
                    <a:pt x="17912" y="15417"/>
                  </a:lnTo>
                  <a:lnTo>
                    <a:pt x="17264" y="14573"/>
                  </a:lnTo>
                  <a:lnTo>
                    <a:pt x="16534" y="13810"/>
                  </a:lnTo>
                  <a:lnTo>
                    <a:pt x="15764" y="13102"/>
                  </a:lnTo>
                  <a:lnTo>
                    <a:pt x="14954" y="12530"/>
                  </a:lnTo>
                  <a:lnTo>
                    <a:pt x="14062" y="12094"/>
                  </a:lnTo>
                  <a:lnTo>
                    <a:pt x="13657" y="11930"/>
                  </a:lnTo>
                  <a:lnTo>
                    <a:pt x="13130" y="11767"/>
                  </a:lnTo>
                  <a:lnTo>
                    <a:pt x="12158" y="11495"/>
                  </a:lnTo>
                  <a:lnTo>
                    <a:pt x="11104" y="11004"/>
                  </a:lnTo>
                  <a:lnTo>
                    <a:pt x="9848" y="10432"/>
                  </a:lnTo>
                  <a:lnTo>
                    <a:pt x="8632" y="9724"/>
                  </a:lnTo>
                  <a:lnTo>
                    <a:pt x="7295" y="8907"/>
                  </a:lnTo>
                  <a:lnTo>
                    <a:pt x="5998" y="8063"/>
                  </a:lnTo>
                  <a:lnTo>
                    <a:pt x="4782" y="7136"/>
                  </a:lnTo>
                  <a:lnTo>
                    <a:pt x="3607" y="6183"/>
                  </a:lnTo>
                  <a:lnTo>
                    <a:pt x="2553" y="5203"/>
                  </a:lnTo>
                  <a:lnTo>
                    <a:pt x="1662" y="4249"/>
                  </a:lnTo>
                  <a:lnTo>
                    <a:pt x="892" y="3378"/>
                  </a:lnTo>
                  <a:lnTo>
                    <a:pt x="324" y="2479"/>
                  </a:lnTo>
                  <a:lnTo>
                    <a:pt x="162" y="2097"/>
                  </a:lnTo>
                  <a:lnTo>
                    <a:pt x="0" y="1335"/>
                  </a:lnTo>
                  <a:lnTo>
                    <a:pt x="0" y="981"/>
                  </a:lnTo>
                  <a:lnTo>
                    <a:pt x="81" y="708"/>
                  </a:lnTo>
                  <a:lnTo>
                    <a:pt x="324" y="436"/>
                  </a:lnTo>
                  <a:lnTo>
                    <a:pt x="567" y="218"/>
                  </a:lnTo>
                  <a:lnTo>
                    <a:pt x="892" y="0"/>
                  </a:lnTo>
                  <a:close/>
                </a:path>
              </a:pathLst>
            </a:custGeom>
            <a:solidFill>
              <a:srgbClr val="1F244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11" name="Freeform 80"/>
            <p:cNvSpPr/>
            <p:nvPr/>
          </p:nvSpPr>
          <p:spPr>
            <a:xfrm flipH="1">
              <a:off x="2292950" y="1989504"/>
              <a:ext cx="1037579" cy="2160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83" y="21600"/>
                  </a:moveTo>
                  <a:lnTo>
                    <a:pt x="866" y="8439"/>
                  </a:lnTo>
                  <a:lnTo>
                    <a:pt x="357" y="7950"/>
                  </a:lnTo>
                  <a:lnTo>
                    <a:pt x="0" y="7461"/>
                  </a:lnTo>
                  <a:lnTo>
                    <a:pt x="0" y="6947"/>
                  </a:lnTo>
                  <a:lnTo>
                    <a:pt x="255" y="6409"/>
                  </a:lnTo>
                  <a:lnTo>
                    <a:pt x="560" y="5969"/>
                  </a:lnTo>
                  <a:lnTo>
                    <a:pt x="1070" y="5504"/>
                  </a:lnTo>
                  <a:lnTo>
                    <a:pt x="1885" y="5113"/>
                  </a:lnTo>
                  <a:lnTo>
                    <a:pt x="2802" y="4819"/>
                  </a:lnTo>
                  <a:lnTo>
                    <a:pt x="20581" y="0"/>
                  </a:lnTo>
                  <a:lnTo>
                    <a:pt x="20785" y="660"/>
                  </a:lnTo>
                  <a:lnTo>
                    <a:pt x="21091" y="2446"/>
                  </a:lnTo>
                  <a:lnTo>
                    <a:pt x="21396" y="5113"/>
                  </a:lnTo>
                  <a:lnTo>
                    <a:pt x="21498" y="6654"/>
                  </a:lnTo>
                  <a:lnTo>
                    <a:pt x="21600" y="8342"/>
                  </a:lnTo>
                  <a:lnTo>
                    <a:pt x="21600" y="10078"/>
                  </a:lnTo>
                  <a:lnTo>
                    <a:pt x="21498" y="11864"/>
                  </a:lnTo>
                  <a:lnTo>
                    <a:pt x="21294" y="13699"/>
                  </a:lnTo>
                  <a:lnTo>
                    <a:pt x="20989" y="15436"/>
                  </a:lnTo>
                  <a:lnTo>
                    <a:pt x="20479" y="17172"/>
                  </a:lnTo>
                  <a:lnTo>
                    <a:pt x="19868" y="18811"/>
                  </a:lnTo>
                  <a:lnTo>
                    <a:pt x="19460" y="19570"/>
                  </a:lnTo>
                  <a:lnTo>
                    <a:pt x="19053" y="20304"/>
                  </a:lnTo>
                  <a:lnTo>
                    <a:pt x="18492" y="20988"/>
                  </a:lnTo>
                  <a:lnTo>
                    <a:pt x="17983" y="2160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B1F3F"/>
                </a:gs>
                <a:gs pos="100000">
                  <a:srgbClr val="101332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12" name="Freeform 81"/>
            <p:cNvSpPr/>
            <p:nvPr/>
          </p:nvSpPr>
          <p:spPr>
            <a:xfrm flipH="1">
              <a:off x="2814185" y="6988961"/>
              <a:ext cx="112569" cy="4013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09" y="0"/>
                  </a:moveTo>
                  <a:lnTo>
                    <a:pt x="15026" y="3424"/>
                  </a:lnTo>
                  <a:lnTo>
                    <a:pt x="17843" y="6717"/>
                  </a:lnTo>
                  <a:lnTo>
                    <a:pt x="20661" y="10668"/>
                  </a:lnTo>
                  <a:lnTo>
                    <a:pt x="21600" y="14751"/>
                  </a:lnTo>
                  <a:lnTo>
                    <a:pt x="21600" y="16595"/>
                  </a:lnTo>
                  <a:lnTo>
                    <a:pt x="20661" y="18176"/>
                  </a:lnTo>
                  <a:lnTo>
                    <a:pt x="19722" y="19493"/>
                  </a:lnTo>
                  <a:lnTo>
                    <a:pt x="17843" y="20546"/>
                  </a:lnTo>
                  <a:lnTo>
                    <a:pt x="15026" y="21337"/>
                  </a:lnTo>
                  <a:lnTo>
                    <a:pt x="10330" y="21600"/>
                  </a:lnTo>
                  <a:lnTo>
                    <a:pt x="6574" y="21600"/>
                  </a:lnTo>
                  <a:lnTo>
                    <a:pt x="3757" y="20810"/>
                  </a:lnTo>
                  <a:lnTo>
                    <a:pt x="1878" y="19756"/>
                  </a:lnTo>
                  <a:lnTo>
                    <a:pt x="939" y="18439"/>
                  </a:lnTo>
                  <a:lnTo>
                    <a:pt x="0" y="16859"/>
                  </a:lnTo>
                  <a:lnTo>
                    <a:pt x="939" y="15015"/>
                  </a:lnTo>
                  <a:lnTo>
                    <a:pt x="2817" y="10932"/>
                  </a:lnTo>
                  <a:lnTo>
                    <a:pt x="5635" y="6980"/>
                  </a:lnTo>
                  <a:lnTo>
                    <a:pt x="8452" y="3424"/>
                  </a:lnTo>
                  <a:lnTo>
                    <a:pt x="12209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48980"/>
                </a:gs>
                <a:gs pos="57000">
                  <a:srgbClr val="F7BAB2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13" name="Freeform 82"/>
            <p:cNvSpPr/>
            <p:nvPr/>
          </p:nvSpPr>
          <p:spPr>
            <a:xfrm flipH="1">
              <a:off x="2655122" y="5332264"/>
              <a:ext cx="624017" cy="21436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845" y="0"/>
                  </a:moveTo>
                  <a:lnTo>
                    <a:pt x="5336" y="14992"/>
                  </a:lnTo>
                  <a:lnTo>
                    <a:pt x="3219" y="16348"/>
                  </a:lnTo>
                  <a:lnTo>
                    <a:pt x="1694" y="17458"/>
                  </a:lnTo>
                  <a:lnTo>
                    <a:pt x="678" y="18395"/>
                  </a:lnTo>
                  <a:lnTo>
                    <a:pt x="169" y="18986"/>
                  </a:lnTo>
                  <a:lnTo>
                    <a:pt x="0" y="19652"/>
                  </a:lnTo>
                  <a:lnTo>
                    <a:pt x="0" y="20244"/>
                  </a:lnTo>
                  <a:lnTo>
                    <a:pt x="339" y="20786"/>
                  </a:lnTo>
                  <a:lnTo>
                    <a:pt x="508" y="21008"/>
                  </a:lnTo>
                  <a:lnTo>
                    <a:pt x="847" y="21058"/>
                  </a:lnTo>
                  <a:lnTo>
                    <a:pt x="1186" y="21058"/>
                  </a:lnTo>
                  <a:lnTo>
                    <a:pt x="2202" y="20959"/>
                  </a:lnTo>
                  <a:lnTo>
                    <a:pt x="2711" y="20959"/>
                  </a:lnTo>
                  <a:lnTo>
                    <a:pt x="3219" y="21008"/>
                  </a:lnTo>
                  <a:lnTo>
                    <a:pt x="3896" y="21107"/>
                  </a:lnTo>
                  <a:lnTo>
                    <a:pt x="4405" y="21304"/>
                  </a:lnTo>
                  <a:lnTo>
                    <a:pt x="4998" y="21353"/>
                  </a:lnTo>
                  <a:lnTo>
                    <a:pt x="5675" y="21353"/>
                  </a:lnTo>
                  <a:lnTo>
                    <a:pt x="6014" y="21304"/>
                  </a:lnTo>
                  <a:lnTo>
                    <a:pt x="6184" y="21304"/>
                  </a:lnTo>
                  <a:lnTo>
                    <a:pt x="6522" y="21353"/>
                  </a:lnTo>
                  <a:lnTo>
                    <a:pt x="7539" y="21551"/>
                  </a:lnTo>
                  <a:lnTo>
                    <a:pt x="8047" y="21600"/>
                  </a:lnTo>
                  <a:lnTo>
                    <a:pt x="8725" y="21551"/>
                  </a:lnTo>
                  <a:lnTo>
                    <a:pt x="10080" y="21353"/>
                  </a:lnTo>
                  <a:lnTo>
                    <a:pt x="10588" y="21304"/>
                  </a:lnTo>
                  <a:lnTo>
                    <a:pt x="11181" y="21353"/>
                  </a:lnTo>
                  <a:lnTo>
                    <a:pt x="11859" y="21551"/>
                  </a:lnTo>
                  <a:lnTo>
                    <a:pt x="12198" y="21600"/>
                  </a:lnTo>
                  <a:lnTo>
                    <a:pt x="12875" y="21600"/>
                  </a:lnTo>
                  <a:lnTo>
                    <a:pt x="13553" y="21551"/>
                  </a:lnTo>
                  <a:lnTo>
                    <a:pt x="15078" y="21255"/>
                  </a:lnTo>
                  <a:lnTo>
                    <a:pt x="14231" y="15337"/>
                  </a:lnTo>
                  <a:lnTo>
                    <a:pt x="21600" y="197"/>
                  </a:lnTo>
                  <a:lnTo>
                    <a:pt x="5845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48980"/>
                </a:gs>
                <a:gs pos="57000">
                  <a:srgbClr val="F7BAB2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14" name="Freeform 83"/>
            <p:cNvSpPr/>
            <p:nvPr/>
          </p:nvSpPr>
          <p:spPr>
            <a:xfrm flipH="1">
              <a:off x="2525425" y="2581705"/>
              <a:ext cx="805104" cy="28386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06"/>
                  </a:moveTo>
                  <a:lnTo>
                    <a:pt x="2167" y="7504"/>
                  </a:lnTo>
                  <a:lnTo>
                    <a:pt x="3742" y="12420"/>
                  </a:lnTo>
                  <a:lnTo>
                    <a:pt x="4267" y="14394"/>
                  </a:lnTo>
                  <a:lnTo>
                    <a:pt x="4399" y="15623"/>
                  </a:lnTo>
                  <a:lnTo>
                    <a:pt x="4793" y="19328"/>
                  </a:lnTo>
                  <a:lnTo>
                    <a:pt x="5121" y="21451"/>
                  </a:lnTo>
                  <a:lnTo>
                    <a:pt x="19040" y="21600"/>
                  </a:lnTo>
                  <a:lnTo>
                    <a:pt x="20024" y="17857"/>
                  </a:lnTo>
                  <a:lnTo>
                    <a:pt x="20681" y="14152"/>
                  </a:lnTo>
                  <a:lnTo>
                    <a:pt x="21469" y="10074"/>
                  </a:lnTo>
                  <a:lnTo>
                    <a:pt x="21600" y="7970"/>
                  </a:lnTo>
                  <a:lnTo>
                    <a:pt x="21600" y="5847"/>
                  </a:lnTo>
                  <a:lnTo>
                    <a:pt x="21337" y="4823"/>
                  </a:lnTo>
                  <a:lnTo>
                    <a:pt x="20943" y="3854"/>
                  </a:lnTo>
                  <a:lnTo>
                    <a:pt x="20287" y="2942"/>
                  </a:lnTo>
                  <a:lnTo>
                    <a:pt x="19893" y="2532"/>
                  </a:lnTo>
                  <a:lnTo>
                    <a:pt x="19499" y="2104"/>
                  </a:lnTo>
                  <a:lnTo>
                    <a:pt x="18908" y="1732"/>
                  </a:lnTo>
                  <a:lnTo>
                    <a:pt x="18252" y="1397"/>
                  </a:lnTo>
                  <a:lnTo>
                    <a:pt x="17595" y="1080"/>
                  </a:lnTo>
                  <a:lnTo>
                    <a:pt x="16019" y="559"/>
                  </a:lnTo>
                  <a:lnTo>
                    <a:pt x="15100" y="372"/>
                  </a:lnTo>
                  <a:lnTo>
                    <a:pt x="13984" y="223"/>
                  </a:lnTo>
                  <a:lnTo>
                    <a:pt x="12934" y="112"/>
                  </a:lnTo>
                  <a:lnTo>
                    <a:pt x="11752" y="37"/>
                  </a:lnTo>
                  <a:lnTo>
                    <a:pt x="10439" y="0"/>
                  </a:lnTo>
                  <a:lnTo>
                    <a:pt x="8929" y="37"/>
                  </a:lnTo>
                  <a:lnTo>
                    <a:pt x="7353" y="112"/>
                  </a:lnTo>
                  <a:lnTo>
                    <a:pt x="5778" y="223"/>
                  </a:lnTo>
                  <a:lnTo>
                    <a:pt x="3874" y="410"/>
                  </a:lnTo>
                  <a:lnTo>
                    <a:pt x="2035" y="670"/>
                  </a:lnTo>
                  <a:lnTo>
                    <a:pt x="0" y="100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B1F3F"/>
                </a:gs>
                <a:gs pos="100000">
                  <a:srgbClr val="101332"/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515" name="Freeform 84"/>
            <p:cNvSpPr/>
            <p:nvPr/>
          </p:nvSpPr>
          <p:spPr>
            <a:xfrm flipH="1">
              <a:off x="1375280" y="0"/>
              <a:ext cx="2023769" cy="2168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34" y="2219"/>
                  </a:moveTo>
                  <a:lnTo>
                    <a:pt x="21339" y="2999"/>
                  </a:lnTo>
                  <a:lnTo>
                    <a:pt x="21391" y="3901"/>
                  </a:lnTo>
                  <a:lnTo>
                    <a:pt x="21496" y="5047"/>
                  </a:lnTo>
                  <a:lnTo>
                    <a:pt x="21600" y="6363"/>
                  </a:lnTo>
                  <a:lnTo>
                    <a:pt x="21600" y="7899"/>
                  </a:lnTo>
                  <a:lnTo>
                    <a:pt x="21548" y="9532"/>
                  </a:lnTo>
                  <a:lnTo>
                    <a:pt x="21443" y="11263"/>
                  </a:lnTo>
                  <a:lnTo>
                    <a:pt x="21287" y="12165"/>
                  </a:lnTo>
                  <a:lnTo>
                    <a:pt x="21182" y="12994"/>
                  </a:lnTo>
                  <a:lnTo>
                    <a:pt x="20973" y="13847"/>
                  </a:lnTo>
                  <a:lnTo>
                    <a:pt x="20764" y="14676"/>
                  </a:lnTo>
                  <a:lnTo>
                    <a:pt x="20555" y="15530"/>
                  </a:lnTo>
                  <a:lnTo>
                    <a:pt x="20242" y="16310"/>
                  </a:lnTo>
                  <a:lnTo>
                    <a:pt x="19928" y="17065"/>
                  </a:lnTo>
                  <a:lnTo>
                    <a:pt x="19484" y="17797"/>
                  </a:lnTo>
                  <a:lnTo>
                    <a:pt x="19067" y="18479"/>
                  </a:lnTo>
                  <a:lnTo>
                    <a:pt x="18544" y="19089"/>
                  </a:lnTo>
                  <a:lnTo>
                    <a:pt x="18022" y="19674"/>
                  </a:lnTo>
                  <a:lnTo>
                    <a:pt x="17369" y="20162"/>
                  </a:lnTo>
                  <a:lnTo>
                    <a:pt x="16742" y="20625"/>
                  </a:lnTo>
                  <a:lnTo>
                    <a:pt x="15985" y="20966"/>
                  </a:lnTo>
                  <a:lnTo>
                    <a:pt x="15149" y="21210"/>
                  </a:lnTo>
                  <a:lnTo>
                    <a:pt x="14313" y="21405"/>
                  </a:lnTo>
                  <a:lnTo>
                    <a:pt x="13399" y="21502"/>
                  </a:lnTo>
                  <a:lnTo>
                    <a:pt x="12511" y="21600"/>
                  </a:lnTo>
                  <a:lnTo>
                    <a:pt x="10865" y="21600"/>
                  </a:lnTo>
                  <a:lnTo>
                    <a:pt x="10056" y="21551"/>
                  </a:lnTo>
                  <a:lnTo>
                    <a:pt x="9324" y="21502"/>
                  </a:lnTo>
                  <a:lnTo>
                    <a:pt x="8645" y="21405"/>
                  </a:lnTo>
                  <a:lnTo>
                    <a:pt x="7888" y="21259"/>
                  </a:lnTo>
                  <a:lnTo>
                    <a:pt x="6634" y="20917"/>
                  </a:lnTo>
                  <a:lnTo>
                    <a:pt x="5459" y="20527"/>
                  </a:lnTo>
                  <a:lnTo>
                    <a:pt x="4388" y="20064"/>
                  </a:lnTo>
                  <a:lnTo>
                    <a:pt x="3448" y="19528"/>
                  </a:lnTo>
                  <a:lnTo>
                    <a:pt x="2638" y="19040"/>
                  </a:lnTo>
                  <a:lnTo>
                    <a:pt x="1959" y="18479"/>
                  </a:lnTo>
                  <a:lnTo>
                    <a:pt x="1332" y="17992"/>
                  </a:lnTo>
                  <a:lnTo>
                    <a:pt x="862" y="17553"/>
                  </a:lnTo>
                  <a:lnTo>
                    <a:pt x="209" y="16870"/>
                  </a:lnTo>
                  <a:lnTo>
                    <a:pt x="0" y="16602"/>
                  </a:lnTo>
                  <a:lnTo>
                    <a:pt x="418" y="16553"/>
                  </a:lnTo>
                  <a:lnTo>
                    <a:pt x="1437" y="16456"/>
                  </a:lnTo>
                  <a:lnTo>
                    <a:pt x="2116" y="16310"/>
                  </a:lnTo>
                  <a:lnTo>
                    <a:pt x="2925" y="16163"/>
                  </a:lnTo>
                  <a:lnTo>
                    <a:pt x="3761" y="15968"/>
                  </a:lnTo>
                  <a:lnTo>
                    <a:pt x="4623" y="15676"/>
                  </a:lnTo>
                  <a:lnTo>
                    <a:pt x="5407" y="15335"/>
                  </a:lnTo>
                  <a:lnTo>
                    <a:pt x="6190" y="14871"/>
                  </a:lnTo>
                  <a:lnTo>
                    <a:pt x="6634" y="14628"/>
                  </a:lnTo>
                  <a:lnTo>
                    <a:pt x="6948" y="14335"/>
                  </a:lnTo>
                  <a:lnTo>
                    <a:pt x="7313" y="14042"/>
                  </a:lnTo>
                  <a:lnTo>
                    <a:pt x="7574" y="13701"/>
                  </a:lnTo>
                  <a:lnTo>
                    <a:pt x="7888" y="13335"/>
                  </a:lnTo>
                  <a:lnTo>
                    <a:pt x="8306" y="12555"/>
                  </a:lnTo>
                  <a:lnTo>
                    <a:pt x="8489" y="12116"/>
                  </a:lnTo>
                  <a:lnTo>
                    <a:pt x="8593" y="11653"/>
                  </a:lnTo>
                  <a:lnTo>
                    <a:pt x="8697" y="11166"/>
                  </a:lnTo>
                  <a:lnTo>
                    <a:pt x="8697" y="10629"/>
                  </a:lnTo>
                  <a:lnTo>
                    <a:pt x="8645" y="10044"/>
                  </a:lnTo>
                  <a:lnTo>
                    <a:pt x="8489" y="7850"/>
                  </a:lnTo>
                  <a:lnTo>
                    <a:pt x="8436" y="6875"/>
                  </a:lnTo>
                  <a:lnTo>
                    <a:pt x="8436" y="5973"/>
                  </a:lnTo>
                  <a:lnTo>
                    <a:pt x="8489" y="5144"/>
                  </a:lnTo>
                  <a:lnTo>
                    <a:pt x="8593" y="4388"/>
                  </a:lnTo>
                  <a:lnTo>
                    <a:pt x="8802" y="3706"/>
                  </a:lnTo>
                  <a:lnTo>
                    <a:pt x="9011" y="3072"/>
                  </a:lnTo>
                  <a:lnTo>
                    <a:pt x="9272" y="2511"/>
                  </a:lnTo>
                  <a:lnTo>
                    <a:pt x="9638" y="2023"/>
                  </a:lnTo>
                  <a:lnTo>
                    <a:pt x="10056" y="1585"/>
                  </a:lnTo>
                  <a:lnTo>
                    <a:pt x="10604" y="1170"/>
                  </a:lnTo>
                  <a:lnTo>
                    <a:pt x="11179" y="829"/>
                  </a:lnTo>
                  <a:lnTo>
                    <a:pt x="11858" y="536"/>
                  </a:lnTo>
                  <a:lnTo>
                    <a:pt x="12615" y="341"/>
                  </a:lnTo>
                  <a:lnTo>
                    <a:pt x="13451" y="146"/>
                  </a:lnTo>
                  <a:lnTo>
                    <a:pt x="14365" y="49"/>
                  </a:lnTo>
                  <a:lnTo>
                    <a:pt x="15201" y="0"/>
                  </a:lnTo>
                  <a:lnTo>
                    <a:pt x="15985" y="49"/>
                  </a:lnTo>
                  <a:lnTo>
                    <a:pt x="16742" y="98"/>
                  </a:lnTo>
                  <a:lnTo>
                    <a:pt x="17421" y="244"/>
                  </a:lnTo>
                  <a:lnTo>
                    <a:pt x="18074" y="439"/>
                  </a:lnTo>
                  <a:lnTo>
                    <a:pt x="18649" y="634"/>
                  </a:lnTo>
                  <a:lnTo>
                    <a:pt x="19171" y="878"/>
                  </a:lnTo>
                  <a:lnTo>
                    <a:pt x="20033" y="1341"/>
                  </a:lnTo>
                  <a:lnTo>
                    <a:pt x="20712" y="1780"/>
                  </a:lnTo>
                  <a:lnTo>
                    <a:pt x="21078" y="2121"/>
                  </a:lnTo>
                  <a:lnTo>
                    <a:pt x="21234" y="2219"/>
                  </a:lnTo>
                  <a:close/>
                </a:path>
              </a:pathLst>
            </a:custGeom>
            <a:solidFill>
              <a:srgbClr val="211B4C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517" name="Oval 30"/>
          <p:cNvSpPr/>
          <p:nvPr/>
        </p:nvSpPr>
        <p:spPr>
          <a:xfrm flipH="1">
            <a:off x="10748167" y="393763"/>
            <a:ext cx="985941" cy="985941"/>
          </a:xfrm>
          <a:prstGeom prst="ellipse">
            <a:avLst/>
          </a:prstGeom>
          <a:gradFill>
            <a:gsLst>
              <a:gs pos="0">
                <a:srgbClr val="4A3D86"/>
              </a:gs>
              <a:gs pos="100000">
                <a:srgbClr val="181C3A"/>
              </a:gs>
            </a:gsLst>
            <a:lin ang="2700000"/>
          </a:gradFill>
          <a:ln w="12700">
            <a:miter lim="400000"/>
          </a:ln>
          <a:effectLst>
            <a:outerShdw blurRad="317500" rotWithShape="0">
              <a:srgbClr val="000000">
                <a:alpha val="1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19" name="TextBox 32"/>
          <p:cNvSpPr txBox="1"/>
          <p:nvPr/>
        </p:nvSpPr>
        <p:spPr>
          <a:xfrm>
            <a:off x="5778400" y="3153908"/>
            <a:ext cx="6320407" cy="10541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algn="r">
              <a:lnSpc>
                <a:spcPct val="90000"/>
              </a:lnSpc>
              <a:defRPr sz="5900">
                <a:solidFill>
                  <a:srgbClr val="E5563D"/>
                </a:solidFill>
                <a:latin typeface="Arial Black"/>
                <a:ea typeface="Arial Black"/>
                <a:cs typeface="Arial Black"/>
                <a:sym typeface="Arial Black"/>
              </a:defRPr>
            </a:pPr>
            <a:endParaRPr/>
          </a:p>
        </p:txBody>
      </p:sp>
      <p:sp>
        <p:nvSpPr>
          <p:cNvPr id="2520" name="Rectangle 33"/>
          <p:cNvSpPr txBox="1"/>
          <p:nvPr/>
        </p:nvSpPr>
        <p:spPr>
          <a:xfrm>
            <a:off x="483535" y="1256219"/>
            <a:ext cx="9600411" cy="4924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defRPr sz="2200">
                <a:solidFill>
                  <a:srgbClr val="491B77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sz="3200" dirty="0"/>
              <a:t>Why wearing a bra is important ?</a:t>
            </a:r>
          </a:p>
        </p:txBody>
      </p:sp>
      <p:sp>
        <p:nvSpPr>
          <p:cNvPr id="2521" name="Oval 34"/>
          <p:cNvSpPr/>
          <p:nvPr/>
        </p:nvSpPr>
        <p:spPr>
          <a:xfrm>
            <a:off x="2995147" y="270933"/>
            <a:ext cx="529049" cy="529048"/>
          </a:xfrm>
          <a:prstGeom prst="ellipse">
            <a:avLst/>
          </a:prstGeom>
          <a:gradFill>
            <a:gsLst>
              <a:gs pos="0">
                <a:srgbClr val="4A3D86">
                  <a:alpha val="0"/>
                </a:srgbClr>
              </a:gs>
              <a:gs pos="100000">
                <a:srgbClr val="181C3A">
                  <a:alpha val="0"/>
                </a:srgbClr>
              </a:gs>
            </a:gsLst>
            <a:lin ang="2700000"/>
          </a:gradFill>
          <a:ln w="38100">
            <a:solidFill>
              <a:srgbClr val="2E2965"/>
            </a:solidFill>
            <a:miter/>
          </a:ln>
          <a:effectLst>
            <a:outerShdw blurRad="317500" rotWithShape="0">
              <a:srgbClr val="000000">
                <a:alpha val="1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22" name="Oval 35"/>
          <p:cNvSpPr/>
          <p:nvPr/>
        </p:nvSpPr>
        <p:spPr>
          <a:xfrm>
            <a:off x="727003" y="6116456"/>
            <a:ext cx="310443" cy="310443"/>
          </a:xfrm>
          <a:prstGeom prst="ellipse">
            <a:avLst/>
          </a:prstGeom>
          <a:gradFill>
            <a:gsLst>
              <a:gs pos="0">
                <a:srgbClr val="4A3D86">
                  <a:alpha val="0"/>
                </a:srgbClr>
              </a:gs>
              <a:gs pos="100000">
                <a:srgbClr val="181C3A">
                  <a:alpha val="0"/>
                </a:srgbClr>
              </a:gs>
            </a:gsLst>
            <a:lin ang="2700000"/>
          </a:gradFill>
          <a:ln w="38100">
            <a:solidFill>
              <a:srgbClr val="2E2965"/>
            </a:solidFill>
            <a:miter/>
          </a:ln>
          <a:effectLst>
            <a:outerShdw blurRad="317500" rotWithShape="0">
              <a:srgbClr val="000000">
                <a:alpha val="1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23" name="Oval 36"/>
          <p:cNvSpPr/>
          <p:nvPr/>
        </p:nvSpPr>
        <p:spPr>
          <a:xfrm>
            <a:off x="7116206" y="4945891"/>
            <a:ext cx="310443" cy="310443"/>
          </a:xfrm>
          <a:prstGeom prst="ellipse">
            <a:avLst/>
          </a:prstGeom>
          <a:gradFill>
            <a:gsLst>
              <a:gs pos="0">
                <a:srgbClr val="4A3D86">
                  <a:alpha val="0"/>
                </a:srgbClr>
              </a:gs>
              <a:gs pos="100000">
                <a:srgbClr val="181C3A">
                  <a:alpha val="0"/>
                </a:srgbClr>
              </a:gs>
            </a:gsLst>
            <a:lin ang="2700000"/>
          </a:gradFill>
          <a:ln w="38100">
            <a:solidFill>
              <a:srgbClr val="2E2965"/>
            </a:solidFill>
            <a:miter/>
          </a:ln>
          <a:effectLst>
            <a:outerShdw blurRad="317500" rotWithShape="0">
              <a:srgbClr val="000000">
                <a:alpha val="1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24" name="A bra is a form-fitting undergarment designed to cover, support and elevate a woman’s breasts. It is important that a woman chooses the right type of bra in order to protect the general health of the breasts.…"/>
          <p:cNvSpPr/>
          <p:nvPr/>
        </p:nvSpPr>
        <p:spPr>
          <a:xfrm>
            <a:off x="839314" y="2132669"/>
            <a:ext cx="6389974" cy="2460940"/>
          </a:xfrm>
          <a:prstGeom prst="rect">
            <a:avLst/>
          </a:prstGeom>
          <a:solidFill>
            <a:srgbClr val="FFFFFF"/>
          </a:solidFill>
          <a:ln w="38100">
            <a:solidFill>
              <a:srgbClr val="D3825D"/>
            </a:solidFill>
            <a:miter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 algn="ctr" defTabSz="457200">
              <a:defRPr sz="1700">
                <a:solidFill>
                  <a:srgbClr val="404040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sz="2000" dirty="0">
                <a:latin typeface="Bahnschrift SemiLight" panose="020B0502040204020203" pitchFamily="34" charset="0"/>
              </a:rPr>
              <a:t>A bra is a form-fitting undergarment designed to cover, support and elevate a woman’s breasts. </a:t>
            </a:r>
            <a:endParaRPr lang="th-TH" sz="2000" dirty="0" smtClean="0">
              <a:latin typeface="Bahnschrift SemiLight" panose="020B0502040204020203" pitchFamily="34" charset="0"/>
            </a:endParaRPr>
          </a:p>
          <a:p>
            <a:pPr algn="ctr" defTabSz="457200">
              <a:defRPr sz="1700">
                <a:solidFill>
                  <a:srgbClr val="404040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sz="2000" dirty="0" smtClean="0">
                <a:latin typeface="Bahnschrift SemiLight" panose="020B0502040204020203" pitchFamily="34" charset="0"/>
              </a:rPr>
              <a:t>It </a:t>
            </a:r>
            <a:r>
              <a:rPr sz="2000" dirty="0">
                <a:latin typeface="Bahnschrift SemiLight" panose="020B0502040204020203" pitchFamily="34" charset="0"/>
              </a:rPr>
              <a:t>is important that a woman chooses the right type of bra in order to protect the general health of the breasts.</a:t>
            </a:r>
          </a:p>
          <a:p>
            <a:pPr defTabSz="457200">
              <a:defRPr sz="1700">
                <a:solidFill>
                  <a:srgbClr val="404040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endParaRPr dirty="0"/>
          </a:p>
          <a:p>
            <a:pPr defTabSz="457200">
              <a:defRPr sz="1700">
                <a:solidFill>
                  <a:srgbClr val="404040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endParaRPr dirty="0"/>
          </a:p>
          <a:p>
            <a:pPr defTabSz="457200">
              <a:defRPr sz="1700">
                <a:solidFill>
                  <a:srgbClr val="404040"/>
                </a:solidFill>
                <a:latin typeface="Arial Hebrew"/>
                <a:ea typeface="Arial Hebrew"/>
                <a:cs typeface="Arial Hebrew"/>
                <a:sym typeface="Arial Hebrew"/>
              </a:defRPr>
            </a:pPr>
            <a:r>
              <a:rPr sz="1050" dirty="0" smtClean="0"/>
              <a:t>Credit</a:t>
            </a:r>
            <a:r>
              <a:rPr sz="1050" dirty="0"/>
              <a:t>: https://www.hunimed.eu/news/advantages-disadvantages-wearing-bra/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7" name="Slide Number Placeholder 5"/>
          <p:cNvSpPr txBox="1">
            <a:spLocks noGrp="1"/>
          </p:cNvSpPr>
          <p:nvPr>
            <p:ph type="sldNum" sz="quarter" idx="4294967295"/>
          </p:nvPr>
        </p:nvSpPr>
        <p:spPr>
          <a:xfrm>
            <a:off x="11179048" y="6416992"/>
            <a:ext cx="174753" cy="24384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 sz="1000">
                <a:solidFill>
                  <a:srgbClr val="404040"/>
                </a:solidFill>
                <a:latin typeface="Segoe UI Light"/>
                <a:ea typeface="Segoe UI Light"/>
                <a:cs typeface="Segoe UI Light"/>
                <a:sym typeface="Segoe UI Light"/>
              </a:defRPr>
            </a:lvl1pPr>
          </a:lstStyle>
          <a:p>
            <a:fld id="{86CB4B4D-7CA3-9044-876B-883B54F8677D}" type="slidenum">
              <a:t>3</a:t>
            </a:fld>
            <a:endParaRPr/>
          </a:p>
        </p:txBody>
      </p:sp>
      <p:sp>
        <p:nvSpPr>
          <p:cNvPr id="2528" name="Straight Connector 7"/>
          <p:cNvSpPr/>
          <p:nvPr/>
        </p:nvSpPr>
        <p:spPr>
          <a:xfrm>
            <a:off x="8108949" y="842451"/>
            <a:ext cx="4083051" cy="1"/>
          </a:xfrm>
          <a:prstGeom prst="line">
            <a:avLst/>
          </a:prstGeom>
          <a:ln w="6350">
            <a:solidFill>
              <a:srgbClr val="085764"/>
            </a:solidFill>
            <a:miter/>
            <a:headEnd type="oval"/>
          </a:ln>
        </p:spPr>
        <p:txBody>
          <a:bodyPr lIns="45719" rIns="45719"/>
          <a:lstStyle/>
          <a:p>
            <a:pPr>
              <a:defRPr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</p:txBody>
      </p:sp>
      <p:sp>
        <p:nvSpPr>
          <p:cNvPr id="2529" name="Title 1"/>
          <p:cNvSpPr txBox="1"/>
          <p:nvPr/>
        </p:nvSpPr>
        <p:spPr>
          <a:xfrm>
            <a:off x="228600" y="190499"/>
            <a:ext cx="11734800" cy="11079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90000"/>
              </a:lnSpc>
              <a:defRPr sz="2800" b="1">
                <a:solidFill>
                  <a:srgbClr val="40404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r>
              <a:rPr sz="4000" dirty="0"/>
              <a:t>Advantages &amp; Disadvantages</a:t>
            </a:r>
            <a:br>
              <a:rPr sz="4000" dirty="0"/>
            </a:br>
            <a:endParaRPr sz="4000" dirty="0"/>
          </a:p>
        </p:txBody>
      </p:sp>
      <p:sp>
        <p:nvSpPr>
          <p:cNvPr id="2530" name="Straight Connector 13"/>
          <p:cNvSpPr/>
          <p:nvPr/>
        </p:nvSpPr>
        <p:spPr>
          <a:xfrm>
            <a:off x="-1" y="877744"/>
            <a:ext cx="4083052" cy="1"/>
          </a:xfrm>
          <a:prstGeom prst="line">
            <a:avLst/>
          </a:prstGeom>
          <a:ln w="6350">
            <a:solidFill>
              <a:srgbClr val="085764"/>
            </a:solidFill>
            <a:miter/>
            <a:tailEnd type="oval"/>
          </a:ln>
        </p:spPr>
        <p:txBody>
          <a:bodyPr lIns="45719" rIns="45719"/>
          <a:lstStyle/>
          <a:p>
            <a:pPr>
              <a:defRPr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</p:txBody>
      </p:sp>
      <p:grpSp>
        <p:nvGrpSpPr>
          <p:cNvPr id="2533" name="Rectangle: Rounded Corners 1"/>
          <p:cNvGrpSpPr/>
          <p:nvPr/>
        </p:nvGrpSpPr>
        <p:grpSpPr>
          <a:xfrm>
            <a:off x="1230085" y="1347560"/>
            <a:ext cx="4967516" cy="664799"/>
            <a:chOff x="0" y="0"/>
            <a:chExt cx="4967514" cy="664798"/>
          </a:xfrm>
          <a:solidFill>
            <a:srgbClr val="9AB7D2"/>
          </a:solidFill>
        </p:grpSpPr>
        <p:sp>
          <p:nvSpPr>
            <p:cNvPr id="2531" name="Rounded Rectangle"/>
            <p:cNvSpPr/>
            <p:nvPr/>
          </p:nvSpPr>
          <p:spPr>
            <a:xfrm>
              <a:off x="0" y="0"/>
              <a:ext cx="4967514" cy="664798"/>
            </a:xfrm>
            <a:prstGeom prst="roundRect">
              <a:avLst>
                <a:gd name="adj" fmla="val 16667"/>
              </a:avLst>
            </a:pr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Segoe UI Light"/>
                  <a:ea typeface="Segoe UI Light"/>
                  <a:cs typeface="Segoe UI Light"/>
                  <a:sym typeface="Segoe UI Light"/>
                </a:defRPr>
              </a:pPr>
              <a:endParaRPr/>
            </a:p>
          </p:txBody>
        </p:sp>
        <p:sp>
          <p:nvSpPr>
            <p:cNvPr id="2532" name="POSITIVE"/>
            <p:cNvSpPr txBox="1"/>
            <p:nvPr/>
          </p:nvSpPr>
          <p:spPr>
            <a:xfrm>
              <a:off x="32453" y="101568"/>
              <a:ext cx="4902608" cy="46166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b="1">
                  <a:solidFill>
                    <a:srgbClr val="FFFFFF"/>
                  </a:solidFill>
                  <a:latin typeface="Century Gothic"/>
                  <a:ea typeface="Century Gothic"/>
                  <a:cs typeface="Century Gothic"/>
                  <a:sym typeface="Century Gothic"/>
                </a:defRPr>
              </a:lvl1pPr>
            </a:lstStyle>
            <a:p>
              <a:r>
                <a:rPr sz="2400" dirty="0"/>
                <a:t>POSITIVE</a:t>
              </a:r>
              <a:endParaRPr dirty="0"/>
            </a:p>
          </p:txBody>
        </p:sp>
      </p:grpSp>
      <p:grpSp>
        <p:nvGrpSpPr>
          <p:cNvPr id="2536" name="Rectangle: Rounded Corners 25"/>
          <p:cNvGrpSpPr/>
          <p:nvPr/>
        </p:nvGrpSpPr>
        <p:grpSpPr>
          <a:xfrm>
            <a:off x="6313716" y="1347560"/>
            <a:ext cx="4967516" cy="664799"/>
            <a:chOff x="0" y="0"/>
            <a:chExt cx="4967514" cy="664798"/>
          </a:xfrm>
          <a:solidFill>
            <a:srgbClr val="FF6565"/>
          </a:solidFill>
        </p:grpSpPr>
        <p:sp>
          <p:nvSpPr>
            <p:cNvPr id="2534" name="Rounded Rectangle"/>
            <p:cNvSpPr/>
            <p:nvPr/>
          </p:nvSpPr>
          <p:spPr>
            <a:xfrm>
              <a:off x="0" y="0"/>
              <a:ext cx="4967514" cy="664798"/>
            </a:xfrm>
            <a:prstGeom prst="roundRect">
              <a:avLst>
                <a:gd name="adj" fmla="val 16667"/>
              </a:avLst>
            </a:pr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Segoe UI Light"/>
                  <a:ea typeface="Segoe UI Light"/>
                  <a:cs typeface="Segoe UI Light"/>
                  <a:sym typeface="Segoe UI Light"/>
                </a:defRPr>
              </a:pPr>
              <a:endParaRPr/>
            </a:p>
          </p:txBody>
        </p:sp>
        <p:sp>
          <p:nvSpPr>
            <p:cNvPr id="2535" name="NEGATIVE"/>
            <p:cNvSpPr txBox="1"/>
            <p:nvPr/>
          </p:nvSpPr>
          <p:spPr>
            <a:xfrm>
              <a:off x="32453" y="101568"/>
              <a:ext cx="4902608" cy="46166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b="1">
                  <a:solidFill>
                    <a:srgbClr val="FFFFFF"/>
                  </a:solidFill>
                  <a:latin typeface="Century Gothic"/>
                  <a:ea typeface="Century Gothic"/>
                  <a:cs typeface="Century Gothic"/>
                  <a:sym typeface="Century Gothic"/>
                </a:defRPr>
              </a:lvl1pPr>
            </a:lstStyle>
            <a:p>
              <a:r>
                <a:rPr sz="2400" dirty="0"/>
                <a:t>NEGATIVE</a:t>
              </a:r>
              <a:endParaRPr dirty="0"/>
            </a:p>
          </p:txBody>
        </p:sp>
      </p:grpSp>
      <p:grpSp>
        <p:nvGrpSpPr>
          <p:cNvPr id="2539" name="Rectangle: Rounded Corners 26"/>
          <p:cNvGrpSpPr/>
          <p:nvPr/>
        </p:nvGrpSpPr>
        <p:grpSpPr>
          <a:xfrm>
            <a:off x="565286" y="4210325"/>
            <a:ext cx="664798" cy="1972764"/>
            <a:chOff x="0" y="0"/>
            <a:chExt cx="664797" cy="1972762"/>
          </a:xfrm>
          <a:solidFill>
            <a:srgbClr val="CC9E90"/>
          </a:solidFill>
        </p:grpSpPr>
        <p:sp>
          <p:nvSpPr>
            <p:cNvPr id="2537" name="Rounded Rectangle"/>
            <p:cNvSpPr/>
            <p:nvPr/>
          </p:nvSpPr>
          <p:spPr>
            <a:xfrm rot="16200000">
              <a:off x="-653983" y="653982"/>
              <a:ext cx="1972763" cy="664798"/>
            </a:xfrm>
            <a:prstGeom prst="roundRect">
              <a:avLst>
                <a:gd name="adj" fmla="val 16667"/>
              </a:avLst>
            </a:pr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Segoe UI Light"/>
                  <a:ea typeface="Segoe UI Light"/>
                  <a:cs typeface="Segoe UI Light"/>
                  <a:sym typeface="Segoe UI Light"/>
                </a:defRPr>
              </a:pPr>
              <a:endParaRPr/>
            </a:p>
          </p:txBody>
        </p:sp>
        <p:sp>
          <p:nvSpPr>
            <p:cNvPr id="2538" name="No Bra"/>
            <p:cNvSpPr txBox="1"/>
            <p:nvPr/>
          </p:nvSpPr>
          <p:spPr>
            <a:xfrm rot="16200000">
              <a:off x="-621530" y="800961"/>
              <a:ext cx="1907857" cy="370841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b="1">
                  <a:solidFill>
                    <a:srgbClr val="FFFFFF"/>
                  </a:solidFill>
                  <a:latin typeface="Century Gothic"/>
                  <a:ea typeface="Century Gothic"/>
                  <a:cs typeface="Century Gothic"/>
                  <a:sym typeface="Century Gothic"/>
                </a:defRPr>
              </a:lvl1pPr>
            </a:lstStyle>
            <a:p>
              <a:r>
                <a:t>No Bra</a:t>
              </a:r>
            </a:p>
          </p:txBody>
        </p:sp>
      </p:grpSp>
      <p:grpSp>
        <p:nvGrpSpPr>
          <p:cNvPr id="2542" name="Rectangle: Rounded Corners 27"/>
          <p:cNvGrpSpPr/>
          <p:nvPr/>
        </p:nvGrpSpPr>
        <p:grpSpPr>
          <a:xfrm>
            <a:off x="565286" y="2104573"/>
            <a:ext cx="664798" cy="1972764"/>
            <a:chOff x="0" y="0"/>
            <a:chExt cx="664797" cy="1972762"/>
          </a:xfrm>
          <a:solidFill>
            <a:srgbClr val="CC9E90"/>
          </a:solidFill>
        </p:grpSpPr>
        <p:sp>
          <p:nvSpPr>
            <p:cNvPr id="2540" name="Rounded Rectangle"/>
            <p:cNvSpPr/>
            <p:nvPr/>
          </p:nvSpPr>
          <p:spPr>
            <a:xfrm rot="16200000">
              <a:off x="-653983" y="653982"/>
              <a:ext cx="1972763" cy="664798"/>
            </a:xfrm>
            <a:prstGeom prst="roundRect">
              <a:avLst>
                <a:gd name="adj" fmla="val 16667"/>
              </a:avLst>
            </a:pr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Segoe UI Light"/>
                  <a:ea typeface="Segoe UI Light"/>
                  <a:cs typeface="Segoe UI Light"/>
                  <a:sym typeface="Segoe UI Light"/>
                </a:defRPr>
              </a:pPr>
              <a:endParaRPr/>
            </a:p>
          </p:txBody>
        </p:sp>
        <p:sp>
          <p:nvSpPr>
            <p:cNvPr id="2541" name="Bra"/>
            <p:cNvSpPr txBox="1"/>
            <p:nvPr/>
          </p:nvSpPr>
          <p:spPr>
            <a:xfrm rot="16200000">
              <a:off x="-621530" y="800961"/>
              <a:ext cx="1907857" cy="370841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b="1">
                  <a:solidFill>
                    <a:srgbClr val="FFFFFF"/>
                  </a:solidFill>
                  <a:latin typeface="Century Gothic"/>
                  <a:ea typeface="Century Gothic"/>
                  <a:cs typeface="Century Gothic"/>
                  <a:sym typeface="Century Gothic"/>
                </a:defRPr>
              </a:lvl1pPr>
            </a:lstStyle>
            <a:p>
              <a:r>
                <a:rPr dirty="0"/>
                <a:t>Bra</a:t>
              </a:r>
            </a:p>
          </p:txBody>
        </p:sp>
      </p:grpSp>
      <p:sp>
        <p:nvSpPr>
          <p:cNvPr id="2543" name="Straight Connector 8"/>
          <p:cNvSpPr/>
          <p:nvPr/>
        </p:nvSpPr>
        <p:spPr>
          <a:xfrm>
            <a:off x="1385887" y="4143831"/>
            <a:ext cx="9895344" cy="1"/>
          </a:xfrm>
          <a:prstGeom prst="line">
            <a:avLst/>
          </a:prstGeom>
          <a:ln w="6350">
            <a:solidFill>
              <a:srgbClr val="585858"/>
            </a:solidFill>
            <a:miter/>
          </a:ln>
        </p:spPr>
        <p:txBody>
          <a:bodyPr lIns="45719" rIns="45719"/>
          <a:lstStyle/>
          <a:p>
            <a:pPr>
              <a:defRPr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</p:txBody>
      </p:sp>
      <p:sp>
        <p:nvSpPr>
          <p:cNvPr id="2544" name="Straight Connector 32"/>
          <p:cNvSpPr/>
          <p:nvPr/>
        </p:nvSpPr>
        <p:spPr>
          <a:xfrm flipH="1">
            <a:off x="6255657" y="2104573"/>
            <a:ext cx="1" cy="4078516"/>
          </a:xfrm>
          <a:prstGeom prst="line">
            <a:avLst/>
          </a:prstGeom>
          <a:ln w="6350">
            <a:solidFill>
              <a:srgbClr val="585858"/>
            </a:solidFill>
            <a:miter/>
          </a:ln>
        </p:spPr>
        <p:txBody>
          <a:bodyPr lIns="45719" rIns="45719"/>
          <a:lstStyle/>
          <a:p>
            <a:pPr>
              <a:defRPr>
                <a:latin typeface="Segoe UI Light"/>
                <a:ea typeface="Segoe UI Light"/>
                <a:cs typeface="Segoe UI Light"/>
                <a:sym typeface="Segoe UI Light"/>
              </a:defRPr>
            </a:pPr>
            <a:endParaRPr/>
          </a:p>
        </p:txBody>
      </p:sp>
      <p:sp>
        <p:nvSpPr>
          <p:cNvPr id="2545" name="Rectangle 37"/>
          <p:cNvSpPr txBox="1"/>
          <p:nvPr/>
        </p:nvSpPr>
        <p:spPr>
          <a:xfrm>
            <a:off x="1543486" y="1952189"/>
            <a:ext cx="4162871" cy="24622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endParaRPr sz="2800" dirty="0">
              <a:latin typeface="Franklin Gothic Book" panose="020B0503020102020204" pitchFamily="34" charset="0"/>
            </a:endParaRPr>
          </a:p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  <a:cs typeface="Leelawadee UI" panose="020B0502040204020203" pitchFamily="34" charset="-34"/>
              </a:rPr>
              <a:t>Keep your breast in shape </a:t>
            </a:r>
          </a:p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  <a:cs typeface="Leelawadee UI" panose="020B0502040204020203" pitchFamily="34" charset="-34"/>
              </a:rPr>
              <a:t>It helps your confidence </a:t>
            </a:r>
          </a:p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  <a:cs typeface="Leelawadee UI" panose="020B0502040204020203" pitchFamily="34" charset="-34"/>
              </a:rPr>
              <a:t>Balance your breast shape </a:t>
            </a:r>
          </a:p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  <a:cs typeface="Leelawadee UI" panose="020B0502040204020203" pitchFamily="34" charset="-34"/>
              </a:rPr>
              <a:t>Conceal your nipples </a:t>
            </a:r>
          </a:p>
          <a:p>
            <a:endParaRPr dirty="0"/>
          </a:p>
          <a:p>
            <a:endParaRPr dirty="0"/>
          </a:p>
        </p:txBody>
      </p:sp>
      <p:sp>
        <p:nvSpPr>
          <p:cNvPr id="2546" name="Rectangle 39"/>
          <p:cNvSpPr txBox="1"/>
          <p:nvPr/>
        </p:nvSpPr>
        <p:spPr>
          <a:xfrm>
            <a:off x="6716038" y="2399747"/>
            <a:ext cx="4162871" cy="1477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</a:rPr>
              <a:t>Discomfort</a:t>
            </a:r>
          </a:p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</a:rPr>
              <a:t>Wrong sizes of bras lead to bad breast health. </a:t>
            </a:r>
          </a:p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</a:rPr>
              <a:t>Problem with blood circulation</a:t>
            </a:r>
          </a:p>
        </p:txBody>
      </p:sp>
      <p:sp>
        <p:nvSpPr>
          <p:cNvPr id="2547" name="Rectangle 40"/>
          <p:cNvSpPr txBox="1"/>
          <p:nvPr/>
        </p:nvSpPr>
        <p:spPr>
          <a:xfrm>
            <a:off x="1632407" y="4710219"/>
            <a:ext cx="5083631" cy="11079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</a:rPr>
              <a:t>Comfortableness </a:t>
            </a:r>
          </a:p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</a:rPr>
              <a:t>Less time consumption </a:t>
            </a:r>
            <a:endParaRPr lang="th-TH" sz="2400" dirty="0" smtClean="0">
              <a:latin typeface="Berlin Sans FB" panose="020E0602020502020306" pitchFamily="34" charset="0"/>
            </a:endParaRPr>
          </a:p>
          <a:p>
            <a:pPr>
              <a:buSzPct val="100000"/>
            </a:pPr>
            <a:r>
              <a:rPr lang="th-TH" sz="2400" dirty="0">
                <a:latin typeface="Berlin Sans FB" panose="020E0602020502020306" pitchFamily="34" charset="0"/>
              </a:rPr>
              <a:t> </a:t>
            </a:r>
            <a:r>
              <a:rPr lang="th-TH" sz="2400" dirty="0" smtClean="0">
                <a:latin typeface="Berlin Sans FB" panose="020E0602020502020306" pitchFamily="34" charset="0"/>
              </a:rPr>
              <a:t>  </a:t>
            </a:r>
            <a:r>
              <a:rPr sz="2400" dirty="0" smtClean="0">
                <a:latin typeface="Berlin Sans FB" panose="020E0602020502020306" pitchFamily="34" charset="0"/>
              </a:rPr>
              <a:t>when </a:t>
            </a:r>
            <a:r>
              <a:rPr sz="2400" dirty="0">
                <a:latin typeface="Berlin Sans FB" panose="020E0602020502020306" pitchFamily="34" charset="0"/>
              </a:rPr>
              <a:t>you get dressed. </a:t>
            </a:r>
          </a:p>
        </p:txBody>
      </p:sp>
      <p:sp>
        <p:nvSpPr>
          <p:cNvPr id="2548" name="Rectangle 41"/>
          <p:cNvSpPr txBox="1"/>
          <p:nvPr/>
        </p:nvSpPr>
        <p:spPr>
          <a:xfrm>
            <a:off x="6716038" y="4710219"/>
            <a:ext cx="4789025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</a:rPr>
              <a:t>For heavy and big breast </a:t>
            </a:r>
            <a:r>
              <a:rPr sz="2400" dirty="0" smtClean="0">
                <a:latin typeface="Berlin Sans FB" panose="020E0602020502020306" pitchFamily="34" charset="0"/>
              </a:rPr>
              <a:t>women</a:t>
            </a:r>
            <a:endParaRPr sz="2400" dirty="0">
              <a:latin typeface="Berlin Sans FB" panose="020E0602020502020306" pitchFamily="34" charset="0"/>
            </a:endParaRPr>
          </a:p>
          <a:p>
            <a:pPr marL="180473" indent="-180473">
              <a:buSzPct val="100000"/>
              <a:buChar char="-"/>
            </a:pPr>
            <a:r>
              <a:rPr sz="2400" dirty="0">
                <a:latin typeface="Berlin Sans FB" panose="020E0602020502020306" pitchFamily="34" charset="0"/>
              </a:rPr>
              <a:t>Your breast becomes saggy !!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content.fbkk8-4.fna.fbcdn.net/v/t1.15752-9/69785246_2307631535950583_4396525109133705216_n.jpg?_nc_cat=100&amp;_nc_eui2=AeGG9tHunYh-7kDfJBBHnAj-VDV__m2ChjDjxtZffkPj0avXOdTk0jMIK7-7gajjgEj7J8aajDKYxIRhIVJzQcBLNDSq7OZI1l6VMiwH7vd2qA&amp;_nc_oc=AQnX5JfwHQKeTkT_Zz3CMlEcYTKdq2CAwNK95Syg6G6U5ZBZ1nNLWPs5iRg1haR7hqbQOA4Gj9KPEm0V30IUaMny&amp;_nc_ht=scontent.fbkk8-4.fna&amp;oh=a33aa4dddda3cdab55989148dd5839ed&amp;oe=5E07279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62"/>
          <a:stretch/>
        </p:blipFill>
        <p:spPr bwMode="auto">
          <a:xfrm>
            <a:off x="8884693" y="1"/>
            <a:ext cx="3307307" cy="6871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51" name="TextBox 70"/>
          <p:cNvSpPr txBox="1"/>
          <p:nvPr/>
        </p:nvSpPr>
        <p:spPr>
          <a:xfrm>
            <a:off x="546636" y="458124"/>
            <a:ext cx="9164811" cy="787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85000"/>
              </a:lnSpc>
              <a:tabLst>
                <a:tab pos="5181600" algn="l"/>
              </a:tabLst>
              <a:defRPr sz="5400" b="1" i="1">
                <a:solidFill>
                  <a:srgbClr val="F9668B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r>
              <a:rPr dirty="0"/>
              <a:t>Market Segmentations</a:t>
            </a:r>
          </a:p>
        </p:txBody>
      </p:sp>
      <p:sp>
        <p:nvSpPr>
          <p:cNvPr id="2561" name="Rectangle 96"/>
          <p:cNvSpPr txBox="1"/>
          <p:nvPr/>
        </p:nvSpPr>
        <p:spPr>
          <a:xfrm>
            <a:off x="3409481" y="2592798"/>
            <a:ext cx="1886109" cy="241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defRPr sz="1600">
                <a:solidFill>
                  <a:srgbClr val="121543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t>=</a:t>
            </a:r>
          </a:p>
        </p:txBody>
      </p:sp>
      <p:pic>
        <p:nvPicPr>
          <p:cNvPr id="2562" name="Screen Shot 2562-09-06 at 17.51.43.png" descr="Screen Shot 2562-09-06 at 17.51.43.png"/>
          <p:cNvPicPr>
            <a:picLocks noChangeAspect="1"/>
          </p:cNvPicPr>
          <p:nvPr/>
        </p:nvPicPr>
        <p:blipFill rotWithShape="1">
          <a:blip r:embed="rId3">
            <a:extLst/>
          </a:blip>
          <a:srcRect b="84269"/>
          <a:stretch/>
        </p:blipFill>
        <p:spPr>
          <a:xfrm>
            <a:off x="392535" y="1207092"/>
            <a:ext cx="8401410" cy="77197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" name="Screen Shot 2562-09-06 at 17.51.43.png" descr="Screen Shot 2562-09-06 at 17.51.43.png"/>
          <p:cNvPicPr>
            <a:picLocks noChangeAspect="1"/>
          </p:cNvPicPr>
          <p:nvPr/>
        </p:nvPicPr>
        <p:blipFill rotWithShape="1">
          <a:blip r:embed="rId3">
            <a:extLst/>
          </a:blip>
          <a:srcRect l="27925" t="91652" r="60969" b="250"/>
          <a:stretch/>
        </p:blipFill>
        <p:spPr>
          <a:xfrm>
            <a:off x="5917074" y="2475316"/>
            <a:ext cx="1366297" cy="58178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" name="Screen Shot 2562-09-06 at 17.51.43.png" descr="Screen Shot 2562-09-06 at 17.51.43.png"/>
          <p:cNvPicPr>
            <a:picLocks noChangeAspect="1"/>
          </p:cNvPicPr>
          <p:nvPr/>
        </p:nvPicPr>
        <p:blipFill rotWithShape="1">
          <a:blip r:embed="rId3">
            <a:extLst/>
          </a:blip>
          <a:srcRect l="34482" t="18197" r="25362" b="13545"/>
          <a:stretch/>
        </p:blipFill>
        <p:spPr>
          <a:xfrm>
            <a:off x="546636" y="1994492"/>
            <a:ext cx="4912468" cy="4877379"/>
          </a:xfrm>
          <a:prstGeom prst="rect">
            <a:avLst/>
          </a:prstGeom>
          <a:ln w="12700">
            <a:miter lim="400000"/>
          </a:ln>
        </p:spPr>
      </p:pic>
      <p:pic>
        <p:nvPicPr>
          <p:cNvPr id="19" name="Screen Shot 2562-09-06 at 17.51.43.png" descr="Screen Shot 2562-09-06 at 17.51.43.png"/>
          <p:cNvPicPr>
            <a:picLocks noChangeAspect="1"/>
          </p:cNvPicPr>
          <p:nvPr/>
        </p:nvPicPr>
        <p:blipFill rotWithShape="1">
          <a:blip r:embed="rId3">
            <a:extLst/>
          </a:blip>
          <a:srcRect l="39478" t="91203" r="50627" b="448"/>
          <a:stretch/>
        </p:blipFill>
        <p:spPr>
          <a:xfrm>
            <a:off x="6050751" y="3009562"/>
            <a:ext cx="1227573" cy="60489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" name="Screen Shot 2562-09-06 at 17.51.43.png" descr="Screen Shot 2562-09-06 at 17.51.43.png"/>
          <p:cNvPicPr>
            <a:picLocks noChangeAspect="1"/>
          </p:cNvPicPr>
          <p:nvPr/>
        </p:nvPicPr>
        <p:blipFill rotWithShape="1">
          <a:blip r:embed="rId3">
            <a:extLst/>
          </a:blip>
          <a:srcRect l="67977" t="91851" r="20407" b="537"/>
          <a:stretch/>
        </p:blipFill>
        <p:spPr>
          <a:xfrm>
            <a:off x="6028244" y="4717864"/>
            <a:ext cx="1465822" cy="560994"/>
          </a:xfrm>
          <a:prstGeom prst="rect">
            <a:avLst/>
          </a:prstGeom>
          <a:ln w="12700">
            <a:miter lim="400000"/>
          </a:ln>
        </p:spPr>
      </p:pic>
      <p:pic>
        <p:nvPicPr>
          <p:cNvPr id="22" name="Screen Shot 2562-09-06 at 17.51.43.png" descr="Screen Shot 2562-09-06 at 17.51.43.png"/>
          <p:cNvPicPr>
            <a:picLocks noChangeAspect="1"/>
          </p:cNvPicPr>
          <p:nvPr/>
        </p:nvPicPr>
        <p:blipFill rotWithShape="1">
          <a:blip r:embed="rId3">
            <a:extLst/>
          </a:blip>
          <a:srcRect l="57771" t="91652" r="31760" b="331"/>
          <a:stretch/>
        </p:blipFill>
        <p:spPr>
          <a:xfrm>
            <a:off x="5996161" y="4155219"/>
            <a:ext cx="1282164" cy="573339"/>
          </a:xfrm>
          <a:prstGeom prst="rect">
            <a:avLst/>
          </a:prstGeom>
          <a:ln w="12700">
            <a:miter lim="400000"/>
          </a:ln>
        </p:spPr>
      </p:pic>
      <p:pic>
        <p:nvPicPr>
          <p:cNvPr id="23" name="Screen Shot 2562-09-06 at 17.51.43.png" descr="Screen Shot 2562-09-06 at 17.51.43.png"/>
          <p:cNvPicPr>
            <a:picLocks noChangeAspect="1"/>
          </p:cNvPicPr>
          <p:nvPr/>
        </p:nvPicPr>
        <p:blipFill rotWithShape="1">
          <a:blip r:embed="rId3">
            <a:extLst/>
          </a:blip>
          <a:srcRect l="49429" t="91652" r="41823" b="127"/>
          <a:stretch/>
        </p:blipFill>
        <p:spPr>
          <a:xfrm>
            <a:off x="6014595" y="3614928"/>
            <a:ext cx="1059479" cy="5814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4" name="Screen Shot 2562-09-06 at 17.51.43.png" descr="Screen Shot 2562-09-06 at 17.51.43.png"/>
          <p:cNvPicPr>
            <a:picLocks noChangeAspect="1"/>
          </p:cNvPicPr>
          <p:nvPr/>
        </p:nvPicPr>
        <p:blipFill rotWithShape="1">
          <a:blip r:embed="rId3">
            <a:extLst/>
          </a:blip>
          <a:srcRect l="79737" t="91652" r="8559" b="782"/>
          <a:stretch/>
        </p:blipFill>
        <p:spPr>
          <a:xfrm>
            <a:off x="6051899" y="5287631"/>
            <a:ext cx="1394124" cy="52631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0" y="-13647"/>
            <a:ext cx="12192000" cy="6858000"/>
          </a:xfrm>
          <a:prstGeom prst="rect">
            <a:avLst/>
          </a:prstGeom>
          <a:solidFill>
            <a:srgbClr val="F0D9D3"/>
          </a:solidFill>
          <a:ln w="76200" cap="flat">
            <a:solidFill>
              <a:schemeClr val="accent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2565" name="Screen Shot 2562-09-06 at 17.43.02.png" descr="Screen Shot 2562-09-06 at 17.43.02.png"/>
          <p:cNvPicPr>
            <a:picLocks noChangeAspect="1"/>
          </p:cNvPicPr>
          <p:nvPr/>
        </p:nvPicPr>
        <p:blipFill rotWithShape="1">
          <a:blip r:embed="rId2">
            <a:extLst/>
          </a:blip>
          <a:srcRect b="11950"/>
          <a:stretch/>
        </p:blipFill>
        <p:spPr>
          <a:xfrm>
            <a:off x="6153421" y="1112584"/>
            <a:ext cx="5223961" cy="528821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66" name="Screen Shot 2562-09-06 at 17.42.38.png" descr="Screen Shot 2562-09-06 at 17.42.38.png"/>
          <p:cNvPicPr>
            <a:picLocks noChangeAspect="1"/>
          </p:cNvPicPr>
          <p:nvPr/>
        </p:nvPicPr>
        <p:blipFill rotWithShape="1">
          <a:blip r:embed="rId3">
            <a:extLst/>
          </a:blip>
          <a:srcRect t="11944" r="1365"/>
          <a:stretch/>
        </p:blipFill>
        <p:spPr>
          <a:xfrm>
            <a:off x="914532" y="1044344"/>
            <a:ext cx="5213315" cy="5179326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Screen Shot 2562-09-06 at 17.42.38.png" descr="Screen Shot 2562-09-06 at 17.42.38.png"/>
          <p:cNvPicPr>
            <a:picLocks noChangeAspect="1"/>
          </p:cNvPicPr>
          <p:nvPr/>
        </p:nvPicPr>
        <p:blipFill rotWithShape="1">
          <a:blip r:embed="rId3">
            <a:extLst/>
          </a:blip>
          <a:srcRect t="5177" r="2883" b="88094"/>
          <a:stretch/>
        </p:blipFill>
        <p:spPr>
          <a:xfrm>
            <a:off x="1895569" y="259308"/>
            <a:ext cx="8673035" cy="66874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" name="TextBox 2370"/>
          <p:cNvSpPr txBox="1"/>
          <p:nvPr/>
        </p:nvSpPr>
        <p:spPr>
          <a:xfrm>
            <a:off x="269877" y="340569"/>
            <a:ext cx="11652248" cy="609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defRPr sz="4000">
                <a:solidFill>
                  <a:srgbClr val="A6A6A6"/>
                </a:solidFill>
                <a:latin typeface="Consolas"/>
                <a:ea typeface="Consolas"/>
                <a:cs typeface="Consolas"/>
                <a:sym typeface="Consolas"/>
              </a:defRPr>
            </a:lvl1pPr>
          </a:lstStyle>
          <a:p>
            <a:r>
              <a:rPr dirty="0"/>
              <a:t>5 Process of Design Thinking</a:t>
            </a:r>
          </a:p>
        </p:txBody>
      </p:sp>
      <p:sp>
        <p:nvSpPr>
          <p:cNvPr id="2571" name="Arrow: Pentagon 10"/>
          <p:cNvSpPr/>
          <p:nvPr/>
        </p:nvSpPr>
        <p:spPr>
          <a:xfrm>
            <a:off x="9504997" y="2142939"/>
            <a:ext cx="2272665" cy="30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0170" y="0"/>
                </a:lnTo>
                <a:lnTo>
                  <a:pt x="21600" y="10800"/>
                </a:lnTo>
                <a:lnTo>
                  <a:pt x="2017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D9D9D9"/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2572" name="Rectangle 8"/>
          <p:cNvSpPr/>
          <p:nvPr/>
        </p:nvSpPr>
        <p:spPr>
          <a:xfrm>
            <a:off x="7232332" y="2142939"/>
            <a:ext cx="2272665" cy="301013"/>
          </a:xfrm>
          <a:prstGeom prst="rect">
            <a:avLst/>
          </a:prstGeom>
          <a:solidFill>
            <a:srgbClr val="FF7C80"/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2573" name="Rectangle 9"/>
          <p:cNvSpPr/>
          <p:nvPr/>
        </p:nvSpPr>
        <p:spPr>
          <a:xfrm>
            <a:off x="4959667" y="2142939"/>
            <a:ext cx="2272665" cy="301013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2574" name="Rectangle 7"/>
          <p:cNvSpPr/>
          <p:nvPr/>
        </p:nvSpPr>
        <p:spPr>
          <a:xfrm>
            <a:off x="2687003" y="2142939"/>
            <a:ext cx="2272665" cy="301013"/>
          </a:xfrm>
          <a:prstGeom prst="rect">
            <a:avLst/>
          </a:prstGeom>
          <a:solidFill>
            <a:srgbClr val="D49482"/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2575" name="Rectangle 3"/>
          <p:cNvSpPr/>
          <p:nvPr/>
        </p:nvSpPr>
        <p:spPr>
          <a:xfrm>
            <a:off x="414339" y="2142939"/>
            <a:ext cx="2272664" cy="301013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grpSp>
        <p:nvGrpSpPr>
          <p:cNvPr id="2578" name="Group 11"/>
          <p:cNvGrpSpPr/>
          <p:nvPr/>
        </p:nvGrpSpPr>
        <p:grpSpPr>
          <a:xfrm>
            <a:off x="1041388" y="1784163"/>
            <a:ext cx="1018565" cy="1018564"/>
            <a:chOff x="0" y="0"/>
            <a:chExt cx="1018563" cy="1018563"/>
          </a:xfrm>
        </p:grpSpPr>
        <p:sp>
          <p:nvSpPr>
            <p:cNvPr id="2576" name="Oval 5"/>
            <p:cNvSpPr/>
            <p:nvPr/>
          </p:nvSpPr>
          <p:spPr>
            <a:xfrm>
              <a:off x="0" y="0"/>
              <a:ext cx="1018564" cy="1018564"/>
            </a:xfrm>
            <a:prstGeom prst="ellipse">
              <a:avLst/>
            </a:prstGeom>
            <a:solidFill>
              <a:srgbClr val="F2F2F2">
                <a:alpha val="7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77" name="Oval 13"/>
            <p:cNvSpPr/>
            <p:nvPr/>
          </p:nvSpPr>
          <p:spPr>
            <a:xfrm>
              <a:off x="99258" y="99258"/>
              <a:ext cx="820048" cy="820048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50800" dist="38100" dir="5400000" rotWithShape="0">
                <a:srgbClr val="000000">
                  <a:alpha val="2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581" name="Group 16"/>
          <p:cNvGrpSpPr/>
          <p:nvPr/>
        </p:nvGrpSpPr>
        <p:grpSpPr>
          <a:xfrm>
            <a:off x="3314053" y="1784163"/>
            <a:ext cx="1018565" cy="1018564"/>
            <a:chOff x="0" y="0"/>
            <a:chExt cx="1018563" cy="1018563"/>
          </a:xfrm>
        </p:grpSpPr>
        <p:sp>
          <p:nvSpPr>
            <p:cNvPr id="2579" name="Oval 17"/>
            <p:cNvSpPr/>
            <p:nvPr/>
          </p:nvSpPr>
          <p:spPr>
            <a:xfrm>
              <a:off x="0" y="0"/>
              <a:ext cx="1018564" cy="1018564"/>
            </a:xfrm>
            <a:prstGeom prst="ellipse">
              <a:avLst/>
            </a:prstGeom>
            <a:solidFill>
              <a:srgbClr val="F2F2F2">
                <a:alpha val="7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80" name="Oval 18"/>
            <p:cNvSpPr/>
            <p:nvPr/>
          </p:nvSpPr>
          <p:spPr>
            <a:xfrm>
              <a:off x="99258" y="99258"/>
              <a:ext cx="820048" cy="820048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50800" dist="38100" dir="5400000" rotWithShape="0">
                <a:srgbClr val="000000">
                  <a:alpha val="2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584" name="Group 19"/>
          <p:cNvGrpSpPr/>
          <p:nvPr/>
        </p:nvGrpSpPr>
        <p:grpSpPr>
          <a:xfrm>
            <a:off x="5586717" y="1784163"/>
            <a:ext cx="1018565" cy="1018564"/>
            <a:chOff x="0" y="0"/>
            <a:chExt cx="1018563" cy="1018563"/>
          </a:xfrm>
        </p:grpSpPr>
        <p:sp>
          <p:nvSpPr>
            <p:cNvPr id="2582" name="Oval 20"/>
            <p:cNvSpPr/>
            <p:nvPr/>
          </p:nvSpPr>
          <p:spPr>
            <a:xfrm>
              <a:off x="0" y="0"/>
              <a:ext cx="1018564" cy="1018564"/>
            </a:xfrm>
            <a:prstGeom prst="ellipse">
              <a:avLst/>
            </a:prstGeom>
            <a:solidFill>
              <a:srgbClr val="F2F2F2">
                <a:alpha val="7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83" name="Oval 21"/>
            <p:cNvSpPr/>
            <p:nvPr/>
          </p:nvSpPr>
          <p:spPr>
            <a:xfrm>
              <a:off x="99258" y="99258"/>
              <a:ext cx="820048" cy="820048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50800" dist="38100" dir="5400000" rotWithShape="0">
                <a:srgbClr val="000000">
                  <a:alpha val="2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587" name="Group 22"/>
          <p:cNvGrpSpPr/>
          <p:nvPr/>
        </p:nvGrpSpPr>
        <p:grpSpPr>
          <a:xfrm>
            <a:off x="7859382" y="1784163"/>
            <a:ext cx="1018566" cy="1018565"/>
            <a:chOff x="0" y="0"/>
            <a:chExt cx="1018564" cy="1018564"/>
          </a:xfrm>
        </p:grpSpPr>
        <p:sp>
          <p:nvSpPr>
            <p:cNvPr id="2585" name="Oval 23"/>
            <p:cNvSpPr/>
            <p:nvPr/>
          </p:nvSpPr>
          <p:spPr>
            <a:xfrm>
              <a:off x="0" y="0"/>
              <a:ext cx="1018564" cy="1018564"/>
            </a:xfrm>
            <a:prstGeom prst="ellipse">
              <a:avLst/>
            </a:prstGeom>
            <a:solidFill>
              <a:srgbClr val="F2F2F2">
                <a:alpha val="7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86" name="Oval 24"/>
            <p:cNvSpPr/>
            <p:nvPr/>
          </p:nvSpPr>
          <p:spPr>
            <a:xfrm>
              <a:off x="99258" y="99258"/>
              <a:ext cx="820048" cy="820048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50800" dist="38100" dir="5400000" rotWithShape="0">
                <a:srgbClr val="000000">
                  <a:alpha val="2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590" name="Group 25"/>
          <p:cNvGrpSpPr/>
          <p:nvPr/>
        </p:nvGrpSpPr>
        <p:grpSpPr>
          <a:xfrm>
            <a:off x="10132045" y="1784163"/>
            <a:ext cx="1018565" cy="1018564"/>
            <a:chOff x="0" y="0"/>
            <a:chExt cx="1018563" cy="1018563"/>
          </a:xfrm>
        </p:grpSpPr>
        <p:sp>
          <p:nvSpPr>
            <p:cNvPr id="2588" name="Oval 26"/>
            <p:cNvSpPr/>
            <p:nvPr/>
          </p:nvSpPr>
          <p:spPr>
            <a:xfrm>
              <a:off x="0" y="0"/>
              <a:ext cx="1018564" cy="1018564"/>
            </a:xfrm>
            <a:prstGeom prst="ellipse">
              <a:avLst/>
            </a:prstGeom>
            <a:solidFill>
              <a:srgbClr val="F2F2F2">
                <a:alpha val="7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89" name="Oval 27"/>
            <p:cNvSpPr/>
            <p:nvPr/>
          </p:nvSpPr>
          <p:spPr>
            <a:xfrm>
              <a:off x="99258" y="99258"/>
              <a:ext cx="820048" cy="820048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50800" dist="38100" dir="5400000" rotWithShape="0">
                <a:srgbClr val="000000">
                  <a:alpha val="2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594" name="Group 28"/>
          <p:cNvGrpSpPr/>
          <p:nvPr/>
        </p:nvGrpSpPr>
        <p:grpSpPr>
          <a:xfrm>
            <a:off x="10496071" y="2150570"/>
            <a:ext cx="290513" cy="285751"/>
            <a:chOff x="0" y="0"/>
            <a:chExt cx="290511" cy="285750"/>
          </a:xfrm>
          <a:solidFill>
            <a:srgbClr val="9AB7D2"/>
          </a:solidFill>
        </p:grpSpPr>
        <p:sp>
          <p:nvSpPr>
            <p:cNvPr id="2591" name="Freeform 4823"/>
            <p:cNvSpPr/>
            <p:nvPr/>
          </p:nvSpPr>
          <p:spPr>
            <a:xfrm>
              <a:off x="-1" y="57150"/>
              <a:ext cx="247651" cy="142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083" y="11542"/>
                  </a:moveTo>
                  <a:lnTo>
                    <a:pt x="19747" y="11590"/>
                  </a:lnTo>
                  <a:lnTo>
                    <a:pt x="20383" y="11782"/>
                  </a:lnTo>
                  <a:lnTo>
                    <a:pt x="20992" y="11973"/>
                  </a:lnTo>
                  <a:lnTo>
                    <a:pt x="21600" y="12309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17673"/>
                  </a:lnTo>
                  <a:lnTo>
                    <a:pt x="28" y="18152"/>
                  </a:lnTo>
                  <a:lnTo>
                    <a:pt x="83" y="18583"/>
                  </a:lnTo>
                  <a:lnTo>
                    <a:pt x="194" y="18966"/>
                  </a:lnTo>
                  <a:lnTo>
                    <a:pt x="277" y="19349"/>
                  </a:lnTo>
                  <a:lnTo>
                    <a:pt x="691" y="20355"/>
                  </a:lnTo>
                  <a:lnTo>
                    <a:pt x="885" y="20642"/>
                  </a:lnTo>
                  <a:lnTo>
                    <a:pt x="1079" y="20882"/>
                  </a:lnTo>
                  <a:lnTo>
                    <a:pt x="1272" y="21073"/>
                  </a:lnTo>
                  <a:lnTo>
                    <a:pt x="1493" y="21265"/>
                  </a:lnTo>
                  <a:lnTo>
                    <a:pt x="1742" y="21408"/>
                  </a:lnTo>
                  <a:lnTo>
                    <a:pt x="1991" y="21504"/>
                  </a:lnTo>
                  <a:lnTo>
                    <a:pt x="2213" y="21600"/>
                  </a:lnTo>
                  <a:lnTo>
                    <a:pt x="12141" y="21600"/>
                  </a:lnTo>
                  <a:lnTo>
                    <a:pt x="12307" y="20546"/>
                  </a:lnTo>
                  <a:lnTo>
                    <a:pt x="12473" y="19541"/>
                  </a:lnTo>
                  <a:lnTo>
                    <a:pt x="12722" y="18535"/>
                  </a:lnTo>
                  <a:lnTo>
                    <a:pt x="12999" y="17577"/>
                  </a:lnTo>
                  <a:lnTo>
                    <a:pt x="13331" y="16763"/>
                  </a:lnTo>
                  <a:lnTo>
                    <a:pt x="13690" y="15901"/>
                  </a:lnTo>
                  <a:lnTo>
                    <a:pt x="14105" y="15134"/>
                  </a:lnTo>
                  <a:lnTo>
                    <a:pt x="14548" y="14416"/>
                  </a:lnTo>
                  <a:lnTo>
                    <a:pt x="15018" y="13745"/>
                  </a:lnTo>
                  <a:lnTo>
                    <a:pt x="16069" y="12692"/>
                  </a:lnTo>
                  <a:lnTo>
                    <a:pt x="16622" y="12309"/>
                  </a:lnTo>
                  <a:lnTo>
                    <a:pt x="17203" y="11973"/>
                  </a:lnTo>
                  <a:lnTo>
                    <a:pt x="17811" y="11686"/>
                  </a:lnTo>
                  <a:lnTo>
                    <a:pt x="18447" y="11590"/>
                  </a:lnTo>
                  <a:lnTo>
                    <a:pt x="19083" y="11542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92" name="Freeform 4824"/>
            <p:cNvSpPr/>
            <p:nvPr/>
          </p:nvSpPr>
          <p:spPr>
            <a:xfrm>
              <a:off x="-1" y="-1"/>
              <a:ext cx="247651" cy="47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97" y="17251"/>
                  </a:moveTo>
                  <a:lnTo>
                    <a:pt x="8131" y="17251"/>
                  </a:lnTo>
                  <a:lnTo>
                    <a:pt x="7965" y="16961"/>
                  </a:lnTo>
                  <a:lnTo>
                    <a:pt x="7827" y="16526"/>
                  </a:lnTo>
                  <a:lnTo>
                    <a:pt x="7716" y="16091"/>
                  </a:lnTo>
                  <a:lnTo>
                    <a:pt x="7606" y="15366"/>
                  </a:lnTo>
                  <a:lnTo>
                    <a:pt x="7523" y="14642"/>
                  </a:lnTo>
                  <a:lnTo>
                    <a:pt x="7495" y="13917"/>
                  </a:lnTo>
                  <a:lnTo>
                    <a:pt x="7467" y="13047"/>
                  </a:lnTo>
                  <a:lnTo>
                    <a:pt x="7495" y="12032"/>
                  </a:lnTo>
                  <a:lnTo>
                    <a:pt x="7523" y="11162"/>
                  </a:lnTo>
                  <a:lnTo>
                    <a:pt x="7606" y="10583"/>
                  </a:lnTo>
                  <a:lnTo>
                    <a:pt x="7716" y="9858"/>
                  </a:lnTo>
                  <a:lnTo>
                    <a:pt x="7827" y="9278"/>
                  </a:lnTo>
                  <a:lnTo>
                    <a:pt x="7965" y="8988"/>
                  </a:lnTo>
                  <a:lnTo>
                    <a:pt x="8131" y="8698"/>
                  </a:lnTo>
                  <a:lnTo>
                    <a:pt x="8463" y="8698"/>
                  </a:lnTo>
                  <a:lnTo>
                    <a:pt x="8629" y="8988"/>
                  </a:lnTo>
                  <a:lnTo>
                    <a:pt x="8740" y="9278"/>
                  </a:lnTo>
                  <a:lnTo>
                    <a:pt x="8878" y="9858"/>
                  </a:lnTo>
                  <a:lnTo>
                    <a:pt x="8961" y="10583"/>
                  </a:lnTo>
                  <a:lnTo>
                    <a:pt x="9071" y="11162"/>
                  </a:lnTo>
                  <a:lnTo>
                    <a:pt x="9099" y="12032"/>
                  </a:lnTo>
                  <a:lnTo>
                    <a:pt x="9127" y="13047"/>
                  </a:lnTo>
                  <a:lnTo>
                    <a:pt x="9099" y="13917"/>
                  </a:lnTo>
                  <a:lnTo>
                    <a:pt x="9071" y="14642"/>
                  </a:lnTo>
                  <a:lnTo>
                    <a:pt x="8961" y="15366"/>
                  </a:lnTo>
                  <a:lnTo>
                    <a:pt x="8878" y="16091"/>
                  </a:lnTo>
                  <a:lnTo>
                    <a:pt x="8740" y="16526"/>
                  </a:lnTo>
                  <a:lnTo>
                    <a:pt x="8629" y="16961"/>
                  </a:lnTo>
                  <a:lnTo>
                    <a:pt x="8463" y="17251"/>
                  </a:lnTo>
                  <a:lnTo>
                    <a:pt x="8297" y="17251"/>
                  </a:lnTo>
                  <a:close/>
                  <a:moveTo>
                    <a:pt x="5808" y="17251"/>
                  </a:moveTo>
                  <a:lnTo>
                    <a:pt x="5642" y="17251"/>
                  </a:lnTo>
                  <a:lnTo>
                    <a:pt x="5476" y="16961"/>
                  </a:lnTo>
                  <a:lnTo>
                    <a:pt x="5338" y="16526"/>
                  </a:lnTo>
                  <a:lnTo>
                    <a:pt x="5227" y="16091"/>
                  </a:lnTo>
                  <a:lnTo>
                    <a:pt x="5117" y="15366"/>
                  </a:lnTo>
                  <a:lnTo>
                    <a:pt x="5034" y="14642"/>
                  </a:lnTo>
                  <a:lnTo>
                    <a:pt x="5006" y="13917"/>
                  </a:lnTo>
                  <a:lnTo>
                    <a:pt x="4978" y="13047"/>
                  </a:lnTo>
                  <a:lnTo>
                    <a:pt x="5006" y="12032"/>
                  </a:lnTo>
                  <a:lnTo>
                    <a:pt x="5034" y="11162"/>
                  </a:lnTo>
                  <a:lnTo>
                    <a:pt x="5117" y="10583"/>
                  </a:lnTo>
                  <a:lnTo>
                    <a:pt x="5227" y="9858"/>
                  </a:lnTo>
                  <a:lnTo>
                    <a:pt x="5338" y="9278"/>
                  </a:lnTo>
                  <a:lnTo>
                    <a:pt x="5476" y="8988"/>
                  </a:lnTo>
                  <a:lnTo>
                    <a:pt x="5642" y="8698"/>
                  </a:lnTo>
                  <a:lnTo>
                    <a:pt x="5946" y="8698"/>
                  </a:lnTo>
                  <a:lnTo>
                    <a:pt x="6278" y="9278"/>
                  </a:lnTo>
                  <a:lnTo>
                    <a:pt x="6389" y="9858"/>
                  </a:lnTo>
                  <a:lnTo>
                    <a:pt x="6499" y="10583"/>
                  </a:lnTo>
                  <a:lnTo>
                    <a:pt x="6638" y="12032"/>
                  </a:lnTo>
                  <a:lnTo>
                    <a:pt x="6638" y="13917"/>
                  </a:lnTo>
                  <a:lnTo>
                    <a:pt x="6555" y="14642"/>
                  </a:lnTo>
                  <a:lnTo>
                    <a:pt x="6499" y="15366"/>
                  </a:lnTo>
                  <a:lnTo>
                    <a:pt x="6389" y="16091"/>
                  </a:lnTo>
                  <a:lnTo>
                    <a:pt x="6278" y="16526"/>
                  </a:lnTo>
                  <a:lnTo>
                    <a:pt x="6112" y="16961"/>
                  </a:lnTo>
                  <a:lnTo>
                    <a:pt x="5946" y="17251"/>
                  </a:lnTo>
                  <a:lnTo>
                    <a:pt x="5808" y="17251"/>
                  </a:lnTo>
                  <a:close/>
                  <a:moveTo>
                    <a:pt x="3291" y="17251"/>
                  </a:moveTo>
                  <a:lnTo>
                    <a:pt x="3153" y="17251"/>
                  </a:lnTo>
                  <a:lnTo>
                    <a:pt x="2987" y="16961"/>
                  </a:lnTo>
                  <a:lnTo>
                    <a:pt x="2710" y="16091"/>
                  </a:lnTo>
                  <a:lnTo>
                    <a:pt x="2544" y="14642"/>
                  </a:lnTo>
                  <a:lnTo>
                    <a:pt x="2489" y="13917"/>
                  </a:lnTo>
                  <a:lnTo>
                    <a:pt x="2461" y="13047"/>
                  </a:lnTo>
                  <a:lnTo>
                    <a:pt x="2489" y="12032"/>
                  </a:lnTo>
                  <a:lnTo>
                    <a:pt x="2544" y="11162"/>
                  </a:lnTo>
                  <a:lnTo>
                    <a:pt x="2627" y="10583"/>
                  </a:lnTo>
                  <a:lnTo>
                    <a:pt x="2710" y="9858"/>
                  </a:lnTo>
                  <a:lnTo>
                    <a:pt x="2849" y="9278"/>
                  </a:lnTo>
                  <a:lnTo>
                    <a:pt x="2987" y="8988"/>
                  </a:lnTo>
                  <a:lnTo>
                    <a:pt x="3153" y="8698"/>
                  </a:lnTo>
                  <a:lnTo>
                    <a:pt x="3485" y="8698"/>
                  </a:lnTo>
                  <a:lnTo>
                    <a:pt x="3623" y="8988"/>
                  </a:lnTo>
                  <a:lnTo>
                    <a:pt x="3789" y="9278"/>
                  </a:lnTo>
                  <a:lnTo>
                    <a:pt x="3900" y="9858"/>
                  </a:lnTo>
                  <a:lnTo>
                    <a:pt x="4010" y="10583"/>
                  </a:lnTo>
                  <a:lnTo>
                    <a:pt x="4066" y="11162"/>
                  </a:lnTo>
                  <a:lnTo>
                    <a:pt x="4121" y="12032"/>
                  </a:lnTo>
                  <a:lnTo>
                    <a:pt x="4121" y="13917"/>
                  </a:lnTo>
                  <a:lnTo>
                    <a:pt x="4010" y="15366"/>
                  </a:lnTo>
                  <a:lnTo>
                    <a:pt x="3900" y="16091"/>
                  </a:lnTo>
                  <a:lnTo>
                    <a:pt x="3789" y="16526"/>
                  </a:lnTo>
                  <a:lnTo>
                    <a:pt x="3623" y="16961"/>
                  </a:lnTo>
                  <a:lnTo>
                    <a:pt x="3485" y="17251"/>
                  </a:lnTo>
                  <a:lnTo>
                    <a:pt x="3291" y="17251"/>
                  </a:lnTo>
                  <a:close/>
                  <a:moveTo>
                    <a:pt x="21600" y="13047"/>
                  </a:moveTo>
                  <a:lnTo>
                    <a:pt x="21600" y="11742"/>
                  </a:lnTo>
                  <a:lnTo>
                    <a:pt x="21517" y="10293"/>
                  </a:lnTo>
                  <a:lnTo>
                    <a:pt x="21462" y="8988"/>
                  </a:lnTo>
                  <a:lnTo>
                    <a:pt x="21406" y="7828"/>
                  </a:lnTo>
                  <a:lnTo>
                    <a:pt x="21296" y="6668"/>
                  </a:lnTo>
                  <a:lnTo>
                    <a:pt x="21185" y="5654"/>
                  </a:lnTo>
                  <a:lnTo>
                    <a:pt x="21019" y="4639"/>
                  </a:lnTo>
                  <a:lnTo>
                    <a:pt x="20853" y="3769"/>
                  </a:lnTo>
                  <a:lnTo>
                    <a:pt x="20687" y="2754"/>
                  </a:lnTo>
                  <a:lnTo>
                    <a:pt x="20494" y="2174"/>
                  </a:lnTo>
                  <a:lnTo>
                    <a:pt x="20272" y="1450"/>
                  </a:lnTo>
                  <a:lnTo>
                    <a:pt x="20051" y="870"/>
                  </a:lnTo>
                  <a:lnTo>
                    <a:pt x="19830" y="435"/>
                  </a:lnTo>
                  <a:lnTo>
                    <a:pt x="19609" y="145"/>
                  </a:lnTo>
                  <a:lnTo>
                    <a:pt x="19360" y="0"/>
                  </a:lnTo>
                  <a:lnTo>
                    <a:pt x="2213" y="0"/>
                  </a:lnTo>
                  <a:lnTo>
                    <a:pt x="1991" y="145"/>
                  </a:lnTo>
                  <a:lnTo>
                    <a:pt x="1742" y="435"/>
                  </a:lnTo>
                  <a:lnTo>
                    <a:pt x="1493" y="870"/>
                  </a:lnTo>
                  <a:lnTo>
                    <a:pt x="1272" y="1450"/>
                  </a:lnTo>
                  <a:lnTo>
                    <a:pt x="1079" y="2174"/>
                  </a:lnTo>
                  <a:lnTo>
                    <a:pt x="885" y="2754"/>
                  </a:lnTo>
                  <a:lnTo>
                    <a:pt x="691" y="3769"/>
                  </a:lnTo>
                  <a:lnTo>
                    <a:pt x="553" y="4639"/>
                  </a:lnTo>
                  <a:lnTo>
                    <a:pt x="277" y="6668"/>
                  </a:lnTo>
                  <a:lnTo>
                    <a:pt x="194" y="7828"/>
                  </a:lnTo>
                  <a:lnTo>
                    <a:pt x="83" y="8988"/>
                  </a:lnTo>
                  <a:lnTo>
                    <a:pt x="28" y="10293"/>
                  </a:lnTo>
                  <a:lnTo>
                    <a:pt x="0" y="11742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1304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93" name="Freeform 4825"/>
            <p:cNvSpPr/>
            <p:nvPr/>
          </p:nvSpPr>
          <p:spPr>
            <a:xfrm>
              <a:off x="147636" y="142875"/>
              <a:ext cx="142876" cy="142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20" y="7663"/>
                  </a:moveTo>
                  <a:lnTo>
                    <a:pt x="9360" y="15422"/>
                  </a:lnTo>
                  <a:lnTo>
                    <a:pt x="5232" y="11255"/>
                  </a:lnTo>
                  <a:lnTo>
                    <a:pt x="5040" y="11063"/>
                  </a:lnTo>
                  <a:lnTo>
                    <a:pt x="4992" y="10776"/>
                  </a:lnTo>
                  <a:lnTo>
                    <a:pt x="5040" y="10489"/>
                  </a:lnTo>
                  <a:lnTo>
                    <a:pt x="5232" y="10249"/>
                  </a:lnTo>
                  <a:lnTo>
                    <a:pt x="5328" y="10153"/>
                  </a:lnTo>
                  <a:lnTo>
                    <a:pt x="5424" y="10106"/>
                  </a:lnTo>
                  <a:lnTo>
                    <a:pt x="5616" y="10106"/>
                  </a:lnTo>
                  <a:lnTo>
                    <a:pt x="5712" y="10058"/>
                  </a:lnTo>
                  <a:lnTo>
                    <a:pt x="6000" y="10106"/>
                  </a:lnTo>
                  <a:lnTo>
                    <a:pt x="6288" y="10249"/>
                  </a:lnTo>
                  <a:lnTo>
                    <a:pt x="9312" y="13314"/>
                  </a:lnTo>
                  <a:lnTo>
                    <a:pt x="15264" y="6705"/>
                  </a:lnTo>
                  <a:lnTo>
                    <a:pt x="15504" y="6561"/>
                  </a:lnTo>
                  <a:lnTo>
                    <a:pt x="15792" y="6418"/>
                  </a:lnTo>
                  <a:lnTo>
                    <a:pt x="16032" y="6514"/>
                  </a:lnTo>
                  <a:lnTo>
                    <a:pt x="16320" y="6657"/>
                  </a:lnTo>
                  <a:lnTo>
                    <a:pt x="16368" y="6753"/>
                  </a:lnTo>
                  <a:lnTo>
                    <a:pt x="16512" y="6897"/>
                  </a:lnTo>
                  <a:lnTo>
                    <a:pt x="16512" y="6992"/>
                  </a:lnTo>
                  <a:lnTo>
                    <a:pt x="16560" y="7136"/>
                  </a:lnTo>
                  <a:lnTo>
                    <a:pt x="16512" y="7424"/>
                  </a:lnTo>
                  <a:lnTo>
                    <a:pt x="16320" y="7663"/>
                  </a:lnTo>
                  <a:close/>
                  <a:moveTo>
                    <a:pt x="10752" y="0"/>
                  </a:moveTo>
                  <a:lnTo>
                    <a:pt x="9648" y="48"/>
                  </a:lnTo>
                  <a:lnTo>
                    <a:pt x="7536" y="431"/>
                  </a:lnTo>
                  <a:lnTo>
                    <a:pt x="6528" y="814"/>
                  </a:lnTo>
                  <a:lnTo>
                    <a:pt x="5616" y="1293"/>
                  </a:lnTo>
                  <a:lnTo>
                    <a:pt x="4704" y="1820"/>
                  </a:lnTo>
                  <a:lnTo>
                    <a:pt x="3888" y="2443"/>
                  </a:lnTo>
                  <a:lnTo>
                    <a:pt x="3168" y="3161"/>
                  </a:lnTo>
                  <a:lnTo>
                    <a:pt x="2448" y="3927"/>
                  </a:lnTo>
                  <a:lnTo>
                    <a:pt x="1824" y="4789"/>
                  </a:lnTo>
                  <a:lnTo>
                    <a:pt x="1248" y="5651"/>
                  </a:lnTo>
                  <a:lnTo>
                    <a:pt x="816" y="6609"/>
                  </a:lnTo>
                  <a:lnTo>
                    <a:pt x="432" y="7615"/>
                  </a:lnTo>
                  <a:lnTo>
                    <a:pt x="192" y="8621"/>
                  </a:lnTo>
                  <a:lnTo>
                    <a:pt x="48" y="9675"/>
                  </a:lnTo>
                  <a:lnTo>
                    <a:pt x="0" y="10776"/>
                  </a:lnTo>
                  <a:lnTo>
                    <a:pt x="48" y="11878"/>
                  </a:lnTo>
                  <a:lnTo>
                    <a:pt x="192" y="12931"/>
                  </a:lnTo>
                  <a:lnTo>
                    <a:pt x="432" y="13985"/>
                  </a:lnTo>
                  <a:lnTo>
                    <a:pt x="816" y="14991"/>
                  </a:lnTo>
                  <a:lnTo>
                    <a:pt x="1248" y="15901"/>
                  </a:lnTo>
                  <a:lnTo>
                    <a:pt x="1824" y="16811"/>
                  </a:lnTo>
                  <a:lnTo>
                    <a:pt x="2448" y="17625"/>
                  </a:lnTo>
                  <a:lnTo>
                    <a:pt x="3168" y="18439"/>
                  </a:lnTo>
                  <a:lnTo>
                    <a:pt x="3888" y="19062"/>
                  </a:lnTo>
                  <a:lnTo>
                    <a:pt x="4704" y="19732"/>
                  </a:lnTo>
                  <a:lnTo>
                    <a:pt x="5616" y="20259"/>
                  </a:lnTo>
                  <a:lnTo>
                    <a:pt x="6528" y="20738"/>
                  </a:lnTo>
                  <a:lnTo>
                    <a:pt x="7536" y="21073"/>
                  </a:lnTo>
                  <a:lnTo>
                    <a:pt x="8592" y="21361"/>
                  </a:lnTo>
                  <a:lnTo>
                    <a:pt x="9648" y="21504"/>
                  </a:lnTo>
                  <a:lnTo>
                    <a:pt x="10752" y="21600"/>
                  </a:lnTo>
                  <a:lnTo>
                    <a:pt x="11904" y="21504"/>
                  </a:lnTo>
                  <a:lnTo>
                    <a:pt x="12960" y="21361"/>
                  </a:lnTo>
                  <a:lnTo>
                    <a:pt x="14016" y="21073"/>
                  </a:lnTo>
                  <a:lnTo>
                    <a:pt x="14976" y="20690"/>
                  </a:lnTo>
                  <a:lnTo>
                    <a:pt x="15936" y="20259"/>
                  </a:lnTo>
                  <a:lnTo>
                    <a:pt x="16848" y="19732"/>
                  </a:lnTo>
                  <a:lnTo>
                    <a:pt x="17664" y="19062"/>
                  </a:lnTo>
                  <a:lnTo>
                    <a:pt x="18432" y="18439"/>
                  </a:lnTo>
                  <a:lnTo>
                    <a:pt x="19104" y="17625"/>
                  </a:lnTo>
                  <a:lnTo>
                    <a:pt x="19728" y="16811"/>
                  </a:lnTo>
                  <a:lnTo>
                    <a:pt x="20256" y="15901"/>
                  </a:lnTo>
                  <a:lnTo>
                    <a:pt x="20736" y="14991"/>
                  </a:lnTo>
                  <a:lnTo>
                    <a:pt x="21120" y="13985"/>
                  </a:lnTo>
                  <a:lnTo>
                    <a:pt x="21408" y="12931"/>
                  </a:lnTo>
                  <a:lnTo>
                    <a:pt x="21552" y="11878"/>
                  </a:lnTo>
                  <a:lnTo>
                    <a:pt x="21600" y="10776"/>
                  </a:lnTo>
                  <a:lnTo>
                    <a:pt x="21552" y="9675"/>
                  </a:lnTo>
                  <a:lnTo>
                    <a:pt x="21408" y="8621"/>
                  </a:lnTo>
                  <a:lnTo>
                    <a:pt x="21120" y="7567"/>
                  </a:lnTo>
                  <a:lnTo>
                    <a:pt x="20736" y="6609"/>
                  </a:lnTo>
                  <a:lnTo>
                    <a:pt x="20256" y="5651"/>
                  </a:lnTo>
                  <a:lnTo>
                    <a:pt x="19728" y="4789"/>
                  </a:lnTo>
                  <a:lnTo>
                    <a:pt x="19104" y="3927"/>
                  </a:lnTo>
                  <a:lnTo>
                    <a:pt x="18432" y="3161"/>
                  </a:lnTo>
                  <a:lnTo>
                    <a:pt x="17664" y="2443"/>
                  </a:lnTo>
                  <a:lnTo>
                    <a:pt x="16848" y="1820"/>
                  </a:lnTo>
                  <a:lnTo>
                    <a:pt x="15936" y="1293"/>
                  </a:lnTo>
                  <a:lnTo>
                    <a:pt x="14976" y="814"/>
                  </a:lnTo>
                  <a:lnTo>
                    <a:pt x="14016" y="479"/>
                  </a:lnTo>
                  <a:lnTo>
                    <a:pt x="12960" y="239"/>
                  </a:lnTo>
                  <a:lnTo>
                    <a:pt x="11904" y="48"/>
                  </a:lnTo>
                  <a:lnTo>
                    <a:pt x="10752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600" name="Group 32"/>
          <p:cNvGrpSpPr/>
          <p:nvPr/>
        </p:nvGrpSpPr>
        <p:grpSpPr>
          <a:xfrm>
            <a:off x="3679666" y="2152157"/>
            <a:ext cx="287339" cy="282576"/>
            <a:chOff x="0" y="0"/>
            <a:chExt cx="287337" cy="282575"/>
          </a:xfrm>
          <a:solidFill>
            <a:srgbClr val="9AB7D2"/>
          </a:solidFill>
        </p:grpSpPr>
        <p:sp>
          <p:nvSpPr>
            <p:cNvPr id="2595" name="Freeform 4830"/>
            <p:cNvSpPr/>
            <p:nvPr/>
          </p:nvSpPr>
          <p:spPr>
            <a:xfrm>
              <a:off x="0" y="57150"/>
              <a:ext cx="247651" cy="142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441"/>
                  </a:moveTo>
                  <a:lnTo>
                    <a:pt x="21600" y="0"/>
                  </a:lnTo>
                  <a:lnTo>
                    <a:pt x="0" y="0"/>
                  </a:lnTo>
                  <a:lnTo>
                    <a:pt x="0" y="17290"/>
                  </a:lnTo>
                  <a:lnTo>
                    <a:pt x="55" y="17673"/>
                  </a:lnTo>
                  <a:lnTo>
                    <a:pt x="83" y="18152"/>
                  </a:lnTo>
                  <a:lnTo>
                    <a:pt x="138" y="18583"/>
                  </a:lnTo>
                  <a:lnTo>
                    <a:pt x="249" y="18966"/>
                  </a:lnTo>
                  <a:lnTo>
                    <a:pt x="331" y="19349"/>
                  </a:lnTo>
                  <a:lnTo>
                    <a:pt x="470" y="19684"/>
                  </a:lnTo>
                  <a:lnTo>
                    <a:pt x="580" y="20020"/>
                  </a:lnTo>
                  <a:lnTo>
                    <a:pt x="746" y="20355"/>
                  </a:lnTo>
                  <a:lnTo>
                    <a:pt x="939" y="20642"/>
                  </a:lnTo>
                  <a:lnTo>
                    <a:pt x="1132" y="20882"/>
                  </a:lnTo>
                  <a:lnTo>
                    <a:pt x="1326" y="21073"/>
                  </a:lnTo>
                  <a:lnTo>
                    <a:pt x="1547" y="21265"/>
                  </a:lnTo>
                  <a:lnTo>
                    <a:pt x="1768" y="21408"/>
                  </a:lnTo>
                  <a:lnTo>
                    <a:pt x="2265" y="21600"/>
                  </a:lnTo>
                  <a:lnTo>
                    <a:pt x="15137" y="21600"/>
                  </a:lnTo>
                  <a:lnTo>
                    <a:pt x="21600" y="10441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96" name="Freeform 4831"/>
            <p:cNvSpPr/>
            <p:nvPr/>
          </p:nvSpPr>
          <p:spPr>
            <a:xfrm>
              <a:off x="0" y="-1"/>
              <a:ext cx="247651" cy="47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342" y="17251"/>
                  </a:moveTo>
                  <a:lnTo>
                    <a:pt x="8176" y="17251"/>
                  </a:lnTo>
                  <a:lnTo>
                    <a:pt x="8010" y="16961"/>
                  </a:lnTo>
                  <a:lnTo>
                    <a:pt x="7845" y="16526"/>
                  </a:lnTo>
                  <a:lnTo>
                    <a:pt x="7734" y="16091"/>
                  </a:lnTo>
                  <a:lnTo>
                    <a:pt x="7624" y="15366"/>
                  </a:lnTo>
                  <a:lnTo>
                    <a:pt x="7513" y="13917"/>
                  </a:lnTo>
                  <a:lnTo>
                    <a:pt x="7513" y="12032"/>
                  </a:lnTo>
                  <a:lnTo>
                    <a:pt x="7568" y="11162"/>
                  </a:lnTo>
                  <a:lnTo>
                    <a:pt x="7624" y="10583"/>
                  </a:lnTo>
                  <a:lnTo>
                    <a:pt x="7734" y="9858"/>
                  </a:lnTo>
                  <a:lnTo>
                    <a:pt x="7845" y="9278"/>
                  </a:lnTo>
                  <a:lnTo>
                    <a:pt x="8176" y="8698"/>
                  </a:lnTo>
                  <a:lnTo>
                    <a:pt x="8480" y="8698"/>
                  </a:lnTo>
                  <a:lnTo>
                    <a:pt x="8646" y="8988"/>
                  </a:lnTo>
                  <a:lnTo>
                    <a:pt x="8784" y="9278"/>
                  </a:lnTo>
                  <a:lnTo>
                    <a:pt x="8894" y="9858"/>
                  </a:lnTo>
                  <a:lnTo>
                    <a:pt x="9005" y="10583"/>
                  </a:lnTo>
                  <a:lnTo>
                    <a:pt x="9087" y="11162"/>
                  </a:lnTo>
                  <a:lnTo>
                    <a:pt x="9143" y="12032"/>
                  </a:lnTo>
                  <a:lnTo>
                    <a:pt x="9170" y="13047"/>
                  </a:lnTo>
                  <a:lnTo>
                    <a:pt x="9143" y="13917"/>
                  </a:lnTo>
                  <a:lnTo>
                    <a:pt x="9087" y="14642"/>
                  </a:lnTo>
                  <a:lnTo>
                    <a:pt x="9005" y="15366"/>
                  </a:lnTo>
                  <a:lnTo>
                    <a:pt x="8894" y="16091"/>
                  </a:lnTo>
                  <a:lnTo>
                    <a:pt x="8784" y="16526"/>
                  </a:lnTo>
                  <a:lnTo>
                    <a:pt x="8646" y="16961"/>
                  </a:lnTo>
                  <a:lnTo>
                    <a:pt x="8480" y="17251"/>
                  </a:lnTo>
                  <a:lnTo>
                    <a:pt x="8342" y="17251"/>
                  </a:lnTo>
                  <a:close/>
                  <a:moveTo>
                    <a:pt x="5828" y="17251"/>
                  </a:moveTo>
                  <a:lnTo>
                    <a:pt x="5662" y="17251"/>
                  </a:lnTo>
                  <a:lnTo>
                    <a:pt x="5524" y="16961"/>
                  </a:lnTo>
                  <a:lnTo>
                    <a:pt x="5359" y="16526"/>
                  </a:lnTo>
                  <a:lnTo>
                    <a:pt x="5248" y="16091"/>
                  </a:lnTo>
                  <a:lnTo>
                    <a:pt x="5138" y="15366"/>
                  </a:lnTo>
                  <a:lnTo>
                    <a:pt x="5055" y="14642"/>
                  </a:lnTo>
                  <a:lnTo>
                    <a:pt x="5027" y="13917"/>
                  </a:lnTo>
                  <a:lnTo>
                    <a:pt x="4999" y="13047"/>
                  </a:lnTo>
                  <a:lnTo>
                    <a:pt x="5027" y="12032"/>
                  </a:lnTo>
                  <a:lnTo>
                    <a:pt x="5055" y="11162"/>
                  </a:lnTo>
                  <a:lnTo>
                    <a:pt x="5138" y="10583"/>
                  </a:lnTo>
                  <a:lnTo>
                    <a:pt x="5248" y="9858"/>
                  </a:lnTo>
                  <a:lnTo>
                    <a:pt x="5359" y="9278"/>
                  </a:lnTo>
                  <a:lnTo>
                    <a:pt x="5524" y="8988"/>
                  </a:lnTo>
                  <a:lnTo>
                    <a:pt x="5662" y="8698"/>
                  </a:lnTo>
                  <a:lnTo>
                    <a:pt x="5994" y="8698"/>
                  </a:lnTo>
                  <a:lnTo>
                    <a:pt x="6160" y="8988"/>
                  </a:lnTo>
                  <a:lnTo>
                    <a:pt x="6298" y="9278"/>
                  </a:lnTo>
                  <a:lnTo>
                    <a:pt x="6408" y="9858"/>
                  </a:lnTo>
                  <a:lnTo>
                    <a:pt x="6519" y="10583"/>
                  </a:lnTo>
                  <a:lnTo>
                    <a:pt x="6602" y="11162"/>
                  </a:lnTo>
                  <a:lnTo>
                    <a:pt x="6629" y="12032"/>
                  </a:lnTo>
                  <a:lnTo>
                    <a:pt x="6657" y="13047"/>
                  </a:lnTo>
                  <a:lnTo>
                    <a:pt x="6629" y="13917"/>
                  </a:lnTo>
                  <a:lnTo>
                    <a:pt x="6602" y="14642"/>
                  </a:lnTo>
                  <a:lnTo>
                    <a:pt x="6519" y="15366"/>
                  </a:lnTo>
                  <a:lnTo>
                    <a:pt x="6408" y="16091"/>
                  </a:lnTo>
                  <a:lnTo>
                    <a:pt x="6298" y="16526"/>
                  </a:lnTo>
                  <a:lnTo>
                    <a:pt x="6160" y="16961"/>
                  </a:lnTo>
                  <a:lnTo>
                    <a:pt x="5994" y="17251"/>
                  </a:lnTo>
                  <a:lnTo>
                    <a:pt x="5828" y="17251"/>
                  </a:lnTo>
                  <a:close/>
                  <a:moveTo>
                    <a:pt x="3342" y="17251"/>
                  </a:moveTo>
                  <a:lnTo>
                    <a:pt x="3176" y="17251"/>
                  </a:lnTo>
                  <a:lnTo>
                    <a:pt x="3011" y="16961"/>
                  </a:lnTo>
                  <a:lnTo>
                    <a:pt x="2900" y="16526"/>
                  </a:lnTo>
                  <a:lnTo>
                    <a:pt x="2762" y="16091"/>
                  </a:lnTo>
                  <a:lnTo>
                    <a:pt x="2679" y="15366"/>
                  </a:lnTo>
                  <a:lnTo>
                    <a:pt x="2569" y="14642"/>
                  </a:lnTo>
                  <a:lnTo>
                    <a:pt x="2541" y="13917"/>
                  </a:lnTo>
                  <a:lnTo>
                    <a:pt x="2514" y="13047"/>
                  </a:lnTo>
                  <a:lnTo>
                    <a:pt x="2541" y="12032"/>
                  </a:lnTo>
                  <a:lnTo>
                    <a:pt x="2569" y="11162"/>
                  </a:lnTo>
                  <a:lnTo>
                    <a:pt x="2679" y="10583"/>
                  </a:lnTo>
                  <a:lnTo>
                    <a:pt x="2762" y="9858"/>
                  </a:lnTo>
                  <a:lnTo>
                    <a:pt x="2900" y="9278"/>
                  </a:lnTo>
                  <a:lnTo>
                    <a:pt x="3011" y="8988"/>
                  </a:lnTo>
                  <a:lnTo>
                    <a:pt x="3176" y="8698"/>
                  </a:lnTo>
                  <a:lnTo>
                    <a:pt x="3508" y="8698"/>
                  </a:lnTo>
                  <a:lnTo>
                    <a:pt x="3674" y="8988"/>
                  </a:lnTo>
                  <a:lnTo>
                    <a:pt x="3812" y="9278"/>
                  </a:lnTo>
                  <a:lnTo>
                    <a:pt x="3922" y="9858"/>
                  </a:lnTo>
                  <a:lnTo>
                    <a:pt x="4033" y="10583"/>
                  </a:lnTo>
                  <a:lnTo>
                    <a:pt x="4116" y="11162"/>
                  </a:lnTo>
                  <a:lnTo>
                    <a:pt x="4171" y="12032"/>
                  </a:lnTo>
                  <a:lnTo>
                    <a:pt x="4171" y="13917"/>
                  </a:lnTo>
                  <a:lnTo>
                    <a:pt x="4116" y="14642"/>
                  </a:lnTo>
                  <a:lnTo>
                    <a:pt x="4033" y="15366"/>
                  </a:lnTo>
                  <a:lnTo>
                    <a:pt x="3922" y="16091"/>
                  </a:lnTo>
                  <a:lnTo>
                    <a:pt x="3812" y="16526"/>
                  </a:lnTo>
                  <a:lnTo>
                    <a:pt x="3674" y="16961"/>
                  </a:lnTo>
                  <a:lnTo>
                    <a:pt x="3508" y="17251"/>
                  </a:lnTo>
                  <a:lnTo>
                    <a:pt x="3342" y="17251"/>
                  </a:lnTo>
                  <a:close/>
                  <a:moveTo>
                    <a:pt x="21600" y="13047"/>
                  </a:moveTo>
                  <a:lnTo>
                    <a:pt x="21572" y="11742"/>
                  </a:lnTo>
                  <a:lnTo>
                    <a:pt x="21545" y="10293"/>
                  </a:lnTo>
                  <a:lnTo>
                    <a:pt x="21490" y="8988"/>
                  </a:lnTo>
                  <a:lnTo>
                    <a:pt x="21407" y="7828"/>
                  </a:lnTo>
                  <a:lnTo>
                    <a:pt x="21296" y="6668"/>
                  </a:lnTo>
                  <a:lnTo>
                    <a:pt x="21020" y="4639"/>
                  </a:lnTo>
                  <a:lnTo>
                    <a:pt x="20882" y="3769"/>
                  </a:lnTo>
                  <a:lnTo>
                    <a:pt x="20688" y="2754"/>
                  </a:lnTo>
                  <a:lnTo>
                    <a:pt x="20495" y="2174"/>
                  </a:lnTo>
                  <a:lnTo>
                    <a:pt x="20302" y="1450"/>
                  </a:lnTo>
                  <a:lnTo>
                    <a:pt x="20081" y="870"/>
                  </a:lnTo>
                  <a:lnTo>
                    <a:pt x="19860" y="435"/>
                  </a:lnTo>
                  <a:lnTo>
                    <a:pt x="19639" y="145"/>
                  </a:lnTo>
                  <a:lnTo>
                    <a:pt x="19363" y="0"/>
                  </a:lnTo>
                  <a:lnTo>
                    <a:pt x="2265" y="0"/>
                  </a:lnTo>
                  <a:lnTo>
                    <a:pt x="2016" y="145"/>
                  </a:lnTo>
                  <a:lnTo>
                    <a:pt x="1768" y="435"/>
                  </a:lnTo>
                  <a:lnTo>
                    <a:pt x="1547" y="870"/>
                  </a:lnTo>
                  <a:lnTo>
                    <a:pt x="1326" y="1450"/>
                  </a:lnTo>
                  <a:lnTo>
                    <a:pt x="1132" y="2174"/>
                  </a:lnTo>
                  <a:lnTo>
                    <a:pt x="939" y="2754"/>
                  </a:lnTo>
                  <a:lnTo>
                    <a:pt x="580" y="4639"/>
                  </a:lnTo>
                  <a:lnTo>
                    <a:pt x="470" y="5654"/>
                  </a:lnTo>
                  <a:lnTo>
                    <a:pt x="331" y="6668"/>
                  </a:lnTo>
                  <a:lnTo>
                    <a:pt x="249" y="7828"/>
                  </a:lnTo>
                  <a:lnTo>
                    <a:pt x="138" y="8988"/>
                  </a:lnTo>
                  <a:lnTo>
                    <a:pt x="83" y="10293"/>
                  </a:lnTo>
                  <a:lnTo>
                    <a:pt x="55" y="11742"/>
                  </a:lnTo>
                  <a:lnTo>
                    <a:pt x="0" y="13047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1304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97" name="Freeform 4832"/>
            <p:cNvSpPr/>
            <p:nvPr/>
          </p:nvSpPr>
          <p:spPr>
            <a:xfrm>
              <a:off x="158750" y="168275"/>
              <a:ext cx="96839" cy="952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3627"/>
                  </a:moveTo>
                  <a:lnTo>
                    <a:pt x="8626" y="21600"/>
                  </a:lnTo>
                  <a:lnTo>
                    <a:pt x="21600" y="8408"/>
                  </a:lnTo>
                  <a:lnTo>
                    <a:pt x="13402" y="0"/>
                  </a:lnTo>
                  <a:lnTo>
                    <a:pt x="0" y="1362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98" name="Freeform 4833"/>
            <p:cNvSpPr/>
            <p:nvPr/>
          </p:nvSpPr>
          <p:spPr>
            <a:xfrm>
              <a:off x="141288" y="238125"/>
              <a:ext cx="49214" cy="44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15000"/>
                  </a:lnTo>
                  <a:lnTo>
                    <a:pt x="5891" y="0"/>
                  </a:lnTo>
                  <a:lnTo>
                    <a:pt x="0" y="2160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599" name="Freeform 4834"/>
            <p:cNvSpPr/>
            <p:nvPr/>
          </p:nvSpPr>
          <p:spPr>
            <a:xfrm>
              <a:off x="225425" y="138112"/>
              <a:ext cx="61914" cy="603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573" y="0"/>
                  </a:moveTo>
                  <a:lnTo>
                    <a:pt x="0" y="8618"/>
                  </a:lnTo>
                  <a:lnTo>
                    <a:pt x="12804" y="21600"/>
                  </a:lnTo>
                  <a:lnTo>
                    <a:pt x="21600" y="12870"/>
                  </a:lnTo>
                  <a:lnTo>
                    <a:pt x="8573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604" name="Group 38"/>
          <p:cNvGrpSpPr/>
          <p:nvPr/>
        </p:nvGrpSpPr>
        <p:grpSpPr>
          <a:xfrm>
            <a:off x="5953124" y="2150570"/>
            <a:ext cx="285751" cy="285751"/>
            <a:chOff x="0" y="0"/>
            <a:chExt cx="285750" cy="285750"/>
          </a:xfrm>
          <a:solidFill>
            <a:srgbClr val="9AB7D2"/>
          </a:solidFill>
        </p:grpSpPr>
        <p:sp>
          <p:nvSpPr>
            <p:cNvPr id="2601" name="Freeform 4845"/>
            <p:cNvSpPr/>
            <p:nvPr/>
          </p:nvSpPr>
          <p:spPr>
            <a:xfrm>
              <a:off x="-1" y="57150"/>
              <a:ext cx="247651" cy="142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62" y="8669"/>
                  </a:moveTo>
                  <a:lnTo>
                    <a:pt x="18360" y="8669"/>
                  </a:lnTo>
                  <a:lnTo>
                    <a:pt x="18858" y="8765"/>
                  </a:lnTo>
                  <a:lnTo>
                    <a:pt x="19329" y="8860"/>
                  </a:lnTo>
                  <a:lnTo>
                    <a:pt x="19800" y="9100"/>
                  </a:lnTo>
                  <a:lnTo>
                    <a:pt x="20298" y="9339"/>
                  </a:lnTo>
                  <a:lnTo>
                    <a:pt x="20742" y="9579"/>
                  </a:lnTo>
                  <a:lnTo>
                    <a:pt x="21185" y="9914"/>
                  </a:lnTo>
                  <a:lnTo>
                    <a:pt x="21600" y="10249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17673"/>
                  </a:lnTo>
                  <a:lnTo>
                    <a:pt x="28" y="18152"/>
                  </a:lnTo>
                  <a:lnTo>
                    <a:pt x="83" y="18583"/>
                  </a:lnTo>
                  <a:lnTo>
                    <a:pt x="194" y="18966"/>
                  </a:lnTo>
                  <a:lnTo>
                    <a:pt x="277" y="19349"/>
                  </a:lnTo>
                  <a:lnTo>
                    <a:pt x="415" y="19684"/>
                  </a:lnTo>
                  <a:lnTo>
                    <a:pt x="526" y="20020"/>
                  </a:lnTo>
                  <a:lnTo>
                    <a:pt x="692" y="20355"/>
                  </a:lnTo>
                  <a:lnTo>
                    <a:pt x="886" y="20642"/>
                  </a:lnTo>
                  <a:lnTo>
                    <a:pt x="1080" y="20882"/>
                  </a:lnTo>
                  <a:lnTo>
                    <a:pt x="1274" y="21073"/>
                  </a:lnTo>
                  <a:lnTo>
                    <a:pt x="1495" y="21265"/>
                  </a:lnTo>
                  <a:lnTo>
                    <a:pt x="1717" y="21408"/>
                  </a:lnTo>
                  <a:lnTo>
                    <a:pt x="2215" y="21600"/>
                  </a:lnTo>
                  <a:lnTo>
                    <a:pt x="9969" y="21600"/>
                  </a:lnTo>
                  <a:lnTo>
                    <a:pt x="9997" y="20929"/>
                  </a:lnTo>
                  <a:lnTo>
                    <a:pt x="10052" y="20259"/>
                  </a:lnTo>
                  <a:lnTo>
                    <a:pt x="10135" y="19636"/>
                  </a:lnTo>
                  <a:lnTo>
                    <a:pt x="10218" y="18966"/>
                  </a:lnTo>
                  <a:lnTo>
                    <a:pt x="10329" y="18343"/>
                  </a:lnTo>
                  <a:lnTo>
                    <a:pt x="10412" y="17769"/>
                  </a:lnTo>
                  <a:lnTo>
                    <a:pt x="10578" y="17146"/>
                  </a:lnTo>
                  <a:lnTo>
                    <a:pt x="10689" y="16523"/>
                  </a:lnTo>
                  <a:lnTo>
                    <a:pt x="10855" y="15996"/>
                  </a:lnTo>
                  <a:lnTo>
                    <a:pt x="11243" y="14847"/>
                  </a:lnTo>
                  <a:lnTo>
                    <a:pt x="11437" y="14320"/>
                  </a:lnTo>
                  <a:lnTo>
                    <a:pt x="11658" y="13793"/>
                  </a:lnTo>
                  <a:lnTo>
                    <a:pt x="11908" y="13362"/>
                  </a:lnTo>
                  <a:lnTo>
                    <a:pt x="12157" y="12883"/>
                  </a:lnTo>
                  <a:lnTo>
                    <a:pt x="12683" y="11973"/>
                  </a:lnTo>
                  <a:lnTo>
                    <a:pt x="12988" y="11590"/>
                  </a:lnTo>
                  <a:lnTo>
                    <a:pt x="13265" y="11207"/>
                  </a:lnTo>
                  <a:lnTo>
                    <a:pt x="13874" y="10537"/>
                  </a:lnTo>
                  <a:lnTo>
                    <a:pt x="14206" y="10201"/>
                  </a:lnTo>
                  <a:lnTo>
                    <a:pt x="14538" y="9914"/>
                  </a:lnTo>
                  <a:lnTo>
                    <a:pt x="14871" y="9675"/>
                  </a:lnTo>
                  <a:lnTo>
                    <a:pt x="15591" y="9196"/>
                  </a:lnTo>
                  <a:lnTo>
                    <a:pt x="15951" y="9052"/>
                  </a:lnTo>
                  <a:lnTo>
                    <a:pt x="16311" y="8956"/>
                  </a:lnTo>
                  <a:lnTo>
                    <a:pt x="16698" y="8812"/>
                  </a:lnTo>
                  <a:lnTo>
                    <a:pt x="17086" y="8717"/>
                  </a:lnTo>
                  <a:lnTo>
                    <a:pt x="17474" y="8669"/>
                  </a:lnTo>
                  <a:lnTo>
                    <a:pt x="17862" y="8669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602" name="Freeform 4846"/>
            <p:cNvSpPr/>
            <p:nvPr/>
          </p:nvSpPr>
          <p:spPr>
            <a:xfrm>
              <a:off x="-1" y="-1"/>
              <a:ext cx="247651" cy="47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308" y="17251"/>
                  </a:moveTo>
                  <a:lnTo>
                    <a:pt x="8142" y="17251"/>
                  </a:lnTo>
                  <a:lnTo>
                    <a:pt x="7975" y="16961"/>
                  </a:lnTo>
                  <a:lnTo>
                    <a:pt x="7809" y="16526"/>
                  </a:lnTo>
                  <a:lnTo>
                    <a:pt x="7588" y="15366"/>
                  </a:lnTo>
                  <a:lnTo>
                    <a:pt x="7532" y="14642"/>
                  </a:lnTo>
                  <a:lnTo>
                    <a:pt x="7449" y="13917"/>
                  </a:lnTo>
                  <a:lnTo>
                    <a:pt x="7449" y="12032"/>
                  </a:lnTo>
                  <a:lnTo>
                    <a:pt x="7588" y="10583"/>
                  </a:lnTo>
                  <a:lnTo>
                    <a:pt x="7726" y="9858"/>
                  </a:lnTo>
                  <a:lnTo>
                    <a:pt x="7809" y="9278"/>
                  </a:lnTo>
                  <a:lnTo>
                    <a:pt x="8142" y="8698"/>
                  </a:lnTo>
                  <a:lnTo>
                    <a:pt x="8446" y="8698"/>
                  </a:lnTo>
                  <a:lnTo>
                    <a:pt x="8612" y="8988"/>
                  </a:lnTo>
                  <a:lnTo>
                    <a:pt x="8751" y="9278"/>
                  </a:lnTo>
                  <a:lnTo>
                    <a:pt x="8862" y="9858"/>
                  </a:lnTo>
                  <a:lnTo>
                    <a:pt x="8972" y="10583"/>
                  </a:lnTo>
                  <a:lnTo>
                    <a:pt x="9055" y="11162"/>
                  </a:lnTo>
                  <a:lnTo>
                    <a:pt x="9111" y="12032"/>
                  </a:lnTo>
                  <a:lnTo>
                    <a:pt x="9138" y="13047"/>
                  </a:lnTo>
                  <a:lnTo>
                    <a:pt x="9111" y="13917"/>
                  </a:lnTo>
                  <a:lnTo>
                    <a:pt x="9055" y="14642"/>
                  </a:lnTo>
                  <a:lnTo>
                    <a:pt x="8972" y="15366"/>
                  </a:lnTo>
                  <a:lnTo>
                    <a:pt x="8862" y="16091"/>
                  </a:lnTo>
                  <a:lnTo>
                    <a:pt x="8751" y="16526"/>
                  </a:lnTo>
                  <a:lnTo>
                    <a:pt x="8612" y="16961"/>
                  </a:lnTo>
                  <a:lnTo>
                    <a:pt x="8446" y="17251"/>
                  </a:lnTo>
                  <a:lnTo>
                    <a:pt x="8308" y="17251"/>
                  </a:lnTo>
                  <a:close/>
                  <a:moveTo>
                    <a:pt x="5788" y="17251"/>
                  </a:moveTo>
                  <a:lnTo>
                    <a:pt x="5622" y="17251"/>
                  </a:lnTo>
                  <a:lnTo>
                    <a:pt x="5483" y="16961"/>
                  </a:lnTo>
                  <a:lnTo>
                    <a:pt x="5206" y="16091"/>
                  </a:lnTo>
                  <a:lnTo>
                    <a:pt x="5123" y="15366"/>
                  </a:lnTo>
                  <a:lnTo>
                    <a:pt x="5012" y="14642"/>
                  </a:lnTo>
                  <a:lnTo>
                    <a:pt x="4985" y="13917"/>
                  </a:lnTo>
                  <a:lnTo>
                    <a:pt x="4957" y="13047"/>
                  </a:lnTo>
                  <a:lnTo>
                    <a:pt x="4985" y="12032"/>
                  </a:lnTo>
                  <a:lnTo>
                    <a:pt x="5012" y="11162"/>
                  </a:lnTo>
                  <a:lnTo>
                    <a:pt x="5123" y="10583"/>
                  </a:lnTo>
                  <a:lnTo>
                    <a:pt x="5206" y="9858"/>
                  </a:lnTo>
                  <a:lnTo>
                    <a:pt x="5345" y="9278"/>
                  </a:lnTo>
                  <a:lnTo>
                    <a:pt x="5622" y="8698"/>
                  </a:lnTo>
                  <a:lnTo>
                    <a:pt x="5954" y="8698"/>
                  </a:lnTo>
                  <a:lnTo>
                    <a:pt x="6286" y="9278"/>
                  </a:lnTo>
                  <a:lnTo>
                    <a:pt x="6369" y="9858"/>
                  </a:lnTo>
                  <a:lnTo>
                    <a:pt x="6508" y="10583"/>
                  </a:lnTo>
                  <a:lnTo>
                    <a:pt x="6563" y="11162"/>
                  </a:lnTo>
                  <a:lnTo>
                    <a:pt x="6591" y="12032"/>
                  </a:lnTo>
                  <a:lnTo>
                    <a:pt x="6618" y="13047"/>
                  </a:lnTo>
                  <a:lnTo>
                    <a:pt x="6591" y="13917"/>
                  </a:lnTo>
                  <a:lnTo>
                    <a:pt x="6563" y="14642"/>
                  </a:lnTo>
                  <a:lnTo>
                    <a:pt x="6508" y="15366"/>
                  </a:lnTo>
                  <a:lnTo>
                    <a:pt x="6286" y="16526"/>
                  </a:lnTo>
                  <a:lnTo>
                    <a:pt x="6120" y="16961"/>
                  </a:lnTo>
                  <a:lnTo>
                    <a:pt x="5954" y="17251"/>
                  </a:lnTo>
                  <a:lnTo>
                    <a:pt x="5788" y="17251"/>
                  </a:lnTo>
                  <a:close/>
                  <a:moveTo>
                    <a:pt x="3295" y="17251"/>
                  </a:moveTo>
                  <a:lnTo>
                    <a:pt x="3129" y="17251"/>
                  </a:lnTo>
                  <a:lnTo>
                    <a:pt x="2963" y="16961"/>
                  </a:lnTo>
                  <a:lnTo>
                    <a:pt x="2852" y="16526"/>
                  </a:lnTo>
                  <a:lnTo>
                    <a:pt x="2714" y="16091"/>
                  </a:lnTo>
                  <a:lnTo>
                    <a:pt x="2631" y="15366"/>
                  </a:lnTo>
                  <a:lnTo>
                    <a:pt x="2520" y="14642"/>
                  </a:lnTo>
                  <a:lnTo>
                    <a:pt x="2492" y="13917"/>
                  </a:lnTo>
                  <a:lnTo>
                    <a:pt x="2465" y="13047"/>
                  </a:lnTo>
                  <a:lnTo>
                    <a:pt x="2492" y="12032"/>
                  </a:lnTo>
                  <a:lnTo>
                    <a:pt x="2520" y="11162"/>
                  </a:lnTo>
                  <a:lnTo>
                    <a:pt x="2631" y="10583"/>
                  </a:lnTo>
                  <a:lnTo>
                    <a:pt x="2714" y="9858"/>
                  </a:lnTo>
                  <a:lnTo>
                    <a:pt x="2852" y="9278"/>
                  </a:lnTo>
                  <a:lnTo>
                    <a:pt x="2963" y="8988"/>
                  </a:lnTo>
                  <a:lnTo>
                    <a:pt x="3129" y="8698"/>
                  </a:lnTo>
                  <a:lnTo>
                    <a:pt x="3462" y="8698"/>
                  </a:lnTo>
                  <a:lnTo>
                    <a:pt x="3600" y="8988"/>
                  </a:lnTo>
                  <a:lnTo>
                    <a:pt x="3766" y="9278"/>
                  </a:lnTo>
                  <a:lnTo>
                    <a:pt x="3905" y="9858"/>
                  </a:lnTo>
                  <a:lnTo>
                    <a:pt x="3988" y="10583"/>
                  </a:lnTo>
                  <a:lnTo>
                    <a:pt x="4071" y="11162"/>
                  </a:lnTo>
                  <a:lnTo>
                    <a:pt x="4126" y="12032"/>
                  </a:lnTo>
                  <a:lnTo>
                    <a:pt x="4126" y="13917"/>
                  </a:lnTo>
                  <a:lnTo>
                    <a:pt x="4071" y="14642"/>
                  </a:lnTo>
                  <a:lnTo>
                    <a:pt x="3905" y="16091"/>
                  </a:lnTo>
                  <a:lnTo>
                    <a:pt x="3766" y="16526"/>
                  </a:lnTo>
                  <a:lnTo>
                    <a:pt x="3600" y="16961"/>
                  </a:lnTo>
                  <a:lnTo>
                    <a:pt x="3462" y="17251"/>
                  </a:lnTo>
                  <a:lnTo>
                    <a:pt x="3295" y="17251"/>
                  </a:lnTo>
                  <a:close/>
                  <a:moveTo>
                    <a:pt x="21600" y="13047"/>
                  </a:moveTo>
                  <a:lnTo>
                    <a:pt x="21572" y="11742"/>
                  </a:lnTo>
                  <a:lnTo>
                    <a:pt x="21545" y="10293"/>
                  </a:lnTo>
                  <a:lnTo>
                    <a:pt x="21489" y="8988"/>
                  </a:lnTo>
                  <a:lnTo>
                    <a:pt x="21406" y="7828"/>
                  </a:lnTo>
                  <a:lnTo>
                    <a:pt x="21295" y="6668"/>
                  </a:lnTo>
                  <a:lnTo>
                    <a:pt x="21185" y="5654"/>
                  </a:lnTo>
                  <a:lnTo>
                    <a:pt x="21018" y="4639"/>
                  </a:lnTo>
                  <a:lnTo>
                    <a:pt x="20880" y="3769"/>
                  </a:lnTo>
                  <a:lnTo>
                    <a:pt x="20714" y="2754"/>
                  </a:lnTo>
                  <a:lnTo>
                    <a:pt x="20520" y="2174"/>
                  </a:lnTo>
                  <a:lnTo>
                    <a:pt x="20298" y="1450"/>
                  </a:lnTo>
                  <a:lnTo>
                    <a:pt x="20077" y="870"/>
                  </a:lnTo>
                  <a:lnTo>
                    <a:pt x="19855" y="435"/>
                  </a:lnTo>
                  <a:lnTo>
                    <a:pt x="19606" y="145"/>
                  </a:lnTo>
                  <a:lnTo>
                    <a:pt x="19357" y="0"/>
                  </a:lnTo>
                  <a:lnTo>
                    <a:pt x="2215" y="0"/>
                  </a:lnTo>
                  <a:lnTo>
                    <a:pt x="1966" y="145"/>
                  </a:lnTo>
                  <a:lnTo>
                    <a:pt x="1717" y="435"/>
                  </a:lnTo>
                  <a:lnTo>
                    <a:pt x="1495" y="870"/>
                  </a:lnTo>
                  <a:lnTo>
                    <a:pt x="1274" y="1450"/>
                  </a:lnTo>
                  <a:lnTo>
                    <a:pt x="1080" y="2174"/>
                  </a:lnTo>
                  <a:lnTo>
                    <a:pt x="886" y="2754"/>
                  </a:lnTo>
                  <a:lnTo>
                    <a:pt x="526" y="4639"/>
                  </a:lnTo>
                  <a:lnTo>
                    <a:pt x="415" y="5654"/>
                  </a:lnTo>
                  <a:lnTo>
                    <a:pt x="277" y="6668"/>
                  </a:lnTo>
                  <a:lnTo>
                    <a:pt x="194" y="7828"/>
                  </a:lnTo>
                  <a:lnTo>
                    <a:pt x="83" y="8988"/>
                  </a:lnTo>
                  <a:lnTo>
                    <a:pt x="28" y="10293"/>
                  </a:lnTo>
                  <a:lnTo>
                    <a:pt x="0" y="11742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1304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603" name="Freeform 4847"/>
            <p:cNvSpPr/>
            <p:nvPr/>
          </p:nvSpPr>
          <p:spPr>
            <a:xfrm>
              <a:off x="123825" y="123825"/>
              <a:ext cx="161925" cy="161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583" y="11413"/>
                  </a:moveTo>
                  <a:lnTo>
                    <a:pt x="10145" y="11413"/>
                  </a:lnTo>
                  <a:lnTo>
                    <a:pt x="10145" y="4438"/>
                  </a:lnTo>
                  <a:lnTo>
                    <a:pt x="10187" y="4185"/>
                  </a:lnTo>
                  <a:lnTo>
                    <a:pt x="10314" y="4016"/>
                  </a:lnTo>
                  <a:lnTo>
                    <a:pt x="10525" y="3847"/>
                  </a:lnTo>
                  <a:lnTo>
                    <a:pt x="10779" y="3804"/>
                  </a:lnTo>
                  <a:lnTo>
                    <a:pt x="11032" y="3847"/>
                  </a:lnTo>
                  <a:lnTo>
                    <a:pt x="11371" y="4185"/>
                  </a:lnTo>
                  <a:lnTo>
                    <a:pt x="11413" y="4438"/>
                  </a:lnTo>
                  <a:lnTo>
                    <a:pt x="11413" y="10145"/>
                  </a:lnTo>
                  <a:lnTo>
                    <a:pt x="14583" y="10145"/>
                  </a:lnTo>
                  <a:lnTo>
                    <a:pt x="14837" y="10187"/>
                  </a:lnTo>
                  <a:lnTo>
                    <a:pt x="15048" y="10314"/>
                  </a:lnTo>
                  <a:lnTo>
                    <a:pt x="15175" y="10525"/>
                  </a:lnTo>
                  <a:lnTo>
                    <a:pt x="15217" y="10779"/>
                  </a:lnTo>
                  <a:lnTo>
                    <a:pt x="15175" y="10990"/>
                  </a:lnTo>
                  <a:lnTo>
                    <a:pt x="15048" y="11244"/>
                  </a:lnTo>
                  <a:lnTo>
                    <a:pt x="14837" y="11371"/>
                  </a:lnTo>
                  <a:lnTo>
                    <a:pt x="14583" y="11413"/>
                  </a:lnTo>
                  <a:close/>
                  <a:moveTo>
                    <a:pt x="10779" y="0"/>
                  </a:moveTo>
                  <a:lnTo>
                    <a:pt x="10229" y="0"/>
                  </a:lnTo>
                  <a:lnTo>
                    <a:pt x="9680" y="42"/>
                  </a:lnTo>
                  <a:lnTo>
                    <a:pt x="9173" y="85"/>
                  </a:lnTo>
                  <a:lnTo>
                    <a:pt x="8623" y="169"/>
                  </a:lnTo>
                  <a:lnTo>
                    <a:pt x="8074" y="338"/>
                  </a:lnTo>
                  <a:lnTo>
                    <a:pt x="7566" y="465"/>
                  </a:lnTo>
                  <a:lnTo>
                    <a:pt x="7059" y="634"/>
                  </a:lnTo>
                  <a:lnTo>
                    <a:pt x="6552" y="845"/>
                  </a:lnTo>
                  <a:lnTo>
                    <a:pt x="5622" y="1310"/>
                  </a:lnTo>
                  <a:lnTo>
                    <a:pt x="5199" y="1564"/>
                  </a:lnTo>
                  <a:lnTo>
                    <a:pt x="4734" y="1860"/>
                  </a:lnTo>
                  <a:lnTo>
                    <a:pt x="4312" y="2156"/>
                  </a:lnTo>
                  <a:lnTo>
                    <a:pt x="3931" y="2452"/>
                  </a:lnTo>
                  <a:lnTo>
                    <a:pt x="3508" y="2790"/>
                  </a:lnTo>
                  <a:lnTo>
                    <a:pt x="2790" y="3508"/>
                  </a:lnTo>
                  <a:lnTo>
                    <a:pt x="2452" y="3889"/>
                  </a:lnTo>
                  <a:lnTo>
                    <a:pt x="2156" y="4354"/>
                  </a:lnTo>
                  <a:lnTo>
                    <a:pt x="1818" y="4734"/>
                  </a:lnTo>
                  <a:lnTo>
                    <a:pt x="1564" y="5199"/>
                  </a:lnTo>
                  <a:lnTo>
                    <a:pt x="1268" y="5622"/>
                  </a:lnTo>
                  <a:lnTo>
                    <a:pt x="1014" y="6129"/>
                  </a:lnTo>
                  <a:lnTo>
                    <a:pt x="845" y="6594"/>
                  </a:lnTo>
                  <a:lnTo>
                    <a:pt x="634" y="7101"/>
                  </a:lnTo>
                  <a:lnTo>
                    <a:pt x="507" y="7566"/>
                  </a:lnTo>
                  <a:lnTo>
                    <a:pt x="338" y="8074"/>
                  </a:lnTo>
                  <a:lnTo>
                    <a:pt x="211" y="8623"/>
                  </a:lnTo>
                  <a:lnTo>
                    <a:pt x="85" y="9130"/>
                  </a:lnTo>
                  <a:lnTo>
                    <a:pt x="0" y="10229"/>
                  </a:lnTo>
                  <a:lnTo>
                    <a:pt x="0" y="11371"/>
                  </a:lnTo>
                  <a:lnTo>
                    <a:pt x="42" y="11878"/>
                  </a:lnTo>
                  <a:lnTo>
                    <a:pt x="85" y="12427"/>
                  </a:lnTo>
                  <a:lnTo>
                    <a:pt x="211" y="12977"/>
                  </a:lnTo>
                  <a:lnTo>
                    <a:pt x="338" y="13442"/>
                  </a:lnTo>
                  <a:lnTo>
                    <a:pt x="507" y="13991"/>
                  </a:lnTo>
                  <a:lnTo>
                    <a:pt x="634" y="14499"/>
                  </a:lnTo>
                  <a:lnTo>
                    <a:pt x="845" y="14964"/>
                  </a:lnTo>
                  <a:lnTo>
                    <a:pt x="1014" y="15471"/>
                  </a:lnTo>
                  <a:lnTo>
                    <a:pt x="1268" y="15894"/>
                  </a:lnTo>
                  <a:lnTo>
                    <a:pt x="1564" y="16401"/>
                  </a:lnTo>
                  <a:lnTo>
                    <a:pt x="1818" y="16823"/>
                  </a:lnTo>
                  <a:lnTo>
                    <a:pt x="2156" y="17204"/>
                  </a:lnTo>
                  <a:lnTo>
                    <a:pt x="2452" y="17627"/>
                  </a:lnTo>
                  <a:lnTo>
                    <a:pt x="3128" y="18387"/>
                  </a:lnTo>
                  <a:lnTo>
                    <a:pt x="3508" y="18726"/>
                  </a:lnTo>
                  <a:lnTo>
                    <a:pt x="3931" y="19106"/>
                  </a:lnTo>
                  <a:lnTo>
                    <a:pt x="4312" y="19444"/>
                  </a:lnTo>
                  <a:lnTo>
                    <a:pt x="4734" y="19740"/>
                  </a:lnTo>
                  <a:lnTo>
                    <a:pt x="5199" y="20036"/>
                  </a:lnTo>
                  <a:lnTo>
                    <a:pt x="6552" y="20712"/>
                  </a:lnTo>
                  <a:lnTo>
                    <a:pt x="7059" y="20881"/>
                  </a:lnTo>
                  <a:lnTo>
                    <a:pt x="7566" y="21093"/>
                  </a:lnTo>
                  <a:lnTo>
                    <a:pt x="8074" y="21220"/>
                  </a:lnTo>
                  <a:lnTo>
                    <a:pt x="8623" y="21346"/>
                  </a:lnTo>
                  <a:lnTo>
                    <a:pt x="9173" y="21431"/>
                  </a:lnTo>
                  <a:lnTo>
                    <a:pt x="9680" y="21515"/>
                  </a:lnTo>
                  <a:lnTo>
                    <a:pt x="10229" y="21600"/>
                  </a:lnTo>
                  <a:lnTo>
                    <a:pt x="11328" y="21600"/>
                  </a:lnTo>
                  <a:lnTo>
                    <a:pt x="12977" y="21346"/>
                  </a:lnTo>
                  <a:lnTo>
                    <a:pt x="13442" y="21220"/>
                  </a:lnTo>
                  <a:lnTo>
                    <a:pt x="13991" y="21093"/>
                  </a:lnTo>
                  <a:lnTo>
                    <a:pt x="14499" y="20881"/>
                  </a:lnTo>
                  <a:lnTo>
                    <a:pt x="14964" y="20712"/>
                  </a:lnTo>
                  <a:lnTo>
                    <a:pt x="15471" y="20501"/>
                  </a:lnTo>
                  <a:lnTo>
                    <a:pt x="15894" y="20247"/>
                  </a:lnTo>
                  <a:lnTo>
                    <a:pt x="16359" y="20036"/>
                  </a:lnTo>
                  <a:lnTo>
                    <a:pt x="16781" y="19740"/>
                  </a:lnTo>
                  <a:lnTo>
                    <a:pt x="17246" y="19444"/>
                  </a:lnTo>
                  <a:lnTo>
                    <a:pt x="17627" y="19106"/>
                  </a:lnTo>
                  <a:lnTo>
                    <a:pt x="18007" y="18726"/>
                  </a:lnTo>
                  <a:lnTo>
                    <a:pt x="18387" y="18387"/>
                  </a:lnTo>
                  <a:lnTo>
                    <a:pt x="18768" y="18007"/>
                  </a:lnTo>
                  <a:lnTo>
                    <a:pt x="19106" y="17627"/>
                  </a:lnTo>
                  <a:lnTo>
                    <a:pt x="19444" y="17204"/>
                  </a:lnTo>
                  <a:lnTo>
                    <a:pt x="19740" y="16823"/>
                  </a:lnTo>
                  <a:lnTo>
                    <a:pt x="20036" y="16401"/>
                  </a:lnTo>
                  <a:lnTo>
                    <a:pt x="20501" y="15471"/>
                  </a:lnTo>
                  <a:lnTo>
                    <a:pt x="20712" y="14964"/>
                  </a:lnTo>
                  <a:lnTo>
                    <a:pt x="20924" y="14499"/>
                  </a:lnTo>
                  <a:lnTo>
                    <a:pt x="21093" y="13991"/>
                  </a:lnTo>
                  <a:lnTo>
                    <a:pt x="21262" y="13442"/>
                  </a:lnTo>
                  <a:lnTo>
                    <a:pt x="21346" y="12977"/>
                  </a:lnTo>
                  <a:lnTo>
                    <a:pt x="21431" y="12427"/>
                  </a:lnTo>
                  <a:lnTo>
                    <a:pt x="21473" y="11878"/>
                  </a:lnTo>
                  <a:lnTo>
                    <a:pt x="21558" y="11371"/>
                  </a:lnTo>
                  <a:lnTo>
                    <a:pt x="21600" y="10779"/>
                  </a:lnTo>
                  <a:lnTo>
                    <a:pt x="21558" y="10229"/>
                  </a:lnTo>
                  <a:lnTo>
                    <a:pt x="21473" y="9680"/>
                  </a:lnTo>
                  <a:lnTo>
                    <a:pt x="21431" y="9130"/>
                  </a:lnTo>
                  <a:lnTo>
                    <a:pt x="21346" y="8623"/>
                  </a:lnTo>
                  <a:lnTo>
                    <a:pt x="21262" y="8074"/>
                  </a:lnTo>
                  <a:lnTo>
                    <a:pt x="21093" y="7566"/>
                  </a:lnTo>
                  <a:lnTo>
                    <a:pt x="20924" y="7101"/>
                  </a:lnTo>
                  <a:lnTo>
                    <a:pt x="20712" y="6594"/>
                  </a:lnTo>
                  <a:lnTo>
                    <a:pt x="20501" y="6129"/>
                  </a:lnTo>
                  <a:lnTo>
                    <a:pt x="20290" y="5622"/>
                  </a:lnTo>
                  <a:lnTo>
                    <a:pt x="20036" y="5199"/>
                  </a:lnTo>
                  <a:lnTo>
                    <a:pt x="19740" y="4734"/>
                  </a:lnTo>
                  <a:lnTo>
                    <a:pt x="19444" y="4354"/>
                  </a:lnTo>
                  <a:lnTo>
                    <a:pt x="19106" y="3889"/>
                  </a:lnTo>
                  <a:lnTo>
                    <a:pt x="18768" y="3508"/>
                  </a:lnTo>
                  <a:lnTo>
                    <a:pt x="18387" y="3170"/>
                  </a:lnTo>
                  <a:lnTo>
                    <a:pt x="18007" y="2790"/>
                  </a:lnTo>
                  <a:lnTo>
                    <a:pt x="17627" y="2452"/>
                  </a:lnTo>
                  <a:lnTo>
                    <a:pt x="17246" y="2156"/>
                  </a:lnTo>
                  <a:lnTo>
                    <a:pt x="16781" y="1860"/>
                  </a:lnTo>
                  <a:lnTo>
                    <a:pt x="16359" y="1564"/>
                  </a:lnTo>
                  <a:lnTo>
                    <a:pt x="15894" y="1310"/>
                  </a:lnTo>
                  <a:lnTo>
                    <a:pt x="15471" y="1057"/>
                  </a:lnTo>
                  <a:lnTo>
                    <a:pt x="14964" y="845"/>
                  </a:lnTo>
                  <a:lnTo>
                    <a:pt x="14499" y="634"/>
                  </a:lnTo>
                  <a:lnTo>
                    <a:pt x="13991" y="465"/>
                  </a:lnTo>
                  <a:lnTo>
                    <a:pt x="13442" y="338"/>
                  </a:lnTo>
                  <a:lnTo>
                    <a:pt x="12977" y="169"/>
                  </a:lnTo>
                  <a:lnTo>
                    <a:pt x="12427" y="85"/>
                  </a:lnTo>
                  <a:lnTo>
                    <a:pt x="11328" y="0"/>
                  </a:lnTo>
                  <a:lnTo>
                    <a:pt x="10779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608" name="Group 42"/>
          <p:cNvGrpSpPr/>
          <p:nvPr/>
        </p:nvGrpSpPr>
        <p:grpSpPr>
          <a:xfrm>
            <a:off x="8228170" y="2155332"/>
            <a:ext cx="280988" cy="276226"/>
            <a:chOff x="0" y="0"/>
            <a:chExt cx="280986" cy="276225"/>
          </a:xfrm>
          <a:solidFill>
            <a:srgbClr val="9AB7D2"/>
          </a:solidFill>
        </p:grpSpPr>
        <p:sp>
          <p:nvSpPr>
            <p:cNvPr id="2605" name="Freeform 4854"/>
            <p:cNvSpPr/>
            <p:nvPr/>
          </p:nvSpPr>
          <p:spPr>
            <a:xfrm>
              <a:off x="-1" y="-1"/>
              <a:ext cx="247651" cy="47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97" y="17280"/>
                  </a:moveTo>
                  <a:lnTo>
                    <a:pt x="8159" y="17136"/>
                  </a:lnTo>
                  <a:lnTo>
                    <a:pt x="7993" y="16992"/>
                  </a:lnTo>
                  <a:lnTo>
                    <a:pt x="7855" y="16416"/>
                  </a:lnTo>
                  <a:lnTo>
                    <a:pt x="7744" y="15984"/>
                  </a:lnTo>
                  <a:lnTo>
                    <a:pt x="7633" y="15264"/>
                  </a:lnTo>
                  <a:lnTo>
                    <a:pt x="7550" y="14688"/>
                  </a:lnTo>
                  <a:lnTo>
                    <a:pt x="7495" y="13824"/>
                  </a:lnTo>
                  <a:lnTo>
                    <a:pt x="7467" y="12960"/>
                  </a:lnTo>
                  <a:lnTo>
                    <a:pt x="7495" y="11952"/>
                  </a:lnTo>
                  <a:lnTo>
                    <a:pt x="7550" y="11232"/>
                  </a:lnTo>
                  <a:lnTo>
                    <a:pt x="7633" y="10512"/>
                  </a:lnTo>
                  <a:lnTo>
                    <a:pt x="7744" y="9792"/>
                  </a:lnTo>
                  <a:lnTo>
                    <a:pt x="7855" y="9216"/>
                  </a:lnTo>
                  <a:lnTo>
                    <a:pt x="7993" y="8928"/>
                  </a:lnTo>
                  <a:lnTo>
                    <a:pt x="8159" y="8640"/>
                  </a:lnTo>
                  <a:lnTo>
                    <a:pt x="8463" y="8640"/>
                  </a:lnTo>
                  <a:lnTo>
                    <a:pt x="8795" y="9216"/>
                  </a:lnTo>
                  <a:lnTo>
                    <a:pt x="8878" y="9792"/>
                  </a:lnTo>
                  <a:lnTo>
                    <a:pt x="9016" y="10512"/>
                  </a:lnTo>
                  <a:lnTo>
                    <a:pt x="9071" y="11232"/>
                  </a:lnTo>
                  <a:lnTo>
                    <a:pt x="9154" y="12096"/>
                  </a:lnTo>
                  <a:lnTo>
                    <a:pt x="9154" y="13824"/>
                  </a:lnTo>
                  <a:lnTo>
                    <a:pt x="9016" y="15264"/>
                  </a:lnTo>
                  <a:lnTo>
                    <a:pt x="8795" y="16416"/>
                  </a:lnTo>
                  <a:lnTo>
                    <a:pt x="8629" y="16992"/>
                  </a:lnTo>
                  <a:lnTo>
                    <a:pt x="8297" y="17280"/>
                  </a:lnTo>
                  <a:close/>
                  <a:moveTo>
                    <a:pt x="5808" y="17280"/>
                  </a:moveTo>
                  <a:lnTo>
                    <a:pt x="5476" y="16992"/>
                  </a:lnTo>
                  <a:lnTo>
                    <a:pt x="5365" y="16416"/>
                  </a:lnTo>
                  <a:lnTo>
                    <a:pt x="5227" y="15984"/>
                  </a:lnTo>
                  <a:lnTo>
                    <a:pt x="5144" y="15264"/>
                  </a:lnTo>
                  <a:lnTo>
                    <a:pt x="5034" y="14688"/>
                  </a:lnTo>
                  <a:lnTo>
                    <a:pt x="4978" y="12960"/>
                  </a:lnTo>
                  <a:lnTo>
                    <a:pt x="5006" y="11952"/>
                  </a:lnTo>
                  <a:lnTo>
                    <a:pt x="5034" y="11232"/>
                  </a:lnTo>
                  <a:lnTo>
                    <a:pt x="5144" y="10512"/>
                  </a:lnTo>
                  <a:lnTo>
                    <a:pt x="5227" y="9792"/>
                  </a:lnTo>
                  <a:lnTo>
                    <a:pt x="5365" y="9216"/>
                  </a:lnTo>
                  <a:lnTo>
                    <a:pt x="5476" y="8928"/>
                  </a:lnTo>
                  <a:lnTo>
                    <a:pt x="5642" y="8640"/>
                  </a:lnTo>
                  <a:lnTo>
                    <a:pt x="6002" y="8640"/>
                  </a:lnTo>
                  <a:lnTo>
                    <a:pt x="6278" y="9216"/>
                  </a:lnTo>
                  <a:lnTo>
                    <a:pt x="6416" y="9792"/>
                  </a:lnTo>
                  <a:lnTo>
                    <a:pt x="6527" y="10512"/>
                  </a:lnTo>
                  <a:lnTo>
                    <a:pt x="6582" y="11232"/>
                  </a:lnTo>
                  <a:lnTo>
                    <a:pt x="6638" y="12096"/>
                  </a:lnTo>
                  <a:lnTo>
                    <a:pt x="6638" y="13824"/>
                  </a:lnTo>
                  <a:lnTo>
                    <a:pt x="6582" y="14688"/>
                  </a:lnTo>
                  <a:lnTo>
                    <a:pt x="6527" y="15264"/>
                  </a:lnTo>
                  <a:lnTo>
                    <a:pt x="6416" y="15984"/>
                  </a:lnTo>
                  <a:lnTo>
                    <a:pt x="6278" y="16416"/>
                  </a:lnTo>
                  <a:lnTo>
                    <a:pt x="6140" y="16992"/>
                  </a:lnTo>
                  <a:lnTo>
                    <a:pt x="6002" y="17136"/>
                  </a:lnTo>
                  <a:lnTo>
                    <a:pt x="5808" y="17280"/>
                  </a:lnTo>
                  <a:close/>
                  <a:moveTo>
                    <a:pt x="3346" y="17280"/>
                  </a:moveTo>
                  <a:lnTo>
                    <a:pt x="3153" y="17136"/>
                  </a:lnTo>
                  <a:lnTo>
                    <a:pt x="2987" y="16992"/>
                  </a:lnTo>
                  <a:lnTo>
                    <a:pt x="2849" y="16416"/>
                  </a:lnTo>
                  <a:lnTo>
                    <a:pt x="2738" y="15984"/>
                  </a:lnTo>
                  <a:lnTo>
                    <a:pt x="2627" y="15264"/>
                  </a:lnTo>
                  <a:lnTo>
                    <a:pt x="2572" y="14688"/>
                  </a:lnTo>
                  <a:lnTo>
                    <a:pt x="2517" y="13824"/>
                  </a:lnTo>
                  <a:lnTo>
                    <a:pt x="2517" y="11952"/>
                  </a:lnTo>
                  <a:lnTo>
                    <a:pt x="2627" y="10512"/>
                  </a:lnTo>
                  <a:lnTo>
                    <a:pt x="2738" y="9792"/>
                  </a:lnTo>
                  <a:lnTo>
                    <a:pt x="2849" y="9216"/>
                  </a:lnTo>
                  <a:lnTo>
                    <a:pt x="2987" y="8928"/>
                  </a:lnTo>
                  <a:lnTo>
                    <a:pt x="3153" y="8640"/>
                  </a:lnTo>
                  <a:lnTo>
                    <a:pt x="3512" y="8640"/>
                  </a:lnTo>
                  <a:lnTo>
                    <a:pt x="3789" y="9216"/>
                  </a:lnTo>
                  <a:lnTo>
                    <a:pt x="3927" y="9792"/>
                  </a:lnTo>
                  <a:lnTo>
                    <a:pt x="4010" y="10512"/>
                  </a:lnTo>
                  <a:lnTo>
                    <a:pt x="4066" y="11232"/>
                  </a:lnTo>
                  <a:lnTo>
                    <a:pt x="4149" y="12096"/>
                  </a:lnTo>
                  <a:lnTo>
                    <a:pt x="4149" y="13824"/>
                  </a:lnTo>
                  <a:lnTo>
                    <a:pt x="4010" y="15264"/>
                  </a:lnTo>
                  <a:lnTo>
                    <a:pt x="3927" y="15984"/>
                  </a:lnTo>
                  <a:lnTo>
                    <a:pt x="3789" y="16416"/>
                  </a:lnTo>
                  <a:lnTo>
                    <a:pt x="3651" y="16992"/>
                  </a:lnTo>
                  <a:lnTo>
                    <a:pt x="3512" y="17136"/>
                  </a:lnTo>
                  <a:lnTo>
                    <a:pt x="3346" y="17280"/>
                  </a:lnTo>
                  <a:close/>
                  <a:moveTo>
                    <a:pt x="21600" y="12960"/>
                  </a:moveTo>
                  <a:lnTo>
                    <a:pt x="21600" y="11664"/>
                  </a:lnTo>
                  <a:lnTo>
                    <a:pt x="21572" y="10224"/>
                  </a:lnTo>
                  <a:lnTo>
                    <a:pt x="21517" y="9072"/>
                  </a:lnTo>
                  <a:lnTo>
                    <a:pt x="21406" y="7776"/>
                  </a:lnTo>
                  <a:lnTo>
                    <a:pt x="21323" y="6768"/>
                  </a:lnTo>
                  <a:lnTo>
                    <a:pt x="21185" y="5616"/>
                  </a:lnTo>
                  <a:lnTo>
                    <a:pt x="21019" y="4608"/>
                  </a:lnTo>
                  <a:lnTo>
                    <a:pt x="20853" y="3744"/>
                  </a:lnTo>
                  <a:lnTo>
                    <a:pt x="20715" y="2880"/>
                  </a:lnTo>
                  <a:lnTo>
                    <a:pt x="20521" y="2160"/>
                  </a:lnTo>
                  <a:lnTo>
                    <a:pt x="20300" y="1440"/>
                  </a:lnTo>
                  <a:lnTo>
                    <a:pt x="20107" y="1008"/>
                  </a:lnTo>
                  <a:lnTo>
                    <a:pt x="19830" y="432"/>
                  </a:lnTo>
                  <a:lnTo>
                    <a:pt x="19609" y="144"/>
                  </a:lnTo>
                  <a:lnTo>
                    <a:pt x="19360" y="0"/>
                  </a:lnTo>
                  <a:lnTo>
                    <a:pt x="2240" y="0"/>
                  </a:lnTo>
                  <a:lnTo>
                    <a:pt x="1991" y="144"/>
                  </a:lnTo>
                  <a:lnTo>
                    <a:pt x="1742" y="432"/>
                  </a:lnTo>
                  <a:lnTo>
                    <a:pt x="1521" y="1008"/>
                  </a:lnTo>
                  <a:lnTo>
                    <a:pt x="1328" y="1440"/>
                  </a:lnTo>
                  <a:lnTo>
                    <a:pt x="1106" y="2160"/>
                  </a:lnTo>
                  <a:lnTo>
                    <a:pt x="913" y="2880"/>
                  </a:lnTo>
                  <a:lnTo>
                    <a:pt x="581" y="4608"/>
                  </a:lnTo>
                  <a:lnTo>
                    <a:pt x="415" y="5616"/>
                  </a:lnTo>
                  <a:lnTo>
                    <a:pt x="304" y="6768"/>
                  </a:lnTo>
                  <a:lnTo>
                    <a:pt x="194" y="7776"/>
                  </a:lnTo>
                  <a:lnTo>
                    <a:pt x="111" y="9072"/>
                  </a:lnTo>
                  <a:lnTo>
                    <a:pt x="55" y="10224"/>
                  </a:lnTo>
                  <a:lnTo>
                    <a:pt x="0" y="11664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1296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606" name="Freeform 4855"/>
            <p:cNvSpPr/>
            <p:nvPr/>
          </p:nvSpPr>
          <p:spPr>
            <a:xfrm>
              <a:off x="-1" y="57150"/>
              <a:ext cx="247651" cy="144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52" y="20690"/>
                  </a:moveTo>
                  <a:lnTo>
                    <a:pt x="12141" y="20498"/>
                  </a:lnTo>
                  <a:lnTo>
                    <a:pt x="12058" y="20259"/>
                  </a:lnTo>
                  <a:lnTo>
                    <a:pt x="12058" y="19972"/>
                  </a:lnTo>
                  <a:lnTo>
                    <a:pt x="12114" y="19684"/>
                  </a:lnTo>
                  <a:lnTo>
                    <a:pt x="13828" y="14608"/>
                  </a:lnTo>
                  <a:lnTo>
                    <a:pt x="13911" y="14368"/>
                  </a:lnTo>
                  <a:lnTo>
                    <a:pt x="14077" y="14272"/>
                  </a:lnTo>
                  <a:lnTo>
                    <a:pt x="14243" y="14224"/>
                  </a:lnTo>
                  <a:lnTo>
                    <a:pt x="14382" y="14320"/>
                  </a:lnTo>
                  <a:lnTo>
                    <a:pt x="15377" y="15326"/>
                  </a:lnTo>
                  <a:lnTo>
                    <a:pt x="16096" y="14560"/>
                  </a:lnTo>
                  <a:lnTo>
                    <a:pt x="16483" y="14176"/>
                  </a:lnTo>
                  <a:lnTo>
                    <a:pt x="16843" y="13889"/>
                  </a:lnTo>
                  <a:lnTo>
                    <a:pt x="16843" y="12213"/>
                  </a:lnTo>
                  <a:lnTo>
                    <a:pt x="16871" y="11925"/>
                  </a:lnTo>
                  <a:lnTo>
                    <a:pt x="16954" y="11734"/>
                  </a:lnTo>
                  <a:lnTo>
                    <a:pt x="17092" y="11542"/>
                  </a:lnTo>
                  <a:lnTo>
                    <a:pt x="17258" y="11494"/>
                  </a:lnTo>
                  <a:lnTo>
                    <a:pt x="20577" y="11494"/>
                  </a:lnTo>
                  <a:lnTo>
                    <a:pt x="20743" y="11542"/>
                  </a:lnTo>
                  <a:lnTo>
                    <a:pt x="20964" y="11925"/>
                  </a:lnTo>
                  <a:lnTo>
                    <a:pt x="20992" y="12213"/>
                  </a:lnTo>
                  <a:lnTo>
                    <a:pt x="20992" y="13889"/>
                  </a:lnTo>
                  <a:lnTo>
                    <a:pt x="21323" y="14224"/>
                  </a:lnTo>
                  <a:lnTo>
                    <a:pt x="21600" y="14560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17721"/>
                  </a:lnTo>
                  <a:lnTo>
                    <a:pt x="55" y="18104"/>
                  </a:lnTo>
                  <a:lnTo>
                    <a:pt x="111" y="18535"/>
                  </a:lnTo>
                  <a:lnTo>
                    <a:pt x="194" y="18918"/>
                  </a:lnTo>
                  <a:lnTo>
                    <a:pt x="304" y="19301"/>
                  </a:lnTo>
                  <a:lnTo>
                    <a:pt x="415" y="19636"/>
                  </a:lnTo>
                  <a:lnTo>
                    <a:pt x="747" y="20307"/>
                  </a:lnTo>
                  <a:lnTo>
                    <a:pt x="913" y="20594"/>
                  </a:lnTo>
                  <a:lnTo>
                    <a:pt x="1106" y="20834"/>
                  </a:lnTo>
                  <a:lnTo>
                    <a:pt x="1328" y="21025"/>
                  </a:lnTo>
                  <a:lnTo>
                    <a:pt x="1521" y="21217"/>
                  </a:lnTo>
                  <a:lnTo>
                    <a:pt x="1742" y="21361"/>
                  </a:lnTo>
                  <a:lnTo>
                    <a:pt x="2240" y="21552"/>
                  </a:lnTo>
                  <a:lnTo>
                    <a:pt x="2517" y="21600"/>
                  </a:lnTo>
                  <a:lnTo>
                    <a:pt x="13109" y="21600"/>
                  </a:lnTo>
                  <a:lnTo>
                    <a:pt x="12252" y="2069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607" name="Freeform 4856"/>
            <p:cNvSpPr/>
            <p:nvPr/>
          </p:nvSpPr>
          <p:spPr>
            <a:xfrm>
              <a:off x="150811" y="142875"/>
              <a:ext cx="130176" cy="133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737"/>
                  </a:moveTo>
                  <a:lnTo>
                    <a:pt x="10276" y="15737"/>
                  </a:lnTo>
                  <a:lnTo>
                    <a:pt x="9751" y="15686"/>
                  </a:lnTo>
                  <a:lnTo>
                    <a:pt x="8808" y="15377"/>
                  </a:lnTo>
                  <a:lnTo>
                    <a:pt x="8388" y="15120"/>
                  </a:lnTo>
                  <a:lnTo>
                    <a:pt x="7969" y="14914"/>
                  </a:lnTo>
                  <a:lnTo>
                    <a:pt x="7235" y="14297"/>
                  </a:lnTo>
                  <a:lnTo>
                    <a:pt x="6868" y="13937"/>
                  </a:lnTo>
                  <a:lnTo>
                    <a:pt x="6553" y="13526"/>
                  </a:lnTo>
                  <a:lnTo>
                    <a:pt x="6291" y="13114"/>
                  </a:lnTo>
                  <a:lnTo>
                    <a:pt x="6082" y="12703"/>
                  </a:lnTo>
                  <a:lnTo>
                    <a:pt x="5924" y="12240"/>
                  </a:lnTo>
                  <a:lnTo>
                    <a:pt x="5819" y="11726"/>
                  </a:lnTo>
                  <a:lnTo>
                    <a:pt x="5715" y="11263"/>
                  </a:lnTo>
                  <a:lnTo>
                    <a:pt x="5715" y="10234"/>
                  </a:lnTo>
                  <a:lnTo>
                    <a:pt x="5819" y="9720"/>
                  </a:lnTo>
                  <a:lnTo>
                    <a:pt x="5924" y="9257"/>
                  </a:lnTo>
                  <a:lnTo>
                    <a:pt x="6082" y="8846"/>
                  </a:lnTo>
                  <a:lnTo>
                    <a:pt x="6291" y="8331"/>
                  </a:lnTo>
                  <a:lnTo>
                    <a:pt x="6553" y="7920"/>
                  </a:lnTo>
                  <a:lnTo>
                    <a:pt x="6868" y="7560"/>
                  </a:lnTo>
                  <a:lnTo>
                    <a:pt x="7602" y="6840"/>
                  </a:lnTo>
                  <a:lnTo>
                    <a:pt x="7969" y="6634"/>
                  </a:lnTo>
                  <a:lnTo>
                    <a:pt x="8388" y="6326"/>
                  </a:lnTo>
                  <a:lnTo>
                    <a:pt x="8808" y="6120"/>
                  </a:lnTo>
                  <a:lnTo>
                    <a:pt x="9280" y="5966"/>
                  </a:lnTo>
                  <a:lnTo>
                    <a:pt x="9751" y="5863"/>
                  </a:lnTo>
                  <a:lnTo>
                    <a:pt x="10276" y="5760"/>
                  </a:lnTo>
                  <a:lnTo>
                    <a:pt x="10800" y="5709"/>
                  </a:lnTo>
                  <a:lnTo>
                    <a:pt x="11324" y="5760"/>
                  </a:lnTo>
                  <a:lnTo>
                    <a:pt x="11849" y="5863"/>
                  </a:lnTo>
                  <a:lnTo>
                    <a:pt x="12320" y="5966"/>
                  </a:lnTo>
                  <a:lnTo>
                    <a:pt x="12792" y="6120"/>
                  </a:lnTo>
                  <a:lnTo>
                    <a:pt x="13212" y="6326"/>
                  </a:lnTo>
                  <a:lnTo>
                    <a:pt x="13631" y="6634"/>
                  </a:lnTo>
                  <a:lnTo>
                    <a:pt x="14103" y="6840"/>
                  </a:lnTo>
                  <a:lnTo>
                    <a:pt x="14470" y="7200"/>
                  </a:lnTo>
                  <a:lnTo>
                    <a:pt x="14732" y="7560"/>
                  </a:lnTo>
                  <a:lnTo>
                    <a:pt x="15047" y="7920"/>
                  </a:lnTo>
                  <a:lnTo>
                    <a:pt x="15309" y="8331"/>
                  </a:lnTo>
                  <a:lnTo>
                    <a:pt x="15518" y="8846"/>
                  </a:lnTo>
                  <a:lnTo>
                    <a:pt x="15676" y="9257"/>
                  </a:lnTo>
                  <a:lnTo>
                    <a:pt x="15781" y="9720"/>
                  </a:lnTo>
                  <a:lnTo>
                    <a:pt x="15885" y="10234"/>
                  </a:lnTo>
                  <a:lnTo>
                    <a:pt x="15885" y="11263"/>
                  </a:lnTo>
                  <a:lnTo>
                    <a:pt x="15781" y="11726"/>
                  </a:lnTo>
                  <a:lnTo>
                    <a:pt x="15676" y="12240"/>
                  </a:lnTo>
                  <a:lnTo>
                    <a:pt x="15518" y="12703"/>
                  </a:lnTo>
                  <a:lnTo>
                    <a:pt x="15309" y="13114"/>
                  </a:lnTo>
                  <a:lnTo>
                    <a:pt x="15047" y="13526"/>
                  </a:lnTo>
                  <a:lnTo>
                    <a:pt x="14732" y="13937"/>
                  </a:lnTo>
                  <a:lnTo>
                    <a:pt x="14470" y="14297"/>
                  </a:lnTo>
                  <a:lnTo>
                    <a:pt x="14103" y="14606"/>
                  </a:lnTo>
                  <a:lnTo>
                    <a:pt x="13631" y="14914"/>
                  </a:lnTo>
                  <a:lnTo>
                    <a:pt x="13212" y="15120"/>
                  </a:lnTo>
                  <a:lnTo>
                    <a:pt x="12792" y="15377"/>
                  </a:lnTo>
                  <a:lnTo>
                    <a:pt x="11849" y="15686"/>
                  </a:lnTo>
                  <a:lnTo>
                    <a:pt x="11324" y="15737"/>
                  </a:lnTo>
                  <a:lnTo>
                    <a:pt x="10800" y="15737"/>
                  </a:lnTo>
                  <a:close/>
                  <a:moveTo>
                    <a:pt x="19975" y="13166"/>
                  </a:moveTo>
                  <a:lnTo>
                    <a:pt x="19765" y="13011"/>
                  </a:lnTo>
                  <a:lnTo>
                    <a:pt x="19660" y="12806"/>
                  </a:lnTo>
                  <a:lnTo>
                    <a:pt x="19555" y="12549"/>
                  </a:lnTo>
                  <a:lnTo>
                    <a:pt x="19608" y="12343"/>
                  </a:lnTo>
                  <a:lnTo>
                    <a:pt x="19713" y="11571"/>
                  </a:lnTo>
                  <a:lnTo>
                    <a:pt x="19713" y="9977"/>
                  </a:lnTo>
                  <a:lnTo>
                    <a:pt x="19608" y="9154"/>
                  </a:lnTo>
                  <a:lnTo>
                    <a:pt x="19555" y="8897"/>
                  </a:lnTo>
                  <a:lnTo>
                    <a:pt x="19765" y="8486"/>
                  </a:lnTo>
                  <a:lnTo>
                    <a:pt x="19975" y="8331"/>
                  </a:lnTo>
                  <a:lnTo>
                    <a:pt x="21600" y="7406"/>
                  </a:lnTo>
                  <a:lnTo>
                    <a:pt x="19188" y="3240"/>
                  </a:lnTo>
                  <a:lnTo>
                    <a:pt x="17563" y="4166"/>
                  </a:lnTo>
                  <a:lnTo>
                    <a:pt x="17039" y="4269"/>
                  </a:lnTo>
                  <a:lnTo>
                    <a:pt x="16829" y="4217"/>
                  </a:lnTo>
                  <a:lnTo>
                    <a:pt x="16619" y="4063"/>
                  </a:lnTo>
                  <a:lnTo>
                    <a:pt x="16305" y="3857"/>
                  </a:lnTo>
                  <a:lnTo>
                    <a:pt x="15781" y="3394"/>
                  </a:lnTo>
                  <a:lnTo>
                    <a:pt x="15151" y="2931"/>
                  </a:lnTo>
                  <a:lnTo>
                    <a:pt x="14627" y="2571"/>
                  </a:lnTo>
                  <a:lnTo>
                    <a:pt x="13788" y="2160"/>
                  </a:lnTo>
                  <a:lnTo>
                    <a:pt x="13579" y="1954"/>
                  </a:lnTo>
                  <a:lnTo>
                    <a:pt x="13526" y="1800"/>
                  </a:lnTo>
                  <a:lnTo>
                    <a:pt x="13474" y="1543"/>
                  </a:lnTo>
                  <a:lnTo>
                    <a:pt x="13474" y="0"/>
                  </a:lnTo>
                  <a:lnTo>
                    <a:pt x="8755" y="0"/>
                  </a:lnTo>
                  <a:lnTo>
                    <a:pt x="8755" y="1800"/>
                  </a:lnTo>
                  <a:lnTo>
                    <a:pt x="8598" y="1954"/>
                  </a:lnTo>
                  <a:lnTo>
                    <a:pt x="8441" y="2160"/>
                  </a:lnTo>
                  <a:lnTo>
                    <a:pt x="8231" y="2263"/>
                  </a:lnTo>
                  <a:lnTo>
                    <a:pt x="7392" y="2623"/>
                  </a:lnTo>
                  <a:lnTo>
                    <a:pt x="6501" y="3086"/>
                  </a:lnTo>
                  <a:lnTo>
                    <a:pt x="5715" y="3600"/>
                  </a:lnTo>
                  <a:lnTo>
                    <a:pt x="5033" y="4063"/>
                  </a:lnTo>
                  <a:lnTo>
                    <a:pt x="4771" y="4217"/>
                  </a:lnTo>
                  <a:lnTo>
                    <a:pt x="4561" y="4269"/>
                  </a:lnTo>
                  <a:lnTo>
                    <a:pt x="4142" y="4166"/>
                  </a:lnTo>
                  <a:lnTo>
                    <a:pt x="2412" y="3240"/>
                  </a:lnTo>
                  <a:lnTo>
                    <a:pt x="0" y="7406"/>
                  </a:lnTo>
                  <a:lnTo>
                    <a:pt x="1625" y="8331"/>
                  </a:lnTo>
                  <a:lnTo>
                    <a:pt x="1835" y="8486"/>
                  </a:lnTo>
                  <a:lnTo>
                    <a:pt x="2045" y="8897"/>
                  </a:lnTo>
                  <a:lnTo>
                    <a:pt x="1992" y="9154"/>
                  </a:lnTo>
                  <a:lnTo>
                    <a:pt x="1940" y="9977"/>
                  </a:lnTo>
                  <a:lnTo>
                    <a:pt x="1887" y="10749"/>
                  </a:lnTo>
                  <a:lnTo>
                    <a:pt x="1887" y="11571"/>
                  </a:lnTo>
                  <a:lnTo>
                    <a:pt x="1992" y="12343"/>
                  </a:lnTo>
                  <a:lnTo>
                    <a:pt x="1992" y="12549"/>
                  </a:lnTo>
                  <a:lnTo>
                    <a:pt x="1940" y="12806"/>
                  </a:lnTo>
                  <a:lnTo>
                    <a:pt x="1835" y="13011"/>
                  </a:lnTo>
                  <a:lnTo>
                    <a:pt x="1625" y="13166"/>
                  </a:lnTo>
                  <a:lnTo>
                    <a:pt x="0" y="14143"/>
                  </a:lnTo>
                  <a:lnTo>
                    <a:pt x="2412" y="18309"/>
                  </a:lnTo>
                  <a:lnTo>
                    <a:pt x="4142" y="17331"/>
                  </a:lnTo>
                  <a:lnTo>
                    <a:pt x="4351" y="17229"/>
                  </a:lnTo>
                  <a:lnTo>
                    <a:pt x="4561" y="17229"/>
                  </a:lnTo>
                  <a:lnTo>
                    <a:pt x="4771" y="17280"/>
                  </a:lnTo>
                  <a:lnTo>
                    <a:pt x="5033" y="17383"/>
                  </a:lnTo>
                  <a:lnTo>
                    <a:pt x="5819" y="17949"/>
                  </a:lnTo>
                  <a:lnTo>
                    <a:pt x="6868" y="18463"/>
                  </a:lnTo>
                  <a:lnTo>
                    <a:pt x="8021" y="18926"/>
                  </a:lnTo>
                  <a:lnTo>
                    <a:pt x="9017" y="19337"/>
                  </a:lnTo>
                  <a:lnTo>
                    <a:pt x="9227" y="19491"/>
                  </a:lnTo>
                  <a:lnTo>
                    <a:pt x="9384" y="19646"/>
                  </a:lnTo>
                  <a:lnTo>
                    <a:pt x="9542" y="19851"/>
                  </a:lnTo>
                  <a:lnTo>
                    <a:pt x="9542" y="21600"/>
                  </a:lnTo>
                  <a:lnTo>
                    <a:pt x="13474" y="21600"/>
                  </a:lnTo>
                  <a:lnTo>
                    <a:pt x="13474" y="20057"/>
                  </a:lnTo>
                  <a:lnTo>
                    <a:pt x="13579" y="19646"/>
                  </a:lnTo>
                  <a:lnTo>
                    <a:pt x="13998" y="19337"/>
                  </a:lnTo>
                  <a:lnTo>
                    <a:pt x="14522" y="19131"/>
                  </a:lnTo>
                  <a:lnTo>
                    <a:pt x="14994" y="18771"/>
                  </a:lnTo>
                  <a:lnTo>
                    <a:pt x="16043" y="17949"/>
                  </a:lnTo>
                  <a:lnTo>
                    <a:pt x="16305" y="17640"/>
                  </a:lnTo>
                  <a:lnTo>
                    <a:pt x="16619" y="17383"/>
                  </a:lnTo>
                  <a:lnTo>
                    <a:pt x="16829" y="17280"/>
                  </a:lnTo>
                  <a:lnTo>
                    <a:pt x="17039" y="17229"/>
                  </a:lnTo>
                  <a:lnTo>
                    <a:pt x="17301" y="17229"/>
                  </a:lnTo>
                  <a:lnTo>
                    <a:pt x="17563" y="17331"/>
                  </a:lnTo>
                  <a:lnTo>
                    <a:pt x="19188" y="18309"/>
                  </a:lnTo>
                  <a:lnTo>
                    <a:pt x="21600" y="14143"/>
                  </a:lnTo>
                  <a:lnTo>
                    <a:pt x="19975" y="13166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612" name="Group 46"/>
          <p:cNvGrpSpPr/>
          <p:nvPr/>
        </p:nvGrpSpPr>
        <p:grpSpPr>
          <a:xfrm>
            <a:off x="1407796" y="2149775"/>
            <a:ext cx="285751" cy="287339"/>
            <a:chOff x="0" y="0"/>
            <a:chExt cx="285750" cy="287337"/>
          </a:xfrm>
          <a:solidFill>
            <a:srgbClr val="9AB7D2"/>
          </a:solidFill>
        </p:grpSpPr>
        <p:sp>
          <p:nvSpPr>
            <p:cNvPr id="2609" name="Freeform 4899"/>
            <p:cNvSpPr/>
            <p:nvPr/>
          </p:nvSpPr>
          <p:spPr>
            <a:xfrm>
              <a:off x="-1" y="57150"/>
              <a:ext cx="247651" cy="144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163" y="10680"/>
                  </a:moveTo>
                  <a:lnTo>
                    <a:pt x="21600" y="14943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17721"/>
                  </a:lnTo>
                  <a:lnTo>
                    <a:pt x="55" y="18104"/>
                  </a:lnTo>
                  <a:lnTo>
                    <a:pt x="111" y="18535"/>
                  </a:lnTo>
                  <a:lnTo>
                    <a:pt x="277" y="19301"/>
                  </a:lnTo>
                  <a:lnTo>
                    <a:pt x="415" y="19636"/>
                  </a:lnTo>
                  <a:lnTo>
                    <a:pt x="582" y="19972"/>
                  </a:lnTo>
                  <a:lnTo>
                    <a:pt x="720" y="20307"/>
                  </a:lnTo>
                  <a:lnTo>
                    <a:pt x="886" y="20594"/>
                  </a:lnTo>
                  <a:lnTo>
                    <a:pt x="1080" y="20834"/>
                  </a:lnTo>
                  <a:lnTo>
                    <a:pt x="1523" y="21217"/>
                  </a:lnTo>
                  <a:lnTo>
                    <a:pt x="1745" y="21361"/>
                  </a:lnTo>
                  <a:lnTo>
                    <a:pt x="2243" y="21552"/>
                  </a:lnTo>
                  <a:lnTo>
                    <a:pt x="2492" y="21600"/>
                  </a:lnTo>
                  <a:lnTo>
                    <a:pt x="11132" y="21600"/>
                  </a:lnTo>
                  <a:lnTo>
                    <a:pt x="11160" y="21552"/>
                  </a:lnTo>
                  <a:lnTo>
                    <a:pt x="11188" y="21456"/>
                  </a:lnTo>
                  <a:lnTo>
                    <a:pt x="17418" y="10680"/>
                  </a:lnTo>
                  <a:lnTo>
                    <a:pt x="17612" y="10441"/>
                  </a:lnTo>
                  <a:lnTo>
                    <a:pt x="17834" y="10201"/>
                  </a:lnTo>
                  <a:lnTo>
                    <a:pt x="18055" y="10106"/>
                  </a:lnTo>
                  <a:lnTo>
                    <a:pt x="18305" y="10058"/>
                  </a:lnTo>
                  <a:lnTo>
                    <a:pt x="18526" y="10106"/>
                  </a:lnTo>
                  <a:lnTo>
                    <a:pt x="18748" y="10201"/>
                  </a:lnTo>
                  <a:lnTo>
                    <a:pt x="18969" y="10441"/>
                  </a:lnTo>
                  <a:lnTo>
                    <a:pt x="19163" y="1068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610" name="Freeform 4900"/>
            <p:cNvSpPr/>
            <p:nvPr/>
          </p:nvSpPr>
          <p:spPr>
            <a:xfrm>
              <a:off x="-1" y="0"/>
              <a:ext cx="247651" cy="47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308" y="17280"/>
                  </a:moveTo>
                  <a:lnTo>
                    <a:pt x="7975" y="16992"/>
                  </a:lnTo>
                  <a:lnTo>
                    <a:pt x="7865" y="16416"/>
                  </a:lnTo>
                  <a:lnTo>
                    <a:pt x="7726" y="15984"/>
                  </a:lnTo>
                  <a:lnTo>
                    <a:pt x="7615" y="15264"/>
                  </a:lnTo>
                  <a:lnTo>
                    <a:pt x="7560" y="14688"/>
                  </a:lnTo>
                  <a:lnTo>
                    <a:pt x="7505" y="13824"/>
                  </a:lnTo>
                  <a:lnTo>
                    <a:pt x="7477" y="12960"/>
                  </a:lnTo>
                  <a:lnTo>
                    <a:pt x="7505" y="11952"/>
                  </a:lnTo>
                  <a:lnTo>
                    <a:pt x="7615" y="10512"/>
                  </a:lnTo>
                  <a:lnTo>
                    <a:pt x="7726" y="9792"/>
                  </a:lnTo>
                  <a:lnTo>
                    <a:pt x="7865" y="9216"/>
                  </a:lnTo>
                  <a:lnTo>
                    <a:pt x="7975" y="8928"/>
                  </a:lnTo>
                  <a:lnTo>
                    <a:pt x="8142" y="8640"/>
                  </a:lnTo>
                  <a:lnTo>
                    <a:pt x="8502" y="8640"/>
                  </a:lnTo>
                  <a:lnTo>
                    <a:pt x="8612" y="8928"/>
                  </a:lnTo>
                  <a:lnTo>
                    <a:pt x="8778" y="9216"/>
                  </a:lnTo>
                  <a:lnTo>
                    <a:pt x="8917" y="9792"/>
                  </a:lnTo>
                  <a:lnTo>
                    <a:pt x="9083" y="11232"/>
                  </a:lnTo>
                  <a:lnTo>
                    <a:pt x="9138" y="12096"/>
                  </a:lnTo>
                  <a:lnTo>
                    <a:pt x="9138" y="13824"/>
                  </a:lnTo>
                  <a:lnTo>
                    <a:pt x="9083" y="14688"/>
                  </a:lnTo>
                  <a:lnTo>
                    <a:pt x="9000" y="15264"/>
                  </a:lnTo>
                  <a:lnTo>
                    <a:pt x="8917" y="15984"/>
                  </a:lnTo>
                  <a:lnTo>
                    <a:pt x="8778" y="16416"/>
                  </a:lnTo>
                  <a:lnTo>
                    <a:pt x="8612" y="16992"/>
                  </a:lnTo>
                  <a:lnTo>
                    <a:pt x="8502" y="17136"/>
                  </a:lnTo>
                  <a:lnTo>
                    <a:pt x="8308" y="17280"/>
                  </a:lnTo>
                  <a:close/>
                  <a:moveTo>
                    <a:pt x="5843" y="17280"/>
                  </a:moveTo>
                  <a:lnTo>
                    <a:pt x="5649" y="17136"/>
                  </a:lnTo>
                  <a:lnTo>
                    <a:pt x="5511" y="16992"/>
                  </a:lnTo>
                  <a:lnTo>
                    <a:pt x="5345" y="16416"/>
                  </a:lnTo>
                  <a:lnTo>
                    <a:pt x="5234" y="15984"/>
                  </a:lnTo>
                  <a:lnTo>
                    <a:pt x="5123" y="15264"/>
                  </a:lnTo>
                  <a:lnTo>
                    <a:pt x="4985" y="13824"/>
                  </a:lnTo>
                  <a:lnTo>
                    <a:pt x="4985" y="11952"/>
                  </a:lnTo>
                  <a:lnTo>
                    <a:pt x="5068" y="11232"/>
                  </a:lnTo>
                  <a:lnTo>
                    <a:pt x="5123" y="10512"/>
                  </a:lnTo>
                  <a:lnTo>
                    <a:pt x="5234" y="9792"/>
                  </a:lnTo>
                  <a:lnTo>
                    <a:pt x="5345" y="9216"/>
                  </a:lnTo>
                  <a:lnTo>
                    <a:pt x="5511" y="8928"/>
                  </a:lnTo>
                  <a:lnTo>
                    <a:pt x="5649" y="8640"/>
                  </a:lnTo>
                  <a:lnTo>
                    <a:pt x="5982" y="8640"/>
                  </a:lnTo>
                  <a:lnTo>
                    <a:pt x="6148" y="8928"/>
                  </a:lnTo>
                  <a:lnTo>
                    <a:pt x="6286" y="9216"/>
                  </a:lnTo>
                  <a:lnTo>
                    <a:pt x="6397" y="9792"/>
                  </a:lnTo>
                  <a:lnTo>
                    <a:pt x="6508" y="10512"/>
                  </a:lnTo>
                  <a:lnTo>
                    <a:pt x="6591" y="11232"/>
                  </a:lnTo>
                  <a:lnTo>
                    <a:pt x="6618" y="12096"/>
                  </a:lnTo>
                  <a:lnTo>
                    <a:pt x="6674" y="12960"/>
                  </a:lnTo>
                  <a:lnTo>
                    <a:pt x="6618" y="13824"/>
                  </a:lnTo>
                  <a:lnTo>
                    <a:pt x="6591" y="14688"/>
                  </a:lnTo>
                  <a:lnTo>
                    <a:pt x="6508" y="15264"/>
                  </a:lnTo>
                  <a:lnTo>
                    <a:pt x="6397" y="15984"/>
                  </a:lnTo>
                  <a:lnTo>
                    <a:pt x="6286" y="16416"/>
                  </a:lnTo>
                  <a:lnTo>
                    <a:pt x="6148" y="16992"/>
                  </a:lnTo>
                  <a:lnTo>
                    <a:pt x="5982" y="17136"/>
                  </a:lnTo>
                  <a:lnTo>
                    <a:pt x="5843" y="17280"/>
                  </a:lnTo>
                  <a:close/>
                  <a:moveTo>
                    <a:pt x="3323" y="17280"/>
                  </a:moveTo>
                  <a:lnTo>
                    <a:pt x="3157" y="17136"/>
                  </a:lnTo>
                  <a:lnTo>
                    <a:pt x="3018" y="16992"/>
                  </a:lnTo>
                  <a:lnTo>
                    <a:pt x="2852" y="16416"/>
                  </a:lnTo>
                  <a:lnTo>
                    <a:pt x="2714" y="15984"/>
                  </a:lnTo>
                  <a:lnTo>
                    <a:pt x="2631" y="15264"/>
                  </a:lnTo>
                  <a:lnTo>
                    <a:pt x="2548" y="14688"/>
                  </a:lnTo>
                  <a:lnTo>
                    <a:pt x="2492" y="13824"/>
                  </a:lnTo>
                  <a:lnTo>
                    <a:pt x="2492" y="11952"/>
                  </a:lnTo>
                  <a:lnTo>
                    <a:pt x="2548" y="11232"/>
                  </a:lnTo>
                  <a:lnTo>
                    <a:pt x="2714" y="9792"/>
                  </a:lnTo>
                  <a:lnTo>
                    <a:pt x="2852" y="9216"/>
                  </a:lnTo>
                  <a:lnTo>
                    <a:pt x="3018" y="8928"/>
                  </a:lnTo>
                  <a:lnTo>
                    <a:pt x="3157" y="8640"/>
                  </a:lnTo>
                  <a:lnTo>
                    <a:pt x="3489" y="8640"/>
                  </a:lnTo>
                  <a:lnTo>
                    <a:pt x="3655" y="8928"/>
                  </a:lnTo>
                  <a:lnTo>
                    <a:pt x="3766" y="9216"/>
                  </a:lnTo>
                  <a:lnTo>
                    <a:pt x="3905" y="9792"/>
                  </a:lnTo>
                  <a:lnTo>
                    <a:pt x="4015" y="10512"/>
                  </a:lnTo>
                  <a:lnTo>
                    <a:pt x="4098" y="11232"/>
                  </a:lnTo>
                  <a:lnTo>
                    <a:pt x="4154" y="12960"/>
                  </a:lnTo>
                  <a:lnTo>
                    <a:pt x="4098" y="14688"/>
                  </a:lnTo>
                  <a:lnTo>
                    <a:pt x="4015" y="15264"/>
                  </a:lnTo>
                  <a:lnTo>
                    <a:pt x="3905" y="15984"/>
                  </a:lnTo>
                  <a:lnTo>
                    <a:pt x="3766" y="16416"/>
                  </a:lnTo>
                  <a:lnTo>
                    <a:pt x="3655" y="16992"/>
                  </a:lnTo>
                  <a:lnTo>
                    <a:pt x="3323" y="17280"/>
                  </a:lnTo>
                  <a:close/>
                  <a:moveTo>
                    <a:pt x="21600" y="12960"/>
                  </a:moveTo>
                  <a:lnTo>
                    <a:pt x="21600" y="11664"/>
                  </a:lnTo>
                  <a:lnTo>
                    <a:pt x="21572" y="10224"/>
                  </a:lnTo>
                  <a:lnTo>
                    <a:pt x="21517" y="9072"/>
                  </a:lnTo>
                  <a:lnTo>
                    <a:pt x="21406" y="7776"/>
                  </a:lnTo>
                  <a:lnTo>
                    <a:pt x="21323" y="6768"/>
                  </a:lnTo>
                  <a:lnTo>
                    <a:pt x="21185" y="5616"/>
                  </a:lnTo>
                  <a:lnTo>
                    <a:pt x="21074" y="4608"/>
                  </a:lnTo>
                  <a:lnTo>
                    <a:pt x="20908" y="3744"/>
                  </a:lnTo>
                  <a:lnTo>
                    <a:pt x="20714" y="2880"/>
                  </a:lnTo>
                  <a:lnTo>
                    <a:pt x="20326" y="1440"/>
                  </a:lnTo>
                  <a:lnTo>
                    <a:pt x="20105" y="1008"/>
                  </a:lnTo>
                  <a:lnTo>
                    <a:pt x="19883" y="432"/>
                  </a:lnTo>
                  <a:lnTo>
                    <a:pt x="19634" y="144"/>
                  </a:lnTo>
                  <a:lnTo>
                    <a:pt x="19412" y="0"/>
                  </a:lnTo>
                  <a:lnTo>
                    <a:pt x="2243" y="0"/>
                  </a:lnTo>
                  <a:lnTo>
                    <a:pt x="1994" y="144"/>
                  </a:lnTo>
                  <a:lnTo>
                    <a:pt x="1745" y="432"/>
                  </a:lnTo>
                  <a:lnTo>
                    <a:pt x="1523" y="1008"/>
                  </a:lnTo>
                  <a:lnTo>
                    <a:pt x="1302" y="1440"/>
                  </a:lnTo>
                  <a:lnTo>
                    <a:pt x="1080" y="2160"/>
                  </a:lnTo>
                  <a:lnTo>
                    <a:pt x="886" y="2880"/>
                  </a:lnTo>
                  <a:lnTo>
                    <a:pt x="720" y="3744"/>
                  </a:lnTo>
                  <a:lnTo>
                    <a:pt x="582" y="4608"/>
                  </a:lnTo>
                  <a:lnTo>
                    <a:pt x="415" y="5616"/>
                  </a:lnTo>
                  <a:lnTo>
                    <a:pt x="277" y="6768"/>
                  </a:lnTo>
                  <a:lnTo>
                    <a:pt x="194" y="7776"/>
                  </a:lnTo>
                  <a:lnTo>
                    <a:pt x="111" y="9072"/>
                  </a:lnTo>
                  <a:lnTo>
                    <a:pt x="55" y="10224"/>
                  </a:lnTo>
                  <a:lnTo>
                    <a:pt x="0" y="11664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1296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sp>
          <p:nvSpPr>
            <p:cNvPr id="2611" name="Freeform 4901"/>
            <p:cNvSpPr/>
            <p:nvPr/>
          </p:nvSpPr>
          <p:spPr>
            <a:xfrm>
              <a:off x="133350" y="133350"/>
              <a:ext cx="152400" cy="1539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55" y="10553"/>
                  </a:moveTo>
                  <a:lnTo>
                    <a:pt x="21510" y="10418"/>
                  </a:lnTo>
                  <a:lnTo>
                    <a:pt x="11316" y="225"/>
                  </a:lnTo>
                  <a:lnTo>
                    <a:pt x="11092" y="45"/>
                  </a:lnTo>
                  <a:lnTo>
                    <a:pt x="10822" y="0"/>
                  </a:lnTo>
                  <a:lnTo>
                    <a:pt x="10553" y="45"/>
                  </a:lnTo>
                  <a:lnTo>
                    <a:pt x="10328" y="225"/>
                  </a:lnTo>
                  <a:lnTo>
                    <a:pt x="1123" y="9475"/>
                  </a:lnTo>
                  <a:lnTo>
                    <a:pt x="225" y="10284"/>
                  </a:lnTo>
                  <a:lnTo>
                    <a:pt x="45" y="10553"/>
                  </a:lnTo>
                  <a:lnTo>
                    <a:pt x="0" y="10643"/>
                  </a:lnTo>
                  <a:lnTo>
                    <a:pt x="0" y="10912"/>
                  </a:lnTo>
                  <a:lnTo>
                    <a:pt x="45" y="11047"/>
                  </a:lnTo>
                  <a:lnTo>
                    <a:pt x="135" y="11182"/>
                  </a:lnTo>
                  <a:lnTo>
                    <a:pt x="225" y="11272"/>
                  </a:lnTo>
                  <a:lnTo>
                    <a:pt x="404" y="11406"/>
                  </a:lnTo>
                  <a:lnTo>
                    <a:pt x="674" y="11451"/>
                  </a:lnTo>
                  <a:lnTo>
                    <a:pt x="943" y="11406"/>
                  </a:lnTo>
                  <a:lnTo>
                    <a:pt x="1168" y="11272"/>
                  </a:lnTo>
                  <a:lnTo>
                    <a:pt x="1482" y="10912"/>
                  </a:lnTo>
                  <a:lnTo>
                    <a:pt x="1617" y="10778"/>
                  </a:lnTo>
                  <a:lnTo>
                    <a:pt x="2694" y="10778"/>
                  </a:lnTo>
                  <a:lnTo>
                    <a:pt x="2694" y="20926"/>
                  </a:lnTo>
                  <a:lnTo>
                    <a:pt x="2784" y="21151"/>
                  </a:lnTo>
                  <a:lnTo>
                    <a:pt x="2919" y="21375"/>
                  </a:lnTo>
                  <a:lnTo>
                    <a:pt x="3143" y="21510"/>
                  </a:lnTo>
                  <a:lnTo>
                    <a:pt x="3368" y="21600"/>
                  </a:lnTo>
                  <a:lnTo>
                    <a:pt x="7454" y="21600"/>
                  </a:lnTo>
                  <a:lnTo>
                    <a:pt x="7724" y="21510"/>
                  </a:lnTo>
                  <a:lnTo>
                    <a:pt x="7904" y="21375"/>
                  </a:lnTo>
                  <a:lnTo>
                    <a:pt x="8083" y="21151"/>
                  </a:lnTo>
                  <a:lnTo>
                    <a:pt x="8128" y="20926"/>
                  </a:lnTo>
                  <a:lnTo>
                    <a:pt x="8128" y="14819"/>
                  </a:lnTo>
                  <a:lnTo>
                    <a:pt x="13517" y="14819"/>
                  </a:lnTo>
                  <a:lnTo>
                    <a:pt x="13517" y="20926"/>
                  </a:lnTo>
                  <a:lnTo>
                    <a:pt x="13696" y="21375"/>
                  </a:lnTo>
                  <a:lnTo>
                    <a:pt x="13876" y="21510"/>
                  </a:lnTo>
                  <a:lnTo>
                    <a:pt x="14146" y="21600"/>
                  </a:lnTo>
                  <a:lnTo>
                    <a:pt x="18232" y="21600"/>
                  </a:lnTo>
                  <a:lnTo>
                    <a:pt x="18457" y="21510"/>
                  </a:lnTo>
                  <a:lnTo>
                    <a:pt x="18681" y="21375"/>
                  </a:lnTo>
                  <a:lnTo>
                    <a:pt x="18861" y="21151"/>
                  </a:lnTo>
                  <a:lnTo>
                    <a:pt x="18906" y="20926"/>
                  </a:lnTo>
                  <a:lnTo>
                    <a:pt x="18906" y="10778"/>
                  </a:lnTo>
                  <a:lnTo>
                    <a:pt x="19983" y="10778"/>
                  </a:lnTo>
                  <a:lnTo>
                    <a:pt x="20118" y="10912"/>
                  </a:lnTo>
                  <a:lnTo>
                    <a:pt x="20432" y="11272"/>
                  </a:lnTo>
                  <a:lnTo>
                    <a:pt x="20657" y="11406"/>
                  </a:lnTo>
                  <a:lnTo>
                    <a:pt x="20926" y="11451"/>
                  </a:lnTo>
                  <a:lnTo>
                    <a:pt x="21196" y="11406"/>
                  </a:lnTo>
                  <a:lnTo>
                    <a:pt x="21375" y="11272"/>
                  </a:lnTo>
                  <a:lnTo>
                    <a:pt x="21510" y="11182"/>
                  </a:lnTo>
                  <a:lnTo>
                    <a:pt x="21600" y="10912"/>
                  </a:lnTo>
                  <a:lnTo>
                    <a:pt x="21600" y="10643"/>
                  </a:lnTo>
                  <a:lnTo>
                    <a:pt x="21555" y="10553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sp>
        <p:nvSpPr>
          <p:cNvPr id="2613" name="TextBox 50"/>
          <p:cNvSpPr txBox="1"/>
          <p:nvPr/>
        </p:nvSpPr>
        <p:spPr>
          <a:xfrm>
            <a:off x="627796" y="1273241"/>
            <a:ext cx="1869366" cy="4924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ctr">
              <a:defRPr sz="1400"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sz="1600" dirty="0"/>
              <a:t>Experiences </a:t>
            </a:r>
            <a:endParaRPr lang="th-TH" sz="1600" dirty="0" smtClean="0"/>
          </a:p>
          <a:p>
            <a:r>
              <a:rPr sz="1600" dirty="0" smtClean="0"/>
              <a:t>&amp; </a:t>
            </a:r>
            <a:r>
              <a:rPr sz="1600" dirty="0"/>
              <a:t>Motivations</a:t>
            </a:r>
          </a:p>
        </p:txBody>
      </p:sp>
      <p:sp>
        <p:nvSpPr>
          <p:cNvPr id="2614" name="TextBox 51"/>
          <p:cNvSpPr txBox="1"/>
          <p:nvPr/>
        </p:nvSpPr>
        <p:spPr>
          <a:xfrm>
            <a:off x="3314053" y="1286889"/>
            <a:ext cx="1281590" cy="4924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1400"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sz="1600" dirty="0"/>
              <a:t>Define (problems)</a:t>
            </a:r>
          </a:p>
        </p:txBody>
      </p:sp>
      <p:sp>
        <p:nvSpPr>
          <p:cNvPr id="2615" name="TextBox 52"/>
          <p:cNvSpPr txBox="1"/>
          <p:nvPr/>
        </p:nvSpPr>
        <p:spPr>
          <a:xfrm>
            <a:off x="5586717" y="1394611"/>
            <a:ext cx="1018565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1400"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sz="1800" dirty="0"/>
              <a:t>Ideate </a:t>
            </a:r>
            <a:endParaRPr dirty="0"/>
          </a:p>
        </p:txBody>
      </p:sp>
      <p:sp>
        <p:nvSpPr>
          <p:cNvPr id="2616" name="TextBox 53"/>
          <p:cNvSpPr txBox="1"/>
          <p:nvPr/>
        </p:nvSpPr>
        <p:spPr>
          <a:xfrm>
            <a:off x="7722902" y="1394611"/>
            <a:ext cx="138015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ctr">
              <a:defRPr sz="1400"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sz="1800" dirty="0"/>
              <a:t>Prototype </a:t>
            </a:r>
            <a:endParaRPr dirty="0"/>
          </a:p>
        </p:txBody>
      </p:sp>
      <p:sp>
        <p:nvSpPr>
          <p:cNvPr id="2617" name="TextBox 54"/>
          <p:cNvSpPr txBox="1"/>
          <p:nvPr/>
        </p:nvSpPr>
        <p:spPr>
          <a:xfrm>
            <a:off x="10132045" y="1379222"/>
            <a:ext cx="1018565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1600"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r>
              <a:rPr dirty="0"/>
              <a:t> </a:t>
            </a:r>
            <a:r>
              <a:rPr sz="2000" dirty="0"/>
              <a:t>Test</a:t>
            </a:r>
            <a:endParaRPr dirty="0"/>
          </a:p>
        </p:txBody>
      </p:sp>
      <p:grpSp>
        <p:nvGrpSpPr>
          <p:cNvPr id="2622" name="Group 70"/>
          <p:cNvGrpSpPr/>
          <p:nvPr/>
        </p:nvGrpSpPr>
        <p:grpSpPr>
          <a:xfrm>
            <a:off x="526415" y="3179982"/>
            <a:ext cx="2029461" cy="2580949"/>
            <a:chOff x="-9525" y="0"/>
            <a:chExt cx="2029459" cy="2863534"/>
          </a:xfrm>
        </p:grpSpPr>
        <p:sp>
          <p:nvSpPr>
            <p:cNvPr id="2618" name="Isosceles Triangle 14"/>
            <p:cNvSpPr/>
            <p:nvPr/>
          </p:nvSpPr>
          <p:spPr>
            <a:xfrm>
              <a:off x="868678" y="0"/>
              <a:ext cx="292102" cy="251811"/>
            </a:xfrm>
            <a:prstGeom prst="triangle">
              <a:avLst/>
            </a:pr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grpSp>
          <p:nvGrpSpPr>
            <p:cNvPr id="2621" name="Rectangle: Rounded Corners 12"/>
            <p:cNvGrpSpPr/>
            <p:nvPr/>
          </p:nvGrpSpPr>
          <p:grpSpPr>
            <a:xfrm>
              <a:off x="-9525" y="156304"/>
              <a:ext cx="2029459" cy="2707230"/>
              <a:chOff x="-9525" y="4382"/>
              <a:chExt cx="2029458" cy="2707228"/>
            </a:xfrm>
          </p:grpSpPr>
          <p:sp>
            <p:nvSpPr>
              <p:cNvPr id="2619" name="Rounded Rectangle"/>
              <p:cNvSpPr/>
              <p:nvPr/>
            </p:nvSpPr>
            <p:spPr>
              <a:xfrm>
                <a:off x="-9525" y="4382"/>
                <a:ext cx="2029458" cy="2707228"/>
              </a:xfrm>
              <a:prstGeom prst="roundRect">
                <a:avLst>
                  <a:gd name="adj" fmla="val 7485"/>
                </a:avLst>
              </a:prstGeom>
              <a:solidFill>
                <a:srgbClr val="F2F2F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20" name="Not suitable for lifestyles and outfits…"/>
              <p:cNvSpPr txBox="1"/>
              <p:nvPr/>
            </p:nvSpPr>
            <p:spPr>
              <a:xfrm>
                <a:off x="44491" y="31833"/>
                <a:ext cx="1940475" cy="116101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ctr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lang="en-US"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Not suitable</a:t>
                </a:r>
                <a:r>
                  <a:rPr lang="th-TH" sz="1600" dirty="0">
                    <a:latin typeface="Arial" panose="020B0604020202020204" pitchFamily="34" charset="0"/>
                    <a:cs typeface="+mj-cs"/>
                  </a:rPr>
                  <a:t> </a:t>
                </a:r>
                <a:endParaRPr lang="th-TH" sz="1600" dirty="0" smtClean="0">
                  <a:latin typeface="Arial" panose="020B0604020202020204" pitchFamily="34" charset="0"/>
                  <a:cs typeface="+mj-cs"/>
                </a:endParaRPr>
              </a:p>
              <a:p>
                <a:pPr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lang="th-TH" sz="1600" dirty="0" smtClean="0">
                    <a:latin typeface="Arial" panose="020B0604020202020204" pitchFamily="34" charset="0"/>
                    <a:cs typeface="+mj-cs"/>
                  </a:rPr>
                  <a:t>      </a:t>
                </a:r>
                <a:r>
                  <a:rPr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for lifestyles</a:t>
                </a:r>
                <a:endParaRPr lang="th-TH" sz="1600" dirty="0" smtClean="0">
                  <a:latin typeface="Arial" panose="020B0604020202020204" pitchFamily="34" charset="0"/>
                  <a:cs typeface="+mj-cs"/>
                </a:endParaRPr>
              </a:p>
              <a:p>
                <a:pPr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th-TH" sz="1600" dirty="0" smtClean="0">
                    <a:latin typeface="Arial" panose="020B0604020202020204" pitchFamily="34" charset="0"/>
                    <a:cs typeface="+mj-cs"/>
                  </a:rPr>
                  <a:t>     </a:t>
                </a:r>
                <a:r>
                  <a:rPr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outfits </a:t>
                </a:r>
              </a:p>
              <a:p>
                <a:pPr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lang="th-TH" dirty="0" smtClean="0">
                    <a:latin typeface="Arial" panose="020B0604020202020204" pitchFamily="34" charset="0"/>
                    <a:cs typeface="+mj-cs"/>
                  </a:rPr>
                  <a:t>  </a:t>
                </a:r>
                <a:r>
                  <a:rPr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Uncomfortableness</a:t>
                </a:r>
                <a:endParaRPr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627" name="Group 65"/>
          <p:cNvGrpSpPr/>
          <p:nvPr/>
        </p:nvGrpSpPr>
        <p:grpSpPr>
          <a:xfrm>
            <a:off x="2808606" y="3066913"/>
            <a:ext cx="2029460" cy="3292944"/>
            <a:chOff x="0" y="-116366"/>
            <a:chExt cx="2029459" cy="3292943"/>
          </a:xfrm>
          <a:solidFill>
            <a:srgbClr val="D49482"/>
          </a:solidFill>
        </p:grpSpPr>
        <p:sp>
          <p:nvSpPr>
            <p:cNvPr id="2623" name="Isosceles Triangle 57"/>
            <p:cNvSpPr/>
            <p:nvPr/>
          </p:nvSpPr>
          <p:spPr>
            <a:xfrm>
              <a:off x="868678" y="0"/>
              <a:ext cx="292102" cy="251811"/>
            </a:xfrm>
            <a:prstGeom prst="triangle">
              <a:avLst/>
            </a:pr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grpSp>
          <p:nvGrpSpPr>
            <p:cNvPr id="2626" name="Rectangle: Rounded Corners 58"/>
            <p:cNvGrpSpPr/>
            <p:nvPr/>
          </p:nvGrpSpPr>
          <p:grpSpPr>
            <a:xfrm>
              <a:off x="0" y="-116366"/>
              <a:ext cx="2029459" cy="3292943"/>
              <a:chOff x="0" y="-268288"/>
              <a:chExt cx="2029458" cy="3292941"/>
            </a:xfrm>
            <a:grpFill/>
          </p:grpSpPr>
          <p:sp>
            <p:nvSpPr>
              <p:cNvPr id="2624" name="Rounded Rectangle"/>
              <p:cNvSpPr/>
              <p:nvPr/>
            </p:nvSpPr>
            <p:spPr>
              <a:xfrm>
                <a:off x="0" y="-268288"/>
                <a:ext cx="2029458" cy="3292941"/>
              </a:xfrm>
              <a:prstGeom prst="roundRect">
                <a:avLst>
                  <a:gd name="adj" fmla="val 7485"/>
                </a:avLst>
              </a:pr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25" name="]…"/>
              <p:cNvSpPr txBox="1"/>
              <p:nvPr/>
            </p:nvSpPr>
            <p:spPr>
              <a:xfrm>
                <a:off x="44491" y="-203732"/>
                <a:ext cx="1940475" cy="3114694"/>
              </a:xfrm>
              <a:prstGeom prst="rect">
                <a:avLst/>
              </a:prstGeom>
              <a:grp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ctr">
                <a:spAutoFit/>
              </a:bodyPr>
              <a:lstStyle/>
              <a:p>
                <a:pPr marL="285750" indent="-285750" algn="ctr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endParaRPr dirty="0"/>
              </a:p>
              <a:p>
                <a:pPr marL="285750" indent="-285750">
                  <a:buSzPct val="100000"/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Sweating Uncomfortable feeling </a:t>
                </a:r>
              </a:p>
              <a:p>
                <a:pPr marL="285750" indent="-285750">
                  <a:buSzPct val="100000"/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Inconvenient to pack for travelling not suitable for some outfits or dresses </a:t>
                </a:r>
              </a:p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lang="en-US"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</a:t>
                </a:r>
                <a:r>
                  <a:rPr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verpriced </a:t>
                </a:r>
                <a:endParaRPr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Expansion of</a:t>
                </a:r>
                <a:r>
                  <a:rPr lang="th-TH"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sz="16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breast </a:t>
                </a: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sizes</a:t>
                </a:r>
              </a:p>
            </p:txBody>
          </p:sp>
        </p:grpSp>
      </p:grpSp>
      <p:grpSp>
        <p:nvGrpSpPr>
          <p:cNvPr id="2632" name="Group 59"/>
          <p:cNvGrpSpPr/>
          <p:nvPr/>
        </p:nvGrpSpPr>
        <p:grpSpPr>
          <a:xfrm>
            <a:off x="7353933" y="2910323"/>
            <a:ext cx="2029461" cy="3335843"/>
            <a:chOff x="0" y="0"/>
            <a:chExt cx="2029459" cy="2859152"/>
          </a:xfrm>
          <a:solidFill>
            <a:srgbClr val="FF7C80"/>
          </a:solidFill>
        </p:grpSpPr>
        <p:sp>
          <p:nvSpPr>
            <p:cNvPr id="2628" name="Isosceles Triangle 63"/>
            <p:cNvSpPr/>
            <p:nvPr/>
          </p:nvSpPr>
          <p:spPr>
            <a:xfrm>
              <a:off x="868678" y="0"/>
              <a:ext cx="292101" cy="251811"/>
            </a:xfrm>
            <a:prstGeom prst="triangle">
              <a:avLst/>
            </a:pr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  <p:grpSp>
          <p:nvGrpSpPr>
            <p:cNvPr id="2631" name="Rectangle: Rounded Corners 64"/>
            <p:cNvGrpSpPr/>
            <p:nvPr/>
          </p:nvGrpSpPr>
          <p:grpSpPr>
            <a:xfrm>
              <a:off x="0" y="151922"/>
              <a:ext cx="2029459" cy="2707230"/>
              <a:chOff x="0" y="0"/>
              <a:chExt cx="2029458" cy="2707228"/>
            </a:xfrm>
            <a:grpFill/>
          </p:grpSpPr>
          <p:sp>
            <p:nvSpPr>
              <p:cNvPr id="2629" name="Rounded Rectangle"/>
              <p:cNvSpPr/>
              <p:nvPr/>
            </p:nvSpPr>
            <p:spPr>
              <a:xfrm>
                <a:off x="0" y="0"/>
                <a:ext cx="2029458" cy="2707228"/>
              </a:xfrm>
              <a:prstGeom prst="roundRect">
                <a:avLst>
                  <a:gd name="adj" fmla="val 7485"/>
                </a:avLst>
              </a:pr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30" name="Characteristics…"/>
              <p:cNvSpPr txBox="1"/>
              <p:nvPr/>
            </p:nvSpPr>
            <p:spPr>
              <a:xfrm>
                <a:off x="44491" y="364384"/>
                <a:ext cx="1940475" cy="1978462"/>
              </a:xfrm>
              <a:prstGeom prst="rect">
                <a:avLst/>
              </a:prstGeom>
              <a:grp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ctr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Characteristics </a:t>
                </a: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Adjustable straps </a:t>
                </a: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Foldable bra </a:t>
                </a: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Seamless bra </a:t>
                </a: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Strapless bra</a:t>
                </a: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Expandable bra</a:t>
                </a:r>
              </a:p>
            </p:txBody>
          </p:sp>
        </p:grpSp>
      </p:grpSp>
      <p:grpSp>
        <p:nvGrpSpPr>
          <p:cNvPr id="2637" name="Group 66"/>
          <p:cNvGrpSpPr/>
          <p:nvPr/>
        </p:nvGrpSpPr>
        <p:grpSpPr>
          <a:xfrm>
            <a:off x="5081270" y="2910323"/>
            <a:ext cx="2029461" cy="2859153"/>
            <a:chOff x="0" y="0"/>
            <a:chExt cx="2029459" cy="2859152"/>
          </a:xfrm>
        </p:grpSpPr>
        <p:grpSp>
          <p:nvGrpSpPr>
            <p:cNvPr id="2635" name="Rectangle: Rounded Corners 60"/>
            <p:cNvGrpSpPr/>
            <p:nvPr/>
          </p:nvGrpSpPr>
          <p:grpSpPr>
            <a:xfrm>
              <a:off x="0" y="151922"/>
              <a:ext cx="2029459" cy="2707230"/>
              <a:chOff x="0" y="0"/>
              <a:chExt cx="2029458" cy="2707228"/>
            </a:xfrm>
          </p:grpSpPr>
          <p:sp>
            <p:nvSpPr>
              <p:cNvPr id="2633" name="Rounded Rectangle"/>
              <p:cNvSpPr/>
              <p:nvPr/>
            </p:nvSpPr>
            <p:spPr>
              <a:xfrm>
                <a:off x="0" y="0"/>
                <a:ext cx="2029458" cy="2707228"/>
              </a:xfrm>
              <a:prstGeom prst="roundRect">
                <a:avLst>
                  <a:gd name="adj" fmla="val 7485"/>
                </a:avLst>
              </a:prstGeom>
              <a:solidFill>
                <a:srgbClr val="F2F2F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34" name="Teenage group (over 13 years old)…"/>
              <p:cNvSpPr txBox="1"/>
              <p:nvPr/>
            </p:nvSpPr>
            <p:spPr>
              <a:xfrm>
                <a:off x="44491" y="76344"/>
                <a:ext cx="1940475" cy="255454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ctr">
                <a:spAutoFit/>
              </a:bodyPr>
              <a:lstStyle/>
              <a:p>
                <a:pPr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</a:p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Teenage group (over 13 years old)</a:t>
                </a:r>
              </a:p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Adult group (working age)</a:t>
                </a:r>
              </a:p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Female </a:t>
                </a:r>
                <a:r>
                  <a:rPr sz="16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traveller</a:t>
                </a: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 group </a:t>
                </a:r>
              </a:p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Transgender group</a:t>
                </a:r>
              </a:p>
            </p:txBody>
          </p:sp>
        </p:grpSp>
        <p:sp>
          <p:nvSpPr>
            <p:cNvPr id="2636" name="Isosceles Triangle 67"/>
            <p:cNvSpPr/>
            <p:nvPr/>
          </p:nvSpPr>
          <p:spPr>
            <a:xfrm>
              <a:off x="868678" y="0"/>
              <a:ext cx="292102" cy="251811"/>
            </a:xfrm>
            <a:prstGeom prst="triangle">
              <a:avLst/>
            </a:pr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grpSp>
        <p:nvGrpSpPr>
          <p:cNvPr id="2642" name="Group 69"/>
          <p:cNvGrpSpPr/>
          <p:nvPr/>
        </p:nvGrpSpPr>
        <p:grpSpPr>
          <a:xfrm>
            <a:off x="9626600" y="2910323"/>
            <a:ext cx="2029460" cy="2859153"/>
            <a:chOff x="0" y="0"/>
            <a:chExt cx="2029459" cy="2859152"/>
          </a:xfrm>
        </p:grpSpPr>
        <p:grpSp>
          <p:nvGrpSpPr>
            <p:cNvPr id="2640" name="Rectangle: Rounded Corners 61"/>
            <p:cNvGrpSpPr/>
            <p:nvPr/>
          </p:nvGrpSpPr>
          <p:grpSpPr>
            <a:xfrm>
              <a:off x="0" y="151922"/>
              <a:ext cx="2029459" cy="2707230"/>
              <a:chOff x="0" y="0"/>
              <a:chExt cx="2029458" cy="2707228"/>
            </a:xfrm>
          </p:grpSpPr>
          <p:sp>
            <p:nvSpPr>
              <p:cNvPr id="2638" name="Rounded Rectangle"/>
              <p:cNvSpPr/>
              <p:nvPr/>
            </p:nvSpPr>
            <p:spPr>
              <a:xfrm>
                <a:off x="0" y="0"/>
                <a:ext cx="2029458" cy="2707228"/>
              </a:xfrm>
              <a:prstGeom prst="roundRect">
                <a:avLst>
                  <a:gd name="adj" fmla="val 7485"/>
                </a:avLst>
              </a:prstGeom>
              <a:solidFill>
                <a:srgbClr val="F2F2F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Verdana"/>
                    <a:ea typeface="Verdana"/>
                    <a:cs typeface="Verdana"/>
                    <a:sym typeface="Verdana"/>
                  </a:defRPr>
                </a:pPr>
                <a:endParaRPr/>
              </a:p>
            </p:txBody>
          </p:sp>
          <p:sp>
            <p:nvSpPr>
              <p:cNvPr id="2639" name="Launch a prototype to pre-test usage…"/>
              <p:cNvSpPr txBox="1"/>
              <p:nvPr/>
            </p:nvSpPr>
            <p:spPr>
              <a:xfrm>
                <a:off x="44491" y="568786"/>
                <a:ext cx="1940475" cy="1569656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ctr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Launch a prototype to pre-test usage</a:t>
                </a:r>
              </a:p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endParaRPr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indent="-285750">
                  <a:buFont typeface="Wingdings" panose="05000000000000000000" pitchFamily="2" charset="2"/>
                  <a:buChar char="ü"/>
                  <a:defRPr sz="1400">
                    <a:latin typeface="Verdana"/>
                    <a:ea typeface="Verdana"/>
                    <a:cs typeface="Verdana"/>
                    <a:sym typeface="Verdana"/>
                  </a:defRPr>
                </a:pPr>
                <a:r>
                  <a:rPr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Online Customer Reviews</a:t>
                </a:r>
              </a:p>
            </p:txBody>
          </p:sp>
        </p:grpSp>
        <p:sp>
          <p:nvSpPr>
            <p:cNvPr id="2641" name="Isosceles Triangle 68"/>
            <p:cNvSpPr/>
            <p:nvPr/>
          </p:nvSpPr>
          <p:spPr>
            <a:xfrm>
              <a:off x="868678" y="0"/>
              <a:ext cx="292101" cy="251811"/>
            </a:xfrm>
            <a:prstGeom prst="triangle">
              <a:avLst/>
            </a:pr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Verdana"/>
                  <a:ea typeface="Verdana"/>
                  <a:cs typeface="Verdana"/>
                  <a:sym typeface="Verdana"/>
                </a:defRPr>
              </a:pPr>
              <a:endParaRPr/>
            </a:p>
          </p:txBody>
        </p:sp>
      </p:grpSp>
      <p:sp>
        <p:nvSpPr>
          <p:cNvPr id="77" name="Isosceles Triangle 63"/>
          <p:cNvSpPr/>
          <p:nvPr/>
        </p:nvSpPr>
        <p:spPr>
          <a:xfrm>
            <a:off x="3693814" y="2830707"/>
            <a:ext cx="292101" cy="251811"/>
          </a:xfrm>
          <a:prstGeom prst="triangle">
            <a:avLst/>
          </a:prstGeom>
          <a:solidFill>
            <a:srgbClr val="D49482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0" y="-1"/>
            <a:ext cx="11436824" cy="996286"/>
          </a:xfrm>
          <a:prstGeom prst="rect">
            <a:avLst/>
          </a:prstGeom>
          <a:solidFill>
            <a:srgbClr val="D49482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2645" name="Bra prototype .jpg" descr="Bra prototype 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96020" y="1241946"/>
            <a:ext cx="8335338" cy="5213449"/>
          </a:xfrm>
          <a:prstGeom prst="rect">
            <a:avLst/>
          </a:prstGeom>
          <a:ln w="12700">
            <a:miter lim="400000"/>
          </a:ln>
        </p:spPr>
      </p:pic>
      <p:sp>
        <p:nvSpPr>
          <p:cNvPr id="2644" name="Prototype"/>
          <p:cNvSpPr txBox="1">
            <a:spLocks noGrp="1"/>
          </p:cNvSpPr>
          <p:nvPr>
            <p:ph type="title"/>
          </p:nvPr>
        </p:nvSpPr>
        <p:spPr>
          <a:xfrm>
            <a:off x="223148" y="-81887"/>
            <a:ext cx="10515601" cy="1325564"/>
          </a:xfrm>
          <a:prstGeom prst="rect">
            <a:avLst/>
          </a:prstGeom>
        </p:spPr>
        <p:txBody>
          <a:bodyPr/>
          <a:lstStyle/>
          <a:p>
            <a:r>
              <a:rPr dirty="0">
                <a:latin typeface="Elephant" panose="02020904090505020303" pitchFamily="18" charset="0"/>
              </a:rPr>
              <a:t>Prototype 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1600597" y="-1"/>
            <a:ext cx="591403" cy="996286"/>
          </a:xfrm>
          <a:prstGeom prst="rect">
            <a:avLst/>
          </a:prstGeom>
          <a:solidFill>
            <a:srgbClr val="D49482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0" y="6469044"/>
            <a:ext cx="12192000" cy="395785"/>
          </a:xfrm>
          <a:prstGeom prst="rect">
            <a:avLst/>
          </a:prstGeom>
          <a:solidFill>
            <a:srgbClr val="D49482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C0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04185" y="0"/>
            <a:ext cx="8207491" cy="6710179"/>
          </a:xfrm>
          <a:prstGeom prst="rect">
            <a:avLst/>
          </a:prstGeom>
          <a:ln w="12700">
            <a:miter lim="400000"/>
          </a:ln>
        </p:spPr>
      </p:pic>
      <p:sp>
        <p:nvSpPr>
          <p:cNvPr id="2648" name="Credit: https://goforwarddownsize.com/charts_rm.php"/>
          <p:cNvSpPr txBox="1"/>
          <p:nvPr/>
        </p:nvSpPr>
        <p:spPr>
          <a:xfrm>
            <a:off x="188313" y="6402838"/>
            <a:ext cx="5188381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500" b="1"/>
            </a:lvl1pPr>
          </a:lstStyle>
          <a:p>
            <a:r>
              <a:rPr dirty="0"/>
              <a:t>Credit: https://goforwarddownsize.com/charts_rm.php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0" y="15920"/>
            <a:ext cx="766549" cy="6858000"/>
          </a:xfrm>
          <a:prstGeom prst="rect">
            <a:avLst/>
          </a:prstGeom>
          <a:solidFill>
            <a:schemeClr val="bg1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120073" y="-27296"/>
            <a:ext cx="521369" cy="6858000"/>
          </a:xfrm>
          <a:prstGeom prst="rect">
            <a:avLst/>
          </a:prstGeom>
          <a:solidFill>
            <a:srgbClr val="FFC000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1424775" y="15920"/>
            <a:ext cx="766549" cy="6858000"/>
          </a:xfrm>
          <a:prstGeom prst="rect">
            <a:avLst/>
          </a:prstGeom>
          <a:solidFill>
            <a:schemeClr val="bg1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1544848" y="-27296"/>
            <a:ext cx="521369" cy="6858000"/>
          </a:xfrm>
          <a:prstGeom prst="rect">
            <a:avLst/>
          </a:prstGeom>
          <a:solidFill>
            <a:srgbClr val="FFC000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7943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240</Words>
  <Application>Microsoft Office PowerPoint</Application>
  <PresentationFormat>Custom</PresentationFormat>
  <Paragraphs>73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Prototype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Admin</dc:creator>
  <cp:lastModifiedBy>TBS</cp:lastModifiedBy>
  <cp:revision>12</cp:revision>
  <cp:lastPrinted>2019-09-12T12:15:35Z</cp:lastPrinted>
  <dcterms:modified xsi:type="dcterms:W3CDTF">2019-09-12T12:16:39Z</dcterms:modified>
</cp:coreProperties>
</file>