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12/11/63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12/11/63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12/11/63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12/11/63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12/11/63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12/11/63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12/11/63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12/11/63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12/11/63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12/11/63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12/11/63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/>
              <a:t>ระดับที่สอง</a:t>
            </a:r>
          </a:p>
          <a:p>
            <a:pPr lvl="2" eaLnBrk="1" latinLnBrk="0" hangingPunct="1"/>
            <a:r>
              <a:rPr kumimoji="0" lang="th-TH"/>
              <a:t>ระดับที่สาม</a:t>
            </a:r>
          </a:p>
          <a:p>
            <a:pPr lvl="3" eaLnBrk="1" latinLnBrk="0" hangingPunct="1"/>
            <a:r>
              <a:rPr kumimoji="0" lang="th-TH"/>
              <a:t>ระดับที่สี่</a:t>
            </a:r>
          </a:p>
          <a:p>
            <a:pPr lvl="4" eaLnBrk="1" latinLnBrk="0" hangingPunct="1"/>
            <a:r>
              <a:rPr kumimoji="0" lang="th-TH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6668B51-24E6-4D1C-9680-2457777216D7}" type="datetimeFigureOut">
              <a:rPr lang="th-TH" smtClean="0"/>
              <a:pPr/>
              <a:t>12/11/63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400" dirty="0"/>
              <a:t>MK 312 </a:t>
            </a:r>
            <a:r>
              <a:rPr lang="en-US" sz="2400" dirty="0" err="1"/>
              <a:t>Additionals</a:t>
            </a:r>
            <a:r>
              <a:rPr lang="en-US" sz="2400" dirty="0"/>
              <a:t>: </a:t>
            </a:r>
            <a:br>
              <a:rPr lang="en-US" dirty="0"/>
            </a:br>
            <a:r>
              <a:rPr lang="en-US" dirty="0"/>
              <a:t>Get Better Advertising</a:t>
            </a:r>
            <a:endParaRPr lang="th-TH" dirty="0"/>
          </a:p>
        </p:txBody>
      </p:sp>
      <p:pic>
        <p:nvPicPr>
          <p:cNvPr id="5122" name="Picture 2" descr="http://www.c-amoiktuparl.com/wp-content/uploads/2013/02/Modest-Business-Advertising-Agenc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3505200"/>
            <a:ext cx="3810000" cy="2609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Better Advertising: Brand Owner’s Perspective</a:t>
            </a:r>
            <a:endParaRPr lang="th-TH" dirty="0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1"/>
          </p:nvPr>
        </p:nvSpPr>
        <p:spPr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/>
              <a:t>What do we mean by good ads?</a:t>
            </a:r>
          </a:p>
          <a:p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Better quality ads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/>
              <a:t>How to get the best work from the agency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/>
              <a:t>How to judge whether it will turn out well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For the right money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For the right time</a:t>
            </a:r>
          </a:p>
        </p:txBody>
      </p:sp>
      <p:pic>
        <p:nvPicPr>
          <p:cNvPr id="10242" name="Picture 2" descr="https://encrypted-tbn0.gstatic.com/images?q=tbn:ANd9GcTSn_c7sXENEJKiOD4QoNv1_TW_9Mx-CDRbg-SPgAVhkrShQpu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4038600"/>
            <a:ext cx="2457450" cy="1857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09600" y="1981200"/>
            <a:ext cx="7848600" cy="2438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/>
              <a:t>How to get the best work from the agency?</a:t>
            </a:r>
          </a:p>
          <a:p>
            <a:endParaRPr lang="en-US" dirty="0"/>
          </a:p>
          <a:p>
            <a:pPr lvl="1"/>
            <a:r>
              <a:rPr lang="en-US" dirty="0"/>
              <a:t>Clients with clear marketing strategies</a:t>
            </a:r>
          </a:p>
          <a:p>
            <a:pPr lvl="1"/>
            <a:r>
              <a:rPr lang="en-US" dirty="0"/>
              <a:t>Clients who brief them well</a:t>
            </a:r>
          </a:p>
          <a:p>
            <a:pPr lvl="1"/>
            <a:r>
              <a:rPr lang="en-US" dirty="0"/>
              <a:t>Clients they like and enjoy working for</a:t>
            </a:r>
          </a:p>
        </p:txBody>
      </p:sp>
      <p:pic>
        <p:nvPicPr>
          <p:cNvPr id="9220" name="Picture 4" descr="http://cashworldnews.com/wp-content/uploads/2011/05/wpid-1306073653_advertisin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4876800"/>
            <a:ext cx="2372710" cy="17202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838199" y="1676400"/>
            <a:ext cx="7543801" cy="3429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dirty="0">
                <a:solidFill>
                  <a:srgbClr val="FF0000"/>
                </a:solidFill>
              </a:rPr>
              <a:t>Marketing Team (the Brand Owner)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/>
              <a:t>Agency Client Service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/>
              <a:t>Agency Creative Team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/>
              <a:t>Production House</a:t>
            </a:r>
            <a:endParaRPr lang="th-TH" dirty="0"/>
          </a:p>
        </p:txBody>
      </p:sp>
      <p:sp>
        <p:nvSpPr>
          <p:cNvPr id="4" name="ลูกศรลง 3"/>
          <p:cNvSpPr/>
          <p:nvPr/>
        </p:nvSpPr>
        <p:spPr>
          <a:xfrm>
            <a:off x="4267200" y="21336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ลง 4"/>
          <p:cNvSpPr/>
          <p:nvPr/>
        </p:nvSpPr>
        <p:spPr>
          <a:xfrm>
            <a:off x="4343400" y="31242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ลง 5"/>
          <p:cNvSpPr/>
          <p:nvPr/>
        </p:nvSpPr>
        <p:spPr>
          <a:xfrm>
            <a:off x="4419600" y="41148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194" name="Picture 2" descr="http://agencycreative.com/media/2012/08/team-modul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5105400"/>
            <a:ext cx="3048000" cy="15607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/>
              <a:t>Why write a brief?</a:t>
            </a:r>
          </a:p>
          <a:p>
            <a:endParaRPr lang="en-US" dirty="0"/>
          </a:p>
          <a:p>
            <a:r>
              <a:rPr lang="en-US" sz="4800" dirty="0">
                <a:solidFill>
                  <a:srgbClr val="FF0000"/>
                </a:solidFill>
              </a:rPr>
              <a:t>Discipline</a:t>
            </a:r>
            <a:r>
              <a:rPr lang="en-US" sz="4800" dirty="0"/>
              <a:t>: to make sure you have though</a:t>
            </a:r>
          </a:p>
          <a:p>
            <a:r>
              <a:rPr lang="en-US" sz="4800" dirty="0">
                <a:solidFill>
                  <a:srgbClr val="FF0000"/>
                </a:solidFill>
              </a:rPr>
              <a:t>Communication</a:t>
            </a:r>
            <a:r>
              <a:rPr lang="en-US" sz="4800" dirty="0"/>
              <a:t>: So agency knows where to start</a:t>
            </a:r>
          </a:p>
          <a:p>
            <a:r>
              <a:rPr lang="en-US" sz="4800" dirty="0">
                <a:solidFill>
                  <a:srgbClr val="FF0000"/>
                </a:solidFill>
              </a:rPr>
              <a:t>Reference: </a:t>
            </a:r>
            <a:r>
              <a:rPr lang="en-US" sz="4800" dirty="0"/>
              <a:t>something to check the creative against</a:t>
            </a:r>
            <a:endParaRPr lang="th-TH" sz="4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evaluate good advertising?</a:t>
            </a:r>
          </a:p>
          <a:p>
            <a:pPr>
              <a:buNone/>
            </a:pP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“SMILE” APPROACH</a:t>
            </a:r>
          </a:p>
          <a:p>
            <a:pPr>
              <a:buNone/>
            </a:pPr>
            <a:endParaRPr lang="en-US" dirty="0"/>
          </a:p>
          <a:p>
            <a:pPr marL="514350" indent="-514350">
              <a:buNone/>
            </a:pPr>
            <a:r>
              <a:rPr lang="en-US" b="1" dirty="0">
                <a:solidFill>
                  <a:srgbClr val="FF0000"/>
                </a:solidFill>
              </a:rPr>
              <a:t>S= </a:t>
            </a:r>
            <a:r>
              <a:rPr lang="en-US" dirty="0"/>
              <a:t>simple, easy to understand</a:t>
            </a:r>
          </a:p>
          <a:p>
            <a:pPr marL="514350" indent="-514350">
              <a:buNone/>
            </a:pPr>
            <a:r>
              <a:rPr lang="en-US" b="1" dirty="0">
                <a:solidFill>
                  <a:srgbClr val="FF0000"/>
                </a:solidFill>
              </a:rPr>
              <a:t>M= </a:t>
            </a:r>
            <a:r>
              <a:rPr lang="en-US" dirty="0"/>
              <a:t>memorable, stick to consumer’s mind, </a:t>
            </a:r>
          </a:p>
          <a:p>
            <a:pPr marL="514350" indent="-514350">
              <a:buNone/>
            </a:pPr>
            <a:r>
              <a:rPr lang="en-US" dirty="0"/>
              <a:t>	measures by a day after recall</a:t>
            </a:r>
          </a:p>
          <a:p>
            <a:pPr marL="514350" indent="-514350">
              <a:buNone/>
            </a:pPr>
            <a:r>
              <a:rPr lang="en-US" b="1" dirty="0">
                <a:solidFill>
                  <a:srgbClr val="FF0000"/>
                </a:solidFill>
              </a:rPr>
              <a:t>I= </a:t>
            </a:r>
            <a:r>
              <a:rPr lang="en-US" dirty="0"/>
              <a:t>interesting, employ new story, has new information to tell</a:t>
            </a:r>
          </a:p>
          <a:p>
            <a:pPr marL="514350" indent="-514350">
              <a:buNone/>
            </a:pPr>
            <a:r>
              <a:rPr lang="en-US" b="1" dirty="0">
                <a:solidFill>
                  <a:srgbClr val="FF0000"/>
                </a:solidFill>
              </a:rPr>
              <a:t>L= </a:t>
            </a:r>
            <a:r>
              <a:rPr lang="en-US" dirty="0"/>
              <a:t>Linked to the brand, cannot be mistaken to other brands/products</a:t>
            </a:r>
          </a:p>
          <a:p>
            <a:pPr marL="514350" indent="-514350">
              <a:buNone/>
            </a:pPr>
            <a:r>
              <a:rPr lang="en-US" dirty="0">
                <a:solidFill>
                  <a:srgbClr val="FF0000"/>
                </a:solidFill>
              </a:rPr>
              <a:t>E= </a:t>
            </a:r>
            <a:r>
              <a:rPr lang="en-US" dirty="0"/>
              <a:t>Emotionally involving</a:t>
            </a:r>
            <a:endParaRPr lang="th-TH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600200"/>
            <a:ext cx="2070152" cy="1981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534400" cy="1143000"/>
          </a:xfrm>
        </p:spPr>
        <p:txBody>
          <a:bodyPr>
            <a:noAutofit/>
          </a:bodyPr>
          <a:lstStyle/>
          <a:p>
            <a:r>
              <a:rPr lang="en-US" sz="6000" dirty="0"/>
              <a:t>LET’S PRACTICE “SMILE”</a:t>
            </a:r>
            <a:endParaRPr lang="th-TH" sz="6000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828800"/>
            <a:ext cx="4856895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http://wparena.com/wp-content/uploads/2010/01/Creative-Ad-Awar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304800"/>
            <a:ext cx="5943600" cy="3863341"/>
          </a:xfrm>
          <a:prstGeom prst="rect">
            <a:avLst/>
          </a:prstGeom>
          <a:noFill/>
        </p:spPr>
      </p:pic>
      <p:pic>
        <p:nvPicPr>
          <p:cNvPr id="115716" name="Picture 4" descr="http://d3ftitl17j4lal.cloudfront.net/049da2ea-1c1e-483e-bca8-88fcd06b9dd2-content_images-mai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4495800"/>
            <a:ext cx="2404423" cy="1882786"/>
          </a:xfrm>
          <a:prstGeom prst="rect">
            <a:avLst/>
          </a:prstGeom>
          <a:noFill/>
        </p:spPr>
      </p:pic>
      <p:pic>
        <p:nvPicPr>
          <p:cNvPr id="115718" name="Picture 6" descr="http://www.mediamughals.com/images/news/lintas.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4648200"/>
            <a:ext cx="2400300" cy="1600200"/>
          </a:xfrm>
          <a:prstGeom prst="rect">
            <a:avLst/>
          </a:prstGeom>
          <a:noFill/>
        </p:spPr>
      </p:pic>
      <p:pic>
        <p:nvPicPr>
          <p:cNvPr id="115720" name="Picture 8" descr="http://t0.gstatic.com/images?q=tbn:ANd9GcS5aEy-aD3KWSoHiTAY2B8k8fOVhyE1-VJYmQVYambH8wBaXp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599" y="4573814"/>
            <a:ext cx="2862371" cy="1674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618" y="129216"/>
            <a:ext cx="9058382" cy="6728784"/>
          </a:xfrm>
        </p:spPr>
      </p:pic>
    </p:spTree>
    <p:extLst>
      <p:ext uri="{BB962C8B-B14F-4D97-AF65-F5344CB8AC3E}">
        <p14:creationId xmlns:p14="http://schemas.microsoft.com/office/powerpoint/2010/main" val="214043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5775" y="1356551"/>
            <a:ext cx="7772400" cy="4373497"/>
          </a:xfrm>
        </p:spPr>
      </p:pic>
    </p:spTree>
    <p:extLst>
      <p:ext uri="{BB962C8B-B14F-4D97-AF65-F5344CB8AC3E}">
        <p14:creationId xmlns:p14="http://schemas.microsoft.com/office/powerpoint/2010/main" val="18567865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179</Words>
  <Application>Microsoft Office PowerPoint</Application>
  <PresentationFormat>นำเสนอทางหน้าจอ (4:3)</PresentationFormat>
  <Paragraphs>40</Paragraphs>
  <Slides>10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10</vt:i4>
      </vt:variant>
    </vt:vector>
  </HeadingPairs>
  <TitlesOfParts>
    <vt:vector size="15" baseType="lpstr">
      <vt:lpstr>Arial</vt:lpstr>
      <vt:lpstr>Franklin Gothic Book</vt:lpstr>
      <vt:lpstr>Perpetua</vt:lpstr>
      <vt:lpstr>Wingdings 2</vt:lpstr>
      <vt:lpstr>เสมอภาค</vt:lpstr>
      <vt:lpstr>MK 312 Additionals:  Get Better Advertising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LET’S PRACTICE “SMILE”</vt:lpstr>
      <vt:lpstr>งานนำเสนอ PowerPoint</vt:lpstr>
      <vt:lpstr>งานนำเสนอ PowerPoint</vt:lpstr>
      <vt:lpstr>งานนำเสนอ PowerPoint</vt:lpstr>
    </vt:vector>
  </TitlesOfParts>
  <Company>Service 99-99-9999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Additionals: Get Better Advertising</dc:title>
  <dc:creator>Mr.Robin ThaiSakon</dc:creator>
  <cp:lastModifiedBy>user</cp:lastModifiedBy>
  <cp:revision>7</cp:revision>
  <dcterms:created xsi:type="dcterms:W3CDTF">2013-11-15T09:20:17Z</dcterms:created>
  <dcterms:modified xsi:type="dcterms:W3CDTF">2020-11-12T02:26:36Z</dcterms:modified>
</cp:coreProperties>
</file>