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23/11/57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 smtClean="0"/>
              <a:t>MK 312 </a:t>
            </a:r>
            <a:r>
              <a:rPr lang="en-US" sz="2400" dirty="0" err="1" smtClean="0"/>
              <a:t>Additionals</a:t>
            </a:r>
            <a:r>
              <a:rPr lang="en-US" sz="2400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sz="4800" dirty="0" smtClean="0">
                <a:solidFill>
                  <a:srgbClr val="FF0000"/>
                </a:solidFill>
              </a:rPr>
              <a:t>Discipline</a:t>
            </a:r>
            <a:r>
              <a:rPr lang="en-US" sz="4800" dirty="0" smtClean="0"/>
              <a:t>: to make sure you have though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Communication</a:t>
            </a:r>
            <a:r>
              <a:rPr lang="en-US" sz="4800" dirty="0" smtClean="0"/>
              <a:t>: So agency knows where to start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Reference: </a:t>
            </a:r>
            <a:r>
              <a:rPr lang="en-US" sz="4800" dirty="0" smtClean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S= </a:t>
            </a:r>
            <a:r>
              <a:rPr lang="en-US" dirty="0" smtClean="0"/>
              <a:t>simple, easy to understand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M= </a:t>
            </a:r>
            <a:r>
              <a:rPr lang="en-US" dirty="0" smtClean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I= </a:t>
            </a:r>
            <a:r>
              <a:rPr lang="en-US" dirty="0" smtClean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L= </a:t>
            </a:r>
            <a:r>
              <a:rPr lang="en-US" dirty="0" smtClean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E= </a:t>
            </a:r>
            <a:r>
              <a:rPr lang="en-US" dirty="0" smtClean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 smtClean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นำเสนอทางหน้าจอ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ภาพนิ่ง 8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GARENA</cp:lastModifiedBy>
  <cp:revision>4</cp:revision>
  <dcterms:created xsi:type="dcterms:W3CDTF">2013-11-15T09:20:17Z</dcterms:created>
  <dcterms:modified xsi:type="dcterms:W3CDTF">2014-11-23T07:46:54Z</dcterms:modified>
</cp:coreProperties>
</file>