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2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68" d="100"/>
          <a:sy n="68" d="100"/>
        </p:scale>
        <p:origin x="7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B0D5F-9A2F-430D-A44E-15FDC891BA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A0A384-B988-4CC3-9D71-B59325A4D9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8551E-AB62-46FA-814E-234B7A2C0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2D226-90F4-4249-AC40-6D24C6F98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75ACB-014C-477A-B6CD-EE46D2223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642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3EDCC-9FD3-4512-BCF1-81556B54E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9E5D6-D9A0-44B3-8733-2FDD72205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B9CC7-F14E-4B5E-9B2D-A7849EA6A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3BFF12-D225-48AB-9249-CB7A78701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3CFB9-308A-4F1D-BB7D-7BD2E1ABA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229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69247-5CFE-4DD0-A0AC-8AF83FE54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450EA3-CA8E-4C0C-842F-E2532C7043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B11C0-92E5-4D16-8A23-9CDC3AE83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BBABFA-D13E-47C8-814F-CDD8680EF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C0D91-28E9-46CA-B039-955F0D4A3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644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E7E5B-6EED-443A-8282-DA044486B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2204A-302B-4ADA-B9A0-854266D730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016348-AC9A-4F74-B84E-A5E353D87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8740E-73CF-4BB4-9E0C-61B9A4200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55256-0364-4C22-8966-70B704155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EF431-FD72-4B0E-A620-CA2449285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40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4FB2A-D83D-4019-BB06-5936A6CB1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EDF1D5-C38E-4C9C-A37C-EE02EFB83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341895-EA42-4945-80A3-62D54754F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AB6A60-5C59-4B5A-B836-8F5BCB5027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137743-911F-46A0-B373-087ECCB808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8FED6E-AB8B-417F-94A9-80E5F83AB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D14BFE-F772-49E1-A19E-DEFE5F8A8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B50747-6138-41D3-A67E-CDE22EEA9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156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832F6-69B6-477B-9C5D-698F04649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CAD52A-7D41-4E17-BBE5-DBDE4C097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151EF7-15E2-4F6D-AA1C-3774EADDA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0080AE-CCD0-456C-8F66-8B6B394D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872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0702BD-4C62-4887-9648-D39EF0C34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431963-EB2B-42E3-9553-59CB8D26E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DC9AE5-12FC-4F49-804B-A1E14F283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28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333AD-CC85-4ECE-A6CE-FB3C6EE5F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BD2F3-4E50-4237-B14B-6CBC58C1CB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900F87-8E12-4C4E-8B88-630D608B3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C7AEB8-E2EB-49DC-9BA4-649E06E8D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5D3B07-A02F-4EF7-83D0-36E0DF19E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23008-4D21-4B32-AC71-2F47CC121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804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8837C-CF2A-4291-8CE5-375C0BA78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AD4A8F-3FE3-4871-842E-6A3840A154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5D72AF-F0A6-4DE5-A0D4-D3EA3136FF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ACD145-E968-49A1-9200-1E191E6C2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02C4B3-2ABD-4C8C-BE10-3CE31FCE3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213C66-0544-46F6-8D6B-74B6777F9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380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AC06C-CACD-40D2-9704-5D9F631B1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EBABBF-EADB-47C7-8806-D2B4C03DC4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B3E130-C937-4679-AA77-A8B24788A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809130-7A8C-458C-A3E3-1BD9A6E1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A04C7-9A38-4BCB-BCBF-9D5C22C9C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230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F7C60E-BE45-4E05-B0C9-E149D659B7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757292-4D7C-44C2-93F4-92FC706668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269D6B-49B7-4D27-B85B-408584A3F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C3C8B-7331-49ED-ABB3-07990AEB1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08D90-B33C-488E-91B5-D0BBB4684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640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4D8623-3F23-4001-AF77-2AFD748D9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CD1D56-029E-491F-93A2-5A382F5B0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4D510-DB3B-4BE9-8485-FA92C3C280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ED920-B900-439F-80B4-BC157B7A5655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D93350-28F9-4933-800D-5EE1DB640F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1817AB-3871-4272-987C-7C54788B7E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234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94F78-FD8C-42CD-8C42-641B5E81F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5013"/>
          </a:xfrm>
        </p:spPr>
        <p:txBody>
          <a:bodyPr>
            <a:normAutofit/>
          </a:bodyPr>
          <a:lstStyle/>
          <a:p>
            <a:pPr algn="ctr"/>
            <a:r>
              <a:rPr lang="th-TH" sz="3500" dirty="0">
                <a:latin typeface="BrowalliaUPC" panose="020B0604020202020204" pitchFamily="34" charset="-34"/>
                <a:cs typeface="BrowalliaUPC" panose="020B0604020202020204" pitchFamily="34" charset="-34"/>
              </a:rPr>
              <a:t>ทำความรู้จักกับ </a:t>
            </a:r>
            <a:r>
              <a:rPr lang="en-US" sz="3500" dirty="0">
                <a:latin typeface="BrowalliaUPC" panose="020B0604020202020204" pitchFamily="34" charset="-34"/>
                <a:cs typeface="BrowalliaUPC" panose="020B0604020202020204" pitchFamily="34" charset="-34"/>
              </a:rPr>
              <a:t>BCG Matrix</a:t>
            </a:r>
          </a:p>
        </p:txBody>
      </p:sp>
      <p:pic>
        <p:nvPicPr>
          <p:cNvPr id="4" name="Picture 3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99BC1E06-A3AB-4627-91B2-324F639F9F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226" y="1597458"/>
            <a:ext cx="8965547" cy="526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692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9E32F7D5-A9B9-4C30-928B-2025E186C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4" y="0"/>
            <a:ext cx="11741426" cy="874643"/>
          </a:xfrm>
        </p:spPr>
        <p:txBody>
          <a:bodyPr>
            <a:normAutofit/>
          </a:bodyPr>
          <a:lstStyle/>
          <a:p>
            <a:pPr algn="ctr"/>
            <a:r>
              <a:rPr lang="th-TH" sz="3500" dirty="0">
                <a:latin typeface="BrowalliaUPC" panose="020B0604020202020204" pitchFamily="34" charset="-34"/>
                <a:cs typeface="BrowalliaUPC" panose="020B0604020202020204" pitchFamily="34" charset="-34"/>
              </a:rPr>
              <a:t>การวิเคราะห์ศักยภาพทางเศรษฐกิจโดยใช้ </a:t>
            </a:r>
            <a:r>
              <a:rPr lang="en-US" sz="3500" dirty="0">
                <a:latin typeface="BrowalliaUPC" panose="020B0604020202020204" pitchFamily="34" charset="-34"/>
                <a:cs typeface="BrowalliaUPC" panose="020B0604020202020204" pitchFamily="34" charset="-34"/>
              </a:rPr>
              <a:t>BCG Matrix</a:t>
            </a:r>
          </a:p>
        </p:txBody>
      </p:sp>
      <p:pic>
        <p:nvPicPr>
          <p:cNvPr id="6146" name="Picture 14">
            <a:extLst>
              <a:ext uri="{FF2B5EF4-FFF2-40B4-BE49-F238E27FC236}">
                <a16:creationId xmlns:a16="http://schemas.microsoft.com/office/drawing/2014/main" id="{D111DDD0-C286-4533-A803-0FE8694A8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311" y="874643"/>
            <a:ext cx="8151951" cy="5918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211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15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BrowalliaUPC</vt:lpstr>
      <vt:lpstr>Calibri</vt:lpstr>
      <vt:lpstr>Calibri Light</vt:lpstr>
      <vt:lpstr>Office Theme</vt:lpstr>
      <vt:lpstr>ทำความรู้จักกับ BCG Matrix</vt:lpstr>
      <vt:lpstr>การวิเคราะห์ศักยภาพทางเศรษฐกิจโดยใช้ BCG Matrix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สัดส่วนของภาคเศรษฐกิจเมื่อเทียบกับเศรษฐกิจของประเทศปี พ.ศ. 2535 ถึง 2558</dc:title>
  <dc:creator>Kiatanantha Lounkaew</dc:creator>
  <cp:lastModifiedBy>Kiatanantha Lounkaew</cp:lastModifiedBy>
  <cp:revision>15</cp:revision>
  <dcterms:created xsi:type="dcterms:W3CDTF">2017-08-23T06:15:29Z</dcterms:created>
  <dcterms:modified xsi:type="dcterms:W3CDTF">2018-03-21T04:33:13Z</dcterms:modified>
</cp:coreProperties>
</file>