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6A036-8303-47EC-B547-CD8ED8D7F87E}" type="datetimeFigureOut">
              <a:rPr lang="th-TH" smtClean="0"/>
              <a:t>13/05/59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D920E-1D07-4274-8C06-29080877BE58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6632"/>
            <a:ext cx="8026005" cy="248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427" y="2426269"/>
            <a:ext cx="8026005" cy="2154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4365104"/>
            <a:ext cx="5732463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Corporate Edition</dc:creator>
  <cp:lastModifiedBy>Corporate Edition</cp:lastModifiedBy>
  <cp:revision>4</cp:revision>
  <dcterms:created xsi:type="dcterms:W3CDTF">2016-05-13T01:42:11Z</dcterms:created>
  <dcterms:modified xsi:type="dcterms:W3CDTF">2016-05-13T02:17:44Z</dcterms:modified>
</cp:coreProperties>
</file>