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9C06D-4ED8-42C6-905D-CA84CA1B6CBF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1CAA-32CD-4B55-B92A-B8F0843CACF4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8CDC4-3D19-4983-B478-82F6B8E5AB66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82477-D5D3-4181-8C11-75D0F2433A87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E253B-1893-4367-8BAE-DF4BC10DC578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2300D-25B3-4603-86C9-4CB776489F00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4AD9-FCC8-48B7-B85B-012A91320DFF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DC50-D5DB-4F94-B367-9876CD2C4012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B412-E790-42EA-81FE-2925D3A43D91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EEE0E-EDB0-4D84-86B0-50833DF22902}" type="datetime2">
              <a:rPr lang="en-US" smtClean="0"/>
              <a:pPr/>
              <a:t>Tuesday, November 06,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372C-B5AB-4C39-B273-B99224EB4DD5}" type="datetime2">
              <a:rPr lang="en-US" smtClean="0"/>
              <a:pPr/>
              <a:t>Tuesday, November 06,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B385921-A91A-409C-921C-0E0EC1E750EC}" type="datetime2">
              <a:rPr lang="en-US" smtClean="0"/>
              <a:pPr/>
              <a:t>Tuesday, November 06, 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GAME: Stoic or Epicurean?		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8840" y="4162891"/>
            <a:ext cx="6172200" cy="685800"/>
          </a:xfrm>
        </p:spPr>
        <p:txBody>
          <a:bodyPr>
            <a:noAutofit/>
          </a:bodyPr>
          <a:lstStyle/>
          <a:p>
            <a:r>
              <a:rPr lang="en-US" sz="3200" dirty="0" smtClean="0"/>
              <a:t>You will read 13 different quotes. Choose whether the quote is something that an Epicurean would say or something a Stoic would say.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358873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8800" dirty="0" smtClean="0"/>
              <a:t>Ready?</a:t>
            </a:r>
            <a:br>
              <a:rPr lang="en-US" sz="8800" dirty="0" smtClean="0"/>
            </a:b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xmlns="" val="404732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Make </a:t>
            </a:r>
            <a:r>
              <a:rPr lang="en-US" i="1" dirty="0">
                <a:effectLst/>
              </a:rPr>
              <a:t>yourself so that you are not happy or sad according to </a:t>
            </a:r>
            <a:r>
              <a:rPr lang="en-US" i="1" dirty="0" smtClean="0">
                <a:effectLst/>
              </a:rPr>
              <a:t>whether </a:t>
            </a:r>
            <a:r>
              <a:rPr lang="en-US" i="1" dirty="0">
                <a:effectLst/>
              </a:rPr>
              <a:t>you are healthy or sick</a:t>
            </a:r>
            <a:r>
              <a:rPr lang="en-US" dirty="0" smtClean="0">
                <a:effectLst/>
              </a:rPr>
              <a:t>.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546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Ignore the world’s opinion of you – it’s always changing and two-sided</a:t>
            </a:r>
            <a:r>
              <a:rPr lang="en-US" dirty="0" smtClean="0">
                <a:effectLst/>
              </a:rPr>
              <a:t>.</a:t>
            </a:r>
            <a:br>
              <a:rPr lang="en-US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601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A man is as unhappy as he makes himself think he is</a:t>
            </a:r>
            <a:r>
              <a:rPr lang="en-US" dirty="0" smtClean="0">
                <a:effectLst/>
              </a:rPr>
              <a:t>.</a:t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601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It is not our friends’ help that helps us as much as it is the confidence of their help.</a:t>
            </a:r>
            <a:br>
              <a:rPr lang="en-US" i="1" dirty="0" smtClean="0">
                <a:effectLst/>
              </a:rPr>
            </a:br>
            <a:endParaRPr lang="en-US" i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601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i="1" dirty="0" smtClean="0">
                <a:effectLst/>
              </a:rPr>
              <a:t/>
            </a:r>
            <a:br>
              <a:rPr lang="en-US" i="1" dirty="0" smtClean="0">
                <a:effectLst/>
              </a:rPr>
            </a:br>
            <a:r>
              <a:rPr lang="en-US" i="1" dirty="0">
                <a:effectLst/>
              </a:rPr>
              <a:t/>
            </a:r>
            <a:br>
              <a:rPr lang="en-US" i="1" dirty="0">
                <a:effectLst/>
              </a:rPr>
            </a:br>
            <a:r>
              <a:rPr lang="en-US" i="1" dirty="0" smtClean="0">
                <a:effectLst/>
              </a:rPr>
              <a:t>Loss is nothing but change, and change is Nature’s happiness.</a:t>
            </a:r>
            <a:br>
              <a:rPr lang="en-US" i="1" dirty="0" smtClean="0">
                <a:effectLst/>
              </a:rPr>
            </a:br>
            <a:endParaRPr lang="en-US" i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601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928530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4400" i="1" dirty="0" smtClean="0">
                <a:effectLst/>
              </a:rPr>
              <a:t>Look back to the past, with its history of changing empires that rose and fell, and you can then see the future, too</a:t>
            </a:r>
            <a:r>
              <a:rPr lang="en-US" sz="4400" dirty="0" smtClean="0">
                <a:effectLst/>
              </a:rPr>
              <a:t>.</a:t>
            </a:r>
            <a:br>
              <a:rPr lang="en-US" sz="4400" dirty="0" smtClean="0">
                <a:effectLst/>
              </a:rPr>
            </a:br>
            <a:endParaRPr lang="en-US" sz="44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It is not what we have but what we enjoy that makes our life full.</a:t>
            </a:r>
            <a:br>
              <a:rPr lang="en-US" i="1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It is useless for a man to pray to the gods for something that he can get by himself</a:t>
            </a:r>
            <a:r>
              <a:rPr lang="en-US" dirty="0" smtClean="0">
                <a:effectLst/>
              </a:rPr>
              <a:t>.</a:t>
            </a:r>
            <a:br>
              <a:rPr lang="en-US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183466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4000" i="1" dirty="0" smtClean="0">
                <a:effectLst/>
              </a:rPr>
              <a:t>Begin the job. To begin is half of the work. You can let half remain. Then later, begin what remains, and you will soon be finished.</a:t>
            </a:r>
            <a:endParaRPr lang="en-US" sz="4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Soldiers should suffer their pain silently.</a:t>
            </a:r>
            <a:br>
              <a:rPr lang="en-US" i="1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4000" i="1" dirty="0" smtClean="0">
                <a:effectLst/>
              </a:rPr>
              <a:t>It is impossible to live a pleasant life without living wisely, well &amp; justly. It is also impossible to life wisely, well &amp; justly without living a pleasant life.</a:t>
            </a:r>
            <a:endParaRPr lang="en-US" sz="4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4916488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dirty="0">
                <a:effectLst/>
              </a:rPr>
              <a:t>-</a:t>
            </a:r>
            <a:r>
              <a:rPr lang="en-US" sz="3600" i="1" dirty="0" smtClean="0">
                <a:effectLst/>
              </a:rPr>
              <a:t>Is God willing to prevent evil, but not able to prevent it? Then God is not all-powerful.</a:t>
            </a:r>
            <a:br>
              <a:rPr lang="en-US" sz="3600" i="1" dirty="0" smtClean="0">
                <a:effectLst/>
              </a:rPr>
            </a:br>
            <a:r>
              <a:rPr lang="en-US" sz="3600" i="1" dirty="0" smtClean="0">
                <a:effectLst/>
              </a:rPr>
              <a:t>-Is God able to prevent evil, but not willing to prevent it? Then he is cruel.</a:t>
            </a:r>
            <a:br>
              <a:rPr lang="en-US" sz="3600" i="1" dirty="0" smtClean="0">
                <a:effectLst/>
              </a:rPr>
            </a:br>
            <a:r>
              <a:rPr lang="en-US" sz="3600" i="1" dirty="0" smtClean="0">
                <a:effectLst/>
              </a:rPr>
              <a:t>-Is God both willing and able to prevent evil? Then where does evil come from?</a:t>
            </a:r>
            <a:br>
              <a:rPr lang="en-US" sz="3600" i="1" dirty="0" smtClean="0">
                <a:effectLst/>
              </a:rPr>
            </a:br>
            <a:r>
              <a:rPr lang="en-US" sz="3600" i="1" dirty="0" smtClean="0">
                <a:effectLst/>
              </a:rPr>
              <a:t>-Is God neither willing nor able to prevent evil? Then why call him God?</a:t>
            </a:r>
            <a:endParaRPr lang="en-US" sz="3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338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/>
              <a:t>God is near you, is with you, is inside you</a:t>
            </a:r>
            <a:r>
              <a:rPr lang="en-US" i="1" dirty="0" smtClean="0"/>
              <a:t>.</a:t>
            </a:r>
            <a:br>
              <a:rPr lang="en-US" i="1" dirty="0" smtClean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75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to go over what you think the answers are.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646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HERE ARE THE ANSWERS……………..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8829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8800" dirty="0" smtClean="0"/>
              <a:t>Ready?</a:t>
            </a:r>
            <a:br>
              <a:rPr lang="en-US" sz="8800" dirty="0" smtClean="0"/>
            </a:b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xmlns="" val="221995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Make </a:t>
            </a:r>
            <a:r>
              <a:rPr lang="en-US" i="1" dirty="0">
                <a:effectLst/>
              </a:rPr>
              <a:t>yourself so that you are not happy or sad according to </a:t>
            </a:r>
            <a:r>
              <a:rPr lang="en-US" i="1" dirty="0" smtClean="0">
                <a:effectLst/>
              </a:rPr>
              <a:t>whether </a:t>
            </a:r>
            <a:r>
              <a:rPr lang="en-US" i="1" dirty="0">
                <a:effectLst/>
              </a:rPr>
              <a:t>you are healthy or sick</a:t>
            </a:r>
            <a:r>
              <a:rPr lang="en-US" dirty="0" smtClean="0">
                <a:effectLst/>
              </a:rPr>
              <a:t>.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673599"/>
            <a:ext cx="73676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¶3: </a:t>
            </a:r>
            <a:r>
              <a:rPr lang="en-US" sz="4000" i="1" dirty="0" smtClean="0">
                <a:solidFill>
                  <a:srgbClr val="FFFF00"/>
                </a:solidFill>
              </a:rPr>
              <a:t>“become indifferent to… health and illness”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462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Ignore the world’s opinion of you – it’s always changing and two-sided</a:t>
            </a:r>
            <a:r>
              <a:rPr lang="en-US" dirty="0" smtClean="0">
                <a:effectLst/>
              </a:rPr>
              <a:t>.</a:t>
            </a:r>
            <a:br>
              <a:rPr lang="en-US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#2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77240" y="4131733"/>
            <a:ext cx="72322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- End of ¶2: “...</a:t>
            </a:r>
            <a:r>
              <a:rPr lang="en-US" sz="4000" i="1" dirty="0" smtClean="0">
                <a:solidFill>
                  <a:srgbClr val="FFFF00"/>
                </a:solidFill>
              </a:rPr>
              <a:t>becoming indifferent to the things most people want the most.”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826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A man is as unhappy as he makes himself think he is</a:t>
            </a:r>
            <a:r>
              <a:rPr lang="en-US" dirty="0" smtClean="0">
                <a:effectLst/>
              </a:rPr>
              <a:t>.</a:t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#3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3437467"/>
            <a:ext cx="6893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 End of ¶1: </a:t>
            </a:r>
            <a:r>
              <a:rPr lang="en-US" sz="4000" i="1" dirty="0" smtClean="0">
                <a:solidFill>
                  <a:srgbClr val="FFFF00"/>
                </a:solidFill>
              </a:rPr>
              <a:t>“and we must determine how we think and feel”</a:t>
            </a:r>
            <a:endParaRPr lang="en-US" sz="4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24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It is not our friends’ help that helps us as much as it is the confidence of their help.</a:t>
            </a:r>
            <a:br>
              <a:rPr lang="en-US" i="1" dirty="0" smtClean="0">
                <a:effectLst/>
              </a:rPr>
            </a:br>
            <a:endParaRPr lang="en-US" i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#4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3979333"/>
            <a:ext cx="7401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EPICUREAN </a:t>
            </a:r>
            <a:r>
              <a:rPr lang="en-US" sz="4000" dirty="0">
                <a:solidFill>
                  <a:srgbClr val="FFFF00"/>
                </a:solidFill>
              </a:rPr>
              <a:t>¶</a:t>
            </a:r>
            <a:r>
              <a:rPr lang="en-US" sz="4000" dirty="0" smtClean="0">
                <a:solidFill>
                  <a:srgbClr val="FFFF00"/>
                </a:solidFill>
              </a:rPr>
              <a:t>1: </a:t>
            </a:r>
            <a:r>
              <a:rPr lang="en-US" sz="4000" i="1" dirty="0" smtClean="0">
                <a:solidFill>
                  <a:srgbClr val="FFFF00"/>
                </a:solidFill>
              </a:rPr>
              <a:t>“…happiness is living in harmony with your friends.”</a:t>
            </a:r>
            <a:endParaRPr lang="en-US" sz="4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186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i="1" dirty="0" smtClean="0">
                <a:effectLst/>
              </a:rPr>
              <a:t/>
            </a:r>
            <a:br>
              <a:rPr lang="en-US" i="1" dirty="0" smtClean="0">
                <a:effectLst/>
              </a:rPr>
            </a:br>
            <a:r>
              <a:rPr lang="en-US" i="1" dirty="0">
                <a:effectLst/>
              </a:rPr>
              <a:t/>
            </a:r>
            <a:br>
              <a:rPr lang="en-US" i="1" dirty="0">
                <a:effectLst/>
              </a:rPr>
            </a:br>
            <a:r>
              <a:rPr lang="en-US" i="1" dirty="0" smtClean="0">
                <a:effectLst/>
              </a:rPr>
              <a:t>Loss is nothing but change, and change is Nature’s happiness.</a:t>
            </a:r>
            <a:br>
              <a:rPr lang="en-US" i="1" dirty="0" smtClean="0">
                <a:effectLst/>
              </a:rPr>
            </a:br>
            <a:endParaRPr lang="en-US" i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#5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3962401"/>
            <a:ext cx="69951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¶3: </a:t>
            </a:r>
            <a:r>
              <a:rPr lang="en-US" sz="4000" i="1" dirty="0" smtClean="0">
                <a:solidFill>
                  <a:srgbClr val="FFFF00"/>
                </a:solidFill>
              </a:rPr>
              <a:t>“…following the universal laws of Nature and facing whatever comes your way with equanimity.”</a:t>
            </a:r>
            <a:endParaRPr lang="en-US" sz="4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095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928530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4400" i="1" dirty="0" smtClean="0">
                <a:effectLst/>
              </a:rPr>
              <a:t>Look back to the past, with its history of changing empires that rose and fell, and you can then see the future, too</a:t>
            </a:r>
            <a:r>
              <a:rPr lang="en-US" sz="4400" dirty="0" smtClean="0">
                <a:effectLst/>
              </a:rPr>
              <a:t>.</a:t>
            </a:r>
            <a:br>
              <a:rPr lang="en-US" sz="4400" dirty="0" smtClean="0">
                <a:effectLst/>
              </a:rPr>
            </a:br>
            <a:endParaRPr lang="en-US" sz="44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#6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368800"/>
            <a:ext cx="70459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¶4: “</a:t>
            </a:r>
            <a:r>
              <a:rPr lang="en-US" sz="4000" i="1" dirty="0" smtClean="0">
                <a:solidFill>
                  <a:srgbClr val="FFFF00"/>
                </a:solidFill>
              </a:rPr>
              <a:t>Wisdom is the highest goal in life”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09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It is not what we have but what we enjoy that makes our life full.</a:t>
            </a:r>
            <a:br>
              <a:rPr lang="en-US" i="1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#7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064000"/>
            <a:ext cx="68596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EPICUREAN ¶1: </a:t>
            </a:r>
            <a:r>
              <a:rPr lang="en-US" sz="4000" i="1" dirty="0" smtClean="0">
                <a:solidFill>
                  <a:srgbClr val="FFFF00"/>
                </a:solidFill>
              </a:rPr>
              <a:t>“..pleasure is the highest good that we should seek.”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339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It is useless for a man to pray to the gods for something that he can get by himself</a:t>
            </a:r>
            <a:r>
              <a:rPr lang="en-US" dirty="0" smtClean="0">
                <a:effectLst/>
              </a:rPr>
              <a:t>.</a:t>
            </a:r>
            <a:br>
              <a:rPr lang="en-US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#8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026674"/>
            <a:ext cx="719836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EPICUREAN –  </a:t>
            </a:r>
            <a:r>
              <a:rPr lang="en-US" sz="3200" dirty="0" smtClean="0">
                <a:solidFill>
                  <a:srgbClr val="FFFF00"/>
                </a:solidFill>
              </a:rPr>
              <a:t>If you pray to the gods, then that is an </a:t>
            </a:r>
            <a:r>
              <a:rPr lang="en-US" sz="3200" b="1" dirty="0" smtClean="0">
                <a:solidFill>
                  <a:srgbClr val="FFFF00"/>
                </a:solidFill>
              </a:rPr>
              <a:t>idol</a:t>
            </a:r>
            <a:r>
              <a:rPr lang="en-US" sz="3200" dirty="0" smtClean="0">
                <a:solidFill>
                  <a:srgbClr val="FFFF00"/>
                </a:solidFill>
              </a:rPr>
              <a:t>, which you should avoid (¶1)… </a:t>
            </a:r>
            <a:r>
              <a:rPr lang="en-US" sz="3200" i="1" dirty="0" smtClean="0">
                <a:solidFill>
                  <a:srgbClr val="FFFF00"/>
                </a:solidFill>
              </a:rPr>
              <a:t>“develop your life like a garden </a:t>
            </a:r>
            <a:r>
              <a:rPr lang="en-US" sz="3200" dirty="0" smtClean="0">
                <a:solidFill>
                  <a:srgbClr val="FFFF00"/>
                </a:solidFill>
              </a:rPr>
              <a:t>[by yourself]”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503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183466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4000" i="1" dirty="0" smtClean="0">
                <a:effectLst/>
              </a:rPr>
              <a:t>Begin the job. To begin is half of the work. You can let half remain. Then later, begin what remains, and you will soon be finished.</a:t>
            </a:r>
            <a:endParaRPr lang="en-US" sz="4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#9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318000"/>
            <a:ext cx="71814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– It’s about work, doing your duty (end of ¶3)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609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 smtClean="0">
                <a:effectLst/>
              </a:rPr>
              <a:t>Soldiers should suffer their pain silently.</a:t>
            </a:r>
            <a:br>
              <a:rPr lang="en-US" i="1" dirty="0" smtClean="0">
                <a:effectLst/>
              </a:rPr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#10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114800"/>
            <a:ext cx="69274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- ¶3: </a:t>
            </a:r>
            <a:r>
              <a:rPr lang="en-US" sz="4000" i="1" dirty="0" smtClean="0">
                <a:solidFill>
                  <a:srgbClr val="FFFF00"/>
                </a:solidFill>
              </a:rPr>
              <a:t>“.. we should become indifferent to pleasure and pain.”</a:t>
            </a:r>
            <a:r>
              <a:rPr lang="en-US" sz="4000" dirty="0" smtClean="0">
                <a:solidFill>
                  <a:srgbClr val="FFFF00"/>
                </a:solidFill>
              </a:rPr>
              <a:t> It also relates to doing duty w/o interference.</a:t>
            </a:r>
            <a:endParaRPr lang="en-US" sz="4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010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759199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4000" i="1" dirty="0" smtClean="0">
                <a:effectLst/>
              </a:rPr>
              <a:t>It is impossible to live a pleasant life without living wisely, well &amp; justly. It is also impossible to life wisely, well &amp; justly without living a pleasant life.</a:t>
            </a:r>
            <a:endParaRPr lang="en-US" sz="4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#11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4673599"/>
            <a:ext cx="72152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EPICUREAN - ¶1: </a:t>
            </a:r>
            <a:r>
              <a:rPr lang="en-US" sz="4000" i="1" dirty="0" smtClean="0">
                <a:solidFill>
                  <a:srgbClr val="FFFF00"/>
                </a:solidFill>
              </a:rPr>
              <a:t>“follow reason and nature, but… pleasure is the highest good..”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655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4916488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dirty="0">
                <a:effectLst/>
              </a:rPr>
              <a:t>-</a:t>
            </a:r>
            <a:r>
              <a:rPr lang="en-US" sz="3600" i="1" dirty="0" smtClean="0">
                <a:effectLst/>
              </a:rPr>
              <a:t>Is God willing to prevent evil, but not able to prevent it? Then God is not all-powerful.</a:t>
            </a:r>
            <a:br>
              <a:rPr lang="en-US" sz="3600" i="1" dirty="0" smtClean="0">
                <a:effectLst/>
              </a:rPr>
            </a:br>
            <a:r>
              <a:rPr lang="en-US" sz="3600" i="1" dirty="0" smtClean="0">
                <a:effectLst/>
              </a:rPr>
              <a:t>-Is God able to prevent evil, but not willing to prevent it? Then he is cruel.</a:t>
            </a:r>
            <a:br>
              <a:rPr lang="en-US" sz="3600" i="1" dirty="0" smtClean="0">
                <a:effectLst/>
              </a:rPr>
            </a:br>
            <a:r>
              <a:rPr lang="en-US" sz="3600" i="1" dirty="0" smtClean="0">
                <a:effectLst/>
              </a:rPr>
              <a:t>-Is God both willing and able to prevent evil? Then where does evil come from?</a:t>
            </a:r>
            <a:br>
              <a:rPr lang="en-US" sz="3600" i="1" dirty="0" smtClean="0">
                <a:effectLst/>
              </a:rPr>
            </a:br>
            <a:r>
              <a:rPr lang="en-US" sz="3600" i="1" dirty="0" smtClean="0">
                <a:effectLst/>
              </a:rPr>
              <a:t>-Is God neither willing nor able to prevent evil? Then why call him God?</a:t>
            </a:r>
            <a:endParaRPr lang="en-US" sz="3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338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#12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5673279"/>
            <a:ext cx="73676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</a:rPr>
              <a:t>EPICUREAN: ¶2: </a:t>
            </a:r>
            <a:r>
              <a:rPr lang="en-US" sz="3200" i="1" dirty="0" smtClean="0">
                <a:solidFill>
                  <a:srgbClr val="FFFF00"/>
                </a:solidFill>
              </a:rPr>
              <a:t>“lessen fears by ignoring superstition and belief in gods..”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3157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7240" y="3386665"/>
            <a:ext cx="7543800" cy="914400"/>
          </a:xfrm>
        </p:spPr>
        <p:txBody>
          <a:bodyPr/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i="1" dirty="0"/>
              <a:t>God is near you, is with you, is inside you</a:t>
            </a:r>
            <a:r>
              <a:rPr lang="en-US" i="1" dirty="0" smtClean="0"/>
              <a:t>.</a:t>
            </a:r>
            <a:br>
              <a:rPr lang="en-US" i="1" dirty="0" smtClean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0" y="5526088"/>
            <a:ext cx="6172200" cy="685800"/>
          </a:xfrm>
        </p:spPr>
        <p:txBody>
          <a:bodyPr/>
          <a:lstStyle/>
          <a:p>
            <a:pPr marL="18288" indent="0">
              <a:buNone/>
            </a:pPr>
            <a:endParaRPr lang="en-US" dirty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7240" y="491066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Quote #13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77240" y="3555999"/>
            <a:ext cx="685969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STOIC (see CONCLUSION): “</a:t>
            </a:r>
            <a:r>
              <a:rPr lang="en-US" sz="4000" i="1" dirty="0" smtClean="0">
                <a:solidFill>
                  <a:srgbClr val="FFFF00"/>
                </a:solidFill>
              </a:rPr>
              <a:t>Stoics have the idea of God to give the universe a framework… who is one with the laws of Nature.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23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has the highest score?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4642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END!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205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Elemental.thmx</Template>
  <TotalTime>108</TotalTime>
  <Words>306</Words>
  <Application>Microsoft Office PowerPoint</Application>
  <PresentationFormat>On-screen Show (4:3)</PresentationFormat>
  <Paragraphs>73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Elemental</vt:lpstr>
      <vt:lpstr>GAME: Stoic or Epicurean?  </vt:lpstr>
      <vt:lpstr>Ready? </vt:lpstr>
      <vt:lpstr>  Make yourself so that you are not happy or sad according to whether you are healthy or sick.</vt:lpstr>
      <vt:lpstr>  Ignore the world’s opinion of you – it’s always changing and two-sided. </vt:lpstr>
      <vt:lpstr>  A man is as unhappy as he makes himself think he is.  </vt:lpstr>
      <vt:lpstr>  It is not our friends’ help that helps us as much as it is the confidence of their help. </vt:lpstr>
      <vt:lpstr>  Loss is nothing but change, and change is Nature’s happiness. </vt:lpstr>
      <vt:lpstr>  Look back to the past, with its history of changing empires that rose and fell, and you can then see the future, too. </vt:lpstr>
      <vt:lpstr>  It is not what we have but what we enjoy that makes our life full. </vt:lpstr>
      <vt:lpstr>  It is useless for a man to pray to the gods for something that he can get by himself. </vt:lpstr>
      <vt:lpstr>  Begin the job. To begin is half of the work. You can let half remain. Then later, begin what remains, and you will soon be finished.</vt:lpstr>
      <vt:lpstr>  Soldiers should suffer their pain silently. </vt:lpstr>
      <vt:lpstr>  It is impossible to live a pleasant life without living wisely, well &amp; justly. It is also impossible to life wisely, well &amp; justly without living a pleasant life.</vt:lpstr>
      <vt:lpstr>  -Is God willing to prevent evil, but not able to prevent it? Then God is not all-powerful. -Is God able to prevent evil, but not willing to prevent it? Then he is cruel. -Is God both willing and able to prevent evil? Then where does evil come from? -Is God neither willing nor able to prevent evil? Then why call him God?</vt:lpstr>
      <vt:lpstr>  God is near you, is with you, is inside you. </vt:lpstr>
      <vt:lpstr>Time to go over what you think the answers are.   </vt:lpstr>
      <vt:lpstr>HERE ARE THE ANSWERS……………..    </vt:lpstr>
      <vt:lpstr>Ready? </vt:lpstr>
      <vt:lpstr>  Make yourself so that you are not happy or sad according to whether you are healthy or sick.</vt:lpstr>
      <vt:lpstr>  Ignore the world’s opinion of you – it’s always changing and two-sided. </vt:lpstr>
      <vt:lpstr>  A man is as unhappy as he makes himself think he is.  </vt:lpstr>
      <vt:lpstr>  It is not our friends’ help that helps us as much as it is the confidence of their help. </vt:lpstr>
      <vt:lpstr>  Loss is nothing but change, and change is Nature’s happiness. </vt:lpstr>
      <vt:lpstr>  Look back to the past, with its history of changing empires that rose and fell, and you can then see the future, too. </vt:lpstr>
      <vt:lpstr>  It is not what we have but what we enjoy that makes our life full. </vt:lpstr>
      <vt:lpstr>  It is useless for a man to pray to the gods for something that he can get by himself. </vt:lpstr>
      <vt:lpstr>  Begin the job. To begin is half of the work. You can let half remain. Then later, begin what remains, and you will soon be finished.</vt:lpstr>
      <vt:lpstr>  Soldiers should suffer their pain silently. </vt:lpstr>
      <vt:lpstr>  It is impossible to live a pleasant life without living wisely, well &amp; justly. It is also impossible to life wisely, well &amp; justly without living a pleasant life.</vt:lpstr>
      <vt:lpstr>  -Is God willing to prevent evil, but not able to prevent it? Then God is not all-powerful. -Is God able to prevent evil, but not willing to prevent it? Then he is cruel. -Is God both willing and able to prevent evil? Then where does evil come from? -Is God neither willing nor able to prevent evil? Then why call him God?</vt:lpstr>
      <vt:lpstr>  God is near you, is with you, is inside you. </vt:lpstr>
      <vt:lpstr>Who has the highest score?   </vt:lpstr>
      <vt:lpstr>THE END!  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GAME: Stoic or Epicurean?  </dc:title>
  <dc:creator>Matthew Miklas</dc:creator>
  <cp:lastModifiedBy>ImageY</cp:lastModifiedBy>
  <cp:revision>18</cp:revision>
  <dcterms:created xsi:type="dcterms:W3CDTF">2012-11-04T14:51:32Z</dcterms:created>
  <dcterms:modified xsi:type="dcterms:W3CDTF">2012-11-06T06:23:19Z</dcterms:modified>
</cp:coreProperties>
</file>