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29" r:id="rId1"/>
  </p:sldMasterIdLst>
  <p:notesMasterIdLst>
    <p:notesMasterId r:id="rId21"/>
  </p:notesMasterIdLst>
  <p:sldIdLst>
    <p:sldId id="256" r:id="rId2"/>
    <p:sldId id="257" r:id="rId3"/>
    <p:sldId id="263" r:id="rId4"/>
    <p:sldId id="264" r:id="rId5"/>
    <p:sldId id="265" r:id="rId6"/>
    <p:sldId id="258" r:id="rId7"/>
    <p:sldId id="259" r:id="rId8"/>
    <p:sldId id="260" r:id="rId9"/>
    <p:sldId id="262" r:id="rId10"/>
    <p:sldId id="261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6" r:id="rId19"/>
    <p:sldId id="277" r:id="rId20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632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A305F2-A00C-4951-A24D-DC98EE99B5CB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D1005142-044B-49C9-8D9D-20040E906CDC}">
      <dgm:prSet phldrT="[Text]"/>
      <dgm:spPr/>
      <dgm:t>
        <a:bodyPr/>
        <a:lstStyle/>
        <a:p>
          <a:pPr algn="ctr"/>
          <a:r>
            <a:rPr lang="en-US" b="1" dirty="0" smtClean="0">
              <a:latin typeface="Century Gothic"/>
              <a:cs typeface="Century Gothic"/>
            </a:rPr>
            <a:t>Telecommunication</a:t>
          </a:r>
          <a:endParaRPr lang="th-TH" b="1" dirty="0">
            <a:latin typeface="Century Gothic"/>
            <a:cs typeface="Century Gothic"/>
          </a:endParaRPr>
        </a:p>
      </dgm:t>
    </dgm:pt>
    <dgm:pt modelId="{0B961989-03F4-45E6-BF13-30AD2885CD29}" type="parTrans" cxnId="{425AED21-65A4-4213-8817-F2812BD961D8}">
      <dgm:prSet/>
      <dgm:spPr/>
      <dgm:t>
        <a:bodyPr/>
        <a:lstStyle/>
        <a:p>
          <a:pPr algn="ctr"/>
          <a:endParaRPr lang="th-TH"/>
        </a:p>
      </dgm:t>
    </dgm:pt>
    <dgm:pt modelId="{4BA2F444-1EF6-4628-AB2D-85DAD4D46849}" type="sibTrans" cxnId="{425AED21-65A4-4213-8817-F2812BD961D8}">
      <dgm:prSet/>
      <dgm:spPr/>
      <dgm:t>
        <a:bodyPr/>
        <a:lstStyle/>
        <a:p>
          <a:pPr algn="ctr"/>
          <a:endParaRPr lang="th-TH"/>
        </a:p>
      </dgm:t>
    </dgm:pt>
    <dgm:pt modelId="{2110C901-BEF5-447F-B319-5E68D450F9D2}">
      <dgm:prSet phldrT="[Text]" custT="1"/>
      <dgm:spPr>
        <a:solidFill>
          <a:srgbClr val="000000">
            <a:alpha val="90000"/>
          </a:srgbClr>
        </a:solidFill>
        <a:ln w="57150" cmpd="sng"/>
      </dgm:spPr>
      <dgm:t>
        <a:bodyPr/>
        <a:lstStyle/>
        <a:p>
          <a:pPr algn="ctr"/>
          <a:r>
            <a:rPr lang="en-US" sz="2800" b="1" dirty="0" smtClean="0">
              <a:solidFill>
                <a:srgbClr val="FFFFFF"/>
              </a:solidFill>
              <a:latin typeface="Century Gothic"/>
              <a:cs typeface="Century Gothic"/>
            </a:rPr>
            <a:t>Players: AIS, True, DTAC </a:t>
          </a:r>
          <a:endParaRPr lang="th-TH" sz="2800" b="1" dirty="0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5CB05615-2C1A-4FB1-A33E-C37F054D4A8C}" type="parTrans" cxnId="{2C1EE1E6-E80E-48C6-A9B0-309DA35B3C1B}">
      <dgm:prSet/>
      <dgm:spPr>
        <a:ln w="57150" cmpd="sng"/>
      </dgm:spPr>
      <dgm:t>
        <a:bodyPr/>
        <a:lstStyle/>
        <a:p>
          <a:pPr algn="ctr"/>
          <a:endParaRPr lang="th-TH"/>
        </a:p>
      </dgm:t>
    </dgm:pt>
    <dgm:pt modelId="{DA4E62FC-EE6D-488D-AA86-47F0620B6CD0}" type="sibTrans" cxnId="{2C1EE1E6-E80E-48C6-A9B0-309DA35B3C1B}">
      <dgm:prSet/>
      <dgm:spPr/>
      <dgm:t>
        <a:bodyPr/>
        <a:lstStyle/>
        <a:p>
          <a:pPr algn="ctr"/>
          <a:endParaRPr lang="th-TH"/>
        </a:p>
      </dgm:t>
    </dgm:pt>
    <dgm:pt modelId="{52C0873F-69DC-4D5B-A392-9EFC8B3944BD}">
      <dgm:prSet phldrT="[Text]" custT="1"/>
      <dgm:spPr>
        <a:solidFill>
          <a:srgbClr val="000000">
            <a:alpha val="90000"/>
          </a:srgbClr>
        </a:solidFill>
        <a:ln w="57150" cmpd="sng"/>
      </dgm:spPr>
      <dgm:t>
        <a:bodyPr/>
        <a:lstStyle/>
        <a:p>
          <a:pPr algn="ctr"/>
          <a:r>
            <a:rPr lang="en-US" sz="2800" b="1" dirty="0" smtClean="0">
              <a:solidFill>
                <a:srgbClr val="FFFFFF"/>
              </a:solidFill>
              <a:latin typeface="Century Gothic"/>
              <a:cs typeface="Century Gothic"/>
            </a:rPr>
            <a:t>3G Auctions </a:t>
          </a:r>
          <a:endParaRPr lang="th-TH" sz="2800" b="1" dirty="0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C6B03573-5B7F-40F2-B77C-C07BAFD603F6}" type="parTrans" cxnId="{18EF7695-CF0D-4F5D-8647-BBB7B94C4FF5}">
      <dgm:prSet/>
      <dgm:spPr>
        <a:ln w="57150" cmpd="sng"/>
      </dgm:spPr>
      <dgm:t>
        <a:bodyPr/>
        <a:lstStyle/>
        <a:p>
          <a:pPr algn="ctr"/>
          <a:endParaRPr lang="th-TH"/>
        </a:p>
      </dgm:t>
    </dgm:pt>
    <dgm:pt modelId="{ADB4224F-F087-4144-AC5F-0203E241A08E}" type="sibTrans" cxnId="{18EF7695-CF0D-4F5D-8647-BBB7B94C4FF5}">
      <dgm:prSet/>
      <dgm:spPr/>
      <dgm:t>
        <a:bodyPr/>
        <a:lstStyle/>
        <a:p>
          <a:pPr algn="ctr"/>
          <a:endParaRPr lang="th-TH"/>
        </a:p>
      </dgm:t>
    </dgm:pt>
    <dgm:pt modelId="{E7784CD2-3449-4261-B861-0E6CE3DFA576}">
      <dgm:prSet phldrT="[Text]"/>
      <dgm:spPr/>
      <dgm:t>
        <a:bodyPr/>
        <a:lstStyle/>
        <a:p>
          <a:pPr algn="ctr"/>
          <a:r>
            <a:rPr lang="en-US" b="1" dirty="0" smtClean="0">
              <a:latin typeface="Century Gothic"/>
              <a:cs typeface="Century Gothic"/>
            </a:rPr>
            <a:t>Broadcasting</a:t>
          </a:r>
          <a:endParaRPr lang="th-TH" b="1" dirty="0">
            <a:latin typeface="Century Gothic"/>
            <a:cs typeface="Century Gothic"/>
          </a:endParaRPr>
        </a:p>
      </dgm:t>
    </dgm:pt>
    <dgm:pt modelId="{A271B530-00A3-4FF6-87B3-DCADB2FC23D7}" type="parTrans" cxnId="{2B25A57D-3B7E-4D1A-9931-71671E788EF3}">
      <dgm:prSet/>
      <dgm:spPr/>
      <dgm:t>
        <a:bodyPr/>
        <a:lstStyle/>
        <a:p>
          <a:pPr algn="ctr"/>
          <a:endParaRPr lang="th-TH"/>
        </a:p>
      </dgm:t>
    </dgm:pt>
    <dgm:pt modelId="{418DB891-82FA-4D9F-83EA-04C5D75CC304}" type="sibTrans" cxnId="{2B25A57D-3B7E-4D1A-9931-71671E788EF3}">
      <dgm:prSet/>
      <dgm:spPr/>
      <dgm:t>
        <a:bodyPr/>
        <a:lstStyle/>
        <a:p>
          <a:pPr algn="ctr"/>
          <a:endParaRPr lang="th-TH"/>
        </a:p>
      </dgm:t>
    </dgm:pt>
    <dgm:pt modelId="{2E54D82A-6C8C-47A9-86A4-0DAE89CDE273}">
      <dgm:prSet phldrT="[Text]" custT="1"/>
      <dgm:spPr>
        <a:solidFill>
          <a:srgbClr val="000000">
            <a:alpha val="90000"/>
          </a:srgbClr>
        </a:solidFill>
        <a:ln w="57150" cmpd="sng"/>
      </dgm:spPr>
      <dgm:t>
        <a:bodyPr/>
        <a:lstStyle/>
        <a:p>
          <a:pPr algn="ctr"/>
          <a:r>
            <a:rPr lang="en-US" sz="2800" b="1" dirty="0" smtClean="0">
              <a:solidFill>
                <a:srgbClr val="FFFFFF"/>
              </a:solidFill>
              <a:latin typeface="Century Gothic"/>
              <a:cs typeface="Century Gothic"/>
            </a:rPr>
            <a:t>Players: 20 Companies</a:t>
          </a:r>
          <a:endParaRPr lang="th-TH" sz="2800" b="1" dirty="0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718C05E2-7AD0-4DE3-ACFB-724F135F62CE}" type="parTrans" cxnId="{9461D8BC-1424-4FA0-8307-7398DBB88AE8}">
      <dgm:prSet/>
      <dgm:spPr>
        <a:ln w="57150" cmpd="sng"/>
      </dgm:spPr>
      <dgm:t>
        <a:bodyPr/>
        <a:lstStyle/>
        <a:p>
          <a:pPr algn="ctr"/>
          <a:endParaRPr lang="th-TH"/>
        </a:p>
      </dgm:t>
    </dgm:pt>
    <dgm:pt modelId="{520D93E4-7FC1-4EFB-8028-71ACDDF373E0}" type="sibTrans" cxnId="{9461D8BC-1424-4FA0-8307-7398DBB88AE8}">
      <dgm:prSet/>
      <dgm:spPr/>
      <dgm:t>
        <a:bodyPr/>
        <a:lstStyle/>
        <a:p>
          <a:pPr algn="ctr"/>
          <a:endParaRPr lang="th-TH"/>
        </a:p>
      </dgm:t>
    </dgm:pt>
    <dgm:pt modelId="{DAC66D9D-2A94-4949-882F-B8ECAB784164}">
      <dgm:prSet phldrT="[Text]" custT="1"/>
      <dgm:spPr>
        <a:solidFill>
          <a:srgbClr val="000000">
            <a:alpha val="90000"/>
          </a:srgbClr>
        </a:solidFill>
        <a:ln w="57150" cmpd="sng"/>
      </dgm:spPr>
      <dgm:t>
        <a:bodyPr/>
        <a:lstStyle/>
        <a:p>
          <a:pPr algn="ctr"/>
          <a:r>
            <a:rPr lang="en-US" sz="2800" b="1" dirty="0" smtClean="0">
              <a:solidFill>
                <a:srgbClr val="FFFFFF"/>
              </a:solidFill>
              <a:latin typeface="Century Gothic"/>
              <a:cs typeface="Century Gothic"/>
            </a:rPr>
            <a:t>Digital TV Auction</a:t>
          </a:r>
          <a:endParaRPr lang="th-TH" sz="2800" b="1" dirty="0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4D89A6C7-EA00-4C26-B11B-EFF9AD2D3FB1}" type="parTrans" cxnId="{E978F08C-022B-499C-AAFE-88A006B8805A}">
      <dgm:prSet/>
      <dgm:spPr>
        <a:ln w="57150" cmpd="sng"/>
      </dgm:spPr>
      <dgm:t>
        <a:bodyPr/>
        <a:lstStyle/>
        <a:p>
          <a:pPr algn="ctr"/>
          <a:endParaRPr lang="th-TH"/>
        </a:p>
      </dgm:t>
    </dgm:pt>
    <dgm:pt modelId="{47845767-2C3A-4D4E-9C05-BAF833446EB5}" type="sibTrans" cxnId="{E978F08C-022B-499C-AAFE-88A006B8805A}">
      <dgm:prSet/>
      <dgm:spPr/>
      <dgm:t>
        <a:bodyPr/>
        <a:lstStyle/>
        <a:p>
          <a:pPr algn="ctr"/>
          <a:endParaRPr lang="th-TH"/>
        </a:p>
      </dgm:t>
    </dgm:pt>
    <dgm:pt modelId="{5A0CD4EB-FEF8-451C-905F-88AD14892D08}" type="pres">
      <dgm:prSet presAssocID="{EEA305F2-A00C-4951-A24D-DC98EE99B5C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0DA6ABB-F4D7-4AC6-8BB4-6BEA927BB9A6}" type="pres">
      <dgm:prSet presAssocID="{D1005142-044B-49C9-8D9D-20040E906CDC}" presName="root" presStyleCnt="0"/>
      <dgm:spPr/>
      <dgm:t>
        <a:bodyPr/>
        <a:lstStyle/>
        <a:p>
          <a:endParaRPr lang="en-US"/>
        </a:p>
      </dgm:t>
    </dgm:pt>
    <dgm:pt modelId="{329374F4-300E-4267-91C5-835CBB3CD338}" type="pres">
      <dgm:prSet presAssocID="{D1005142-044B-49C9-8D9D-20040E906CDC}" presName="rootComposite" presStyleCnt="0"/>
      <dgm:spPr/>
      <dgm:t>
        <a:bodyPr/>
        <a:lstStyle/>
        <a:p>
          <a:endParaRPr lang="en-US"/>
        </a:p>
      </dgm:t>
    </dgm:pt>
    <dgm:pt modelId="{B618BC17-7F37-4F6F-830B-E7D82DC109C0}" type="pres">
      <dgm:prSet presAssocID="{D1005142-044B-49C9-8D9D-20040E906CDC}" presName="rootText" presStyleLbl="node1" presStyleIdx="0" presStyleCnt="2" custScaleX="176811"/>
      <dgm:spPr/>
      <dgm:t>
        <a:bodyPr/>
        <a:lstStyle/>
        <a:p>
          <a:endParaRPr lang="en-US"/>
        </a:p>
      </dgm:t>
    </dgm:pt>
    <dgm:pt modelId="{1219F189-6C54-4CE4-8126-527C74362766}" type="pres">
      <dgm:prSet presAssocID="{D1005142-044B-49C9-8D9D-20040E906CDC}" presName="rootConnector" presStyleLbl="node1" presStyleIdx="0" presStyleCnt="2"/>
      <dgm:spPr/>
      <dgm:t>
        <a:bodyPr/>
        <a:lstStyle/>
        <a:p>
          <a:endParaRPr lang="en-US"/>
        </a:p>
      </dgm:t>
    </dgm:pt>
    <dgm:pt modelId="{9C76C56D-B748-48CA-90AD-4890C7882EEC}" type="pres">
      <dgm:prSet presAssocID="{D1005142-044B-49C9-8D9D-20040E906CDC}" presName="childShape" presStyleCnt="0"/>
      <dgm:spPr/>
      <dgm:t>
        <a:bodyPr/>
        <a:lstStyle/>
        <a:p>
          <a:endParaRPr lang="en-US"/>
        </a:p>
      </dgm:t>
    </dgm:pt>
    <dgm:pt modelId="{218954E6-875F-40F0-B4D5-4AEAB3ECCDF9}" type="pres">
      <dgm:prSet presAssocID="{5CB05615-2C1A-4FB1-A33E-C37F054D4A8C}" presName="Name13" presStyleLbl="parChTrans1D2" presStyleIdx="0" presStyleCnt="4"/>
      <dgm:spPr/>
      <dgm:t>
        <a:bodyPr/>
        <a:lstStyle/>
        <a:p>
          <a:endParaRPr lang="en-US"/>
        </a:p>
      </dgm:t>
    </dgm:pt>
    <dgm:pt modelId="{B804BA3E-4054-45CC-92F3-DEC97CEF1E42}" type="pres">
      <dgm:prSet presAssocID="{2110C901-BEF5-447F-B319-5E68D450F9D2}" presName="childText" presStyleLbl="bgAcc1" presStyleIdx="0" presStyleCnt="4" custScaleX="1667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71761A-F5ED-4F44-9203-243625CF4CD5}" type="pres">
      <dgm:prSet presAssocID="{C6B03573-5B7F-40F2-B77C-C07BAFD603F6}" presName="Name13" presStyleLbl="parChTrans1D2" presStyleIdx="1" presStyleCnt="4"/>
      <dgm:spPr/>
      <dgm:t>
        <a:bodyPr/>
        <a:lstStyle/>
        <a:p>
          <a:endParaRPr lang="en-US"/>
        </a:p>
      </dgm:t>
    </dgm:pt>
    <dgm:pt modelId="{96785304-1114-49C7-95DD-100E7F3DB422}" type="pres">
      <dgm:prSet presAssocID="{52C0873F-69DC-4D5B-A392-9EFC8B3944BD}" presName="childText" presStyleLbl="bgAcc1" presStyleIdx="1" presStyleCnt="4" custScaleX="17121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E1BDDC3-F4E3-4E8C-853F-58D0BCB26264}" type="pres">
      <dgm:prSet presAssocID="{E7784CD2-3449-4261-B861-0E6CE3DFA576}" presName="root" presStyleCnt="0"/>
      <dgm:spPr/>
      <dgm:t>
        <a:bodyPr/>
        <a:lstStyle/>
        <a:p>
          <a:endParaRPr lang="en-US"/>
        </a:p>
      </dgm:t>
    </dgm:pt>
    <dgm:pt modelId="{ACB10831-9D23-4EE3-A2CE-4A70BFC2D0DB}" type="pres">
      <dgm:prSet presAssocID="{E7784CD2-3449-4261-B861-0E6CE3DFA576}" presName="rootComposite" presStyleCnt="0"/>
      <dgm:spPr/>
      <dgm:t>
        <a:bodyPr/>
        <a:lstStyle/>
        <a:p>
          <a:endParaRPr lang="en-US"/>
        </a:p>
      </dgm:t>
    </dgm:pt>
    <dgm:pt modelId="{50867902-C5B3-4B23-B375-C2AB82EB2CC7}" type="pres">
      <dgm:prSet presAssocID="{E7784CD2-3449-4261-B861-0E6CE3DFA576}" presName="rootText" presStyleLbl="node1" presStyleIdx="1" presStyleCnt="2" custScaleX="171122"/>
      <dgm:spPr/>
      <dgm:t>
        <a:bodyPr/>
        <a:lstStyle/>
        <a:p>
          <a:endParaRPr lang="en-US"/>
        </a:p>
      </dgm:t>
    </dgm:pt>
    <dgm:pt modelId="{FE24D0AF-F61A-4BF1-BAED-14EC1F4D0CC0}" type="pres">
      <dgm:prSet presAssocID="{E7784CD2-3449-4261-B861-0E6CE3DFA576}" presName="rootConnector" presStyleLbl="node1" presStyleIdx="1" presStyleCnt="2"/>
      <dgm:spPr/>
      <dgm:t>
        <a:bodyPr/>
        <a:lstStyle/>
        <a:p>
          <a:endParaRPr lang="en-US"/>
        </a:p>
      </dgm:t>
    </dgm:pt>
    <dgm:pt modelId="{F9185686-46DC-4A31-A064-B44E36A65821}" type="pres">
      <dgm:prSet presAssocID="{E7784CD2-3449-4261-B861-0E6CE3DFA576}" presName="childShape" presStyleCnt="0"/>
      <dgm:spPr/>
      <dgm:t>
        <a:bodyPr/>
        <a:lstStyle/>
        <a:p>
          <a:endParaRPr lang="en-US"/>
        </a:p>
      </dgm:t>
    </dgm:pt>
    <dgm:pt modelId="{1AE09E37-7BCB-4BAE-8870-A3963CBBE50E}" type="pres">
      <dgm:prSet presAssocID="{718C05E2-7AD0-4DE3-ACFB-724F135F62CE}" presName="Name13" presStyleLbl="parChTrans1D2" presStyleIdx="2" presStyleCnt="4"/>
      <dgm:spPr/>
      <dgm:t>
        <a:bodyPr/>
        <a:lstStyle/>
        <a:p>
          <a:endParaRPr lang="en-US"/>
        </a:p>
      </dgm:t>
    </dgm:pt>
    <dgm:pt modelId="{91434A02-072D-4AFF-8631-63162A582CFC}" type="pres">
      <dgm:prSet presAssocID="{2E54D82A-6C8C-47A9-86A4-0DAE89CDE273}" presName="childText" presStyleLbl="bgAcc1" presStyleIdx="2" presStyleCnt="4" custScaleX="1635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BFEAE3-5A3D-4432-A076-6D71AB859CFE}" type="pres">
      <dgm:prSet presAssocID="{4D89A6C7-EA00-4C26-B11B-EFF9AD2D3FB1}" presName="Name13" presStyleLbl="parChTrans1D2" presStyleIdx="3" presStyleCnt="4"/>
      <dgm:spPr/>
      <dgm:t>
        <a:bodyPr/>
        <a:lstStyle/>
        <a:p>
          <a:endParaRPr lang="en-US"/>
        </a:p>
      </dgm:t>
    </dgm:pt>
    <dgm:pt modelId="{42EA45A1-F0C4-4D9A-9E11-57BF3AB371F4}" type="pres">
      <dgm:prSet presAssocID="{DAC66D9D-2A94-4949-882F-B8ECAB784164}" presName="childText" presStyleLbl="bgAcc1" presStyleIdx="3" presStyleCnt="4" custScaleX="162362" custLinFactNeighborX="-1346" custLinFactNeighborY="34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ABE4C70-B0CC-E144-ABF5-FC231AAC10E4}" type="presOf" srcId="{2110C901-BEF5-447F-B319-5E68D450F9D2}" destId="{B804BA3E-4054-45CC-92F3-DEC97CEF1E42}" srcOrd="0" destOrd="0" presId="urn:microsoft.com/office/officeart/2005/8/layout/hierarchy3"/>
    <dgm:cxn modelId="{5A7278A4-6713-7249-BBA2-2C1BF2349729}" type="presOf" srcId="{D1005142-044B-49C9-8D9D-20040E906CDC}" destId="{B618BC17-7F37-4F6F-830B-E7D82DC109C0}" srcOrd="0" destOrd="0" presId="urn:microsoft.com/office/officeart/2005/8/layout/hierarchy3"/>
    <dgm:cxn modelId="{BB116CE8-86FE-514D-AC61-DE5A8E1B6E51}" type="presOf" srcId="{D1005142-044B-49C9-8D9D-20040E906CDC}" destId="{1219F189-6C54-4CE4-8126-527C74362766}" srcOrd="1" destOrd="0" presId="urn:microsoft.com/office/officeart/2005/8/layout/hierarchy3"/>
    <dgm:cxn modelId="{DED5EBA0-5411-E041-8FE7-93B415E02465}" type="presOf" srcId="{5CB05615-2C1A-4FB1-A33E-C37F054D4A8C}" destId="{218954E6-875F-40F0-B4D5-4AEAB3ECCDF9}" srcOrd="0" destOrd="0" presId="urn:microsoft.com/office/officeart/2005/8/layout/hierarchy3"/>
    <dgm:cxn modelId="{3C86F2B9-8143-2E45-80D6-1FDBEEF32106}" type="presOf" srcId="{52C0873F-69DC-4D5B-A392-9EFC8B3944BD}" destId="{96785304-1114-49C7-95DD-100E7F3DB422}" srcOrd="0" destOrd="0" presId="urn:microsoft.com/office/officeart/2005/8/layout/hierarchy3"/>
    <dgm:cxn modelId="{4C6D3528-3A18-C64B-A499-C8556791112A}" type="presOf" srcId="{E7784CD2-3449-4261-B861-0E6CE3DFA576}" destId="{50867902-C5B3-4B23-B375-C2AB82EB2CC7}" srcOrd="0" destOrd="0" presId="urn:microsoft.com/office/officeart/2005/8/layout/hierarchy3"/>
    <dgm:cxn modelId="{2C1EE1E6-E80E-48C6-A9B0-309DA35B3C1B}" srcId="{D1005142-044B-49C9-8D9D-20040E906CDC}" destId="{2110C901-BEF5-447F-B319-5E68D450F9D2}" srcOrd="0" destOrd="0" parTransId="{5CB05615-2C1A-4FB1-A33E-C37F054D4A8C}" sibTransId="{DA4E62FC-EE6D-488D-AA86-47F0620B6CD0}"/>
    <dgm:cxn modelId="{C97EC946-C88F-0745-BF52-EDF77BB340F1}" type="presOf" srcId="{718C05E2-7AD0-4DE3-ACFB-724F135F62CE}" destId="{1AE09E37-7BCB-4BAE-8870-A3963CBBE50E}" srcOrd="0" destOrd="0" presId="urn:microsoft.com/office/officeart/2005/8/layout/hierarchy3"/>
    <dgm:cxn modelId="{2B25A57D-3B7E-4D1A-9931-71671E788EF3}" srcId="{EEA305F2-A00C-4951-A24D-DC98EE99B5CB}" destId="{E7784CD2-3449-4261-B861-0E6CE3DFA576}" srcOrd="1" destOrd="0" parTransId="{A271B530-00A3-4FF6-87B3-DCADB2FC23D7}" sibTransId="{418DB891-82FA-4D9F-83EA-04C5D75CC304}"/>
    <dgm:cxn modelId="{25C6244E-7A6C-F64B-A39D-4AA83A5C74C8}" type="presOf" srcId="{2E54D82A-6C8C-47A9-86A4-0DAE89CDE273}" destId="{91434A02-072D-4AFF-8631-63162A582CFC}" srcOrd="0" destOrd="0" presId="urn:microsoft.com/office/officeart/2005/8/layout/hierarchy3"/>
    <dgm:cxn modelId="{18EF7695-CF0D-4F5D-8647-BBB7B94C4FF5}" srcId="{D1005142-044B-49C9-8D9D-20040E906CDC}" destId="{52C0873F-69DC-4D5B-A392-9EFC8B3944BD}" srcOrd="1" destOrd="0" parTransId="{C6B03573-5B7F-40F2-B77C-C07BAFD603F6}" sibTransId="{ADB4224F-F087-4144-AC5F-0203E241A08E}"/>
    <dgm:cxn modelId="{CF21637A-F1B0-4809-8F68-A6C47EA21453}" type="presOf" srcId="{EEA305F2-A00C-4951-A24D-DC98EE99B5CB}" destId="{5A0CD4EB-FEF8-451C-905F-88AD14892D08}" srcOrd="0" destOrd="0" presId="urn:microsoft.com/office/officeart/2005/8/layout/hierarchy3"/>
    <dgm:cxn modelId="{31822CA7-49EB-FF4E-A3F0-B8C983773038}" type="presOf" srcId="{4D89A6C7-EA00-4C26-B11B-EFF9AD2D3FB1}" destId="{41BFEAE3-5A3D-4432-A076-6D71AB859CFE}" srcOrd="0" destOrd="0" presId="urn:microsoft.com/office/officeart/2005/8/layout/hierarchy3"/>
    <dgm:cxn modelId="{212707C8-1BF5-064B-995B-790D19916A5B}" type="presOf" srcId="{DAC66D9D-2A94-4949-882F-B8ECAB784164}" destId="{42EA45A1-F0C4-4D9A-9E11-57BF3AB371F4}" srcOrd="0" destOrd="0" presId="urn:microsoft.com/office/officeart/2005/8/layout/hierarchy3"/>
    <dgm:cxn modelId="{9461D8BC-1424-4FA0-8307-7398DBB88AE8}" srcId="{E7784CD2-3449-4261-B861-0E6CE3DFA576}" destId="{2E54D82A-6C8C-47A9-86A4-0DAE89CDE273}" srcOrd="0" destOrd="0" parTransId="{718C05E2-7AD0-4DE3-ACFB-724F135F62CE}" sibTransId="{520D93E4-7FC1-4EFB-8028-71ACDDF373E0}"/>
    <dgm:cxn modelId="{88160436-5404-AA4B-9994-74128023178B}" type="presOf" srcId="{E7784CD2-3449-4261-B861-0E6CE3DFA576}" destId="{FE24D0AF-F61A-4BF1-BAED-14EC1F4D0CC0}" srcOrd="1" destOrd="0" presId="urn:microsoft.com/office/officeart/2005/8/layout/hierarchy3"/>
    <dgm:cxn modelId="{425AED21-65A4-4213-8817-F2812BD961D8}" srcId="{EEA305F2-A00C-4951-A24D-DC98EE99B5CB}" destId="{D1005142-044B-49C9-8D9D-20040E906CDC}" srcOrd="0" destOrd="0" parTransId="{0B961989-03F4-45E6-BF13-30AD2885CD29}" sibTransId="{4BA2F444-1EF6-4628-AB2D-85DAD4D46849}"/>
    <dgm:cxn modelId="{954BDEAA-9830-E44C-9AAE-AF84F2CBAB4A}" type="presOf" srcId="{C6B03573-5B7F-40F2-B77C-C07BAFD603F6}" destId="{4371761A-F5ED-4F44-9203-243625CF4CD5}" srcOrd="0" destOrd="0" presId="urn:microsoft.com/office/officeart/2005/8/layout/hierarchy3"/>
    <dgm:cxn modelId="{E978F08C-022B-499C-AAFE-88A006B8805A}" srcId="{E7784CD2-3449-4261-B861-0E6CE3DFA576}" destId="{DAC66D9D-2A94-4949-882F-B8ECAB784164}" srcOrd="1" destOrd="0" parTransId="{4D89A6C7-EA00-4C26-B11B-EFF9AD2D3FB1}" sibTransId="{47845767-2C3A-4D4E-9C05-BAF833446EB5}"/>
    <dgm:cxn modelId="{EB464506-8313-B445-9871-72E486A994DD}" type="presParOf" srcId="{5A0CD4EB-FEF8-451C-905F-88AD14892D08}" destId="{20DA6ABB-F4D7-4AC6-8BB4-6BEA927BB9A6}" srcOrd="0" destOrd="0" presId="urn:microsoft.com/office/officeart/2005/8/layout/hierarchy3"/>
    <dgm:cxn modelId="{5563BD0C-989E-3046-AC15-20D7F6B94A0C}" type="presParOf" srcId="{20DA6ABB-F4D7-4AC6-8BB4-6BEA927BB9A6}" destId="{329374F4-300E-4267-91C5-835CBB3CD338}" srcOrd="0" destOrd="0" presId="urn:microsoft.com/office/officeart/2005/8/layout/hierarchy3"/>
    <dgm:cxn modelId="{BCE62DD6-DB30-C144-841D-D2493412F336}" type="presParOf" srcId="{329374F4-300E-4267-91C5-835CBB3CD338}" destId="{B618BC17-7F37-4F6F-830B-E7D82DC109C0}" srcOrd="0" destOrd="0" presId="urn:microsoft.com/office/officeart/2005/8/layout/hierarchy3"/>
    <dgm:cxn modelId="{008B5E7D-CF7B-3D43-9F1F-7F4F383D96FB}" type="presParOf" srcId="{329374F4-300E-4267-91C5-835CBB3CD338}" destId="{1219F189-6C54-4CE4-8126-527C74362766}" srcOrd="1" destOrd="0" presId="urn:microsoft.com/office/officeart/2005/8/layout/hierarchy3"/>
    <dgm:cxn modelId="{9D9FC0EF-9032-7C43-80E0-29DC34D9EBB7}" type="presParOf" srcId="{20DA6ABB-F4D7-4AC6-8BB4-6BEA927BB9A6}" destId="{9C76C56D-B748-48CA-90AD-4890C7882EEC}" srcOrd="1" destOrd="0" presId="urn:microsoft.com/office/officeart/2005/8/layout/hierarchy3"/>
    <dgm:cxn modelId="{727D879E-2F70-8E41-B03F-EB1B03547334}" type="presParOf" srcId="{9C76C56D-B748-48CA-90AD-4890C7882EEC}" destId="{218954E6-875F-40F0-B4D5-4AEAB3ECCDF9}" srcOrd="0" destOrd="0" presId="urn:microsoft.com/office/officeart/2005/8/layout/hierarchy3"/>
    <dgm:cxn modelId="{0F517F5A-2167-8341-81A9-57D72491B18E}" type="presParOf" srcId="{9C76C56D-B748-48CA-90AD-4890C7882EEC}" destId="{B804BA3E-4054-45CC-92F3-DEC97CEF1E42}" srcOrd="1" destOrd="0" presId="urn:microsoft.com/office/officeart/2005/8/layout/hierarchy3"/>
    <dgm:cxn modelId="{3525F948-8716-554D-8B93-970A95D55B83}" type="presParOf" srcId="{9C76C56D-B748-48CA-90AD-4890C7882EEC}" destId="{4371761A-F5ED-4F44-9203-243625CF4CD5}" srcOrd="2" destOrd="0" presId="urn:microsoft.com/office/officeart/2005/8/layout/hierarchy3"/>
    <dgm:cxn modelId="{C6904E9C-F7BF-ED4C-BD82-9320DACE7E62}" type="presParOf" srcId="{9C76C56D-B748-48CA-90AD-4890C7882EEC}" destId="{96785304-1114-49C7-95DD-100E7F3DB422}" srcOrd="3" destOrd="0" presId="urn:microsoft.com/office/officeart/2005/8/layout/hierarchy3"/>
    <dgm:cxn modelId="{AFA97B72-A296-CD4C-9D50-DD4A11BB90FB}" type="presParOf" srcId="{5A0CD4EB-FEF8-451C-905F-88AD14892D08}" destId="{CE1BDDC3-F4E3-4E8C-853F-58D0BCB26264}" srcOrd="1" destOrd="0" presId="urn:microsoft.com/office/officeart/2005/8/layout/hierarchy3"/>
    <dgm:cxn modelId="{81D9D619-1154-0045-82FD-D533966A7CB3}" type="presParOf" srcId="{CE1BDDC3-F4E3-4E8C-853F-58D0BCB26264}" destId="{ACB10831-9D23-4EE3-A2CE-4A70BFC2D0DB}" srcOrd="0" destOrd="0" presId="urn:microsoft.com/office/officeart/2005/8/layout/hierarchy3"/>
    <dgm:cxn modelId="{B084D066-811F-CB4F-946F-EE75E2832A43}" type="presParOf" srcId="{ACB10831-9D23-4EE3-A2CE-4A70BFC2D0DB}" destId="{50867902-C5B3-4B23-B375-C2AB82EB2CC7}" srcOrd="0" destOrd="0" presId="urn:microsoft.com/office/officeart/2005/8/layout/hierarchy3"/>
    <dgm:cxn modelId="{524C9E03-E609-4249-9AAF-717BDBEE285C}" type="presParOf" srcId="{ACB10831-9D23-4EE3-A2CE-4A70BFC2D0DB}" destId="{FE24D0AF-F61A-4BF1-BAED-14EC1F4D0CC0}" srcOrd="1" destOrd="0" presId="urn:microsoft.com/office/officeart/2005/8/layout/hierarchy3"/>
    <dgm:cxn modelId="{BA44715E-3883-4C4C-AE31-E7F19642BC60}" type="presParOf" srcId="{CE1BDDC3-F4E3-4E8C-853F-58D0BCB26264}" destId="{F9185686-46DC-4A31-A064-B44E36A65821}" srcOrd="1" destOrd="0" presId="urn:microsoft.com/office/officeart/2005/8/layout/hierarchy3"/>
    <dgm:cxn modelId="{CE8282D8-73E0-FB49-A629-F35CEFBC8084}" type="presParOf" srcId="{F9185686-46DC-4A31-A064-B44E36A65821}" destId="{1AE09E37-7BCB-4BAE-8870-A3963CBBE50E}" srcOrd="0" destOrd="0" presId="urn:microsoft.com/office/officeart/2005/8/layout/hierarchy3"/>
    <dgm:cxn modelId="{1C06474C-B14D-874F-BBAB-F422B5E3FC12}" type="presParOf" srcId="{F9185686-46DC-4A31-A064-B44E36A65821}" destId="{91434A02-072D-4AFF-8631-63162A582CFC}" srcOrd="1" destOrd="0" presId="urn:microsoft.com/office/officeart/2005/8/layout/hierarchy3"/>
    <dgm:cxn modelId="{6198437E-CD38-DD43-870A-3344EF69B6D2}" type="presParOf" srcId="{F9185686-46DC-4A31-A064-B44E36A65821}" destId="{41BFEAE3-5A3D-4432-A076-6D71AB859CFE}" srcOrd="2" destOrd="0" presId="urn:microsoft.com/office/officeart/2005/8/layout/hierarchy3"/>
    <dgm:cxn modelId="{CD2F2F8E-5A4D-0A40-8447-F56CF5948260}" type="presParOf" srcId="{F9185686-46DC-4A31-A064-B44E36A65821}" destId="{42EA45A1-F0C4-4D9A-9E11-57BF3AB371F4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C211A95-D268-2749-9A89-2138B9A9B7E7}" type="doc">
      <dgm:prSet loTypeId="urn:microsoft.com/office/officeart/2005/8/layout/process2" loCatId="" qsTypeId="urn:microsoft.com/office/officeart/2005/8/quickstyle/simple1" qsCatId="simple" csTypeId="urn:microsoft.com/office/officeart/2005/8/colors/accent6_2" csCatId="accent6" phldr="1"/>
      <dgm:spPr/>
    </dgm:pt>
    <dgm:pt modelId="{479CF360-8619-564D-B0AE-1436A832BC2F}">
      <dgm:prSet phldrT="[Text]"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2400" smtClean="0">
              <a:latin typeface="Century Gothic"/>
              <a:cs typeface="Century Gothic"/>
            </a:rPr>
            <a:t>More Channels, More Options</a:t>
          </a:r>
          <a:endParaRPr lang="en-US" sz="2400" dirty="0" smtClean="0">
            <a:latin typeface="Century Gothic"/>
            <a:cs typeface="Century Gothic"/>
          </a:endParaRPr>
        </a:p>
      </dgm:t>
    </dgm:pt>
    <dgm:pt modelId="{EC051D21-FD01-3249-92FE-46A4BA57D173}" type="parTrans" cxnId="{0A3CE904-CA3A-D544-9156-ECC46B35C7F1}">
      <dgm:prSet/>
      <dgm:spPr/>
      <dgm:t>
        <a:bodyPr/>
        <a:lstStyle/>
        <a:p>
          <a:endParaRPr lang="en-US" sz="2400">
            <a:solidFill>
              <a:schemeClr val="bg1"/>
            </a:solidFill>
            <a:latin typeface="Century Gothic"/>
            <a:cs typeface="Century Gothic"/>
          </a:endParaRPr>
        </a:p>
      </dgm:t>
    </dgm:pt>
    <dgm:pt modelId="{C021DF2E-FD8E-B142-AF4C-8683011BE921}" type="sibTrans" cxnId="{0A3CE904-CA3A-D544-9156-ECC46B35C7F1}">
      <dgm:prSet custT="1"/>
      <dgm:spPr>
        <a:solidFill>
          <a:schemeClr val="tx1"/>
        </a:solidFill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US" sz="1800">
            <a:solidFill>
              <a:schemeClr val="bg1"/>
            </a:solidFill>
            <a:latin typeface="Century Gothic"/>
            <a:cs typeface="Century Gothic"/>
          </a:endParaRPr>
        </a:p>
      </dgm:t>
    </dgm:pt>
    <dgm:pt modelId="{E3378C32-7472-7842-BD6C-E4EB4856F57F}">
      <dgm:prSet phldrT="[Text]"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2400" dirty="0" smtClean="0">
              <a:latin typeface="Century Gothic"/>
              <a:cs typeface="Century Gothic"/>
            </a:rPr>
            <a:t>Provide the public with access to various information, e.g. news </a:t>
          </a:r>
          <a:endParaRPr lang="en-US" sz="2400" dirty="0">
            <a:latin typeface="Century Gothic"/>
            <a:cs typeface="Century Gothic"/>
          </a:endParaRPr>
        </a:p>
      </dgm:t>
    </dgm:pt>
    <dgm:pt modelId="{7C17CB46-25B3-F444-B466-A5DF937FA674}" type="parTrans" cxnId="{031B4505-5DB2-AB4E-9EEC-141CCE90CADE}">
      <dgm:prSet/>
      <dgm:spPr/>
      <dgm:t>
        <a:bodyPr/>
        <a:lstStyle/>
        <a:p>
          <a:endParaRPr lang="en-US" sz="2400">
            <a:solidFill>
              <a:schemeClr val="bg1"/>
            </a:solidFill>
            <a:latin typeface="Century Gothic"/>
            <a:cs typeface="Century Gothic"/>
          </a:endParaRPr>
        </a:p>
      </dgm:t>
    </dgm:pt>
    <dgm:pt modelId="{92CDC84F-0A90-7F4B-BD12-CEF710C8FA5E}" type="sibTrans" cxnId="{031B4505-5DB2-AB4E-9EEC-141CCE90CADE}">
      <dgm:prSet custT="1"/>
      <dgm:spPr>
        <a:solidFill>
          <a:schemeClr val="tx1"/>
        </a:solidFill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US" sz="1800">
            <a:solidFill>
              <a:schemeClr val="bg1"/>
            </a:solidFill>
            <a:latin typeface="Century Gothic"/>
            <a:cs typeface="Century Gothic"/>
          </a:endParaRPr>
        </a:p>
      </dgm:t>
    </dgm:pt>
    <dgm:pt modelId="{399F1823-89EB-FE4D-9B3B-699F73164258}">
      <dgm:prSet phldrT="[Text]"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2400" dirty="0" smtClean="0">
              <a:latin typeface="Century Gothic"/>
              <a:cs typeface="Century Gothic"/>
            </a:rPr>
            <a:t>Create more jobs, especially for   entertainment sector</a:t>
          </a:r>
          <a:endParaRPr lang="en-US" sz="2400" dirty="0">
            <a:latin typeface="Century Gothic"/>
            <a:cs typeface="Century Gothic"/>
          </a:endParaRPr>
        </a:p>
      </dgm:t>
    </dgm:pt>
    <dgm:pt modelId="{F0F23495-0165-D14A-9D67-25D0BE0FB0CE}" type="parTrans" cxnId="{473A0B83-D00A-2741-9B6B-E4A907B2A16E}">
      <dgm:prSet/>
      <dgm:spPr/>
      <dgm:t>
        <a:bodyPr/>
        <a:lstStyle/>
        <a:p>
          <a:endParaRPr lang="en-US" sz="2400">
            <a:solidFill>
              <a:schemeClr val="bg1"/>
            </a:solidFill>
            <a:latin typeface="Century Gothic"/>
            <a:cs typeface="Century Gothic"/>
          </a:endParaRPr>
        </a:p>
      </dgm:t>
    </dgm:pt>
    <dgm:pt modelId="{BA8A2072-FCE7-AF46-9DF9-E029403EE1FA}" type="sibTrans" cxnId="{473A0B83-D00A-2741-9B6B-E4A907B2A16E}">
      <dgm:prSet custT="1"/>
      <dgm:spPr>
        <a:solidFill>
          <a:schemeClr val="tx1"/>
        </a:solidFill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US" sz="1800">
            <a:solidFill>
              <a:schemeClr val="bg1"/>
            </a:solidFill>
            <a:latin typeface="Century Gothic"/>
            <a:cs typeface="Century Gothic"/>
          </a:endParaRPr>
        </a:p>
      </dgm:t>
    </dgm:pt>
    <dgm:pt modelId="{5F8DC762-A59B-7448-BB0E-1006841378BC}">
      <dgm:prSet phldrT="[Text]"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2400" smtClean="0">
              <a:latin typeface="Century Gothic"/>
              <a:cs typeface="Century Gothic"/>
            </a:rPr>
            <a:t>Network Provider / Infrastructure Provider / Service Provider/Application Provide</a:t>
          </a:r>
          <a:endParaRPr lang="en-US" sz="2400" dirty="0">
            <a:latin typeface="Century Gothic"/>
            <a:cs typeface="Century Gothic"/>
          </a:endParaRPr>
        </a:p>
      </dgm:t>
    </dgm:pt>
    <dgm:pt modelId="{B826F94E-8B7D-BF4B-865E-8DF56F499398}" type="parTrans" cxnId="{2BF3CC90-8A3C-7241-993E-76EFB1116332}">
      <dgm:prSet/>
      <dgm:spPr/>
      <dgm:t>
        <a:bodyPr/>
        <a:lstStyle/>
        <a:p>
          <a:endParaRPr lang="en-US" sz="2400">
            <a:solidFill>
              <a:schemeClr val="bg1"/>
            </a:solidFill>
            <a:latin typeface="Century Gothic"/>
            <a:cs typeface="Century Gothic"/>
          </a:endParaRPr>
        </a:p>
      </dgm:t>
    </dgm:pt>
    <dgm:pt modelId="{FA6681FF-1620-6149-A83B-6C8425F08ED2}" type="sibTrans" cxnId="{2BF3CC90-8A3C-7241-993E-76EFB1116332}">
      <dgm:prSet/>
      <dgm:spPr/>
      <dgm:t>
        <a:bodyPr/>
        <a:lstStyle/>
        <a:p>
          <a:endParaRPr lang="en-US" sz="2400">
            <a:solidFill>
              <a:schemeClr val="bg1"/>
            </a:solidFill>
            <a:latin typeface="Century Gothic"/>
            <a:cs typeface="Century Gothic"/>
          </a:endParaRPr>
        </a:p>
      </dgm:t>
    </dgm:pt>
    <dgm:pt modelId="{76374CC1-4F75-1244-965A-5E63BEFACF66}" type="pres">
      <dgm:prSet presAssocID="{FC211A95-D268-2749-9A89-2138B9A9B7E7}" presName="linearFlow" presStyleCnt="0">
        <dgm:presLayoutVars>
          <dgm:resizeHandles val="exact"/>
        </dgm:presLayoutVars>
      </dgm:prSet>
      <dgm:spPr/>
    </dgm:pt>
    <dgm:pt modelId="{3C82773C-1FF6-504F-820D-3518F974D99C}" type="pres">
      <dgm:prSet presAssocID="{479CF360-8619-564D-B0AE-1436A832BC2F}" presName="node" presStyleLbl="node1" presStyleIdx="0" presStyleCnt="4" custScaleX="328158" custLinFactNeighborX="13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25C4BD-9663-E045-9123-637FA120154B}" type="pres">
      <dgm:prSet presAssocID="{C021DF2E-FD8E-B142-AF4C-8683011BE921}" presName="sibTrans" presStyleLbl="sibTrans2D1" presStyleIdx="0" presStyleCnt="3"/>
      <dgm:spPr/>
      <dgm:t>
        <a:bodyPr/>
        <a:lstStyle/>
        <a:p>
          <a:endParaRPr lang="en-US"/>
        </a:p>
      </dgm:t>
    </dgm:pt>
    <dgm:pt modelId="{2667589F-82CC-4A48-87F6-DD66EC41DF66}" type="pres">
      <dgm:prSet presAssocID="{C021DF2E-FD8E-B142-AF4C-8683011BE921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83AB8033-526C-1943-9998-943075AC0B6C}" type="pres">
      <dgm:prSet presAssocID="{E3378C32-7472-7842-BD6C-E4EB4856F57F}" presName="node" presStyleLbl="node1" presStyleIdx="1" presStyleCnt="4" custScaleX="3281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F6530C-B664-994E-8BF6-58409C557AA1}" type="pres">
      <dgm:prSet presAssocID="{92CDC84F-0A90-7F4B-BD12-CEF710C8FA5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882D0870-8108-684A-84B3-F3910E61E0A5}" type="pres">
      <dgm:prSet presAssocID="{92CDC84F-0A90-7F4B-BD12-CEF710C8FA5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4CB73580-10C1-7941-ADB2-84F0BB78ED97}" type="pres">
      <dgm:prSet presAssocID="{399F1823-89EB-FE4D-9B3B-699F73164258}" presName="node" presStyleLbl="node1" presStyleIdx="2" presStyleCnt="4" custScaleX="3281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2D3C9D-F321-8547-9085-27E35E97335F}" type="pres">
      <dgm:prSet presAssocID="{BA8A2072-FCE7-AF46-9DF9-E029403EE1FA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96603B-73C5-BC4C-AB2B-8E75907B405B}" type="pres">
      <dgm:prSet presAssocID="{BA8A2072-FCE7-AF46-9DF9-E029403EE1FA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6C5E04DD-F0E4-3440-8219-D6488B309F90}" type="pres">
      <dgm:prSet presAssocID="{5F8DC762-A59B-7448-BB0E-1006841378BC}" presName="node" presStyleLbl="node1" presStyleIdx="3" presStyleCnt="4" custScaleX="3291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D0DAD33-91F7-254B-A6EC-048ED51EF15D}" type="presOf" srcId="{C021DF2E-FD8E-B142-AF4C-8683011BE921}" destId="{2667589F-82CC-4A48-87F6-DD66EC41DF66}" srcOrd="1" destOrd="0" presId="urn:microsoft.com/office/officeart/2005/8/layout/process2"/>
    <dgm:cxn modelId="{F1CE4C10-0C72-EC4E-8B9C-85C2ED9625FA}" type="presOf" srcId="{FC211A95-D268-2749-9A89-2138B9A9B7E7}" destId="{76374CC1-4F75-1244-965A-5E63BEFACF66}" srcOrd="0" destOrd="0" presId="urn:microsoft.com/office/officeart/2005/8/layout/process2"/>
    <dgm:cxn modelId="{C0AB720F-DAB8-8940-BE95-C785F1CB6DD2}" type="presOf" srcId="{399F1823-89EB-FE4D-9B3B-699F73164258}" destId="{4CB73580-10C1-7941-ADB2-84F0BB78ED97}" srcOrd="0" destOrd="0" presId="urn:microsoft.com/office/officeart/2005/8/layout/process2"/>
    <dgm:cxn modelId="{15954D54-80C1-CE46-A40D-C0E2CD44CC34}" type="presOf" srcId="{C021DF2E-FD8E-B142-AF4C-8683011BE921}" destId="{AD25C4BD-9663-E045-9123-637FA120154B}" srcOrd="0" destOrd="0" presId="urn:microsoft.com/office/officeart/2005/8/layout/process2"/>
    <dgm:cxn modelId="{2D2B2696-40EC-DF49-A338-98048CAD3CAB}" type="presOf" srcId="{92CDC84F-0A90-7F4B-BD12-CEF710C8FA5E}" destId="{882D0870-8108-684A-84B3-F3910E61E0A5}" srcOrd="1" destOrd="0" presId="urn:microsoft.com/office/officeart/2005/8/layout/process2"/>
    <dgm:cxn modelId="{7654DE26-31A5-2241-AC54-A20E2D6CEE66}" type="presOf" srcId="{92CDC84F-0A90-7F4B-BD12-CEF710C8FA5E}" destId="{C2F6530C-B664-994E-8BF6-58409C557AA1}" srcOrd="0" destOrd="0" presId="urn:microsoft.com/office/officeart/2005/8/layout/process2"/>
    <dgm:cxn modelId="{2BF3CC90-8A3C-7241-993E-76EFB1116332}" srcId="{FC211A95-D268-2749-9A89-2138B9A9B7E7}" destId="{5F8DC762-A59B-7448-BB0E-1006841378BC}" srcOrd="3" destOrd="0" parTransId="{B826F94E-8B7D-BF4B-865E-8DF56F499398}" sibTransId="{FA6681FF-1620-6149-A83B-6C8425F08ED2}"/>
    <dgm:cxn modelId="{F4281DC4-C170-E441-8731-C2668576714B}" type="presOf" srcId="{BA8A2072-FCE7-AF46-9DF9-E029403EE1FA}" destId="{562D3C9D-F321-8547-9085-27E35E97335F}" srcOrd="0" destOrd="0" presId="urn:microsoft.com/office/officeart/2005/8/layout/process2"/>
    <dgm:cxn modelId="{2D317781-8B6A-F543-8870-FB80A945F709}" type="presOf" srcId="{479CF360-8619-564D-B0AE-1436A832BC2F}" destId="{3C82773C-1FF6-504F-820D-3518F974D99C}" srcOrd="0" destOrd="0" presId="urn:microsoft.com/office/officeart/2005/8/layout/process2"/>
    <dgm:cxn modelId="{6EC68149-6123-3D43-BF7A-28A0F10B11B9}" type="presOf" srcId="{BA8A2072-FCE7-AF46-9DF9-E029403EE1FA}" destId="{3496603B-73C5-BC4C-AB2B-8E75907B405B}" srcOrd="1" destOrd="0" presId="urn:microsoft.com/office/officeart/2005/8/layout/process2"/>
    <dgm:cxn modelId="{473A0B83-D00A-2741-9B6B-E4A907B2A16E}" srcId="{FC211A95-D268-2749-9A89-2138B9A9B7E7}" destId="{399F1823-89EB-FE4D-9B3B-699F73164258}" srcOrd="2" destOrd="0" parTransId="{F0F23495-0165-D14A-9D67-25D0BE0FB0CE}" sibTransId="{BA8A2072-FCE7-AF46-9DF9-E029403EE1FA}"/>
    <dgm:cxn modelId="{5DE74CDD-3128-2148-BB71-02FA9FD6D03D}" type="presOf" srcId="{5F8DC762-A59B-7448-BB0E-1006841378BC}" destId="{6C5E04DD-F0E4-3440-8219-D6488B309F90}" srcOrd="0" destOrd="0" presId="urn:microsoft.com/office/officeart/2005/8/layout/process2"/>
    <dgm:cxn modelId="{533ACA38-E6B0-FB4C-924D-5CE2DDF7974E}" type="presOf" srcId="{E3378C32-7472-7842-BD6C-E4EB4856F57F}" destId="{83AB8033-526C-1943-9998-943075AC0B6C}" srcOrd="0" destOrd="0" presId="urn:microsoft.com/office/officeart/2005/8/layout/process2"/>
    <dgm:cxn modelId="{031B4505-5DB2-AB4E-9EEC-141CCE90CADE}" srcId="{FC211A95-D268-2749-9A89-2138B9A9B7E7}" destId="{E3378C32-7472-7842-BD6C-E4EB4856F57F}" srcOrd="1" destOrd="0" parTransId="{7C17CB46-25B3-F444-B466-A5DF937FA674}" sibTransId="{92CDC84F-0A90-7F4B-BD12-CEF710C8FA5E}"/>
    <dgm:cxn modelId="{0A3CE904-CA3A-D544-9156-ECC46B35C7F1}" srcId="{FC211A95-D268-2749-9A89-2138B9A9B7E7}" destId="{479CF360-8619-564D-B0AE-1436A832BC2F}" srcOrd="0" destOrd="0" parTransId="{EC051D21-FD01-3249-92FE-46A4BA57D173}" sibTransId="{C021DF2E-FD8E-B142-AF4C-8683011BE921}"/>
    <dgm:cxn modelId="{833F71BA-025B-6846-B5A5-DFBD6A719C8B}" type="presParOf" srcId="{76374CC1-4F75-1244-965A-5E63BEFACF66}" destId="{3C82773C-1FF6-504F-820D-3518F974D99C}" srcOrd="0" destOrd="0" presId="urn:microsoft.com/office/officeart/2005/8/layout/process2"/>
    <dgm:cxn modelId="{863066C2-8492-E34B-A9FB-C7DB80299F8D}" type="presParOf" srcId="{76374CC1-4F75-1244-965A-5E63BEFACF66}" destId="{AD25C4BD-9663-E045-9123-637FA120154B}" srcOrd="1" destOrd="0" presId="urn:microsoft.com/office/officeart/2005/8/layout/process2"/>
    <dgm:cxn modelId="{69D53094-0A5C-664D-AEB3-0E6CDA4F2E32}" type="presParOf" srcId="{AD25C4BD-9663-E045-9123-637FA120154B}" destId="{2667589F-82CC-4A48-87F6-DD66EC41DF66}" srcOrd="0" destOrd="0" presId="urn:microsoft.com/office/officeart/2005/8/layout/process2"/>
    <dgm:cxn modelId="{22875202-F94D-534C-AB81-2A33D7C1C2F4}" type="presParOf" srcId="{76374CC1-4F75-1244-965A-5E63BEFACF66}" destId="{83AB8033-526C-1943-9998-943075AC0B6C}" srcOrd="2" destOrd="0" presId="urn:microsoft.com/office/officeart/2005/8/layout/process2"/>
    <dgm:cxn modelId="{84B87B6D-81BF-9E4F-8EE6-47A2CD3EBD51}" type="presParOf" srcId="{76374CC1-4F75-1244-965A-5E63BEFACF66}" destId="{C2F6530C-B664-994E-8BF6-58409C557AA1}" srcOrd="3" destOrd="0" presId="urn:microsoft.com/office/officeart/2005/8/layout/process2"/>
    <dgm:cxn modelId="{D279F462-E225-194E-A9F0-3738B5158A48}" type="presParOf" srcId="{C2F6530C-B664-994E-8BF6-58409C557AA1}" destId="{882D0870-8108-684A-84B3-F3910E61E0A5}" srcOrd="0" destOrd="0" presId="urn:microsoft.com/office/officeart/2005/8/layout/process2"/>
    <dgm:cxn modelId="{D35C0D1D-F44D-5B49-91B0-65019C6D322A}" type="presParOf" srcId="{76374CC1-4F75-1244-965A-5E63BEFACF66}" destId="{4CB73580-10C1-7941-ADB2-84F0BB78ED97}" srcOrd="4" destOrd="0" presId="urn:microsoft.com/office/officeart/2005/8/layout/process2"/>
    <dgm:cxn modelId="{FE61A76F-0360-DB49-BCC5-87D81EF6F2FC}" type="presParOf" srcId="{76374CC1-4F75-1244-965A-5E63BEFACF66}" destId="{562D3C9D-F321-8547-9085-27E35E97335F}" srcOrd="5" destOrd="0" presId="urn:microsoft.com/office/officeart/2005/8/layout/process2"/>
    <dgm:cxn modelId="{82E26A7B-0EED-9845-9523-20414685DA1D}" type="presParOf" srcId="{562D3C9D-F321-8547-9085-27E35E97335F}" destId="{3496603B-73C5-BC4C-AB2B-8E75907B405B}" srcOrd="0" destOrd="0" presId="urn:microsoft.com/office/officeart/2005/8/layout/process2"/>
    <dgm:cxn modelId="{02D76247-D443-5C42-8E8C-1D7E90087BA2}" type="presParOf" srcId="{76374CC1-4F75-1244-965A-5E63BEFACF66}" destId="{6C5E04DD-F0E4-3440-8219-D6488B309F90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5162FF-E0A7-F948-8117-931EB18B6832}" type="doc">
      <dgm:prSet loTypeId="urn:microsoft.com/office/officeart/2005/8/layout/hierarchy3" loCatId="" qsTypeId="urn:microsoft.com/office/officeart/2005/8/quickstyle/simple4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376AD523-8684-1B42-BD52-9FB2169C7623}">
      <dgm:prSet custT="1"/>
      <dgm:spPr/>
      <dgm:t>
        <a:bodyPr/>
        <a:lstStyle/>
        <a:p>
          <a:pPr rtl="0"/>
          <a:r>
            <a:rPr lang="en-US" sz="4400" dirty="0" smtClean="0">
              <a:latin typeface="Century Gothic"/>
              <a:cs typeface="Century Gothic"/>
            </a:rPr>
            <a:t>Pros</a:t>
          </a:r>
          <a:endParaRPr lang="en-US" sz="4400" dirty="0">
            <a:latin typeface="Century Gothic"/>
            <a:cs typeface="Century Gothic"/>
          </a:endParaRPr>
        </a:p>
      </dgm:t>
    </dgm:pt>
    <dgm:pt modelId="{8C7639F2-5DF8-D342-8CD9-579B439663CC}" type="parTrans" cxnId="{5EC9FC01-EDDC-624E-9253-F150A40D6F66}">
      <dgm:prSet/>
      <dgm:spPr/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D3D0F1AA-B528-5D4A-980D-C9835459BC45}" type="sibTrans" cxnId="{5EC9FC01-EDDC-624E-9253-F150A40D6F66}">
      <dgm:prSet/>
      <dgm:spPr/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758959ED-07D5-1B40-B3E6-FD48998D50F8}">
      <dgm:prSet custT="1"/>
      <dgm:spPr>
        <a:solidFill>
          <a:schemeClr val="tx1">
            <a:alpha val="90000"/>
          </a:schemeClr>
        </a:solidFill>
        <a:ln w="38100" cmpd="sng">
          <a:solidFill>
            <a:schemeClr val="accent1"/>
          </a:solidFill>
        </a:ln>
      </dgm:spPr>
      <dgm:t>
        <a:bodyPr/>
        <a:lstStyle/>
        <a:p>
          <a:pPr rtl="0"/>
          <a:r>
            <a:rPr lang="en-US" sz="1900" dirty="0" smtClean="0">
              <a:solidFill>
                <a:srgbClr val="FFFFFF"/>
              </a:solidFill>
              <a:latin typeface="Century Gothic"/>
              <a:cs typeface="Century Gothic"/>
            </a:rPr>
            <a:t>Alleviate the  monopoly      power of producer</a:t>
          </a:r>
          <a:endParaRPr lang="en-US" sz="1900" dirty="0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E679E63F-4261-6C4F-A342-F844A1462953}" type="parTrans" cxnId="{E4DDB704-59EE-F044-BBE5-03CCAFB60981}">
      <dgm:prSet/>
      <dgm:spPr>
        <a:ln w="38100" cmpd="sng">
          <a:solidFill>
            <a:srgbClr val="AD0101"/>
          </a:solidFill>
        </a:ln>
      </dgm:spPr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C4014F7B-E718-704B-990D-361F2910D28C}" type="sibTrans" cxnId="{E4DDB704-59EE-F044-BBE5-03CCAFB60981}">
      <dgm:prSet/>
      <dgm:spPr/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44ADCAA5-CD18-0646-946A-8B27601BC57A}">
      <dgm:prSet custT="1"/>
      <dgm:spPr>
        <a:solidFill>
          <a:schemeClr val="tx1">
            <a:alpha val="90000"/>
          </a:schemeClr>
        </a:solidFill>
        <a:ln w="38100" cmpd="sng">
          <a:solidFill>
            <a:schemeClr val="accent1"/>
          </a:solidFill>
        </a:ln>
      </dgm:spPr>
      <dgm:t>
        <a:bodyPr/>
        <a:lstStyle/>
        <a:p>
          <a:pPr rtl="0"/>
          <a:r>
            <a:rPr lang="en-US" sz="1900" dirty="0" smtClean="0">
              <a:solidFill>
                <a:srgbClr val="FFFFFF"/>
              </a:solidFill>
              <a:latin typeface="Century Gothic"/>
              <a:cs typeface="Century Gothic"/>
            </a:rPr>
            <a:t>Regulate the number      of TV stations</a:t>
          </a:r>
          <a:endParaRPr lang="en-US" sz="1900" dirty="0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1EA0044A-8DFC-7A4F-BE89-6D5ECE1C288A}" type="parTrans" cxnId="{21D851AF-AF57-E645-BBD1-965061C93638}">
      <dgm:prSet/>
      <dgm:spPr>
        <a:ln w="38100" cmpd="sng">
          <a:solidFill>
            <a:srgbClr val="AD0101"/>
          </a:solidFill>
        </a:ln>
      </dgm:spPr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C7FE5780-2C2B-0E4C-BB9A-2A9C3B0D458F}" type="sibTrans" cxnId="{21D851AF-AF57-E645-BBD1-965061C93638}">
      <dgm:prSet/>
      <dgm:spPr/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24A85B31-B442-944F-A6B0-185A207ABE57}">
      <dgm:prSet custT="1"/>
      <dgm:spPr>
        <a:solidFill>
          <a:schemeClr val="tx1">
            <a:alpha val="90000"/>
          </a:schemeClr>
        </a:solidFill>
        <a:ln w="38100" cmpd="sng">
          <a:solidFill>
            <a:schemeClr val="accent1"/>
          </a:solidFill>
        </a:ln>
      </dgm:spPr>
      <dgm:t>
        <a:bodyPr/>
        <a:lstStyle/>
        <a:p>
          <a:pPr rtl="0"/>
          <a:r>
            <a:rPr lang="en-US" sz="1900" dirty="0" smtClean="0">
              <a:solidFill>
                <a:srgbClr val="FFFFFF"/>
              </a:solidFill>
              <a:latin typeface="Century Gothic"/>
              <a:cs typeface="Century Gothic"/>
            </a:rPr>
            <a:t>Protect consumer rights</a:t>
          </a:r>
          <a:endParaRPr lang="en-US" sz="1900" dirty="0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6AD989B1-E88B-8D48-9DFF-5F77A309B8E0}" type="parTrans" cxnId="{72069342-2814-C74B-8469-33D7867AED0F}">
      <dgm:prSet/>
      <dgm:spPr>
        <a:ln w="38100" cmpd="sng">
          <a:solidFill>
            <a:srgbClr val="AD0101"/>
          </a:solidFill>
        </a:ln>
      </dgm:spPr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27DA45AA-6052-1746-9EDB-A48A77CCB265}" type="sibTrans" cxnId="{72069342-2814-C74B-8469-33D7867AED0F}">
      <dgm:prSet/>
      <dgm:spPr/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EE75C490-D09B-0C4F-BAE1-CF33FA4063A4}">
      <dgm:prSet custT="1"/>
      <dgm:spPr>
        <a:solidFill>
          <a:schemeClr val="tx1">
            <a:alpha val="90000"/>
          </a:schemeClr>
        </a:solidFill>
        <a:ln w="38100" cmpd="sng">
          <a:solidFill>
            <a:schemeClr val="accent1"/>
          </a:solidFill>
        </a:ln>
      </dgm:spPr>
      <dgm:t>
        <a:bodyPr/>
        <a:lstStyle/>
        <a:p>
          <a:pPr rtl="0"/>
          <a:r>
            <a:rPr lang="en-US" sz="1900" dirty="0" smtClean="0">
              <a:solidFill>
                <a:srgbClr val="FFFFFF"/>
              </a:solidFill>
              <a:latin typeface="Century Gothic"/>
              <a:cs typeface="Century Gothic"/>
            </a:rPr>
            <a:t>Increase social welfare  </a:t>
          </a:r>
          <a:endParaRPr lang="en-US" sz="1900" dirty="0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D487EF0C-E48E-7046-8FBE-7F6CA5438886}" type="parTrans" cxnId="{2497B7F7-CB52-534D-854A-1A0A83D596BC}">
      <dgm:prSet/>
      <dgm:spPr>
        <a:ln w="38100" cmpd="sng">
          <a:solidFill>
            <a:srgbClr val="AD0101"/>
          </a:solidFill>
        </a:ln>
      </dgm:spPr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6C11AE7F-E338-104C-9D96-3CC70386F7BC}" type="sibTrans" cxnId="{2497B7F7-CB52-534D-854A-1A0A83D596BC}">
      <dgm:prSet/>
      <dgm:spPr/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ABB6906E-FA60-A346-942C-BC19E493804C}">
      <dgm:prSet custT="1"/>
      <dgm:spPr>
        <a:solidFill>
          <a:schemeClr val="tx1">
            <a:alpha val="90000"/>
          </a:schemeClr>
        </a:solidFill>
        <a:ln w="38100" cmpd="sng">
          <a:solidFill>
            <a:schemeClr val="accent1"/>
          </a:solidFill>
        </a:ln>
      </dgm:spPr>
      <dgm:t>
        <a:bodyPr/>
        <a:lstStyle/>
        <a:p>
          <a:pPr rtl="0"/>
          <a:r>
            <a:rPr lang="en-US" sz="2000" dirty="0" smtClean="0">
              <a:solidFill>
                <a:srgbClr val="FFFFFF"/>
              </a:solidFill>
              <a:latin typeface="Century Gothic"/>
              <a:cs typeface="Century Gothic"/>
            </a:rPr>
            <a:t>Facilitate problem solving process</a:t>
          </a:r>
          <a:endParaRPr lang="en-US" sz="2000" dirty="0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5808FFA4-C652-3949-919E-08AAA2CC6995}" type="parTrans" cxnId="{7C0B6D69-7591-5A43-9B1E-F1312794590B}">
      <dgm:prSet/>
      <dgm:spPr>
        <a:ln w="38100" cmpd="sng">
          <a:solidFill>
            <a:srgbClr val="AD0101"/>
          </a:solidFill>
        </a:ln>
      </dgm:spPr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BE52775E-B4FE-1143-8B50-F35469E27D3F}" type="sibTrans" cxnId="{7C0B6D69-7591-5A43-9B1E-F1312794590B}">
      <dgm:prSet/>
      <dgm:spPr/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5F239FDF-8A88-AC4D-9F90-4DFCC626C372}" type="pres">
      <dgm:prSet presAssocID="{9B5162FF-E0A7-F948-8117-931EB18B683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CE88E5B-4E05-2140-A439-28D2B5F2122B}" type="pres">
      <dgm:prSet presAssocID="{376AD523-8684-1B42-BD52-9FB2169C7623}" presName="root" presStyleCnt="0"/>
      <dgm:spPr/>
    </dgm:pt>
    <dgm:pt modelId="{014AC53A-B718-E247-9701-2DBBE9F49806}" type="pres">
      <dgm:prSet presAssocID="{376AD523-8684-1B42-BD52-9FB2169C7623}" presName="rootComposite" presStyleCnt="0"/>
      <dgm:spPr/>
    </dgm:pt>
    <dgm:pt modelId="{95BBCEB4-F662-7E49-A7C9-70B7D3E6784B}" type="pres">
      <dgm:prSet presAssocID="{376AD523-8684-1B42-BD52-9FB2169C7623}" presName="rootText" presStyleLbl="node1" presStyleIdx="0" presStyleCnt="1" custScaleX="290338"/>
      <dgm:spPr/>
      <dgm:t>
        <a:bodyPr/>
        <a:lstStyle/>
        <a:p>
          <a:endParaRPr lang="en-US"/>
        </a:p>
      </dgm:t>
    </dgm:pt>
    <dgm:pt modelId="{031EB679-39AD-1141-A3EE-FB15D5312AAB}" type="pres">
      <dgm:prSet presAssocID="{376AD523-8684-1B42-BD52-9FB2169C7623}" presName="rootConnector" presStyleLbl="node1" presStyleIdx="0" presStyleCnt="1"/>
      <dgm:spPr/>
      <dgm:t>
        <a:bodyPr/>
        <a:lstStyle/>
        <a:p>
          <a:endParaRPr lang="en-US"/>
        </a:p>
      </dgm:t>
    </dgm:pt>
    <dgm:pt modelId="{370CBDAA-2B89-4541-8FAA-583467240279}" type="pres">
      <dgm:prSet presAssocID="{376AD523-8684-1B42-BD52-9FB2169C7623}" presName="childShape" presStyleCnt="0"/>
      <dgm:spPr/>
    </dgm:pt>
    <dgm:pt modelId="{BCBA4DCF-EC63-924A-A4AD-765212BF3492}" type="pres">
      <dgm:prSet presAssocID="{E679E63F-4261-6C4F-A342-F844A1462953}" presName="Name13" presStyleLbl="parChTrans1D2" presStyleIdx="0" presStyleCnt="5"/>
      <dgm:spPr/>
      <dgm:t>
        <a:bodyPr/>
        <a:lstStyle/>
        <a:p>
          <a:endParaRPr lang="en-US"/>
        </a:p>
      </dgm:t>
    </dgm:pt>
    <dgm:pt modelId="{56822152-7026-3944-A5DD-E36BE47812BD}" type="pres">
      <dgm:prSet presAssocID="{758959ED-07D5-1B40-B3E6-FD48998D50F8}" presName="childText" presStyleLbl="bgAcc1" presStyleIdx="0" presStyleCnt="5" custScaleX="3170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1A9871-40F3-4148-A470-A2A767A180ED}" type="pres">
      <dgm:prSet presAssocID="{1EA0044A-8DFC-7A4F-BE89-6D5ECE1C288A}" presName="Name13" presStyleLbl="parChTrans1D2" presStyleIdx="1" presStyleCnt="5"/>
      <dgm:spPr/>
      <dgm:t>
        <a:bodyPr/>
        <a:lstStyle/>
        <a:p>
          <a:endParaRPr lang="en-US"/>
        </a:p>
      </dgm:t>
    </dgm:pt>
    <dgm:pt modelId="{1A194B35-039A-1246-92E0-A1A2C0D965CC}" type="pres">
      <dgm:prSet presAssocID="{44ADCAA5-CD18-0646-946A-8B27601BC57A}" presName="childText" presStyleLbl="bgAcc1" presStyleIdx="1" presStyleCnt="5" custScaleX="3170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96225C-305A-FA4E-8BF6-DB8D57A263D3}" type="pres">
      <dgm:prSet presAssocID="{6AD989B1-E88B-8D48-9DFF-5F77A309B8E0}" presName="Name13" presStyleLbl="parChTrans1D2" presStyleIdx="2" presStyleCnt="5"/>
      <dgm:spPr/>
      <dgm:t>
        <a:bodyPr/>
        <a:lstStyle/>
        <a:p>
          <a:endParaRPr lang="en-US"/>
        </a:p>
      </dgm:t>
    </dgm:pt>
    <dgm:pt modelId="{C5DB7916-51E0-A04E-881F-68A7085E6613}" type="pres">
      <dgm:prSet presAssocID="{24A85B31-B442-944F-A6B0-185A207ABE57}" presName="childText" presStyleLbl="bgAcc1" presStyleIdx="2" presStyleCnt="5" custScaleX="3170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C513B8-E6B8-3A45-9092-0D09FA88811F}" type="pres">
      <dgm:prSet presAssocID="{D487EF0C-E48E-7046-8FBE-7F6CA5438886}" presName="Name13" presStyleLbl="parChTrans1D2" presStyleIdx="3" presStyleCnt="5"/>
      <dgm:spPr/>
      <dgm:t>
        <a:bodyPr/>
        <a:lstStyle/>
        <a:p>
          <a:endParaRPr lang="en-US"/>
        </a:p>
      </dgm:t>
    </dgm:pt>
    <dgm:pt modelId="{9B174CA1-7D24-3244-A624-E8173A877BBB}" type="pres">
      <dgm:prSet presAssocID="{EE75C490-D09B-0C4F-BAE1-CF33FA4063A4}" presName="childText" presStyleLbl="bgAcc1" presStyleIdx="3" presStyleCnt="5" custScaleX="3170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6580B4-D013-2547-ACA7-BAE81CD1427A}" type="pres">
      <dgm:prSet presAssocID="{5808FFA4-C652-3949-919E-08AAA2CC6995}" presName="Name13" presStyleLbl="parChTrans1D2" presStyleIdx="4" presStyleCnt="5"/>
      <dgm:spPr/>
      <dgm:t>
        <a:bodyPr/>
        <a:lstStyle/>
        <a:p>
          <a:endParaRPr lang="en-US"/>
        </a:p>
      </dgm:t>
    </dgm:pt>
    <dgm:pt modelId="{F8CD445A-978B-1C4D-8D87-9171A16219BA}" type="pres">
      <dgm:prSet presAssocID="{ABB6906E-FA60-A346-942C-BC19E493804C}" presName="childText" presStyleLbl="bgAcc1" presStyleIdx="4" presStyleCnt="5" custScaleX="3170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F01F2F9-CC4F-A344-8BC2-12FE94B39E69}" type="presOf" srcId="{ABB6906E-FA60-A346-942C-BC19E493804C}" destId="{F8CD445A-978B-1C4D-8D87-9171A16219BA}" srcOrd="0" destOrd="0" presId="urn:microsoft.com/office/officeart/2005/8/layout/hierarchy3"/>
    <dgm:cxn modelId="{CB94D1F8-B46C-1F42-A452-6840C85655CA}" type="presOf" srcId="{376AD523-8684-1B42-BD52-9FB2169C7623}" destId="{95BBCEB4-F662-7E49-A7C9-70B7D3E6784B}" srcOrd="0" destOrd="0" presId="urn:microsoft.com/office/officeart/2005/8/layout/hierarchy3"/>
    <dgm:cxn modelId="{72069342-2814-C74B-8469-33D7867AED0F}" srcId="{376AD523-8684-1B42-BD52-9FB2169C7623}" destId="{24A85B31-B442-944F-A6B0-185A207ABE57}" srcOrd="2" destOrd="0" parTransId="{6AD989B1-E88B-8D48-9DFF-5F77A309B8E0}" sibTransId="{27DA45AA-6052-1746-9EDB-A48A77CCB265}"/>
    <dgm:cxn modelId="{3D055F0F-96C2-2643-B873-AB73265FA38E}" type="presOf" srcId="{1EA0044A-8DFC-7A4F-BE89-6D5ECE1C288A}" destId="{111A9871-40F3-4148-A470-A2A767A180ED}" srcOrd="0" destOrd="0" presId="urn:microsoft.com/office/officeart/2005/8/layout/hierarchy3"/>
    <dgm:cxn modelId="{F47218D6-C21C-E541-8953-907BE0839273}" type="presOf" srcId="{6AD989B1-E88B-8D48-9DFF-5F77A309B8E0}" destId="{8B96225C-305A-FA4E-8BF6-DB8D57A263D3}" srcOrd="0" destOrd="0" presId="urn:microsoft.com/office/officeart/2005/8/layout/hierarchy3"/>
    <dgm:cxn modelId="{7E9E0B10-CF89-214A-BC4A-2A2382DEF5B2}" type="presOf" srcId="{D487EF0C-E48E-7046-8FBE-7F6CA5438886}" destId="{C1C513B8-E6B8-3A45-9092-0D09FA88811F}" srcOrd="0" destOrd="0" presId="urn:microsoft.com/office/officeart/2005/8/layout/hierarchy3"/>
    <dgm:cxn modelId="{21D851AF-AF57-E645-BBD1-965061C93638}" srcId="{376AD523-8684-1B42-BD52-9FB2169C7623}" destId="{44ADCAA5-CD18-0646-946A-8B27601BC57A}" srcOrd="1" destOrd="0" parTransId="{1EA0044A-8DFC-7A4F-BE89-6D5ECE1C288A}" sibTransId="{C7FE5780-2C2B-0E4C-BB9A-2A9C3B0D458F}"/>
    <dgm:cxn modelId="{FADB3959-E6C8-7743-9C87-51DCF97BF35B}" type="presOf" srcId="{EE75C490-D09B-0C4F-BAE1-CF33FA4063A4}" destId="{9B174CA1-7D24-3244-A624-E8173A877BBB}" srcOrd="0" destOrd="0" presId="urn:microsoft.com/office/officeart/2005/8/layout/hierarchy3"/>
    <dgm:cxn modelId="{D6CB5A13-3D0F-4645-9E75-400DD5E277F3}" type="presOf" srcId="{E679E63F-4261-6C4F-A342-F844A1462953}" destId="{BCBA4DCF-EC63-924A-A4AD-765212BF3492}" srcOrd="0" destOrd="0" presId="urn:microsoft.com/office/officeart/2005/8/layout/hierarchy3"/>
    <dgm:cxn modelId="{7C0B6D69-7591-5A43-9B1E-F1312794590B}" srcId="{376AD523-8684-1B42-BD52-9FB2169C7623}" destId="{ABB6906E-FA60-A346-942C-BC19E493804C}" srcOrd="4" destOrd="0" parTransId="{5808FFA4-C652-3949-919E-08AAA2CC6995}" sibTransId="{BE52775E-B4FE-1143-8B50-F35469E27D3F}"/>
    <dgm:cxn modelId="{5EC9FC01-EDDC-624E-9253-F150A40D6F66}" srcId="{9B5162FF-E0A7-F948-8117-931EB18B6832}" destId="{376AD523-8684-1B42-BD52-9FB2169C7623}" srcOrd="0" destOrd="0" parTransId="{8C7639F2-5DF8-D342-8CD9-579B439663CC}" sibTransId="{D3D0F1AA-B528-5D4A-980D-C9835459BC45}"/>
    <dgm:cxn modelId="{5D12B94D-FECB-1C4A-B99B-82B451EB1236}" type="presOf" srcId="{758959ED-07D5-1B40-B3E6-FD48998D50F8}" destId="{56822152-7026-3944-A5DD-E36BE47812BD}" srcOrd="0" destOrd="0" presId="urn:microsoft.com/office/officeart/2005/8/layout/hierarchy3"/>
    <dgm:cxn modelId="{2497B7F7-CB52-534D-854A-1A0A83D596BC}" srcId="{376AD523-8684-1B42-BD52-9FB2169C7623}" destId="{EE75C490-D09B-0C4F-BAE1-CF33FA4063A4}" srcOrd="3" destOrd="0" parTransId="{D487EF0C-E48E-7046-8FBE-7F6CA5438886}" sibTransId="{6C11AE7F-E338-104C-9D96-3CC70386F7BC}"/>
    <dgm:cxn modelId="{0480C2EB-E548-C942-BC0B-38B4C1D76F72}" type="presOf" srcId="{44ADCAA5-CD18-0646-946A-8B27601BC57A}" destId="{1A194B35-039A-1246-92E0-A1A2C0D965CC}" srcOrd="0" destOrd="0" presId="urn:microsoft.com/office/officeart/2005/8/layout/hierarchy3"/>
    <dgm:cxn modelId="{F952CACB-BD91-854C-9D31-3FA17E53CE5A}" type="presOf" srcId="{9B5162FF-E0A7-F948-8117-931EB18B6832}" destId="{5F239FDF-8A88-AC4D-9F90-4DFCC626C372}" srcOrd="0" destOrd="0" presId="urn:microsoft.com/office/officeart/2005/8/layout/hierarchy3"/>
    <dgm:cxn modelId="{EB37672D-E383-0E4C-9884-C58D73A5A5A9}" type="presOf" srcId="{24A85B31-B442-944F-A6B0-185A207ABE57}" destId="{C5DB7916-51E0-A04E-881F-68A7085E6613}" srcOrd="0" destOrd="0" presId="urn:microsoft.com/office/officeart/2005/8/layout/hierarchy3"/>
    <dgm:cxn modelId="{E4DDB704-59EE-F044-BBE5-03CCAFB60981}" srcId="{376AD523-8684-1B42-BD52-9FB2169C7623}" destId="{758959ED-07D5-1B40-B3E6-FD48998D50F8}" srcOrd="0" destOrd="0" parTransId="{E679E63F-4261-6C4F-A342-F844A1462953}" sibTransId="{C4014F7B-E718-704B-990D-361F2910D28C}"/>
    <dgm:cxn modelId="{EB7B4231-84B6-524A-9D8F-57C08227C85D}" type="presOf" srcId="{5808FFA4-C652-3949-919E-08AAA2CC6995}" destId="{E36580B4-D013-2547-ACA7-BAE81CD1427A}" srcOrd="0" destOrd="0" presId="urn:microsoft.com/office/officeart/2005/8/layout/hierarchy3"/>
    <dgm:cxn modelId="{EC987283-FC1C-8C49-BC94-F23CADB0A80A}" type="presOf" srcId="{376AD523-8684-1B42-BD52-9FB2169C7623}" destId="{031EB679-39AD-1141-A3EE-FB15D5312AAB}" srcOrd="1" destOrd="0" presId="urn:microsoft.com/office/officeart/2005/8/layout/hierarchy3"/>
    <dgm:cxn modelId="{A1C91863-A21F-7144-8DCE-E3C413417971}" type="presParOf" srcId="{5F239FDF-8A88-AC4D-9F90-4DFCC626C372}" destId="{9CE88E5B-4E05-2140-A439-28D2B5F2122B}" srcOrd="0" destOrd="0" presId="urn:microsoft.com/office/officeart/2005/8/layout/hierarchy3"/>
    <dgm:cxn modelId="{9AC10B59-A584-2942-8108-0FB9B157B3A4}" type="presParOf" srcId="{9CE88E5B-4E05-2140-A439-28D2B5F2122B}" destId="{014AC53A-B718-E247-9701-2DBBE9F49806}" srcOrd="0" destOrd="0" presId="urn:microsoft.com/office/officeart/2005/8/layout/hierarchy3"/>
    <dgm:cxn modelId="{CB87F463-4071-0840-B165-859DB562822A}" type="presParOf" srcId="{014AC53A-B718-E247-9701-2DBBE9F49806}" destId="{95BBCEB4-F662-7E49-A7C9-70B7D3E6784B}" srcOrd="0" destOrd="0" presId="urn:microsoft.com/office/officeart/2005/8/layout/hierarchy3"/>
    <dgm:cxn modelId="{991E8795-EED6-DD43-A4AA-0561F1BA6DC9}" type="presParOf" srcId="{014AC53A-B718-E247-9701-2DBBE9F49806}" destId="{031EB679-39AD-1141-A3EE-FB15D5312AAB}" srcOrd="1" destOrd="0" presId="urn:microsoft.com/office/officeart/2005/8/layout/hierarchy3"/>
    <dgm:cxn modelId="{4BCDC174-6E3C-C747-992A-28FF6C7D89C8}" type="presParOf" srcId="{9CE88E5B-4E05-2140-A439-28D2B5F2122B}" destId="{370CBDAA-2B89-4541-8FAA-583467240279}" srcOrd="1" destOrd="0" presId="urn:microsoft.com/office/officeart/2005/8/layout/hierarchy3"/>
    <dgm:cxn modelId="{0C6BAD03-C4DD-6A47-81B6-C1EF4744EC2D}" type="presParOf" srcId="{370CBDAA-2B89-4541-8FAA-583467240279}" destId="{BCBA4DCF-EC63-924A-A4AD-765212BF3492}" srcOrd="0" destOrd="0" presId="urn:microsoft.com/office/officeart/2005/8/layout/hierarchy3"/>
    <dgm:cxn modelId="{A37206FD-8D4A-4F4E-AEDE-9E86F9975084}" type="presParOf" srcId="{370CBDAA-2B89-4541-8FAA-583467240279}" destId="{56822152-7026-3944-A5DD-E36BE47812BD}" srcOrd="1" destOrd="0" presId="urn:microsoft.com/office/officeart/2005/8/layout/hierarchy3"/>
    <dgm:cxn modelId="{2511486E-F3E0-9742-ACC1-FDD200A24417}" type="presParOf" srcId="{370CBDAA-2B89-4541-8FAA-583467240279}" destId="{111A9871-40F3-4148-A470-A2A767A180ED}" srcOrd="2" destOrd="0" presId="urn:microsoft.com/office/officeart/2005/8/layout/hierarchy3"/>
    <dgm:cxn modelId="{CDD0F6CA-681D-AB4D-8137-17844FCA407A}" type="presParOf" srcId="{370CBDAA-2B89-4541-8FAA-583467240279}" destId="{1A194B35-039A-1246-92E0-A1A2C0D965CC}" srcOrd="3" destOrd="0" presId="urn:microsoft.com/office/officeart/2005/8/layout/hierarchy3"/>
    <dgm:cxn modelId="{7773E431-564B-D04E-BFFD-316A9A0BE369}" type="presParOf" srcId="{370CBDAA-2B89-4541-8FAA-583467240279}" destId="{8B96225C-305A-FA4E-8BF6-DB8D57A263D3}" srcOrd="4" destOrd="0" presId="urn:microsoft.com/office/officeart/2005/8/layout/hierarchy3"/>
    <dgm:cxn modelId="{EEE20998-D95B-F643-9170-7F831375D643}" type="presParOf" srcId="{370CBDAA-2B89-4541-8FAA-583467240279}" destId="{C5DB7916-51E0-A04E-881F-68A7085E6613}" srcOrd="5" destOrd="0" presId="urn:microsoft.com/office/officeart/2005/8/layout/hierarchy3"/>
    <dgm:cxn modelId="{757368B2-9678-F547-B860-8A990C487A20}" type="presParOf" srcId="{370CBDAA-2B89-4541-8FAA-583467240279}" destId="{C1C513B8-E6B8-3A45-9092-0D09FA88811F}" srcOrd="6" destOrd="0" presId="urn:microsoft.com/office/officeart/2005/8/layout/hierarchy3"/>
    <dgm:cxn modelId="{886B0385-FBA6-2445-9772-E14065699753}" type="presParOf" srcId="{370CBDAA-2B89-4541-8FAA-583467240279}" destId="{9B174CA1-7D24-3244-A624-E8173A877BBB}" srcOrd="7" destOrd="0" presId="urn:microsoft.com/office/officeart/2005/8/layout/hierarchy3"/>
    <dgm:cxn modelId="{97409474-FBF8-9747-85F7-369F460EAB05}" type="presParOf" srcId="{370CBDAA-2B89-4541-8FAA-583467240279}" destId="{E36580B4-D013-2547-ACA7-BAE81CD1427A}" srcOrd="8" destOrd="0" presId="urn:microsoft.com/office/officeart/2005/8/layout/hierarchy3"/>
    <dgm:cxn modelId="{32B7378F-6B3F-6641-861B-D5EEDF8D4572}" type="presParOf" srcId="{370CBDAA-2B89-4541-8FAA-583467240279}" destId="{F8CD445A-978B-1C4D-8D87-9171A16219BA}" srcOrd="9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065DC2F-8DF7-FE41-8776-DB5FCF151CE4}" type="doc">
      <dgm:prSet loTypeId="urn:microsoft.com/office/officeart/2005/8/layout/hierarchy3" loCatId="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36A383E0-C805-4D4A-AC2F-3EC6600474BF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en-US" sz="4400" dirty="0" smtClean="0">
              <a:latin typeface="Century Gothic"/>
              <a:cs typeface="Century Gothic"/>
            </a:rPr>
            <a:t>Cons</a:t>
          </a:r>
          <a:endParaRPr lang="en-US" sz="3600" dirty="0">
            <a:latin typeface="Century Gothic"/>
            <a:cs typeface="Century Gothic"/>
          </a:endParaRPr>
        </a:p>
      </dgm:t>
    </dgm:pt>
    <dgm:pt modelId="{5CC3A02F-BFD4-8749-804D-AA8638CBD490}" type="parTrans" cxnId="{BB224422-985F-FC47-BB9C-1CD245DA7B39}">
      <dgm:prSet/>
      <dgm:spPr/>
      <dgm:t>
        <a:bodyPr/>
        <a:lstStyle/>
        <a:p>
          <a:endParaRPr lang="en-US">
            <a:latin typeface="Century Gothic"/>
            <a:cs typeface="Century Gothic"/>
          </a:endParaRPr>
        </a:p>
      </dgm:t>
    </dgm:pt>
    <dgm:pt modelId="{C9D30ED6-0DA9-A544-AE26-8477FCB0436E}" type="sibTrans" cxnId="{BB224422-985F-FC47-BB9C-1CD245DA7B39}">
      <dgm:prSet/>
      <dgm:spPr/>
      <dgm:t>
        <a:bodyPr/>
        <a:lstStyle/>
        <a:p>
          <a:endParaRPr lang="en-US">
            <a:latin typeface="Century Gothic"/>
            <a:cs typeface="Century Gothic"/>
          </a:endParaRPr>
        </a:p>
      </dgm:t>
    </dgm:pt>
    <dgm:pt modelId="{692A5876-85A8-0E45-A0B1-128C8098E70B}">
      <dgm:prSet custT="1"/>
      <dgm:spPr>
        <a:solidFill>
          <a:srgbClr val="000000"/>
        </a:solidFill>
        <a:ln w="38100" cmpd="sng">
          <a:solidFill>
            <a:schemeClr val="accent2"/>
          </a:solidFill>
        </a:ln>
      </dgm:spPr>
      <dgm:t>
        <a:bodyPr/>
        <a:lstStyle/>
        <a:p>
          <a:pPr rtl="0"/>
          <a:r>
            <a:rPr lang="en-US" sz="2000" dirty="0" smtClean="0">
              <a:solidFill>
                <a:srgbClr val="FFFFFF"/>
              </a:solidFill>
              <a:latin typeface="Century Gothic"/>
              <a:cs typeface="Century Gothic"/>
            </a:rPr>
            <a:t>Difficult to reach a transparent process</a:t>
          </a:r>
          <a:endParaRPr lang="en-US" sz="2000" dirty="0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99723671-FC71-CF4F-B718-70FFCF542728}" type="parTrans" cxnId="{7DA98B7D-64D2-D44F-8170-91E9B2DFA265}">
      <dgm:prSet/>
      <dgm:spPr>
        <a:solidFill>
          <a:srgbClr val="000000"/>
        </a:solidFill>
        <a:ln w="38100" cmpd="sng">
          <a:solidFill>
            <a:schemeClr val="accent2"/>
          </a:solidFill>
        </a:ln>
      </dgm:spPr>
      <dgm:t>
        <a:bodyPr/>
        <a:lstStyle/>
        <a:p>
          <a:endParaRPr lang="en-US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383CDE74-106B-074A-B501-C3A1C7306081}" type="sibTrans" cxnId="{7DA98B7D-64D2-D44F-8170-91E9B2DFA265}">
      <dgm:prSet/>
      <dgm:spPr/>
      <dgm:t>
        <a:bodyPr/>
        <a:lstStyle/>
        <a:p>
          <a:endParaRPr lang="en-US">
            <a:latin typeface="Century Gothic"/>
            <a:cs typeface="Century Gothic"/>
          </a:endParaRPr>
        </a:p>
      </dgm:t>
    </dgm:pt>
    <dgm:pt modelId="{26F10D04-5A09-DF43-AE51-A79DC9F25EF7}">
      <dgm:prSet custT="1"/>
      <dgm:spPr>
        <a:solidFill>
          <a:srgbClr val="000000"/>
        </a:solidFill>
        <a:ln w="38100" cmpd="sng">
          <a:solidFill>
            <a:schemeClr val="accent2"/>
          </a:solidFill>
        </a:ln>
      </dgm:spPr>
      <dgm:t>
        <a:bodyPr/>
        <a:lstStyle/>
        <a:p>
          <a:pPr rtl="0"/>
          <a:r>
            <a:rPr lang="en-US" sz="2000" dirty="0" smtClean="0">
              <a:solidFill>
                <a:srgbClr val="FFFFFF"/>
              </a:solidFill>
              <a:latin typeface="Century Gothic"/>
              <a:cs typeface="Century Gothic"/>
            </a:rPr>
            <a:t>Unfairly omit some regulations</a:t>
          </a:r>
          <a:endParaRPr lang="en-US" sz="2000" dirty="0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E9B07FB1-54B4-0F4E-9717-7570A3664FBE}" type="parTrans" cxnId="{7C64B1CB-9866-C047-BEDC-53D8F5FA433E}">
      <dgm:prSet/>
      <dgm:spPr>
        <a:solidFill>
          <a:srgbClr val="000000"/>
        </a:solidFill>
        <a:ln w="38100" cmpd="sng">
          <a:solidFill>
            <a:schemeClr val="accent2"/>
          </a:solidFill>
        </a:ln>
      </dgm:spPr>
      <dgm:t>
        <a:bodyPr/>
        <a:lstStyle/>
        <a:p>
          <a:endParaRPr lang="en-US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216E9507-C3B6-1042-82CE-33C121E3A177}" type="sibTrans" cxnId="{7C64B1CB-9866-C047-BEDC-53D8F5FA433E}">
      <dgm:prSet/>
      <dgm:spPr/>
      <dgm:t>
        <a:bodyPr/>
        <a:lstStyle/>
        <a:p>
          <a:endParaRPr lang="en-US">
            <a:latin typeface="Century Gothic"/>
            <a:cs typeface="Century Gothic"/>
          </a:endParaRPr>
        </a:p>
      </dgm:t>
    </dgm:pt>
    <dgm:pt modelId="{3B3771D3-6942-294B-91F2-56D1CD2D2F77}">
      <dgm:prSet custT="1"/>
      <dgm:spPr>
        <a:solidFill>
          <a:srgbClr val="000000"/>
        </a:solidFill>
        <a:ln w="38100" cmpd="sng">
          <a:solidFill>
            <a:schemeClr val="accent2"/>
          </a:solidFill>
        </a:ln>
      </dgm:spPr>
      <dgm:t>
        <a:bodyPr/>
        <a:lstStyle/>
        <a:p>
          <a:pPr rtl="0"/>
          <a:r>
            <a:rPr lang="en-US" sz="2000" smtClean="0">
              <a:solidFill>
                <a:srgbClr val="FFFFFF"/>
              </a:solidFill>
              <a:latin typeface="Century Gothic"/>
              <a:cs typeface="Century Gothic"/>
            </a:rPr>
            <a:t>Discourage free speech</a:t>
          </a:r>
          <a:endParaRPr lang="en-US" sz="2000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BC89C521-8188-7848-A24F-7249269A862C}" type="parTrans" cxnId="{4657CEB8-335A-364D-BC15-E09169BDC5B9}">
      <dgm:prSet/>
      <dgm:spPr>
        <a:solidFill>
          <a:srgbClr val="000000"/>
        </a:solidFill>
        <a:ln w="38100" cmpd="sng">
          <a:solidFill>
            <a:schemeClr val="accent2"/>
          </a:solidFill>
        </a:ln>
      </dgm:spPr>
      <dgm:t>
        <a:bodyPr/>
        <a:lstStyle/>
        <a:p>
          <a:endParaRPr lang="en-US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3A6F9141-EBBD-6045-BD19-2ED4774B0EC9}" type="sibTrans" cxnId="{4657CEB8-335A-364D-BC15-E09169BDC5B9}">
      <dgm:prSet/>
      <dgm:spPr/>
      <dgm:t>
        <a:bodyPr/>
        <a:lstStyle/>
        <a:p>
          <a:endParaRPr lang="en-US">
            <a:latin typeface="Century Gothic"/>
            <a:cs typeface="Century Gothic"/>
          </a:endParaRPr>
        </a:p>
      </dgm:t>
    </dgm:pt>
    <dgm:pt modelId="{3FF43755-0FBA-4C4B-A123-3E380EBEF071}" type="pres">
      <dgm:prSet presAssocID="{F065DC2F-8DF7-FE41-8776-DB5FCF151CE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E96AD2B-539C-A241-B49C-6C85143C5C0F}" type="pres">
      <dgm:prSet presAssocID="{36A383E0-C805-4D4A-AC2F-3EC6600474BF}" presName="root" presStyleCnt="0"/>
      <dgm:spPr/>
    </dgm:pt>
    <dgm:pt modelId="{69935445-4723-9144-BEE9-96DBFF137767}" type="pres">
      <dgm:prSet presAssocID="{36A383E0-C805-4D4A-AC2F-3EC6600474BF}" presName="rootComposite" presStyleCnt="0"/>
      <dgm:spPr/>
    </dgm:pt>
    <dgm:pt modelId="{E131CF36-D71C-9C47-8B8A-B034A68C0E7C}" type="pres">
      <dgm:prSet presAssocID="{36A383E0-C805-4D4A-AC2F-3EC6600474BF}" presName="rootText" presStyleLbl="node1" presStyleIdx="0" presStyleCnt="1" custScaleX="138115" custScaleY="56953" custLinFactNeighborX="-1189" custLinFactNeighborY="-59260"/>
      <dgm:spPr/>
      <dgm:t>
        <a:bodyPr/>
        <a:lstStyle/>
        <a:p>
          <a:endParaRPr lang="en-US"/>
        </a:p>
      </dgm:t>
    </dgm:pt>
    <dgm:pt modelId="{E7464DE9-6B5B-B547-B2D8-68952FFCC21D}" type="pres">
      <dgm:prSet presAssocID="{36A383E0-C805-4D4A-AC2F-3EC6600474BF}" presName="rootConnector" presStyleLbl="node1" presStyleIdx="0" presStyleCnt="1"/>
      <dgm:spPr/>
      <dgm:t>
        <a:bodyPr/>
        <a:lstStyle/>
        <a:p>
          <a:endParaRPr lang="en-US"/>
        </a:p>
      </dgm:t>
    </dgm:pt>
    <dgm:pt modelId="{86902745-2C13-CC4A-B89A-5D199180515E}" type="pres">
      <dgm:prSet presAssocID="{36A383E0-C805-4D4A-AC2F-3EC6600474BF}" presName="childShape" presStyleCnt="0"/>
      <dgm:spPr/>
    </dgm:pt>
    <dgm:pt modelId="{20B8D444-DECA-1441-803B-6026E2F94C5A}" type="pres">
      <dgm:prSet presAssocID="{99723671-FC71-CF4F-B718-70FFCF542728}" presName="Name13" presStyleLbl="parChTrans1D2" presStyleIdx="0" presStyleCnt="3"/>
      <dgm:spPr/>
      <dgm:t>
        <a:bodyPr/>
        <a:lstStyle/>
        <a:p>
          <a:endParaRPr lang="en-US"/>
        </a:p>
      </dgm:t>
    </dgm:pt>
    <dgm:pt modelId="{D0EC95C2-0084-F74E-A4CD-EB2AF1F26200}" type="pres">
      <dgm:prSet presAssocID="{692A5876-85A8-0E45-A0B1-128C8098E70B}" presName="childText" presStyleLbl="bgAcc1" presStyleIdx="0" presStyleCnt="3" custScaleX="174228" custScaleY="55719" custLinFactNeighborX="-2314" custLinFactNeighborY="-656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1EFD32-DC19-CE4E-B553-6CE34EA8850C}" type="pres">
      <dgm:prSet presAssocID="{E9B07FB1-54B4-0F4E-9717-7570A3664FBE}" presName="Name13" presStyleLbl="parChTrans1D2" presStyleIdx="1" presStyleCnt="3"/>
      <dgm:spPr/>
      <dgm:t>
        <a:bodyPr/>
        <a:lstStyle/>
        <a:p>
          <a:endParaRPr lang="en-US"/>
        </a:p>
      </dgm:t>
    </dgm:pt>
    <dgm:pt modelId="{286BE3C2-BEF7-A444-919D-52D484E18504}" type="pres">
      <dgm:prSet presAssocID="{26F10D04-5A09-DF43-AE51-A79DC9F25EF7}" presName="childText" presStyleLbl="bgAcc1" presStyleIdx="1" presStyleCnt="3" custScaleX="174228" custScaleY="55720" custLinFactNeighborX="-2314" custLinFactNeighborY="-740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15E9E9-0345-7241-9C56-248B03FEC3D7}" type="pres">
      <dgm:prSet presAssocID="{BC89C521-8188-7848-A24F-7249269A862C}" presName="Name13" presStyleLbl="parChTrans1D2" presStyleIdx="2" presStyleCnt="3"/>
      <dgm:spPr/>
      <dgm:t>
        <a:bodyPr/>
        <a:lstStyle/>
        <a:p>
          <a:endParaRPr lang="en-US"/>
        </a:p>
      </dgm:t>
    </dgm:pt>
    <dgm:pt modelId="{BCAED616-6835-A740-98E5-96610B131C7C}" type="pres">
      <dgm:prSet presAssocID="{3B3771D3-6942-294B-91F2-56D1CD2D2F77}" presName="childText" presStyleLbl="bgAcc1" presStyleIdx="2" presStyleCnt="3" custScaleX="174228" custScaleY="54760" custLinFactNeighborX="-2314" custLinFactNeighborY="-886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224422-985F-FC47-BB9C-1CD245DA7B39}" srcId="{F065DC2F-8DF7-FE41-8776-DB5FCF151CE4}" destId="{36A383E0-C805-4D4A-AC2F-3EC6600474BF}" srcOrd="0" destOrd="0" parTransId="{5CC3A02F-BFD4-8749-804D-AA8638CBD490}" sibTransId="{C9D30ED6-0DA9-A544-AE26-8477FCB0436E}"/>
    <dgm:cxn modelId="{B3B3B698-4B95-EB44-BDC6-EADA5159A131}" type="presOf" srcId="{36A383E0-C805-4D4A-AC2F-3EC6600474BF}" destId="{E7464DE9-6B5B-B547-B2D8-68952FFCC21D}" srcOrd="1" destOrd="0" presId="urn:microsoft.com/office/officeart/2005/8/layout/hierarchy3"/>
    <dgm:cxn modelId="{93746A80-521F-9C4E-827A-A4FD349D7455}" type="presOf" srcId="{F065DC2F-8DF7-FE41-8776-DB5FCF151CE4}" destId="{3FF43755-0FBA-4C4B-A123-3E380EBEF071}" srcOrd="0" destOrd="0" presId="urn:microsoft.com/office/officeart/2005/8/layout/hierarchy3"/>
    <dgm:cxn modelId="{7C64B1CB-9866-C047-BEDC-53D8F5FA433E}" srcId="{36A383E0-C805-4D4A-AC2F-3EC6600474BF}" destId="{26F10D04-5A09-DF43-AE51-A79DC9F25EF7}" srcOrd="1" destOrd="0" parTransId="{E9B07FB1-54B4-0F4E-9717-7570A3664FBE}" sibTransId="{216E9507-C3B6-1042-82CE-33C121E3A177}"/>
    <dgm:cxn modelId="{4657CEB8-335A-364D-BC15-E09169BDC5B9}" srcId="{36A383E0-C805-4D4A-AC2F-3EC6600474BF}" destId="{3B3771D3-6942-294B-91F2-56D1CD2D2F77}" srcOrd="2" destOrd="0" parTransId="{BC89C521-8188-7848-A24F-7249269A862C}" sibTransId="{3A6F9141-EBBD-6045-BD19-2ED4774B0EC9}"/>
    <dgm:cxn modelId="{97E416C9-1800-504C-AEFB-3DF4E797E908}" type="presOf" srcId="{26F10D04-5A09-DF43-AE51-A79DC9F25EF7}" destId="{286BE3C2-BEF7-A444-919D-52D484E18504}" srcOrd="0" destOrd="0" presId="urn:microsoft.com/office/officeart/2005/8/layout/hierarchy3"/>
    <dgm:cxn modelId="{7DA98B7D-64D2-D44F-8170-91E9B2DFA265}" srcId="{36A383E0-C805-4D4A-AC2F-3EC6600474BF}" destId="{692A5876-85A8-0E45-A0B1-128C8098E70B}" srcOrd="0" destOrd="0" parTransId="{99723671-FC71-CF4F-B718-70FFCF542728}" sibTransId="{383CDE74-106B-074A-B501-C3A1C7306081}"/>
    <dgm:cxn modelId="{9BD6119C-DBE0-C142-9A0B-EFFF4CAACAF2}" type="presOf" srcId="{99723671-FC71-CF4F-B718-70FFCF542728}" destId="{20B8D444-DECA-1441-803B-6026E2F94C5A}" srcOrd="0" destOrd="0" presId="urn:microsoft.com/office/officeart/2005/8/layout/hierarchy3"/>
    <dgm:cxn modelId="{F4823115-BAE4-FD4D-8800-CD3D45875451}" type="presOf" srcId="{692A5876-85A8-0E45-A0B1-128C8098E70B}" destId="{D0EC95C2-0084-F74E-A4CD-EB2AF1F26200}" srcOrd="0" destOrd="0" presId="urn:microsoft.com/office/officeart/2005/8/layout/hierarchy3"/>
    <dgm:cxn modelId="{21E54988-B392-F146-9DBB-463828C986A3}" type="presOf" srcId="{BC89C521-8188-7848-A24F-7249269A862C}" destId="{F715E9E9-0345-7241-9C56-248B03FEC3D7}" srcOrd="0" destOrd="0" presId="urn:microsoft.com/office/officeart/2005/8/layout/hierarchy3"/>
    <dgm:cxn modelId="{831FD73E-5A1E-C346-B62B-D3F4281BFAA6}" type="presOf" srcId="{36A383E0-C805-4D4A-AC2F-3EC6600474BF}" destId="{E131CF36-D71C-9C47-8B8A-B034A68C0E7C}" srcOrd="0" destOrd="0" presId="urn:microsoft.com/office/officeart/2005/8/layout/hierarchy3"/>
    <dgm:cxn modelId="{454A068A-09F6-DB4D-B112-670028598C40}" type="presOf" srcId="{E9B07FB1-54B4-0F4E-9717-7570A3664FBE}" destId="{711EFD32-DC19-CE4E-B553-6CE34EA8850C}" srcOrd="0" destOrd="0" presId="urn:microsoft.com/office/officeart/2005/8/layout/hierarchy3"/>
    <dgm:cxn modelId="{91490DCD-307D-A24E-9914-81800038EFFE}" type="presOf" srcId="{3B3771D3-6942-294B-91F2-56D1CD2D2F77}" destId="{BCAED616-6835-A740-98E5-96610B131C7C}" srcOrd="0" destOrd="0" presId="urn:microsoft.com/office/officeart/2005/8/layout/hierarchy3"/>
    <dgm:cxn modelId="{D8789426-B45A-B644-9328-167DA30E5F61}" type="presParOf" srcId="{3FF43755-0FBA-4C4B-A123-3E380EBEF071}" destId="{3E96AD2B-539C-A241-B49C-6C85143C5C0F}" srcOrd="0" destOrd="0" presId="urn:microsoft.com/office/officeart/2005/8/layout/hierarchy3"/>
    <dgm:cxn modelId="{596184CC-63DB-DB4D-A016-CAC9B7D593D9}" type="presParOf" srcId="{3E96AD2B-539C-A241-B49C-6C85143C5C0F}" destId="{69935445-4723-9144-BEE9-96DBFF137767}" srcOrd="0" destOrd="0" presId="urn:microsoft.com/office/officeart/2005/8/layout/hierarchy3"/>
    <dgm:cxn modelId="{966375D7-7FF2-014F-B6BB-A3FFFDA796C4}" type="presParOf" srcId="{69935445-4723-9144-BEE9-96DBFF137767}" destId="{E131CF36-D71C-9C47-8B8A-B034A68C0E7C}" srcOrd="0" destOrd="0" presId="urn:microsoft.com/office/officeart/2005/8/layout/hierarchy3"/>
    <dgm:cxn modelId="{388A1D4C-4122-0446-8758-7DBCE9D25196}" type="presParOf" srcId="{69935445-4723-9144-BEE9-96DBFF137767}" destId="{E7464DE9-6B5B-B547-B2D8-68952FFCC21D}" srcOrd="1" destOrd="0" presId="urn:microsoft.com/office/officeart/2005/8/layout/hierarchy3"/>
    <dgm:cxn modelId="{F6921992-3D90-8E4D-B788-F37393A0D7C7}" type="presParOf" srcId="{3E96AD2B-539C-A241-B49C-6C85143C5C0F}" destId="{86902745-2C13-CC4A-B89A-5D199180515E}" srcOrd="1" destOrd="0" presId="urn:microsoft.com/office/officeart/2005/8/layout/hierarchy3"/>
    <dgm:cxn modelId="{093B5FF7-2E11-2B46-B2EE-9AC933E3C4BA}" type="presParOf" srcId="{86902745-2C13-CC4A-B89A-5D199180515E}" destId="{20B8D444-DECA-1441-803B-6026E2F94C5A}" srcOrd="0" destOrd="0" presId="urn:microsoft.com/office/officeart/2005/8/layout/hierarchy3"/>
    <dgm:cxn modelId="{DAAF6C89-CC06-B540-8515-ADE5B684E2A6}" type="presParOf" srcId="{86902745-2C13-CC4A-B89A-5D199180515E}" destId="{D0EC95C2-0084-F74E-A4CD-EB2AF1F26200}" srcOrd="1" destOrd="0" presId="urn:microsoft.com/office/officeart/2005/8/layout/hierarchy3"/>
    <dgm:cxn modelId="{E39D0AA2-279C-8E47-A697-2F78F7EEF294}" type="presParOf" srcId="{86902745-2C13-CC4A-B89A-5D199180515E}" destId="{711EFD32-DC19-CE4E-B553-6CE34EA8850C}" srcOrd="2" destOrd="0" presId="urn:microsoft.com/office/officeart/2005/8/layout/hierarchy3"/>
    <dgm:cxn modelId="{F92AA4B3-F026-3744-B9F6-571F2E2785FC}" type="presParOf" srcId="{86902745-2C13-CC4A-B89A-5D199180515E}" destId="{286BE3C2-BEF7-A444-919D-52D484E18504}" srcOrd="3" destOrd="0" presId="urn:microsoft.com/office/officeart/2005/8/layout/hierarchy3"/>
    <dgm:cxn modelId="{5320DACC-A237-C44D-8C56-AA10930FA4B2}" type="presParOf" srcId="{86902745-2C13-CC4A-B89A-5D199180515E}" destId="{F715E9E9-0345-7241-9C56-248B03FEC3D7}" srcOrd="4" destOrd="0" presId="urn:microsoft.com/office/officeart/2005/8/layout/hierarchy3"/>
    <dgm:cxn modelId="{CD5D16C1-34A9-0648-84A1-787E06BDC802}" type="presParOf" srcId="{86902745-2C13-CC4A-B89A-5D199180515E}" destId="{BCAED616-6835-A740-98E5-96610B131C7C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36CB91C-0A3F-A443-A38F-03BC95A72D5D}" type="doc">
      <dgm:prSet loTypeId="urn:microsoft.com/office/officeart/2005/8/layout/lProcess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F1F23EF-7914-3F42-9F86-71F9F081B3F6}">
      <dgm:prSet phldrT="[Text]"/>
      <dgm:spPr>
        <a:solidFill>
          <a:srgbClr val="000000"/>
        </a:solidFill>
      </dgm:spPr>
      <dgm:t>
        <a:bodyPr/>
        <a:lstStyle/>
        <a:p>
          <a:r>
            <a:rPr lang="en-US" b="1" dirty="0" smtClean="0">
              <a:solidFill>
                <a:srgbClr val="FFFFFF"/>
              </a:solidFill>
              <a:latin typeface="Century Gothic"/>
              <a:cs typeface="Century Gothic"/>
            </a:rPr>
            <a:t>Digital</a:t>
          </a:r>
          <a:endParaRPr lang="en-US" b="1" dirty="0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884F0299-4189-5040-96F4-8E3873DA036E}" type="parTrans" cxnId="{4EE3C60A-816A-1D4A-8382-F615EF0DE01E}">
      <dgm:prSet/>
      <dgm:spPr/>
      <dgm:t>
        <a:bodyPr/>
        <a:lstStyle/>
        <a:p>
          <a:endParaRPr lang="en-US"/>
        </a:p>
      </dgm:t>
    </dgm:pt>
    <dgm:pt modelId="{1BBCC720-BA7B-EC4C-8D68-7DD97304456F}" type="sibTrans" cxnId="{4EE3C60A-816A-1D4A-8382-F615EF0DE01E}">
      <dgm:prSet/>
      <dgm:spPr/>
      <dgm:t>
        <a:bodyPr/>
        <a:lstStyle/>
        <a:p>
          <a:endParaRPr lang="en-US"/>
        </a:p>
      </dgm:t>
    </dgm:pt>
    <dgm:pt modelId="{CA63C3C9-EF82-0249-97D7-6FC9FB4F350B}">
      <dgm:prSet phldrT="[Text]" custT="1"/>
      <dgm:spPr/>
      <dgm:t>
        <a:bodyPr/>
        <a:lstStyle/>
        <a:p>
          <a:r>
            <a:rPr lang="en-US" sz="2000" dirty="0" smtClean="0">
              <a:latin typeface="Century Gothic"/>
              <a:cs typeface="Century Gothic"/>
            </a:rPr>
            <a:t>36 Channels</a:t>
          </a:r>
          <a:endParaRPr lang="en-US" sz="2000" dirty="0">
            <a:latin typeface="Century Gothic"/>
            <a:cs typeface="Century Gothic"/>
          </a:endParaRPr>
        </a:p>
      </dgm:t>
    </dgm:pt>
    <dgm:pt modelId="{57B3690D-2B78-5F4A-A579-4283136DEAAD}" type="parTrans" cxnId="{9579FDA8-6C88-7D4B-9282-9FAE2AEA3D4B}">
      <dgm:prSet/>
      <dgm:spPr/>
      <dgm:t>
        <a:bodyPr/>
        <a:lstStyle/>
        <a:p>
          <a:endParaRPr lang="en-US"/>
        </a:p>
      </dgm:t>
    </dgm:pt>
    <dgm:pt modelId="{614BD2BD-46C1-624B-A8D1-5D8DA4A35CA5}" type="sibTrans" cxnId="{9579FDA8-6C88-7D4B-9282-9FAE2AEA3D4B}">
      <dgm:prSet/>
      <dgm:spPr/>
      <dgm:t>
        <a:bodyPr/>
        <a:lstStyle/>
        <a:p>
          <a:endParaRPr lang="en-US"/>
        </a:p>
      </dgm:t>
    </dgm:pt>
    <dgm:pt modelId="{23FBFFB4-73A7-284E-9F25-7B4ED864CBC9}">
      <dgm:prSet phldrT="[Text]" custT="1"/>
      <dgm:spPr/>
      <dgm:t>
        <a:bodyPr/>
        <a:lstStyle/>
        <a:p>
          <a:r>
            <a:rPr lang="en-US" sz="1800" dirty="0" smtClean="0">
              <a:latin typeface="Century Gothic"/>
              <a:cs typeface="Century Gothic"/>
            </a:rPr>
            <a:t>Cover all area in 4 years</a:t>
          </a:r>
          <a:endParaRPr lang="en-US" sz="1800" dirty="0">
            <a:latin typeface="Century Gothic"/>
            <a:cs typeface="Century Gothic"/>
          </a:endParaRPr>
        </a:p>
      </dgm:t>
    </dgm:pt>
    <dgm:pt modelId="{D26A0E90-DFF2-EC47-AAFE-00419646DE74}" type="parTrans" cxnId="{E82A0AF3-A185-5D44-BF72-185CC2C2457C}">
      <dgm:prSet/>
      <dgm:spPr/>
      <dgm:t>
        <a:bodyPr/>
        <a:lstStyle/>
        <a:p>
          <a:endParaRPr lang="en-US"/>
        </a:p>
      </dgm:t>
    </dgm:pt>
    <dgm:pt modelId="{F701A443-E576-C049-AAB8-5C929F82FCBB}" type="sibTrans" cxnId="{E82A0AF3-A185-5D44-BF72-185CC2C2457C}">
      <dgm:prSet/>
      <dgm:spPr/>
      <dgm:t>
        <a:bodyPr/>
        <a:lstStyle/>
        <a:p>
          <a:endParaRPr lang="en-US"/>
        </a:p>
      </dgm:t>
    </dgm:pt>
    <dgm:pt modelId="{BD37B632-076F-EE44-803B-325F05F0C284}">
      <dgm:prSet phldrT="[Text]"/>
      <dgm:spPr>
        <a:solidFill>
          <a:schemeClr val="tx1"/>
        </a:solidFill>
      </dgm:spPr>
      <dgm:t>
        <a:bodyPr/>
        <a:lstStyle/>
        <a:p>
          <a:r>
            <a:rPr lang="en-US" b="1" dirty="0" smtClean="0">
              <a:solidFill>
                <a:srgbClr val="FFFFFF"/>
              </a:solidFill>
              <a:latin typeface="Century Gothic"/>
              <a:cs typeface="Century Gothic"/>
            </a:rPr>
            <a:t>Analog</a:t>
          </a:r>
          <a:endParaRPr lang="en-US" b="1" dirty="0">
            <a:solidFill>
              <a:srgbClr val="FFFFFF"/>
            </a:solidFill>
            <a:latin typeface="Century Gothic"/>
            <a:cs typeface="Century Gothic"/>
          </a:endParaRPr>
        </a:p>
      </dgm:t>
    </dgm:pt>
    <dgm:pt modelId="{3E309A57-D535-5242-9478-B1352464372E}" type="parTrans" cxnId="{17931DC5-77A7-874B-918A-AAA59F87BE22}">
      <dgm:prSet/>
      <dgm:spPr/>
      <dgm:t>
        <a:bodyPr/>
        <a:lstStyle/>
        <a:p>
          <a:endParaRPr lang="en-US"/>
        </a:p>
      </dgm:t>
    </dgm:pt>
    <dgm:pt modelId="{81EBAA66-8B5E-BE4E-8080-9813BA74D503}" type="sibTrans" cxnId="{17931DC5-77A7-874B-918A-AAA59F87BE22}">
      <dgm:prSet/>
      <dgm:spPr/>
      <dgm:t>
        <a:bodyPr/>
        <a:lstStyle/>
        <a:p>
          <a:endParaRPr lang="en-US"/>
        </a:p>
      </dgm:t>
    </dgm:pt>
    <dgm:pt modelId="{0EC84986-380B-7443-91BD-D65BE03AD0BA}">
      <dgm:prSet phldrT="[Text]"/>
      <dgm:spPr/>
      <dgm:t>
        <a:bodyPr/>
        <a:lstStyle/>
        <a:p>
          <a:r>
            <a:rPr lang="en-US" dirty="0" smtClean="0">
              <a:latin typeface="Century Gothic"/>
              <a:cs typeface="Century Gothic"/>
            </a:rPr>
            <a:t>Implemented: 1955</a:t>
          </a:r>
          <a:endParaRPr lang="en-US" dirty="0">
            <a:latin typeface="Century Gothic"/>
            <a:cs typeface="Century Gothic"/>
          </a:endParaRPr>
        </a:p>
      </dgm:t>
    </dgm:pt>
    <dgm:pt modelId="{695E29B7-10BC-D441-A125-DEA427F65AE4}" type="parTrans" cxnId="{A967B18F-DE81-0646-BDBF-39F2C3972292}">
      <dgm:prSet/>
      <dgm:spPr/>
      <dgm:t>
        <a:bodyPr/>
        <a:lstStyle/>
        <a:p>
          <a:endParaRPr lang="en-US"/>
        </a:p>
      </dgm:t>
    </dgm:pt>
    <dgm:pt modelId="{59F342EA-66F0-9B4A-843C-46AAFEA33502}" type="sibTrans" cxnId="{A967B18F-DE81-0646-BDBF-39F2C3972292}">
      <dgm:prSet/>
      <dgm:spPr/>
      <dgm:t>
        <a:bodyPr/>
        <a:lstStyle/>
        <a:p>
          <a:endParaRPr lang="en-US"/>
        </a:p>
      </dgm:t>
    </dgm:pt>
    <dgm:pt modelId="{12D641A9-2087-F345-94A1-AA9D2E644BAF}">
      <dgm:prSet phldrT="[Text]"/>
      <dgm:spPr/>
      <dgm:t>
        <a:bodyPr/>
        <a:lstStyle/>
        <a:p>
          <a:r>
            <a:rPr lang="en-US" dirty="0" smtClean="0">
              <a:latin typeface="Century Gothic"/>
              <a:cs typeface="Century Gothic"/>
            </a:rPr>
            <a:t>Free TV: 6 Channels</a:t>
          </a:r>
          <a:endParaRPr lang="en-US" dirty="0">
            <a:latin typeface="Century Gothic"/>
            <a:cs typeface="Century Gothic"/>
          </a:endParaRPr>
        </a:p>
      </dgm:t>
    </dgm:pt>
    <dgm:pt modelId="{EE22A01E-9C9E-0642-B8CF-85F709632630}" type="parTrans" cxnId="{0B65BA98-0F27-A84C-B1E8-A503C30BB33E}">
      <dgm:prSet/>
      <dgm:spPr/>
      <dgm:t>
        <a:bodyPr/>
        <a:lstStyle/>
        <a:p>
          <a:endParaRPr lang="en-US"/>
        </a:p>
      </dgm:t>
    </dgm:pt>
    <dgm:pt modelId="{00579ACF-BF4B-9A48-9569-EECAE1AED710}" type="sibTrans" cxnId="{0B65BA98-0F27-A84C-B1E8-A503C30BB33E}">
      <dgm:prSet/>
      <dgm:spPr/>
      <dgm:t>
        <a:bodyPr/>
        <a:lstStyle/>
        <a:p>
          <a:endParaRPr lang="en-US"/>
        </a:p>
      </dgm:t>
    </dgm:pt>
    <dgm:pt modelId="{54FFDBDB-E688-0645-B19A-4464AA8D446C}">
      <dgm:prSet phldrT="[Text]" custT="1"/>
      <dgm:spPr/>
      <dgm:t>
        <a:bodyPr/>
        <a:lstStyle/>
        <a:p>
          <a:pPr>
            <a:lnSpc>
              <a:spcPct val="70000"/>
            </a:lnSpc>
          </a:pPr>
          <a:r>
            <a:rPr lang="en-US" sz="1600" dirty="0" smtClean="0">
              <a:latin typeface="Century Gothic"/>
              <a:cs typeface="Century Gothic"/>
            </a:rPr>
            <a:t>High Definition &amp;      </a:t>
          </a:r>
        </a:p>
        <a:p>
          <a:pPr>
            <a:lnSpc>
              <a:spcPct val="70000"/>
            </a:lnSpc>
          </a:pPr>
          <a:r>
            <a:rPr lang="en-US" sz="1600" dirty="0" smtClean="0">
              <a:latin typeface="Century Gothic"/>
              <a:cs typeface="Century Gothic"/>
            </a:rPr>
            <a:t>Standard Definition</a:t>
          </a:r>
          <a:endParaRPr lang="en-US" sz="1600" dirty="0">
            <a:latin typeface="Century Gothic"/>
            <a:cs typeface="Century Gothic"/>
          </a:endParaRPr>
        </a:p>
      </dgm:t>
    </dgm:pt>
    <dgm:pt modelId="{59530B98-3AE4-4746-8019-A6FFE3FE35B0}" type="parTrans" cxnId="{CE9F98E2-6B92-9148-B832-659E8D198788}">
      <dgm:prSet/>
      <dgm:spPr/>
      <dgm:t>
        <a:bodyPr/>
        <a:lstStyle/>
        <a:p>
          <a:endParaRPr lang="en-US"/>
        </a:p>
      </dgm:t>
    </dgm:pt>
    <dgm:pt modelId="{6A39B11E-76CB-6E41-8133-B42063EDBC33}" type="sibTrans" cxnId="{CE9F98E2-6B92-9148-B832-659E8D198788}">
      <dgm:prSet/>
      <dgm:spPr/>
      <dgm:t>
        <a:bodyPr/>
        <a:lstStyle/>
        <a:p>
          <a:endParaRPr lang="en-US"/>
        </a:p>
      </dgm:t>
    </dgm:pt>
    <dgm:pt modelId="{BCDEF1B5-F356-664E-9BB9-0F2523669241}">
      <dgm:prSet phldrT="[Text]" custT="1"/>
      <dgm:spPr/>
      <dgm:t>
        <a:bodyPr/>
        <a:lstStyle/>
        <a:p>
          <a:r>
            <a:rPr lang="en-US" sz="2000" dirty="0" smtClean="0">
              <a:latin typeface="Century Gothic"/>
              <a:cs typeface="Century Gothic"/>
            </a:rPr>
            <a:t>Implemented: 2014</a:t>
          </a:r>
          <a:endParaRPr lang="en-US" sz="2000" dirty="0">
            <a:latin typeface="Century Gothic"/>
            <a:cs typeface="Century Gothic"/>
          </a:endParaRPr>
        </a:p>
      </dgm:t>
    </dgm:pt>
    <dgm:pt modelId="{7DD58E2C-7208-AB43-9BDC-6C7107AEB24E}" type="parTrans" cxnId="{86349BD2-06C9-374F-8383-A84E30E042F2}">
      <dgm:prSet/>
      <dgm:spPr/>
      <dgm:t>
        <a:bodyPr/>
        <a:lstStyle/>
        <a:p>
          <a:endParaRPr lang="en-US"/>
        </a:p>
      </dgm:t>
    </dgm:pt>
    <dgm:pt modelId="{F0307FA0-7EEA-2F48-92FA-652B4AF34D0F}" type="sibTrans" cxnId="{86349BD2-06C9-374F-8383-A84E30E042F2}">
      <dgm:prSet/>
      <dgm:spPr/>
      <dgm:t>
        <a:bodyPr/>
        <a:lstStyle/>
        <a:p>
          <a:endParaRPr lang="en-US"/>
        </a:p>
      </dgm:t>
    </dgm:pt>
    <dgm:pt modelId="{FA13FC35-84FC-B545-81F0-198CA4E11390}">
      <dgm:prSet phldrT="[Text]"/>
      <dgm:spPr/>
      <dgm:t>
        <a:bodyPr/>
        <a:lstStyle/>
        <a:p>
          <a:r>
            <a:rPr lang="en-US" dirty="0" smtClean="0">
              <a:latin typeface="Century Gothic"/>
              <a:cs typeface="Century Gothic"/>
            </a:rPr>
            <a:t>Low Resolution</a:t>
          </a:r>
          <a:endParaRPr lang="en-US" dirty="0">
            <a:latin typeface="Century Gothic"/>
            <a:cs typeface="Century Gothic"/>
          </a:endParaRPr>
        </a:p>
      </dgm:t>
    </dgm:pt>
    <dgm:pt modelId="{4046792C-5E97-C147-9389-710C6050088D}" type="parTrans" cxnId="{F041412B-CCFA-BF45-8347-BF2F515758B2}">
      <dgm:prSet/>
      <dgm:spPr/>
      <dgm:t>
        <a:bodyPr/>
        <a:lstStyle/>
        <a:p>
          <a:endParaRPr lang="en-US"/>
        </a:p>
      </dgm:t>
    </dgm:pt>
    <dgm:pt modelId="{DCF77254-5AC9-4A4A-BF56-9EC15770F921}" type="sibTrans" cxnId="{F041412B-CCFA-BF45-8347-BF2F515758B2}">
      <dgm:prSet/>
      <dgm:spPr/>
      <dgm:t>
        <a:bodyPr/>
        <a:lstStyle/>
        <a:p>
          <a:endParaRPr lang="en-US"/>
        </a:p>
      </dgm:t>
    </dgm:pt>
    <dgm:pt modelId="{8A3F5932-5FD6-854B-8A46-CFE0D9D1B437}">
      <dgm:prSet phldrT="[Text]" custT="1"/>
      <dgm:spPr/>
      <dgm:t>
        <a:bodyPr/>
        <a:lstStyle/>
        <a:p>
          <a:r>
            <a:rPr lang="en-US" sz="2000" dirty="0" smtClean="0">
              <a:latin typeface="Century Gothic"/>
              <a:cs typeface="Century Gothic"/>
            </a:rPr>
            <a:t>More interaction</a:t>
          </a:r>
          <a:endParaRPr lang="en-US" sz="2000" dirty="0">
            <a:latin typeface="Century Gothic"/>
            <a:cs typeface="Century Gothic"/>
          </a:endParaRPr>
        </a:p>
      </dgm:t>
    </dgm:pt>
    <dgm:pt modelId="{F27A0B1A-8745-9346-9BC5-DE12FC0F3D51}" type="parTrans" cxnId="{3BE8EFF7-99B3-EB44-9604-7CD7B1CBF13C}">
      <dgm:prSet/>
      <dgm:spPr/>
      <dgm:t>
        <a:bodyPr/>
        <a:lstStyle/>
        <a:p>
          <a:endParaRPr lang="en-US"/>
        </a:p>
      </dgm:t>
    </dgm:pt>
    <dgm:pt modelId="{CC70DD9B-FE2E-1642-936E-2D6BBEF2C0B1}" type="sibTrans" cxnId="{3BE8EFF7-99B3-EB44-9604-7CD7B1CBF13C}">
      <dgm:prSet/>
      <dgm:spPr/>
      <dgm:t>
        <a:bodyPr/>
        <a:lstStyle/>
        <a:p>
          <a:endParaRPr lang="en-US"/>
        </a:p>
      </dgm:t>
    </dgm:pt>
    <dgm:pt modelId="{E5C1FA31-C0D3-4248-B472-E3655D256F08}">
      <dgm:prSet phldrT="[Text]"/>
      <dgm:spPr/>
      <dgm:t>
        <a:bodyPr/>
        <a:lstStyle/>
        <a:p>
          <a:r>
            <a:rPr lang="en-US" dirty="0" smtClean="0">
              <a:latin typeface="Century Gothic"/>
              <a:cs typeface="Century Gothic"/>
            </a:rPr>
            <a:t>Stop broadcasting: 2015-2020</a:t>
          </a:r>
          <a:endParaRPr lang="en-US" dirty="0">
            <a:latin typeface="Century Gothic"/>
            <a:cs typeface="Century Gothic"/>
          </a:endParaRPr>
        </a:p>
      </dgm:t>
    </dgm:pt>
    <dgm:pt modelId="{E4CA78CD-56C5-D14B-A55A-8F478A232C08}" type="parTrans" cxnId="{D656EB11-07ED-F04A-9627-588A009D061B}">
      <dgm:prSet/>
      <dgm:spPr/>
      <dgm:t>
        <a:bodyPr/>
        <a:lstStyle/>
        <a:p>
          <a:endParaRPr lang="en-US"/>
        </a:p>
      </dgm:t>
    </dgm:pt>
    <dgm:pt modelId="{B236CEDD-1D18-A746-9A6D-78D74E026F2E}" type="sibTrans" cxnId="{D656EB11-07ED-F04A-9627-588A009D061B}">
      <dgm:prSet/>
      <dgm:spPr/>
      <dgm:t>
        <a:bodyPr/>
        <a:lstStyle/>
        <a:p>
          <a:endParaRPr lang="en-US"/>
        </a:p>
      </dgm:t>
    </dgm:pt>
    <dgm:pt modelId="{3A8A2597-68A2-9D44-ADA2-A6587397A5B6}" type="pres">
      <dgm:prSet presAssocID="{E36CB91C-0A3F-A443-A38F-03BC95A72D5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BA76462-12EA-4643-9E68-7A6DA3C1251D}" type="pres">
      <dgm:prSet presAssocID="{4F1F23EF-7914-3F42-9F86-71F9F081B3F6}" presName="compNode" presStyleCnt="0"/>
      <dgm:spPr/>
    </dgm:pt>
    <dgm:pt modelId="{A0F16769-6226-7840-8D86-378299C90EC6}" type="pres">
      <dgm:prSet presAssocID="{4F1F23EF-7914-3F42-9F86-71F9F081B3F6}" presName="aNode" presStyleLbl="bgShp" presStyleIdx="0" presStyleCnt="2" custLinFactNeighborX="1791"/>
      <dgm:spPr/>
      <dgm:t>
        <a:bodyPr/>
        <a:lstStyle/>
        <a:p>
          <a:endParaRPr lang="en-US"/>
        </a:p>
      </dgm:t>
    </dgm:pt>
    <dgm:pt modelId="{CDC7A518-A392-5E43-B5A5-27A313AF2AD9}" type="pres">
      <dgm:prSet presAssocID="{4F1F23EF-7914-3F42-9F86-71F9F081B3F6}" presName="textNode" presStyleLbl="bgShp" presStyleIdx="0" presStyleCnt="2"/>
      <dgm:spPr/>
      <dgm:t>
        <a:bodyPr/>
        <a:lstStyle/>
        <a:p>
          <a:endParaRPr lang="en-US"/>
        </a:p>
      </dgm:t>
    </dgm:pt>
    <dgm:pt modelId="{13811606-F9D0-B54E-BE0E-1572EB9A148E}" type="pres">
      <dgm:prSet presAssocID="{4F1F23EF-7914-3F42-9F86-71F9F081B3F6}" presName="compChildNode" presStyleCnt="0"/>
      <dgm:spPr/>
    </dgm:pt>
    <dgm:pt modelId="{82FCE562-95C1-A24C-9410-FF169EF84428}" type="pres">
      <dgm:prSet presAssocID="{4F1F23EF-7914-3F42-9F86-71F9F081B3F6}" presName="theInnerList" presStyleCnt="0"/>
      <dgm:spPr/>
    </dgm:pt>
    <dgm:pt modelId="{E34B9838-AA02-1044-A0CB-29215961F4A9}" type="pres">
      <dgm:prSet presAssocID="{BCDEF1B5-F356-664E-9BB9-0F2523669241}" presName="child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F1F1DC-3FB2-674D-AA3E-3E288BA3CE63}" type="pres">
      <dgm:prSet presAssocID="{BCDEF1B5-F356-664E-9BB9-0F2523669241}" presName="aSpace2" presStyleCnt="0"/>
      <dgm:spPr/>
    </dgm:pt>
    <dgm:pt modelId="{5F7116B5-1490-BB40-9BE9-7A79199EAB34}" type="pres">
      <dgm:prSet presAssocID="{CA63C3C9-EF82-0249-97D7-6FC9FB4F350B}" presName="child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D071DE-956E-7145-A815-6A85D8BD73A0}" type="pres">
      <dgm:prSet presAssocID="{CA63C3C9-EF82-0249-97D7-6FC9FB4F350B}" presName="aSpace2" presStyleCnt="0"/>
      <dgm:spPr/>
    </dgm:pt>
    <dgm:pt modelId="{B11A2C64-E3A1-6B4B-89D2-5A9A1B851EAA}" type="pres">
      <dgm:prSet presAssocID="{54FFDBDB-E688-0645-B19A-4464AA8D446C}" presName="childNode" presStyleLbl="node1" presStyleIdx="2" presStyleCnt="9" custLinFactNeighborY="266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34827C-0FF2-EB4E-83BB-FDAE0776D7F2}" type="pres">
      <dgm:prSet presAssocID="{54FFDBDB-E688-0645-B19A-4464AA8D446C}" presName="aSpace2" presStyleCnt="0"/>
      <dgm:spPr/>
    </dgm:pt>
    <dgm:pt modelId="{35234F18-ECED-F041-9039-C67E3B0A189C}" type="pres">
      <dgm:prSet presAssocID="{23FBFFB4-73A7-284E-9F25-7B4ED864CBC9}" presName="child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C00224-6F29-224C-A4DC-13B377BD0517}" type="pres">
      <dgm:prSet presAssocID="{23FBFFB4-73A7-284E-9F25-7B4ED864CBC9}" presName="aSpace2" presStyleCnt="0"/>
      <dgm:spPr/>
    </dgm:pt>
    <dgm:pt modelId="{691193A4-1C63-A44E-B01E-D104F45AE668}" type="pres">
      <dgm:prSet presAssocID="{8A3F5932-5FD6-854B-8A46-CFE0D9D1B437}" presName="child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480EAC-5745-5249-B9D1-AEB9EFE2B6E9}" type="pres">
      <dgm:prSet presAssocID="{4F1F23EF-7914-3F42-9F86-71F9F081B3F6}" presName="aSpace" presStyleCnt="0"/>
      <dgm:spPr/>
    </dgm:pt>
    <dgm:pt modelId="{ED549ADD-4294-654C-9748-B52E2650F79D}" type="pres">
      <dgm:prSet presAssocID="{BD37B632-076F-EE44-803B-325F05F0C284}" presName="compNode" presStyleCnt="0"/>
      <dgm:spPr/>
    </dgm:pt>
    <dgm:pt modelId="{3F2C4627-661D-DA48-98E7-841A0353D9A5}" type="pres">
      <dgm:prSet presAssocID="{BD37B632-076F-EE44-803B-325F05F0C284}" presName="aNode" presStyleLbl="bgShp" presStyleIdx="1" presStyleCnt="2" custLinFactNeighborX="104"/>
      <dgm:spPr/>
      <dgm:t>
        <a:bodyPr/>
        <a:lstStyle/>
        <a:p>
          <a:endParaRPr lang="en-US"/>
        </a:p>
      </dgm:t>
    </dgm:pt>
    <dgm:pt modelId="{3B079D15-7888-1149-93FE-95AF2A2FE2ED}" type="pres">
      <dgm:prSet presAssocID="{BD37B632-076F-EE44-803B-325F05F0C284}" presName="textNode" presStyleLbl="bgShp" presStyleIdx="1" presStyleCnt="2"/>
      <dgm:spPr/>
      <dgm:t>
        <a:bodyPr/>
        <a:lstStyle/>
        <a:p>
          <a:endParaRPr lang="en-US"/>
        </a:p>
      </dgm:t>
    </dgm:pt>
    <dgm:pt modelId="{7BA911D7-1135-3C4F-B564-629CF45F4E59}" type="pres">
      <dgm:prSet presAssocID="{BD37B632-076F-EE44-803B-325F05F0C284}" presName="compChildNode" presStyleCnt="0"/>
      <dgm:spPr/>
    </dgm:pt>
    <dgm:pt modelId="{DCC16870-C9E0-1B46-8655-E5C07802CE1E}" type="pres">
      <dgm:prSet presAssocID="{BD37B632-076F-EE44-803B-325F05F0C284}" presName="theInnerList" presStyleCnt="0"/>
      <dgm:spPr/>
    </dgm:pt>
    <dgm:pt modelId="{D481F0AF-15F7-5A4A-B254-8DD54035B487}" type="pres">
      <dgm:prSet presAssocID="{0EC84986-380B-7443-91BD-D65BE03AD0BA}" presName="child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71DD69-0FC0-D940-994F-54804CF9E814}" type="pres">
      <dgm:prSet presAssocID="{0EC84986-380B-7443-91BD-D65BE03AD0BA}" presName="aSpace2" presStyleCnt="0"/>
      <dgm:spPr/>
    </dgm:pt>
    <dgm:pt modelId="{55C972A2-91DC-2947-BACF-41262C36A7C0}" type="pres">
      <dgm:prSet presAssocID="{12D641A9-2087-F345-94A1-AA9D2E644BAF}" presName="child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27F09B-9E8A-AF43-9C91-9B3C651A06C8}" type="pres">
      <dgm:prSet presAssocID="{12D641A9-2087-F345-94A1-AA9D2E644BAF}" presName="aSpace2" presStyleCnt="0"/>
      <dgm:spPr/>
    </dgm:pt>
    <dgm:pt modelId="{01E430EA-A188-7C4F-8226-D279FC94AA09}" type="pres">
      <dgm:prSet presAssocID="{FA13FC35-84FC-B545-81F0-198CA4E11390}" presName="child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63BCB5-45D0-3D41-9214-0E50C8C0D21C}" type="pres">
      <dgm:prSet presAssocID="{FA13FC35-84FC-B545-81F0-198CA4E11390}" presName="aSpace2" presStyleCnt="0"/>
      <dgm:spPr/>
    </dgm:pt>
    <dgm:pt modelId="{8418E295-670C-C343-BA1C-498220C81A00}" type="pres">
      <dgm:prSet presAssocID="{E5C1FA31-C0D3-4248-B472-E3655D256F08}" presName="child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656EB11-07ED-F04A-9627-588A009D061B}" srcId="{BD37B632-076F-EE44-803B-325F05F0C284}" destId="{E5C1FA31-C0D3-4248-B472-E3655D256F08}" srcOrd="3" destOrd="0" parTransId="{E4CA78CD-56C5-D14B-A55A-8F478A232C08}" sibTransId="{B236CEDD-1D18-A746-9A6D-78D74E026F2E}"/>
    <dgm:cxn modelId="{0B65BA98-0F27-A84C-B1E8-A503C30BB33E}" srcId="{BD37B632-076F-EE44-803B-325F05F0C284}" destId="{12D641A9-2087-F345-94A1-AA9D2E644BAF}" srcOrd="1" destOrd="0" parTransId="{EE22A01E-9C9E-0642-B8CF-85F709632630}" sibTransId="{00579ACF-BF4B-9A48-9569-EECAE1AED710}"/>
    <dgm:cxn modelId="{2126D5B1-CD18-0F41-AAC9-A3DE8DCCC8E0}" type="presOf" srcId="{E36CB91C-0A3F-A443-A38F-03BC95A72D5D}" destId="{3A8A2597-68A2-9D44-ADA2-A6587397A5B6}" srcOrd="0" destOrd="0" presId="urn:microsoft.com/office/officeart/2005/8/layout/lProcess2"/>
    <dgm:cxn modelId="{77637921-DB6D-A540-85C0-3669E75DCFB2}" type="presOf" srcId="{BCDEF1B5-F356-664E-9BB9-0F2523669241}" destId="{E34B9838-AA02-1044-A0CB-29215961F4A9}" srcOrd="0" destOrd="0" presId="urn:microsoft.com/office/officeart/2005/8/layout/lProcess2"/>
    <dgm:cxn modelId="{99797A9B-CA73-BE40-827E-CB7FF66703EB}" type="presOf" srcId="{23FBFFB4-73A7-284E-9F25-7B4ED864CBC9}" destId="{35234F18-ECED-F041-9039-C67E3B0A189C}" srcOrd="0" destOrd="0" presId="urn:microsoft.com/office/officeart/2005/8/layout/lProcess2"/>
    <dgm:cxn modelId="{AB0D0D04-7C2C-544E-A24C-208A2FDD0C64}" type="presOf" srcId="{CA63C3C9-EF82-0249-97D7-6FC9FB4F350B}" destId="{5F7116B5-1490-BB40-9BE9-7A79199EAB34}" srcOrd="0" destOrd="0" presId="urn:microsoft.com/office/officeart/2005/8/layout/lProcess2"/>
    <dgm:cxn modelId="{3BE8EFF7-99B3-EB44-9604-7CD7B1CBF13C}" srcId="{4F1F23EF-7914-3F42-9F86-71F9F081B3F6}" destId="{8A3F5932-5FD6-854B-8A46-CFE0D9D1B437}" srcOrd="4" destOrd="0" parTransId="{F27A0B1A-8745-9346-9BC5-DE12FC0F3D51}" sibTransId="{CC70DD9B-FE2E-1642-936E-2D6BBEF2C0B1}"/>
    <dgm:cxn modelId="{CE9F98E2-6B92-9148-B832-659E8D198788}" srcId="{4F1F23EF-7914-3F42-9F86-71F9F081B3F6}" destId="{54FFDBDB-E688-0645-B19A-4464AA8D446C}" srcOrd="2" destOrd="0" parTransId="{59530B98-3AE4-4746-8019-A6FFE3FE35B0}" sibTransId="{6A39B11E-76CB-6E41-8133-B42063EDBC33}"/>
    <dgm:cxn modelId="{8D99C70A-55E1-B042-A2AA-2BCAAE73C2BC}" type="presOf" srcId="{4F1F23EF-7914-3F42-9F86-71F9F081B3F6}" destId="{CDC7A518-A392-5E43-B5A5-27A313AF2AD9}" srcOrd="1" destOrd="0" presId="urn:microsoft.com/office/officeart/2005/8/layout/lProcess2"/>
    <dgm:cxn modelId="{17931DC5-77A7-874B-918A-AAA59F87BE22}" srcId="{E36CB91C-0A3F-A443-A38F-03BC95A72D5D}" destId="{BD37B632-076F-EE44-803B-325F05F0C284}" srcOrd="1" destOrd="0" parTransId="{3E309A57-D535-5242-9478-B1352464372E}" sibTransId="{81EBAA66-8B5E-BE4E-8080-9813BA74D503}"/>
    <dgm:cxn modelId="{4EE3C60A-816A-1D4A-8382-F615EF0DE01E}" srcId="{E36CB91C-0A3F-A443-A38F-03BC95A72D5D}" destId="{4F1F23EF-7914-3F42-9F86-71F9F081B3F6}" srcOrd="0" destOrd="0" parTransId="{884F0299-4189-5040-96F4-8E3873DA036E}" sibTransId="{1BBCC720-BA7B-EC4C-8D68-7DD97304456F}"/>
    <dgm:cxn modelId="{9579FDA8-6C88-7D4B-9282-9FAE2AEA3D4B}" srcId="{4F1F23EF-7914-3F42-9F86-71F9F081B3F6}" destId="{CA63C3C9-EF82-0249-97D7-6FC9FB4F350B}" srcOrd="1" destOrd="0" parTransId="{57B3690D-2B78-5F4A-A579-4283136DEAAD}" sibTransId="{614BD2BD-46C1-624B-A8D1-5D8DA4A35CA5}"/>
    <dgm:cxn modelId="{249B1771-54F2-EA43-972E-34DF0568927C}" type="presOf" srcId="{E5C1FA31-C0D3-4248-B472-E3655D256F08}" destId="{8418E295-670C-C343-BA1C-498220C81A00}" srcOrd="0" destOrd="0" presId="urn:microsoft.com/office/officeart/2005/8/layout/lProcess2"/>
    <dgm:cxn modelId="{86349BD2-06C9-374F-8383-A84E30E042F2}" srcId="{4F1F23EF-7914-3F42-9F86-71F9F081B3F6}" destId="{BCDEF1B5-F356-664E-9BB9-0F2523669241}" srcOrd="0" destOrd="0" parTransId="{7DD58E2C-7208-AB43-9BDC-6C7107AEB24E}" sibTransId="{F0307FA0-7EEA-2F48-92FA-652B4AF34D0F}"/>
    <dgm:cxn modelId="{DB5836A0-351E-1148-A500-D1BC881894C9}" type="presOf" srcId="{12D641A9-2087-F345-94A1-AA9D2E644BAF}" destId="{55C972A2-91DC-2947-BACF-41262C36A7C0}" srcOrd="0" destOrd="0" presId="urn:microsoft.com/office/officeart/2005/8/layout/lProcess2"/>
    <dgm:cxn modelId="{A967B18F-DE81-0646-BDBF-39F2C3972292}" srcId="{BD37B632-076F-EE44-803B-325F05F0C284}" destId="{0EC84986-380B-7443-91BD-D65BE03AD0BA}" srcOrd="0" destOrd="0" parTransId="{695E29B7-10BC-D441-A125-DEA427F65AE4}" sibTransId="{59F342EA-66F0-9B4A-843C-46AAFEA33502}"/>
    <dgm:cxn modelId="{A8FDDA30-B37B-F746-93EC-A49261E4C549}" type="presOf" srcId="{4F1F23EF-7914-3F42-9F86-71F9F081B3F6}" destId="{A0F16769-6226-7840-8D86-378299C90EC6}" srcOrd="0" destOrd="0" presId="urn:microsoft.com/office/officeart/2005/8/layout/lProcess2"/>
    <dgm:cxn modelId="{F3E9A374-5B8A-C247-ACC2-33F2C5E45956}" type="presOf" srcId="{8A3F5932-5FD6-854B-8A46-CFE0D9D1B437}" destId="{691193A4-1C63-A44E-B01E-D104F45AE668}" srcOrd="0" destOrd="0" presId="urn:microsoft.com/office/officeart/2005/8/layout/lProcess2"/>
    <dgm:cxn modelId="{B205E947-BDF4-6B49-BC93-C58A3F83BADB}" type="presOf" srcId="{54FFDBDB-E688-0645-B19A-4464AA8D446C}" destId="{B11A2C64-E3A1-6B4B-89D2-5A9A1B851EAA}" srcOrd="0" destOrd="0" presId="urn:microsoft.com/office/officeart/2005/8/layout/lProcess2"/>
    <dgm:cxn modelId="{0DD23F50-2575-CC43-A729-2800FB6FE543}" type="presOf" srcId="{BD37B632-076F-EE44-803B-325F05F0C284}" destId="{3F2C4627-661D-DA48-98E7-841A0353D9A5}" srcOrd="0" destOrd="0" presId="urn:microsoft.com/office/officeart/2005/8/layout/lProcess2"/>
    <dgm:cxn modelId="{E82A0AF3-A185-5D44-BF72-185CC2C2457C}" srcId="{4F1F23EF-7914-3F42-9F86-71F9F081B3F6}" destId="{23FBFFB4-73A7-284E-9F25-7B4ED864CBC9}" srcOrd="3" destOrd="0" parTransId="{D26A0E90-DFF2-EC47-AAFE-00419646DE74}" sibTransId="{F701A443-E576-C049-AAB8-5C929F82FCBB}"/>
    <dgm:cxn modelId="{F041412B-CCFA-BF45-8347-BF2F515758B2}" srcId="{BD37B632-076F-EE44-803B-325F05F0C284}" destId="{FA13FC35-84FC-B545-81F0-198CA4E11390}" srcOrd="2" destOrd="0" parTransId="{4046792C-5E97-C147-9389-710C6050088D}" sibTransId="{DCF77254-5AC9-4A4A-BF56-9EC15770F921}"/>
    <dgm:cxn modelId="{EDEA036C-7EEC-E64D-9574-417E71508E32}" type="presOf" srcId="{FA13FC35-84FC-B545-81F0-198CA4E11390}" destId="{01E430EA-A188-7C4F-8226-D279FC94AA09}" srcOrd="0" destOrd="0" presId="urn:microsoft.com/office/officeart/2005/8/layout/lProcess2"/>
    <dgm:cxn modelId="{18ACEDAE-CB92-714C-872A-FB0235378A74}" type="presOf" srcId="{0EC84986-380B-7443-91BD-D65BE03AD0BA}" destId="{D481F0AF-15F7-5A4A-B254-8DD54035B487}" srcOrd="0" destOrd="0" presId="urn:microsoft.com/office/officeart/2005/8/layout/lProcess2"/>
    <dgm:cxn modelId="{88ABBE6F-619B-364E-9366-D85C259B4D14}" type="presOf" srcId="{BD37B632-076F-EE44-803B-325F05F0C284}" destId="{3B079D15-7888-1149-93FE-95AF2A2FE2ED}" srcOrd="1" destOrd="0" presId="urn:microsoft.com/office/officeart/2005/8/layout/lProcess2"/>
    <dgm:cxn modelId="{1620DD52-63BD-504E-A271-3D7CBA3EA425}" type="presParOf" srcId="{3A8A2597-68A2-9D44-ADA2-A6587397A5B6}" destId="{9BA76462-12EA-4643-9E68-7A6DA3C1251D}" srcOrd="0" destOrd="0" presId="urn:microsoft.com/office/officeart/2005/8/layout/lProcess2"/>
    <dgm:cxn modelId="{C13C53DA-CFF5-A54A-8EFD-66BD889C0D3B}" type="presParOf" srcId="{9BA76462-12EA-4643-9E68-7A6DA3C1251D}" destId="{A0F16769-6226-7840-8D86-378299C90EC6}" srcOrd="0" destOrd="0" presId="urn:microsoft.com/office/officeart/2005/8/layout/lProcess2"/>
    <dgm:cxn modelId="{24F087B2-FAFF-0B48-987E-B279D7D37411}" type="presParOf" srcId="{9BA76462-12EA-4643-9E68-7A6DA3C1251D}" destId="{CDC7A518-A392-5E43-B5A5-27A313AF2AD9}" srcOrd="1" destOrd="0" presId="urn:microsoft.com/office/officeart/2005/8/layout/lProcess2"/>
    <dgm:cxn modelId="{2A329BB9-8A15-7E45-995F-D6D7938F2BCE}" type="presParOf" srcId="{9BA76462-12EA-4643-9E68-7A6DA3C1251D}" destId="{13811606-F9D0-B54E-BE0E-1572EB9A148E}" srcOrd="2" destOrd="0" presId="urn:microsoft.com/office/officeart/2005/8/layout/lProcess2"/>
    <dgm:cxn modelId="{56514DF6-F9F5-B340-B2E5-E0BB7301F612}" type="presParOf" srcId="{13811606-F9D0-B54E-BE0E-1572EB9A148E}" destId="{82FCE562-95C1-A24C-9410-FF169EF84428}" srcOrd="0" destOrd="0" presId="urn:microsoft.com/office/officeart/2005/8/layout/lProcess2"/>
    <dgm:cxn modelId="{F8128BE5-DCB7-EB4A-BE62-BB4398EF4223}" type="presParOf" srcId="{82FCE562-95C1-A24C-9410-FF169EF84428}" destId="{E34B9838-AA02-1044-A0CB-29215961F4A9}" srcOrd="0" destOrd="0" presId="urn:microsoft.com/office/officeart/2005/8/layout/lProcess2"/>
    <dgm:cxn modelId="{60395E2F-85B6-0446-B2DE-74E915C28688}" type="presParOf" srcId="{82FCE562-95C1-A24C-9410-FF169EF84428}" destId="{17F1F1DC-3FB2-674D-AA3E-3E288BA3CE63}" srcOrd="1" destOrd="0" presId="urn:microsoft.com/office/officeart/2005/8/layout/lProcess2"/>
    <dgm:cxn modelId="{0E8D59C3-E064-CD48-82A5-0B2311486A28}" type="presParOf" srcId="{82FCE562-95C1-A24C-9410-FF169EF84428}" destId="{5F7116B5-1490-BB40-9BE9-7A79199EAB34}" srcOrd="2" destOrd="0" presId="urn:microsoft.com/office/officeart/2005/8/layout/lProcess2"/>
    <dgm:cxn modelId="{A641A99D-DAFF-D542-A52C-C0FA1BBE0EA9}" type="presParOf" srcId="{82FCE562-95C1-A24C-9410-FF169EF84428}" destId="{C8D071DE-956E-7145-A815-6A85D8BD73A0}" srcOrd="3" destOrd="0" presId="urn:microsoft.com/office/officeart/2005/8/layout/lProcess2"/>
    <dgm:cxn modelId="{4DFC3B36-6CE1-5F4E-93D0-7D9AF89B1596}" type="presParOf" srcId="{82FCE562-95C1-A24C-9410-FF169EF84428}" destId="{B11A2C64-E3A1-6B4B-89D2-5A9A1B851EAA}" srcOrd="4" destOrd="0" presId="urn:microsoft.com/office/officeart/2005/8/layout/lProcess2"/>
    <dgm:cxn modelId="{80A11A03-15A1-8F45-A057-D9A6D0BBC184}" type="presParOf" srcId="{82FCE562-95C1-A24C-9410-FF169EF84428}" destId="{0834827C-0FF2-EB4E-83BB-FDAE0776D7F2}" srcOrd="5" destOrd="0" presId="urn:microsoft.com/office/officeart/2005/8/layout/lProcess2"/>
    <dgm:cxn modelId="{BDFAE9A4-B547-A841-A79F-AFCE51E5FE23}" type="presParOf" srcId="{82FCE562-95C1-A24C-9410-FF169EF84428}" destId="{35234F18-ECED-F041-9039-C67E3B0A189C}" srcOrd="6" destOrd="0" presId="urn:microsoft.com/office/officeart/2005/8/layout/lProcess2"/>
    <dgm:cxn modelId="{6288BC0D-B8B3-0542-A57B-13DE461E86E7}" type="presParOf" srcId="{82FCE562-95C1-A24C-9410-FF169EF84428}" destId="{A9C00224-6F29-224C-A4DC-13B377BD0517}" srcOrd="7" destOrd="0" presId="urn:microsoft.com/office/officeart/2005/8/layout/lProcess2"/>
    <dgm:cxn modelId="{AD87EA8E-2BFB-F949-9B8E-9CBA620AFF0C}" type="presParOf" srcId="{82FCE562-95C1-A24C-9410-FF169EF84428}" destId="{691193A4-1C63-A44E-B01E-D104F45AE668}" srcOrd="8" destOrd="0" presId="urn:microsoft.com/office/officeart/2005/8/layout/lProcess2"/>
    <dgm:cxn modelId="{0EAAFC14-F235-EB4B-ABA5-DC3D98558D40}" type="presParOf" srcId="{3A8A2597-68A2-9D44-ADA2-A6587397A5B6}" destId="{98480EAC-5745-5249-B9D1-AEB9EFE2B6E9}" srcOrd="1" destOrd="0" presId="urn:microsoft.com/office/officeart/2005/8/layout/lProcess2"/>
    <dgm:cxn modelId="{2EE72B2D-F2CA-6646-8F02-9DF78FB96979}" type="presParOf" srcId="{3A8A2597-68A2-9D44-ADA2-A6587397A5B6}" destId="{ED549ADD-4294-654C-9748-B52E2650F79D}" srcOrd="2" destOrd="0" presId="urn:microsoft.com/office/officeart/2005/8/layout/lProcess2"/>
    <dgm:cxn modelId="{A6C6D387-9BF0-DB46-AEFE-EDF676C22FAB}" type="presParOf" srcId="{ED549ADD-4294-654C-9748-B52E2650F79D}" destId="{3F2C4627-661D-DA48-98E7-841A0353D9A5}" srcOrd="0" destOrd="0" presId="urn:microsoft.com/office/officeart/2005/8/layout/lProcess2"/>
    <dgm:cxn modelId="{A41D2903-7A17-694B-899C-1484E342F9FA}" type="presParOf" srcId="{ED549ADD-4294-654C-9748-B52E2650F79D}" destId="{3B079D15-7888-1149-93FE-95AF2A2FE2ED}" srcOrd="1" destOrd="0" presId="urn:microsoft.com/office/officeart/2005/8/layout/lProcess2"/>
    <dgm:cxn modelId="{D7CA8758-50FD-8E4C-83D3-8C0628248538}" type="presParOf" srcId="{ED549ADD-4294-654C-9748-B52E2650F79D}" destId="{7BA911D7-1135-3C4F-B564-629CF45F4E59}" srcOrd="2" destOrd="0" presId="urn:microsoft.com/office/officeart/2005/8/layout/lProcess2"/>
    <dgm:cxn modelId="{8B25D771-E5ED-3341-AE19-81CEBF3411DF}" type="presParOf" srcId="{7BA911D7-1135-3C4F-B564-629CF45F4E59}" destId="{DCC16870-C9E0-1B46-8655-E5C07802CE1E}" srcOrd="0" destOrd="0" presId="urn:microsoft.com/office/officeart/2005/8/layout/lProcess2"/>
    <dgm:cxn modelId="{EB553B89-C990-624C-B03A-9F2ADEFF5085}" type="presParOf" srcId="{DCC16870-C9E0-1B46-8655-E5C07802CE1E}" destId="{D481F0AF-15F7-5A4A-B254-8DD54035B487}" srcOrd="0" destOrd="0" presId="urn:microsoft.com/office/officeart/2005/8/layout/lProcess2"/>
    <dgm:cxn modelId="{9AFE4BE3-A5B6-EF4F-9ECE-7B49BF4ABCF9}" type="presParOf" srcId="{DCC16870-C9E0-1B46-8655-E5C07802CE1E}" destId="{4B71DD69-0FC0-D940-994F-54804CF9E814}" srcOrd="1" destOrd="0" presId="urn:microsoft.com/office/officeart/2005/8/layout/lProcess2"/>
    <dgm:cxn modelId="{4804A239-60DA-EA4E-B07D-564D2545E98F}" type="presParOf" srcId="{DCC16870-C9E0-1B46-8655-E5C07802CE1E}" destId="{55C972A2-91DC-2947-BACF-41262C36A7C0}" srcOrd="2" destOrd="0" presId="urn:microsoft.com/office/officeart/2005/8/layout/lProcess2"/>
    <dgm:cxn modelId="{BB742E27-F272-3C41-BEF5-090B0DD8F231}" type="presParOf" srcId="{DCC16870-C9E0-1B46-8655-E5C07802CE1E}" destId="{8127F09B-9E8A-AF43-9C91-9B3C651A06C8}" srcOrd="3" destOrd="0" presId="urn:microsoft.com/office/officeart/2005/8/layout/lProcess2"/>
    <dgm:cxn modelId="{D991209A-31F3-7846-B49B-CC13551378F8}" type="presParOf" srcId="{DCC16870-C9E0-1B46-8655-E5C07802CE1E}" destId="{01E430EA-A188-7C4F-8226-D279FC94AA09}" srcOrd="4" destOrd="0" presId="urn:microsoft.com/office/officeart/2005/8/layout/lProcess2"/>
    <dgm:cxn modelId="{EDF406E0-79BE-5D48-A491-72AA745FA691}" type="presParOf" srcId="{DCC16870-C9E0-1B46-8655-E5C07802CE1E}" destId="{CC63BCB5-45D0-3D41-9214-0E50C8C0D21C}" srcOrd="5" destOrd="0" presId="urn:microsoft.com/office/officeart/2005/8/layout/lProcess2"/>
    <dgm:cxn modelId="{4FA65DFE-CA50-A243-A47A-C755916816D9}" type="presParOf" srcId="{DCC16870-C9E0-1B46-8655-E5C07802CE1E}" destId="{8418E295-670C-C343-BA1C-498220C81A00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15FAF16-5440-4BB7-BD8F-27277470DA5F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801952AE-98C3-4E56-84CC-88EB65119A9F}">
      <dgm:prSet custT="1"/>
      <dgm:spPr/>
      <dgm:t>
        <a:bodyPr/>
        <a:lstStyle/>
        <a:p>
          <a:pPr algn="ctr" rtl="0"/>
          <a:r>
            <a:rPr lang="en-US" sz="2400" dirty="0" smtClean="0">
              <a:latin typeface="Century Gothic"/>
              <a:cs typeface="Century Gothic"/>
            </a:rPr>
            <a:t>Risk increased when the provider is                         also a broadcaster.</a:t>
          </a:r>
          <a:endParaRPr lang="en-US" sz="2400" dirty="0">
            <a:latin typeface="Century Gothic"/>
            <a:cs typeface="Century Gothic"/>
          </a:endParaRPr>
        </a:p>
      </dgm:t>
    </dgm:pt>
    <dgm:pt modelId="{CE53E96B-B3B4-4824-80E4-509C382882D2}" type="parTrans" cxnId="{C71C5F1A-B0E1-4792-A627-70AC492CDA1E}">
      <dgm:prSet/>
      <dgm:spPr/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85B4C51F-A0D1-4FFC-877B-A4AB41F6E7EF}" type="sibTrans" cxnId="{C71C5F1A-B0E1-4792-A627-70AC492CDA1E}">
      <dgm:prSet/>
      <dgm:spPr/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216A1E82-D620-468F-9F0F-3D59ECED1DD8}">
      <dgm:prSet custT="1"/>
      <dgm:spPr/>
      <dgm:t>
        <a:bodyPr/>
        <a:lstStyle/>
        <a:p>
          <a:pPr algn="ctr" rtl="0"/>
          <a:r>
            <a:rPr lang="en-US" sz="2400" dirty="0" smtClean="0">
              <a:latin typeface="Century Gothic"/>
              <a:cs typeface="Century Gothic"/>
            </a:rPr>
            <a:t>The scale of investment is a significant            barrier to entry</a:t>
          </a:r>
          <a:endParaRPr lang="en-US" sz="2400" dirty="0">
            <a:latin typeface="Century Gothic"/>
            <a:cs typeface="Century Gothic"/>
          </a:endParaRPr>
        </a:p>
      </dgm:t>
    </dgm:pt>
    <dgm:pt modelId="{EBD02206-86F0-41DC-BD47-D13F26D9D0D6}" type="parTrans" cxnId="{00FAEB33-8C1E-4325-873F-A2399B5E40BF}">
      <dgm:prSet/>
      <dgm:spPr/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1B716D27-5FC6-47C3-8BA0-AE43ABA5CF14}" type="sibTrans" cxnId="{00FAEB33-8C1E-4325-873F-A2399B5E40BF}">
      <dgm:prSet/>
      <dgm:spPr/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8F7AC077-0ECD-4B33-A22C-86E0473401C6}">
      <dgm:prSet custT="1"/>
      <dgm:spPr/>
      <dgm:t>
        <a:bodyPr/>
        <a:lstStyle/>
        <a:p>
          <a:pPr algn="ctr" rtl="0"/>
          <a:r>
            <a:rPr lang="en-US" sz="2400" dirty="0" smtClean="0">
              <a:latin typeface="Century Gothic"/>
              <a:cs typeface="Century Gothic"/>
            </a:rPr>
            <a:t>When the spectrum is controlled by “one or a cartel of  broadcasters”</a:t>
          </a:r>
          <a:endParaRPr lang="en-US" sz="2400" dirty="0">
            <a:latin typeface="Century Gothic"/>
            <a:cs typeface="Century Gothic"/>
          </a:endParaRPr>
        </a:p>
      </dgm:t>
    </dgm:pt>
    <dgm:pt modelId="{2ABCF684-B0F1-40B3-920E-B400893D8A57}" type="parTrans" cxnId="{E88835B0-278B-456C-850F-163A57A39C67}">
      <dgm:prSet/>
      <dgm:spPr/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7B0F15BB-76EA-4311-B7D7-91D75C5DAF28}" type="sibTrans" cxnId="{E88835B0-278B-456C-850F-163A57A39C67}">
      <dgm:prSet/>
      <dgm:spPr/>
      <dgm:t>
        <a:bodyPr/>
        <a:lstStyle/>
        <a:p>
          <a:endParaRPr lang="en-US" sz="2000">
            <a:latin typeface="Century Gothic"/>
            <a:cs typeface="Century Gothic"/>
          </a:endParaRPr>
        </a:p>
      </dgm:t>
    </dgm:pt>
    <dgm:pt modelId="{7BF24322-DA04-4EC3-B61E-447EF1598E45}" type="pres">
      <dgm:prSet presAssocID="{215FAF16-5440-4BB7-BD8F-27277470DA5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4F03C64-95B3-41FB-988B-BF554F482DAB}" type="pres">
      <dgm:prSet presAssocID="{801952AE-98C3-4E56-84CC-88EB65119A9F}" presName="parentText" presStyleLbl="node1" presStyleIdx="0" presStyleCnt="3" custScaleX="100000" custScaleY="60396" custLinFactNeighborX="486" custLinFactNeighborY="2588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A38386-3348-4F06-822E-9DDDB7EC258B}" type="pres">
      <dgm:prSet presAssocID="{85B4C51F-A0D1-4FFC-877B-A4AB41F6E7EF}" presName="spacer" presStyleCnt="0"/>
      <dgm:spPr/>
      <dgm:t>
        <a:bodyPr/>
        <a:lstStyle/>
        <a:p>
          <a:endParaRPr lang="en-US"/>
        </a:p>
      </dgm:t>
    </dgm:pt>
    <dgm:pt modelId="{2CF42BB5-66F3-41A3-B0B3-7357AF20F0C5}" type="pres">
      <dgm:prSet presAssocID="{216A1E82-D620-468F-9F0F-3D59ECED1DD8}" presName="parentText" presStyleLbl="node1" presStyleIdx="1" presStyleCnt="3" custScaleX="100000" custScaleY="6039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B4A69A-5852-4C16-91E4-88C3E7852087}" type="pres">
      <dgm:prSet presAssocID="{1B716D27-5FC6-47C3-8BA0-AE43ABA5CF14}" presName="spacer" presStyleCnt="0"/>
      <dgm:spPr/>
      <dgm:t>
        <a:bodyPr/>
        <a:lstStyle/>
        <a:p>
          <a:endParaRPr lang="en-US"/>
        </a:p>
      </dgm:t>
    </dgm:pt>
    <dgm:pt modelId="{B2BFF7FB-33D6-4544-B42C-59A70E13449D}" type="pres">
      <dgm:prSet presAssocID="{8F7AC077-0ECD-4B33-A22C-86E0473401C6}" presName="parentText" presStyleLbl="node1" presStyleIdx="2" presStyleCnt="3" custScaleX="100000" custScaleY="6039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88835B0-278B-456C-850F-163A57A39C67}" srcId="{215FAF16-5440-4BB7-BD8F-27277470DA5F}" destId="{8F7AC077-0ECD-4B33-A22C-86E0473401C6}" srcOrd="2" destOrd="0" parTransId="{2ABCF684-B0F1-40B3-920E-B400893D8A57}" sibTransId="{7B0F15BB-76EA-4311-B7D7-91D75C5DAF28}"/>
    <dgm:cxn modelId="{8D23A974-9ADE-E942-BBDE-789D859C611C}" type="presOf" srcId="{8F7AC077-0ECD-4B33-A22C-86E0473401C6}" destId="{B2BFF7FB-33D6-4544-B42C-59A70E13449D}" srcOrd="0" destOrd="0" presId="urn:microsoft.com/office/officeart/2005/8/layout/vList2"/>
    <dgm:cxn modelId="{F279F93A-BA73-F14B-B3F7-58249E669F39}" type="presOf" srcId="{801952AE-98C3-4E56-84CC-88EB65119A9F}" destId="{94F03C64-95B3-41FB-988B-BF554F482DAB}" srcOrd="0" destOrd="0" presId="urn:microsoft.com/office/officeart/2005/8/layout/vList2"/>
    <dgm:cxn modelId="{328C067D-4AD7-7341-A7F4-373DE9F0B5FF}" type="presOf" srcId="{215FAF16-5440-4BB7-BD8F-27277470DA5F}" destId="{7BF24322-DA04-4EC3-B61E-447EF1598E45}" srcOrd="0" destOrd="0" presId="urn:microsoft.com/office/officeart/2005/8/layout/vList2"/>
    <dgm:cxn modelId="{00FAEB33-8C1E-4325-873F-A2399B5E40BF}" srcId="{215FAF16-5440-4BB7-BD8F-27277470DA5F}" destId="{216A1E82-D620-468F-9F0F-3D59ECED1DD8}" srcOrd="1" destOrd="0" parTransId="{EBD02206-86F0-41DC-BD47-D13F26D9D0D6}" sibTransId="{1B716D27-5FC6-47C3-8BA0-AE43ABA5CF14}"/>
    <dgm:cxn modelId="{4795AB36-0876-4342-974C-02A1D55A5082}" type="presOf" srcId="{216A1E82-D620-468F-9F0F-3D59ECED1DD8}" destId="{2CF42BB5-66F3-41A3-B0B3-7357AF20F0C5}" srcOrd="0" destOrd="0" presId="urn:microsoft.com/office/officeart/2005/8/layout/vList2"/>
    <dgm:cxn modelId="{C71C5F1A-B0E1-4792-A627-70AC492CDA1E}" srcId="{215FAF16-5440-4BB7-BD8F-27277470DA5F}" destId="{801952AE-98C3-4E56-84CC-88EB65119A9F}" srcOrd="0" destOrd="0" parTransId="{CE53E96B-B3B4-4824-80E4-509C382882D2}" sibTransId="{85B4C51F-A0D1-4FFC-877B-A4AB41F6E7EF}"/>
    <dgm:cxn modelId="{051D184A-816A-5B4B-99B2-0ED4DDE2BEF2}" type="presParOf" srcId="{7BF24322-DA04-4EC3-B61E-447EF1598E45}" destId="{94F03C64-95B3-41FB-988B-BF554F482DAB}" srcOrd="0" destOrd="0" presId="urn:microsoft.com/office/officeart/2005/8/layout/vList2"/>
    <dgm:cxn modelId="{982937B9-B67D-394C-8962-2A111BF90E35}" type="presParOf" srcId="{7BF24322-DA04-4EC3-B61E-447EF1598E45}" destId="{ADA38386-3348-4F06-822E-9DDDB7EC258B}" srcOrd="1" destOrd="0" presId="urn:microsoft.com/office/officeart/2005/8/layout/vList2"/>
    <dgm:cxn modelId="{A05E9062-23DF-404F-9266-079578912AB1}" type="presParOf" srcId="{7BF24322-DA04-4EC3-B61E-447EF1598E45}" destId="{2CF42BB5-66F3-41A3-B0B3-7357AF20F0C5}" srcOrd="2" destOrd="0" presId="urn:microsoft.com/office/officeart/2005/8/layout/vList2"/>
    <dgm:cxn modelId="{F5CEFE6F-C358-EE47-946C-7089E3887B05}" type="presParOf" srcId="{7BF24322-DA04-4EC3-B61E-447EF1598E45}" destId="{D2B4A69A-5852-4C16-91E4-88C3E7852087}" srcOrd="3" destOrd="0" presId="urn:microsoft.com/office/officeart/2005/8/layout/vList2"/>
    <dgm:cxn modelId="{391F3069-18C5-C748-A212-8CBE505B2760}" type="presParOf" srcId="{7BF24322-DA04-4EC3-B61E-447EF1598E45}" destId="{B2BFF7FB-33D6-4544-B42C-59A70E13449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4CB81E6-B92F-AB47-9934-65FC98DA638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7C79E9D-5E76-4248-93AB-5A205DC6EA88}">
      <dgm:prSet phldrT="[Text]" custT="1"/>
      <dgm:spPr/>
      <dgm:t>
        <a:bodyPr/>
        <a:lstStyle/>
        <a:p>
          <a:r>
            <a:rPr lang="en-US" sz="2400" dirty="0" smtClean="0">
              <a:latin typeface="Century Gothic"/>
              <a:cs typeface="Century Gothic"/>
            </a:rPr>
            <a:t>ANSWER:</a:t>
          </a:r>
        </a:p>
        <a:p>
          <a:r>
            <a:rPr lang="en-US" sz="2400" dirty="0" smtClean="0">
              <a:latin typeface="Century Gothic"/>
              <a:cs typeface="Century Gothic"/>
            </a:rPr>
            <a:t>It’s depend</a:t>
          </a:r>
          <a:endParaRPr lang="en-US" sz="2400" dirty="0"/>
        </a:p>
      </dgm:t>
    </dgm:pt>
    <dgm:pt modelId="{C092B6C1-897B-B14D-82A5-82D8F8019477}" type="parTrans" cxnId="{40E3A9FB-C00C-E845-A092-ADF31FACA2A7}">
      <dgm:prSet/>
      <dgm:spPr/>
      <dgm:t>
        <a:bodyPr/>
        <a:lstStyle/>
        <a:p>
          <a:endParaRPr lang="en-US"/>
        </a:p>
      </dgm:t>
    </dgm:pt>
    <dgm:pt modelId="{7D2FCD87-7617-354F-B494-F8D2877F21EA}" type="sibTrans" cxnId="{40E3A9FB-C00C-E845-A092-ADF31FACA2A7}">
      <dgm:prSet/>
      <dgm:spPr/>
      <dgm:t>
        <a:bodyPr/>
        <a:lstStyle/>
        <a:p>
          <a:endParaRPr lang="en-US"/>
        </a:p>
      </dgm:t>
    </dgm:pt>
    <dgm:pt modelId="{711FC06E-0779-414B-BE64-E6CD7CB95958}">
      <dgm:prSet phldrT="[Text]" custT="1"/>
      <dgm:spPr>
        <a:solidFill>
          <a:schemeClr val="tx1">
            <a:alpha val="90000"/>
          </a:schemeClr>
        </a:solidFill>
      </dgm:spPr>
      <dgm:t>
        <a:bodyPr/>
        <a:lstStyle/>
        <a:p>
          <a:r>
            <a:rPr lang="en-US" sz="2000" dirty="0" smtClean="0">
              <a:solidFill>
                <a:schemeClr val="bg1"/>
              </a:solidFill>
              <a:latin typeface="Century Gothic"/>
              <a:cs typeface="Century Gothic"/>
            </a:rPr>
            <a:t>market participants are capable of developing substantial market power</a:t>
          </a:r>
          <a:endParaRPr lang="en-US" sz="2000" dirty="0">
            <a:solidFill>
              <a:schemeClr val="bg1"/>
            </a:solidFill>
          </a:endParaRPr>
        </a:p>
      </dgm:t>
    </dgm:pt>
    <dgm:pt modelId="{0E5D5E30-FE1F-8C4A-B7E5-B61EECCCE3E5}" type="parTrans" cxnId="{1DE68635-41CB-134E-A9B7-D5BFBABEFE99}">
      <dgm:prSet/>
      <dgm:spPr/>
      <dgm:t>
        <a:bodyPr/>
        <a:lstStyle/>
        <a:p>
          <a:endParaRPr lang="en-US"/>
        </a:p>
      </dgm:t>
    </dgm:pt>
    <dgm:pt modelId="{D03614E5-3543-174B-A099-72291CF236E5}" type="sibTrans" cxnId="{1DE68635-41CB-134E-A9B7-D5BFBABEFE99}">
      <dgm:prSet/>
      <dgm:spPr/>
      <dgm:t>
        <a:bodyPr/>
        <a:lstStyle/>
        <a:p>
          <a:endParaRPr lang="en-US"/>
        </a:p>
      </dgm:t>
    </dgm:pt>
    <dgm:pt modelId="{87605019-F195-6F44-9BA8-AADD5E622863}" type="pres">
      <dgm:prSet presAssocID="{F4CB81E6-B92F-AB47-9934-65FC98DA638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C37BF9B-986E-E24F-86BF-93BB86149083}" type="pres">
      <dgm:prSet presAssocID="{17C79E9D-5E76-4248-93AB-5A205DC6EA88}" presName="linNode" presStyleCnt="0"/>
      <dgm:spPr/>
    </dgm:pt>
    <dgm:pt modelId="{FCB09913-3614-9341-9266-0F8E0DF7B7B8}" type="pres">
      <dgm:prSet presAssocID="{17C79E9D-5E76-4248-93AB-5A205DC6EA88}" presName="parentText" presStyleLbl="node1" presStyleIdx="0" presStyleCnt="1" custScaleY="100098" custLinFactNeighborX="-529" custLinFactNeighborY="20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F7F43B-9C8F-AA49-9178-246061776DF9}" type="pres">
      <dgm:prSet presAssocID="{17C79E9D-5E76-4248-93AB-5A205DC6EA88}" presName="descendantText" presStyleLbl="alignAccFollowNode1" presStyleIdx="0" presStyleCnt="1" custScaleY="114495" custLinFactNeighborY="18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DE68635-41CB-134E-A9B7-D5BFBABEFE99}" srcId="{17C79E9D-5E76-4248-93AB-5A205DC6EA88}" destId="{711FC06E-0779-414B-BE64-E6CD7CB95958}" srcOrd="0" destOrd="0" parTransId="{0E5D5E30-FE1F-8C4A-B7E5-B61EECCCE3E5}" sibTransId="{D03614E5-3543-174B-A099-72291CF236E5}"/>
    <dgm:cxn modelId="{4E8076B6-D68B-C549-A098-2A3678DCC500}" type="presOf" srcId="{F4CB81E6-B92F-AB47-9934-65FC98DA638F}" destId="{87605019-F195-6F44-9BA8-AADD5E622863}" srcOrd="0" destOrd="0" presId="urn:microsoft.com/office/officeart/2005/8/layout/vList5"/>
    <dgm:cxn modelId="{5C23277D-CF9A-CB47-821D-F5B448BEF19F}" type="presOf" srcId="{711FC06E-0779-414B-BE64-E6CD7CB95958}" destId="{35F7F43B-9C8F-AA49-9178-246061776DF9}" srcOrd="0" destOrd="0" presId="urn:microsoft.com/office/officeart/2005/8/layout/vList5"/>
    <dgm:cxn modelId="{40E3A9FB-C00C-E845-A092-ADF31FACA2A7}" srcId="{F4CB81E6-B92F-AB47-9934-65FC98DA638F}" destId="{17C79E9D-5E76-4248-93AB-5A205DC6EA88}" srcOrd="0" destOrd="0" parTransId="{C092B6C1-897B-B14D-82A5-82D8F8019477}" sibTransId="{7D2FCD87-7617-354F-B494-F8D2877F21EA}"/>
    <dgm:cxn modelId="{AD54D19D-31F1-F047-89C0-36F781E47E49}" type="presOf" srcId="{17C79E9D-5E76-4248-93AB-5A205DC6EA88}" destId="{FCB09913-3614-9341-9266-0F8E0DF7B7B8}" srcOrd="0" destOrd="0" presId="urn:microsoft.com/office/officeart/2005/8/layout/vList5"/>
    <dgm:cxn modelId="{1217A377-0CDA-474A-B6FF-D626CAE466D9}" type="presParOf" srcId="{87605019-F195-6F44-9BA8-AADD5E622863}" destId="{FC37BF9B-986E-E24F-86BF-93BB86149083}" srcOrd="0" destOrd="0" presId="urn:microsoft.com/office/officeart/2005/8/layout/vList5"/>
    <dgm:cxn modelId="{8686A91A-6B03-664C-9269-EA795EDA0A0B}" type="presParOf" srcId="{FC37BF9B-986E-E24F-86BF-93BB86149083}" destId="{FCB09913-3614-9341-9266-0F8E0DF7B7B8}" srcOrd="0" destOrd="0" presId="urn:microsoft.com/office/officeart/2005/8/layout/vList5"/>
    <dgm:cxn modelId="{836E6BB5-8F43-A04F-B295-9684E04270D0}" type="presParOf" srcId="{FC37BF9B-986E-E24F-86BF-93BB86149083}" destId="{35F7F43B-9C8F-AA49-9178-246061776DF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0218313-07F2-40C9-861D-2567487E80C5}" type="doc">
      <dgm:prSet loTypeId="urn:microsoft.com/office/officeart/2005/8/layout/hProcess9" loCatId="process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DC87EC79-985F-4D9E-B292-44D5CDCE5111}">
      <dgm:prSet custT="1"/>
      <dgm:spPr/>
      <dgm:t>
        <a:bodyPr/>
        <a:lstStyle/>
        <a:p>
          <a:pPr algn="ctr" rtl="0"/>
          <a:endParaRPr lang="th-TH" sz="2000" dirty="0" smtClean="0">
            <a:latin typeface="Century Gothic"/>
            <a:cs typeface="Century Gothic"/>
          </a:endParaRPr>
        </a:p>
        <a:p>
          <a:pPr algn="ctr" rtl="0"/>
          <a:endParaRPr lang="th-TH" sz="2000" dirty="0" smtClean="0">
            <a:latin typeface="Century Gothic"/>
            <a:cs typeface="Century Gothic"/>
          </a:endParaRPr>
        </a:p>
        <a:p>
          <a:pPr algn="ctr" rtl="0"/>
          <a:r>
            <a:rPr lang="en-US" sz="2000" dirty="0" smtClean="0">
              <a:latin typeface="Century Gothic"/>
              <a:cs typeface="Century Gothic"/>
            </a:rPr>
            <a:t>The feasibility of providing the facility </a:t>
          </a:r>
          <a:r>
            <a:rPr lang="th-TH" sz="2000" dirty="0" smtClean="0">
              <a:latin typeface="Century Gothic"/>
              <a:cs typeface="Century Gothic"/>
            </a:rPr>
            <a:t>but</a:t>
          </a:r>
          <a:r>
            <a:rPr lang="en-US" sz="2000" dirty="0" smtClean="0">
              <a:latin typeface="Century Gothic"/>
              <a:cs typeface="Century Gothic"/>
            </a:rPr>
            <a:t> denial of the use of to a competitor </a:t>
          </a:r>
        </a:p>
        <a:p>
          <a:pPr algn="ctr" rtl="0"/>
          <a:endParaRPr lang="en-US" sz="2000" dirty="0" smtClean="0">
            <a:latin typeface="Century Gothic"/>
            <a:cs typeface="Century Gothic"/>
          </a:endParaRPr>
        </a:p>
        <a:p>
          <a:pPr algn="ctr" rtl="0"/>
          <a:endParaRPr lang="en-US" sz="2000" dirty="0">
            <a:latin typeface="Century Gothic"/>
            <a:cs typeface="Century Gothic"/>
          </a:endParaRPr>
        </a:p>
      </dgm:t>
    </dgm:pt>
    <dgm:pt modelId="{A0260CFB-A908-420A-8FD0-63150059B69F}" type="parTrans" cxnId="{C99226C2-1043-4BC3-94AA-4629B2B6D115}">
      <dgm:prSet/>
      <dgm:spPr/>
      <dgm:t>
        <a:bodyPr/>
        <a:lstStyle/>
        <a:p>
          <a:endParaRPr lang="en-US">
            <a:latin typeface="Century Gothic"/>
            <a:cs typeface="Century Gothic"/>
          </a:endParaRPr>
        </a:p>
      </dgm:t>
    </dgm:pt>
    <dgm:pt modelId="{83140AEC-4C7C-4B47-92E1-332DE15412CF}" type="sibTrans" cxnId="{C99226C2-1043-4BC3-94AA-4629B2B6D115}">
      <dgm:prSet/>
      <dgm:spPr/>
      <dgm:t>
        <a:bodyPr/>
        <a:lstStyle/>
        <a:p>
          <a:endParaRPr lang="en-US">
            <a:latin typeface="Century Gothic"/>
            <a:cs typeface="Century Gothic"/>
          </a:endParaRPr>
        </a:p>
      </dgm:t>
    </dgm:pt>
    <dgm:pt modelId="{0A3E9DAE-0FA2-4704-A534-56785EA5F395}">
      <dgm:prSet custT="1"/>
      <dgm:spPr/>
      <dgm:t>
        <a:bodyPr/>
        <a:lstStyle/>
        <a:p>
          <a:r>
            <a:rPr lang="en-US" sz="2000" dirty="0" smtClean="0">
              <a:latin typeface="Century Gothic"/>
              <a:cs typeface="Century Gothic"/>
            </a:rPr>
            <a:t>Control of the essential facility by a monopolist</a:t>
          </a:r>
        </a:p>
      </dgm:t>
    </dgm:pt>
    <dgm:pt modelId="{3AF54A58-D66A-4AC5-A1D4-6E3B23523510}" type="parTrans" cxnId="{F7970DA4-7565-4B63-867C-A4D61FEC65E9}">
      <dgm:prSet/>
      <dgm:spPr/>
      <dgm:t>
        <a:bodyPr/>
        <a:lstStyle/>
        <a:p>
          <a:endParaRPr lang="en-US">
            <a:latin typeface="Century Gothic"/>
            <a:cs typeface="Century Gothic"/>
          </a:endParaRPr>
        </a:p>
      </dgm:t>
    </dgm:pt>
    <dgm:pt modelId="{01026ABA-24E0-45AD-B3D3-C19D33EFF5F0}" type="sibTrans" cxnId="{F7970DA4-7565-4B63-867C-A4D61FEC65E9}">
      <dgm:prSet/>
      <dgm:spPr/>
      <dgm:t>
        <a:bodyPr/>
        <a:lstStyle/>
        <a:p>
          <a:endParaRPr lang="en-US">
            <a:latin typeface="Century Gothic"/>
            <a:cs typeface="Century Gothic"/>
          </a:endParaRPr>
        </a:p>
      </dgm:t>
    </dgm:pt>
    <dgm:pt modelId="{2C511BE1-BC7B-4E8A-8139-FA096731313C}">
      <dgm:prSet custT="1"/>
      <dgm:spPr/>
      <dgm:t>
        <a:bodyPr/>
        <a:lstStyle/>
        <a:p>
          <a:r>
            <a:rPr lang="en-US" sz="2000" dirty="0" smtClean="0">
              <a:latin typeface="Century Gothic"/>
              <a:cs typeface="Century Gothic"/>
            </a:rPr>
            <a:t>Inability to practically or reasonably duplicate the essential facility</a:t>
          </a:r>
        </a:p>
      </dgm:t>
    </dgm:pt>
    <dgm:pt modelId="{50148823-A008-4ADD-BB33-A73478DB30C6}" type="parTrans" cxnId="{B0569E0C-447D-4AE7-B1A7-3422409030DC}">
      <dgm:prSet/>
      <dgm:spPr/>
      <dgm:t>
        <a:bodyPr/>
        <a:lstStyle/>
        <a:p>
          <a:endParaRPr lang="en-US">
            <a:latin typeface="Century Gothic"/>
            <a:cs typeface="Century Gothic"/>
          </a:endParaRPr>
        </a:p>
      </dgm:t>
    </dgm:pt>
    <dgm:pt modelId="{7303A3E1-EBDF-4BD9-829F-5D88A2D9FB46}" type="sibTrans" cxnId="{B0569E0C-447D-4AE7-B1A7-3422409030DC}">
      <dgm:prSet/>
      <dgm:spPr/>
      <dgm:t>
        <a:bodyPr/>
        <a:lstStyle/>
        <a:p>
          <a:endParaRPr lang="en-US">
            <a:latin typeface="Century Gothic"/>
            <a:cs typeface="Century Gothic"/>
          </a:endParaRPr>
        </a:p>
      </dgm:t>
    </dgm:pt>
    <dgm:pt modelId="{C963B676-09C5-4919-ABD2-9AB8E3167EF6}" type="pres">
      <dgm:prSet presAssocID="{70218313-07F2-40C9-861D-2567487E80C5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764E785-965F-4751-A2F8-CAC74ECF8B53}" type="pres">
      <dgm:prSet presAssocID="{70218313-07F2-40C9-861D-2567487E80C5}" presName="arrow" presStyleLbl="bgShp" presStyleIdx="0" presStyleCnt="1" custScaleX="117647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en-US"/>
        </a:p>
      </dgm:t>
    </dgm:pt>
    <dgm:pt modelId="{ACCDE844-3922-412D-9630-F54FD8A2B90C}" type="pres">
      <dgm:prSet presAssocID="{70218313-07F2-40C9-861D-2567487E80C5}" presName="linearProcess" presStyleCnt="0"/>
      <dgm:spPr/>
      <dgm:t>
        <a:bodyPr/>
        <a:lstStyle/>
        <a:p>
          <a:endParaRPr lang="en-US"/>
        </a:p>
      </dgm:t>
    </dgm:pt>
    <dgm:pt modelId="{B06430E2-8436-4F65-9453-89621E594743}" type="pres">
      <dgm:prSet presAssocID="{0A3E9DAE-0FA2-4704-A534-56785EA5F395}" presName="textNode" presStyleLbl="node1" presStyleIdx="0" presStyleCnt="3" custScaleX="83877" custScaleY="1308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F17C21-13A7-4B6A-830B-4BA9E29A13E1}" type="pres">
      <dgm:prSet presAssocID="{01026ABA-24E0-45AD-B3D3-C19D33EFF5F0}" presName="sibTrans" presStyleCnt="0"/>
      <dgm:spPr/>
      <dgm:t>
        <a:bodyPr/>
        <a:lstStyle/>
        <a:p>
          <a:endParaRPr lang="en-US"/>
        </a:p>
      </dgm:t>
    </dgm:pt>
    <dgm:pt modelId="{1F9E57BA-D2E1-4D08-B3EB-417DBA3FBDE6}" type="pres">
      <dgm:prSet presAssocID="{DC87EC79-985F-4D9E-B292-44D5CDCE5111}" presName="textNode" presStyleLbl="node1" presStyleIdx="1" presStyleCnt="3" custScaleX="92234" custScaleY="136927" custLinFactNeighborY="-274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3F9D5B-9BF5-4644-8CCA-A412AA54DCB1}" type="pres">
      <dgm:prSet presAssocID="{83140AEC-4C7C-4B47-92E1-332DE15412CF}" presName="sibTrans" presStyleCnt="0"/>
      <dgm:spPr/>
      <dgm:t>
        <a:bodyPr/>
        <a:lstStyle/>
        <a:p>
          <a:endParaRPr lang="en-US"/>
        </a:p>
      </dgm:t>
    </dgm:pt>
    <dgm:pt modelId="{B718D8A9-0280-4FCA-92BC-5EF3712B959E}" type="pres">
      <dgm:prSet presAssocID="{2C511BE1-BC7B-4E8A-8139-FA096731313C}" presName="textNode" presStyleLbl="node1" presStyleIdx="2" presStyleCnt="3" custScaleX="108445" custScaleY="1308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30FE663-C290-074A-99DB-4EA1A422B659}" type="presOf" srcId="{70218313-07F2-40C9-861D-2567487E80C5}" destId="{C963B676-09C5-4919-ABD2-9AB8E3167EF6}" srcOrd="0" destOrd="0" presId="urn:microsoft.com/office/officeart/2005/8/layout/hProcess9"/>
    <dgm:cxn modelId="{B4BE052B-01DB-A34B-B38B-156AB79A6CAE}" type="presOf" srcId="{DC87EC79-985F-4D9E-B292-44D5CDCE5111}" destId="{1F9E57BA-D2E1-4D08-B3EB-417DBA3FBDE6}" srcOrd="0" destOrd="0" presId="urn:microsoft.com/office/officeart/2005/8/layout/hProcess9"/>
    <dgm:cxn modelId="{F6F27CE0-50A4-FA43-92DB-BA0AAE93B522}" type="presOf" srcId="{0A3E9DAE-0FA2-4704-A534-56785EA5F395}" destId="{B06430E2-8436-4F65-9453-89621E594743}" srcOrd="0" destOrd="0" presId="urn:microsoft.com/office/officeart/2005/8/layout/hProcess9"/>
    <dgm:cxn modelId="{C99226C2-1043-4BC3-94AA-4629B2B6D115}" srcId="{70218313-07F2-40C9-861D-2567487E80C5}" destId="{DC87EC79-985F-4D9E-B292-44D5CDCE5111}" srcOrd="1" destOrd="0" parTransId="{A0260CFB-A908-420A-8FD0-63150059B69F}" sibTransId="{83140AEC-4C7C-4B47-92E1-332DE15412CF}"/>
    <dgm:cxn modelId="{B0569E0C-447D-4AE7-B1A7-3422409030DC}" srcId="{70218313-07F2-40C9-861D-2567487E80C5}" destId="{2C511BE1-BC7B-4E8A-8139-FA096731313C}" srcOrd="2" destOrd="0" parTransId="{50148823-A008-4ADD-BB33-A73478DB30C6}" sibTransId="{7303A3E1-EBDF-4BD9-829F-5D88A2D9FB46}"/>
    <dgm:cxn modelId="{94DF3C8C-70D7-C342-A872-F9C5B7044232}" type="presOf" srcId="{2C511BE1-BC7B-4E8A-8139-FA096731313C}" destId="{B718D8A9-0280-4FCA-92BC-5EF3712B959E}" srcOrd="0" destOrd="0" presId="urn:microsoft.com/office/officeart/2005/8/layout/hProcess9"/>
    <dgm:cxn modelId="{F7970DA4-7565-4B63-867C-A4D61FEC65E9}" srcId="{70218313-07F2-40C9-861D-2567487E80C5}" destId="{0A3E9DAE-0FA2-4704-A534-56785EA5F395}" srcOrd="0" destOrd="0" parTransId="{3AF54A58-D66A-4AC5-A1D4-6E3B23523510}" sibTransId="{01026ABA-24E0-45AD-B3D3-C19D33EFF5F0}"/>
    <dgm:cxn modelId="{24C818BB-E574-954D-BD03-79476EF6EC4E}" type="presParOf" srcId="{C963B676-09C5-4919-ABD2-9AB8E3167EF6}" destId="{0764E785-965F-4751-A2F8-CAC74ECF8B53}" srcOrd="0" destOrd="0" presId="urn:microsoft.com/office/officeart/2005/8/layout/hProcess9"/>
    <dgm:cxn modelId="{AEB45AEE-336A-DB47-922F-5C8C857F3392}" type="presParOf" srcId="{C963B676-09C5-4919-ABD2-9AB8E3167EF6}" destId="{ACCDE844-3922-412D-9630-F54FD8A2B90C}" srcOrd="1" destOrd="0" presId="urn:microsoft.com/office/officeart/2005/8/layout/hProcess9"/>
    <dgm:cxn modelId="{052861E3-1773-EE4F-B1C2-C77B4056F6DF}" type="presParOf" srcId="{ACCDE844-3922-412D-9630-F54FD8A2B90C}" destId="{B06430E2-8436-4F65-9453-89621E594743}" srcOrd="0" destOrd="0" presId="urn:microsoft.com/office/officeart/2005/8/layout/hProcess9"/>
    <dgm:cxn modelId="{64490859-DD90-3349-8AE7-DDE552481DA6}" type="presParOf" srcId="{ACCDE844-3922-412D-9630-F54FD8A2B90C}" destId="{21F17C21-13A7-4B6A-830B-4BA9E29A13E1}" srcOrd="1" destOrd="0" presId="urn:microsoft.com/office/officeart/2005/8/layout/hProcess9"/>
    <dgm:cxn modelId="{70C24B9A-2B1F-DA40-A9E9-42EDDD25CBA3}" type="presParOf" srcId="{ACCDE844-3922-412D-9630-F54FD8A2B90C}" destId="{1F9E57BA-D2E1-4D08-B3EB-417DBA3FBDE6}" srcOrd="2" destOrd="0" presId="urn:microsoft.com/office/officeart/2005/8/layout/hProcess9"/>
    <dgm:cxn modelId="{E208413F-BA00-094C-AB32-E308D6BF5312}" type="presParOf" srcId="{ACCDE844-3922-412D-9630-F54FD8A2B90C}" destId="{E33F9D5B-9BF5-4644-8CCA-A412AA54DCB1}" srcOrd="3" destOrd="0" presId="urn:microsoft.com/office/officeart/2005/8/layout/hProcess9"/>
    <dgm:cxn modelId="{230A8A93-6335-A343-806C-DC2523669399}" type="presParOf" srcId="{ACCDE844-3922-412D-9630-F54FD8A2B90C}" destId="{B718D8A9-0280-4FCA-92BC-5EF3712B959E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18BC17-7F37-4F6F-830B-E7D82DC109C0}">
      <dsp:nvSpPr>
        <dsp:cNvPr id="0" name=""/>
        <dsp:cNvSpPr/>
      </dsp:nvSpPr>
      <dsp:spPr>
        <a:xfrm>
          <a:off x="1101" y="173640"/>
          <a:ext cx="3575541" cy="10111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latin typeface="Century Gothic"/>
              <a:cs typeface="Century Gothic"/>
            </a:rPr>
            <a:t>Telecommunication</a:t>
          </a:r>
          <a:endParaRPr lang="th-TH" sz="2700" b="1" kern="1200" dirty="0">
            <a:latin typeface="Century Gothic"/>
            <a:cs typeface="Century Gothic"/>
          </a:endParaRPr>
        </a:p>
      </dsp:txBody>
      <dsp:txXfrm>
        <a:off x="30716" y="203255"/>
        <a:ext cx="3516311" cy="951889"/>
      </dsp:txXfrm>
    </dsp:sp>
    <dsp:sp modelId="{218954E6-875F-40F0-B4D5-4AEAB3ECCDF9}">
      <dsp:nvSpPr>
        <dsp:cNvPr id="0" name=""/>
        <dsp:cNvSpPr/>
      </dsp:nvSpPr>
      <dsp:spPr>
        <a:xfrm>
          <a:off x="358655" y="1184760"/>
          <a:ext cx="357554" cy="7583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58339"/>
              </a:lnTo>
              <a:lnTo>
                <a:pt x="357554" y="758339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04BA3E-4054-45CC-92F3-DEC97CEF1E42}">
      <dsp:nvSpPr>
        <dsp:cNvPr id="0" name=""/>
        <dsp:cNvSpPr/>
      </dsp:nvSpPr>
      <dsp:spPr>
        <a:xfrm>
          <a:off x="716209" y="1437540"/>
          <a:ext cx="2697586" cy="1011119"/>
        </a:xfrm>
        <a:prstGeom prst="roundRect">
          <a:avLst>
            <a:gd name="adj" fmla="val 10000"/>
          </a:avLst>
        </a:prstGeom>
        <a:solidFill>
          <a:srgbClr val="000000">
            <a:alpha val="90000"/>
          </a:srgbClr>
        </a:solidFill>
        <a:ln w="5715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rgbClr val="FFFFFF"/>
              </a:solidFill>
              <a:latin typeface="Century Gothic"/>
              <a:cs typeface="Century Gothic"/>
            </a:rPr>
            <a:t>Players: AIS, True, DTAC </a:t>
          </a:r>
          <a:endParaRPr lang="th-TH" sz="2800" b="1" kern="1200" dirty="0">
            <a:solidFill>
              <a:srgbClr val="FFFFFF"/>
            </a:solidFill>
            <a:latin typeface="Century Gothic"/>
            <a:cs typeface="Century Gothic"/>
          </a:endParaRPr>
        </a:p>
      </dsp:txBody>
      <dsp:txXfrm>
        <a:off x="745824" y="1467155"/>
        <a:ext cx="2638356" cy="951889"/>
      </dsp:txXfrm>
    </dsp:sp>
    <dsp:sp modelId="{4371761A-F5ED-4F44-9203-243625CF4CD5}">
      <dsp:nvSpPr>
        <dsp:cNvPr id="0" name=""/>
        <dsp:cNvSpPr/>
      </dsp:nvSpPr>
      <dsp:spPr>
        <a:xfrm>
          <a:off x="358655" y="1184760"/>
          <a:ext cx="357554" cy="2022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22239"/>
              </a:lnTo>
              <a:lnTo>
                <a:pt x="357554" y="2022239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785304-1114-49C7-95DD-100E7F3DB422}">
      <dsp:nvSpPr>
        <dsp:cNvPr id="0" name=""/>
        <dsp:cNvSpPr/>
      </dsp:nvSpPr>
      <dsp:spPr>
        <a:xfrm>
          <a:off x="716209" y="2701439"/>
          <a:ext cx="2769917" cy="1011119"/>
        </a:xfrm>
        <a:prstGeom prst="roundRect">
          <a:avLst>
            <a:gd name="adj" fmla="val 10000"/>
          </a:avLst>
        </a:prstGeom>
        <a:solidFill>
          <a:srgbClr val="000000">
            <a:alpha val="90000"/>
          </a:srgbClr>
        </a:solidFill>
        <a:ln w="5715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rgbClr val="FFFFFF"/>
              </a:solidFill>
              <a:latin typeface="Century Gothic"/>
              <a:cs typeface="Century Gothic"/>
            </a:rPr>
            <a:t>3G Auctions </a:t>
          </a:r>
          <a:endParaRPr lang="th-TH" sz="2800" b="1" kern="1200" dirty="0">
            <a:solidFill>
              <a:srgbClr val="FFFFFF"/>
            </a:solidFill>
            <a:latin typeface="Century Gothic"/>
            <a:cs typeface="Century Gothic"/>
          </a:endParaRPr>
        </a:p>
      </dsp:txBody>
      <dsp:txXfrm>
        <a:off x="745824" y="2731054"/>
        <a:ext cx="2710687" cy="951889"/>
      </dsp:txXfrm>
    </dsp:sp>
    <dsp:sp modelId="{50867902-C5B3-4B23-B375-C2AB82EB2CC7}">
      <dsp:nvSpPr>
        <dsp:cNvPr id="0" name=""/>
        <dsp:cNvSpPr/>
      </dsp:nvSpPr>
      <dsp:spPr>
        <a:xfrm>
          <a:off x="4082202" y="173640"/>
          <a:ext cx="3460496" cy="10111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latin typeface="Century Gothic"/>
              <a:cs typeface="Century Gothic"/>
            </a:rPr>
            <a:t>Broadcasting</a:t>
          </a:r>
          <a:endParaRPr lang="th-TH" sz="2700" b="1" kern="1200" dirty="0">
            <a:latin typeface="Century Gothic"/>
            <a:cs typeface="Century Gothic"/>
          </a:endParaRPr>
        </a:p>
      </dsp:txBody>
      <dsp:txXfrm>
        <a:off x="4111817" y="203255"/>
        <a:ext cx="3401266" cy="951889"/>
      </dsp:txXfrm>
    </dsp:sp>
    <dsp:sp modelId="{1AE09E37-7BCB-4BAE-8870-A3963CBBE50E}">
      <dsp:nvSpPr>
        <dsp:cNvPr id="0" name=""/>
        <dsp:cNvSpPr/>
      </dsp:nvSpPr>
      <dsp:spPr>
        <a:xfrm>
          <a:off x="4428252" y="1184760"/>
          <a:ext cx="346049" cy="7583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58339"/>
              </a:lnTo>
              <a:lnTo>
                <a:pt x="346049" y="758339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434A02-072D-4AFF-8631-63162A582CFC}">
      <dsp:nvSpPr>
        <dsp:cNvPr id="0" name=""/>
        <dsp:cNvSpPr/>
      </dsp:nvSpPr>
      <dsp:spPr>
        <a:xfrm>
          <a:off x="4774301" y="1437540"/>
          <a:ext cx="2646302" cy="1011119"/>
        </a:xfrm>
        <a:prstGeom prst="roundRect">
          <a:avLst>
            <a:gd name="adj" fmla="val 10000"/>
          </a:avLst>
        </a:prstGeom>
        <a:solidFill>
          <a:srgbClr val="000000">
            <a:alpha val="90000"/>
          </a:srgbClr>
        </a:solidFill>
        <a:ln w="5715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rgbClr val="FFFFFF"/>
              </a:solidFill>
              <a:latin typeface="Century Gothic"/>
              <a:cs typeface="Century Gothic"/>
            </a:rPr>
            <a:t>Players: 20 Companies</a:t>
          </a:r>
          <a:endParaRPr lang="th-TH" sz="2800" b="1" kern="1200" dirty="0">
            <a:solidFill>
              <a:srgbClr val="FFFFFF"/>
            </a:solidFill>
            <a:latin typeface="Century Gothic"/>
            <a:cs typeface="Century Gothic"/>
          </a:endParaRPr>
        </a:p>
      </dsp:txBody>
      <dsp:txXfrm>
        <a:off x="4803916" y="1467155"/>
        <a:ext cx="2587072" cy="951889"/>
      </dsp:txXfrm>
    </dsp:sp>
    <dsp:sp modelId="{41BFEAE3-5A3D-4432-A076-6D71AB859CFE}">
      <dsp:nvSpPr>
        <dsp:cNvPr id="0" name=""/>
        <dsp:cNvSpPr/>
      </dsp:nvSpPr>
      <dsp:spPr>
        <a:xfrm>
          <a:off x="4428252" y="1184760"/>
          <a:ext cx="324274" cy="20571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57102"/>
              </a:lnTo>
              <a:lnTo>
                <a:pt x="324274" y="2057102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EA45A1-F0C4-4D9A-9E11-57BF3AB371F4}">
      <dsp:nvSpPr>
        <dsp:cNvPr id="0" name=""/>
        <dsp:cNvSpPr/>
      </dsp:nvSpPr>
      <dsp:spPr>
        <a:xfrm>
          <a:off x="4752526" y="2736303"/>
          <a:ext cx="2626678" cy="1011119"/>
        </a:xfrm>
        <a:prstGeom prst="roundRect">
          <a:avLst>
            <a:gd name="adj" fmla="val 10000"/>
          </a:avLst>
        </a:prstGeom>
        <a:solidFill>
          <a:srgbClr val="000000">
            <a:alpha val="90000"/>
          </a:srgbClr>
        </a:solidFill>
        <a:ln w="5715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rgbClr val="FFFFFF"/>
              </a:solidFill>
              <a:latin typeface="Century Gothic"/>
              <a:cs typeface="Century Gothic"/>
            </a:rPr>
            <a:t>Digital TV Auction</a:t>
          </a:r>
          <a:endParaRPr lang="th-TH" sz="2800" b="1" kern="1200" dirty="0">
            <a:solidFill>
              <a:srgbClr val="FFFFFF"/>
            </a:solidFill>
            <a:latin typeface="Century Gothic"/>
            <a:cs typeface="Century Gothic"/>
          </a:endParaRPr>
        </a:p>
      </dsp:txBody>
      <dsp:txXfrm>
        <a:off x="4782141" y="2765918"/>
        <a:ext cx="2567448" cy="9518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82773C-1FF6-504F-820D-3518F974D99C}">
      <dsp:nvSpPr>
        <dsp:cNvPr id="0" name=""/>
        <dsp:cNvSpPr/>
      </dsp:nvSpPr>
      <dsp:spPr>
        <a:xfrm>
          <a:off x="21764" y="4428"/>
          <a:ext cx="7251043" cy="82320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latin typeface="Century Gothic"/>
              <a:cs typeface="Century Gothic"/>
            </a:rPr>
            <a:t>More Channels, More Options</a:t>
          </a:r>
          <a:endParaRPr lang="en-US" sz="2400" kern="1200" dirty="0" smtClean="0">
            <a:latin typeface="Century Gothic"/>
            <a:cs typeface="Century Gothic"/>
          </a:endParaRPr>
        </a:p>
      </dsp:txBody>
      <dsp:txXfrm>
        <a:off x="45875" y="28539"/>
        <a:ext cx="7202821" cy="774986"/>
      </dsp:txXfrm>
    </dsp:sp>
    <dsp:sp modelId="{AD25C4BD-9663-E045-9123-637FA120154B}">
      <dsp:nvSpPr>
        <dsp:cNvPr id="0" name=""/>
        <dsp:cNvSpPr/>
      </dsp:nvSpPr>
      <dsp:spPr>
        <a:xfrm rot="5430296">
          <a:off x="3487487" y="848216"/>
          <a:ext cx="308715" cy="370443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>
            <a:solidFill>
              <a:schemeClr val="bg1"/>
            </a:solidFill>
            <a:latin typeface="Century Gothic"/>
            <a:cs typeface="Century Gothic"/>
          </a:endParaRPr>
        </a:p>
      </dsp:txBody>
      <dsp:txXfrm rot="-5400000">
        <a:off x="3531120" y="879082"/>
        <a:ext cx="222265" cy="216101"/>
      </dsp:txXfrm>
    </dsp:sp>
    <dsp:sp modelId="{83AB8033-526C-1943-9998-943075AC0B6C}">
      <dsp:nvSpPr>
        <dsp:cNvPr id="0" name=""/>
        <dsp:cNvSpPr/>
      </dsp:nvSpPr>
      <dsp:spPr>
        <a:xfrm>
          <a:off x="10882" y="1239240"/>
          <a:ext cx="7251043" cy="82320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Century Gothic"/>
              <a:cs typeface="Century Gothic"/>
            </a:rPr>
            <a:t>Provide the public with access to various information, e.g. news </a:t>
          </a:r>
          <a:endParaRPr lang="en-US" sz="2400" kern="1200" dirty="0">
            <a:latin typeface="Century Gothic"/>
            <a:cs typeface="Century Gothic"/>
          </a:endParaRPr>
        </a:p>
      </dsp:txBody>
      <dsp:txXfrm>
        <a:off x="34993" y="1263351"/>
        <a:ext cx="7202821" cy="774986"/>
      </dsp:txXfrm>
    </dsp:sp>
    <dsp:sp modelId="{C2F6530C-B664-994E-8BF6-58409C557AA1}">
      <dsp:nvSpPr>
        <dsp:cNvPr id="0" name=""/>
        <dsp:cNvSpPr/>
      </dsp:nvSpPr>
      <dsp:spPr>
        <a:xfrm rot="5400000">
          <a:off x="3482052" y="2083029"/>
          <a:ext cx="308703" cy="370443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>
            <a:solidFill>
              <a:schemeClr val="bg1"/>
            </a:solidFill>
            <a:latin typeface="Century Gothic"/>
            <a:cs typeface="Century Gothic"/>
          </a:endParaRPr>
        </a:p>
      </dsp:txBody>
      <dsp:txXfrm rot="-5400000">
        <a:off x="3525272" y="2113899"/>
        <a:ext cx="222265" cy="216092"/>
      </dsp:txXfrm>
    </dsp:sp>
    <dsp:sp modelId="{4CB73580-10C1-7941-ADB2-84F0BB78ED97}">
      <dsp:nvSpPr>
        <dsp:cNvPr id="0" name=""/>
        <dsp:cNvSpPr/>
      </dsp:nvSpPr>
      <dsp:spPr>
        <a:xfrm>
          <a:off x="10882" y="2474053"/>
          <a:ext cx="7251043" cy="82320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Century Gothic"/>
              <a:cs typeface="Century Gothic"/>
            </a:rPr>
            <a:t>Create more jobs, especially for   entertainment sector</a:t>
          </a:r>
          <a:endParaRPr lang="en-US" sz="2400" kern="1200" dirty="0">
            <a:latin typeface="Century Gothic"/>
            <a:cs typeface="Century Gothic"/>
          </a:endParaRPr>
        </a:p>
      </dsp:txBody>
      <dsp:txXfrm>
        <a:off x="34993" y="2498164"/>
        <a:ext cx="7202821" cy="774986"/>
      </dsp:txXfrm>
    </dsp:sp>
    <dsp:sp modelId="{562D3C9D-F321-8547-9085-27E35E97335F}">
      <dsp:nvSpPr>
        <dsp:cNvPr id="0" name=""/>
        <dsp:cNvSpPr/>
      </dsp:nvSpPr>
      <dsp:spPr>
        <a:xfrm rot="5400000">
          <a:off x="3482052" y="3317842"/>
          <a:ext cx="308703" cy="370443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>
            <a:solidFill>
              <a:schemeClr val="bg1"/>
            </a:solidFill>
            <a:latin typeface="Century Gothic"/>
            <a:cs typeface="Century Gothic"/>
          </a:endParaRPr>
        </a:p>
      </dsp:txBody>
      <dsp:txXfrm rot="-5400000">
        <a:off x="3525272" y="3348712"/>
        <a:ext cx="222265" cy="216092"/>
      </dsp:txXfrm>
    </dsp:sp>
    <dsp:sp modelId="{6C5E04DD-F0E4-3440-8219-D6488B309F90}">
      <dsp:nvSpPr>
        <dsp:cNvPr id="0" name=""/>
        <dsp:cNvSpPr/>
      </dsp:nvSpPr>
      <dsp:spPr>
        <a:xfrm>
          <a:off x="0" y="3708866"/>
          <a:ext cx="7272808" cy="82320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latin typeface="Century Gothic"/>
              <a:cs typeface="Century Gothic"/>
            </a:rPr>
            <a:t>Network Provider / Infrastructure Provider / Service Provider/Application Provide</a:t>
          </a:r>
          <a:endParaRPr lang="en-US" sz="2400" kern="1200" dirty="0">
            <a:latin typeface="Century Gothic"/>
            <a:cs typeface="Century Gothic"/>
          </a:endParaRPr>
        </a:p>
      </dsp:txBody>
      <dsp:txXfrm>
        <a:off x="24111" y="3732977"/>
        <a:ext cx="7224586" cy="7749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BBCEB4-F662-7E49-A7C9-70B7D3E6784B}">
      <dsp:nvSpPr>
        <dsp:cNvPr id="0" name=""/>
        <dsp:cNvSpPr/>
      </dsp:nvSpPr>
      <dsp:spPr>
        <a:xfrm>
          <a:off x="37107" y="2409"/>
          <a:ext cx="3687247" cy="63499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accent1">
                <a:shade val="8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>
              <a:latin typeface="Century Gothic"/>
              <a:cs typeface="Century Gothic"/>
            </a:rPr>
            <a:t>Pros</a:t>
          </a:r>
          <a:endParaRPr lang="en-US" sz="4400" kern="1200" dirty="0">
            <a:latin typeface="Century Gothic"/>
            <a:cs typeface="Century Gothic"/>
          </a:endParaRPr>
        </a:p>
      </dsp:txBody>
      <dsp:txXfrm>
        <a:off x="55705" y="21007"/>
        <a:ext cx="3650051" cy="597796"/>
      </dsp:txXfrm>
    </dsp:sp>
    <dsp:sp modelId="{BCBA4DCF-EC63-924A-A4AD-765212BF3492}">
      <dsp:nvSpPr>
        <dsp:cNvPr id="0" name=""/>
        <dsp:cNvSpPr/>
      </dsp:nvSpPr>
      <dsp:spPr>
        <a:xfrm>
          <a:off x="405832" y="637401"/>
          <a:ext cx="368724" cy="4762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6244"/>
              </a:lnTo>
              <a:lnTo>
                <a:pt x="368724" y="476244"/>
              </a:lnTo>
            </a:path>
          </a:pathLst>
        </a:custGeom>
        <a:noFill/>
        <a:ln w="38100" cap="flat" cmpd="sng" algn="ctr">
          <a:solidFill>
            <a:srgbClr val="AD0101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822152-7026-3944-A5DD-E36BE47812BD}">
      <dsp:nvSpPr>
        <dsp:cNvPr id="0" name=""/>
        <dsp:cNvSpPr/>
      </dsp:nvSpPr>
      <dsp:spPr>
        <a:xfrm>
          <a:off x="774557" y="796149"/>
          <a:ext cx="3220782" cy="634992"/>
        </a:xfrm>
        <a:prstGeom prst="roundRect">
          <a:avLst>
            <a:gd name="adj" fmla="val 10000"/>
          </a:avLst>
        </a:prstGeom>
        <a:solidFill>
          <a:schemeClr val="tx1">
            <a:alpha val="90000"/>
          </a:schemeClr>
        </a:solidFill>
        <a:ln w="381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FFFF"/>
              </a:solidFill>
              <a:latin typeface="Century Gothic"/>
              <a:cs typeface="Century Gothic"/>
            </a:rPr>
            <a:t>Alleviate the  monopoly      power of producer</a:t>
          </a:r>
          <a:endParaRPr lang="en-US" sz="1900" kern="1200" dirty="0">
            <a:solidFill>
              <a:srgbClr val="FFFFFF"/>
            </a:solidFill>
            <a:latin typeface="Century Gothic"/>
            <a:cs typeface="Century Gothic"/>
          </a:endParaRPr>
        </a:p>
      </dsp:txBody>
      <dsp:txXfrm>
        <a:off x="793155" y="814747"/>
        <a:ext cx="3183586" cy="597796"/>
      </dsp:txXfrm>
    </dsp:sp>
    <dsp:sp modelId="{111A9871-40F3-4148-A470-A2A767A180ED}">
      <dsp:nvSpPr>
        <dsp:cNvPr id="0" name=""/>
        <dsp:cNvSpPr/>
      </dsp:nvSpPr>
      <dsp:spPr>
        <a:xfrm>
          <a:off x="405832" y="637401"/>
          <a:ext cx="368724" cy="1269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69984"/>
              </a:lnTo>
              <a:lnTo>
                <a:pt x="368724" y="1269984"/>
              </a:lnTo>
            </a:path>
          </a:pathLst>
        </a:custGeom>
        <a:noFill/>
        <a:ln w="38100" cap="flat" cmpd="sng" algn="ctr">
          <a:solidFill>
            <a:srgbClr val="AD0101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194B35-039A-1246-92E0-A1A2C0D965CC}">
      <dsp:nvSpPr>
        <dsp:cNvPr id="0" name=""/>
        <dsp:cNvSpPr/>
      </dsp:nvSpPr>
      <dsp:spPr>
        <a:xfrm>
          <a:off x="774557" y="1589889"/>
          <a:ext cx="3220782" cy="634992"/>
        </a:xfrm>
        <a:prstGeom prst="roundRect">
          <a:avLst>
            <a:gd name="adj" fmla="val 10000"/>
          </a:avLst>
        </a:prstGeom>
        <a:solidFill>
          <a:schemeClr val="tx1">
            <a:alpha val="90000"/>
          </a:schemeClr>
        </a:solidFill>
        <a:ln w="381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FFFF"/>
              </a:solidFill>
              <a:latin typeface="Century Gothic"/>
              <a:cs typeface="Century Gothic"/>
            </a:rPr>
            <a:t>Regulate the number      of TV stations</a:t>
          </a:r>
          <a:endParaRPr lang="en-US" sz="1900" kern="1200" dirty="0">
            <a:solidFill>
              <a:srgbClr val="FFFFFF"/>
            </a:solidFill>
            <a:latin typeface="Century Gothic"/>
            <a:cs typeface="Century Gothic"/>
          </a:endParaRPr>
        </a:p>
      </dsp:txBody>
      <dsp:txXfrm>
        <a:off x="793155" y="1608487"/>
        <a:ext cx="3183586" cy="597796"/>
      </dsp:txXfrm>
    </dsp:sp>
    <dsp:sp modelId="{8B96225C-305A-FA4E-8BF6-DB8D57A263D3}">
      <dsp:nvSpPr>
        <dsp:cNvPr id="0" name=""/>
        <dsp:cNvSpPr/>
      </dsp:nvSpPr>
      <dsp:spPr>
        <a:xfrm>
          <a:off x="405832" y="637401"/>
          <a:ext cx="368724" cy="20637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3724"/>
              </a:lnTo>
              <a:lnTo>
                <a:pt x="368724" y="2063724"/>
              </a:lnTo>
            </a:path>
          </a:pathLst>
        </a:custGeom>
        <a:noFill/>
        <a:ln w="38100" cap="flat" cmpd="sng" algn="ctr">
          <a:solidFill>
            <a:srgbClr val="AD0101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DB7916-51E0-A04E-881F-68A7085E6613}">
      <dsp:nvSpPr>
        <dsp:cNvPr id="0" name=""/>
        <dsp:cNvSpPr/>
      </dsp:nvSpPr>
      <dsp:spPr>
        <a:xfrm>
          <a:off x="774557" y="2383630"/>
          <a:ext cx="3220782" cy="634992"/>
        </a:xfrm>
        <a:prstGeom prst="roundRect">
          <a:avLst>
            <a:gd name="adj" fmla="val 10000"/>
          </a:avLst>
        </a:prstGeom>
        <a:solidFill>
          <a:schemeClr val="tx1">
            <a:alpha val="90000"/>
          </a:schemeClr>
        </a:solidFill>
        <a:ln w="381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FFFF"/>
              </a:solidFill>
              <a:latin typeface="Century Gothic"/>
              <a:cs typeface="Century Gothic"/>
            </a:rPr>
            <a:t>Protect consumer rights</a:t>
          </a:r>
          <a:endParaRPr lang="en-US" sz="1900" kern="1200" dirty="0">
            <a:solidFill>
              <a:srgbClr val="FFFFFF"/>
            </a:solidFill>
            <a:latin typeface="Century Gothic"/>
            <a:cs typeface="Century Gothic"/>
          </a:endParaRPr>
        </a:p>
      </dsp:txBody>
      <dsp:txXfrm>
        <a:off x="793155" y="2402228"/>
        <a:ext cx="3183586" cy="597796"/>
      </dsp:txXfrm>
    </dsp:sp>
    <dsp:sp modelId="{C1C513B8-E6B8-3A45-9092-0D09FA88811F}">
      <dsp:nvSpPr>
        <dsp:cNvPr id="0" name=""/>
        <dsp:cNvSpPr/>
      </dsp:nvSpPr>
      <dsp:spPr>
        <a:xfrm>
          <a:off x="405832" y="637401"/>
          <a:ext cx="368724" cy="28574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57465"/>
              </a:lnTo>
              <a:lnTo>
                <a:pt x="368724" y="2857465"/>
              </a:lnTo>
            </a:path>
          </a:pathLst>
        </a:custGeom>
        <a:noFill/>
        <a:ln w="38100" cap="flat" cmpd="sng" algn="ctr">
          <a:solidFill>
            <a:srgbClr val="AD0101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174CA1-7D24-3244-A624-E8173A877BBB}">
      <dsp:nvSpPr>
        <dsp:cNvPr id="0" name=""/>
        <dsp:cNvSpPr/>
      </dsp:nvSpPr>
      <dsp:spPr>
        <a:xfrm>
          <a:off x="774557" y="3177370"/>
          <a:ext cx="3220782" cy="634992"/>
        </a:xfrm>
        <a:prstGeom prst="roundRect">
          <a:avLst>
            <a:gd name="adj" fmla="val 10000"/>
          </a:avLst>
        </a:prstGeom>
        <a:solidFill>
          <a:schemeClr val="tx1">
            <a:alpha val="90000"/>
          </a:schemeClr>
        </a:solidFill>
        <a:ln w="381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FFFF"/>
              </a:solidFill>
              <a:latin typeface="Century Gothic"/>
              <a:cs typeface="Century Gothic"/>
            </a:rPr>
            <a:t>Increase social welfare  </a:t>
          </a:r>
          <a:endParaRPr lang="en-US" sz="1900" kern="1200" dirty="0">
            <a:solidFill>
              <a:srgbClr val="FFFFFF"/>
            </a:solidFill>
            <a:latin typeface="Century Gothic"/>
            <a:cs typeface="Century Gothic"/>
          </a:endParaRPr>
        </a:p>
      </dsp:txBody>
      <dsp:txXfrm>
        <a:off x="793155" y="3195968"/>
        <a:ext cx="3183586" cy="597796"/>
      </dsp:txXfrm>
    </dsp:sp>
    <dsp:sp modelId="{E36580B4-D013-2547-ACA7-BAE81CD1427A}">
      <dsp:nvSpPr>
        <dsp:cNvPr id="0" name=""/>
        <dsp:cNvSpPr/>
      </dsp:nvSpPr>
      <dsp:spPr>
        <a:xfrm>
          <a:off x="405832" y="637401"/>
          <a:ext cx="368724" cy="36512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51205"/>
              </a:lnTo>
              <a:lnTo>
                <a:pt x="368724" y="3651205"/>
              </a:lnTo>
            </a:path>
          </a:pathLst>
        </a:custGeom>
        <a:noFill/>
        <a:ln w="38100" cap="flat" cmpd="sng" algn="ctr">
          <a:solidFill>
            <a:srgbClr val="AD0101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CD445A-978B-1C4D-8D87-9171A16219BA}">
      <dsp:nvSpPr>
        <dsp:cNvPr id="0" name=""/>
        <dsp:cNvSpPr/>
      </dsp:nvSpPr>
      <dsp:spPr>
        <a:xfrm>
          <a:off x="774557" y="3971110"/>
          <a:ext cx="3220782" cy="634992"/>
        </a:xfrm>
        <a:prstGeom prst="roundRect">
          <a:avLst>
            <a:gd name="adj" fmla="val 10000"/>
          </a:avLst>
        </a:prstGeom>
        <a:solidFill>
          <a:schemeClr val="tx1">
            <a:alpha val="90000"/>
          </a:schemeClr>
        </a:solidFill>
        <a:ln w="381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FFFF"/>
              </a:solidFill>
              <a:latin typeface="Century Gothic"/>
              <a:cs typeface="Century Gothic"/>
            </a:rPr>
            <a:t>Facilitate problem solving process</a:t>
          </a:r>
          <a:endParaRPr lang="en-US" sz="2000" kern="1200" dirty="0">
            <a:solidFill>
              <a:srgbClr val="FFFFFF"/>
            </a:solidFill>
            <a:latin typeface="Century Gothic"/>
            <a:cs typeface="Century Gothic"/>
          </a:endParaRPr>
        </a:p>
      </dsp:txBody>
      <dsp:txXfrm>
        <a:off x="793155" y="3989708"/>
        <a:ext cx="3183586" cy="5977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31CF36-D71C-9C47-8B8A-B034A68C0E7C}">
      <dsp:nvSpPr>
        <dsp:cNvPr id="0" name=""/>
        <dsp:cNvSpPr/>
      </dsp:nvSpPr>
      <dsp:spPr>
        <a:xfrm>
          <a:off x="0" y="285930"/>
          <a:ext cx="3153444" cy="650175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accent4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>
              <a:latin typeface="Century Gothic"/>
              <a:cs typeface="Century Gothic"/>
            </a:rPr>
            <a:t>Cons</a:t>
          </a:r>
          <a:endParaRPr lang="en-US" sz="3600" kern="1200" dirty="0">
            <a:latin typeface="Century Gothic"/>
            <a:cs typeface="Century Gothic"/>
          </a:endParaRPr>
        </a:p>
      </dsp:txBody>
      <dsp:txXfrm>
        <a:off x="19043" y="304973"/>
        <a:ext cx="3115358" cy="612089"/>
      </dsp:txXfrm>
    </dsp:sp>
    <dsp:sp modelId="{20B8D444-DECA-1441-803B-6026E2F94C5A}">
      <dsp:nvSpPr>
        <dsp:cNvPr id="0" name=""/>
        <dsp:cNvSpPr/>
      </dsp:nvSpPr>
      <dsp:spPr>
        <a:xfrm>
          <a:off x="315344" y="936106"/>
          <a:ext cx="273556" cy="5310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1067"/>
              </a:lnTo>
              <a:lnTo>
                <a:pt x="273556" y="531067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EC95C2-0084-F74E-A4CD-EB2AF1F26200}">
      <dsp:nvSpPr>
        <dsp:cNvPr id="0" name=""/>
        <dsp:cNvSpPr/>
      </dsp:nvSpPr>
      <dsp:spPr>
        <a:xfrm>
          <a:off x="588900" y="1149129"/>
          <a:ext cx="3182381" cy="636088"/>
        </a:xfrm>
        <a:prstGeom prst="roundRect">
          <a:avLst>
            <a:gd name="adj" fmla="val 10000"/>
          </a:avLst>
        </a:prstGeom>
        <a:solidFill>
          <a:srgbClr val="000000"/>
        </a:solidFill>
        <a:ln w="38100" cap="flat" cmpd="sng" algn="ctr">
          <a:solidFill>
            <a:schemeClr val="accent2"/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FFFF"/>
              </a:solidFill>
              <a:latin typeface="Century Gothic"/>
              <a:cs typeface="Century Gothic"/>
            </a:rPr>
            <a:t>Difficult to reach a transparent process</a:t>
          </a:r>
          <a:endParaRPr lang="en-US" sz="2000" kern="1200" dirty="0">
            <a:solidFill>
              <a:srgbClr val="FFFFFF"/>
            </a:solidFill>
            <a:latin typeface="Century Gothic"/>
            <a:cs typeface="Century Gothic"/>
          </a:endParaRPr>
        </a:p>
      </dsp:txBody>
      <dsp:txXfrm>
        <a:off x="607530" y="1167759"/>
        <a:ext cx="3145121" cy="598828"/>
      </dsp:txXfrm>
    </dsp:sp>
    <dsp:sp modelId="{711EFD32-DC19-CE4E-B553-6CE34EA8850C}">
      <dsp:nvSpPr>
        <dsp:cNvPr id="0" name=""/>
        <dsp:cNvSpPr/>
      </dsp:nvSpPr>
      <dsp:spPr>
        <a:xfrm>
          <a:off x="315344" y="936106"/>
          <a:ext cx="273556" cy="13556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55616"/>
              </a:lnTo>
              <a:lnTo>
                <a:pt x="273556" y="1355616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6BE3C2-BEF7-A444-919D-52D484E18504}">
      <dsp:nvSpPr>
        <dsp:cNvPr id="0" name=""/>
        <dsp:cNvSpPr/>
      </dsp:nvSpPr>
      <dsp:spPr>
        <a:xfrm>
          <a:off x="588900" y="1973673"/>
          <a:ext cx="3182381" cy="636099"/>
        </a:xfrm>
        <a:prstGeom prst="roundRect">
          <a:avLst>
            <a:gd name="adj" fmla="val 10000"/>
          </a:avLst>
        </a:prstGeom>
        <a:solidFill>
          <a:srgbClr val="000000"/>
        </a:solidFill>
        <a:ln w="38100" cap="flat" cmpd="sng" algn="ctr">
          <a:solidFill>
            <a:schemeClr val="accent2"/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FFFFFF"/>
              </a:solidFill>
              <a:latin typeface="Century Gothic"/>
              <a:cs typeface="Century Gothic"/>
            </a:rPr>
            <a:t>Unfairly omit some regulations</a:t>
          </a:r>
          <a:endParaRPr lang="en-US" sz="2000" kern="1200" dirty="0">
            <a:solidFill>
              <a:srgbClr val="FFFFFF"/>
            </a:solidFill>
            <a:latin typeface="Century Gothic"/>
            <a:cs typeface="Century Gothic"/>
          </a:endParaRPr>
        </a:p>
      </dsp:txBody>
      <dsp:txXfrm>
        <a:off x="607531" y="1992304"/>
        <a:ext cx="3145119" cy="598837"/>
      </dsp:txXfrm>
    </dsp:sp>
    <dsp:sp modelId="{F715E9E9-0345-7241-9C56-248B03FEC3D7}">
      <dsp:nvSpPr>
        <dsp:cNvPr id="0" name=""/>
        <dsp:cNvSpPr/>
      </dsp:nvSpPr>
      <dsp:spPr>
        <a:xfrm>
          <a:off x="315344" y="936106"/>
          <a:ext cx="273556" cy="2105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05956"/>
              </a:lnTo>
              <a:lnTo>
                <a:pt x="273556" y="2105956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AED616-6835-A740-98E5-96610B131C7C}">
      <dsp:nvSpPr>
        <dsp:cNvPr id="0" name=""/>
        <dsp:cNvSpPr/>
      </dsp:nvSpPr>
      <dsp:spPr>
        <a:xfrm>
          <a:off x="588900" y="2729492"/>
          <a:ext cx="3182381" cy="625140"/>
        </a:xfrm>
        <a:prstGeom prst="roundRect">
          <a:avLst>
            <a:gd name="adj" fmla="val 10000"/>
          </a:avLst>
        </a:prstGeom>
        <a:solidFill>
          <a:srgbClr val="000000"/>
        </a:solidFill>
        <a:ln w="38100" cap="flat" cmpd="sng" algn="ctr">
          <a:solidFill>
            <a:schemeClr val="accent2"/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>
              <a:solidFill>
                <a:srgbClr val="FFFFFF"/>
              </a:solidFill>
              <a:latin typeface="Century Gothic"/>
              <a:cs typeface="Century Gothic"/>
            </a:rPr>
            <a:t>Discourage free speech</a:t>
          </a:r>
          <a:endParaRPr lang="en-US" sz="2000" kern="1200">
            <a:solidFill>
              <a:srgbClr val="FFFFFF"/>
            </a:solidFill>
            <a:latin typeface="Century Gothic"/>
            <a:cs typeface="Century Gothic"/>
          </a:endParaRPr>
        </a:p>
      </dsp:txBody>
      <dsp:txXfrm>
        <a:off x="607210" y="2747802"/>
        <a:ext cx="3145761" cy="5885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F16769-6226-7840-8D86-378299C90EC6}">
      <dsp:nvSpPr>
        <dsp:cNvPr id="0" name=""/>
        <dsp:cNvSpPr/>
      </dsp:nvSpPr>
      <dsp:spPr>
        <a:xfrm>
          <a:off x="69635" y="0"/>
          <a:ext cx="3674798" cy="4406900"/>
        </a:xfrm>
        <a:prstGeom prst="roundRect">
          <a:avLst>
            <a:gd name="adj" fmla="val 10000"/>
          </a:avLst>
        </a:prstGeom>
        <a:solidFill>
          <a:srgbClr val="000000"/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100" b="1" kern="1200" dirty="0" smtClean="0">
              <a:solidFill>
                <a:srgbClr val="FFFFFF"/>
              </a:solidFill>
              <a:latin typeface="Century Gothic"/>
              <a:cs typeface="Century Gothic"/>
            </a:rPr>
            <a:t>Digital</a:t>
          </a:r>
          <a:endParaRPr lang="en-US" sz="6100" b="1" kern="1200" dirty="0">
            <a:solidFill>
              <a:srgbClr val="FFFFFF"/>
            </a:solidFill>
            <a:latin typeface="Century Gothic"/>
            <a:cs typeface="Century Gothic"/>
          </a:endParaRPr>
        </a:p>
      </dsp:txBody>
      <dsp:txXfrm>
        <a:off x="69635" y="0"/>
        <a:ext cx="3674798" cy="1322070"/>
      </dsp:txXfrm>
    </dsp:sp>
    <dsp:sp modelId="{E34B9838-AA02-1044-A0CB-29215961F4A9}">
      <dsp:nvSpPr>
        <dsp:cNvPr id="0" name=""/>
        <dsp:cNvSpPr/>
      </dsp:nvSpPr>
      <dsp:spPr>
        <a:xfrm>
          <a:off x="371300" y="1322903"/>
          <a:ext cx="2939839" cy="5098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Century Gothic"/>
              <a:cs typeface="Century Gothic"/>
            </a:rPr>
            <a:t>Implemented: 2014</a:t>
          </a:r>
          <a:endParaRPr lang="en-US" sz="2000" kern="1200" dirty="0">
            <a:latin typeface="Century Gothic"/>
            <a:cs typeface="Century Gothic"/>
          </a:endParaRPr>
        </a:p>
      </dsp:txBody>
      <dsp:txXfrm>
        <a:off x="386232" y="1337835"/>
        <a:ext cx="2909975" cy="479952"/>
      </dsp:txXfrm>
    </dsp:sp>
    <dsp:sp modelId="{5F7116B5-1490-BB40-9BE9-7A79199EAB34}">
      <dsp:nvSpPr>
        <dsp:cNvPr id="0" name=""/>
        <dsp:cNvSpPr/>
      </dsp:nvSpPr>
      <dsp:spPr>
        <a:xfrm>
          <a:off x="371300" y="1911153"/>
          <a:ext cx="2939839" cy="5098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Century Gothic"/>
              <a:cs typeface="Century Gothic"/>
            </a:rPr>
            <a:t>36 Channels</a:t>
          </a:r>
          <a:endParaRPr lang="en-US" sz="2000" kern="1200" dirty="0">
            <a:latin typeface="Century Gothic"/>
            <a:cs typeface="Century Gothic"/>
          </a:endParaRPr>
        </a:p>
      </dsp:txBody>
      <dsp:txXfrm>
        <a:off x="386232" y="1926085"/>
        <a:ext cx="2909975" cy="479952"/>
      </dsp:txXfrm>
    </dsp:sp>
    <dsp:sp modelId="{B11A2C64-E3A1-6B4B-89D2-5A9A1B851EAA}">
      <dsp:nvSpPr>
        <dsp:cNvPr id="0" name=""/>
        <dsp:cNvSpPr/>
      </dsp:nvSpPr>
      <dsp:spPr>
        <a:xfrm>
          <a:off x="371300" y="2520281"/>
          <a:ext cx="2939839" cy="5098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Century Gothic"/>
              <a:cs typeface="Century Gothic"/>
            </a:rPr>
            <a:t>High Definition &amp;      </a:t>
          </a:r>
        </a:p>
        <a:p>
          <a:pPr lvl="0" algn="ctr" defTabSz="7112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latin typeface="Century Gothic"/>
              <a:cs typeface="Century Gothic"/>
            </a:rPr>
            <a:t>Standard Definition</a:t>
          </a:r>
          <a:endParaRPr lang="en-US" sz="1600" kern="1200" dirty="0">
            <a:latin typeface="Century Gothic"/>
            <a:cs typeface="Century Gothic"/>
          </a:endParaRPr>
        </a:p>
      </dsp:txBody>
      <dsp:txXfrm>
        <a:off x="386232" y="2535213"/>
        <a:ext cx="2909975" cy="479952"/>
      </dsp:txXfrm>
    </dsp:sp>
    <dsp:sp modelId="{35234F18-ECED-F041-9039-C67E3B0A189C}">
      <dsp:nvSpPr>
        <dsp:cNvPr id="0" name=""/>
        <dsp:cNvSpPr/>
      </dsp:nvSpPr>
      <dsp:spPr>
        <a:xfrm>
          <a:off x="371300" y="3087654"/>
          <a:ext cx="2939839" cy="5098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Century Gothic"/>
              <a:cs typeface="Century Gothic"/>
            </a:rPr>
            <a:t>Cover all area in 4 years</a:t>
          </a:r>
          <a:endParaRPr lang="en-US" sz="1800" kern="1200" dirty="0">
            <a:latin typeface="Century Gothic"/>
            <a:cs typeface="Century Gothic"/>
          </a:endParaRPr>
        </a:p>
      </dsp:txBody>
      <dsp:txXfrm>
        <a:off x="386232" y="3102586"/>
        <a:ext cx="2909975" cy="479952"/>
      </dsp:txXfrm>
    </dsp:sp>
    <dsp:sp modelId="{691193A4-1C63-A44E-B01E-D104F45AE668}">
      <dsp:nvSpPr>
        <dsp:cNvPr id="0" name=""/>
        <dsp:cNvSpPr/>
      </dsp:nvSpPr>
      <dsp:spPr>
        <a:xfrm>
          <a:off x="371300" y="3675904"/>
          <a:ext cx="2939839" cy="5098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Century Gothic"/>
              <a:cs typeface="Century Gothic"/>
            </a:rPr>
            <a:t>More interaction</a:t>
          </a:r>
          <a:endParaRPr lang="en-US" sz="2000" kern="1200" dirty="0">
            <a:latin typeface="Century Gothic"/>
            <a:cs typeface="Century Gothic"/>
          </a:endParaRPr>
        </a:p>
      </dsp:txBody>
      <dsp:txXfrm>
        <a:off x="386232" y="3690836"/>
        <a:ext cx="2909975" cy="479952"/>
      </dsp:txXfrm>
    </dsp:sp>
    <dsp:sp modelId="{3F2C4627-661D-DA48-98E7-841A0353D9A5}">
      <dsp:nvSpPr>
        <dsp:cNvPr id="0" name=""/>
        <dsp:cNvSpPr/>
      </dsp:nvSpPr>
      <dsp:spPr>
        <a:xfrm>
          <a:off x="3958049" y="0"/>
          <a:ext cx="3674798" cy="4406900"/>
        </a:xfrm>
        <a:prstGeom prst="roundRect">
          <a:avLst>
            <a:gd name="adj" fmla="val 10000"/>
          </a:avLst>
        </a:prstGeom>
        <a:solidFill>
          <a:schemeClr val="tx1"/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100" b="1" kern="1200" dirty="0" smtClean="0">
              <a:solidFill>
                <a:srgbClr val="FFFFFF"/>
              </a:solidFill>
              <a:latin typeface="Century Gothic"/>
              <a:cs typeface="Century Gothic"/>
            </a:rPr>
            <a:t>Analog</a:t>
          </a:r>
          <a:endParaRPr lang="en-US" sz="6100" b="1" kern="1200" dirty="0">
            <a:solidFill>
              <a:srgbClr val="FFFFFF"/>
            </a:solidFill>
            <a:latin typeface="Century Gothic"/>
            <a:cs typeface="Century Gothic"/>
          </a:endParaRPr>
        </a:p>
      </dsp:txBody>
      <dsp:txXfrm>
        <a:off x="3958049" y="0"/>
        <a:ext cx="3674798" cy="1322070"/>
      </dsp:txXfrm>
    </dsp:sp>
    <dsp:sp modelId="{D481F0AF-15F7-5A4A-B254-8DD54035B487}">
      <dsp:nvSpPr>
        <dsp:cNvPr id="0" name=""/>
        <dsp:cNvSpPr/>
      </dsp:nvSpPr>
      <dsp:spPr>
        <a:xfrm>
          <a:off x="4321708" y="1322177"/>
          <a:ext cx="2939839" cy="6419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latin typeface="Century Gothic"/>
              <a:cs typeface="Century Gothic"/>
            </a:rPr>
            <a:t>Implemented: 1955</a:t>
          </a:r>
          <a:endParaRPr lang="en-US" sz="1900" kern="1200" dirty="0">
            <a:latin typeface="Century Gothic"/>
            <a:cs typeface="Century Gothic"/>
          </a:endParaRPr>
        </a:p>
      </dsp:txBody>
      <dsp:txXfrm>
        <a:off x="4340511" y="1340980"/>
        <a:ext cx="2902233" cy="604385"/>
      </dsp:txXfrm>
    </dsp:sp>
    <dsp:sp modelId="{55C972A2-91DC-2947-BACF-41262C36A7C0}">
      <dsp:nvSpPr>
        <dsp:cNvPr id="0" name=""/>
        <dsp:cNvSpPr/>
      </dsp:nvSpPr>
      <dsp:spPr>
        <a:xfrm>
          <a:off x="4321708" y="2062937"/>
          <a:ext cx="2939839" cy="6419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latin typeface="Century Gothic"/>
              <a:cs typeface="Century Gothic"/>
            </a:rPr>
            <a:t>Free TV: 6 Channels</a:t>
          </a:r>
          <a:endParaRPr lang="en-US" sz="1900" kern="1200" dirty="0">
            <a:latin typeface="Century Gothic"/>
            <a:cs typeface="Century Gothic"/>
          </a:endParaRPr>
        </a:p>
      </dsp:txBody>
      <dsp:txXfrm>
        <a:off x="4340511" y="2081740"/>
        <a:ext cx="2902233" cy="604385"/>
      </dsp:txXfrm>
    </dsp:sp>
    <dsp:sp modelId="{01E430EA-A188-7C4F-8226-D279FC94AA09}">
      <dsp:nvSpPr>
        <dsp:cNvPr id="0" name=""/>
        <dsp:cNvSpPr/>
      </dsp:nvSpPr>
      <dsp:spPr>
        <a:xfrm>
          <a:off x="4321708" y="2803696"/>
          <a:ext cx="2939839" cy="6419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latin typeface="Century Gothic"/>
              <a:cs typeface="Century Gothic"/>
            </a:rPr>
            <a:t>Low Resolution</a:t>
          </a:r>
          <a:endParaRPr lang="en-US" sz="1900" kern="1200" dirty="0">
            <a:latin typeface="Century Gothic"/>
            <a:cs typeface="Century Gothic"/>
          </a:endParaRPr>
        </a:p>
      </dsp:txBody>
      <dsp:txXfrm>
        <a:off x="4340511" y="2822499"/>
        <a:ext cx="2902233" cy="604385"/>
      </dsp:txXfrm>
    </dsp:sp>
    <dsp:sp modelId="{8418E295-670C-C343-BA1C-498220C81A00}">
      <dsp:nvSpPr>
        <dsp:cNvPr id="0" name=""/>
        <dsp:cNvSpPr/>
      </dsp:nvSpPr>
      <dsp:spPr>
        <a:xfrm>
          <a:off x="4321708" y="3544455"/>
          <a:ext cx="2939839" cy="6419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latin typeface="Century Gothic"/>
              <a:cs typeface="Century Gothic"/>
            </a:rPr>
            <a:t>Stop broadcasting: 2015-2020</a:t>
          </a:r>
          <a:endParaRPr lang="en-US" sz="1900" kern="1200" dirty="0">
            <a:latin typeface="Century Gothic"/>
            <a:cs typeface="Century Gothic"/>
          </a:endParaRPr>
        </a:p>
      </dsp:txBody>
      <dsp:txXfrm>
        <a:off x="4340511" y="3563258"/>
        <a:ext cx="2902233" cy="60438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F03C64-95B3-41FB-988B-BF554F482DAB}">
      <dsp:nvSpPr>
        <dsp:cNvPr id="0" name=""/>
        <dsp:cNvSpPr/>
      </dsp:nvSpPr>
      <dsp:spPr>
        <a:xfrm>
          <a:off x="0" y="180021"/>
          <a:ext cx="7739270" cy="723592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Century Gothic"/>
              <a:cs typeface="Century Gothic"/>
            </a:rPr>
            <a:t>Risk increased when the provider is                         also a broadcaster.</a:t>
          </a:r>
          <a:endParaRPr lang="en-US" sz="2400" kern="1200" dirty="0">
            <a:latin typeface="Century Gothic"/>
            <a:cs typeface="Century Gothic"/>
          </a:endParaRPr>
        </a:p>
      </dsp:txBody>
      <dsp:txXfrm>
        <a:off x="35323" y="215344"/>
        <a:ext cx="7668624" cy="652946"/>
      </dsp:txXfrm>
    </dsp:sp>
    <dsp:sp modelId="{2CF42BB5-66F3-41A3-B0B3-7357AF20F0C5}">
      <dsp:nvSpPr>
        <dsp:cNvPr id="0" name=""/>
        <dsp:cNvSpPr/>
      </dsp:nvSpPr>
      <dsp:spPr>
        <a:xfrm>
          <a:off x="0" y="1040214"/>
          <a:ext cx="7739270" cy="723592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Century Gothic"/>
              <a:cs typeface="Century Gothic"/>
            </a:rPr>
            <a:t>The scale of investment is a significant            barrier to entry</a:t>
          </a:r>
          <a:endParaRPr lang="en-US" sz="2400" kern="1200" dirty="0">
            <a:latin typeface="Century Gothic"/>
            <a:cs typeface="Century Gothic"/>
          </a:endParaRPr>
        </a:p>
      </dsp:txBody>
      <dsp:txXfrm>
        <a:off x="35323" y="1075537"/>
        <a:ext cx="7668624" cy="652946"/>
      </dsp:txXfrm>
    </dsp:sp>
    <dsp:sp modelId="{B2BFF7FB-33D6-4544-B42C-59A70E13449D}">
      <dsp:nvSpPr>
        <dsp:cNvPr id="0" name=""/>
        <dsp:cNvSpPr/>
      </dsp:nvSpPr>
      <dsp:spPr>
        <a:xfrm>
          <a:off x="0" y="1948127"/>
          <a:ext cx="7739270" cy="723592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Century Gothic"/>
              <a:cs typeface="Century Gothic"/>
            </a:rPr>
            <a:t>When the spectrum is controlled by “one or a cartel of  broadcasters”</a:t>
          </a:r>
          <a:endParaRPr lang="en-US" sz="2400" kern="1200" dirty="0">
            <a:latin typeface="Century Gothic"/>
            <a:cs typeface="Century Gothic"/>
          </a:endParaRPr>
        </a:p>
      </dsp:txBody>
      <dsp:txXfrm>
        <a:off x="35323" y="1983450"/>
        <a:ext cx="7668624" cy="65294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F7F43B-9C8F-AA49-9178-246061776DF9}">
      <dsp:nvSpPr>
        <dsp:cNvPr id="0" name=""/>
        <dsp:cNvSpPr/>
      </dsp:nvSpPr>
      <dsp:spPr>
        <a:xfrm rot="5400000">
          <a:off x="3650404" y="-1349448"/>
          <a:ext cx="1119069" cy="3959449"/>
        </a:xfrm>
        <a:prstGeom prst="round2SameRect">
          <a:avLst/>
        </a:prstGeom>
        <a:solidFill>
          <a:schemeClr val="tx1">
            <a:alpha val="90000"/>
          </a:schemeClr>
        </a:solidFill>
        <a:ln w="222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>
              <a:solidFill>
                <a:schemeClr val="bg1"/>
              </a:solidFill>
              <a:latin typeface="Century Gothic"/>
              <a:cs typeface="Century Gothic"/>
            </a:rPr>
            <a:t>market participants are capable of developing substantial market power</a:t>
          </a:r>
          <a:endParaRPr lang="en-US" sz="2000" kern="1200" dirty="0">
            <a:solidFill>
              <a:schemeClr val="bg1"/>
            </a:solidFill>
          </a:endParaRPr>
        </a:p>
      </dsp:txBody>
      <dsp:txXfrm rot="-5400000">
        <a:off x="2230214" y="125370"/>
        <a:ext cx="3904821" cy="1009813"/>
      </dsp:txXfrm>
    </dsp:sp>
    <dsp:sp modelId="{FCB09913-3614-9341-9266-0F8E0DF7B7B8}">
      <dsp:nvSpPr>
        <dsp:cNvPr id="0" name=""/>
        <dsp:cNvSpPr/>
      </dsp:nvSpPr>
      <dsp:spPr>
        <a:xfrm>
          <a:off x="0" y="1193"/>
          <a:ext cx="2227190" cy="12229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Century Gothic"/>
              <a:cs typeface="Century Gothic"/>
            </a:rPr>
            <a:t>ANSWER: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Century Gothic"/>
              <a:cs typeface="Century Gothic"/>
            </a:rPr>
            <a:t>It’s depend</a:t>
          </a:r>
          <a:endParaRPr lang="en-US" sz="2400" kern="1200" dirty="0"/>
        </a:p>
      </dsp:txBody>
      <dsp:txXfrm>
        <a:off x="59699" y="60892"/>
        <a:ext cx="2107792" cy="110354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64E785-965F-4751-A2F8-CAC74ECF8B53}">
      <dsp:nvSpPr>
        <dsp:cNvPr id="0" name=""/>
        <dsp:cNvSpPr/>
      </dsp:nvSpPr>
      <dsp:spPr>
        <a:xfrm>
          <a:off x="1" y="0"/>
          <a:ext cx="7992884" cy="2586202"/>
        </a:xfrm>
        <a:prstGeom prst="rightArrow">
          <a:avLst/>
        </a:prstGeom>
        <a:solidFill>
          <a:schemeClr val="accent5">
            <a:lumMod val="60000"/>
            <a:lumOff val="40000"/>
            <a:alpha val="9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6430E2-8436-4F65-9453-89621E594743}">
      <dsp:nvSpPr>
        <dsp:cNvPr id="0" name=""/>
        <dsp:cNvSpPr/>
      </dsp:nvSpPr>
      <dsp:spPr>
        <a:xfrm>
          <a:off x="4534" y="616271"/>
          <a:ext cx="2285964" cy="135365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Century Gothic"/>
              <a:cs typeface="Century Gothic"/>
            </a:rPr>
            <a:t>Control of the essential facility by a monopolist</a:t>
          </a:r>
        </a:p>
      </dsp:txBody>
      <dsp:txXfrm>
        <a:off x="70614" y="682351"/>
        <a:ext cx="2153804" cy="1221499"/>
      </dsp:txXfrm>
    </dsp:sp>
    <dsp:sp modelId="{1F9E57BA-D2E1-4D08-B3EB-417DBA3FBDE6}">
      <dsp:nvSpPr>
        <dsp:cNvPr id="0" name=""/>
        <dsp:cNvSpPr/>
      </dsp:nvSpPr>
      <dsp:spPr>
        <a:xfrm>
          <a:off x="2404796" y="556421"/>
          <a:ext cx="2513723" cy="1416483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kern="1200" dirty="0" smtClean="0">
            <a:latin typeface="Century Gothic"/>
            <a:cs typeface="Century Gothic"/>
          </a:endParaRP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kern="1200" dirty="0" smtClean="0">
            <a:latin typeface="Century Gothic"/>
            <a:cs typeface="Century Gothic"/>
          </a:endParaRP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Century Gothic"/>
              <a:cs typeface="Century Gothic"/>
            </a:rPr>
            <a:t>The feasibility of providing the facility </a:t>
          </a:r>
          <a:r>
            <a:rPr lang="th-TH" sz="2000" kern="1200" dirty="0" smtClean="0">
              <a:latin typeface="Century Gothic"/>
              <a:cs typeface="Century Gothic"/>
            </a:rPr>
            <a:t>but</a:t>
          </a:r>
          <a:r>
            <a:rPr lang="en-US" sz="2000" kern="1200" dirty="0" smtClean="0">
              <a:latin typeface="Century Gothic"/>
              <a:cs typeface="Century Gothic"/>
            </a:rPr>
            <a:t> denial of the use of to a competitor </a:t>
          </a: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 smtClean="0">
            <a:latin typeface="Century Gothic"/>
            <a:cs typeface="Century Gothic"/>
          </a:endParaRP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>
            <a:latin typeface="Century Gothic"/>
            <a:cs typeface="Century Gothic"/>
          </a:endParaRPr>
        </a:p>
      </dsp:txBody>
      <dsp:txXfrm>
        <a:off x="2473943" y="625568"/>
        <a:ext cx="2375429" cy="1278189"/>
      </dsp:txXfrm>
    </dsp:sp>
    <dsp:sp modelId="{B718D8A9-0280-4FCA-92BC-5EF3712B959E}">
      <dsp:nvSpPr>
        <dsp:cNvPr id="0" name=""/>
        <dsp:cNvSpPr/>
      </dsp:nvSpPr>
      <dsp:spPr>
        <a:xfrm>
          <a:off x="5032818" y="616271"/>
          <a:ext cx="2955534" cy="135365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Century Gothic"/>
              <a:cs typeface="Century Gothic"/>
            </a:rPr>
            <a:t>Inability to practically or reasonably duplicate the essential facility</a:t>
          </a:r>
        </a:p>
      </dsp:txBody>
      <dsp:txXfrm>
        <a:off x="5098898" y="682351"/>
        <a:ext cx="2823374" cy="12214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0E6B54-B6FB-4466-B80E-2C5C206FECBD}" type="datetimeFigureOut">
              <a:rPr lang="th-TH" smtClean="0"/>
              <a:t>12/10/14 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8867C4-1D25-446F-8F2E-23AA5E46F4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3283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Relationship Id="rId3" Type="http://schemas.openxmlformats.org/officeDocument/2006/relationships/hyperlink" Target="http://www.nbtc.go.th/wps/wcm/connect/e2c1df0041ea4f679dbafdf12fb8864f/convergence+ITU+Dr.+Suthiphon+final.pdf?MOD=AJPERES&amp;CACHEID=e2c1df0041ea4f679dbafdf12fb8864f" TargetMode="Externa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Relationship Id="rId3" Type="http://schemas.openxmlformats.org/officeDocument/2006/relationships/hyperlink" Target="http://m.bangkokpost.com/business/398018" TargetMode="Externa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ngkokpost.com/business/telecom/438882/nbtc-proposes-overhaul" TargetMode="External"/><Relationship Id="rId4" Type="http://schemas.openxmlformats.org/officeDocument/2006/relationships/hyperlink" Target="http://www.crtc.gc.ca/eng/publications/reports/dunbarleblanc.htm" TargetMode="External"/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NBTC is controlling over</a:t>
            </a:r>
            <a:r>
              <a:rPr lang="en-US" baseline="0" dirty="0" smtClean="0"/>
              <a:t> telecommunication and television broadcasting in Thailand. </a:t>
            </a:r>
          </a:p>
          <a:p>
            <a:r>
              <a:rPr lang="en-US" baseline="0" dirty="0" err="1" smtClean="0"/>
              <a:t>www.NBTC.go.th</a:t>
            </a:r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8867C4-1D25-446F-8F2E-23AA5E46F478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38404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http://www.itu.int/ITU-D/asp/CMS/Events/2013/RR-ITP-2013/S1_NBTC.pdf</a:t>
            </a:r>
          </a:p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http://www.nbtc.go.th/wps/wcm/connect/e2c1df0041ea4f679dbafdf12fb8864f/convergence+ITU+Dr.+Suthiphon+final.pdf?MOD=AJPERES&amp;CACHEID=e2c1df0041ea4f679dbafdf12fb8864f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8867C4-1D25-446F-8F2E-23AA5E46F478}" type="slidenum">
              <a:rPr lang="th-TH" smtClean="0"/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736105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http://bcp.nbtc.go.th/knowledge/list/106</a:t>
            </a:r>
          </a:p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http://m.bangkokpost.com/business/398018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8867C4-1D25-446F-8F2E-23AA5E46F478}" type="slidenum">
              <a:rPr lang="th-TH" smtClean="0"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02989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http://www.bangkokpost.com/business/telecom/438882/nbtc-proposes-overhaul</a:t>
            </a:r>
          </a:p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http://www.thewrap.com/media/column-post/fcc-hears-pros-cons-its-latest-attempt-ban-media-cross-ownership-36000/</a:t>
            </a:r>
          </a:p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/>
              </a:rPr>
              <a:t>http://www.crtc.gc.ca/eng/publications/reports/dunbarleblanc.htm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8867C4-1D25-446F-8F2E-23AA5E46F478}" type="slidenum">
              <a:rPr lang="th-TH" smtClean="0"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61752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https://www.blognone.com/node/51996</a:t>
            </a:r>
            <a:endParaRPr lang="th-TH" dirty="0" smtClean="0"/>
          </a:p>
          <a:p>
            <a:r>
              <a:rPr lang="th-TH" dirty="0" smtClean="0"/>
              <a:t>http://th.wikipedia.org/wiki/โทรทัศน์ระบบดิจิทัลในประเทศไทย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8867C4-1D25-446F-8F2E-23AA5E46F478}" type="slidenum">
              <a:rPr lang="th-TH" smtClean="0"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95800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</a:t>
            </a:r>
            <a:r>
              <a:rPr lang="en-US" dirty="0" err="1" smtClean="0"/>
              <a:t>hilight.kapook.com</a:t>
            </a:r>
            <a:r>
              <a:rPr lang="en-US" dirty="0" smtClean="0"/>
              <a:t>/view/95916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http://</a:t>
            </a:r>
            <a:r>
              <a:rPr lang="en-US" dirty="0" err="1" smtClean="0"/>
              <a:t>nbtcpolicywatch.org</a:t>
            </a:r>
            <a:r>
              <a:rPr lang="en-US" dirty="0" smtClean="0"/>
              <a:t>/download/Past_Present_Future_Thai_TV_Digital_1.pdf</a:t>
            </a:r>
            <a:endParaRPr lang="th-TH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https://</a:t>
            </a:r>
            <a:r>
              <a:rPr lang="en-US" dirty="0" err="1" smtClean="0"/>
              <a:t>www.blognone.com</a:t>
            </a:r>
            <a:r>
              <a:rPr lang="en-US" dirty="0" smtClean="0"/>
              <a:t>/node/51996</a:t>
            </a:r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8867C4-1D25-446F-8F2E-23AA5E46F478}" type="slidenum">
              <a:rPr lang="th-TH" smtClean="0"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53475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http://</a:t>
            </a:r>
            <a:r>
              <a:rPr lang="en-US" dirty="0" err="1" smtClean="0"/>
              <a:t>www.manager.co.th</a:t>
            </a:r>
            <a:r>
              <a:rPr lang="en-US" dirty="0" smtClean="0"/>
              <a:t>/</a:t>
            </a:r>
            <a:r>
              <a:rPr lang="en-US" dirty="0" err="1" smtClean="0"/>
              <a:t>Cyberbiz</a:t>
            </a:r>
            <a:r>
              <a:rPr lang="en-US" dirty="0" smtClean="0"/>
              <a:t>/</a:t>
            </a:r>
            <a:r>
              <a:rPr lang="en-US" dirty="0" err="1" smtClean="0"/>
              <a:t>ViewNews.aspx?NewsID</a:t>
            </a:r>
            <a:r>
              <a:rPr lang="en-US" dirty="0" smtClean="0"/>
              <a:t>=9560000159130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8867C4-1D25-446F-8F2E-23AA5E46F478}" type="slidenum">
              <a:rPr lang="th-TH" smtClean="0"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545414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th-TH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BEC</a:t>
            </a:r>
            <a:r>
              <a:rPr lang="th-TH" dirty="0" smtClean="0"/>
              <a:t> </a:t>
            </a:r>
            <a:r>
              <a:rPr lang="th-TH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กองทัพบก</a:t>
            </a:r>
            <a:r>
              <a:rPr lang="th-TH" dirty="0" smtClean="0"/>
              <a:t> </a:t>
            </a:r>
            <a:r>
              <a:rPr lang="th-TH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กรุงเทพโทรทัศน์และวิทยุ</a:t>
            </a:r>
            <a:r>
              <a:rPr lang="th-TH" dirty="0" smtClean="0"/>
              <a:t> </a:t>
            </a:r>
            <a:r>
              <a:rPr lang="th-TH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อสมท</a:t>
            </a:r>
            <a:r>
              <a:rPr lang="th-TH" dirty="0" smtClean="0"/>
              <a:t> </a:t>
            </a:r>
            <a:r>
              <a:rPr lang="th-TH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กรมประชาสัมพัน</a:t>
            </a:r>
            <a:r>
              <a:rPr lang="th-TH" dirty="0" smtClean="0"/>
              <a:t> </a:t>
            </a:r>
            <a:r>
              <a:rPr lang="th-TH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ไทยพีบีเอส</a:t>
            </a:r>
            <a:r>
              <a:rPr lang="th-TH" dirty="0" smtClean="0"/>
              <a:t> </a:t>
            </a:r>
            <a:r>
              <a:rPr lang="en-US" dirty="0" smtClean="0"/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8867C4-1D25-446F-8F2E-23AA5E46F478}" type="slidenum">
              <a:rPr lang="th-TH" smtClean="0"/>
              <a:t>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95800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</a:t>
            </a:r>
            <a:r>
              <a:rPr lang="en-US" dirty="0" err="1" smtClean="0"/>
              <a:t>digital.nbtc.go.th</a:t>
            </a:r>
            <a:r>
              <a:rPr lang="en-US" dirty="0" smtClean="0"/>
              <a:t>/article_detail12.php</a:t>
            </a:r>
            <a:br>
              <a:rPr lang="en-US" dirty="0" smtClean="0"/>
            </a:br>
            <a:r>
              <a:rPr lang="en-US" dirty="0" smtClean="0"/>
              <a:t>http://</a:t>
            </a:r>
            <a:r>
              <a:rPr lang="en-US" dirty="0" err="1" smtClean="0"/>
              <a:t>digital.nbtc.go.th</a:t>
            </a:r>
            <a:r>
              <a:rPr lang="en-US" dirty="0" smtClean="0"/>
              <a:t>/</a:t>
            </a:r>
            <a:r>
              <a:rPr lang="en-US" dirty="0" err="1" smtClean="0"/>
              <a:t>dood</a:t>
            </a:r>
            <a:r>
              <a:rPr lang="en-US" dirty="0" smtClean="0"/>
              <a:t>-land/</a:t>
            </a:r>
            <a:r>
              <a:rPr lang="en-US" smtClean="0"/>
              <a:t>index.html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8867C4-1D25-446F-8F2E-23AA5E46F478}" type="slidenum">
              <a:rPr lang="th-TH" smtClean="0"/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070791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</a:t>
            </a:r>
            <a:r>
              <a:rPr lang="en-US" dirty="0" err="1" smtClean="0"/>
              <a:t>tv.mthai.com</a:t>
            </a:r>
            <a:r>
              <a:rPr lang="en-US" dirty="0" smtClean="0"/>
              <a:t>/digital-</a:t>
            </a:r>
            <a:r>
              <a:rPr lang="en-US" dirty="0" err="1" smtClean="0"/>
              <a:t>tv</a:t>
            </a:r>
            <a:r>
              <a:rPr lang="en-US" dirty="0" smtClean="0"/>
              <a:t>/configuration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8867C4-1D25-446F-8F2E-23AA5E46F478}" type="slidenum">
              <a:rPr lang="th-TH" smtClean="0"/>
              <a:t>11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60005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D7EA5BF-D0E9-436C-B8B6-0E8C14B4B75F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51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http://</a:t>
            </a:r>
            <a:r>
              <a:rPr lang="en-US" altLang="en-US" dirty="0" err="1" smtClean="0"/>
              <a:t>news.bbc.co.uk</a:t>
            </a:r>
            <a:r>
              <a:rPr lang="en-US" altLang="en-US" dirty="0" smtClean="0"/>
              <a:t>/hi/</a:t>
            </a:r>
            <a:r>
              <a:rPr lang="en-US" altLang="en-US" dirty="0" err="1" smtClean="0"/>
              <a:t>english</a:t>
            </a:r>
            <a:r>
              <a:rPr lang="en-US" altLang="en-US" dirty="0" smtClean="0"/>
              <a:t>/static/</a:t>
            </a:r>
            <a:r>
              <a:rPr lang="en-US" altLang="en-US" dirty="0" err="1" smtClean="0"/>
              <a:t>bbc_funding_review</a:t>
            </a:r>
            <a:r>
              <a:rPr lang="en-US" altLang="en-US" dirty="0" smtClean="0"/>
              <a:t>/annex8.pdf</a:t>
            </a:r>
            <a:endParaRPr lang="en-US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3B2D6CC-A5FD-4F6A-8A7E-80B19E4EB5CC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61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Is anti-competitive </a:t>
            </a:r>
            <a:r>
              <a:rPr lang="en-US" dirty="0" err="1" smtClean="0"/>
              <a:t>behaviour</a:t>
            </a:r>
            <a:r>
              <a:rPr lang="en-US" dirty="0" smtClean="0"/>
              <a:t> likely in respect of digital television services?</a:t>
            </a:r>
          </a:p>
          <a:p>
            <a:r>
              <a:rPr lang="en-US" dirty="0" smtClean="0"/>
              <a:t>depends on whether there are</a:t>
            </a:r>
          </a:p>
          <a:p>
            <a:r>
              <a:rPr lang="en-US" dirty="0" smtClean="0"/>
              <a:t>market participants with, or capable of developing, substantial market power.</a:t>
            </a:r>
          </a:p>
          <a:p>
            <a:r>
              <a:rPr lang="en-US" dirty="0" smtClean="0"/>
              <a:t>‘Yes’ and suggests having regulations in place before introducing</a:t>
            </a:r>
          </a:p>
          <a:p>
            <a:r>
              <a:rPr lang="en-US" dirty="0" smtClean="0"/>
              <a:t>digital television rather than waiting for problems. SPADA agrees that anti-competitive</a:t>
            </a:r>
          </a:p>
          <a:p>
            <a:r>
              <a:rPr lang="en-US" dirty="0" err="1" smtClean="0"/>
              <a:t>behaviour</a:t>
            </a:r>
            <a:r>
              <a:rPr lang="en-US" dirty="0" smtClean="0"/>
              <a:t> is likely, citing natural barriers in the form of the cost of entry and size of</a:t>
            </a:r>
          </a:p>
          <a:p>
            <a:r>
              <a:rPr lang="en-US" dirty="0" smtClean="0"/>
              <a:t>country (which limits the range of players). It says managed Government/industry</a:t>
            </a:r>
          </a:p>
          <a:p>
            <a:r>
              <a:rPr lang="en-US" dirty="0" smtClean="0"/>
              <a:t>partnership is essential.</a:t>
            </a:r>
          </a:p>
          <a:p>
            <a:r>
              <a:rPr lang="en-US" dirty="0" smtClean="0"/>
              <a:t>Three respondents mention the risk of a monopoly provider of satellite transmissions.</a:t>
            </a:r>
          </a:p>
          <a:p>
            <a:r>
              <a:rPr lang="en-US" dirty="0" smtClean="0"/>
              <a:t>NZOA says this risk is increased when the provider is also a broadcaster, as with Sky.</a:t>
            </a:r>
          </a:p>
          <a:p>
            <a:r>
              <a:rPr lang="en-US" dirty="0" smtClean="0"/>
              <a:t>Like SPADA, it mentions the scale of investment as a significant entry hurdle. Triangle</a:t>
            </a:r>
          </a:p>
          <a:p>
            <a:r>
              <a:rPr lang="en-US" dirty="0" smtClean="0"/>
              <a:t>Television strongly believes anti-competitive </a:t>
            </a:r>
            <a:r>
              <a:rPr lang="en-US" dirty="0" err="1" smtClean="0"/>
              <a:t>behaviour</a:t>
            </a:r>
            <a:r>
              <a:rPr lang="en-US" dirty="0" smtClean="0"/>
              <a:t> is likely when the spectrum is</a:t>
            </a:r>
          </a:p>
          <a:p>
            <a:r>
              <a:rPr lang="en-US" dirty="0" smtClean="0"/>
              <a:t>controlled by “one or a cartel of international broadcasters”.</a:t>
            </a:r>
          </a:p>
          <a:p>
            <a:r>
              <a:rPr lang="en-US" dirty="0" smtClean="0"/>
              <a:t>CanWest also warns of the possible conflict between the roles of network and content</a:t>
            </a:r>
          </a:p>
          <a:p>
            <a:r>
              <a:rPr lang="en-US" dirty="0" smtClean="0"/>
              <a:t>provider. It believes that digital terrestrial television is necessary to introduce</a:t>
            </a:r>
          </a:p>
          <a:p>
            <a:r>
              <a:rPr lang="en-US" dirty="0" smtClean="0"/>
              <a:t>competition. It also suggests that BCL is a logical choice to facilitate</a:t>
            </a:r>
          </a:p>
          <a:p>
            <a:r>
              <a:rPr lang="en-US" dirty="0" smtClean="0"/>
              <a:t>industry/Government co-operation, under independent governance.</a:t>
            </a:r>
          </a:p>
          <a:p>
            <a:r>
              <a:rPr lang="en-US" dirty="0" smtClean="0"/>
              <a:t>TVNZ is concerned about the hoarding of spectrum, which it says will occur in the</a:t>
            </a:r>
          </a:p>
          <a:p>
            <a:r>
              <a:rPr lang="en-US" dirty="0" smtClean="0"/>
              <a:t>absence of regulation.</a:t>
            </a:r>
          </a:p>
          <a:p>
            <a:r>
              <a:rPr lang="en-US" dirty="0" smtClean="0"/>
              <a:t>Sky and the TBC believe that strong competition is likely.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F8B038C-DCE5-4D42-A4BF-1EBF4348D12C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6439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2F26092-FC63-41DB-BF97-EFD35FFA7CA9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40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Bangkok Post News</a:t>
            </a:r>
            <a:endParaRPr lang="en-US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1) control of the essential facility by a monopolist; Absent of competition </a:t>
            </a:r>
          </a:p>
          <a:p>
            <a:r>
              <a:rPr lang="en-US" dirty="0" smtClean="0"/>
              <a:t>in downstream market?</a:t>
            </a:r>
          </a:p>
          <a:p>
            <a:r>
              <a:rPr lang="en-US" dirty="0" smtClean="0"/>
              <a:t>2) a competitor's inability practically or reasonably to duplicate the essential facility; Any chance of competition with replication or without relevant asset  ? </a:t>
            </a:r>
          </a:p>
          <a:p>
            <a:r>
              <a:rPr lang="en-US" dirty="0" smtClean="0"/>
              <a:t>3) the denial of the use of the facility to a competitor;</a:t>
            </a:r>
          </a:p>
          <a:p>
            <a:r>
              <a:rPr lang="en-US" dirty="0" smtClean="0"/>
              <a:t>4) the feasibility of providing the facility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F8B038C-DCE5-4D42-A4BF-1EBF4348D12C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6460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นายพรเทพ ยังตั้งข้อสังเกตถึงกรณีที่ </a:t>
            </a:r>
            <a:r>
              <a:rPr lang="th-TH" dirty="0" err="1" smtClean="0"/>
              <a:t>กสทช</a:t>
            </a:r>
            <a:r>
              <a:rPr lang="th-TH" dirty="0" smtClean="0"/>
              <a:t>.ห้ามผู้ประมูลถือครองช่อง </a:t>
            </a:r>
            <a:r>
              <a:rPr lang="en-US" dirty="0" smtClean="0"/>
              <a:t>SD </a:t>
            </a:r>
            <a:r>
              <a:rPr lang="th-TH" dirty="0" smtClean="0"/>
              <a:t>ข่าวกับ </a:t>
            </a:r>
            <a:r>
              <a:rPr lang="en-US" dirty="0" smtClean="0"/>
              <a:t>HD </a:t>
            </a:r>
            <a:r>
              <a:rPr lang="th-TH" dirty="0" smtClean="0"/>
              <a:t>ทั่วไปในเวลาเดียวกัน หรือว่า จะลดการแข่งขันในการประมูลช่อง </a:t>
            </a:r>
            <a:r>
              <a:rPr lang="en-US" dirty="0" smtClean="0"/>
              <a:t>SD </a:t>
            </a:r>
            <a:r>
              <a:rPr lang="th-TH" dirty="0" smtClean="0"/>
              <a:t>ข่าว เพราะทำให้ผู้ประกอบการรายใหญ่และมีศักยภาพในการผลิต และคาดว่าจะประมูลช่อง </a:t>
            </a:r>
            <a:r>
              <a:rPr lang="en-US" dirty="0" smtClean="0"/>
              <a:t>HD </a:t>
            </a:r>
            <a:r>
              <a:rPr lang="th-TH" dirty="0" smtClean="0"/>
              <a:t>ทั่วไปด้วย ถูกกันออกไป จนทำให้เหลือแต่ผู้ประกอบการรายกลางและรายเล็กที่เข้าประมูลช่อง </a:t>
            </a:r>
            <a:r>
              <a:rPr lang="en-US" dirty="0" smtClean="0"/>
              <a:t>SD </a:t>
            </a:r>
            <a:r>
              <a:rPr lang="th-TH" dirty="0" smtClean="0"/>
              <a:t>ข่าว ซึ่งโดยส่วนตัวเห็นว่า ถ้าใช้ทางเลือกที่เข้มงวดน้อยกว่า คือให้มีผู้ประกอบการที่ถือครองช่อง </a:t>
            </a:r>
            <a:r>
              <a:rPr lang="en-US" dirty="0" smtClean="0"/>
              <a:t>SD </a:t>
            </a:r>
            <a:r>
              <a:rPr lang="th-TH" dirty="0" smtClean="0"/>
              <a:t>ข่าวกับ </a:t>
            </a:r>
            <a:r>
              <a:rPr lang="en-US" dirty="0" smtClean="0"/>
              <a:t>HD </a:t>
            </a:r>
            <a:r>
              <a:rPr lang="th-TH" dirty="0" smtClean="0"/>
              <a:t>ทั่วไปด้วยไม่เกิน 2-3 ราย น่าจะเป็นผลดีมากกว่า</a:t>
            </a:r>
          </a:p>
          <a:p>
            <a:endParaRPr lang="th-TH" dirty="0" smtClean="0"/>
          </a:p>
          <a:p>
            <a:r>
              <a:rPr lang="th-TH" dirty="0" smtClean="0"/>
              <a:t>สำหรับราคาตั้งต้นการประมูล นายพรเทพ กล่าวว่า </a:t>
            </a:r>
            <a:r>
              <a:rPr lang="th-TH" dirty="0" err="1" smtClean="0"/>
              <a:t>กสทช</a:t>
            </a:r>
            <a:r>
              <a:rPr lang="th-TH" dirty="0" smtClean="0"/>
              <a:t>.ใช้วิธีคำนวณที่ให้ค่าต่ำที่สุดเป็นราคาตั้งต้น และจะปรับราคาตั้งต้นลดลง ถ้ามีจำนวนผู้เข้าร่วมประมูลมากขึ้น โดยส่วนลดมีตั้งแต่ 2% ถึง 20% แต่แม้มาตรการนี้จะส่งเสริมให้เกิดการแข่งขัน แต่อาจมีข้อเสียที่เป็นดาบสองคม เพราะจะสร้างแรงจูงใจให้มีผู้เข้าร่วมประมูลที่ไม่ได้จริงจัง แต่เข้ามาเพื่อดึงราคาตั้งต้นประมูลให้ลดลงเท่านั้น โดยอาจจะถึงกรณีที่แย่สุดคือ มีส่วนลด 20% จึงอยากเรียกร้องให้ </a:t>
            </a:r>
            <a:r>
              <a:rPr lang="th-TH" dirty="0" err="1" smtClean="0"/>
              <a:t>กสท</a:t>
            </a:r>
            <a:r>
              <a:rPr lang="th-TH" dirty="0" smtClean="0"/>
              <a:t>.วางมาตรการป้องกันพฤติกรรมดังกล่าว เช่น เพิ่มเงินวางหลักประกัน การไม่เปิดเผยตัวผู้ประมูล ฯลฯ เป็นต้น</a:t>
            </a:r>
            <a:endParaRPr lang="en-US" dirty="0" smtClean="0"/>
          </a:p>
          <a:p>
            <a:endParaRPr lang="en-US" dirty="0" smtClean="0"/>
          </a:p>
          <a:p>
            <a:r>
              <a:rPr lang="th-TH" dirty="0" smtClean="0"/>
              <a:t>การมาถึงของเทคโนโลยี</a:t>
            </a:r>
            <a:r>
              <a:rPr lang="th-TH" dirty="0" err="1" smtClean="0"/>
              <a:t>ทีวีดิจิทัล</a:t>
            </a:r>
            <a:r>
              <a:rPr lang="th-TH" dirty="0" smtClean="0"/>
              <a:t> มีบทบาทสำคัญต่อการสลายสภาพการผูกขาดของอุตสาหกรรมทีวีในประเทศไทยอย่างแน่นอน เพราะข้อจำกัดเรื่องจำนวนช่องรายการ 6 ช่องที่อยู่กับประเทศไทยมานานจะหมดไป มติของคณะกรรมการ </a:t>
            </a:r>
            <a:r>
              <a:rPr lang="th-TH" dirty="0" err="1" smtClean="0"/>
              <a:t>กสทช</a:t>
            </a:r>
            <a:r>
              <a:rPr lang="th-TH" dirty="0" smtClean="0"/>
              <a:t>. ตัดสินแล้วว่าบนระบบทีวี</a:t>
            </a:r>
            <a:r>
              <a:rPr lang="th-TH" dirty="0" err="1" smtClean="0"/>
              <a:t>แบบดิจิทัล</a:t>
            </a:r>
            <a:r>
              <a:rPr lang="th-TH" dirty="0" smtClean="0"/>
              <a:t> จะมีช่องรายการทั้งหมด 48 ช่อง ซึ่งถือว่าเพิ่มมาจากเดิมถึง 8 เท่า หรือ 700% จากเดิม มีพื้นที่ให้กลุ่มทุนรายอื่นๆ เข้ามาเปิดสถานีได้ในที่สุด</a:t>
            </a:r>
          </a:p>
          <a:p>
            <a:endParaRPr lang="en-US" dirty="0" smtClean="0"/>
          </a:p>
          <a:p>
            <a:endParaRPr lang="th-TH" dirty="0" smtClean="0"/>
          </a:p>
          <a:p>
            <a:r>
              <a:rPr lang="en-US" dirty="0" smtClean="0"/>
              <a:t>(vertical integration) </a:t>
            </a:r>
            <a:r>
              <a:rPr lang="th-TH" dirty="0" smtClean="0"/>
              <a:t>นั่นคือองค์กรที่ควบคุมสถานีทีวีแต่ละแห่งจะเป็นเจ้าของทุกอย่าง ตั้งแต่เสาส่งสัญญาณตามพื้นที่ต่างๆ ในประเทศไทย อุปกรณ์ส่งสัญญาณแพร่ภาพ คลื่นความถี่ ช่องรายการ ไปจนถึงผลิตรายการด้วยตัวเอง (แล้วค่อยแบ่งเวลาออกอากาศบางส่วนให้กับเอกชนรายอื่นเช่าเวลาหาผลประโยชน์)</a:t>
            </a:r>
          </a:p>
          <a:p>
            <a:endParaRPr lang="th-TH" dirty="0" smtClean="0"/>
          </a:p>
          <a:p>
            <a:r>
              <a:rPr lang="th-TH" dirty="0" smtClean="0"/>
              <a:t>การผูกขาดแนวดิ่งนี้ทำให้ช่องทีวีต่างๆ แข่งขันกันที่ความครอบคลุมของสัญญาณแพร่ภาพ และกลายเป็นช่อง 7 ที่ได้ประโยชน์สูงสุดเพราะมีสัญญาณแพร่ภาพที่ครอบคลุมมากกว่า ส่งผลให้ทะยานขึ้นเป็นสถานีที่มีคนดูเป็นอันดับหนึ่งของประเทศ (และส่งผลบวกในแง่ของราคาโฆษณาที่แพงกว่า) แต่เมื่อการขยายพื้นที่แพร่ภาพเริ่มอิ่มตัว ทุกช่องเริ่มมีพื้นที่การแพร่สัญญาณภาพที่ใกล้เคียงกันมากขึ้น ในช่วงหลังช่อง 3 จึงพยายามเจาะตลาดของช่อง 7 โดยอาศัยเนื้อหารายการที่ดึงดูดมาเป็นจุดขาย ในขณะที่ช่องของรัฐช่องอื่นๆ ไม่ได้เน้นผลประโยชน์เชิงพาณิชย์มากเท่ากับช่องของเอกชนทั้งสองราย</a:t>
            </a:r>
          </a:p>
          <a:p>
            <a:r>
              <a:rPr lang="th-TH" dirty="0" smtClean="0"/>
              <a:t>แต่ในยุคของ</a:t>
            </a:r>
            <a:r>
              <a:rPr lang="th-TH" dirty="0" err="1" smtClean="0"/>
              <a:t>ทีวีดิจิทัล</a:t>
            </a:r>
            <a:r>
              <a:rPr lang="th-TH" dirty="0" smtClean="0"/>
              <a:t> การผูกขาดแนวดิ่งจะหายไปในที่สุด โดยเจ้าของช่องรายการ อาจไม่จำเป็นต้องเป็นเจ้าของโครงข่ายเสาแพร่ภาพสัญญาณก็ได้ และในทางกลับกัน อาจมีแต่บริษัทที่ให้บริการวางระบบเสาสัญญาณ (ซึ่งเป็นงานวิศวกรรม) เพียงอย่างเดียว ไม่เข้ามายุ่งกับการผลิตเนื้อหารายการเลยก็เป็นได้ กระบวนการแพร่ภาพจะใช้วิธีต่างฝ่ายต่างเช่าใช้บริการของอีกฝ่ายเติมเต็มซึ่งกันและกัน การลงทุนเริ่มแรกจึงน้อยลงมาก เปิดโอกาสให้ผู้เล่นรายเล็กหน้าใหม่เข้ามาประกอบกิจการในตลาดได้ง่ายขึ้น ส่งผลให้เกิดการแข่งขันในอุตสาหกรรมมาก</a:t>
            </a:r>
            <a:r>
              <a:rPr lang="th-TH" dirty="0" err="1" smtClean="0"/>
              <a:t>ขึ้นต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F8B038C-DCE5-4D42-A4BF-1EBF4348D12C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49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62A3-7D94-46D9-AA9C-4076C2D20623}" type="datetimeFigureOut">
              <a:rPr lang="th-TH" smtClean="0"/>
              <a:t>12/10/14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62A3-7D94-46D9-AA9C-4076C2D20623}" type="datetimeFigureOut">
              <a:rPr lang="th-TH" smtClean="0"/>
              <a:t>12/10/14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578B-F923-4D78-8CB1-417205120857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62A3-7D94-46D9-AA9C-4076C2D20623}" type="datetimeFigureOut">
              <a:rPr lang="th-TH" smtClean="0"/>
              <a:t>12/10/14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1FC063-5EA9-49AF-AFAF-D68C9E82B2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62A3-7D94-46D9-AA9C-4076C2D20623}" type="datetimeFigureOut">
              <a:rPr lang="th-TH" smtClean="0"/>
              <a:t>12/10/14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578B-F923-4D78-8CB1-417205120857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62A3-7D94-46D9-AA9C-4076C2D20623}" type="datetimeFigureOut">
              <a:rPr lang="th-TH" smtClean="0"/>
              <a:t>12/10/14 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578B-F923-4D78-8CB1-417205120857}" type="slidenum">
              <a:rPr lang="th-TH" smtClean="0"/>
              <a:t>‹#›</a:t>
            </a:fld>
            <a:endParaRPr lang="th-TH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62A3-7D94-46D9-AA9C-4076C2D20623}" type="datetimeFigureOut">
              <a:rPr lang="th-TH" smtClean="0"/>
              <a:t>12/10/14 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578B-F923-4D78-8CB1-417205120857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62A3-7D94-46D9-AA9C-4076C2D20623}" type="datetimeFigureOut">
              <a:rPr lang="th-TH" smtClean="0"/>
              <a:t>12/10/14 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578B-F923-4D78-8CB1-417205120857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62A3-7D94-46D9-AA9C-4076C2D20623}" type="datetimeFigureOut">
              <a:rPr lang="th-TH" smtClean="0"/>
              <a:t>12/10/14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62A3-7D94-46D9-AA9C-4076C2D20623}" type="datetimeFigureOut">
              <a:rPr lang="th-TH" smtClean="0"/>
              <a:t>12/10/14 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578B-F923-4D78-8CB1-417205120857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62A3-7D94-46D9-AA9C-4076C2D20623}" type="datetimeFigureOut">
              <a:rPr lang="th-TH" smtClean="0"/>
              <a:t>12/10/14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578B-F923-4D78-8CB1-417205120857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62A3-7D94-46D9-AA9C-4076C2D20623}" type="datetimeFigureOut">
              <a:rPr lang="th-TH" smtClean="0"/>
              <a:t>12/10/14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1578B-F923-4D78-8CB1-417205120857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81" y="273629"/>
            <a:ext cx="8226720" cy="114348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>
          <a:xfrm>
            <a:off x="456481" y="6247376"/>
            <a:ext cx="2128320" cy="47093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>
          <a:xfrm>
            <a:off x="3127680" y="6247376"/>
            <a:ext cx="2897280" cy="47093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>
          <a:xfrm>
            <a:off x="6556321" y="6247376"/>
            <a:ext cx="2128320" cy="470930"/>
          </a:xfrm>
        </p:spPr>
        <p:txBody>
          <a:bodyPr/>
          <a:lstStyle>
            <a:lvl1pPr>
              <a:defRPr/>
            </a:lvl1pPr>
          </a:lstStyle>
          <a:p>
            <a:fld id="{02060BD7-AE12-4C85-B7C6-3F2A47F07A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4678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AF5962A3-7D94-46D9-AA9C-4076C2D20623}" type="datetimeFigureOut">
              <a:rPr lang="th-TH" smtClean="0"/>
              <a:t>12/10/14 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9EB1578B-F923-4D78-8CB1-417205120857}" type="slidenum">
              <a:rPr lang="th-TH" smtClean="0"/>
              <a:t>‹#›</a:t>
            </a:fld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0" r:id="rId1"/>
    <p:sldLayoutId id="2147484231" r:id="rId2"/>
    <p:sldLayoutId id="2147484232" r:id="rId3"/>
    <p:sldLayoutId id="2147484233" r:id="rId4"/>
    <p:sldLayoutId id="2147484234" r:id="rId5"/>
    <p:sldLayoutId id="2147484235" r:id="rId6"/>
    <p:sldLayoutId id="2147484236" r:id="rId7"/>
    <p:sldLayoutId id="2147484237" r:id="rId8"/>
    <p:sldLayoutId id="2147484238" r:id="rId9"/>
    <p:sldLayoutId id="2147484239" r:id="rId10"/>
    <p:sldLayoutId id="2147484240" r:id="rId11"/>
    <p:sldLayoutId id="2147484241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1" Type="http://schemas.openxmlformats.org/officeDocument/2006/relationships/diagramColors" Target="../diagrams/colors4.xml"/><Relationship Id="rId12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8" Type="http://schemas.openxmlformats.org/officeDocument/2006/relationships/diagramData" Target="../diagrams/data4.xml"/><Relationship Id="rId9" Type="http://schemas.openxmlformats.org/officeDocument/2006/relationships/diagramLayout" Target="../diagrams/layout4.xml"/><Relationship Id="rId10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4" Type="http://schemas.openxmlformats.org/officeDocument/2006/relationships/diagramLayout" Target="../diagrams/layout5.xml"/><Relationship Id="rId5" Type="http://schemas.openxmlformats.org/officeDocument/2006/relationships/diagramQuickStyle" Target="../diagrams/quickStyle5.xml"/><Relationship Id="rId6" Type="http://schemas.openxmlformats.org/officeDocument/2006/relationships/diagramColors" Target="../diagrams/colors5.xml"/><Relationship Id="rId7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9" Type="http://schemas.microsoft.com/office/2007/relationships/hdphoto" Target="../media/hdphoto2.wdp"/><Relationship Id="rId20" Type="http://schemas.openxmlformats.org/officeDocument/2006/relationships/image" Target="../media/image15.png"/><Relationship Id="rId21" Type="http://schemas.microsoft.com/office/2007/relationships/hdphoto" Target="../media/hdphoto7.wdp"/><Relationship Id="rId22" Type="http://schemas.openxmlformats.org/officeDocument/2006/relationships/image" Target="../media/image16.png"/><Relationship Id="rId23" Type="http://schemas.microsoft.com/office/2007/relationships/hdphoto" Target="../media/hdphoto8.wdp"/><Relationship Id="rId24" Type="http://schemas.openxmlformats.org/officeDocument/2006/relationships/image" Target="../media/image17.png"/><Relationship Id="rId25" Type="http://schemas.openxmlformats.org/officeDocument/2006/relationships/image" Target="../media/image18.png"/><Relationship Id="rId26" Type="http://schemas.microsoft.com/office/2007/relationships/hdphoto" Target="../media/hdphoto9.wdp"/><Relationship Id="rId27" Type="http://schemas.openxmlformats.org/officeDocument/2006/relationships/image" Target="../media/image19.png"/><Relationship Id="rId28" Type="http://schemas.microsoft.com/office/2007/relationships/hdphoto" Target="../media/hdphoto10.wdp"/><Relationship Id="rId29" Type="http://schemas.openxmlformats.org/officeDocument/2006/relationships/image" Target="../media/image20.png"/><Relationship Id="rId30" Type="http://schemas.microsoft.com/office/2007/relationships/hdphoto" Target="../media/hdphoto11.wdp"/><Relationship Id="rId10" Type="http://schemas.openxmlformats.org/officeDocument/2006/relationships/image" Target="../media/image9.png"/><Relationship Id="rId11" Type="http://schemas.microsoft.com/office/2007/relationships/hdphoto" Target="../media/hdphoto3.wdp"/><Relationship Id="rId12" Type="http://schemas.openxmlformats.org/officeDocument/2006/relationships/image" Target="../media/image10.png"/><Relationship Id="rId13" Type="http://schemas.microsoft.com/office/2007/relationships/hdphoto" Target="../media/hdphoto4.wdp"/><Relationship Id="rId14" Type="http://schemas.openxmlformats.org/officeDocument/2006/relationships/image" Target="../media/image11.png"/><Relationship Id="rId15" Type="http://schemas.microsoft.com/office/2007/relationships/hdphoto" Target="../media/hdphoto5.wdp"/><Relationship Id="rId16" Type="http://schemas.openxmlformats.org/officeDocument/2006/relationships/image" Target="../media/image12.png"/><Relationship Id="rId17" Type="http://schemas.openxmlformats.org/officeDocument/2006/relationships/image" Target="../media/image13.jpg"/><Relationship Id="rId18" Type="http://schemas.openxmlformats.org/officeDocument/2006/relationships/image" Target="../media/image14.png"/><Relationship Id="rId19" Type="http://schemas.microsoft.com/office/2007/relationships/hdphoto" Target="../media/hdphoto6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5.jpg"/><Relationship Id="rId5" Type="http://schemas.openxmlformats.org/officeDocument/2006/relationships/image" Target="../media/image6.png"/><Relationship Id="rId6" Type="http://schemas.microsoft.com/office/2007/relationships/hdphoto" Target="../media/hdphoto1.wdp"/><Relationship Id="rId7" Type="http://schemas.openxmlformats.org/officeDocument/2006/relationships/image" Target="../media/image7.jpg"/><Relationship Id="rId8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4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11" Type="http://schemas.openxmlformats.org/officeDocument/2006/relationships/diagramColors" Target="../diagrams/colors7.xml"/><Relationship Id="rId12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diagramData" Target="../diagrams/data6.xml"/><Relationship Id="rId4" Type="http://schemas.openxmlformats.org/officeDocument/2006/relationships/diagramLayout" Target="../diagrams/layout6.xml"/><Relationship Id="rId5" Type="http://schemas.openxmlformats.org/officeDocument/2006/relationships/diagramQuickStyle" Target="../diagrams/quickStyle6.xml"/><Relationship Id="rId6" Type="http://schemas.openxmlformats.org/officeDocument/2006/relationships/diagramColors" Target="../diagrams/colors6.xml"/><Relationship Id="rId7" Type="http://schemas.microsoft.com/office/2007/relationships/diagramDrawing" Target="../diagrams/drawing6.xml"/><Relationship Id="rId8" Type="http://schemas.openxmlformats.org/officeDocument/2006/relationships/diagramData" Target="../diagrams/data7.xml"/><Relationship Id="rId9" Type="http://schemas.openxmlformats.org/officeDocument/2006/relationships/diagramLayout" Target="../diagrams/layout7.xml"/><Relationship Id="rId10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4" Type="http://schemas.openxmlformats.org/officeDocument/2006/relationships/diagramLayout" Target="../diagrams/layout8.xml"/><Relationship Id="rId5" Type="http://schemas.openxmlformats.org/officeDocument/2006/relationships/diagramQuickStyle" Target="../diagrams/quickStyle8.xml"/><Relationship Id="rId6" Type="http://schemas.openxmlformats.org/officeDocument/2006/relationships/diagramColors" Target="../diagrams/colors8.xml"/><Relationship Id="rId7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jpg"/><Relationship Id="rId5" Type="http://schemas.openxmlformats.org/officeDocument/2006/relationships/image" Target="../media/image6.png"/><Relationship Id="rId6" Type="http://schemas.microsoft.com/office/2007/relationships/hdphoto" Target="../media/hdphoto12.wdp"/><Relationship Id="rId7" Type="http://schemas.openxmlformats.org/officeDocument/2006/relationships/image" Target="../media/image7.jpg"/><Relationship Id="rId8" Type="http://schemas.openxmlformats.org/officeDocument/2006/relationships/image" Target="../media/image8.png"/><Relationship Id="rId9" Type="http://schemas.microsoft.com/office/2007/relationships/hdphoto" Target="../media/hdphoto13.wdp"/><Relationship Id="rId10" Type="http://schemas.openxmlformats.org/officeDocument/2006/relationships/image" Target="../media/image9.png"/><Relationship Id="rId11" Type="http://schemas.microsoft.com/office/2007/relationships/hdphoto" Target="../media/hdphoto14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728" y="2636912"/>
            <a:ext cx="8854752" cy="3168352"/>
          </a:xfrm>
        </p:spPr>
        <p:txBody>
          <a:bodyPr>
            <a:noAutofit/>
          </a:bodyPr>
          <a:lstStyle/>
          <a:p>
            <a:pPr algn="ctr"/>
            <a:r>
              <a:rPr lang="en-US" sz="20000" dirty="0" smtClean="0">
                <a:latin typeface="Impact"/>
                <a:cs typeface="Impact"/>
              </a:rPr>
              <a:t>NBTC</a:t>
            </a:r>
            <a:endParaRPr lang="th-TH" sz="20000" dirty="0">
              <a:latin typeface="Impact"/>
              <a:cs typeface="Impac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35696" y="1571308"/>
            <a:ext cx="532709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600" dirty="0">
                <a:solidFill>
                  <a:schemeClr val="bg1"/>
                </a:solidFill>
                <a:latin typeface="Impact"/>
                <a:cs typeface="Impact"/>
              </a:rPr>
              <a:t>DIGITAL </a:t>
            </a:r>
            <a:r>
              <a:rPr lang="en-US" sz="9600" dirty="0" smtClean="0">
                <a:solidFill>
                  <a:schemeClr val="bg1"/>
                </a:solidFill>
                <a:latin typeface="Impact"/>
                <a:cs typeface="Impact"/>
              </a:rPr>
              <a:t>TV </a:t>
            </a:r>
            <a:endParaRPr lang="en-US" sz="9600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7544" y="5283205"/>
            <a:ext cx="78843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 smtClean="0">
                <a:latin typeface="Impact"/>
                <a:cs typeface="Impact"/>
              </a:rPr>
              <a:t>(Office </a:t>
            </a:r>
            <a:r>
              <a:rPr lang="en-US" i="1" dirty="0">
                <a:latin typeface="Impact"/>
                <a:cs typeface="Impact"/>
              </a:rPr>
              <a:t>of The National Broadcasting </a:t>
            </a:r>
            <a:endParaRPr lang="en-US" i="1" dirty="0" smtClean="0">
              <a:latin typeface="Impact"/>
              <a:cs typeface="Impact"/>
            </a:endParaRPr>
          </a:p>
          <a:p>
            <a:pPr algn="ctr"/>
            <a:r>
              <a:rPr lang="en-US" i="1" dirty="0" smtClean="0">
                <a:latin typeface="Impact"/>
                <a:cs typeface="Impact"/>
              </a:rPr>
              <a:t>and </a:t>
            </a:r>
            <a:r>
              <a:rPr lang="en-US" i="1" dirty="0">
                <a:latin typeface="Impact"/>
                <a:cs typeface="Impact"/>
              </a:rPr>
              <a:t>Telecommunications </a:t>
            </a:r>
            <a:r>
              <a:rPr lang="en-US" i="1" dirty="0" smtClean="0">
                <a:latin typeface="Impact"/>
                <a:cs typeface="Impact"/>
              </a:rPr>
              <a:t>Commission )</a:t>
            </a:r>
            <a:endParaRPr lang="en-US" i="1" dirty="0"/>
          </a:p>
        </p:txBody>
      </p:sp>
      <p:sp>
        <p:nvSpPr>
          <p:cNvPr id="5" name="Rectangle 4"/>
          <p:cNvSpPr/>
          <p:nvPr/>
        </p:nvSpPr>
        <p:spPr>
          <a:xfrm>
            <a:off x="755576" y="6165304"/>
            <a:ext cx="7560840" cy="692696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02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1727712"/>
              </p:ext>
            </p:extLst>
          </p:nvPr>
        </p:nvGraphicFramePr>
        <p:xfrm>
          <a:off x="755576" y="2060848"/>
          <a:ext cx="75438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908720"/>
            <a:ext cx="8280920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dirty="0" smtClean="0"/>
              <a:t>SECTORS UNDER</a:t>
            </a:r>
            <a:br>
              <a:rPr lang="en-US" sz="6000" dirty="0" smtClean="0"/>
            </a:br>
            <a:r>
              <a:rPr lang="en-US" sz="6000" dirty="0" smtClean="0"/>
              <a:t>NBTC’s RESPONSIBILITIES</a:t>
            </a:r>
            <a:endParaRPr lang="en-US" sz="6000" dirty="0"/>
          </a:p>
        </p:txBody>
      </p:sp>
      <p:sp>
        <p:nvSpPr>
          <p:cNvPr id="6" name="Rectangle 5"/>
          <p:cNvSpPr/>
          <p:nvPr/>
        </p:nvSpPr>
        <p:spPr>
          <a:xfrm>
            <a:off x="755576" y="6165304"/>
            <a:ext cx="7560840" cy="692696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11560" y="6279703"/>
            <a:ext cx="7848872" cy="461665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FFFFFF"/>
                </a:solidFill>
                <a:latin typeface="Century Gothic"/>
                <a:cs typeface="Century Gothic"/>
              </a:rPr>
              <a:t>Less Barriers to</a:t>
            </a:r>
            <a:r>
              <a:rPr lang="th-TH" sz="2400" b="1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th-TH" sz="2400" b="1" dirty="0" smtClean="0">
                <a:solidFill>
                  <a:srgbClr val="FFFFFF"/>
                </a:solidFill>
                <a:latin typeface="Century Gothic"/>
                <a:cs typeface="Century Gothic"/>
              </a:rPr>
              <a:t>Entry &gt;&gt;Enchance Competitive</a:t>
            </a:r>
            <a:r>
              <a:rPr lang="en-US" sz="2400" b="1" dirty="0" smtClean="0">
                <a:solidFill>
                  <a:srgbClr val="FFFFFF"/>
                </a:solidFill>
                <a:latin typeface="Century Gothic"/>
                <a:cs typeface="Century Gothic"/>
              </a:rPr>
              <a:t>ness</a:t>
            </a:r>
            <a:r>
              <a:rPr lang="th-TH" sz="2400" b="1" dirty="0" smtClean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endParaRPr lang="en-US" sz="2400" b="1" dirty="0">
              <a:solidFill>
                <a:srgbClr val="FFFFFF"/>
              </a:solidFill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74585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576" y="1556792"/>
            <a:ext cx="7560840" cy="158417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55576" y="3284984"/>
            <a:ext cx="7560840" cy="2664296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1008112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/>
              <a:t>Why do we need NBTC?</a:t>
            </a:r>
            <a:endParaRPr lang="th-TH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8236" y="1412776"/>
            <a:ext cx="8498260" cy="180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dirty="0" smtClean="0">
                <a:solidFill>
                  <a:srgbClr val="FFFFFF"/>
                </a:solidFill>
                <a:latin typeface="Century Gothic"/>
                <a:cs typeface="Century Gothic"/>
              </a:rPr>
              <a:t>  &gt;&gt; Spectrum management</a:t>
            </a:r>
          </a:p>
          <a:p>
            <a:pPr marL="0" indent="0">
              <a:buNone/>
            </a:pPr>
            <a:r>
              <a:rPr lang="en-US" sz="3000" dirty="0" smtClean="0">
                <a:solidFill>
                  <a:srgbClr val="FFFFFF"/>
                </a:solidFill>
                <a:latin typeface="Century Gothic"/>
                <a:cs typeface="Century Gothic"/>
              </a:rPr>
              <a:t>  &gt;&gt; Encourage free and fair competition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5576" y="3322727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>
                <a:solidFill>
                  <a:srgbClr val="FFFFFF"/>
                </a:solidFill>
                <a:latin typeface="Century Gothic"/>
                <a:cs typeface="Century Gothic"/>
              </a:rPr>
              <a:t>“ NBTC provides an </a:t>
            </a:r>
            <a:r>
              <a:rPr lang="en-US" sz="4000" i="1" dirty="0" smtClean="0">
                <a:solidFill>
                  <a:srgbClr val="FFFFFF"/>
                </a:solidFill>
                <a:latin typeface="Century Gothic"/>
                <a:cs typeface="Century Gothic"/>
              </a:rPr>
              <a:t>equal access to public </a:t>
            </a:r>
            <a:r>
              <a:rPr lang="en-US" sz="4000" i="1" dirty="0">
                <a:solidFill>
                  <a:srgbClr val="FFFFFF"/>
                </a:solidFill>
                <a:latin typeface="Century Gothic"/>
                <a:cs typeface="Century Gothic"/>
              </a:rPr>
              <a:t>goods, </a:t>
            </a:r>
            <a:endParaRPr lang="en-US" sz="4000" i="1" dirty="0" smtClean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pPr algn="ctr"/>
            <a:r>
              <a:rPr lang="en-US" sz="4000" i="1" dirty="0" smtClean="0">
                <a:solidFill>
                  <a:srgbClr val="FFFFFF"/>
                </a:solidFill>
                <a:latin typeface="Century Gothic"/>
                <a:cs typeface="Century Gothic"/>
              </a:rPr>
              <a:t>no </a:t>
            </a:r>
            <a:r>
              <a:rPr lang="en-US" sz="4000" i="1" dirty="0">
                <a:solidFill>
                  <a:srgbClr val="FFFFFF"/>
                </a:solidFill>
                <a:latin typeface="Century Gothic"/>
                <a:cs typeface="Century Gothic"/>
              </a:rPr>
              <a:t>matter how far </a:t>
            </a:r>
            <a:r>
              <a:rPr lang="en-US" sz="4000" i="1" dirty="0" smtClean="0">
                <a:solidFill>
                  <a:srgbClr val="FFFFFF"/>
                </a:solidFill>
                <a:latin typeface="Century Gothic"/>
                <a:cs typeface="Century Gothic"/>
              </a:rPr>
              <a:t>or </a:t>
            </a:r>
          </a:p>
          <a:p>
            <a:pPr algn="ctr"/>
            <a:r>
              <a:rPr lang="en-US" sz="4000" i="1" dirty="0">
                <a:solidFill>
                  <a:srgbClr val="FFFFFF"/>
                </a:solidFill>
                <a:latin typeface="Century Gothic"/>
                <a:cs typeface="Century Gothic"/>
              </a:rPr>
              <a:t>s</a:t>
            </a:r>
            <a:r>
              <a:rPr lang="en-US" sz="4000" i="1" dirty="0" smtClean="0">
                <a:solidFill>
                  <a:srgbClr val="FFFFFF"/>
                </a:solidFill>
                <a:latin typeface="Century Gothic"/>
                <a:cs typeface="Century Gothic"/>
              </a:rPr>
              <a:t>carce they </a:t>
            </a:r>
            <a:r>
              <a:rPr lang="en-US" sz="4000" i="1" dirty="0">
                <a:solidFill>
                  <a:srgbClr val="FFFFFF"/>
                </a:solidFill>
                <a:latin typeface="Century Gothic"/>
                <a:cs typeface="Century Gothic"/>
              </a:rPr>
              <a:t>are.</a:t>
            </a:r>
            <a:r>
              <a:rPr lang="en-US" sz="4000" i="1" dirty="0" smtClean="0">
                <a:solidFill>
                  <a:srgbClr val="FFFFFF"/>
                </a:solidFill>
                <a:latin typeface="Century Gothic"/>
                <a:cs typeface="Century Gothic"/>
              </a:rPr>
              <a:t>”</a:t>
            </a:r>
            <a:endParaRPr lang="en-US" sz="4000" i="1" dirty="0">
              <a:solidFill>
                <a:srgbClr val="FFFFFF"/>
              </a:solidFill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6765108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1149" y="404664"/>
            <a:ext cx="81853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200" dirty="0" smtClean="0">
                <a:latin typeface="+mj-lt"/>
              </a:rPr>
              <a:t>An aim to maximize public benefit</a:t>
            </a:r>
            <a:endParaRPr lang="th-TH" sz="4200" dirty="0">
              <a:latin typeface="+mj-lt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761601672"/>
              </p:ext>
            </p:extLst>
          </p:nvPr>
        </p:nvGraphicFramePr>
        <p:xfrm>
          <a:off x="827584" y="1268760"/>
          <a:ext cx="7272808" cy="45365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4"/>
          <p:cNvSpPr/>
          <p:nvPr/>
        </p:nvSpPr>
        <p:spPr>
          <a:xfrm>
            <a:off x="755576" y="6165304"/>
            <a:ext cx="7560840" cy="692696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6541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75078373"/>
              </p:ext>
            </p:extLst>
          </p:nvPr>
        </p:nvGraphicFramePr>
        <p:xfrm>
          <a:off x="467545" y="1340768"/>
          <a:ext cx="4032447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586387749"/>
              </p:ext>
            </p:extLst>
          </p:nvPr>
        </p:nvGraphicFramePr>
        <p:xfrm>
          <a:off x="4790421" y="1052736"/>
          <a:ext cx="3814027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95536" y="332656"/>
            <a:ext cx="76328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latin typeface="+mj-lt"/>
              </a:rPr>
              <a:t>Pros and Cons of NBTC</a:t>
            </a:r>
            <a:endParaRPr lang="en-US" sz="6000" dirty="0"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7544" y="6165304"/>
            <a:ext cx="8136904" cy="692696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67544" y="0"/>
            <a:ext cx="8136904" cy="404664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470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-99392"/>
            <a:ext cx="6781800" cy="1600200"/>
          </a:xfrm>
        </p:spPr>
        <p:txBody>
          <a:bodyPr>
            <a:noAutofit/>
          </a:bodyPr>
          <a:lstStyle/>
          <a:p>
            <a:r>
              <a:rPr lang="en-US" sz="7200" b="1" dirty="0" smtClean="0"/>
              <a:t>Why Digital TV?</a:t>
            </a:r>
            <a:endParaRPr lang="th-TH" sz="72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4518654"/>
              </p:ext>
            </p:extLst>
          </p:nvPr>
        </p:nvGraphicFramePr>
        <p:xfrm>
          <a:off x="683568" y="1542380"/>
          <a:ext cx="7632848" cy="4406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/>
          <p:cNvSpPr/>
          <p:nvPr/>
        </p:nvSpPr>
        <p:spPr>
          <a:xfrm>
            <a:off x="755576" y="6178627"/>
            <a:ext cx="7560840" cy="692696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35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576" y="4005064"/>
            <a:ext cx="7560840" cy="2016224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528" y="-387424"/>
            <a:ext cx="6781800" cy="1600200"/>
          </a:xfrm>
        </p:spPr>
        <p:txBody>
          <a:bodyPr/>
          <a:lstStyle/>
          <a:p>
            <a:r>
              <a:rPr lang="en-US" dirty="0" smtClean="0"/>
              <a:t>AUCTION RESULT</a:t>
            </a:r>
            <a:endParaRPr lang="th-TH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70779"/>
              </p:ext>
            </p:extLst>
          </p:nvPr>
        </p:nvGraphicFramePr>
        <p:xfrm>
          <a:off x="827584" y="1196752"/>
          <a:ext cx="7488834" cy="2670712"/>
        </p:xfrm>
        <a:graphic>
          <a:graphicData uri="http://schemas.openxmlformats.org/drawingml/2006/table">
            <a:tbl>
              <a:tblPr>
                <a:tableStyleId>{AF606853-7671-496A-8E4F-DF71F8EC918B}</a:tableStyleId>
              </a:tblPr>
              <a:tblGrid>
                <a:gridCol w="1248139"/>
                <a:gridCol w="1248139"/>
                <a:gridCol w="1248139"/>
                <a:gridCol w="1248139"/>
                <a:gridCol w="1248139"/>
                <a:gridCol w="1248139"/>
              </a:tblGrid>
              <a:tr h="601968">
                <a:tc>
                  <a:txBody>
                    <a:bodyPr/>
                    <a:lstStyle/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  <a:latin typeface="Century Gothic"/>
                          <a:cs typeface="Century Gothic"/>
                        </a:rPr>
                        <a:t>Highest </a:t>
                      </a:r>
                      <a:endParaRPr lang="en-US" sz="1600" b="1" u="none" strike="noStrike" dirty="0" smtClean="0">
                        <a:effectLst/>
                        <a:latin typeface="Century Gothic"/>
                        <a:cs typeface="Century Gothic"/>
                      </a:endParaRPr>
                    </a:p>
                    <a:p>
                      <a:pPr algn="ctr" fontAlgn="b"/>
                      <a:r>
                        <a:rPr lang="en-US" sz="1600" b="1" u="none" strike="noStrike" dirty="0" smtClean="0">
                          <a:effectLst/>
                          <a:latin typeface="Century Gothic"/>
                          <a:cs typeface="Century Gothic"/>
                        </a:rPr>
                        <a:t>Auction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  <a:latin typeface="Century Gothic"/>
                          <a:cs typeface="Century Gothic"/>
                        </a:rPr>
                        <a:t>Lowest </a:t>
                      </a:r>
                      <a:endParaRPr lang="en-US" sz="1600" b="1" u="none" strike="noStrike" dirty="0" smtClean="0">
                        <a:effectLst/>
                        <a:latin typeface="Century Gothic"/>
                        <a:cs typeface="Century Gothic"/>
                      </a:endParaRPr>
                    </a:p>
                    <a:p>
                      <a:pPr algn="ctr" fontAlgn="b"/>
                      <a:r>
                        <a:rPr lang="en-US" sz="1600" b="1" u="none" strike="noStrike" dirty="0" smtClean="0">
                          <a:effectLst/>
                          <a:latin typeface="Century Gothic"/>
                          <a:cs typeface="Century Gothic"/>
                        </a:rPr>
                        <a:t>Auction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  <a:latin typeface="Century Gothic"/>
                          <a:cs typeface="Century Gothic"/>
                        </a:rPr>
                        <a:t>Number of total Auction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  <a:latin typeface="Century Gothic"/>
                          <a:cs typeface="Century Gothic"/>
                        </a:rPr>
                        <a:t>Auction Approval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  <a:latin typeface="Century Gothic"/>
                          <a:cs typeface="Century Gothic"/>
                        </a:rPr>
                        <a:t>Total </a:t>
                      </a:r>
                      <a:r>
                        <a:rPr lang="en-US" sz="1600" b="1" u="none" strike="noStrike" dirty="0" smtClean="0">
                          <a:effectLst/>
                          <a:latin typeface="Century Gothic"/>
                          <a:cs typeface="Century Gothic"/>
                        </a:rPr>
                        <a:t>Income(MB)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40614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  <a:latin typeface="Century Gothic"/>
                          <a:cs typeface="Century Gothic"/>
                        </a:rPr>
                        <a:t> HD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  <a:latin typeface="Century Gothic"/>
                          <a:cs typeface="Century Gothic"/>
                        </a:rPr>
                        <a:t> 3,530.00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  <a:latin typeface="Century Gothic"/>
                          <a:cs typeface="Century Gothic"/>
                        </a:rPr>
                        <a:t> 3,320.00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chemeClr val="lt1"/>
                          </a:solidFill>
                          <a:effectLst/>
                          <a:latin typeface="Century Gothic"/>
                          <a:cs typeface="Century Gothic"/>
                        </a:rPr>
                        <a:t>12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  <a:latin typeface="Century Gothic"/>
                          <a:cs typeface="Century Gothic"/>
                        </a:rPr>
                        <a:t>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  <a:latin typeface="Century Gothic"/>
                          <a:cs typeface="Century Gothic"/>
                        </a:rPr>
                        <a:t> 23,700.00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09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  <a:latin typeface="Century Gothic"/>
                          <a:cs typeface="Century Gothic"/>
                        </a:rPr>
                        <a:t> SD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  <a:latin typeface="Century Gothic"/>
                          <a:cs typeface="Century Gothic"/>
                        </a:rPr>
                        <a:t> 2,355.00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  <a:latin typeface="Century Gothic"/>
                          <a:cs typeface="Century Gothic"/>
                        </a:rPr>
                        <a:t> 2,200.00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effectLst/>
                          <a:latin typeface="Century Gothic"/>
                          <a:cs typeface="Century Gothic"/>
                        </a:rPr>
                        <a:t>17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  <a:latin typeface="Century Gothic"/>
                          <a:cs typeface="Century Gothic"/>
                        </a:rPr>
                        <a:t>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  <a:latin typeface="Century Gothic"/>
                          <a:cs typeface="Century Gothic"/>
                        </a:rPr>
                        <a:t> 15,950.00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  <a:latin typeface="Century Gothic"/>
                          <a:cs typeface="Century Gothic"/>
                        </a:rPr>
                        <a:t> NEWS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  <a:latin typeface="Century Gothic"/>
                          <a:cs typeface="Century Gothic"/>
                        </a:rPr>
                        <a:t> 1,338.00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  <a:latin typeface="Century Gothic"/>
                          <a:cs typeface="Century Gothic"/>
                        </a:rPr>
                        <a:t> 1,298.00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effectLst/>
                          <a:latin typeface="Century Gothic"/>
                          <a:cs typeface="Century Gothic"/>
                        </a:rPr>
                        <a:t>12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  <a:latin typeface="Century Gothic"/>
                          <a:cs typeface="Century Gothic"/>
                        </a:rPr>
                        <a:t>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  <a:latin typeface="Century Gothic"/>
                          <a:cs typeface="Century Gothic"/>
                        </a:rPr>
                        <a:t> 9,238.00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196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  <a:latin typeface="Century Gothic"/>
                          <a:cs typeface="Century Gothic"/>
                        </a:rPr>
                        <a:t> Children and Family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  <a:latin typeface="Century Gothic"/>
                          <a:cs typeface="Century Gothic"/>
                        </a:rPr>
                        <a:t> 666.00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effectLst/>
                          <a:latin typeface="Century Gothic"/>
                          <a:cs typeface="Century Gothic"/>
                        </a:rPr>
                        <a:t> 648.00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chemeClr val="lt1"/>
                          </a:solidFill>
                          <a:effectLst/>
                          <a:latin typeface="Century Gothic"/>
                          <a:cs typeface="Century Gothic"/>
                        </a:rPr>
                        <a:t>8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  <a:latin typeface="Century Gothic"/>
                          <a:cs typeface="Century Gothic"/>
                        </a:rPr>
                        <a:t>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  <a:latin typeface="Century Gothic"/>
                          <a:cs typeface="Century Gothic"/>
                        </a:rPr>
                        <a:t> 1,974.00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084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  <a:latin typeface="Century Gothic"/>
                          <a:cs typeface="Century Gothic"/>
                        </a:rPr>
                        <a:t> Total 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  <a:latin typeface="Century Gothic"/>
                          <a:cs typeface="Century Gothic"/>
                        </a:rPr>
                        <a:t> 50,826.00 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  <a:cs typeface="Century Gothic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755576" y="4077072"/>
            <a:ext cx="8208912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1"/>
                </a:solidFill>
                <a:latin typeface="Century Gothic"/>
                <a:cs typeface="Century Gothic"/>
              </a:rPr>
              <a:t>3 </a:t>
            </a:r>
            <a:r>
              <a:rPr lang="en-US" sz="2000" b="1" dirty="0">
                <a:solidFill>
                  <a:schemeClr val="accent1"/>
                </a:solidFill>
                <a:latin typeface="Century Gothic"/>
                <a:cs typeface="Century Gothic"/>
              </a:rPr>
              <a:t>channels: </a:t>
            </a:r>
            <a:r>
              <a:rPr lang="en-US" sz="2000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Channel 3 (HD</a:t>
            </a:r>
            <a:r>
              <a:rPr lang="en-US" sz="2000" b="1" dirty="0">
                <a:solidFill>
                  <a:schemeClr val="bg1"/>
                </a:solidFill>
                <a:latin typeface="Century Gothic"/>
                <a:cs typeface="Century Gothic"/>
              </a:rPr>
              <a:t>, SD, </a:t>
            </a:r>
            <a:r>
              <a:rPr lang="en-US" sz="2000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Children)</a:t>
            </a:r>
          </a:p>
          <a:p>
            <a:endParaRPr lang="en-US" sz="900" b="1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r>
              <a:rPr lang="en-US" sz="2000" b="1" dirty="0" smtClean="0">
                <a:solidFill>
                  <a:srgbClr val="AD0101"/>
                </a:solidFill>
                <a:latin typeface="Century Gothic"/>
                <a:cs typeface="Century Gothic"/>
              </a:rPr>
              <a:t>2 channels:</a:t>
            </a:r>
            <a:r>
              <a:rPr lang="en-US" sz="2000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TV POOL (News, Children)   MCOT (HD, Children)</a:t>
            </a:r>
          </a:p>
          <a:p>
            <a:r>
              <a:rPr lang="en-US" sz="2000" b="1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                   The Nation (SD, News)         TRUE Corp (SD, News)</a:t>
            </a:r>
          </a:p>
          <a:p>
            <a:r>
              <a:rPr lang="en-US" sz="2000" b="1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                   GMM (HD,SD)</a:t>
            </a:r>
          </a:p>
          <a:p>
            <a:endParaRPr lang="en-US" sz="900" b="1" dirty="0" smtClean="0">
              <a:solidFill>
                <a:schemeClr val="bg1"/>
              </a:solidFill>
              <a:latin typeface="Century Gothic"/>
              <a:cs typeface="Century Gothic"/>
            </a:endParaRPr>
          </a:p>
          <a:p>
            <a:r>
              <a:rPr lang="en-US" sz="2000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Others get only </a:t>
            </a:r>
            <a:r>
              <a:rPr lang="en-US" sz="2000" b="1" dirty="0" smtClean="0">
                <a:solidFill>
                  <a:srgbClr val="AD0101"/>
                </a:solidFill>
                <a:latin typeface="Century Gothic"/>
                <a:cs typeface="Century Gothic"/>
              </a:rPr>
              <a:t>1 channel.</a:t>
            </a:r>
            <a:endParaRPr lang="th-TH" sz="2000" b="1" dirty="0">
              <a:solidFill>
                <a:srgbClr val="AD0101"/>
              </a:solidFill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11917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556000016637503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58355" cy="6858000"/>
          </a:xfrm>
          <a:prstGeom prst="rect">
            <a:avLst/>
          </a:prstGeom>
        </p:spPr>
      </p:pic>
      <p:pic>
        <p:nvPicPr>
          <p:cNvPr id="8" name="Picture 7" descr="556000016637504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6648"/>
            <a:ext cx="4793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82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>
            <a:off x="0" y="5949280"/>
            <a:ext cx="9252520" cy="922043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872" y="5229200"/>
            <a:ext cx="8058472" cy="1600200"/>
          </a:xfrm>
        </p:spPr>
        <p:txBody>
          <a:bodyPr>
            <a:noAutofit/>
          </a:bodyPr>
          <a:lstStyle/>
          <a:p>
            <a:pPr algn="ctr"/>
            <a:r>
              <a:rPr lang="en-US" sz="4800" b="1" dirty="0" smtClean="0">
                <a:solidFill>
                  <a:srgbClr val="FFFFFF"/>
                </a:solidFill>
              </a:rPr>
              <a:t>PLAYERS IN TELEVISION MARKET</a:t>
            </a:r>
            <a:endParaRPr lang="th-TH" sz="4800" b="1" dirty="0">
              <a:solidFill>
                <a:srgbClr val="FFFFFF"/>
              </a:solidFill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251520" y="1196752"/>
            <a:ext cx="3312368" cy="4431397"/>
            <a:chOff x="289200" y="1229851"/>
            <a:chExt cx="3312368" cy="4431397"/>
          </a:xfrm>
        </p:grpSpPr>
        <p:pic>
          <p:nvPicPr>
            <p:cNvPr id="3" name="Picture 2" descr="old ch3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560" y="2093947"/>
              <a:ext cx="1017505" cy="936104"/>
            </a:xfrm>
            <a:prstGeom prst="rect">
              <a:avLst/>
            </a:prstGeom>
          </p:spPr>
        </p:pic>
        <p:pic>
          <p:nvPicPr>
            <p:cNvPr id="4" name="Picture 3" descr="ch5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7704" y="2093947"/>
              <a:ext cx="1148226" cy="93610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5" name="Picture 4" descr="old ch7.jpg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8125" l="4375" r="100000">
                          <a14:foregroundMark x1="45625" y1="51875" x2="45625" y2="518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560" y="3212976"/>
              <a:ext cx="1016000" cy="1016000"/>
            </a:xfrm>
            <a:prstGeom prst="rect">
              <a:avLst/>
            </a:prstGeom>
          </p:spPr>
        </p:pic>
        <p:pic>
          <p:nvPicPr>
            <p:cNvPr id="6" name="Picture 5" descr="nbt.jp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568" y="4365104"/>
              <a:ext cx="998594" cy="1003052"/>
            </a:xfrm>
            <a:prstGeom prst="roundRect">
              <a:avLst/>
            </a:prstGeom>
          </p:spPr>
        </p:pic>
        <p:pic>
          <p:nvPicPr>
            <p:cNvPr id="7" name="Picture 6" descr="tpbs.jpg"/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84524" l="34667" r="66667">
                          <a14:foregroundMark x1="40333" y1="29762" x2="40333" y2="29762"/>
                          <a14:foregroundMark x1="51667" y1="30952" x2="51667" y2="30952"/>
                          <a14:backgroundMark x1="60000" y1="14881" x2="60000" y2="14881"/>
                          <a14:backgroundMark x1="56000" y1="29762" x2="56000" y2="2976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534" r="33200" b="16905"/>
            <a:stretch/>
          </p:blipFill>
          <p:spPr>
            <a:xfrm>
              <a:off x="2195736" y="4293096"/>
              <a:ext cx="864096" cy="1246155"/>
            </a:xfrm>
            <a:prstGeom prst="rect">
              <a:avLst/>
            </a:prstGeom>
          </p:spPr>
        </p:pic>
        <p:pic>
          <p:nvPicPr>
            <p:cNvPr id="9" name="Picture 8" descr="mcot.jpg"/>
            <p:cNvPicPr>
              <a:picLocks noChangeAspect="1"/>
            </p:cNvPicPr>
            <p:nvPr/>
          </p:nvPicPr>
          <p:blipFill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1680" y="3270313"/>
              <a:ext cx="1645178" cy="1094791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289200" y="1229851"/>
              <a:ext cx="3312368" cy="830997"/>
            </a:xfrm>
            <a:prstGeom prst="rect">
              <a:avLst/>
            </a:prstGeom>
            <a:solidFill>
              <a:srgbClr val="000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smtClean="0">
                  <a:solidFill>
                    <a:srgbClr val="FFFFFF"/>
                  </a:solidFill>
                  <a:latin typeface="Century Gothic"/>
                  <a:cs typeface="Century Gothic"/>
                </a:rPr>
                <a:t>6 Free Channels </a:t>
              </a:r>
            </a:p>
            <a:p>
              <a:pPr algn="ctr"/>
              <a:r>
                <a:rPr lang="en-US" sz="2400" b="1" dirty="0" smtClean="0">
                  <a:solidFill>
                    <a:srgbClr val="FFFFFF"/>
                  </a:solidFill>
                  <a:latin typeface="Century Gothic"/>
                  <a:cs typeface="Century Gothic"/>
                </a:rPr>
                <a:t>6 Companies</a:t>
              </a:r>
              <a:endParaRPr lang="en-US" sz="2400" b="1" dirty="0">
                <a:solidFill>
                  <a:srgbClr val="FFFFFF"/>
                </a:solidFill>
                <a:latin typeface="Century Gothic"/>
                <a:cs typeface="Century Gothic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23528" y="1988840"/>
              <a:ext cx="3240360" cy="3672408"/>
            </a:xfrm>
            <a:prstGeom prst="rect">
              <a:avLst/>
            </a:prstGeom>
            <a:noFill/>
            <a:ln w="57150" cmpd="sng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779912" y="1196752"/>
            <a:ext cx="5169730" cy="4608512"/>
            <a:chOff x="3779912" y="1124744"/>
            <a:chExt cx="5169730" cy="4608512"/>
          </a:xfrm>
        </p:grpSpPr>
        <p:grpSp>
          <p:nvGrpSpPr>
            <p:cNvPr id="8" name="Group 7"/>
            <p:cNvGrpSpPr/>
            <p:nvPr/>
          </p:nvGrpSpPr>
          <p:grpSpPr>
            <a:xfrm>
              <a:off x="3903712" y="2060848"/>
              <a:ext cx="4916760" cy="3672408"/>
              <a:chOff x="4059064" y="1268760"/>
              <a:chExt cx="4916760" cy="3672408"/>
            </a:xfrm>
          </p:grpSpPr>
          <p:pic>
            <p:nvPicPr>
              <p:cNvPr id="11" name="Picture 10" descr="5hd.jpg"/>
              <p:cNvPicPr>
                <a:picLocks noChangeAspect="1"/>
              </p:cNvPicPr>
              <p:nvPr/>
            </p:nvPicPr>
            <p:blipFill>
              <a:blip r:embed="rId12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4348" b="96739" l="2500" r="98500">
                            <a14:foregroundMark x1="61000" y1="51087" x2="61000" y2="51087"/>
                            <a14:foregroundMark x1="69000" y1="47826" x2="69000" y2="47826"/>
                            <a14:foregroundMark x1="60000" y1="47826" x2="60000" y2="47826"/>
                            <a14:foregroundMark x1="60000" y1="40217" x2="60000" y2="40217"/>
                            <a14:foregroundMark x1="60000" y1="59783" x2="60000" y2="59783"/>
                            <a14:foregroundMark x1="95500" y1="53261" x2="95500" y2="53261"/>
                            <a14:foregroundMark x1="95500" y1="42391" x2="95500" y2="42391"/>
                            <a14:foregroundMark x1="66000" y1="50000" x2="66000" y2="50000"/>
                            <a14:foregroundMark x1="71000" y1="52174" x2="71000" y2="52174"/>
                            <a14:foregroundMark x1="71000" y1="60870" x2="71000" y2="60870"/>
                            <a14:foregroundMark x1="70500" y1="41304" x2="70500" y2="41304"/>
                            <a14:foregroundMark x1="75500" y1="51087" x2="75500" y2="51087"/>
                            <a14:foregroundMark x1="76500" y1="59783" x2="76500" y2="59783"/>
                            <a14:foregroundMark x1="87000" y1="52174" x2="87000" y2="52174"/>
                            <a14:foregroundMark x1="96000" y1="58696" x2="96000" y2="58696"/>
                            <a14:foregroundMark x1="92000" y1="42391" x2="92000" y2="42391"/>
                            <a14:foregroundMark x1="90500" y1="44565" x2="90500" y2="44565"/>
                            <a14:backgroundMark x1="73000" y1="58696" x2="73000" y2="58696"/>
                            <a14:backgroundMark x1="73000" y1="40217" x2="73000" y2="4021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24128" y="1509267"/>
                <a:ext cx="1512168" cy="695597"/>
              </a:xfrm>
              <a:prstGeom prst="rect">
                <a:avLst/>
              </a:prstGeom>
            </p:spPr>
          </p:pic>
          <p:pic>
            <p:nvPicPr>
              <p:cNvPr id="12" name="Picture 11" descr="7hd.jpg"/>
              <p:cNvPicPr>
                <a:picLocks noChangeAspect="1"/>
              </p:cNvPicPr>
              <p:nvPr/>
            </p:nvPicPr>
            <p:blipFill>
              <a:blip r:embed="rId14"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backgroundRemoval t="8000" b="89778" l="4000" r="94222">
                            <a14:foregroundMark x1="38222" y1="50667" x2="38222" y2="50667"/>
                            <a14:foregroundMark x1="71556" y1="71111" x2="71556" y2="71111"/>
                            <a14:foregroundMark x1="76889" y1="71556" x2="76889" y2="71556"/>
                            <a14:foregroundMark x1="77778" y1="66222" x2="77778" y2="66222"/>
                            <a14:foregroundMark x1="69778" y1="66222" x2="69778" y2="66222"/>
                            <a14:foregroundMark x1="72444" y1="65778" x2="72444" y2="65778"/>
                            <a14:foregroundMark x1="82222" y1="76444" x2="82222" y2="76444"/>
                            <a14:foregroundMark x1="81778" y1="72444" x2="81778" y2="72444"/>
                            <a14:foregroundMark x1="82222" y1="64889" x2="82222" y2="64889"/>
                            <a14:foregroundMark x1="86222" y1="64000" x2="86222" y2="64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80312" y="1268760"/>
                <a:ext cx="1147068" cy="1147068"/>
              </a:xfrm>
              <a:prstGeom prst="rect">
                <a:avLst/>
              </a:prstGeom>
            </p:spPr>
          </p:pic>
          <p:pic>
            <p:nvPicPr>
              <p:cNvPr id="13" name="Picture 12" descr="ch3.png"/>
              <p:cNvPicPr>
                <a:picLocks noChangeAspect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39952" y="1340768"/>
                <a:ext cx="1384548" cy="923032"/>
              </a:xfrm>
              <a:prstGeom prst="rect">
                <a:avLst/>
              </a:prstGeom>
            </p:spPr>
          </p:pic>
          <p:pic>
            <p:nvPicPr>
              <p:cNvPr id="14" name="Picture 13" descr="thairat.jpg"/>
              <p:cNvPicPr>
                <a:picLocks noChangeAspect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39952" y="2348880"/>
                <a:ext cx="1511052" cy="817454"/>
              </a:xfrm>
              <a:prstGeom prst="rect">
                <a:avLst/>
              </a:prstGeom>
            </p:spPr>
          </p:pic>
          <p:pic>
            <p:nvPicPr>
              <p:cNvPr id="15" name="Picture 14" descr="amarin.jpg"/>
              <p:cNvPicPr>
                <a:picLocks noChangeAspect="1"/>
              </p:cNvPicPr>
              <p:nvPr/>
            </p:nvPicPr>
            <p:blipFill>
              <a:blip r:embed="rId18">
                <a:extLst>
                  <a:ext uri="{BEBA8EAE-BF5A-486C-A8C5-ECC9F3942E4B}">
                    <a14:imgProps xmlns:a14="http://schemas.microsoft.com/office/drawing/2010/main">
                      <a14:imgLayer r:embed="rId19">
                        <a14:imgEffect>
                          <a14:backgroundRemoval t="10000" b="90000" l="10000" r="90000">
                            <a14:foregroundMark x1="44681" y1="77654" x2="44681" y2="77654"/>
                            <a14:foregroundMark x1="57801" y1="69832" x2="57801" y2="69832"/>
                            <a14:foregroundMark x1="71277" y1="73743" x2="71277" y2="73743"/>
                            <a14:foregroundMark x1="30496" y1="71508" x2="30496" y2="71508"/>
                            <a14:foregroundMark x1="36879" y1="70391" x2="36879" y2="70391"/>
                            <a14:foregroundMark x1="51064" y1="74860" x2="51064" y2="74860"/>
                            <a14:foregroundMark x1="64539" y1="77095" x2="64539" y2="77095"/>
                            <a14:foregroundMark x1="67376" y1="74860" x2="67376" y2="74860"/>
                            <a14:foregroundMark x1="76950" y1="75978" x2="76950" y2="75978"/>
                            <a14:foregroundMark x1="51418" y1="84916" x2="51418" y2="84916"/>
                            <a14:foregroundMark x1="45035" y1="85475" x2="45035" y2="85475"/>
                            <a14:foregroundMark x1="38298" y1="84916" x2="38298" y2="84916"/>
                            <a14:backgroundMark x1="34043" y1="41341" x2="34043" y2="41341"/>
                            <a14:backgroundMark x1="52128" y1="37430" x2="52128" y2="37430"/>
                            <a14:backgroundMark x1="69858" y1="41341" x2="69858" y2="41341"/>
                            <a14:backgroundMark x1="53191" y1="72626" x2="53191" y2="72626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96136" y="2276872"/>
                <a:ext cx="1430660" cy="908114"/>
              </a:xfrm>
              <a:prstGeom prst="rect">
                <a:avLst/>
              </a:prstGeom>
            </p:spPr>
          </p:pic>
          <p:pic>
            <p:nvPicPr>
              <p:cNvPr id="16" name="Picture 15" descr="nation.jpg"/>
              <p:cNvPicPr>
                <a:picLocks noChangeAspect="1"/>
              </p:cNvPicPr>
              <p:nvPr/>
            </p:nvPicPr>
            <p:blipFill>
              <a:blip r:embed="rId20">
                <a:extLst>
                  <a:ext uri="{BEBA8EAE-BF5A-486C-A8C5-ECC9F3942E4B}">
                    <a14:imgProps xmlns:a14="http://schemas.microsoft.com/office/drawing/2010/main">
                      <a14:imgLayer r:embed="rId21">
                        <a14:imgEffect>
                          <a14:backgroundRemoval t="8955" b="88806" l="3989" r="96011">
                            <a14:foregroundMark x1="34309" y1="62687" x2="34309" y2="62687"/>
                            <a14:foregroundMark x1="44947" y1="83582" x2="44947" y2="83582"/>
                            <a14:foregroundMark x1="42287" y1="85075" x2="42287" y2="85075"/>
                            <a14:foregroundMark x1="36436" y1="43284" x2="36436" y2="43284"/>
                            <a14:foregroundMark x1="38830" y1="35821" x2="38830" y2="35821"/>
                            <a14:foregroundMark x1="40426" y1="53731" x2="40426" y2="53731"/>
                            <a14:foregroundMark x1="40691" y1="72388" x2="40691" y2="72388"/>
                            <a14:foregroundMark x1="38830" y1="55970" x2="38830" y2="55970"/>
                            <a14:foregroundMark x1="47340" y1="82836" x2="47340" y2="82836"/>
                            <a14:foregroundMark x1="48138" y1="82836" x2="48138" y2="82836"/>
                            <a14:foregroundMark x1="50266" y1="85075" x2="50266" y2="85075"/>
                            <a14:foregroundMark x1="50532" y1="58955" x2="50532" y2="58955"/>
                            <a14:foregroundMark x1="60638" y1="60448" x2="60638" y2="60448"/>
                            <a14:foregroundMark x1="59309" y1="22388" x2="59309" y2="22388"/>
                            <a14:foregroundMark x1="68617" y1="67164" x2="68617" y2="67164"/>
                            <a14:foregroundMark x1="80585" y1="60448" x2="80585" y2="60448"/>
                            <a14:foregroundMark x1="85904" y1="37313" x2="85904" y2="37313"/>
                            <a14:foregroundMark x1="83245" y1="31343" x2="83245" y2="31343"/>
                            <a14:foregroundMark x1="82713" y1="22388" x2="82713" y2="22388"/>
                            <a14:foregroundMark x1="85372" y1="24627" x2="85372" y2="24627"/>
                            <a14:foregroundMark x1="89362" y1="24627" x2="89362" y2="24627"/>
                            <a14:foregroundMark x1="89096" y1="31343" x2="89096" y2="31343"/>
                            <a14:foregroundMark x1="92021" y1="29104" x2="92021" y2="29104"/>
                            <a14:foregroundMark x1="78191" y1="28358" x2="78191" y2="28358"/>
                            <a14:foregroundMark x1="80319" y1="29851" x2="80319" y2="29851"/>
                            <a14:foregroundMark x1="75532" y1="31343" x2="75532" y2="31343"/>
                            <a14:foregroundMark x1="73404" y1="20149" x2="73404" y2="20149"/>
                            <a14:foregroundMark x1="91755" y1="19403" x2="91755" y2="19403"/>
                            <a14:foregroundMark x1="68883" y1="29851" x2="68883" y2="29851"/>
                            <a14:foregroundMark x1="65160" y1="31343" x2="65160" y2="31343"/>
                            <a14:foregroundMark x1="49202" y1="80597" x2="49202" y2="80597"/>
                            <a14:foregroundMark x1="52926" y1="82836" x2="52926" y2="82836"/>
                            <a14:foregroundMark x1="55319" y1="70896" x2="55319" y2="70896"/>
                            <a14:foregroundMark x1="56117" y1="66418" x2="56117" y2="66418"/>
                            <a14:foregroundMark x1="48138" y1="67164" x2="48138" y2="67164"/>
                            <a14:foregroundMark x1="55851" y1="82836" x2="55851" y2="82836"/>
                            <a14:foregroundMark x1="57713" y1="83582" x2="57713" y2="83582"/>
                            <a14:foregroundMark x1="71011" y1="27612" x2="71011" y2="27612"/>
                            <a14:foregroundMark x1="64628" y1="83582" x2="64628" y2="83582"/>
                            <a14:foregroundMark x1="69947" y1="83582" x2="69947" y2="83582"/>
                            <a14:foregroundMark x1="72872" y1="84328" x2="72872" y2="84328"/>
                            <a14:foregroundMark x1="79521" y1="82836" x2="79521" y2="82836"/>
                            <a14:foregroundMark x1="80851" y1="83582" x2="80851" y2="83582"/>
                            <a14:foregroundMark x1="83777" y1="82090" x2="83777" y2="82090"/>
                            <a14:foregroundMark x1="86170" y1="83582" x2="86170" y2="83582"/>
                            <a14:foregroundMark x1="87234" y1="83582" x2="87234" y2="83582"/>
                            <a14:foregroundMark x1="88830" y1="83582" x2="88830" y2="83582"/>
                            <a14:foregroundMark x1="92021" y1="82836" x2="92021" y2="82836"/>
                            <a14:foregroundMark x1="93085" y1="82836" x2="93085" y2="82836"/>
                            <a14:foregroundMark x1="53989" y1="38060" x2="53989" y2="38060"/>
                            <a14:foregroundMark x1="47340" y1="38060" x2="47340" y2="3806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80312" y="2636912"/>
                <a:ext cx="1595512" cy="568613"/>
              </a:xfrm>
              <a:prstGeom prst="rect">
                <a:avLst/>
              </a:prstGeom>
            </p:spPr>
          </p:pic>
          <p:pic>
            <p:nvPicPr>
              <p:cNvPr id="18" name="Picture 17" descr="pptv.jpg"/>
              <p:cNvPicPr>
                <a:picLocks noChangeAspect="1"/>
              </p:cNvPicPr>
              <p:nvPr/>
            </p:nvPicPr>
            <p:blipFill rotWithShape="1">
              <a:blip r:embed="rId22">
                <a:extLst>
                  <a:ext uri="{BEBA8EAE-BF5A-486C-A8C5-ECC9F3942E4B}">
                    <a14:imgProps xmlns:a14="http://schemas.microsoft.com/office/drawing/2010/main">
                      <a14:imgLayer r:embed="rId23">
                        <a14:imgEffect>
                          <a14:backgroundRemoval t="25000" b="60938" l="0" r="9962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5000" b="38542"/>
              <a:stretch/>
            </p:blipFill>
            <p:spPr>
              <a:xfrm>
                <a:off x="4059064" y="3284984"/>
                <a:ext cx="1820416" cy="484521"/>
              </a:xfrm>
              <a:prstGeom prst="rect">
                <a:avLst/>
              </a:prstGeom>
            </p:spPr>
          </p:pic>
          <p:pic>
            <p:nvPicPr>
              <p:cNvPr id="19" name="Picture 18" descr="tnn.png"/>
              <p:cNvPicPr>
                <a:picLocks noChangeAspect="1"/>
              </p:cNvPicPr>
              <p:nvPr/>
            </p:nvPicPr>
            <p:blipFill>
              <a:blip r:embed="rId2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39532" y="3284984"/>
                <a:ext cx="1308100" cy="863600"/>
              </a:xfrm>
              <a:prstGeom prst="roundRect">
                <a:avLst/>
              </a:prstGeom>
            </p:spPr>
          </p:pic>
          <p:pic>
            <p:nvPicPr>
              <p:cNvPr id="20" name="Picture 19" descr="tvpool.jpg"/>
              <p:cNvPicPr>
                <a:picLocks noChangeAspect="1"/>
              </p:cNvPicPr>
              <p:nvPr/>
            </p:nvPicPr>
            <p:blipFill>
              <a:blip r:embed="rId25">
                <a:extLst>
                  <a:ext uri="{BEBA8EAE-BF5A-486C-A8C5-ECC9F3942E4B}">
                    <a14:imgProps xmlns:a14="http://schemas.microsoft.com/office/drawing/2010/main">
                      <a14:imgLayer r:embed="rId26">
                        <a14:imgEffect>
                          <a14:backgroundRemoval t="8861" b="88608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39952" y="3861048"/>
                <a:ext cx="1333500" cy="1003300"/>
              </a:xfrm>
              <a:prstGeom prst="rect">
                <a:avLst/>
              </a:prstGeom>
            </p:spPr>
          </p:pic>
          <p:pic>
            <p:nvPicPr>
              <p:cNvPr id="21" name="Picture 20" descr="wp.jpg"/>
              <p:cNvPicPr>
                <a:picLocks noChangeAspect="1"/>
              </p:cNvPicPr>
              <p:nvPr/>
            </p:nvPicPr>
            <p:blipFill>
              <a:blip r:embed="rId27">
                <a:extLst>
                  <a:ext uri="{BEBA8EAE-BF5A-486C-A8C5-ECC9F3942E4B}">
                    <a14:imgProps xmlns:a14="http://schemas.microsoft.com/office/drawing/2010/main">
                      <a14:imgLayer r:embed="rId28">
                        <a14:imgEffect>
                          <a14:backgroundRemoval t="0" b="99091" l="0" r="98690">
                            <a14:foregroundMark x1="77293" y1="87727" x2="77293" y2="87727"/>
                            <a14:foregroundMark x1="85153" y1="91364" x2="85153" y2="91364"/>
                            <a14:foregroundMark x1="70742" y1="92273" x2="70742" y2="92273"/>
                            <a14:foregroundMark x1="66812" y1="91364" x2="66812" y2="91364"/>
                            <a14:foregroundMark x1="58515" y1="89091" x2="58515" y2="89091"/>
                            <a14:foregroundMark x1="58952" y1="85000" x2="58952" y2="85000"/>
                            <a14:foregroundMark x1="55459" y1="92727" x2="55459" y2="92727"/>
                            <a14:foregroundMark x1="45415" y1="92727" x2="45415" y2="92727"/>
                            <a14:foregroundMark x1="37118" y1="89545" x2="37118" y2="89545"/>
                            <a14:foregroundMark x1="29258" y1="90000" x2="29258" y2="90000"/>
                            <a14:foregroundMark x1="25764" y1="92273" x2="25764" y2="92273"/>
                            <a14:foregroundMark x1="15721" y1="91364" x2="15721" y2="91364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08304" y="3356992"/>
                <a:ext cx="1304242" cy="1252984"/>
              </a:xfrm>
              <a:prstGeom prst="roundRect">
                <a:avLst/>
              </a:prstGeom>
            </p:spPr>
          </p:pic>
          <p:pic>
            <p:nvPicPr>
              <p:cNvPr id="22" name="Picture 21" descr="new tv.jpg"/>
              <p:cNvPicPr>
                <a:picLocks noChangeAspect="1"/>
              </p:cNvPicPr>
              <p:nvPr/>
            </p:nvPicPr>
            <p:blipFill>
              <a:blip r:embed="rId29">
                <a:extLst>
                  <a:ext uri="{BEBA8EAE-BF5A-486C-A8C5-ECC9F3942E4B}">
                    <a14:imgProps xmlns:a14="http://schemas.microsoft.com/office/drawing/2010/main">
                      <a14:imgLayer r:embed="rId30">
                        <a14:imgEffect>
                          <a14:backgroundRemoval t="1389" b="100000" l="625" r="100000">
                            <a14:foregroundMark x1="13750" y1="34722" x2="13750" y2="34722"/>
                            <a14:foregroundMark x1="25000" y1="40278" x2="25000" y2="40278"/>
                            <a14:foregroundMark x1="17500" y1="41667" x2="17500" y2="41667"/>
                            <a14:foregroundMark x1="6250" y1="41667" x2="6250" y2="41667"/>
                            <a14:foregroundMark x1="28125" y1="51389" x2="28125" y2="51389"/>
                            <a14:foregroundMark x1="23125" y1="54167" x2="23125" y2="54167"/>
                            <a14:foregroundMark x1="70000" y1="54167" x2="70000" y2="54167"/>
                            <a14:foregroundMark x1="67500" y1="13889" x2="67500" y2="13889"/>
                            <a14:foregroundMark x1="66875" y1="84722" x2="66875" y2="84722"/>
                            <a14:foregroundMark x1="66250" y1="88889" x2="66250" y2="88889"/>
                            <a14:foregroundMark x1="66250" y1="8333" x2="66250" y2="8333"/>
                            <a14:foregroundMark x1="16875" y1="50000" x2="16875" y2="50000"/>
                            <a14:foregroundMark x1="34375" y1="50000" x2="34375" y2="50000"/>
                            <a14:foregroundMark x1="3750" y1="48611" x2="3750" y2="48611"/>
                            <a14:foregroundMark x1="77500" y1="58333" x2="77500" y2="58333"/>
                            <a14:foregroundMark x1="87500" y1="52778" x2="87500" y2="52778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52120" y="4221088"/>
                <a:ext cx="1600178" cy="720080"/>
              </a:xfrm>
              <a:prstGeom prst="rect">
                <a:avLst/>
              </a:prstGeom>
            </p:spPr>
          </p:pic>
        </p:grpSp>
        <p:grpSp>
          <p:nvGrpSpPr>
            <p:cNvPr id="23" name="Group 22"/>
            <p:cNvGrpSpPr/>
            <p:nvPr/>
          </p:nvGrpSpPr>
          <p:grpSpPr>
            <a:xfrm>
              <a:off x="3779912" y="1124744"/>
              <a:ext cx="5169730" cy="4503405"/>
              <a:chOff x="3806923" y="1157843"/>
              <a:chExt cx="5169730" cy="4503405"/>
            </a:xfrm>
          </p:grpSpPr>
          <p:sp>
            <p:nvSpPr>
              <p:cNvPr id="26" name="TextBox 25"/>
              <p:cNvSpPr txBox="1"/>
              <p:nvPr/>
            </p:nvSpPr>
            <p:spPr>
              <a:xfrm>
                <a:off x="3806923" y="1157843"/>
                <a:ext cx="5169730" cy="830997"/>
              </a:xfrm>
              <a:prstGeom prst="rect">
                <a:avLst/>
              </a:prstGeom>
              <a:solidFill>
                <a:srgbClr val="00000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 smtClean="0">
                    <a:solidFill>
                      <a:srgbClr val="FFFFFF"/>
                    </a:solidFill>
                    <a:latin typeface="Century Gothic"/>
                    <a:cs typeface="Century Gothic"/>
                  </a:rPr>
                  <a:t>36 Channels, 20 Companies, </a:t>
                </a:r>
              </a:p>
              <a:p>
                <a:pPr algn="ctr"/>
                <a:r>
                  <a:rPr lang="en-US" sz="2400" b="1" dirty="0" smtClean="0">
                    <a:solidFill>
                      <a:srgbClr val="FFFFFF"/>
                    </a:solidFill>
                    <a:latin typeface="Century Gothic"/>
                    <a:cs typeface="Century Gothic"/>
                  </a:rPr>
                  <a:t>14 new companies </a:t>
                </a:r>
                <a:endParaRPr lang="en-US" sz="2400" b="1" dirty="0">
                  <a:solidFill>
                    <a:srgbClr val="FFFFFF"/>
                  </a:solidFill>
                  <a:latin typeface="Century Gothic"/>
                  <a:cs typeface="Century Gothic"/>
                </a:endParaRPr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3851920" y="1988840"/>
                <a:ext cx="5040560" cy="3672408"/>
              </a:xfrm>
              <a:prstGeom prst="rect">
                <a:avLst/>
              </a:prstGeom>
              <a:noFill/>
              <a:ln w="57150" cmpd="sng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3" name="Title 1"/>
          <p:cNvSpPr txBox="1">
            <a:spLocks/>
          </p:cNvSpPr>
          <p:nvPr/>
        </p:nvSpPr>
        <p:spPr>
          <a:xfrm>
            <a:off x="611560" y="-315416"/>
            <a:ext cx="2376264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4800" dirty="0" smtClean="0"/>
              <a:t>ANALOG</a:t>
            </a:r>
            <a:endParaRPr lang="th-TH" sz="4800" dirty="0"/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5004048" y="-331440"/>
            <a:ext cx="2376264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4800" dirty="0" smtClean="0"/>
              <a:t>DIGITAL</a:t>
            </a:r>
            <a:endParaRPr lang="th-TH" sz="4800" dirty="0"/>
          </a:p>
        </p:txBody>
      </p:sp>
      <p:sp>
        <p:nvSpPr>
          <p:cNvPr id="36" name="Rectangle 35"/>
          <p:cNvSpPr/>
          <p:nvPr/>
        </p:nvSpPr>
        <p:spPr>
          <a:xfrm>
            <a:off x="0" y="0"/>
            <a:ext cx="9252520" cy="390603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53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3568" y="1412777"/>
            <a:ext cx="7776864" cy="4824536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/>
          <p:cNvSpPr txBox="1">
            <a:spLocks/>
          </p:cNvSpPr>
          <p:nvPr/>
        </p:nvSpPr>
        <p:spPr>
          <a:xfrm>
            <a:off x="662880" y="1412776"/>
            <a:ext cx="7941568" cy="45365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000" dirty="0" smtClean="0">
                <a:solidFill>
                  <a:srgbClr val="FFFFFF"/>
                </a:solidFill>
                <a:latin typeface="Century Gothic"/>
                <a:cs typeface="Century Gothic"/>
              </a:rPr>
              <a:t>The Auction took place on 26-27 Dec 2013</a:t>
            </a:r>
          </a:p>
          <a:p>
            <a:endParaRPr lang="en-US" sz="1700" dirty="0" smtClean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r>
              <a:rPr lang="en-US" dirty="0" smtClean="0">
                <a:solidFill>
                  <a:srgbClr val="FFFFFF"/>
                </a:solidFill>
                <a:latin typeface="Century Gothic"/>
                <a:cs typeface="Century Gothic"/>
              </a:rPr>
              <a:t>Aim to broadcast in digital system and cover all area in Thailand in 5 years</a:t>
            </a:r>
          </a:p>
          <a:p>
            <a:endParaRPr lang="en-US" sz="1700" dirty="0" smtClean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r>
              <a:rPr lang="en-US" dirty="0" smtClean="0">
                <a:solidFill>
                  <a:srgbClr val="FFFFFF"/>
                </a:solidFill>
                <a:latin typeface="Century Gothic"/>
                <a:cs typeface="Century Gothic"/>
              </a:rPr>
              <a:t>Currently air in parallel system </a:t>
            </a:r>
          </a:p>
          <a:p>
            <a:endParaRPr lang="en-US" sz="1700" dirty="0" smtClean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r>
              <a:rPr lang="en-US" dirty="0" smtClean="0">
                <a:solidFill>
                  <a:srgbClr val="FFFFFF"/>
                </a:solidFill>
                <a:latin typeface="Century Gothic"/>
                <a:cs typeface="Century Gothic"/>
              </a:rPr>
              <a:t>690 </a:t>
            </a:r>
            <a:r>
              <a:rPr lang="en-US" dirty="0">
                <a:solidFill>
                  <a:srgbClr val="FFFFFF"/>
                </a:solidFill>
                <a:latin typeface="Century Gothic"/>
                <a:cs typeface="Century Gothic"/>
              </a:rPr>
              <a:t>Baht Coupon to buy the TV or Set top </a:t>
            </a:r>
            <a:r>
              <a:rPr lang="en-US" dirty="0" smtClean="0">
                <a:solidFill>
                  <a:srgbClr val="FFFFFF"/>
                </a:solidFill>
                <a:latin typeface="Century Gothic"/>
                <a:cs typeface="Century Gothic"/>
              </a:rPr>
              <a:t>box</a:t>
            </a:r>
          </a:p>
          <a:p>
            <a:endParaRPr lang="en-US" sz="1900" dirty="0" smtClean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r>
              <a:rPr lang="en-US" dirty="0" smtClean="0">
                <a:solidFill>
                  <a:srgbClr val="FFFFFF"/>
                </a:solidFill>
                <a:latin typeface="Century Gothic"/>
                <a:cs typeface="Century Gothic"/>
              </a:rPr>
              <a:t>The market becomes more competitive as more companies enter the industry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55576" y="-39216"/>
            <a:ext cx="7632848" cy="1524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7200" dirty="0" smtClean="0">
                <a:latin typeface="Impact"/>
                <a:cs typeface="Impact"/>
              </a:rPr>
              <a:t>AFTER THE AUCTION</a:t>
            </a:r>
            <a:endParaRPr lang="th-TH" sz="7200" dirty="0">
              <a:latin typeface="Impact"/>
              <a:cs typeface="Impac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83568" y="6444951"/>
            <a:ext cx="7776864" cy="80393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59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gital-TV-poste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0" y="-99392"/>
            <a:ext cx="9017000" cy="6438900"/>
          </a:xfrm>
          <a:prstGeom prst="rect">
            <a:avLst/>
          </a:prstGeom>
        </p:spPr>
      </p:pic>
      <p:pic>
        <p:nvPicPr>
          <p:cNvPr id="4" name="Content Placeholder 3" descr="head_coupong.jpg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0" t="-1" r="1030" b="565"/>
          <a:stretch/>
        </p:blipFill>
        <p:spPr>
          <a:xfrm>
            <a:off x="2825460" y="5325399"/>
            <a:ext cx="6355052" cy="1559985"/>
          </a:xfrm>
        </p:spPr>
      </p:pic>
    </p:spTree>
    <p:extLst>
      <p:ext uri="{BB962C8B-B14F-4D97-AF65-F5344CB8AC3E}">
        <p14:creationId xmlns:p14="http://schemas.microsoft.com/office/powerpoint/2010/main" val="360217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5576" y="1484784"/>
            <a:ext cx="7560840" cy="4464496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827584" y="332656"/>
            <a:ext cx="7416824" cy="1144921"/>
          </a:xfrm>
          <a:ln/>
        </p:spPr>
        <p:txBody>
          <a:bodyPr tIns="28802">
            <a:noAutofit/>
          </a:bodyPr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en-US" sz="3600" dirty="0"/>
              <a:t>The potential for market failure exists in the broadcasting industry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755576" y="1340768"/>
            <a:ext cx="7643911" cy="4526396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25602" rIns="0" bIns="0" anchor="ctr">
            <a:normAutofit/>
          </a:bodyPr>
          <a:lstStyle/>
          <a:p>
            <a:pPr marL="0" indent="0">
              <a:spcAft>
                <a:spcPct val="0"/>
              </a:spcAft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en-US" sz="2500" b="1" dirty="0" smtClean="0">
                <a:latin typeface="Century Gothic"/>
                <a:cs typeface="Century Gothic"/>
              </a:rPr>
              <a:t> </a:t>
            </a:r>
            <a:r>
              <a:rPr lang="en-US" altLang="en-US" sz="2500" b="1" dirty="0" smtClean="0">
                <a:solidFill>
                  <a:schemeClr val="accent1"/>
                </a:solidFill>
                <a:latin typeface="Century Gothic"/>
                <a:cs typeface="Century Gothic"/>
              </a:rPr>
              <a:t>Broadcasting </a:t>
            </a:r>
            <a:r>
              <a:rPr lang="en-US" altLang="en-US" sz="2500" b="1" dirty="0">
                <a:solidFill>
                  <a:schemeClr val="accent1"/>
                </a:solidFill>
                <a:latin typeface="Century Gothic"/>
                <a:cs typeface="Century Gothic"/>
              </a:rPr>
              <a:t>is a public good</a:t>
            </a:r>
          </a:p>
          <a:p>
            <a:pPr marL="320040" lvl="1" indent="0">
              <a:spcAft>
                <a:spcPct val="0"/>
              </a:spcAft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en-US" sz="2300" dirty="0" smtClean="0">
                <a:solidFill>
                  <a:schemeClr val="accent1"/>
                </a:solidFill>
                <a:latin typeface="Century Gothic"/>
                <a:cs typeface="Century Gothic"/>
              </a:rPr>
              <a:t>Non</a:t>
            </a:r>
            <a:r>
              <a:rPr lang="en-US" altLang="en-US" sz="2300" dirty="0">
                <a:solidFill>
                  <a:schemeClr val="accent1"/>
                </a:solidFill>
                <a:latin typeface="Century Gothic"/>
                <a:cs typeface="Century Gothic"/>
              </a:rPr>
              <a:t>-exclusivity</a:t>
            </a:r>
            <a:r>
              <a:rPr lang="en-US" altLang="en-US" sz="2300" dirty="0">
                <a:solidFill>
                  <a:srgbClr val="FFFFFF"/>
                </a:solidFill>
                <a:latin typeface="Century Gothic"/>
                <a:cs typeface="Century Gothic"/>
              </a:rPr>
              <a:t>: </a:t>
            </a:r>
            <a:r>
              <a:rPr lang="en-US" altLang="en-US" sz="2400" dirty="0">
                <a:solidFill>
                  <a:srgbClr val="FFFFFF"/>
                </a:solidFill>
                <a:latin typeface="Century Gothic"/>
                <a:cs typeface="Century Gothic"/>
              </a:rPr>
              <a:t>one person watching a </a:t>
            </a:r>
            <a:r>
              <a:rPr lang="en-US" altLang="en-US" sz="2400" dirty="0" smtClean="0">
                <a:solidFill>
                  <a:srgbClr val="FFFFFF"/>
                </a:solidFill>
                <a:latin typeface="Century Gothic"/>
                <a:cs typeface="Century Gothic"/>
              </a:rPr>
              <a:t>television program </a:t>
            </a:r>
            <a:r>
              <a:rPr lang="en-US" altLang="en-US" sz="2400" dirty="0">
                <a:solidFill>
                  <a:srgbClr val="FFFFFF"/>
                </a:solidFill>
                <a:latin typeface="Century Gothic"/>
                <a:cs typeface="Century Gothic"/>
              </a:rPr>
              <a:t>does not prevent others from watching the same program.</a:t>
            </a:r>
          </a:p>
          <a:p>
            <a:pPr marL="320040" lvl="1" indent="0">
              <a:spcAft>
                <a:spcPct val="0"/>
              </a:spcAft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en-US" sz="2300" dirty="0" smtClean="0">
                <a:solidFill>
                  <a:srgbClr val="AD0101"/>
                </a:solidFill>
                <a:latin typeface="Century Gothic"/>
                <a:cs typeface="Century Gothic"/>
              </a:rPr>
              <a:t>Non</a:t>
            </a:r>
            <a:r>
              <a:rPr lang="en-US" altLang="en-US" sz="2300" dirty="0">
                <a:solidFill>
                  <a:srgbClr val="AD0101"/>
                </a:solidFill>
                <a:latin typeface="Century Gothic"/>
                <a:cs typeface="Century Gothic"/>
              </a:rPr>
              <a:t>-rivalry</a:t>
            </a:r>
            <a:r>
              <a:rPr lang="en-US" altLang="en-US" sz="2300" dirty="0">
                <a:solidFill>
                  <a:srgbClr val="FFFFFF"/>
                </a:solidFill>
                <a:latin typeface="Century Gothic"/>
                <a:cs typeface="Century Gothic"/>
              </a:rPr>
              <a:t>: the social value goods is given by the sum of everyone’s willingness to </a:t>
            </a:r>
            <a:r>
              <a:rPr lang="en-US" altLang="en-US" sz="2300" dirty="0" smtClean="0">
                <a:solidFill>
                  <a:srgbClr val="FFFFFF"/>
                </a:solidFill>
                <a:latin typeface="Century Gothic"/>
                <a:cs typeface="Century Gothic"/>
              </a:rPr>
              <a:t>pay</a:t>
            </a:r>
            <a:endParaRPr lang="en-US" altLang="en-US" sz="2500" dirty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pPr marL="0" indent="0">
              <a:spcAft>
                <a:spcPct val="0"/>
              </a:spcAft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en-US" sz="2500" dirty="0" smtClean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lang="en-US" altLang="en-US" sz="2500" b="1" dirty="0">
                <a:solidFill>
                  <a:srgbClr val="AD0101"/>
                </a:solidFill>
                <a:latin typeface="Century Gothic"/>
                <a:cs typeface="Century Gothic"/>
              </a:rPr>
              <a:t>Quality broadcasting is a merit </a:t>
            </a:r>
            <a:r>
              <a:rPr lang="en-US" altLang="en-US" sz="2500" b="1" dirty="0" smtClean="0">
                <a:solidFill>
                  <a:srgbClr val="AD0101"/>
                </a:solidFill>
                <a:latin typeface="Century Gothic"/>
                <a:cs typeface="Century Gothic"/>
              </a:rPr>
              <a:t>good</a:t>
            </a:r>
            <a:endParaRPr lang="en-US" altLang="en-US" sz="2500" b="1" dirty="0">
              <a:solidFill>
                <a:srgbClr val="AD0101"/>
              </a:solidFill>
              <a:latin typeface="Century Gothic"/>
              <a:cs typeface="Century Gothic"/>
            </a:endParaRPr>
          </a:p>
          <a:p>
            <a:pPr marL="0" indent="0">
              <a:spcAft>
                <a:spcPct val="0"/>
              </a:spcAft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en-US" sz="2500" b="1" dirty="0" smtClean="0">
                <a:solidFill>
                  <a:srgbClr val="AD0101"/>
                </a:solidFill>
                <a:latin typeface="Century Gothic"/>
                <a:cs typeface="Century Gothic"/>
              </a:rPr>
              <a:t> </a:t>
            </a:r>
            <a:r>
              <a:rPr lang="en-US" altLang="en-US" sz="2500" b="1" dirty="0">
                <a:solidFill>
                  <a:srgbClr val="AD0101"/>
                </a:solidFill>
                <a:latin typeface="Century Gothic"/>
                <a:cs typeface="Century Gothic"/>
              </a:rPr>
              <a:t>Broadcasting produces externalities,</a:t>
            </a:r>
            <a:r>
              <a:rPr lang="en-US" altLang="en-US" sz="2500" b="1" dirty="0">
                <a:solidFill>
                  <a:srgbClr val="730E00"/>
                </a:solidFill>
                <a:latin typeface="Century Gothic"/>
                <a:cs typeface="Century Gothic"/>
              </a:rPr>
              <a:t> </a:t>
            </a:r>
            <a:r>
              <a:rPr lang="en-US" altLang="en-US" sz="2500" dirty="0">
                <a:solidFill>
                  <a:srgbClr val="FFFFFF"/>
                </a:solidFill>
                <a:latin typeface="Century Gothic"/>
                <a:cs typeface="Century Gothic"/>
              </a:rPr>
              <a:t>if it is assumed that television has some influence on </a:t>
            </a:r>
            <a:r>
              <a:rPr lang="en-US" altLang="en-US" sz="2500" dirty="0" smtClean="0">
                <a:solidFill>
                  <a:srgbClr val="FFFFFF"/>
                </a:solidFill>
                <a:latin typeface="Century Gothic"/>
                <a:cs typeface="Century Gothic"/>
              </a:rPr>
              <a:t>the behavior </a:t>
            </a:r>
            <a:r>
              <a:rPr lang="en-US" altLang="en-US" sz="2500" dirty="0">
                <a:solidFill>
                  <a:srgbClr val="FFFFFF"/>
                </a:solidFill>
                <a:latin typeface="Century Gothic"/>
                <a:cs typeface="Century Gothic"/>
              </a:rPr>
              <a:t>of the people who watch it </a:t>
            </a:r>
          </a:p>
        </p:txBody>
      </p:sp>
    </p:spTree>
    <p:extLst>
      <p:ext uri="{BB962C8B-B14F-4D97-AF65-F5344CB8AC3E}">
        <p14:creationId xmlns:p14="http://schemas.microsoft.com/office/powerpoint/2010/main" val="4181166132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5576" y="1484784"/>
            <a:ext cx="7560840" cy="4464496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755575" y="332656"/>
            <a:ext cx="7560841" cy="1144921"/>
          </a:xfrm>
          <a:ln/>
        </p:spPr>
        <p:txBody>
          <a:bodyPr tIns="28802">
            <a:noAutofit/>
          </a:bodyPr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en-US" sz="3600" dirty="0"/>
              <a:t>The potential for market failure exists in the broadcasting industry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755575" y="1556792"/>
            <a:ext cx="7560841" cy="457393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25602" rIns="0" bIns="0" anchor="t">
            <a:normAutofit/>
          </a:bodyPr>
          <a:lstStyle/>
          <a:p>
            <a:pPr marL="0" indent="0">
              <a:spcAft>
                <a:spcPct val="0"/>
              </a:spcAft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en-US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altLang="en-US" sz="2500" b="1" dirty="0">
                <a:solidFill>
                  <a:schemeClr val="accent1"/>
                </a:solidFill>
                <a:latin typeface="Century Gothic"/>
                <a:cs typeface="Century Gothic"/>
              </a:rPr>
              <a:t>Consumers are not fully informed</a:t>
            </a:r>
          </a:p>
          <a:p>
            <a:pPr marL="594360" lvl="2" indent="0">
              <a:spcAft>
                <a:spcPct val="0"/>
              </a:spcAft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en-US" sz="2100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alt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Consumers </a:t>
            </a:r>
            <a:r>
              <a:rPr lang="en-US" altLang="en-US" sz="2400" dirty="0">
                <a:solidFill>
                  <a:schemeClr val="bg1"/>
                </a:solidFill>
                <a:latin typeface="Century Gothic"/>
                <a:cs typeface="Century Gothic"/>
              </a:rPr>
              <a:t>do not know what they are buying until they have experienced it, but once they have they no longer need to buy it</a:t>
            </a:r>
            <a:r>
              <a:rPr lang="en-US" alt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.</a:t>
            </a:r>
            <a:endParaRPr lang="en-US" altLang="en-US" sz="2800" dirty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marL="0" indent="0">
              <a:spcAft>
                <a:spcPct val="0"/>
              </a:spcAft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en-US" sz="2500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altLang="en-US" sz="2500" b="1" dirty="0" smtClean="0">
                <a:solidFill>
                  <a:srgbClr val="AD0101"/>
                </a:solidFill>
                <a:latin typeface="Century Gothic"/>
                <a:cs typeface="Century Gothic"/>
              </a:rPr>
              <a:t>Economies </a:t>
            </a:r>
            <a:r>
              <a:rPr lang="en-US" altLang="en-US" sz="2500" b="1" dirty="0">
                <a:solidFill>
                  <a:srgbClr val="AD0101"/>
                </a:solidFill>
                <a:latin typeface="Century Gothic"/>
                <a:cs typeface="Century Gothic"/>
              </a:rPr>
              <a:t>of scale exist in broadcasting</a:t>
            </a:r>
          </a:p>
          <a:p>
            <a:pPr marL="594360" lvl="2" indent="0">
              <a:spcAft>
                <a:spcPct val="0"/>
              </a:spcAft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High </a:t>
            </a:r>
            <a:r>
              <a:rPr lang="en-US" altLang="en-US" sz="2400" dirty="0">
                <a:solidFill>
                  <a:schemeClr val="bg1"/>
                </a:solidFill>
                <a:latin typeface="Century Gothic"/>
                <a:cs typeface="Century Gothic"/>
              </a:rPr>
              <a:t>fixed costs and very low marginal </a:t>
            </a:r>
            <a:r>
              <a:rPr lang="en-US" alt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costs</a:t>
            </a:r>
            <a:endParaRPr lang="en-US" altLang="en-US" sz="2500" dirty="0">
              <a:solidFill>
                <a:schemeClr val="bg1"/>
              </a:solidFill>
              <a:latin typeface="Century Gothic"/>
              <a:cs typeface="Century Gothic"/>
            </a:endParaRPr>
          </a:p>
          <a:p>
            <a:pPr marL="0" indent="0">
              <a:spcAft>
                <a:spcPct val="0"/>
              </a:spcAft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en-US" sz="2500" b="1" dirty="0" smtClean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  <a:r>
              <a:rPr lang="en-US" altLang="en-US" sz="2500" b="1" dirty="0">
                <a:solidFill>
                  <a:srgbClr val="AD0101"/>
                </a:solidFill>
                <a:latin typeface="Century Gothic"/>
                <a:cs typeface="Century Gothic"/>
              </a:rPr>
              <a:t>Spectrum scarcity</a:t>
            </a:r>
          </a:p>
          <a:p>
            <a:pPr marL="594360" lvl="2" indent="0">
              <a:spcAft>
                <a:spcPct val="0"/>
              </a:spcAft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 This </a:t>
            </a:r>
            <a:r>
              <a:rPr lang="en-US" altLang="en-US" sz="2400" dirty="0">
                <a:solidFill>
                  <a:schemeClr val="bg1"/>
                </a:solidFill>
                <a:latin typeface="Century Gothic"/>
                <a:cs typeface="Century Gothic"/>
              </a:rPr>
              <a:t>limited competition &gt;&gt; created a </a:t>
            </a:r>
            <a:r>
              <a:rPr lang="en-US" altLang="en-US" sz="2400" dirty="0" smtClean="0">
                <a:solidFill>
                  <a:schemeClr val="bg1"/>
                </a:solidFill>
                <a:latin typeface="Century Gothic"/>
                <a:cs typeface="Century Gothic"/>
              </a:rPr>
              <a:t>natural monopoly </a:t>
            </a:r>
            <a:r>
              <a:rPr lang="en-US" altLang="en-US" sz="2400" dirty="0">
                <a:solidFill>
                  <a:schemeClr val="bg1"/>
                </a:solidFill>
                <a:latin typeface="Century Gothic"/>
                <a:cs typeface="Century Gothic"/>
              </a:rPr>
              <a:t>environment</a:t>
            </a:r>
            <a:r>
              <a:rPr lang="en-US" altLang="en-US" sz="2400" b="1" dirty="0">
                <a:solidFill>
                  <a:schemeClr val="bg1"/>
                </a:solidFill>
                <a:latin typeface="Century Gothic"/>
                <a:cs typeface="Century Gothic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21940169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396" y="736146"/>
            <a:ext cx="8064625" cy="854968"/>
          </a:xfrm>
        </p:spPr>
        <p:txBody>
          <a:bodyPr anchor="ctr"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 smtClean="0"/>
              <a:t>Anti-competition concern </a:t>
            </a:r>
            <a:br>
              <a:rPr lang="en-US" dirty="0" smtClean="0"/>
            </a:br>
            <a:r>
              <a:rPr lang="en-US" dirty="0" smtClean="0"/>
              <a:t>in the digital TV industry</a:t>
            </a:r>
            <a:endParaRPr lang="en-US" dirty="0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911337120"/>
              </p:ext>
            </p:extLst>
          </p:nvPr>
        </p:nvGraphicFramePr>
        <p:xfrm>
          <a:off x="755576" y="3793330"/>
          <a:ext cx="7739270" cy="28040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535515227"/>
              </p:ext>
            </p:extLst>
          </p:nvPr>
        </p:nvGraphicFramePr>
        <p:xfrm>
          <a:off x="1444682" y="2564904"/>
          <a:ext cx="6192688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259632" y="1700808"/>
            <a:ext cx="66619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>
                <a:latin typeface="Century Gothic"/>
                <a:cs typeface="Century Gothic"/>
              </a:rPr>
              <a:t>Is anti-competitive </a:t>
            </a:r>
            <a:r>
              <a:rPr lang="en-US" sz="2400" b="1" i="1" dirty="0" smtClean="0">
                <a:latin typeface="Century Gothic"/>
                <a:cs typeface="Century Gothic"/>
              </a:rPr>
              <a:t>behavior </a:t>
            </a:r>
            <a:r>
              <a:rPr lang="en-US" sz="2400" b="1" i="1" dirty="0">
                <a:latin typeface="Century Gothic"/>
                <a:cs typeface="Century Gothic"/>
              </a:rPr>
              <a:t>likely in respect of digital television services</a:t>
            </a:r>
            <a:r>
              <a:rPr lang="en-US" sz="2400" b="1" i="1" dirty="0" smtClean="0">
                <a:latin typeface="Century Gothic"/>
                <a:cs typeface="Century Gothic"/>
              </a:rPr>
              <a:t>?</a:t>
            </a:r>
            <a:endParaRPr lang="en-US" sz="2400" b="1" i="1" dirty="0">
              <a:latin typeface="Century Gothic"/>
              <a:cs typeface="Century Gothic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5576" y="6573253"/>
            <a:ext cx="7704856" cy="332656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55576" y="-17161"/>
            <a:ext cx="7704856" cy="404664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0237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9552" y="0"/>
            <a:ext cx="8064896" cy="836712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736328" y="-171400"/>
            <a:ext cx="8228160" cy="1144921"/>
          </a:xfrm>
          <a:ln/>
        </p:spPr>
        <p:txBody>
          <a:bodyPr tIns="25602" anchor="ctr"/>
          <a:lstStyle/>
          <a:p>
            <a:pPr algn="l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en-US" sz="2900" b="1" dirty="0">
                <a:solidFill>
                  <a:srgbClr val="FFFFFF"/>
                </a:solidFill>
              </a:rPr>
              <a:t>Anti-competition concern in the digital TV industry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5"/>
          <a:stretch/>
        </p:blipFill>
        <p:spPr bwMode="auto">
          <a:xfrm>
            <a:off x="933920" y="836712"/>
            <a:ext cx="7344816" cy="5362914"/>
          </a:xfrm>
          <a:prstGeom prst="rect">
            <a:avLst/>
          </a:prstGeom>
          <a:noFill/>
          <a:ln w="76200" cmpd="sng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539552" y="6165304"/>
            <a:ext cx="8064896" cy="740605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150866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1081"/>
            <a:ext cx="8229600" cy="1143000"/>
          </a:xfrm>
        </p:spPr>
        <p:txBody>
          <a:bodyPr>
            <a:normAutofit/>
          </a:bodyPr>
          <a:lstStyle/>
          <a:p>
            <a:r>
              <a:rPr lang="en-US" sz="4800" dirty="0" smtClean="0"/>
              <a:t>The Essential Facilities Doctrine</a:t>
            </a:r>
            <a:endParaRPr lang="en-US" sz="4800" dirty="0"/>
          </a:p>
        </p:txBody>
      </p:sp>
      <p:sp>
        <p:nvSpPr>
          <p:cNvPr id="5" name="Rectangle 4"/>
          <p:cNvSpPr/>
          <p:nvPr/>
        </p:nvSpPr>
        <p:spPr>
          <a:xfrm>
            <a:off x="642727" y="1410355"/>
            <a:ext cx="79617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Century Gothic"/>
                <a:cs typeface="Century Gothic"/>
              </a:rPr>
              <a:t>T</a:t>
            </a:r>
            <a:r>
              <a:rPr lang="en-US" sz="2000" dirty="0" smtClean="0">
                <a:latin typeface="Century Gothic"/>
                <a:cs typeface="Century Gothic"/>
              </a:rPr>
              <a:t>ype of anti-competitive behavior in which a firm with market power uses a "bottleneck" in a market to deny competitors entry into the market. </a:t>
            </a: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777097992"/>
              </p:ext>
            </p:extLst>
          </p:nvPr>
        </p:nvGraphicFramePr>
        <p:xfrm>
          <a:off x="611560" y="2780928"/>
          <a:ext cx="7992888" cy="25862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/>
          <p:cNvSpPr/>
          <p:nvPr/>
        </p:nvSpPr>
        <p:spPr>
          <a:xfrm>
            <a:off x="755576" y="2636912"/>
            <a:ext cx="4750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Century Gothic"/>
                <a:cs typeface="Century Gothic"/>
              </a:rPr>
              <a:t>Necessary Condition?</a:t>
            </a:r>
            <a:endParaRPr lang="en-US" sz="2800" dirty="0">
              <a:latin typeface="Century Gothic"/>
              <a:cs typeface="Century Gothic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9552" y="5467871"/>
            <a:ext cx="8064896" cy="76944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200" b="1" dirty="0" smtClean="0">
                <a:latin typeface="Century Gothic"/>
                <a:cs typeface="Century Gothic"/>
              </a:rPr>
              <a:t>Regulations should be in place before introducing digital television</a:t>
            </a:r>
            <a:r>
              <a:rPr lang="en-US" sz="2200" dirty="0" smtClean="0">
                <a:latin typeface="Century Gothic"/>
                <a:cs typeface="Century Gothic"/>
              </a:rPr>
              <a:t> rather than waiting for problems to arise first</a:t>
            </a:r>
            <a:r>
              <a:rPr lang="th-TH" sz="2200" dirty="0" smtClean="0">
                <a:latin typeface="Century Gothic"/>
                <a:cs typeface="Century Gothic"/>
              </a:rPr>
              <a:t>.</a:t>
            </a:r>
            <a:endParaRPr lang="en-US" sz="2200" dirty="0">
              <a:latin typeface="Century Gothic"/>
              <a:cs typeface="Century Gothic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39552" y="6525345"/>
            <a:ext cx="8064896" cy="332656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539552" y="0"/>
            <a:ext cx="7992888" cy="380565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0090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3324" y="821605"/>
            <a:ext cx="7831124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 smtClean="0">
              <a:latin typeface="Century Gothic"/>
              <a:cs typeface="Century Gothic"/>
            </a:endParaRPr>
          </a:p>
          <a:p>
            <a:endParaRPr lang="en-US" sz="2400" dirty="0">
              <a:latin typeface="Century Gothic"/>
              <a:cs typeface="Century Gothic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Century Gothic"/>
                <a:cs typeface="Century Gothic"/>
              </a:rPr>
              <a:t>New channels arises</a:t>
            </a:r>
            <a:endParaRPr lang="th-TH" sz="2400" dirty="0" smtClean="0">
              <a:latin typeface="Century Gothic"/>
              <a:cs typeface="Century Gothic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th-TH" sz="2400" dirty="0">
              <a:latin typeface="Century Gothic"/>
              <a:cs typeface="Century Gothic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th-TH" sz="2400" dirty="0" smtClean="0">
              <a:latin typeface="Century Gothic"/>
              <a:cs typeface="Century Gothic"/>
            </a:endParaRPr>
          </a:p>
          <a:p>
            <a:endParaRPr lang="th-TH" sz="2400" dirty="0" smtClean="0">
              <a:latin typeface="Century Gothic"/>
              <a:cs typeface="Century Gothic"/>
            </a:endParaRPr>
          </a:p>
          <a:p>
            <a:endParaRPr lang="th-TH" sz="2400" dirty="0" smtClean="0">
              <a:latin typeface="Century Gothic"/>
              <a:cs typeface="Century Gothic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600" dirty="0" smtClean="0">
                <a:latin typeface="Century Gothic"/>
                <a:cs typeface="Century Gothic"/>
              </a:rPr>
              <a:t>NBTC prohibits a company with a SD</a:t>
            </a:r>
            <a:r>
              <a:rPr lang="th-TH" sz="2600" dirty="0" smtClean="0">
                <a:latin typeface="Century Gothic"/>
                <a:cs typeface="Century Gothic"/>
              </a:rPr>
              <a:t>(</a:t>
            </a:r>
            <a:r>
              <a:rPr lang="th-TH" sz="2600" dirty="0" err="1" smtClean="0">
                <a:latin typeface="Century Gothic"/>
                <a:cs typeface="Century Gothic"/>
              </a:rPr>
              <a:t>news</a:t>
            </a:r>
            <a:r>
              <a:rPr lang="th-TH" sz="2600" dirty="0" smtClean="0">
                <a:latin typeface="Century Gothic"/>
                <a:cs typeface="Century Gothic"/>
              </a:rPr>
              <a:t>)</a:t>
            </a:r>
            <a:r>
              <a:rPr lang="en-US" sz="2600" dirty="0" smtClean="0">
                <a:latin typeface="Century Gothic"/>
                <a:cs typeface="Century Gothic"/>
              </a:rPr>
              <a:t> in hand </a:t>
            </a:r>
            <a:r>
              <a:rPr lang="th-TH" sz="2600" dirty="0" smtClean="0">
                <a:latin typeface="Century Gothic"/>
                <a:cs typeface="Century Gothic"/>
              </a:rPr>
              <a:t>from </a:t>
            </a:r>
            <a:r>
              <a:rPr lang="en-US" sz="2600" dirty="0" smtClean="0">
                <a:latin typeface="Century Gothic"/>
                <a:cs typeface="Century Gothic"/>
              </a:rPr>
              <a:t>auction</a:t>
            </a:r>
            <a:r>
              <a:rPr lang="th-TH" sz="2600" dirty="0" smtClean="0">
                <a:latin typeface="Century Gothic"/>
                <a:cs typeface="Century Gothic"/>
              </a:rPr>
              <a:t> </a:t>
            </a:r>
            <a:r>
              <a:rPr lang="en-US" sz="2600" dirty="0" smtClean="0">
                <a:latin typeface="Century Gothic"/>
                <a:cs typeface="Century Gothic"/>
              </a:rPr>
              <a:t>HD channel</a:t>
            </a:r>
            <a:r>
              <a:rPr lang="th-TH" sz="2600" dirty="0" smtClean="0">
                <a:latin typeface="Century Gothic"/>
                <a:cs typeface="Century Gothic"/>
              </a:rPr>
              <a:t>.</a:t>
            </a:r>
            <a:endParaRPr lang="en-US" sz="2600" dirty="0" smtClean="0">
              <a:latin typeface="Century Gothic"/>
              <a:cs typeface="Century Gothic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th-TH" sz="2800" dirty="0" smtClean="0">
              <a:latin typeface="Century Gothic"/>
              <a:cs typeface="Century Gothic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600" dirty="0" smtClean="0">
                <a:latin typeface="Century Gothic"/>
                <a:cs typeface="Century Gothic"/>
              </a:rPr>
              <a:t>Reduction of start up price in the auction to increase the number of company that can bid for the channels</a:t>
            </a:r>
            <a:r>
              <a:rPr lang="th-TH" sz="2600" dirty="0" smtClean="0">
                <a:latin typeface="Century Gothic"/>
                <a:cs typeface="Century Gothic"/>
              </a:rPr>
              <a:t>.</a:t>
            </a:r>
            <a:endParaRPr lang="th-TH" sz="2600" dirty="0">
              <a:latin typeface="Century Gothic"/>
              <a:cs typeface="Century Gothic"/>
            </a:endParaRPr>
          </a:p>
          <a:p>
            <a:endParaRPr lang="en-US" sz="2400" dirty="0" smtClean="0">
              <a:latin typeface="Century Gothic"/>
              <a:cs typeface="Century Gothic"/>
            </a:endParaRPr>
          </a:p>
          <a:p>
            <a:endParaRPr lang="en-US" sz="2400" dirty="0">
              <a:latin typeface="Century Gothic"/>
              <a:cs typeface="Century Gothic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4888" y="485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Ascent of NBTC and Digital TV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1187624" y="2182845"/>
            <a:ext cx="6912768" cy="1246155"/>
            <a:chOff x="1115616" y="1916832"/>
            <a:chExt cx="6912768" cy="1246155"/>
          </a:xfrm>
        </p:grpSpPr>
        <p:pic>
          <p:nvPicPr>
            <p:cNvPr id="10" name="Picture 9" descr="old ch3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5616" y="1988840"/>
              <a:ext cx="1017505" cy="936104"/>
            </a:xfrm>
            <a:prstGeom prst="rect">
              <a:avLst/>
            </a:prstGeom>
          </p:spPr>
        </p:pic>
        <p:pic>
          <p:nvPicPr>
            <p:cNvPr id="11" name="Picture 10" descr="ch5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7744" y="1988840"/>
              <a:ext cx="1148226" cy="93610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2" name="Picture 11" descr="old ch7.jpg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8125" l="4375" r="100000">
                          <a14:foregroundMark x1="45625" y1="51875" x2="45625" y2="5187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91880" y="1988840"/>
              <a:ext cx="1016000" cy="1016000"/>
            </a:xfrm>
            <a:prstGeom prst="rect">
              <a:avLst/>
            </a:prstGeom>
          </p:spPr>
        </p:pic>
        <p:pic>
          <p:nvPicPr>
            <p:cNvPr id="13" name="Picture 12" descr="nbt.jp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0152" y="1916832"/>
              <a:ext cx="998594" cy="1003052"/>
            </a:xfrm>
            <a:prstGeom prst="roundRect">
              <a:avLst/>
            </a:prstGeom>
          </p:spPr>
        </p:pic>
        <p:pic>
          <p:nvPicPr>
            <p:cNvPr id="14" name="Picture 13" descr="tpbs.jpg"/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84524" l="34667" r="66667">
                          <a14:foregroundMark x1="40333" y1="29762" x2="40333" y2="29762"/>
                          <a14:foregroundMark x1="51667" y1="30952" x2="51667" y2="30952"/>
                          <a14:backgroundMark x1="60000" y1="14881" x2="60000" y2="14881"/>
                          <a14:backgroundMark x1="56000" y1="29762" x2="56000" y2="2976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534" r="33200" b="16905"/>
            <a:stretch/>
          </p:blipFill>
          <p:spPr>
            <a:xfrm>
              <a:off x="7164288" y="1916832"/>
              <a:ext cx="864096" cy="1246155"/>
            </a:xfrm>
            <a:prstGeom prst="rect">
              <a:avLst/>
            </a:prstGeom>
          </p:spPr>
        </p:pic>
        <p:pic>
          <p:nvPicPr>
            <p:cNvPr id="15" name="Picture 14" descr="mcot.jpg"/>
            <p:cNvPicPr>
              <a:picLocks noChangeAspect="1"/>
            </p:cNvPicPr>
            <p:nvPr/>
          </p:nvPicPr>
          <p:blipFill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7984" y="1916832"/>
              <a:ext cx="1645178" cy="1094791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/>
        </p:nvSpPr>
        <p:spPr>
          <a:xfrm>
            <a:off x="755576" y="6165304"/>
            <a:ext cx="7704856" cy="740605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755576" y="-27384"/>
            <a:ext cx="7704856" cy="740605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6666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54795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17000" dirty="0" smtClean="0">
                <a:latin typeface="Century Gothic"/>
                <a:cs typeface="Century Gothic"/>
              </a:rPr>
              <a:t>THANK YOU</a:t>
            </a:r>
            <a:endParaRPr lang="en-US" sz="17000" dirty="0">
              <a:latin typeface="Century Gothic"/>
              <a:cs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3306993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5407496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 smtClean="0">
                <a:latin typeface="Century Gothic"/>
                <a:cs typeface="Century Gothic"/>
              </a:rPr>
              <a:t>Members</a:t>
            </a:r>
          </a:p>
          <a:p>
            <a:pPr marL="0" indent="0" algn="ctr">
              <a:buNone/>
            </a:pPr>
            <a:endParaRPr lang="en-US" dirty="0" smtClean="0">
              <a:latin typeface="Century Gothic"/>
              <a:cs typeface="Century Gothic"/>
            </a:endParaRPr>
          </a:p>
          <a:p>
            <a:pPr marL="0" indent="0" algn="ctr">
              <a:buNone/>
            </a:pPr>
            <a:r>
              <a:rPr lang="en-US" dirty="0" smtClean="0">
                <a:latin typeface="Century Gothic"/>
                <a:cs typeface="Century Gothic"/>
              </a:rPr>
              <a:t>Kamolmas </a:t>
            </a:r>
            <a:r>
              <a:rPr lang="en-US" dirty="0" err="1" smtClean="0">
                <a:latin typeface="Century Gothic"/>
                <a:cs typeface="Century Gothic"/>
              </a:rPr>
              <a:t>Kantaopas</a:t>
            </a:r>
            <a:r>
              <a:rPr lang="en-US" dirty="0" smtClean="0">
                <a:latin typeface="Century Gothic"/>
                <a:cs typeface="Century Gothic"/>
              </a:rPr>
              <a:t> #5404640343</a:t>
            </a:r>
          </a:p>
          <a:p>
            <a:pPr marL="0" indent="0" algn="ctr">
              <a:buNone/>
            </a:pPr>
            <a:r>
              <a:rPr lang="en-US" dirty="0" err="1" smtClean="0">
                <a:latin typeface="Century Gothic"/>
                <a:cs typeface="Century Gothic"/>
              </a:rPr>
              <a:t>Koranit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Chomcharn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smtClean="0">
                <a:latin typeface="Century Gothic"/>
                <a:cs typeface="Century Gothic"/>
              </a:rPr>
              <a:t> #5404640376</a:t>
            </a:r>
          </a:p>
          <a:p>
            <a:pPr marL="0" indent="0" algn="ctr">
              <a:buNone/>
            </a:pPr>
            <a:r>
              <a:rPr lang="en-US" dirty="0" err="1" smtClean="0">
                <a:latin typeface="Century Gothic"/>
                <a:cs typeface="Century Gothic"/>
              </a:rPr>
              <a:t>Nattacha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 smtClean="0">
                <a:latin typeface="Century Gothic"/>
                <a:cs typeface="Century Gothic"/>
              </a:rPr>
              <a:t>Thongkham</a:t>
            </a:r>
            <a:r>
              <a:rPr lang="en-US" dirty="0" smtClean="0">
                <a:latin typeface="Century Gothic"/>
                <a:cs typeface="Century Gothic"/>
              </a:rPr>
              <a:t> #5404640566</a:t>
            </a:r>
          </a:p>
          <a:p>
            <a:pPr marL="0" indent="0" algn="ctr">
              <a:buNone/>
            </a:pPr>
            <a:r>
              <a:rPr lang="en-US" dirty="0" err="1" smtClean="0">
                <a:latin typeface="Century Gothic"/>
                <a:cs typeface="Century Gothic"/>
              </a:rPr>
              <a:t>Natwatoo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Rattanapairote</a:t>
            </a:r>
            <a:r>
              <a:rPr lang="en-US" dirty="0">
                <a:latin typeface="Century Gothic"/>
                <a:cs typeface="Century Gothic"/>
              </a:rPr>
              <a:t> #</a:t>
            </a:r>
            <a:r>
              <a:rPr lang="en-US" dirty="0" smtClean="0">
                <a:latin typeface="Century Gothic"/>
                <a:cs typeface="Century Gothic"/>
              </a:rPr>
              <a:t>5404640582</a:t>
            </a:r>
          </a:p>
          <a:p>
            <a:pPr marL="0" indent="0" algn="ctr">
              <a:buNone/>
            </a:pPr>
            <a:r>
              <a:rPr lang="en-US" dirty="0" err="1" smtClean="0">
                <a:latin typeface="Century Gothic"/>
                <a:cs typeface="Century Gothic"/>
              </a:rPr>
              <a:t>Nichapa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Trimungklayon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smtClean="0">
                <a:latin typeface="Century Gothic"/>
                <a:cs typeface="Century Gothic"/>
              </a:rPr>
              <a:t>#5404640608</a:t>
            </a:r>
            <a:endParaRPr lang="en-US" dirty="0">
              <a:latin typeface="Century Gothic"/>
              <a:cs typeface="Century Gothic"/>
            </a:endParaRPr>
          </a:p>
          <a:p>
            <a:pPr marL="0" indent="0" algn="ctr">
              <a:buNone/>
            </a:pPr>
            <a:r>
              <a:rPr lang="en-US" dirty="0" err="1" smtClean="0">
                <a:latin typeface="Century Gothic"/>
                <a:cs typeface="Century Gothic"/>
              </a:rPr>
              <a:t>Patchari</a:t>
            </a:r>
            <a:r>
              <a:rPr lang="en-US" dirty="0" smtClean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Panpongpipat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smtClean="0">
                <a:latin typeface="Century Gothic"/>
                <a:cs typeface="Century Gothic"/>
              </a:rPr>
              <a:t>#5404640723</a:t>
            </a:r>
          </a:p>
        </p:txBody>
      </p:sp>
    </p:spTree>
    <p:extLst>
      <p:ext uri="{BB962C8B-B14F-4D97-AF65-F5344CB8AC3E}">
        <p14:creationId xmlns:p14="http://schemas.microsoft.com/office/powerpoint/2010/main" val="8257780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Newsprint.thmx</Template>
  <TotalTime>1722</TotalTime>
  <Words>2069</Words>
  <Application>Microsoft Macintosh PowerPoint</Application>
  <PresentationFormat>On-screen Show (4:3)</PresentationFormat>
  <Paragraphs>228</Paragraphs>
  <Slides>19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NewsPrint</vt:lpstr>
      <vt:lpstr>NBTC</vt:lpstr>
      <vt:lpstr>SECTORS UNDER NBTC’s RESPONSIBILITIES</vt:lpstr>
      <vt:lpstr>Why do we need NBTC?</vt:lpstr>
      <vt:lpstr>PowerPoint Presentation</vt:lpstr>
      <vt:lpstr>PowerPoint Presentation</vt:lpstr>
      <vt:lpstr>Why Digital TV?</vt:lpstr>
      <vt:lpstr>AUCTION RESULT</vt:lpstr>
      <vt:lpstr>PowerPoint Presentation</vt:lpstr>
      <vt:lpstr>PLAYERS IN TELEVISION MARKET</vt:lpstr>
      <vt:lpstr>PowerPoint Presentation</vt:lpstr>
      <vt:lpstr>PowerPoint Presentation</vt:lpstr>
      <vt:lpstr>The potential for market failure exists in the broadcasting industry</vt:lpstr>
      <vt:lpstr>The potential for market failure exists in the broadcasting industry</vt:lpstr>
      <vt:lpstr>Anti-competition concern  in the digital TV industry</vt:lpstr>
      <vt:lpstr>Anti-competition concern in the digital TV industry</vt:lpstr>
      <vt:lpstr>The Essential Facilities Doctrine</vt:lpstr>
      <vt:lpstr>Ascent of NBTC and Digital TV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multi</dc:creator>
  <cp:lastModifiedBy>kamolmas kant</cp:lastModifiedBy>
  <cp:revision>73</cp:revision>
  <dcterms:created xsi:type="dcterms:W3CDTF">2014-11-24T08:27:52Z</dcterms:created>
  <dcterms:modified xsi:type="dcterms:W3CDTF">2014-12-10T11:29:14Z</dcterms:modified>
</cp:coreProperties>
</file>