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Lst>
  <p:notesMasterIdLst>
    <p:notesMasterId r:id="rId16"/>
  </p:notesMasterIdLst>
  <p:sldIdLst>
    <p:sldId id="256" r:id="rId3"/>
    <p:sldId id="257" r:id="rId4"/>
    <p:sldId id="271" r:id="rId5"/>
    <p:sldId id="269" r:id="rId6"/>
    <p:sldId id="259" r:id="rId7"/>
    <p:sldId id="270" r:id="rId8"/>
    <p:sldId id="267" r:id="rId9"/>
    <p:sldId id="273" r:id="rId10"/>
    <p:sldId id="272" r:id="rId11"/>
    <p:sldId id="275" r:id="rId12"/>
    <p:sldId id="278" r:id="rId13"/>
    <p:sldId id="279" r:id="rId14"/>
    <p:sldId id="274" r:id="rId15"/>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Black"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Black"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Black"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Black"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Black" pitchFamily="34" charset="0"/>
        <a:ea typeface="+mn-ea"/>
        <a:cs typeface="Angsana New" pitchFamily="18" charset="-34"/>
      </a:defRPr>
    </a:lvl5pPr>
    <a:lvl6pPr marL="2286000" algn="l" defTabSz="914400" rtl="0" eaLnBrk="1" latinLnBrk="0" hangingPunct="1">
      <a:defRPr kern="1200">
        <a:solidFill>
          <a:schemeClr val="tx1"/>
        </a:solidFill>
        <a:latin typeface="Arial Black" pitchFamily="34" charset="0"/>
        <a:ea typeface="+mn-ea"/>
        <a:cs typeface="Angsana New" pitchFamily="18" charset="-34"/>
      </a:defRPr>
    </a:lvl6pPr>
    <a:lvl7pPr marL="2743200" algn="l" defTabSz="914400" rtl="0" eaLnBrk="1" latinLnBrk="0" hangingPunct="1">
      <a:defRPr kern="1200">
        <a:solidFill>
          <a:schemeClr val="tx1"/>
        </a:solidFill>
        <a:latin typeface="Arial Black" pitchFamily="34" charset="0"/>
        <a:ea typeface="+mn-ea"/>
        <a:cs typeface="Angsana New" pitchFamily="18" charset="-34"/>
      </a:defRPr>
    </a:lvl7pPr>
    <a:lvl8pPr marL="3200400" algn="l" defTabSz="914400" rtl="0" eaLnBrk="1" latinLnBrk="0" hangingPunct="1">
      <a:defRPr kern="1200">
        <a:solidFill>
          <a:schemeClr val="tx1"/>
        </a:solidFill>
        <a:latin typeface="Arial Black" pitchFamily="34" charset="0"/>
        <a:ea typeface="+mn-ea"/>
        <a:cs typeface="Angsana New" pitchFamily="18" charset="-34"/>
      </a:defRPr>
    </a:lvl8pPr>
    <a:lvl9pPr marL="3657600" algn="l" defTabSz="914400" rtl="0" eaLnBrk="1" latinLnBrk="0" hangingPunct="1">
      <a:defRPr kern="1200">
        <a:solidFill>
          <a:schemeClr val="tx1"/>
        </a:solidFill>
        <a:latin typeface="Arial Black"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146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th-TH"/>
          </a:p>
        </p:txBody>
      </p:sp>
      <p:sp>
        <p:nvSpPr>
          <p:cNvPr id="419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th-TH"/>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9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419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th-TH"/>
          </a:p>
        </p:txBody>
      </p:sp>
      <p:sp>
        <p:nvSpPr>
          <p:cNvPr id="419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5E426FF1-FDED-4D1D-AE7B-F97049DF0C78}"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Arial" charset="0"/>
        <a:ea typeface="+mn-ea"/>
        <a:cs typeface="+mn-cs"/>
      </a:defRPr>
    </a:lvl1pPr>
    <a:lvl2pPr marL="457200" algn="l" rtl="0" eaLnBrk="0" fontAlgn="base" hangingPunct="0">
      <a:spcBef>
        <a:spcPct val="30000"/>
      </a:spcBef>
      <a:spcAft>
        <a:spcPct val="0"/>
      </a:spcAft>
      <a:defRPr kern="1200">
        <a:solidFill>
          <a:schemeClr val="tx1"/>
        </a:solidFill>
        <a:latin typeface="Arial" charset="0"/>
        <a:ea typeface="+mn-ea"/>
        <a:cs typeface="+mn-cs"/>
      </a:defRPr>
    </a:lvl2pPr>
    <a:lvl3pPr marL="914400" algn="l" rtl="0" eaLnBrk="0" fontAlgn="base" hangingPunct="0">
      <a:spcBef>
        <a:spcPct val="30000"/>
      </a:spcBef>
      <a:spcAft>
        <a:spcPct val="0"/>
      </a:spcAft>
      <a:defRPr kern="1200">
        <a:solidFill>
          <a:schemeClr val="tx1"/>
        </a:solidFill>
        <a:latin typeface="Arial" charset="0"/>
        <a:ea typeface="+mn-ea"/>
        <a:cs typeface="+mn-cs"/>
      </a:defRPr>
    </a:lvl3pPr>
    <a:lvl4pPr marL="1371600" algn="l" rtl="0" eaLnBrk="0" fontAlgn="base" hangingPunct="0">
      <a:spcBef>
        <a:spcPct val="30000"/>
      </a:spcBef>
      <a:spcAft>
        <a:spcPct val="0"/>
      </a:spcAft>
      <a:defRPr kern="1200">
        <a:solidFill>
          <a:schemeClr val="tx1"/>
        </a:solidFill>
        <a:latin typeface="Arial" charset="0"/>
        <a:ea typeface="+mn-ea"/>
        <a:cs typeface="+mn-cs"/>
      </a:defRPr>
    </a:lvl4pPr>
    <a:lvl5pPr marL="1828800" algn="l" rtl="0" eaLnBrk="0" fontAlgn="base" hangingPunct="0">
      <a:spcBef>
        <a:spcPct val="30000"/>
      </a:spcBef>
      <a:spcAft>
        <a:spcPct val="0"/>
      </a:spcAft>
      <a:defRPr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9D133228-7A8F-4AA7-9F49-7980656E4B9C}" type="slidenum">
              <a:rPr lang="en-US">
                <a:latin typeface="Arial" pitchFamily="34" charset="0"/>
              </a:rPr>
              <a:pPr/>
              <a:t>1</a:t>
            </a:fld>
            <a:endParaRPr lang="th-TH">
              <a:latin typeface="Arial" pitchFamily="34"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D43DC39D-285C-4E79-B089-8054A5F0623F}" type="slidenum">
              <a:rPr lang="en-US">
                <a:latin typeface="Arial" pitchFamily="34" charset="0"/>
              </a:rPr>
              <a:pPr/>
              <a:t>2</a:t>
            </a:fld>
            <a:endParaRPr lang="th-TH">
              <a:latin typeface="Arial"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CC6A7657-154F-428D-B953-DBCB1B78FB10}" type="slidenum">
              <a:rPr lang="en-US">
                <a:latin typeface="Arial" pitchFamily="34" charset="0"/>
              </a:rPr>
              <a:pPr/>
              <a:t>3</a:t>
            </a:fld>
            <a:endParaRPr lang="th-TH">
              <a:latin typeface="Arial" pitchFamily="34" charset="0"/>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C3358A6B-2E96-42ED-BA1E-5420BB8C35C2}" type="slidenum">
              <a:rPr lang="en-US">
                <a:latin typeface="Arial" pitchFamily="34" charset="0"/>
              </a:rPr>
              <a:pPr/>
              <a:t>4</a:t>
            </a:fld>
            <a:endParaRPr lang="th-TH">
              <a:latin typeface="Arial" pitchFamily="34" charset="0"/>
            </a:endParaRPr>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DAFFDC38-F181-4752-B8B3-E1901A3257F5}" type="slidenum">
              <a:rPr lang="en-US">
                <a:latin typeface="Arial" pitchFamily="34" charset="0"/>
              </a:rPr>
              <a:pPr/>
              <a:t>5</a:t>
            </a:fld>
            <a:endParaRPr lang="th-TH">
              <a:latin typeface="Arial" pitchFamily="34"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27E9FE6C-C8B9-4371-845B-CC313468D81A}" type="slidenum">
              <a:rPr lang="en-US">
                <a:latin typeface="Arial" pitchFamily="34" charset="0"/>
              </a:rPr>
              <a:pPr/>
              <a:t>6</a:t>
            </a:fld>
            <a:endParaRPr lang="th-TH">
              <a:latin typeface="Arial" pitchFamily="34"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CEBB62EB-8EBB-41B5-8479-5A0DAC75FFEA}" type="slidenum">
              <a:rPr lang="en-US">
                <a:latin typeface="Arial" pitchFamily="34" charset="0"/>
              </a:rPr>
              <a:pPr/>
              <a:t>7</a:t>
            </a:fld>
            <a:endParaRPr lang="th-TH">
              <a:latin typeface="Arial" pitchFamily="34" charset="0"/>
            </a:endParaRPr>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24FC6DDE-FD2E-42A5-9281-55A7A7FC7E06}" type="slidenum">
              <a:rPr lang="en-US">
                <a:latin typeface="Arial" pitchFamily="34" charset="0"/>
              </a:rPr>
              <a:pPr/>
              <a:t>8</a:t>
            </a:fld>
            <a:endParaRPr lang="th-TH">
              <a:latin typeface="Arial" pitchFamily="34" charset="0"/>
            </a:endParaRPr>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B71EDABC-D693-42E7-8A00-4494FD077A5A}" type="slidenum">
              <a:rPr lang="en-US">
                <a:latin typeface="Arial" pitchFamily="34" charset="0"/>
              </a:rPr>
              <a:pPr/>
              <a:t>9</a:t>
            </a:fld>
            <a:endParaRPr lang="th-TH">
              <a:latin typeface="Arial" pitchFamily="34"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1F26E647-FBE5-44DD-98DC-76FCC377D53E}" type="slidenum">
              <a:rPr lang="en-US">
                <a:latin typeface="Arial" pitchFamily="34" charset="0"/>
              </a:rPr>
              <a:pPr/>
              <a:t>10</a:t>
            </a:fld>
            <a:endParaRPr lang="th-TH">
              <a:latin typeface="Arial" pitchFamily="34"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8FAB7197-403F-4773-8D4D-41DBE9A1FB15}" type="slidenum">
              <a:rPr lang="en-US">
                <a:latin typeface="Arial" pitchFamily="34" charset="0"/>
              </a:rPr>
              <a:pPr/>
              <a:t>11</a:t>
            </a:fld>
            <a:endParaRPr lang="th-TH">
              <a:latin typeface="Arial" pitchFamily="34"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8267646B-835A-4E99-A82D-74047A451AFA}" type="slidenum">
              <a:rPr lang="en-US">
                <a:latin typeface="Arial" pitchFamily="34" charset="0"/>
              </a:rPr>
              <a:pPr/>
              <a:t>12</a:t>
            </a:fld>
            <a:endParaRPr lang="th-TH">
              <a:latin typeface="Arial" pitchFamily="34"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C6C0415A-3510-4B29-A0A5-3F14DCE8CAA6}" type="slidenum">
              <a:rPr lang="en-US">
                <a:latin typeface="Arial" pitchFamily="34" charset="0"/>
              </a:rPr>
              <a:pPr/>
              <a:t>13</a:t>
            </a:fld>
            <a:endParaRPr lang="th-TH">
              <a:latin typeface="Arial"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2084388" y="296863"/>
            <a:ext cx="6823075" cy="5353050"/>
            <a:chOff x="1313" y="187"/>
            <a:chExt cx="4298" cy="3372"/>
          </a:xfrm>
        </p:grpSpPr>
        <p:grpSp>
          <p:nvGrpSpPr>
            <p:cNvPr id="5" name="Group 3"/>
            <p:cNvGrpSpPr>
              <a:grpSpLocks/>
            </p:cNvGrpSpPr>
            <p:nvPr/>
          </p:nvGrpSpPr>
          <p:grpSpPr bwMode="auto">
            <a:xfrm>
              <a:off x="2194" y="601"/>
              <a:ext cx="596" cy="447"/>
              <a:chOff x="0" y="0"/>
              <a:chExt cx="768" cy="576"/>
            </a:xfrm>
          </p:grpSpPr>
          <p:sp>
            <p:nvSpPr>
              <p:cNvPr id="135" name="Oval 4"/>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136" name="Oval 5"/>
              <p:cNvSpPr>
                <a:spLocks noChangeArrowheads="1"/>
              </p:cNvSpPr>
              <p:nvPr/>
            </p:nvSpPr>
            <p:spPr bwMode="hidden">
              <a:xfrm>
                <a:off x="276" y="253"/>
                <a:ext cx="186" cy="107"/>
              </a:xfrm>
              <a:prstGeom prst="ellipse">
                <a:avLst/>
              </a:prstGeom>
              <a:gradFill rotWithShape="0">
                <a:gsLst>
                  <a:gs pos="0">
                    <a:schemeClr val="accent1"/>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6" name="Group 6"/>
            <p:cNvGrpSpPr>
              <a:grpSpLocks/>
            </p:cNvGrpSpPr>
            <p:nvPr/>
          </p:nvGrpSpPr>
          <p:grpSpPr bwMode="auto">
            <a:xfrm>
              <a:off x="1312" y="187"/>
              <a:ext cx="4299" cy="3372"/>
              <a:chOff x="0" y="0"/>
              <a:chExt cx="5533" cy="4341"/>
            </a:xfrm>
          </p:grpSpPr>
          <p:grpSp>
            <p:nvGrpSpPr>
              <p:cNvPr id="22" name="Group 7"/>
              <p:cNvGrpSpPr>
                <a:grpSpLocks/>
              </p:cNvGrpSpPr>
              <p:nvPr/>
            </p:nvGrpSpPr>
            <p:grpSpPr bwMode="auto">
              <a:xfrm>
                <a:off x="0" y="0"/>
                <a:ext cx="5470" cy="4341"/>
                <a:chOff x="0" y="0"/>
                <a:chExt cx="5470" cy="4341"/>
              </a:xfrm>
            </p:grpSpPr>
            <p:grpSp>
              <p:nvGrpSpPr>
                <p:cNvPr id="33" name="Group 8"/>
                <p:cNvGrpSpPr>
                  <a:grpSpLocks/>
                </p:cNvGrpSpPr>
                <p:nvPr/>
              </p:nvGrpSpPr>
              <p:grpSpPr bwMode="auto">
                <a:xfrm>
                  <a:off x="1339" y="787"/>
                  <a:ext cx="2919" cy="2150"/>
                  <a:chOff x="1265" y="815"/>
                  <a:chExt cx="2919" cy="2150"/>
                </a:xfrm>
              </p:grpSpPr>
              <p:sp>
                <p:nvSpPr>
                  <p:cNvPr id="133" name="Oval 9"/>
                  <p:cNvSpPr>
                    <a:spLocks noChangeArrowheads="1"/>
                  </p:cNvSpPr>
                  <p:nvPr/>
                </p:nvSpPr>
                <p:spPr bwMode="hidden">
                  <a:xfrm>
                    <a:off x="1265" y="815"/>
                    <a:ext cx="2919" cy="2150"/>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134" name="Oval 10"/>
                  <p:cNvSpPr>
                    <a:spLocks noChangeArrowheads="1"/>
                  </p:cNvSpPr>
                  <p:nvPr/>
                </p:nvSpPr>
                <p:spPr bwMode="hidden">
                  <a:xfrm>
                    <a:off x="2379" y="1601"/>
                    <a:ext cx="579" cy="406"/>
                  </a:xfrm>
                  <a:prstGeom prst="ellipse">
                    <a:avLst/>
                  </a:prstGeom>
                  <a:gradFill rotWithShape="0">
                    <a:gsLst>
                      <a:gs pos="0">
                        <a:schemeClr val="accent2"/>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34" name="Group 11"/>
                <p:cNvGrpSpPr>
                  <a:grpSpLocks/>
                </p:cNvGrpSpPr>
                <p:nvPr/>
              </p:nvGrpSpPr>
              <p:grpSpPr bwMode="auto">
                <a:xfrm>
                  <a:off x="0" y="0"/>
                  <a:ext cx="5470" cy="4341"/>
                  <a:chOff x="0" y="0"/>
                  <a:chExt cx="5470" cy="4341"/>
                </a:xfrm>
              </p:grpSpPr>
              <p:grpSp>
                <p:nvGrpSpPr>
                  <p:cNvPr id="35" name="Group 12"/>
                  <p:cNvGrpSpPr>
                    <a:grpSpLocks/>
                  </p:cNvGrpSpPr>
                  <p:nvPr/>
                </p:nvGrpSpPr>
                <p:grpSpPr bwMode="auto">
                  <a:xfrm>
                    <a:off x="3544" y="1503"/>
                    <a:ext cx="1259" cy="2325"/>
                    <a:chOff x="3470" y="1531"/>
                    <a:chExt cx="1259" cy="2325"/>
                  </a:xfrm>
                </p:grpSpPr>
                <p:sp>
                  <p:nvSpPr>
                    <p:cNvPr id="131" name="Freeform 13"/>
                    <p:cNvSpPr>
                      <a:spLocks/>
                    </p:cNvSpPr>
                    <p:nvPr/>
                  </p:nvSpPr>
                  <p:spPr bwMode="hidden">
                    <a:xfrm rot="2711884">
                      <a:off x="2765" y="2236"/>
                      <a:ext cx="172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132" name="Freeform 14"/>
                    <p:cNvSpPr>
                      <a:spLocks/>
                    </p:cNvSpPr>
                    <p:nvPr/>
                  </p:nvSpPr>
                  <p:spPr bwMode="hidden">
                    <a:xfrm rot="2711884">
                      <a:off x="4022" y="3149"/>
                      <a:ext cx="924"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36" name="Group 15"/>
                  <p:cNvGrpSpPr>
                    <a:grpSpLocks/>
                  </p:cNvGrpSpPr>
                  <p:nvPr/>
                </p:nvGrpSpPr>
                <p:grpSpPr bwMode="auto">
                  <a:xfrm>
                    <a:off x="2938" y="1992"/>
                    <a:ext cx="2462" cy="1331"/>
                    <a:chOff x="2864" y="2020"/>
                    <a:chExt cx="2462" cy="1331"/>
                  </a:xfrm>
                </p:grpSpPr>
                <p:sp>
                  <p:nvSpPr>
                    <p:cNvPr id="129" name="Freeform 16"/>
                    <p:cNvSpPr>
                      <a:spLocks/>
                    </p:cNvSpPr>
                    <p:nvPr/>
                  </p:nvSpPr>
                  <p:spPr bwMode="hidden">
                    <a:xfrm rot="2104081">
                      <a:off x="2864" y="2020"/>
                      <a:ext cx="1813" cy="34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30" name="Freeform 17"/>
                    <p:cNvSpPr>
                      <a:spLocks/>
                    </p:cNvSpPr>
                    <p:nvPr/>
                  </p:nvSpPr>
                  <p:spPr bwMode="hidden">
                    <a:xfrm rot="2104081">
                      <a:off x="4352" y="2806"/>
                      <a:ext cx="974" cy="5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37" name="Group 18"/>
                  <p:cNvGrpSpPr>
                    <a:grpSpLocks/>
                  </p:cNvGrpSpPr>
                  <p:nvPr/>
                </p:nvGrpSpPr>
                <p:grpSpPr bwMode="auto">
                  <a:xfrm>
                    <a:off x="2970" y="1804"/>
                    <a:ext cx="2478" cy="1064"/>
                    <a:chOff x="2896" y="1832"/>
                    <a:chExt cx="2478" cy="1064"/>
                  </a:xfrm>
                </p:grpSpPr>
                <p:sp>
                  <p:nvSpPr>
                    <p:cNvPr id="127" name="Freeform 19"/>
                    <p:cNvSpPr>
                      <a:spLocks/>
                    </p:cNvSpPr>
                    <p:nvPr/>
                  </p:nvSpPr>
                  <p:spPr bwMode="hidden">
                    <a:xfrm rot="1582915">
                      <a:off x="2896" y="1832"/>
                      <a:ext cx="1736" cy="30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8" name="Freeform 20"/>
                    <p:cNvSpPr>
                      <a:spLocks/>
                    </p:cNvSpPr>
                    <p:nvPr/>
                  </p:nvSpPr>
                  <p:spPr bwMode="hidden">
                    <a:xfrm rot="1582915">
                      <a:off x="4442" y="2420"/>
                      <a:ext cx="932" cy="47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38" name="Group 21"/>
                  <p:cNvGrpSpPr>
                    <a:grpSpLocks/>
                  </p:cNvGrpSpPr>
                  <p:nvPr/>
                </p:nvGrpSpPr>
                <p:grpSpPr bwMode="auto">
                  <a:xfrm>
                    <a:off x="2998" y="1608"/>
                    <a:ext cx="2472" cy="927"/>
                    <a:chOff x="2924" y="1636"/>
                    <a:chExt cx="2472" cy="927"/>
                  </a:xfrm>
                </p:grpSpPr>
                <p:sp>
                  <p:nvSpPr>
                    <p:cNvPr id="125" name="Freeform 22"/>
                    <p:cNvSpPr>
                      <a:spLocks/>
                    </p:cNvSpPr>
                    <p:nvPr/>
                  </p:nvSpPr>
                  <p:spPr bwMode="hidden">
                    <a:xfrm rot="1080363">
                      <a:off x="2924" y="1636"/>
                      <a:ext cx="1677" cy="33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6" name="Freeform 23"/>
                    <p:cNvSpPr>
                      <a:spLocks/>
                    </p:cNvSpPr>
                    <p:nvPr/>
                  </p:nvSpPr>
                  <p:spPr bwMode="hidden">
                    <a:xfrm rot="1080363">
                      <a:off x="4495" y="2036"/>
                      <a:ext cx="901" cy="52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39" name="Group 24"/>
                  <p:cNvGrpSpPr>
                    <a:grpSpLocks/>
                  </p:cNvGrpSpPr>
                  <p:nvPr/>
                </p:nvGrpSpPr>
                <p:grpSpPr bwMode="auto">
                  <a:xfrm>
                    <a:off x="3032" y="1386"/>
                    <a:ext cx="2341" cy="657"/>
                    <a:chOff x="2958" y="1414"/>
                    <a:chExt cx="2341" cy="657"/>
                  </a:xfrm>
                </p:grpSpPr>
                <p:sp>
                  <p:nvSpPr>
                    <p:cNvPr id="123" name="Freeform 25"/>
                    <p:cNvSpPr>
                      <a:spLocks/>
                    </p:cNvSpPr>
                    <p:nvPr/>
                  </p:nvSpPr>
                  <p:spPr bwMode="hidden">
                    <a:xfrm rot="463793">
                      <a:off x="2958" y="1414"/>
                      <a:ext cx="1544"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4" name="Freeform 26"/>
                    <p:cNvSpPr>
                      <a:spLocks/>
                    </p:cNvSpPr>
                    <p:nvPr/>
                  </p:nvSpPr>
                  <p:spPr bwMode="hidden">
                    <a:xfrm rot="463793">
                      <a:off x="4469" y="1582"/>
                      <a:ext cx="830"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40" name="Group 27"/>
                  <p:cNvGrpSpPr>
                    <a:grpSpLocks/>
                  </p:cNvGrpSpPr>
                  <p:nvPr/>
                </p:nvGrpSpPr>
                <p:grpSpPr bwMode="auto">
                  <a:xfrm>
                    <a:off x="3057" y="1241"/>
                    <a:ext cx="2150" cy="342"/>
                    <a:chOff x="2983" y="1269"/>
                    <a:chExt cx="2150" cy="342"/>
                  </a:xfrm>
                </p:grpSpPr>
                <p:sp>
                  <p:nvSpPr>
                    <p:cNvPr id="121" name="Freeform 28"/>
                    <p:cNvSpPr>
                      <a:spLocks/>
                    </p:cNvSpPr>
                    <p:nvPr/>
                  </p:nvSpPr>
                  <p:spPr bwMode="hidden">
                    <a:xfrm rot="-84182">
                      <a:off x="2983" y="1290"/>
                      <a:ext cx="1404" cy="218"/>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2" name="Freeform 29"/>
                    <p:cNvSpPr>
                      <a:spLocks/>
                    </p:cNvSpPr>
                    <p:nvPr/>
                  </p:nvSpPr>
                  <p:spPr bwMode="hidden">
                    <a:xfrm rot="-84182">
                      <a:off x="4379" y="1269"/>
                      <a:ext cx="754" cy="342"/>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41" name="Group 30"/>
                  <p:cNvGrpSpPr>
                    <a:grpSpLocks/>
                  </p:cNvGrpSpPr>
                  <p:nvPr/>
                </p:nvGrpSpPr>
                <p:grpSpPr bwMode="auto">
                  <a:xfrm>
                    <a:off x="3012" y="890"/>
                    <a:ext cx="1879" cy="426"/>
                    <a:chOff x="2938" y="918"/>
                    <a:chExt cx="1879" cy="426"/>
                  </a:xfrm>
                </p:grpSpPr>
                <p:sp>
                  <p:nvSpPr>
                    <p:cNvPr id="119" name="Freeform 31"/>
                    <p:cNvSpPr>
                      <a:spLocks/>
                    </p:cNvSpPr>
                    <p:nvPr/>
                  </p:nvSpPr>
                  <p:spPr bwMode="hidden">
                    <a:xfrm rot="-802576">
                      <a:off x="2938" y="1129"/>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20" name="Freeform 32"/>
                    <p:cNvSpPr>
                      <a:spLocks/>
                    </p:cNvSpPr>
                    <p:nvPr/>
                  </p:nvSpPr>
                  <p:spPr bwMode="hidden">
                    <a:xfrm rot="-802576">
                      <a:off x="4155" y="918"/>
                      <a:ext cx="662"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42" name="Group 33"/>
                  <p:cNvGrpSpPr>
                    <a:grpSpLocks/>
                  </p:cNvGrpSpPr>
                  <p:nvPr/>
                </p:nvGrpSpPr>
                <p:grpSpPr bwMode="auto">
                  <a:xfrm>
                    <a:off x="711" y="1625"/>
                    <a:ext cx="1257" cy="2326"/>
                    <a:chOff x="637" y="1653"/>
                    <a:chExt cx="1257" cy="2326"/>
                  </a:xfrm>
                </p:grpSpPr>
                <p:sp>
                  <p:nvSpPr>
                    <p:cNvPr id="117" name="Freeform 34"/>
                    <p:cNvSpPr>
                      <a:spLocks/>
                    </p:cNvSpPr>
                    <p:nvPr/>
                  </p:nvSpPr>
                  <p:spPr bwMode="hidden">
                    <a:xfrm rot="18888116" flipH="1">
                      <a:off x="876" y="2358"/>
                      <a:ext cx="172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8" name="Freeform 35"/>
                    <p:cNvSpPr>
                      <a:spLocks/>
                    </p:cNvSpPr>
                    <p:nvPr/>
                  </p:nvSpPr>
                  <p:spPr bwMode="hidden">
                    <a:xfrm rot="18888116" flipH="1">
                      <a:off x="419" y="3271"/>
                      <a:ext cx="926"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3" name="Group 36"/>
                  <p:cNvGrpSpPr>
                    <a:grpSpLocks/>
                  </p:cNvGrpSpPr>
                  <p:nvPr/>
                </p:nvGrpSpPr>
                <p:grpSpPr bwMode="auto">
                  <a:xfrm>
                    <a:off x="69" y="2168"/>
                    <a:ext cx="2462" cy="1333"/>
                    <a:chOff x="-5" y="2196"/>
                    <a:chExt cx="2462" cy="1333"/>
                  </a:xfrm>
                </p:grpSpPr>
                <p:sp>
                  <p:nvSpPr>
                    <p:cNvPr id="115" name="Freeform 37"/>
                    <p:cNvSpPr>
                      <a:spLocks/>
                    </p:cNvSpPr>
                    <p:nvPr/>
                  </p:nvSpPr>
                  <p:spPr bwMode="hidden">
                    <a:xfrm rot="19495919" flipH="1">
                      <a:off x="644" y="2196"/>
                      <a:ext cx="1813" cy="348"/>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6" name="Freeform 38"/>
                    <p:cNvSpPr>
                      <a:spLocks/>
                    </p:cNvSpPr>
                    <p:nvPr/>
                  </p:nvSpPr>
                  <p:spPr bwMode="hidden">
                    <a:xfrm rot="19495919" flipH="1">
                      <a:off x="-5" y="2984"/>
                      <a:ext cx="974" cy="5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4" name="Group 39"/>
                  <p:cNvGrpSpPr>
                    <a:grpSpLocks/>
                  </p:cNvGrpSpPr>
                  <p:nvPr/>
                </p:nvGrpSpPr>
                <p:grpSpPr bwMode="auto">
                  <a:xfrm>
                    <a:off x="22" y="1981"/>
                    <a:ext cx="2477" cy="1063"/>
                    <a:chOff x="-52" y="2009"/>
                    <a:chExt cx="2477" cy="1063"/>
                  </a:xfrm>
                </p:grpSpPr>
                <p:sp>
                  <p:nvSpPr>
                    <p:cNvPr id="113" name="Freeform 40"/>
                    <p:cNvSpPr>
                      <a:spLocks/>
                    </p:cNvSpPr>
                    <p:nvPr/>
                  </p:nvSpPr>
                  <p:spPr bwMode="hidden">
                    <a:xfrm rot="20017085" flipH="1">
                      <a:off x="689" y="2009"/>
                      <a:ext cx="1736" cy="30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4" name="Freeform 41"/>
                    <p:cNvSpPr>
                      <a:spLocks/>
                    </p:cNvSpPr>
                    <p:nvPr/>
                  </p:nvSpPr>
                  <p:spPr bwMode="hidden">
                    <a:xfrm rot="20017085" flipH="1">
                      <a:off x="-52" y="2596"/>
                      <a:ext cx="932" cy="47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5" name="Group 42"/>
                  <p:cNvGrpSpPr>
                    <a:grpSpLocks/>
                  </p:cNvGrpSpPr>
                  <p:nvPr/>
                </p:nvGrpSpPr>
                <p:grpSpPr bwMode="auto">
                  <a:xfrm>
                    <a:off x="0" y="1786"/>
                    <a:ext cx="2472" cy="927"/>
                    <a:chOff x="-74" y="1814"/>
                    <a:chExt cx="2472" cy="927"/>
                  </a:xfrm>
                </p:grpSpPr>
                <p:sp>
                  <p:nvSpPr>
                    <p:cNvPr id="111" name="Freeform 43"/>
                    <p:cNvSpPr>
                      <a:spLocks/>
                    </p:cNvSpPr>
                    <p:nvPr/>
                  </p:nvSpPr>
                  <p:spPr bwMode="hidden">
                    <a:xfrm rot="20519637" flipH="1">
                      <a:off x="721" y="1814"/>
                      <a:ext cx="1677" cy="33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2" name="Freeform 44"/>
                    <p:cNvSpPr>
                      <a:spLocks/>
                    </p:cNvSpPr>
                    <p:nvPr/>
                  </p:nvSpPr>
                  <p:spPr bwMode="hidden">
                    <a:xfrm rot="20519637" flipH="1">
                      <a:off x="-74" y="2214"/>
                      <a:ext cx="901" cy="52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6" name="Group 45"/>
                  <p:cNvGrpSpPr>
                    <a:grpSpLocks/>
                  </p:cNvGrpSpPr>
                  <p:nvPr/>
                </p:nvGrpSpPr>
                <p:grpSpPr bwMode="auto">
                  <a:xfrm>
                    <a:off x="97" y="1563"/>
                    <a:ext cx="2340" cy="656"/>
                    <a:chOff x="23" y="1591"/>
                    <a:chExt cx="2340" cy="656"/>
                  </a:xfrm>
                </p:grpSpPr>
                <p:sp>
                  <p:nvSpPr>
                    <p:cNvPr id="109" name="Freeform 46"/>
                    <p:cNvSpPr>
                      <a:spLocks/>
                    </p:cNvSpPr>
                    <p:nvPr/>
                  </p:nvSpPr>
                  <p:spPr bwMode="hidden">
                    <a:xfrm rot="21136207" flipH="1">
                      <a:off x="819" y="1591"/>
                      <a:ext cx="1544"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10" name="Freeform 47"/>
                    <p:cNvSpPr>
                      <a:spLocks/>
                    </p:cNvSpPr>
                    <p:nvPr/>
                  </p:nvSpPr>
                  <p:spPr bwMode="hidden">
                    <a:xfrm rot="21136207" flipH="1">
                      <a:off x="23" y="1758"/>
                      <a:ext cx="830"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7" name="Group 48"/>
                  <p:cNvGrpSpPr>
                    <a:grpSpLocks/>
                  </p:cNvGrpSpPr>
                  <p:nvPr/>
                </p:nvGrpSpPr>
                <p:grpSpPr bwMode="auto">
                  <a:xfrm>
                    <a:off x="263" y="1417"/>
                    <a:ext cx="2150" cy="344"/>
                    <a:chOff x="189" y="1445"/>
                    <a:chExt cx="2150" cy="344"/>
                  </a:xfrm>
                </p:grpSpPr>
                <p:sp>
                  <p:nvSpPr>
                    <p:cNvPr id="107" name="Freeform 49"/>
                    <p:cNvSpPr>
                      <a:spLocks/>
                    </p:cNvSpPr>
                    <p:nvPr/>
                  </p:nvSpPr>
                  <p:spPr bwMode="hidden">
                    <a:xfrm rot="84182" flipH="1">
                      <a:off x="935" y="1466"/>
                      <a:ext cx="1404" cy="219"/>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8" name="Freeform 50"/>
                    <p:cNvSpPr>
                      <a:spLocks/>
                    </p:cNvSpPr>
                    <p:nvPr/>
                  </p:nvSpPr>
                  <p:spPr bwMode="hidden">
                    <a:xfrm rot="84182" flipH="1">
                      <a:off x="189" y="1445"/>
                      <a:ext cx="754" cy="344"/>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48" name="Group 51"/>
                  <p:cNvGrpSpPr>
                    <a:grpSpLocks/>
                  </p:cNvGrpSpPr>
                  <p:nvPr/>
                </p:nvGrpSpPr>
                <p:grpSpPr bwMode="auto">
                  <a:xfrm>
                    <a:off x="579" y="1066"/>
                    <a:ext cx="1879" cy="427"/>
                    <a:chOff x="505" y="1094"/>
                    <a:chExt cx="1879" cy="427"/>
                  </a:xfrm>
                </p:grpSpPr>
                <p:sp>
                  <p:nvSpPr>
                    <p:cNvPr id="105" name="Freeform 52"/>
                    <p:cNvSpPr>
                      <a:spLocks/>
                    </p:cNvSpPr>
                    <p:nvPr/>
                  </p:nvSpPr>
                  <p:spPr bwMode="hidden">
                    <a:xfrm rot="802576" flipH="1">
                      <a:off x="1151" y="1306"/>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6" name="Freeform 53"/>
                    <p:cNvSpPr>
                      <a:spLocks/>
                    </p:cNvSpPr>
                    <p:nvPr/>
                  </p:nvSpPr>
                  <p:spPr bwMode="hidden">
                    <a:xfrm rot="802576" flipH="1">
                      <a:off x="505" y="1094"/>
                      <a:ext cx="662"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49" name="Group 54"/>
                  <p:cNvGrpSpPr>
                    <a:grpSpLocks/>
                  </p:cNvGrpSpPr>
                  <p:nvPr/>
                </p:nvGrpSpPr>
                <p:grpSpPr bwMode="auto">
                  <a:xfrm>
                    <a:off x="690" y="872"/>
                    <a:ext cx="1849" cy="553"/>
                    <a:chOff x="616" y="900"/>
                    <a:chExt cx="1849" cy="553"/>
                  </a:xfrm>
                </p:grpSpPr>
                <p:sp>
                  <p:nvSpPr>
                    <p:cNvPr id="103" name="Freeform 55"/>
                    <p:cNvSpPr>
                      <a:spLocks/>
                    </p:cNvSpPr>
                    <p:nvPr/>
                  </p:nvSpPr>
                  <p:spPr bwMode="hidden">
                    <a:xfrm rot="1277471" flipH="1">
                      <a:off x="1232" y="1238"/>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4" name="Freeform 56"/>
                    <p:cNvSpPr>
                      <a:spLocks/>
                    </p:cNvSpPr>
                    <p:nvPr/>
                  </p:nvSpPr>
                  <p:spPr bwMode="hidden">
                    <a:xfrm rot="1277471" flipH="1">
                      <a:off x="616" y="900"/>
                      <a:ext cx="662"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0" name="Group 57"/>
                  <p:cNvGrpSpPr>
                    <a:grpSpLocks/>
                  </p:cNvGrpSpPr>
                  <p:nvPr/>
                </p:nvGrpSpPr>
                <p:grpSpPr bwMode="auto">
                  <a:xfrm>
                    <a:off x="911" y="590"/>
                    <a:ext cx="1767" cy="742"/>
                    <a:chOff x="911" y="590"/>
                    <a:chExt cx="1767" cy="742"/>
                  </a:xfrm>
                </p:grpSpPr>
                <p:sp>
                  <p:nvSpPr>
                    <p:cNvPr id="101" name="Freeform 58"/>
                    <p:cNvSpPr>
                      <a:spLocks/>
                    </p:cNvSpPr>
                    <p:nvPr/>
                  </p:nvSpPr>
                  <p:spPr bwMode="hidden">
                    <a:xfrm rot="2028410" flipH="1">
                      <a:off x="1445" y="1117"/>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2" name="Freeform 59"/>
                    <p:cNvSpPr>
                      <a:spLocks/>
                    </p:cNvSpPr>
                    <p:nvPr/>
                  </p:nvSpPr>
                  <p:spPr bwMode="hidden">
                    <a:xfrm rot="2028410" flipH="1">
                      <a:off x="911" y="590"/>
                      <a:ext cx="662"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1" name="Group 60"/>
                  <p:cNvGrpSpPr>
                    <a:grpSpLocks/>
                  </p:cNvGrpSpPr>
                  <p:nvPr/>
                </p:nvGrpSpPr>
                <p:grpSpPr bwMode="auto">
                  <a:xfrm>
                    <a:off x="1120" y="300"/>
                    <a:ext cx="1693" cy="892"/>
                    <a:chOff x="1120" y="300"/>
                    <a:chExt cx="1693" cy="892"/>
                  </a:xfrm>
                </p:grpSpPr>
                <p:sp>
                  <p:nvSpPr>
                    <p:cNvPr id="99" name="Freeform 61"/>
                    <p:cNvSpPr>
                      <a:spLocks/>
                    </p:cNvSpPr>
                    <p:nvPr/>
                  </p:nvSpPr>
                  <p:spPr bwMode="hidden">
                    <a:xfrm rot="2664424" flipH="1">
                      <a:off x="1562" y="977"/>
                      <a:ext cx="1251"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100" name="Freeform 62"/>
                    <p:cNvSpPr>
                      <a:spLocks/>
                    </p:cNvSpPr>
                    <p:nvPr/>
                  </p:nvSpPr>
                  <p:spPr bwMode="hidden">
                    <a:xfrm rot="2664424" flipH="1">
                      <a:off x="1120" y="300"/>
                      <a:ext cx="672"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2" name="Group 63"/>
                  <p:cNvGrpSpPr>
                    <a:grpSpLocks/>
                  </p:cNvGrpSpPr>
                  <p:nvPr/>
                </p:nvGrpSpPr>
                <p:grpSpPr bwMode="auto">
                  <a:xfrm>
                    <a:off x="1707" y="75"/>
                    <a:ext cx="778" cy="1514"/>
                    <a:chOff x="1633" y="103"/>
                    <a:chExt cx="778" cy="1514"/>
                  </a:xfrm>
                </p:grpSpPr>
                <p:sp>
                  <p:nvSpPr>
                    <p:cNvPr id="97" name="Freeform 64"/>
                    <p:cNvSpPr>
                      <a:spLocks/>
                    </p:cNvSpPr>
                    <p:nvPr/>
                  </p:nvSpPr>
                  <p:spPr bwMode="hidden">
                    <a:xfrm rot="3473776" flipH="1">
                      <a:off x="1753" y="959"/>
                      <a:ext cx="1101"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8" name="Freeform 65"/>
                    <p:cNvSpPr>
                      <a:spLocks/>
                    </p:cNvSpPr>
                    <p:nvPr/>
                  </p:nvSpPr>
                  <p:spPr bwMode="hidden">
                    <a:xfrm rot="3473776" flipH="1">
                      <a:off x="1506" y="230"/>
                      <a:ext cx="591" cy="33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3" name="Group 66"/>
                  <p:cNvGrpSpPr>
                    <a:grpSpLocks/>
                  </p:cNvGrpSpPr>
                  <p:nvPr/>
                </p:nvGrpSpPr>
                <p:grpSpPr bwMode="auto">
                  <a:xfrm>
                    <a:off x="2009" y="0"/>
                    <a:ext cx="635" cy="1535"/>
                    <a:chOff x="1935" y="28"/>
                    <a:chExt cx="635" cy="1535"/>
                  </a:xfrm>
                </p:grpSpPr>
                <p:sp>
                  <p:nvSpPr>
                    <p:cNvPr id="95" name="Freeform 67"/>
                    <p:cNvSpPr>
                      <a:spLocks/>
                    </p:cNvSpPr>
                    <p:nvPr/>
                  </p:nvSpPr>
                  <p:spPr bwMode="hidden">
                    <a:xfrm rot="4126480" flipH="1">
                      <a:off x="1932" y="925"/>
                      <a:ext cx="1061"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6" name="Freeform 68"/>
                    <p:cNvSpPr>
                      <a:spLocks/>
                    </p:cNvSpPr>
                    <p:nvPr/>
                  </p:nvSpPr>
                  <p:spPr bwMode="hidden">
                    <a:xfrm rot="4126480" flipH="1">
                      <a:off x="1819" y="144"/>
                      <a:ext cx="570" cy="33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54" name="Group 69"/>
                  <p:cNvGrpSpPr>
                    <a:grpSpLocks/>
                  </p:cNvGrpSpPr>
                  <p:nvPr/>
                </p:nvGrpSpPr>
                <p:grpSpPr bwMode="auto">
                  <a:xfrm>
                    <a:off x="2896" y="644"/>
                    <a:ext cx="1846" cy="566"/>
                    <a:chOff x="2822" y="672"/>
                    <a:chExt cx="1846" cy="566"/>
                  </a:xfrm>
                </p:grpSpPr>
                <p:sp>
                  <p:nvSpPr>
                    <p:cNvPr id="93" name="Freeform 70"/>
                    <p:cNvSpPr>
                      <a:spLocks/>
                    </p:cNvSpPr>
                    <p:nvPr/>
                  </p:nvSpPr>
                  <p:spPr bwMode="hidden">
                    <a:xfrm rot="-1325434">
                      <a:off x="2822" y="1023"/>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4" name="Freeform 71"/>
                    <p:cNvSpPr>
                      <a:spLocks/>
                    </p:cNvSpPr>
                    <p:nvPr/>
                  </p:nvSpPr>
                  <p:spPr bwMode="hidden">
                    <a:xfrm rot="-1325434">
                      <a:off x="4005" y="672"/>
                      <a:ext cx="663"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55" name="Group 72"/>
                  <p:cNvGrpSpPr>
                    <a:grpSpLocks/>
                  </p:cNvGrpSpPr>
                  <p:nvPr/>
                </p:nvGrpSpPr>
                <p:grpSpPr bwMode="auto">
                  <a:xfrm>
                    <a:off x="2757" y="417"/>
                    <a:ext cx="1782" cy="717"/>
                    <a:chOff x="2683" y="445"/>
                    <a:chExt cx="1782" cy="717"/>
                  </a:xfrm>
                </p:grpSpPr>
                <p:sp>
                  <p:nvSpPr>
                    <p:cNvPr id="91" name="Freeform 73"/>
                    <p:cNvSpPr>
                      <a:spLocks/>
                    </p:cNvSpPr>
                    <p:nvPr/>
                  </p:nvSpPr>
                  <p:spPr bwMode="hidden">
                    <a:xfrm rot="-1921064">
                      <a:off x="2683" y="947"/>
                      <a:ext cx="1233" cy="215"/>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2" name="Freeform 74"/>
                    <p:cNvSpPr>
                      <a:spLocks/>
                    </p:cNvSpPr>
                    <p:nvPr/>
                  </p:nvSpPr>
                  <p:spPr bwMode="hidden">
                    <a:xfrm rot="-1921064">
                      <a:off x="3803" y="445"/>
                      <a:ext cx="662"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sp>
                <p:nvSpPr>
                  <p:cNvPr id="56" name="Freeform 75"/>
                  <p:cNvSpPr>
                    <a:spLocks/>
                  </p:cNvSpPr>
                  <p:nvPr/>
                </p:nvSpPr>
                <p:spPr bwMode="hidden">
                  <a:xfrm rot="4578755" flipH="1">
                    <a:off x="2176" y="949"/>
                    <a:ext cx="1026" cy="14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a:noFill/>
                    <a:round/>
                    <a:headEnd/>
                    <a:tailEnd/>
                  </a:ln>
                  <a:effectLst/>
                </p:spPr>
                <p:txBody>
                  <a:bodyPr wrap="none" anchor="ctr"/>
                  <a:lstStyle/>
                  <a:p>
                    <a:pPr>
                      <a:defRPr/>
                    </a:pPr>
                    <a:endParaRPr lang="en-US"/>
                  </a:p>
                </p:txBody>
              </p:sp>
              <p:sp>
                <p:nvSpPr>
                  <p:cNvPr id="57" name="Freeform 76"/>
                  <p:cNvSpPr>
                    <a:spLocks/>
                  </p:cNvSpPr>
                  <p:nvPr/>
                </p:nvSpPr>
                <p:spPr bwMode="hidden">
                  <a:xfrm rot="4578755" flipH="1">
                    <a:off x="2199" y="196"/>
                    <a:ext cx="552" cy="22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nvGrpSpPr>
                  <p:cNvPr id="58" name="Group 77"/>
                  <p:cNvGrpSpPr>
                    <a:grpSpLocks/>
                  </p:cNvGrpSpPr>
                  <p:nvPr/>
                </p:nvGrpSpPr>
                <p:grpSpPr bwMode="auto">
                  <a:xfrm>
                    <a:off x="2874" y="13"/>
                    <a:ext cx="639" cy="1520"/>
                    <a:chOff x="2800" y="41"/>
                    <a:chExt cx="639" cy="1520"/>
                  </a:xfrm>
                </p:grpSpPr>
                <p:sp>
                  <p:nvSpPr>
                    <p:cNvPr id="89" name="Freeform 78"/>
                    <p:cNvSpPr>
                      <a:spLocks/>
                    </p:cNvSpPr>
                    <p:nvPr/>
                  </p:nvSpPr>
                  <p:spPr bwMode="hidden">
                    <a:xfrm rot="-3857755">
                      <a:off x="2361" y="938"/>
                      <a:ext cx="1062" cy="18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90" name="Freeform 79"/>
                    <p:cNvSpPr>
                      <a:spLocks/>
                    </p:cNvSpPr>
                    <p:nvPr/>
                  </p:nvSpPr>
                  <p:spPr bwMode="hidden">
                    <a:xfrm rot="-3857755">
                      <a:off x="3010" y="182"/>
                      <a:ext cx="570" cy="28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59" name="Group 80"/>
                  <p:cNvGrpSpPr>
                    <a:grpSpLocks/>
                  </p:cNvGrpSpPr>
                  <p:nvPr/>
                </p:nvGrpSpPr>
                <p:grpSpPr bwMode="auto">
                  <a:xfrm>
                    <a:off x="3009" y="135"/>
                    <a:ext cx="1016" cy="1463"/>
                    <a:chOff x="2935" y="163"/>
                    <a:chExt cx="1016" cy="1463"/>
                  </a:xfrm>
                </p:grpSpPr>
                <p:sp>
                  <p:nvSpPr>
                    <p:cNvPr id="87" name="Freeform 81"/>
                    <p:cNvSpPr>
                      <a:spLocks/>
                    </p:cNvSpPr>
                    <p:nvPr/>
                  </p:nvSpPr>
                  <p:spPr bwMode="hidden">
                    <a:xfrm rot="-2777260">
                      <a:off x="2492" y="914"/>
                      <a:ext cx="1155" cy="270"/>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8" name="Freeform 82"/>
                    <p:cNvSpPr>
                      <a:spLocks/>
                    </p:cNvSpPr>
                    <p:nvPr/>
                  </p:nvSpPr>
                  <p:spPr bwMode="hidden">
                    <a:xfrm rot="-2777260">
                      <a:off x="3429" y="262"/>
                      <a:ext cx="621" cy="423"/>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60" name="Group 83"/>
                  <p:cNvGrpSpPr>
                    <a:grpSpLocks/>
                  </p:cNvGrpSpPr>
                  <p:nvPr/>
                </p:nvGrpSpPr>
                <p:grpSpPr bwMode="auto">
                  <a:xfrm>
                    <a:off x="2805" y="4"/>
                    <a:ext cx="241" cy="1448"/>
                    <a:chOff x="2731" y="32"/>
                    <a:chExt cx="241" cy="1448"/>
                  </a:xfrm>
                </p:grpSpPr>
                <p:sp>
                  <p:nvSpPr>
                    <p:cNvPr id="85" name="Freeform 84"/>
                    <p:cNvSpPr>
                      <a:spLocks/>
                    </p:cNvSpPr>
                    <p:nvPr/>
                  </p:nvSpPr>
                  <p:spPr bwMode="hidden">
                    <a:xfrm rot="-4903748">
                      <a:off x="2297" y="960"/>
                      <a:ext cx="954" cy="8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6" name="Freeform 85"/>
                    <p:cNvSpPr>
                      <a:spLocks/>
                    </p:cNvSpPr>
                    <p:nvPr/>
                  </p:nvSpPr>
                  <p:spPr bwMode="hidden">
                    <a:xfrm rot="-4903748">
                      <a:off x="2649" y="221"/>
                      <a:ext cx="512" cy="134"/>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61" name="Group 86"/>
                  <p:cNvGrpSpPr>
                    <a:grpSpLocks/>
                  </p:cNvGrpSpPr>
                  <p:nvPr/>
                </p:nvGrpSpPr>
                <p:grpSpPr bwMode="auto">
                  <a:xfrm>
                    <a:off x="1017" y="1741"/>
                    <a:ext cx="1084" cy="2449"/>
                    <a:chOff x="943" y="1769"/>
                    <a:chExt cx="1084" cy="2449"/>
                  </a:xfrm>
                </p:grpSpPr>
                <p:sp>
                  <p:nvSpPr>
                    <p:cNvPr id="83" name="Freeform 87"/>
                    <p:cNvSpPr>
                      <a:spLocks/>
                    </p:cNvSpPr>
                    <p:nvPr/>
                  </p:nvSpPr>
                  <p:spPr bwMode="hidden">
                    <a:xfrm rot="18335692" flipH="1">
                      <a:off x="1010" y="2475"/>
                      <a:ext cx="1724" cy="311"/>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4" name="Freeform 88"/>
                    <p:cNvSpPr>
                      <a:spLocks/>
                    </p:cNvSpPr>
                    <p:nvPr/>
                  </p:nvSpPr>
                  <p:spPr bwMode="hidden">
                    <a:xfrm rot="18335692" flipH="1">
                      <a:off x="726" y="3511"/>
                      <a:ext cx="924"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2" name="Group 89"/>
                  <p:cNvGrpSpPr>
                    <a:grpSpLocks/>
                  </p:cNvGrpSpPr>
                  <p:nvPr/>
                </p:nvGrpSpPr>
                <p:grpSpPr bwMode="auto">
                  <a:xfrm>
                    <a:off x="1529" y="1908"/>
                    <a:ext cx="766" cy="2372"/>
                    <a:chOff x="1455" y="1936"/>
                    <a:chExt cx="766" cy="2372"/>
                  </a:xfrm>
                </p:grpSpPr>
                <p:sp>
                  <p:nvSpPr>
                    <p:cNvPr id="81" name="Freeform 90"/>
                    <p:cNvSpPr>
                      <a:spLocks/>
                    </p:cNvSpPr>
                    <p:nvPr/>
                  </p:nvSpPr>
                  <p:spPr bwMode="hidden">
                    <a:xfrm rot="17542885" flipH="1">
                      <a:off x="1268" y="2578"/>
                      <a:ext cx="1595" cy="311"/>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2" name="Freeform 91"/>
                    <p:cNvSpPr>
                      <a:spLocks/>
                    </p:cNvSpPr>
                    <p:nvPr/>
                  </p:nvSpPr>
                  <p:spPr bwMode="hidden">
                    <a:xfrm rot="17542885" flipH="1">
                      <a:off x="1272" y="3635"/>
                      <a:ext cx="856"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3" name="Group 92"/>
                  <p:cNvGrpSpPr>
                    <a:grpSpLocks/>
                  </p:cNvGrpSpPr>
                  <p:nvPr/>
                </p:nvGrpSpPr>
                <p:grpSpPr bwMode="auto">
                  <a:xfrm rot="88588">
                    <a:off x="2060" y="1961"/>
                    <a:ext cx="460" cy="2329"/>
                    <a:chOff x="1954" y="1989"/>
                    <a:chExt cx="493" cy="2604"/>
                  </a:xfrm>
                </p:grpSpPr>
                <p:sp>
                  <p:nvSpPr>
                    <p:cNvPr id="79" name="Freeform 93"/>
                    <p:cNvSpPr>
                      <a:spLocks/>
                    </p:cNvSpPr>
                    <p:nvPr/>
                  </p:nvSpPr>
                  <p:spPr bwMode="hidden">
                    <a:xfrm rot="16782062" flipH="1">
                      <a:off x="1441" y="2694"/>
                      <a:ext cx="1711" cy="301"/>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80" name="Freeform 94"/>
                    <p:cNvSpPr>
                      <a:spLocks/>
                    </p:cNvSpPr>
                    <p:nvPr/>
                  </p:nvSpPr>
                  <p:spPr bwMode="hidden">
                    <a:xfrm rot="16782062" flipH="1">
                      <a:off x="1732" y="3897"/>
                      <a:ext cx="918" cy="473"/>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4" name="Group 95"/>
                  <p:cNvGrpSpPr>
                    <a:grpSpLocks/>
                  </p:cNvGrpSpPr>
                  <p:nvPr/>
                </p:nvGrpSpPr>
                <p:grpSpPr bwMode="auto">
                  <a:xfrm>
                    <a:off x="3408" y="1689"/>
                    <a:ext cx="1125" cy="2425"/>
                    <a:chOff x="3334" y="1717"/>
                    <a:chExt cx="1125" cy="2425"/>
                  </a:xfrm>
                </p:grpSpPr>
                <p:sp>
                  <p:nvSpPr>
                    <p:cNvPr id="77" name="Freeform 96"/>
                    <p:cNvSpPr>
                      <a:spLocks/>
                    </p:cNvSpPr>
                    <p:nvPr/>
                  </p:nvSpPr>
                  <p:spPr bwMode="hidden">
                    <a:xfrm rot="3144576">
                      <a:off x="2628" y="2423"/>
                      <a:ext cx="1724" cy="311"/>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78" name="Freeform 97"/>
                    <p:cNvSpPr>
                      <a:spLocks/>
                    </p:cNvSpPr>
                    <p:nvPr/>
                  </p:nvSpPr>
                  <p:spPr bwMode="hidden">
                    <a:xfrm rot="3144576">
                      <a:off x="3752" y="3435"/>
                      <a:ext cx="924"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5" name="Group 98"/>
                  <p:cNvGrpSpPr>
                    <a:grpSpLocks/>
                  </p:cNvGrpSpPr>
                  <p:nvPr/>
                </p:nvGrpSpPr>
                <p:grpSpPr bwMode="auto">
                  <a:xfrm>
                    <a:off x="3255" y="1839"/>
                    <a:ext cx="882" cy="2424"/>
                    <a:chOff x="3181" y="1867"/>
                    <a:chExt cx="882" cy="2424"/>
                  </a:xfrm>
                </p:grpSpPr>
                <p:sp>
                  <p:nvSpPr>
                    <p:cNvPr id="75" name="Freeform 99"/>
                    <p:cNvSpPr>
                      <a:spLocks/>
                    </p:cNvSpPr>
                    <p:nvPr/>
                  </p:nvSpPr>
                  <p:spPr bwMode="hidden">
                    <a:xfrm rot="3745735">
                      <a:off x="2506" y="2542"/>
                      <a:ext cx="1649" cy="299"/>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76" name="Freeform 100"/>
                    <p:cNvSpPr>
                      <a:spLocks/>
                    </p:cNvSpPr>
                    <p:nvPr/>
                  </p:nvSpPr>
                  <p:spPr bwMode="hidden">
                    <a:xfrm rot="3745735">
                      <a:off x="3387" y="3615"/>
                      <a:ext cx="884" cy="46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66" name="Group 101"/>
                  <p:cNvGrpSpPr>
                    <a:grpSpLocks/>
                  </p:cNvGrpSpPr>
                  <p:nvPr/>
                </p:nvGrpSpPr>
                <p:grpSpPr bwMode="auto">
                  <a:xfrm>
                    <a:off x="3080" y="1956"/>
                    <a:ext cx="620" cy="2385"/>
                    <a:chOff x="3006" y="1984"/>
                    <a:chExt cx="620" cy="2385"/>
                  </a:xfrm>
                </p:grpSpPr>
                <p:sp>
                  <p:nvSpPr>
                    <p:cNvPr id="73" name="Freeform 102"/>
                    <p:cNvSpPr>
                      <a:spLocks/>
                    </p:cNvSpPr>
                    <p:nvPr/>
                  </p:nvSpPr>
                  <p:spPr bwMode="hidden">
                    <a:xfrm rot="4286818">
                      <a:off x="2329" y="2661"/>
                      <a:ext cx="1600" cy="24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74" name="Freeform 103"/>
                    <p:cNvSpPr>
                      <a:spLocks/>
                    </p:cNvSpPr>
                    <p:nvPr/>
                  </p:nvSpPr>
                  <p:spPr bwMode="hidden">
                    <a:xfrm rot="4286818">
                      <a:off x="3003" y="3747"/>
                      <a:ext cx="859" cy="38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nvGrpSpPr>
                  <p:cNvPr id="67" name="Group 104"/>
                  <p:cNvGrpSpPr>
                    <a:grpSpLocks/>
                  </p:cNvGrpSpPr>
                  <p:nvPr/>
                </p:nvGrpSpPr>
                <p:grpSpPr bwMode="auto">
                  <a:xfrm>
                    <a:off x="2893" y="2072"/>
                    <a:ext cx="404" cy="2220"/>
                    <a:chOff x="2819" y="2100"/>
                    <a:chExt cx="404" cy="2220"/>
                  </a:xfrm>
                </p:grpSpPr>
                <p:sp>
                  <p:nvSpPr>
                    <p:cNvPr id="71" name="Freeform 105"/>
                    <p:cNvSpPr>
                      <a:spLocks/>
                    </p:cNvSpPr>
                    <p:nvPr/>
                  </p:nvSpPr>
                  <p:spPr bwMode="hidden">
                    <a:xfrm rot="4898956">
                      <a:off x="2206" y="2713"/>
                      <a:ext cx="1471" cy="24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72" name="Freeform 106"/>
                    <p:cNvSpPr>
                      <a:spLocks/>
                    </p:cNvSpPr>
                    <p:nvPr/>
                  </p:nvSpPr>
                  <p:spPr bwMode="hidden">
                    <a:xfrm rot="4898956">
                      <a:off x="2636" y="3732"/>
                      <a:ext cx="790" cy="38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nvGrpSpPr>
                  <p:cNvPr id="68" name="Group 107"/>
                  <p:cNvGrpSpPr>
                    <a:grpSpLocks/>
                  </p:cNvGrpSpPr>
                  <p:nvPr/>
                </p:nvGrpSpPr>
                <p:grpSpPr bwMode="auto">
                  <a:xfrm>
                    <a:off x="2372" y="2107"/>
                    <a:ext cx="427" cy="2185"/>
                    <a:chOff x="2287" y="2135"/>
                    <a:chExt cx="427" cy="2185"/>
                  </a:xfrm>
                </p:grpSpPr>
                <p:sp>
                  <p:nvSpPr>
                    <p:cNvPr id="69" name="Freeform 108"/>
                    <p:cNvSpPr>
                      <a:spLocks/>
                    </p:cNvSpPr>
                    <p:nvPr/>
                  </p:nvSpPr>
                  <p:spPr bwMode="hidden">
                    <a:xfrm rot="5755659">
                      <a:off x="1901" y="2760"/>
                      <a:ext cx="1437" cy="188"/>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w="9525">
                      <a:noFill/>
                      <a:round/>
                      <a:headEnd/>
                      <a:tailEnd/>
                    </a:ln>
                    <a:effectLst/>
                  </p:spPr>
                  <p:txBody>
                    <a:bodyPr wrap="none" anchor="ctr"/>
                    <a:lstStyle/>
                    <a:p>
                      <a:pPr>
                        <a:defRPr/>
                      </a:pPr>
                      <a:endParaRPr lang="en-US"/>
                    </a:p>
                  </p:txBody>
                </p:sp>
                <p:sp>
                  <p:nvSpPr>
                    <p:cNvPr id="70" name="Freeform 109"/>
                    <p:cNvSpPr>
                      <a:spLocks/>
                    </p:cNvSpPr>
                    <p:nvPr/>
                  </p:nvSpPr>
                  <p:spPr bwMode="hidden">
                    <a:xfrm rot="5755659">
                      <a:off x="2049" y="3787"/>
                      <a:ext cx="771" cy="29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grpSp>
          <p:grpSp>
            <p:nvGrpSpPr>
              <p:cNvPr id="23" name="Group 110"/>
              <p:cNvGrpSpPr>
                <a:grpSpLocks/>
              </p:cNvGrpSpPr>
              <p:nvPr/>
            </p:nvGrpSpPr>
            <p:grpSpPr bwMode="auto">
              <a:xfrm>
                <a:off x="73" y="313"/>
                <a:ext cx="5460" cy="3667"/>
                <a:chOff x="73" y="313"/>
                <a:chExt cx="5460" cy="3667"/>
              </a:xfrm>
            </p:grpSpPr>
            <p:grpSp>
              <p:nvGrpSpPr>
                <p:cNvPr id="24" name="Group 111"/>
                <p:cNvGrpSpPr>
                  <a:grpSpLocks/>
                </p:cNvGrpSpPr>
                <p:nvPr/>
              </p:nvGrpSpPr>
              <p:grpSpPr bwMode="auto">
                <a:xfrm>
                  <a:off x="73" y="313"/>
                  <a:ext cx="5460" cy="3667"/>
                  <a:chOff x="73" y="313"/>
                  <a:chExt cx="5460" cy="3667"/>
                </a:xfrm>
              </p:grpSpPr>
              <p:sp>
                <p:nvSpPr>
                  <p:cNvPr id="26" name="Arc 112"/>
                  <p:cNvSpPr>
                    <a:spLocks/>
                  </p:cNvSpPr>
                  <p:nvPr/>
                </p:nvSpPr>
                <p:spPr bwMode="hidden">
                  <a:xfrm flipV="1">
                    <a:off x="2965" y="456"/>
                    <a:ext cx="2568" cy="2047"/>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close/>
                      </a:path>
                    </a:pathLst>
                  </a:custGeom>
                  <a:noFill/>
                  <a:ln w="9525">
                    <a:solidFill>
                      <a:schemeClr val="accent1"/>
                    </a:solidFill>
                    <a:round/>
                    <a:headEnd/>
                    <a:tailEnd/>
                  </a:ln>
                  <a:effectLst/>
                </p:spPr>
                <p:txBody>
                  <a:bodyPr wrap="none" anchor="ctr"/>
                  <a:lstStyle/>
                  <a:p>
                    <a:pPr>
                      <a:defRPr/>
                    </a:pPr>
                    <a:endParaRPr lang="en-US"/>
                  </a:p>
                </p:txBody>
              </p:sp>
              <p:sp>
                <p:nvSpPr>
                  <p:cNvPr id="27" name="Arc 113"/>
                  <p:cNvSpPr>
                    <a:spLocks/>
                  </p:cNvSpPr>
                  <p:nvPr/>
                </p:nvSpPr>
                <p:spPr bwMode="hidden">
                  <a:xfrm flipH="1">
                    <a:off x="387" y="1601"/>
                    <a:ext cx="2017" cy="2379"/>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p:spPr>
                <p:txBody>
                  <a:bodyPr wrap="none" anchor="ctr"/>
                  <a:lstStyle/>
                  <a:p>
                    <a:pPr>
                      <a:defRPr/>
                    </a:pPr>
                    <a:endParaRPr lang="en-US"/>
                  </a:p>
                </p:txBody>
              </p:sp>
              <p:sp>
                <p:nvSpPr>
                  <p:cNvPr id="28" name="Arc 114"/>
                  <p:cNvSpPr>
                    <a:spLocks/>
                  </p:cNvSpPr>
                  <p:nvPr/>
                </p:nvSpPr>
                <p:spPr bwMode="hidden">
                  <a:xfrm>
                    <a:off x="3028" y="1181"/>
                    <a:ext cx="1426" cy="2380"/>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p:spPr>
                <p:txBody>
                  <a:bodyPr wrap="none" anchor="ctr"/>
                  <a:lstStyle/>
                  <a:p>
                    <a:pPr>
                      <a:defRPr/>
                    </a:pPr>
                    <a:endParaRPr lang="en-US"/>
                  </a:p>
                </p:txBody>
              </p:sp>
              <p:sp>
                <p:nvSpPr>
                  <p:cNvPr id="29" name="Arc 115"/>
                  <p:cNvSpPr>
                    <a:spLocks/>
                  </p:cNvSpPr>
                  <p:nvPr/>
                </p:nvSpPr>
                <p:spPr bwMode="hidden">
                  <a:xfrm flipH="1">
                    <a:off x="73" y="812"/>
                    <a:ext cx="2541" cy="2380"/>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p:spPr>
                <p:txBody>
                  <a:bodyPr wrap="none" anchor="ctr"/>
                  <a:lstStyle/>
                  <a:p>
                    <a:pPr>
                      <a:defRPr/>
                    </a:pPr>
                    <a:endParaRPr lang="en-US"/>
                  </a:p>
                </p:txBody>
              </p:sp>
              <p:sp>
                <p:nvSpPr>
                  <p:cNvPr id="30" name="Arc 116"/>
                  <p:cNvSpPr>
                    <a:spLocks/>
                  </p:cNvSpPr>
                  <p:nvPr/>
                </p:nvSpPr>
                <p:spPr bwMode="hidden">
                  <a:xfrm flipH="1">
                    <a:off x="789" y="313"/>
                    <a:ext cx="1851" cy="2304"/>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1"/>
                          <a:pt x="18231" y="0"/>
                        </a:cubicBezTo>
                        <a:cubicBezTo>
                          <a:pt x="23204" y="0"/>
                          <a:pt x="28026" y="1716"/>
                          <a:pt x="31881" y="4859"/>
                        </a:cubicBezTo>
                      </a:path>
                      <a:path w="31881" h="21600" stroke="0" extrusionOk="0">
                        <a:moveTo>
                          <a:pt x="-1" y="10015"/>
                        </a:moveTo>
                        <a:cubicBezTo>
                          <a:pt x="3963" y="3778"/>
                          <a:pt x="10840" y="-1"/>
                          <a:pt x="18231" y="0"/>
                        </a:cubicBezTo>
                        <a:cubicBezTo>
                          <a:pt x="23204" y="0"/>
                          <a:pt x="28026" y="1716"/>
                          <a:pt x="31881" y="4859"/>
                        </a:cubicBezTo>
                        <a:lnTo>
                          <a:pt x="18231" y="21600"/>
                        </a:lnTo>
                        <a:close/>
                      </a:path>
                    </a:pathLst>
                  </a:custGeom>
                  <a:noFill/>
                  <a:ln w="9525">
                    <a:solidFill>
                      <a:schemeClr val="accent1"/>
                    </a:solidFill>
                    <a:round/>
                    <a:headEnd/>
                    <a:tailEnd/>
                  </a:ln>
                  <a:effectLst/>
                </p:spPr>
                <p:txBody>
                  <a:bodyPr wrap="none" anchor="ctr"/>
                  <a:lstStyle/>
                  <a:p>
                    <a:pPr>
                      <a:defRPr/>
                    </a:pPr>
                    <a:endParaRPr lang="en-US"/>
                  </a:p>
                </p:txBody>
              </p:sp>
              <p:sp>
                <p:nvSpPr>
                  <p:cNvPr id="31" name="Arc 117"/>
                  <p:cNvSpPr>
                    <a:spLocks/>
                  </p:cNvSpPr>
                  <p:nvPr/>
                </p:nvSpPr>
                <p:spPr bwMode="hidden">
                  <a:xfrm>
                    <a:off x="2763" y="1281"/>
                    <a:ext cx="763" cy="2304"/>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close/>
                      </a:path>
                    </a:pathLst>
                  </a:custGeom>
                  <a:noFill/>
                  <a:ln w="9525">
                    <a:solidFill>
                      <a:schemeClr val="accent2"/>
                    </a:solidFill>
                    <a:round/>
                    <a:headEnd/>
                    <a:tailEnd/>
                  </a:ln>
                  <a:effectLst/>
                </p:spPr>
                <p:txBody>
                  <a:bodyPr wrap="none" anchor="ctr"/>
                  <a:lstStyle/>
                  <a:p>
                    <a:pPr>
                      <a:defRPr/>
                    </a:pPr>
                    <a:endParaRPr lang="en-US"/>
                  </a:p>
                </p:txBody>
              </p:sp>
              <p:sp>
                <p:nvSpPr>
                  <p:cNvPr id="32" name="Freeform 118"/>
                  <p:cNvSpPr>
                    <a:spLocks/>
                  </p:cNvSpPr>
                  <p:nvPr/>
                </p:nvSpPr>
                <p:spPr bwMode="hidden">
                  <a:xfrm flipH="1">
                    <a:off x="1799" y="438"/>
                    <a:ext cx="418" cy="1524"/>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grpSp>
            <p:sp>
              <p:nvSpPr>
                <p:cNvPr id="25" name="Freeform 119"/>
                <p:cNvSpPr>
                  <a:spLocks/>
                </p:cNvSpPr>
                <p:nvPr/>
              </p:nvSpPr>
              <p:spPr bwMode="hidden">
                <a:xfrm rot="20253369">
                  <a:off x="3279" y="1529"/>
                  <a:ext cx="443" cy="83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grpSp>
        </p:grpSp>
        <p:grpSp>
          <p:nvGrpSpPr>
            <p:cNvPr id="7" name="Group 120"/>
            <p:cNvGrpSpPr>
              <a:grpSpLocks/>
            </p:cNvGrpSpPr>
            <p:nvPr/>
          </p:nvGrpSpPr>
          <p:grpSpPr bwMode="auto">
            <a:xfrm>
              <a:off x="1476" y="451"/>
              <a:ext cx="4040" cy="2966"/>
              <a:chOff x="210" y="337"/>
              <a:chExt cx="5198" cy="3818"/>
            </a:xfrm>
          </p:grpSpPr>
          <p:sp>
            <p:nvSpPr>
              <p:cNvPr id="8" name="Freeform 121"/>
              <p:cNvSpPr>
                <a:spLocks/>
              </p:cNvSpPr>
              <p:nvPr/>
            </p:nvSpPr>
            <p:spPr bwMode="hidden">
              <a:xfrm flipH="1">
                <a:off x="1934" y="2382"/>
                <a:ext cx="485" cy="1479"/>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9" name="Arc 122"/>
              <p:cNvSpPr>
                <a:spLocks/>
              </p:cNvSpPr>
              <p:nvPr/>
            </p:nvSpPr>
            <p:spPr bwMode="hidden">
              <a:xfrm flipH="1">
                <a:off x="1054" y="1851"/>
                <a:ext cx="2122" cy="2304"/>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p:spPr>
            <p:txBody>
              <a:bodyPr wrap="none" anchor="ctr"/>
              <a:lstStyle/>
              <a:p>
                <a:pPr>
                  <a:defRPr/>
                </a:pPr>
                <a:endParaRPr lang="en-US"/>
              </a:p>
            </p:txBody>
          </p:sp>
          <p:sp>
            <p:nvSpPr>
              <p:cNvPr id="10" name="Arc 123"/>
              <p:cNvSpPr>
                <a:spLocks/>
              </p:cNvSpPr>
              <p:nvPr/>
            </p:nvSpPr>
            <p:spPr bwMode="hidden">
              <a:xfrm flipH="1">
                <a:off x="1266" y="1480"/>
                <a:ext cx="1244" cy="2379"/>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p:spPr>
            <p:txBody>
              <a:bodyPr wrap="none" anchor="ctr"/>
              <a:lstStyle/>
              <a:p>
                <a:pPr>
                  <a:defRPr/>
                </a:pPr>
                <a:endParaRPr lang="en-US"/>
              </a:p>
            </p:txBody>
          </p:sp>
          <p:sp>
            <p:nvSpPr>
              <p:cNvPr id="11" name="Arc 124"/>
              <p:cNvSpPr>
                <a:spLocks/>
              </p:cNvSpPr>
              <p:nvPr/>
            </p:nvSpPr>
            <p:spPr bwMode="hidden">
              <a:xfrm flipH="1">
                <a:off x="210" y="1169"/>
                <a:ext cx="2376" cy="2379"/>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p:spPr>
            <p:txBody>
              <a:bodyPr wrap="none" anchor="ctr"/>
              <a:lstStyle/>
              <a:p>
                <a:pPr>
                  <a:defRPr/>
                </a:pPr>
                <a:endParaRPr lang="en-US"/>
              </a:p>
            </p:txBody>
          </p:sp>
          <p:sp>
            <p:nvSpPr>
              <p:cNvPr id="12" name="Arc 125"/>
              <p:cNvSpPr>
                <a:spLocks/>
              </p:cNvSpPr>
              <p:nvPr/>
            </p:nvSpPr>
            <p:spPr bwMode="hidden">
              <a:xfrm>
                <a:off x="2840" y="1503"/>
                <a:ext cx="381"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p:spPr>
            <p:txBody>
              <a:bodyPr wrap="none" anchor="ctr"/>
              <a:lstStyle/>
              <a:p>
                <a:pPr>
                  <a:defRPr/>
                </a:pPr>
                <a:endParaRPr lang="en-US"/>
              </a:p>
            </p:txBody>
          </p:sp>
          <p:sp>
            <p:nvSpPr>
              <p:cNvPr id="13" name="Arc 126"/>
              <p:cNvSpPr>
                <a:spLocks/>
              </p:cNvSpPr>
              <p:nvPr/>
            </p:nvSpPr>
            <p:spPr bwMode="hidden">
              <a:xfrm>
                <a:off x="2940" y="1492"/>
                <a:ext cx="1004"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p:spPr>
            <p:txBody>
              <a:bodyPr wrap="none" anchor="ctr"/>
              <a:lstStyle/>
              <a:p>
                <a:pPr>
                  <a:defRPr/>
                </a:pPr>
                <a:endParaRPr lang="en-US"/>
              </a:p>
            </p:txBody>
          </p:sp>
          <p:sp>
            <p:nvSpPr>
              <p:cNvPr id="14" name="Freeform 127"/>
              <p:cNvSpPr>
                <a:spLocks/>
              </p:cNvSpPr>
              <p:nvPr/>
            </p:nvSpPr>
            <p:spPr bwMode="hidden">
              <a:xfrm>
                <a:off x="3300" y="2635"/>
                <a:ext cx="485" cy="1479"/>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15" name="Freeform 128"/>
              <p:cNvSpPr>
                <a:spLocks/>
              </p:cNvSpPr>
              <p:nvPr/>
            </p:nvSpPr>
            <p:spPr bwMode="hidden">
              <a:xfrm rot="19660755" flipV="1">
                <a:off x="2547" y="2149"/>
                <a:ext cx="441" cy="838"/>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sp>
            <p:nvSpPr>
              <p:cNvPr id="16" name="Freeform 129"/>
              <p:cNvSpPr>
                <a:spLocks/>
              </p:cNvSpPr>
              <p:nvPr/>
            </p:nvSpPr>
            <p:spPr bwMode="hidden">
              <a:xfrm flipH="1">
                <a:off x="489" y="2503"/>
                <a:ext cx="1085" cy="1524"/>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17" name="Freeform 130"/>
              <p:cNvSpPr>
                <a:spLocks/>
              </p:cNvSpPr>
              <p:nvPr/>
            </p:nvSpPr>
            <p:spPr bwMode="hidden">
              <a:xfrm flipH="1">
                <a:off x="1000" y="893"/>
                <a:ext cx="696" cy="1524"/>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18" name="Freeform 131"/>
              <p:cNvSpPr>
                <a:spLocks/>
              </p:cNvSpPr>
              <p:nvPr/>
            </p:nvSpPr>
            <p:spPr bwMode="hidden">
              <a:xfrm>
                <a:off x="4401" y="2279"/>
                <a:ext cx="1007" cy="1601"/>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19" name="Freeform 132"/>
              <p:cNvSpPr>
                <a:spLocks/>
              </p:cNvSpPr>
              <p:nvPr/>
            </p:nvSpPr>
            <p:spPr bwMode="hidden">
              <a:xfrm>
                <a:off x="3878" y="1470"/>
                <a:ext cx="1518" cy="106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20" name="Freeform 133"/>
              <p:cNvSpPr>
                <a:spLocks/>
              </p:cNvSpPr>
              <p:nvPr/>
            </p:nvSpPr>
            <p:spPr bwMode="hidden">
              <a:xfrm>
                <a:off x="3934" y="337"/>
                <a:ext cx="664" cy="1434"/>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21" name="Freeform 134"/>
              <p:cNvSpPr>
                <a:spLocks/>
              </p:cNvSpPr>
              <p:nvPr/>
            </p:nvSpPr>
            <p:spPr bwMode="hidden">
              <a:xfrm rot="1346631" flipH="1">
                <a:off x="1702" y="1506"/>
                <a:ext cx="441" cy="83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grpSp>
      </p:grpSp>
      <p:sp>
        <p:nvSpPr>
          <p:cNvPr id="5255" name="Rectangle 135"/>
          <p:cNvSpPr>
            <a:spLocks noGrp="1" noChangeArrowheads="1"/>
          </p:cNvSpPr>
          <p:nvPr>
            <p:ph type="ctrTitle" sz="quarter"/>
          </p:nvPr>
        </p:nvSpPr>
        <p:spPr>
          <a:xfrm>
            <a:off x="685800" y="1827213"/>
            <a:ext cx="7772400" cy="1627187"/>
          </a:xfrm>
        </p:spPr>
        <p:txBody>
          <a:bodyPr/>
          <a:lstStyle>
            <a:lvl1pPr>
              <a:defRPr/>
            </a:lvl1pPr>
          </a:lstStyle>
          <a:p>
            <a:r>
              <a:rPr lang="en-US"/>
              <a:t>Click to edit Master title style</a:t>
            </a:r>
          </a:p>
        </p:txBody>
      </p:sp>
      <p:sp>
        <p:nvSpPr>
          <p:cNvPr id="5256" name="Rectangle 136"/>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137" name="Rectangle 137"/>
          <p:cNvSpPr>
            <a:spLocks noGrp="1" noChangeArrowheads="1"/>
          </p:cNvSpPr>
          <p:nvPr>
            <p:ph type="dt" sz="quarter" idx="10"/>
          </p:nvPr>
        </p:nvSpPr>
        <p:spPr/>
        <p:txBody>
          <a:bodyPr/>
          <a:lstStyle>
            <a:lvl1pPr>
              <a:defRPr smtClean="0"/>
            </a:lvl1pPr>
          </a:lstStyle>
          <a:p>
            <a:pPr>
              <a:defRPr/>
            </a:pPr>
            <a:endParaRPr lang="th-TH"/>
          </a:p>
        </p:txBody>
      </p:sp>
      <p:sp>
        <p:nvSpPr>
          <p:cNvPr id="138" name="Rectangle 138"/>
          <p:cNvSpPr>
            <a:spLocks noGrp="1" noChangeArrowheads="1"/>
          </p:cNvSpPr>
          <p:nvPr>
            <p:ph type="ftr" sz="quarter" idx="11"/>
          </p:nvPr>
        </p:nvSpPr>
        <p:spPr/>
        <p:txBody>
          <a:bodyPr/>
          <a:lstStyle>
            <a:lvl1pPr>
              <a:defRPr smtClean="0"/>
            </a:lvl1pPr>
          </a:lstStyle>
          <a:p>
            <a:pPr>
              <a:defRPr/>
            </a:pPr>
            <a:endParaRPr lang="th-TH"/>
          </a:p>
        </p:txBody>
      </p:sp>
      <p:sp>
        <p:nvSpPr>
          <p:cNvPr id="139" name="Rectangle 139"/>
          <p:cNvSpPr>
            <a:spLocks noGrp="1" noChangeArrowheads="1"/>
          </p:cNvSpPr>
          <p:nvPr>
            <p:ph type="sldNum" sz="quarter" idx="12"/>
          </p:nvPr>
        </p:nvSpPr>
        <p:spPr/>
        <p:txBody>
          <a:bodyPr/>
          <a:lstStyle>
            <a:lvl1pPr>
              <a:defRPr smtClean="0"/>
            </a:lvl1pPr>
          </a:lstStyle>
          <a:p>
            <a:pPr>
              <a:defRPr/>
            </a:pPr>
            <a:fld id="{B14D8886-65AE-460E-ADF1-ECB80266B83E}"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9"/>
          <p:cNvSpPr>
            <a:spLocks noGrp="1" noChangeArrowheads="1"/>
          </p:cNvSpPr>
          <p:nvPr>
            <p:ph type="dt" sz="half" idx="10"/>
          </p:nvPr>
        </p:nvSpPr>
        <p:spPr>
          <a:ln/>
        </p:spPr>
        <p:txBody>
          <a:bodyPr/>
          <a:lstStyle>
            <a:lvl1pPr>
              <a:defRPr/>
            </a:lvl1pPr>
          </a:lstStyle>
          <a:p>
            <a:pPr>
              <a:defRPr/>
            </a:pPr>
            <a:endParaRPr lang="th-TH"/>
          </a:p>
        </p:txBody>
      </p:sp>
      <p:sp>
        <p:nvSpPr>
          <p:cNvPr id="5" name="Rectangle 140"/>
          <p:cNvSpPr>
            <a:spLocks noGrp="1" noChangeArrowheads="1"/>
          </p:cNvSpPr>
          <p:nvPr>
            <p:ph type="ftr" sz="quarter" idx="11"/>
          </p:nvPr>
        </p:nvSpPr>
        <p:spPr>
          <a:ln/>
        </p:spPr>
        <p:txBody>
          <a:bodyPr/>
          <a:lstStyle>
            <a:lvl1pPr>
              <a:defRPr/>
            </a:lvl1pPr>
          </a:lstStyle>
          <a:p>
            <a:pPr>
              <a:defRPr/>
            </a:pPr>
            <a:endParaRPr lang="th-TH"/>
          </a:p>
        </p:txBody>
      </p:sp>
      <p:sp>
        <p:nvSpPr>
          <p:cNvPr id="6" name="Rectangle 141"/>
          <p:cNvSpPr>
            <a:spLocks noGrp="1" noChangeArrowheads="1"/>
          </p:cNvSpPr>
          <p:nvPr>
            <p:ph type="sldNum" sz="quarter" idx="12"/>
          </p:nvPr>
        </p:nvSpPr>
        <p:spPr>
          <a:ln/>
        </p:spPr>
        <p:txBody>
          <a:bodyPr/>
          <a:lstStyle>
            <a:lvl1pPr>
              <a:defRPr/>
            </a:lvl1pPr>
          </a:lstStyle>
          <a:p>
            <a:pPr>
              <a:defRPr/>
            </a:pPr>
            <a:fld id="{A10E2D04-2DDC-48CF-9EDB-459C04E0FAE7}"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39"/>
          <p:cNvSpPr>
            <a:spLocks noGrp="1" noChangeArrowheads="1"/>
          </p:cNvSpPr>
          <p:nvPr>
            <p:ph type="dt" sz="half" idx="10"/>
          </p:nvPr>
        </p:nvSpPr>
        <p:spPr>
          <a:ln/>
        </p:spPr>
        <p:txBody>
          <a:bodyPr/>
          <a:lstStyle>
            <a:lvl1pPr>
              <a:defRPr/>
            </a:lvl1pPr>
          </a:lstStyle>
          <a:p>
            <a:pPr>
              <a:defRPr/>
            </a:pPr>
            <a:endParaRPr lang="th-TH"/>
          </a:p>
        </p:txBody>
      </p:sp>
      <p:sp>
        <p:nvSpPr>
          <p:cNvPr id="5" name="Rectangle 140"/>
          <p:cNvSpPr>
            <a:spLocks noGrp="1" noChangeArrowheads="1"/>
          </p:cNvSpPr>
          <p:nvPr>
            <p:ph type="ftr" sz="quarter" idx="11"/>
          </p:nvPr>
        </p:nvSpPr>
        <p:spPr>
          <a:ln/>
        </p:spPr>
        <p:txBody>
          <a:bodyPr/>
          <a:lstStyle>
            <a:lvl1pPr>
              <a:defRPr/>
            </a:lvl1pPr>
          </a:lstStyle>
          <a:p>
            <a:pPr>
              <a:defRPr/>
            </a:pPr>
            <a:endParaRPr lang="th-TH"/>
          </a:p>
        </p:txBody>
      </p:sp>
      <p:sp>
        <p:nvSpPr>
          <p:cNvPr id="6" name="Rectangle 141"/>
          <p:cNvSpPr>
            <a:spLocks noGrp="1" noChangeArrowheads="1"/>
          </p:cNvSpPr>
          <p:nvPr>
            <p:ph type="sldNum" sz="quarter" idx="12"/>
          </p:nvPr>
        </p:nvSpPr>
        <p:spPr>
          <a:ln/>
        </p:spPr>
        <p:txBody>
          <a:bodyPr/>
          <a:lstStyle>
            <a:lvl1pPr>
              <a:defRPr/>
            </a:lvl1pPr>
          </a:lstStyle>
          <a:p>
            <a:pPr>
              <a:defRPr/>
            </a:pPr>
            <a:fld id="{B395FD4D-8569-4026-AFBE-9D944B08366C}"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39"/>
          <p:cNvSpPr>
            <a:spLocks noGrp="1" noChangeArrowheads="1"/>
          </p:cNvSpPr>
          <p:nvPr>
            <p:ph type="dt" sz="half" idx="10"/>
          </p:nvPr>
        </p:nvSpPr>
        <p:spPr>
          <a:ln/>
        </p:spPr>
        <p:txBody>
          <a:bodyPr/>
          <a:lstStyle>
            <a:lvl1pPr>
              <a:defRPr/>
            </a:lvl1pPr>
          </a:lstStyle>
          <a:p>
            <a:pPr>
              <a:defRPr/>
            </a:pPr>
            <a:endParaRPr lang="th-TH"/>
          </a:p>
        </p:txBody>
      </p:sp>
      <p:sp>
        <p:nvSpPr>
          <p:cNvPr id="6" name="Rectangle 140"/>
          <p:cNvSpPr>
            <a:spLocks noGrp="1" noChangeArrowheads="1"/>
          </p:cNvSpPr>
          <p:nvPr>
            <p:ph type="ftr" sz="quarter" idx="11"/>
          </p:nvPr>
        </p:nvSpPr>
        <p:spPr>
          <a:ln/>
        </p:spPr>
        <p:txBody>
          <a:bodyPr/>
          <a:lstStyle>
            <a:lvl1pPr>
              <a:defRPr/>
            </a:lvl1pPr>
          </a:lstStyle>
          <a:p>
            <a:pPr>
              <a:defRPr/>
            </a:pPr>
            <a:endParaRPr lang="th-TH"/>
          </a:p>
        </p:txBody>
      </p:sp>
      <p:sp>
        <p:nvSpPr>
          <p:cNvPr id="7" name="Rectangle 141"/>
          <p:cNvSpPr>
            <a:spLocks noGrp="1" noChangeArrowheads="1"/>
          </p:cNvSpPr>
          <p:nvPr>
            <p:ph type="sldNum" sz="quarter" idx="12"/>
          </p:nvPr>
        </p:nvSpPr>
        <p:spPr>
          <a:ln/>
        </p:spPr>
        <p:txBody>
          <a:bodyPr/>
          <a:lstStyle>
            <a:lvl1pPr>
              <a:defRPr/>
            </a:lvl1pPr>
          </a:lstStyle>
          <a:p>
            <a:pPr>
              <a:defRPr/>
            </a:pPr>
            <a:fld id="{78C1AAE6-BE55-4A2A-99AD-2D4CEC92D976}"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39"/>
          <p:cNvSpPr>
            <a:spLocks noGrp="1" noChangeArrowheads="1"/>
          </p:cNvSpPr>
          <p:nvPr>
            <p:ph type="dt" sz="half" idx="10"/>
          </p:nvPr>
        </p:nvSpPr>
        <p:spPr>
          <a:ln/>
        </p:spPr>
        <p:txBody>
          <a:bodyPr/>
          <a:lstStyle>
            <a:lvl1pPr>
              <a:defRPr/>
            </a:lvl1pPr>
          </a:lstStyle>
          <a:p>
            <a:pPr>
              <a:defRPr/>
            </a:pPr>
            <a:endParaRPr lang="th-TH"/>
          </a:p>
        </p:txBody>
      </p:sp>
      <p:sp>
        <p:nvSpPr>
          <p:cNvPr id="8" name="Rectangle 140"/>
          <p:cNvSpPr>
            <a:spLocks noGrp="1" noChangeArrowheads="1"/>
          </p:cNvSpPr>
          <p:nvPr>
            <p:ph type="ftr" sz="quarter" idx="11"/>
          </p:nvPr>
        </p:nvSpPr>
        <p:spPr>
          <a:ln/>
        </p:spPr>
        <p:txBody>
          <a:bodyPr/>
          <a:lstStyle>
            <a:lvl1pPr>
              <a:defRPr/>
            </a:lvl1pPr>
          </a:lstStyle>
          <a:p>
            <a:pPr>
              <a:defRPr/>
            </a:pPr>
            <a:endParaRPr lang="th-TH"/>
          </a:p>
        </p:txBody>
      </p:sp>
      <p:sp>
        <p:nvSpPr>
          <p:cNvPr id="9" name="Rectangle 141"/>
          <p:cNvSpPr>
            <a:spLocks noGrp="1" noChangeArrowheads="1"/>
          </p:cNvSpPr>
          <p:nvPr>
            <p:ph type="sldNum" sz="quarter" idx="12"/>
          </p:nvPr>
        </p:nvSpPr>
        <p:spPr>
          <a:ln/>
        </p:spPr>
        <p:txBody>
          <a:bodyPr/>
          <a:lstStyle>
            <a:lvl1pPr>
              <a:defRPr/>
            </a:lvl1pPr>
          </a:lstStyle>
          <a:p>
            <a:pPr>
              <a:defRPr/>
            </a:pPr>
            <a:fld id="{9BD511AA-B80E-41EE-A9D8-95DFF822B970}"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39"/>
          <p:cNvSpPr>
            <a:spLocks noGrp="1" noChangeArrowheads="1"/>
          </p:cNvSpPr>
          <p:nvPr>
            <p:ph type="dt" sz="half" idx="10"/>
          </p:nvPr>
        </p:nvSpPr>
        <p:spPr>
          <a:ln/>
        </p:spPr>
        <p:txBody>
          <a:bodyPr/>
          <a:lstStyle>
            <a:lvl1pPr>
              <a:defRPr/>
            </a:lvl1pPr>
          </a:lstStyle>
          <a:p>
            <a:pPr>
              <a:defRPr/>
            </a:pPr>
            <a:endParaRPr lang="th-TH"/>
          </a:p>
        </p:txBody>
      </p:sp>
      <p:sp>
        <p:nvSpPr>
          <p:cNvPr id="4" name="Rectangle 140"/>
          <p:cNvSpPr>
            <a:spLocks noGrp="1" noChangeArrowheads="1"/>
          </p:cNvSpPr>
          <p:nvPr>
            <p:ph type="ftr" sz="quarter" idx="11"/>
          </p:nvPr>
        </p:nvSpPr>
        <p:spPr>
          <a:ln/>
        </p:spPr>
        <p:txBody>
          <a:bodyPr/>
          <a:lstStyle>
            <a:lvl1pPr>
              <a:defRPr/>
            </a:lvl1pPr>
          </a:lstStyle>
          <a:p>
            <a:pPr>
              <a:defRPr/>
            </a:pPr>
            <a:endParaRPr lang="th-TH"/>
          </a:p>
        </p:txBody>
      </p:sp>
      <p:sp>
        <p:nvSpPr>
          <p:cNvPr id="5" name="Rectangle 141"/>
          <p:cNvSpPr>
            <a:spLocks noGrp="1" noChangeArrowheads="1"/>
          </p:cNvSpPr>
          <p:nvPr>
            <p:ph type="sldNum" sz="quarter" idx="12"/>
          </p:nvPr>
        </p:nvSpPr>
        <p:spPr>
          <a:ln/>
        </p:spPr>
        <p:txBody>
          <a:bodyPr/>
          <a:lstStyle>
            <a:lvl1pPr>
              <a:defRPr/>
            </a:lvl1pPr>
          </a:lstStyle>
          <a:p>
            <a:pPr>
              <a:defRPr/>
            </a:pPr>
            <a:fld id="{CF197D28-EF8C-438B-A781-7D1ABB7F9009}"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9"/>
          <p:cNvSpPr>
            <a:spLocks noGrp="1" noChangeArrowheads="1"/>
          </p:cNvSpPr>
          <p:nvPr>
            <p:ph type="dt" sz="half" idx="10"/>
          </p:nvPr>
        </p:nvSpPr>
        <p:spPr>
          <a:ln/>
        </p:spPr>
        <p:txBody>
          <a:bodyPr/>
          <a:lstStyle>
            <a:lvl1pPr>
              <a:defRPr/>
            </a:lvl1pPr>
          </a:lstStyle>
          <a:p>
            <a:pPr>
              <a:defRPr/>
            </a:pPr>
            <a:endParaRPr lang="th-TH"/>
          </a:p>
        </p:txBody>
      </p:sp>
      <p:sp>
        <p:nvSpPr>
          <p:cNvPr id="3" name="Rectangle 140"/>
          <p:cNvSpPr>
            <a:spLocks noGrp="1" noChangeArrowheads="1"/>
          </p:cNvSpPr>
          <p:nvPr>
            <p:ph type="ftr" sz="quarter" idx="11"/>
          </p:nvPr>
        </p:nvSpPr>
        <p:spPr>
          <a:ln/>
        </p:spPr>
        <p:txBody>
          <a:bodyPr/>
          <a:lstStyle>
            <a:lvl1pPr>
              <a:defRPr/>
            </a:lvl1pPr>
          </a:lstStyle>
          <a:p>
            <a:pPr>
              <a:defRPr/>
            </a:pPr>
            <a:endParaRPr lang="th-TH"/>
          </a:p>
        </p:txBody>
      </p:sp>
      <p:sp>
        <p:nvSpPr>
          <p:cNvPr id="4" name="Rectangle 141"/>
          <p:cNvSpPr>
            <a:spLocks noGrp="1" noChangeArrowheads="1"/>
          </p:cNvSpPr>
          <p:nvPr>
            <p:ph type="sldNum" sz="quarter" idx="12"/>
          </p:nvPr>
        </p:nvSpPr>
        <p:spPr>
          <a:ln/>
        </p:spPr>
        <p:txBody>
          <a:bodyPr/>
          <a:lstStyle>
            <a:lvl1pPr>
              <a:defRPr/>
            </a:lvl1pPr>
          </a:lstStyle>
          <a:p>
            <a:pPr>
              <a:defRPr/>
            </a:pPr>
            <a:fld id="{7EA793E0-B8DC-4CDC-8C70-79E36BD60649}"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39"/>
          <p:cNvSpPr>
            <a:spLocks noGrp="1" noChangeArrowheads="1"/>
          </p:cNvSpPr>
          <p:nvPr>
            <p:ph type="dt" sz="half" idx="10"/>
          </p:nvPr>
        </p:nvSpPr>
        <p:spPr>
          <a:ln/>
        </p:spPr>
        <p:txBody>
          <a:bodyPr/>
          <a:lstStyle>
            <a:lvl1pPr>
              <a:defRPr/>
            </a:lvl1pPr>
          </a:lstStyle>
          <a:p>
            <a:pPr>
              <a:defRPr/>
            </a:pPr>
            <a:endParaRPr lang="th-TH"/>
          </a:p>
        </p:txBody>
      </p:sp>
      <p:sp>
        <p:nvSpPr>
          <p:cNvPr id="6" name="Rectangle 140"/>
          <p:cNvSpPr>
            <a:spLocks noGrp="1" noChangeArrowheads="1"/>
          </p:cNvSpPr>
          <p:nvPr>
            <p:ph type="ftr" sz="quarter" idx="11"/>
          </p:nvPr>
        </p:nvSpPr>
        <p:spPr>
          <a:ln/>
        </p:spPr>
        <p:txBody>
          <a:bodyPr/>
          <a:lstStyle>
            <a:lvl1pPr>
              <a:defRPr/>
            </a:lvl1pPr>
          </a:lstStyle>
          <a:p>
            <a:pPr>
              <a:defRPr/>
            </a:pPr>
            <a:endParaRPr lang="th-TH"/>
          </a:p>
        </p:txBody>
      </p:sp>
      <p:sp>
        <p:nvSpPr>
          <p:cNvPr id="7" name="Rectangle 141"/>
          <p:cNvSpPr>
            <a:spLocks noGrp="1" noChangeArrowheads="1"/>
          </p:cNvSpPr>
          <p:nvPr>
            <p:ph type="sldNum" sz="quarter" idx="12"/>
          </p:nvPr>
        </p:nvSpPr>
        <p:spPr>
          <a:ln/>
        </p:spPr>
        <p:txBody>
          <a:bodyPr/>
          <a:lstStyle>
            <a:lvl1pPr>
              <a:defRPr/>
            </a:lvl1pPr>
          </a:lstStyle>
          <a:p>
            <a:pPr>
              <a:defRPr/>
            </a:pPr>
            <a:fld id="{1746655C-04D2-4628-8ED3-40BCCD043923}"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39"/>
          <p:cNvSpPr>
            <a:spLocks noGrp="1" noChangeArrowheads="1"/>
          </p:cNvSpPr>
          <p:nvPr>
            <p:ph type="dt" sz="half" idx="10"/>
          </p:nvPr>
        </p:nvSpPr>
        <p:spPr>
          <a:ln/>
        </p:spPr>
        <p:txBody>
          <a:bodyPr/>
          <a:lstStyle>
            <a:lvl1pPr>
              <a:defRPr/>
            </a:lvl1pPr>
          </a:lstStyle>
          <a:p>
            <a:pPr>
              <a:defRPr/>
            </a:pPr>
            <a:endParaRPr lang="th-TH"/>
          </a:p>
        </p:txBody>
      </p:sp>
      <p:sp>
        <p:nvSpPr>
          <p:cNvPr id="6" name="Rectangle 140"/>
          <p:cNvSpPr>
            <a:spLocks noGrp="1" noChangeArrowheads="1"/>
          </p:cNvSpPr>
          <p:nvPr>
            <p:ph type="ftr" sz="quarter" idx="11"/>
          </p:nvPr>
        </p:nvSpPr>
        <p:spPr>
          <a:ln/>
        </p:spPr>
        <p:txBody>
          <a:bodyPr/>
          <a:lstStyle>
            <a:lvl1pPr>
              <a:defRPr/>
            </a:lvl1pPr>
          </a:lstStyle>
          <a:p>
            <a:pPr>
              <a:defRPr/>
            </a:pPr>
            <a:endParaRPr lang="th-TH"/>
          </a:p>
        </p:txBody>
      </p:sp>
      <p:sp>
        <p:nvSpPr>
          <p:cNvPr id="7" name="Rectangle 141"/>
          <p:cNvSpPr>
            <a:spLocks noGrp="1" noChangeArrowheads="1"/>
          </p:cNvSpPr>
          <p:nvPr>
            <p:ph type="sldNum" sz="quarter" idx="12"/>
          </p:nvPr>
        </p:nvSpPr>
        <p:spPr>
          <a:ln/>
        </p:spPr>
        <p:txBody>
          <a:bodyPr/>
          <a:lstStyle>
            <a:lvl1pPr>
              <a:defRPr/>
            </a:lvl1pPr>
          </a:lstStyle>
          <a:p>
            <a:pPr>
              <a:defRPr/>
            </a:pPr>
            <a:fld id="{F6458568-A3F2-4290-9453-EC349645CC63}"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9"/>
          <p:cNvSpPr>
            <a:spLocks noGrp="1" noChangeArrowheads="1"/>
          </p:cNvSpPr>
          <p:nvPr>
            <p:ph type="dt" sz="half" idx="10"/>
          </p:nvPr>
        </p:nvSpPr>
        <p:spPr>
          <a:ln/>
        </p:spPr>
        <p:txBody>
          <a:bodyPr/>
          <a:lstStyle>
            <a:lvl1pPr>
              <a:defRPr/>
            </a:lvl1pPr>
          </a:lstStyle>
          <a:p>
            <a:pPr>
              <a:defRPr/>
            </a:pPr>
            <a:endParaRPr lang="th-TH"/>
          </a:p>
        </p:txBody>
      </p:sp>
      <p:sp>
        <p:nvSpPr>
          <p:cNvPr id="5" name="Rectangle 140"/>
          <p:cNvSpPr>
            <a:spLocks noGrp="1" noChangeArrowheads="1"/>
          </p:cNvSpPr>
          <p:nvPr>
            <p:ph type="ftr" sz="quarter" idx="11"/>
          </p:nvPr>
        </p:nvSpPr>
        <p:spPr>
          <a:ln/>
        </p:spPr>
        <p:txBody>
          <a:bodyPr/>
          <a:lstStyle>
            <a:lvl1pPr>
              <a:defRPr/>
            </a:lvl1pPr>
          </a:lstStyle>
          <a:p>
            <a:pPr>
              <a:defRPr/>
            </a:pPr>
            <a:endParaRPr lang="th-TH"/>
          </a:p>
        </p:txBody>
      </p:sp>
      <p:sp>
        <p:nvSpPr>
          <p:cNvPr id="6" name="Rectangle 141"/>
          <p:cNvSpPr>
            <a:spLocks noGrp="1" noChangeArrowheads="1"/>
          </p:cNvSpPr>
          <p:nvPr>
            <p:ph type="sldNum" sz="quarter" idx="12"/>
          </p:nvPr>
        </p:nvSpPr>
        <p:spPr>
          <a:ln/>
        </p:spPr>
        <p:txBody>
          <a:bodyPr/>
          <a:lstStyle>
            <a:lvl1pPr>
              <a:defRPr/>
            </a:lvl1pPr>
          </a:lstStyle>
          <a:p>
            <a:pPr>
              <a:defRPr/>
            </a:pPr>
            <a:fld id="{3BDCD244-F5AE-4600-8D74-AEDFFA67FFED}"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301625"/>
            <a:ext cx="1943100" cy="5794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301625"/>
            <a:ext cx="5676900" cy="5794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9"/>
          <p:cNvSpPr>
            <a:spLocks noGrp="1" noChangeArrowheads="1"/>
          </p:cNvSpPr>
          <p:nvPr>
            <p:ph type="dt" sz="half" idx="10"/>
          </p:nvPr>
        </p:nvSpPr>
        <p:spPr>
          <a:ln/>
        </p:spPr>
        <p:txBody>
          <a:bodyPr/>
          <a:lstStyle>
            <a:lvl1pPr>
              <a:defRPr/>
            </a:lvl1pPr>
          </a:lstStyle>
          <a:p>
            <a:pPr>
              <a:defRPr/>
            </a:pPr>
            <a:endParaRPr lang="th-TH"/>
          </a:p>
        </p:txBody>
      </p:sp>
      <p:sp>
        <p:nvSpPr>
          <p:cNvPr id="5" name="Rectangle 140"/>
          <p:cNvSpPr>
            <a:spLocks noGrp="1" noChangeArrowheads="1"/>
          </p:cNvSpPr>
          <p:nvPr>
            <p:ph type="ftr" sz="quarter" idx="11"/>
          </p:nvPr>
        </p:nvSpPr>
        <p:spPr>
          <a:ln/>
        </p:spPr>
        <p:txBody>
          <a:bodyPr/>
          <a:lstStyle>
            <a:lvl1pPr>
              <a:defRPr/>
            </a:lvl1pPr>
          </a:lstStyle>
          <a:p>
            <a:pPr>
              <a:defRPr/>
            </a:pPr>
            <a:endParaRPr lang="th-TH"/>
          </a:p>
        </p:txBody>
      </p:sp>
      <p:sp>
        <p:nvSpPr>
          <p:cNvPr id="6" name="Rectangle 141"/>
          <p:cNvSpPr>
            <a:spLocks noGrp="1" noChangeArrowheads="1"/>
          </p:cNvSpPr>
          <p:nvPr>
            <p:ph type="sldNum" sz="quarter" idx="12"/>
          </p:nvPr>
        </p:nvSpPr>
        <p:spPr>
          <a:ln/>
        </p:spPr>
        <p:txBody>
          <a:bodyPr/>
          <a:lstStyle>
            <a:lvl1pPr>
              <a:defRPr/>
            </a:lvl1pPr>
          </a:lstStyle>
          <a:p>
            <a:pPr>
              <a:defRPr/>
            </a:pPr>
            <a:fld id="{52EFC792-3A30-45E1-BACC-676D19624971}" type="slidenum">
              <a:rPr lang="en-US"/>
              <a:pPr>
                <a:defRPr/>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pPr>
                  <a:defRPr/>
                </a:pPr>
                <a:endParaRPr lang="en-US"/>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pPr>
                  <a:defRPr/>
                </a:pPr>
                <a:endParaRPr lang="en-US"/>
              </a:p>
            </p:txBody>
          </p:sp>
        </p:grpSp>
      </p:grpSp>
      <p:sp>
        <p:nvSpPr>
          <p:cNvPr id="12299" name="Rectangle 11"/>
          <p:cNvSpPr>
            <a:spLocks noGrp="1" noChangeArrowheads="1"/>
          </p:cNvSpPr>
          <p:nvPr>
            <p:ph type="ctrTitle"/>
          </p:nvPr>
        </p:nvSpPr>
        <p:spPr>
          <a:xfrm>
            <a:off x="2057400" y="1143000"/>
            <a:ext cx="6629400" cy="2209800"/>
          </a:xfrm>
        </p:spPr>
        <p:txBody>
          <a:bodyPr/>
          <a:lstStyle>
            <a:lvl1pPr>
              <a:defRPr sz="4800"/>
            </a:lvl1pPr>
          </a:lstStyle>
          <a:p>
            <a:r>
              <a:rPr lang="en-US"/>
              <a:t>Click to edit Master title style</a:t>
            </a:r>
          </a:p>
        </p:txBody>
      </p:sp>
      <p:sp>
        <p:nvSpPr>
          <p:cNvPr id="12300"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mtClean="0"/>
            </a:lvl1pPr>
          </a:lstStyle>
          <a:p>
            <a:pPr>
              <a:defRPr/>
            </a:pPr>
            <a:endParaRPr lang="th-TH"/>
          </a:p>
        </p:txBody>
      </p:sp>
      <p:sp>
        <p:nvSpPr>
          <p:cNvPr id="14" name="Rectangle 14"/>
          <p:cNvSpPr>
            <a:spLocks noGrp="1" noChangeArrowheads="1"/>
          </p:cNvSpPr>
          <p:nvPr>
            <p:ph type="ftr" sz="quarter" idx="11"/>
          </p:nvPr>
        </p:nvSpPr>
        <p:spPr>
          <a:xfrm>
            <a:off x="3354388" y="6248400"/>
            <a:ext cx="2895600" cy="457200"/>
          </a:xfrm>
        </p:spPr>
        <p:txBody>
          <a:bodyPr/>
          <a:lstStyle>
            <a:lvl1pPr>
              <a:defRPr smtClean="0"/>
            </a:lvl1pPr>
          </a:lstStyle>
          <a:p>
            <a:pPr>
              <a:defRPr/>
            </a:pPr>
            <a:endParaRPr lang="th-TH"/>
          </a:p>
        </p:txBody>
      </p:sp>
      <p:sp>
        <p:nvSpPr>
          <p:cNvPr id="15" name="Rectangle 15"/>
          <p:cNvSpPr>
            <a:spLocks noGrp="1" noChangeArrowheads="1"/>
          </p:cNvSpPr>
          <p:nvPr>
            <p:ph type="sldNum" sz="quarter" idx="12"/>
          </p:nvPr>
        </p:nvSpPr>
        <p:spPr/>
        <p:txBody>
          <a:bodyPr/>
          <a:lstStyle>
            <a:lvl1pPr>
              <a:defRPr smtClean="0"/>
            </a:lvl1pPr>
          </a:lstStyle>
          <a:p>
            <a:pPr>
              <a:defRPr/>
            </a:pPr>
            <a:fld id="{EE46F518-97F4-4ECA-9579-32418C512B14}" type="slidenum">
              <a:rPr lang="en-US"/>
              <a:pPr>
                <a:defRPr/>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5E75A730-6EF2-44B8-B500-809BCF1B5482}" type="slidenum">
              <a:rPr lang="en-US"/>
              <a:pPr>
                <a:defRPr/>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4B87BB95-928D-440A-979E-E0C8E77C9B9B}" type="slidenum">
              <a:rPr lang="en-US"/>
              <a:pPr>
                <a:defRPr/>
              </a:pPr>
              <a:t>‹#›</a:t>
            </a:fld>
            <a:endParaRPr lang="th-T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C7C5EE8F-3A01-43DD-9590-2892800B3A97}" type="slidenum">
              <a:rPr lang="en-US"/>
              <a:pPr>
                <a:defRPr/>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th-TH"/>
          </a:p>
        </p:txBody>
      </p:sp>
      <p:sp>
        <p:nvSpPr>
          <p:cNvPr id="8" name="Rectangle 10"/>
          <p:cNvSpPr>
            <a:spLocks noGrp="1" noChangeArrowheads="1"/>
          </p:cNvSpPr>
          <p:nvPr>
            <p:ph type="ftr" sz="quarter" idx="11"/>
          </p:nvPr>
        </p:nvSpPr>
        <p:spPr>
          <a:ln/>
        </p:spPr>
        <p:txBody>
          <a:bodyPr/>
          <a:lstStyle>
            <a:lvl1pPr>
              <a:defRPr/>
            </a:lvl1pPr>
          </a:lstStyle>
          <a:p>
            <a:pPr>
              <a:defRPr/>
            </a:pPr>
            <a:endParaRPr lang="th-TH"/>
          </a:p>
        </p:txBody>
      </p:sp>
      <p:sp>
        <p:nvSpPr>
          <p:cNvPr id="9" name="Rectangle 11"/>
          <p:cNvSpPr>
            <a:spLocks noGrp="1" noChangeArrowheads="1"/>
          </p:cNvSpPr>
          <p:nvPr>
            <p:ph type="sldNum" sz="quarter" idx="12"/>
          </p:nvPr>
        </p:nvSpPr>
        <p:spPr>
          <a:ln/>
        </p:spPr>
        <p:txBody>
          <a:bodyPr/>
          <a:lstStyle>
            <a:lvl1pPr>
              <a:defRPr/>
            </a:lvl1pPr>
          </a:lstStyle>
          <a:p>
            <a:pPr>
              <a:defRPr/>
            </a:pPr>
            <a:fld id="{A4DD3F54-9365-4869-8ABB-01ABC6C5EB82}" type="slidenum">
              <a:rPr lang="en-US"/>
              <a:pPr>
                <a:defRPr/>
              </a:pPr>
              <a:t>‹#›</a:t>
            </a:fld>
            <a:endParaRPr lang="th-T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th-TH"/>
          </a:p>
        </p:txBody>
      </p:sp>
      <p:sp>
        <p:nvSpPr>
          <p:cNvPr id="4" name="Rectangle 10"/>
          <p:cNvSpPr>
            <a:spLocks noGrp="1" noChangeArrowheads="1"/>
          </p:cNvSpPr>
          <p:nvPr>
            <p:ph type="ftr" sz="quarter" idx="11"/>
          </p:nvPr>
        </p:nvSpPr>
        <p:spPr>
          <a:ln/>
        </p:spPr>
        <p:txBody>
          <a:bodyPr/>
          <a:lstStyle>
            <a:lvl1pPr>
              <a:defRPr/>
            </a:lvl1pPr>
          </a:lstStyle>
          <a:p>
            <a:pPr>
              <a:defRPr/>
            </a:pPr>
            <a:endParaRPr lang="th-TH"/>
          </a:p>
        </p:txBody>
      </p:sp>
      <p:sp>
        <p:nvSpPr>
          <p:cNvPr id="5" name="Rectangle 11"/>
          <p:cNvSpPr>
            <a:spLocks noGrp="1" noChangeArrowheads="1"/>
          </p:cNvSpPr>
          <p:nvPr>
            <p:ph type="sldNum" sz="quarter" idx="12"/>
          </p:nvPr>
        </p:nvSpPr>
        <p:spPr>
          <a:ln/>
        </p:spPr>
        <p:txBody>
          <a:bodyPr/>
          <a:lstStyle>
            <a:lvl1pPr>
              <a:defRPr/>
            </a:lvl1pPr>
          </a:lstStyle>
          <a:p>
            <a:pPr>
              <a:defRPr/>
            </a:pPr>
            <a:fld id="{8E821A84-0CD4-461D-B003-93E2C761D52B}" type="slidenum">
              <a:rPr lang="en-US"/>
              <a:pPr>
                <a:defRPr/>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th-TH"/>
          </a:p>
        </p:txBody>
      </p:sp>
      <p:sp>
        <p:nvSpPr>
          <p:cNvPr id="3" name="Rectangle 10"/>
          <p:cNvSpPr>
            <a:spLocks noGrp="1" noChangeArrowheads="1"/>
          </p:cNvSpPr>
          <p:nvPr>
            <p:ph type="ftr" sz="quarter" idx="11"/>
          </p:nvPr>
        </p:nvSpPr>
        <p:spPr>
          <a:ln/>
        </p:spPr>
        <p:txBody>
          <a:bodyPr/>
          <a:lstStyle>
            <a:lvl1pPr>
              <a:defRPr/>
            </a:lvl1pPr>
          </a:lstStyle>
          <a:p>
            <a:pPr>
              <a:defRPr/>
            </a:pPr>
            <a:endParaRPr lang="th-TH"/>
          </a:p>
        </p:txBody>
      </p:sp>
      <p:sp>
        <p:nvSpPr>
          <p:cNvPr id="4" name="Rectangle 11"/>
          <p:cNvSpPr>
            <a:spLocks noGrp="1" noChangeArrowheads="1"/>
          </p:cNvSpPr>
          <p:nvPr>
            <p:ph type="sldNum" sz="quarter" idx="12"/>
          </p:nvPr>
        </p:nvSpPr>
        <p:spPr>
          <a:ln/>
        </p:spPr>
        <p:txBody>
          <a:bodyPr/>
          <a:lstStyle>
            <a:lvl1pPr>
              <a:defRPr/>
            </a:lvl1pPr>
          </a:lstStyle>
          <a:p>
            <a:pPr>
              <a:defRPr/>
            </a:pPr>
            <a:fld id="{78F5E9ED-B552-4445-87BF-F5CFD4EF5A3D}" type="slidenum">
              <a:rPr lang="en-US"/>
              <a:pPr>
                <a:defRPr/>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F0F187E2-A7FA-4CC1-B3DF-62C9D7521DAB}" type="slidenum">
              <a:rPr lang="en-US"/>
              <a:pPr>
                <a:defRPr/>
              </a:pPr>
              <a:t>‹#›</a:t>
            </a:fld>
            <a:endParaRPr lang="th-T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A2F19757-544D-49CA-8621-A89B2C761A83}" type="slidenum">
              <a:rPr lang="en-US"/>
              <a:pPr>
                <a:defRPr/>
              </a:pPr>
              <a:t>‹#›</a:t>
            </a:fld>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D5C838A7-3329-4259-9454-A7C2C4D5AC66}" type="slidenum">
              <a:rPr lang="en-US"/>
              <a:pPr>
                <a:defRPr/>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F0E5789D-A12F-42A9-9E9A-8B68BAC5C7FB}"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6303963" y="0"/>
            <a:ext cx="2840037" cy="3254375"/>
            <a:chOff x="3115" y="0"/>
            <a:chExt cx="2170" cy="2486"/>
          </a:xfrm>
        </p:grpSpPr>
        <p:grpSp>
          <p:nvGrpSpPr>
            <p:cNvPr id="1032" name="Group 3"/>
            <p:cNvGrpSpPr>
              <a:grpSpLocks/>
            </p:cNvGrpSpPr>
            <p:nvPr/>
          </p:nvGrpSpPr>
          <p:grpSpPr bwMode="auto">
            <a:xfrm>
              <a:off x="4080" y="1910"/>
              <a:ext cx="768" cy="576"/>
              <a:chOff x="0" y="0"/>
              <a:chExt cx="768" cy="576"/>
            </a:xfrm>
          </p:grpSpPr>
          <p:sp>
            <p:nvSpPr>
              <p:cNvPr id="4100" name="Oval 4"/>
              <p:cNvSpPr>
                <a:spLocks noChangeArrowheads="1"/>
              </p:cNvSpPr>
              <p:nvPr/>
            </p:nvSpPr>
            <p:spPr bwMode="hidden">
              <a:xfrm>
                <a:off x="1" y="0"/>
                <a:ext cx="768" cy="576"/>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4101" name="Oval 5"/>
              <p:cNvSpPr>
                <a:spLocks noChangeArrowheads="1"/>
              </p:cNvSpPr>
              <p:nvPr/>
            </p:nvSpPr>
            <p:spPr bwMode="hidden">
              <a:xfrm>
                <a:off x="276" y="252"/>
                <a:ext cx="186" cy="108"/>
              </a:xfrm>
              <a:prstGeom prst="ellipse">
                <a:avLst/>
              </a:prstGeom>
              <a:gradFill rotWithShape="0">
                <a:gsLst>
                  <a:gs pos="0">
                    <a:schemeClr val="accent1"/>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3" name="Group 6"/>
            <p:cNvGrpSpPr>
              <a:grpSpLocks/>
            </p:cNvGrpSpPr>
            <p:nvPr/>
          </p:nvGrpSpPr>
          <p:grpSpPr bwMode="auto">
            <a:xfrm>
              <a:off x="4257" y="1103"/>
              <a:ext cx="768" cy="576"/>
              <a:chOff x="0" y="0"/>
              <a:chExt cx="768" cy="576"/>
            </a:xfrm>
          </p:grpSpPr>
          <p:sp>
            <p:nvSpPr>
              <p:cNvPr id="4103" name="Oval 7"/>
              <p:cNvSpPr>
                <a:spLocks noChangeArrowheads="1"/>
              </p:cNvSpPr>
              <p:nvPr/>
            </p:nvSpPr>
            <p:spPr bwMode="hidden">
              <a:xfrm>
                <a:off x="-1" y="1"/>
                <a:ext cx="769" cy="576"/>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4104" name="Oval 8"/>
              <p:cNvSpPr>
                <a:spLocks noChangeArrowheads="1"/>
              </p:cNvSpPr>
              <p:nvPr/>
            </p:nvSpPr>
            <p:spPr bwMode="hidden">
              <a:xfrm>
                <a:off x="276" y="253"/>
                <a:ext cx="186" cy="108"/>
              </a:xfrm>
              <a:prstGeom prst="ellipse">
                <a:avLst/>
              </a:prstGeom>
              <a:gradFill rotWithShape="0">
                <a:gsLst>
                  <a:gs pos="0">
                    <a:schemeClr val="accent1"/>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4" name="Group 9"/>
            <p:cNvGrpSpPr>
              <a:grpSpLocks/>
            </p:cNvGrpSpPr>
            <p:nvPr/>
          </p:nvGrpSpPr>
          <p:grpSpPr bwMode="auto">
            <a:xfrm>
              <a:off x="3134" y="0"/>
              <a:ext cx="768" cy="576"/>
              <a:chOff x="0" y="0"/>
              <a:chExt cx="768" cy="576"/>
            </a:xfrm>
          </p:grpSpPr>
          <p:sp>
            <p:nvSpPr>
              <p:cNvPr id="4106" name="Oval 10"/>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4107" name="Oval 11"/>
              <p:cNvSpPr>
                <a:spLocks noChangeArrowheads="1"/>
              </p:cNvSpPr>
              <p:nvPr/>
            </p:nvSpPr>
            <p:spPr bwMode="hidden">
              <a:xfrm>
                <a:off x="276" y="252"/>
                <a:ext cx="186" cy="108"/>
              </a:xfrm>
              <a:prstGeom prst="ellipse">
                <a:avLst/>
              </a:prstGeom>
              <a:gradFill rotWithShape="0">
                <a:gsLst>
                  <a:gs pos="0">
                    <a:schemeClr val="accent1"/>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5" name="Group 12"/>
            <p:cNvGrpSpPr>
              <a:grpSpLocks/>
            </p:cNvGrpSpPr>
            <p:nvPr/>
          </p:nvGrpSpPr>
          <p:grpSpPr bwMode="auto">
            <a:xfrm>
              <a:off x="3115" y="0"/>
              <a:ext cx="2170" cy="1702"/>
              <a:chOff x="3115" y="0"/>
              <a:chExt cx="2170" cy="1702"/>
            </a:xfrm>
          </p:grpSpPr>
          <p:grpSp>
            <p:nvGrpSpPr>
              <p:cNvPr id="1036" name="Group 13"/>
              <p:cNvGrpSpPr>
                <a:grpSpLocks/>
              </p:cNvGrpSpPr>
              <p:nvPr/>
            </p:nvGrpSpPr>
            <p:grpSpPr bwMode="auto">
              <a:xfrm>
                <a:off x="3640" y="308"/>
                <a:ext cx="1145" cy="844"/>
                <a:chOff x="1265" y="814"/>
                <a:chExt cx="2919" cy="2151"/>
              </a:xfrm>
            </p:grpSpPr>
            <p:sp>
              <p:nvSpPr>
                <p:cNvPr id="4110" name="Oval 14"/>
                <p:cNvSpPr>
                  <a:spLocks noChangeArrowheads="1"/>
                </p:cNvSpPr>
                <p:nvPr/>
              </p:nvSpPr>
              <p:spPr bwMode="hidden">
                <a:xfrm>
                  <a:off x="1266" y="814"/>
                  <a:ext cx="2919" cy="2151"/>
                </a:xfrm>
                <a:prstGeom prst="ellipse">
                  <a:avLst/>
                </a:prstGeom>
                <a:gradFill rotWithShape="0">
                  <a:gsLst>
                    <a:gs pos="0">
                      <a:schemeClr val="bg2"/>
                    </a:gs>
                    <a:gs pos="100000">
                      <a:schemeClr val="bg1"/>
                    </a:gs>
                  </a:gsLst>
                  <a:path path="shape">
                    <a:fillToRect l="50000" t="50000" r="50000" b="50000"/>
                  </a:path>
                </a:gradFill>
                <a:ln w="9525">
                  <a:noFill/>
                  <a:round/>
                  <a:headEnd/>
                  <a:tailEnd/>
                </a:ln>
                <a:effectLst/>
              </p:spPr>
              <p:txBody>
                <a:bodyPr wrap="none" anchor="ctr"/>
                <a:lstStyle/>
                <a:p>
                  <a:pPr>
                    <a:defRPr/>
                  </a:pPr>
                  <a:endParaRPr lang="en-US"/>
                </a:p>
              </p:txBody>
            </p:sp>
            <p:sp>
              <p:nvSpPr>
                <p:cNvPr id="4111" name="Oval 15"/>
                <p:cNvSpPr>
                  <a:spLocks noChangeArrowheads="1"/>
                </p:cNvSpPr>
                <p:nvPr/>
              </p:nvSpPr>
              <p:spPr bwMode="hidden">
                <a:xfrm>
                  <a:off x="2382" y="1602"/>
                  <a:ext cx="578" cy="405"/>
                </a:xfrm>
                <a:prstGeom prst="ellipse">
                  <a:avLst/>
                </a:prstGeom>
                <a:gradFill rotWithShape="0">
                  <a:gsLst>
                    <a:gs pos="0">
                      <a:schemeClr val="accent2"/>
                    </a:gs>
                    <a:gs pos="100000">
                      <a:schemeClr val="bg2"/>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7" name="Group 16"/>
              <p:cNvGrpSpPr>
                <a:grpSpLocks/>
              </p:cNvGrpSpPr>
              <p:nvPr/>
            </p:nvGrpSpPr>
            <p:grpSpPr bwMode="auto">
              <a:xfrm>
                <a:off x="3115" y="0"/>
                <a:ext cx="2145" cy="1702"/>
                <a:chOff x="3115" y="0"/>
                <a:chExt cx="2145" cy="1702"/>
              </a:xfrm>
            </p:grpSpPr>
            <p:grpSp>
              <p:nvGrpSpPr>
                <p:cNvPr id="1060" name="Group 17"/>
                <p:cNvGrpSpPr>
                  <a:grpSpLocks/>
                </p:cNvGrpSpPr>
                <p:nvPr/>
              </p:nvGrpSpPr>
              <p:grpSpPr bwMode="auto">
                <a:xfrm>
                  <a:off x="4505" y="589"/>
                  <a:ext cx="493" cy="912"/>
                  <a:chOff x="3471" y="1530"/>
                  <a:chExt cx="1258" cy="2327"/>
                </a:xfrm>
              </p:grpSpPr>
              <p:sp>
                <p:nvSpPr>
                  <p:cNvPr id="4114" name="Freeform 18"/>
                  <p:cNvSpPr>
                    <a:spLocks/>
                  </p:cNvSpPr>
                  <p:nvPr/>
                </p:nvSpPr>
                <p:spPr bwMode="hidden">
                  <a:xfrm rot="2711884">
                    <a:off x="2767" y="2235"/>
                    <a:ext cx="1720"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115" name="Freeform 19"/>
                  <p:cNvSpPr>
                    <a:spLocks/>
                  </p:cNvSpPr>
                  <p:nvPr/>
                </p:nvSpPr>
                <p:spPr bwMode="hidden">
                  <a:xfrm rot="2711884">
                    <a:off x="4021" y="3148"/>
                    <a:ext cx="925"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61" name="Group 20"/>
                <p:cNvGrpSpPr>
                  <a:grpSpLocks/>
                </p:cNvGrpSpPr>
                <p:nvPr/>
              </p:nvGrpSpPr>
              <p:grpSpPr bwMode="auto">
                <a:xfrm>
                  <a:off x="4267" y="781"/>
                  <a:ext cx="966" cy="522"/>
                  <a:chOff x="2864" y="2019"/>
                  <a:chExt cx="2463" cy="1332"/>
                </a:xfrm>
              </p:grpSpPr>
              <p:sp>
                <p:nvSpPr>
                  <p:cNvPr id="4117" name="Freeform 21"/>
                  <p:cNvSpPr>
                    <a:spLocks/>
                  </p:cNvSpPr>
                  <p:nvPr/>
                </p:nvSpPr>
                <p:spPr bwMode="hidden">
                  <a:xfrm rot="2104081">
                    <a:off x="2865" y="2019"/>
                    <a:ext cx="1812" cy="34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18" name="Freeform 22"/>
                  <p:cNvSpPr>
                    <a:spLocks/>
                  </p:cNvSpPr>
                  <p:nvPr/>
                </p:nvSpPr>
                <p:spPr bwMode="hidden">
                  <a:xfrm rot="2104081">
                    <a:off x="4352" y="2805"/>
                    <a:ext cx="974" cy="5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2" name="Group 23"/>
                <p:cNvGrpSpPr>
                  <a:grpSpLocks/>
                </p:cNvGrpSpPr>
                <p:nvPr/>
              </p:nvGrpSpPr>
              <p:grpSpPr bwMode="auto">
                <a:xfrm>
                  <a:off x="4280" y="707"/>
                  <a:ext cx="971" cy="417"/>
                  <a:chOff x="2897" y="1832"/>
                  <a:chExt cx="2477" cy="1064"/>
                </a:xfrm>
              </p:grpSpPr>
              <p:sp>
                <p:nvSpPr>
                  <p:cNvPr id="4120" name="Freeform 24"/>
                  <p:cNvSpPr>
                    <a:spLocks/>
                  </p:cNvSpPr>
                  <p:nvPr/>
                </p:nvSpPr>
                <p:spPr bwMode="hidden">
                  <a:xfrm rot="1582915">
                    <a:off x="2896" y="1832"/>
                    <a:ext cx="1736" cy="30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21" name="Freeform 25"/>
                  <p:cNvSpPr>
                    <a:spLocks/>
                  </p:cNvSpPr>
                  <p:nvPr/>
                </p:nvSpPr>
                <p:spPr bwMode="hidden">
                  <a:xfrm rot="1582915">
                    <a:off x="4443" y="2420"/>
                    <a:ext cx="931" cy="47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3" name="Group 26"/>
                <p:cNvGrpSpPr>
                  <a:grpSpLocks/>
                </p:cNvGrpSpPr>
                <p:nvPr/>
              </p:nvGrpSpPr>
              <p:grpSpPr bwMode="auto">
                <a:xfrm>
                  <a:off x="4291" y="630"/>
                  <a:ext cx="969" cy="364"/>
                  <a:chOff x="2924" y="1636"/>
                  <a:chExt cx="2472" cy="927"/>
                </a:xfrm>
              </p:grpSpPr>
              <p:sp>
                <p:nvSpPr>
                  <p:cNvPr id="4123" name="Freeform 27"/>
                  <p:cNvSpPr>
                    <a:spLocks/>
                  </p:cNvSpPr>
                  <p:nvPr/>
                </p:nvSpPr>
                <p:spPr bwMode="hidden">
                  <a:xfrm rot="1080363">
                    <a:off x="2922" y="1634"/>
                    <a:ext cx="1677" cy="33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24" name="Freeform 28"/>
                  <p:cNvSpPr>
                    <a:spLocks/>
                  </p:cNvSpPr>
                  <p:nvPr/>
                </p:nvSpPr>
                <p:spPr bwMode="hidden">
                  <a:xfrm rot="1080363">
                    <a:off x="4494" y="2036"/>
                    <a:ext cx="900" cy="52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4" name="Group 29"/>
                <p:cNvGrpSpPr>
                  <a:grpSpLocks/>
                </p:cNvGrpSpPr>
                <p:nvPr/>
              </p:nvGrpSpPr>
              <p:grpSpPr bwMode="auto">
                <a:xfrm>
                  <a:off x="4304" y="543"/>
                  <a:ext cx="918" cy="258"/>
                  <a:chOff x="2958" y="1414"/>
                  <a:chExt cx="2342" cy="657"/>
                </a:xfrm>
              </p:grpSpPr>
              <p:sp>
                <p:nvSpPr>
                  <p:cNvPr id="4126" name="Freeform 30"/>
                  <p:cNvSpPr>
                    <a:spLocks/>
                  </p:cNvSpPr>
                  <p:nvPr/>
                </p:nvSpPr>
                <p:spPr bwMode="hidden">
                  <a:xfrm rot="463793">
                    <a:off x="2957" y="1415"/>
                    <a:ext cx="1544"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27" name="Freeform 31"/>
                  <p:cNvSpPr>
                    <a:spLocks/>
                  </p:cNvSpPr>
                  <p:nvPr/>
                </p:nvSpPr>
                <p:spPr bwMode="hidden">
                  <a:xfrm rot="463793">
                    <a:off x="4470" y="1581"/>
                    <a:ext cx="829" cy="48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5" name="Group 32"/>
                <p:cNvGrpSpPr>
                  <a:grpSpLocks/>
                </p:cNvGrpSpPr>
                <p:nvPr/>
              </p:nvGrpSpPr>
              <p:grpSpPr bwMode="auto">
                <a:xfrm>
                  <a:off x="4314" y="487"/>
                  <a:ext cx="843" cy="134"/>
                  <a:chOff x="2983" y="1269"/>
                  <a:chExt cx="2150" cy="343"/>
                </a:xfrm>
              </p:grpSpPr>
              <p:sp>
                <p:nvSpPr>
                  <p:cNvPr id="4129" name="Freeform 33"/>
                  <p:cNvSpPr>
                    <a:spLocks/>
                  </p:cNvSpPr>
                  <p:nvPr/>
                </p:nvSpPr>
                <p:spPr bwMode="hidden">
                  <a:xfrm rot="-84182">
                    <a:off x="2982" y="1286"/>
                    <a:ext cx="1404" cy="220"/>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30" name="Freeform 34"/>
                  <p:cNvSpPr>
                    <a:spLocks/>
                  </p:cNvSpPr>
                  <p:nvPr/>
                </p:nvSpPr>
                <p:spPr bwMode="hidden">
                  <a:xfrm rot="-84182">
                    <a:off x="4377" y="1267"/>
                    <a:ext cx="755" cy="3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6" name="Group 35"/>
                <p:cNvGrpSpPr>
                  <a:grpSpLocks/>
                </p:cNvGrpSpPr>
                <p:nvPr/>
              </p:nvGrpSpPr>
              <p:grpSpPr bwMode="auto">
                <a:xfrm>
                  <a:off x="4296" y="349"/>
                  <a:ext cx="737" cy="167"/>
                  <a:chOff x="2938" y="917"/>
                  <a:chExt cx="1879" cy="427"/>
                </a:xfrm>
              </p:grpSpPr>
              <p:sp>
                <p:nvSpPr>
                  <p:cNvPr id="4132" name="Freeform 36"/>
                  <p:cNvSpPr>
                    <a:spLocks/>
                  </p:cNvSpPr>
                  <p:nvPr/>
                </p:nvSpPr>
                <p:spPr bwMode="hidden">
                  <a:xfrm rot="-802576">
                    <a:off x="2936" y="1128"/>
                    <a:ext cx="1234" cy="21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33" name="Freeform 37"/>
                  <p:cNvSpPr>
                    <a:spLocks/>
                  </p:cNvSpPr>
                  <p:nvPr/>
                </p:nvSpPr>
                <p:spPr bwMode="hidden">
                  <a:xfrm rot="-802576">
                    <a:off x="4154" y="918"/>
                    <a:ext cx="662" cy="33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67" name="Group 38"/>
                <p:cNvGrpSpPr>
                  <a:grpSpLocks/>
                </p:cNvGrpSpPr>
                <p:nvPr/>
              </p:nvGrpSpPr>
              <p:grpSpPr bwMode="auto">
                <a:xfrm>
                  <a:off x="3394" y="637"/>
                  <a:ext cx="493" cy="912"/>
                  <a:chOff x="637" y="1653"/>
                  <a:chExt cx="1257" cy="2326"/>
                </a:xfrm>
              </p:grpSpPr>
              <p:sp>
                <p:nvSpPr>
                  <p:cNvPr id="4135" name="Freeform 39"/>
                  <p:cNvSpPr>
                    <a:spLocks/>
                  </p:cNvSpPr>
                  <p:nvPr/>
                </p:nvSpPr>
                <p:spPr bwMode="hidden">
                  <a:xfrm rot="18888116" flipH="1">
                    <a:off x="875" y="2357"/>
                    <a:ext cx="1723"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36" name="Freeform 40"/>
                  <p:cNvSpPr>
                    <a:spLocks/>
                  </p:cNvSpPr>
                  <p:nvPr/>
                </p:nvSpPr>
                <p:spPr bwMode="hidden">
                  <a:xfrm rot="18888116" flipH="1">
                    <a:off x="419" y="3271"/>
                    <a:ext cx="925"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68" name="Group 41"/>
                <p:cNvGrpSpPr>
                  <a:grpSpLocks/>
                </p:cNvGrpSpPr>
                <p:nvPr/>
              </p:nvGrpSpPr>
              <p:grpSpPr bwMode="auto">
                <a:xfrm>
                  <a:off x="3142" y="850"/>
                  <a:ext cx="966" cy="522"/>
                  <a:chOff x="-5" y="2196"/>
                  <a:chExt cx="2463" cy="1332"/>
                </a:xfrm>
              </p:grpSpPr>
              <p:sp>
                <p:nvSpPr>
                  <p:cNvPr id="4138" name="Freeform 42"/>
                  <p:cNvSpPr>
                    <a:spLocks/>
                  </p:cNvSpPr>
                  <p:nvPr/>
                </p:nvSpPr>
                <p:spPr bwMode="hidden">
                  <a:xfrm rot="19495919" flipH="1">
                    <a:off x="644" y="2196"/>
                    <a:ext cx="1812" cy="34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39" name="Freeform 43"/>
                  <p:cNvSpPr>
                    <a:spLocks/>
                  </p:cNvSpPr>
                  <p:nvPr/>
                </p:nvSpPr>
                <p:spPr bwMode="hidden">
                  <a:xfrm rot="19495919" flipH="1">
                    <a:off x="-6" y="2982"/>
                    <a:ext cx="974" cy="5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69" name="Group 44"/>
                <p:cNvGrpSpPr>
                  <a:grpSpLocks/>
                </p:cNvGrpSpPr>
                <p:nvPr/>
              </p:nvGrpSpPr>
              <p:grpSpPr bwMode="auto">
                <a:xfrm>
                  <a:off x="3124" y="777"/>
                  <a:ext cx="971" cy="417"/>
                  <a:chOff x="-52" y="2009"/>
                  <a:chExt cx="2477" cy="1064"/>
                </a:xfrm>
              </p:grpSpPr>
              <p:sp>
                <p:nvSpPr>
                  <p:cNvPr id="4141" name="Freeform 45"/>
                  <p:cNvSpPr>
                    <a:spLocks/>
                  </p:cNvSpPr>
                  <p:nvPr/>
                </p:nvSpPr>
                <p:spPr bwMode="hidden">
                  <a:xfrm rot="20017085" flipH="1">
                    <a:off x="689" y="2010"/>
                    <a:ext cx="1736" cy="30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42" name="Freeform 46"/>
                  <p:cNvSpPr>
                    <a:spLocks/>
                  </p:cNvSpPr>
                  <p:nvPr/>
                </p:nvSpPr>
                <p:spPr bwMode="hidden">
                  <a:xfrm rot="20017085" flipH="1">
                    <a:off x="-53" y="2598"/>
                    <a:ext cx="931" cy="473"/>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70" name="Group 47"/>
                <p:cNvGrpSpPr>
                  <a:grpSpLocks/>
                </p:cNvGrpSpPr>
                <p:nvPr/>
              </p:nvGrpSpPr>
              <p:grpSpPr bwMode="auto">
                <a:xfrm>
                  <a:off x="3115" y="700"/>
                  <a:ext cx="969" cy="363"/>
                  <a:chOff x="-74" y="1813"/>
                  <a:chExt cx="2472" cy="927"/>
                </a:xfrm>
              </p:grpSpPr>
              <p:sp>
                <p:nvSpPr>
                  <p:cNvPr id="4144" name="Freeform 48"/>
                  <p:cNvSpPr>
                    <a:spLocks/>
                  </p:cNvSpPr>
                  <p:nvPr/>
                </p:nvSpPr>
                <p:spPr bwMode="hidden">
                  <a:xfrm rot="20519637" flipH="1">
                    <a:off x="721" y="1812"/>
                    <a:ext cx="1677" cy="33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45" name="Freeform 49"/>
                  <p:cNvSpPr>
                    <a:spLocks/>
                  </p:cNvSpPr>
                  <p:nvPr/>
                </p:nvSpPr>
                <p:spPr bwMode="hidden">
                  <a:xfrm rot="20519637" flipH="1">
                    <a:off x="-74" y="2212"/>
                    <a:ext cx="900" cy="52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71" name="Group 50"/>
                <p:cNvGrpSpPr>
                  <a:grpSpLocks/>
                </p:cNvGrpSpPr>
                <p:nvPr/>
              </p:nvGrpSpPr>
              <p:grpSpPr bwMode="auto">
                <a:xfrm>
                  <a:off x="3153" y="613"/>
                  <a:ext cx="918" cy="257"/>
                  <a:chOff x="22" y="1591"/>
                  <a:chExt cx="2342" cy="657"/>
                </a:xfrm>
              </p:grpSpPr>
              <p:sp>
                <p:nvSpPr>
                  <p:cNvPr id="4147" name="Freeform 51"/>
                  <p:cNvSpPr>
                    <a:spLocks/>
                  </p:cNvSpPr>
                  <p:nvPr/>
                </p:nvSpPr>
                <p:spPr bwMode="hidden">
                  <a:xfrm rot="21136207" flipH="1">
                    <a:off x="819" y="1589"/>
                    <a:ext cx="154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48" name="Freeform 52"/>
                  <p:cNvSpPr>
                    <a:spLocks/>
                  </p:cNvSpPr>
                  <p:nvPr/>
                </p:nvSpPr>
                <p:spPr bwMode="hidden">
                  <a:xfrm rot="21136207" flipH="1">
                    <a:off x="21" y="1757"/>
                    <a:ext cx="829" cy="490"/>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72" name="Group 53"/>
                <p:cNvGrpSpPr>
                  <a:grpSpLocks/>
                </p:cNvGrpSpPr>
                <p:nvPr/>
              </p:nvGrpSpPr>
              <p:grpSpPr bwMode="auto">
                <a:xfrm>
                  <a:off x="3218" y="556"/>
                  <a:ext cx="843" cy="134"/>
                  <a:chOff x="189" y="1446"/>
                  <a:chExt cx="2150" cy="343"/>
                </a:xfrm>
              </p:grpSpPr>
              <p:sp>
                <p:nvSpPr>
                  <p:cNvPr id="4150" name="Freeform 54"/>
                  <p:cNvSpPr>
                    <a:spLocks/>
                  </p:cNvSpPr>
                  <p:nvPr/>
                </p:nvSpPr>
                <p:spPr bwMode="hidden">
                  <a:xfrm rot="84182" flipH="1">
                    <a:off x="935" y="1463"/>
                    <a:ext cx="1404" cy="220"/>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51" name="Freeform 55"/>
                  <p:cNvSpPr>
                    <a:spLocks/>
                  </p:cNvSpPr>
                  <p:nvPr/>
                </p:nvSpPr>
                <p:spPr bwMode="hidden">
                  <a:xfrm rot="84182" flipH="1">
                    <a:off x="189" y="1444"/>
                    <a:ext cx="755" cy="34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73" name="Group 56"/>
                <p:cNvGrpSpPr>
                  <a:grpSpLocks/>
                </p:cNvGrpSpPr>
                <p:nvPr/>
              </p:nvGrpSpPr>
              <p:grpSpPr bwMode="auto">
                <a:xfrm>
                  <a:off x="3342" y="418"/>
                  <a:ext cx="737" cy="167"/>
                  <a:chOff x="505" y="1094"/>
                  <a:chExt cx="1879" cy="427"/>
                </a:xfrm>
              </p:grpSpPr>
              <p:sp>
                <p:nvSpPr>
                  <p:cNvPr id="4153" name="Freeform 57"/>
                  <p:cNvSpPr>
                    <a:spLocks/>
                  </p:cNvSpPr>
                  <p:nvPr/>
                </p:nvSpPr>
                <p:spPr bwMode="hidden">
                  <a:xfrm rot="802576" flipH="1">
                    <a:off x="1151" y="1306"/>
                    <a:ext cx="1234" cy="21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54" name="Freeform 58"/>
                  <p:cNvSpPr>
                    <a:spLocks/>
                  </p:cNvSpPr>
                  <p:nvPr/>
                </p:nvSpPr>
                <p:spPr bwMode="hidden">
                  <a:xfrm rot="802576" flipH="1">
                    <a:off x="505" y="1095"/>
                    <a:ext cx="662" cy="335"/>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4" name="Group 59"/>
                <p:cNvGrpSpPr>
                  <a:grpSpLocks/>
                </p:cNvGrpSpPr>
                <p:nvPr/>
              </p:nvGrpSpPr>
              <p:grpSpPr bwMode="auto">
                <a:xfrm>
                  <a:off x="3386" y="341"/>
                  <a:ext cx="725" cy="218"/>
                  <a:chOff x="616" y="899"/>
                  <a:chExt cx="1850" cy="554"/>
                </a:xfrm>
              </p:grpSpPr>
              <p:sp>
                <p:nvSpPr>
                  <p:cNvPr id="4156" name="Freeform 60"/>
                  <p:cNvSpPr>
                    <a:spLocks/>
                  </p:cNvSpPr>
                  <p:nvPr/>
                </p:nvSpPr>
                <p:spPr bwMode="hidden">
                  <a:xfrm rot="1277471" flipH="1">
                    <a:off x="1231" y="1237"/>
                    <a:ext cx="1235" cy="21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57" name="Freeform 61"/>
                  <p:cNvSpPr>
                    <a:spLocks/>
                  </p:cNvSpPr>
                  <p:nvPr/>
                </p:nvSpPr>
                <p:spPr bwMode="hidden">
                  <a:xfrm rot="1277471" flipH="1">
                    <a:off x="615" y="898"/>
                    <a:ext cx="662"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5" name="Group 62"/>
                <p:cNvGrpSpPr>
                  <a:grpSpLocks/>
                </p:cNvGrpSpPr>
                <p:nvPr/>
              </p:nvGrpSpPr>
              <p:grpSpPr bwMode="auto">
                <a:xfrm>
                  <a:off x="3472" y="231"/>
                  <a:ext cx="693" cy="291"/>
                  <a:chOff x="3472" y="231"/>
                  <a:chExt cx="693" cy="291"/>
                </a:xfrm>
              </p:grpSpPr>
              <p:sp>
                <p:nvSpPr>
                  <p:cNvPr id="4159" name="Freeform 63"/>
                  <p:cNvSpPr>
                    <a:spLocks/>
                  </p:cNvSpPr>
                  <p:nvPr/>
                </p:nvSpPr>
                <p:spPr bwMode="hidden">
                  <a:xfrm rot="2028410" flipH="1">
                    <a:off x="3680" y="438"/>
                    <a:ext cx="484" cy="8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60" name="Freeform 64"/>
                  <p:cNvSpPr>
                    <a:spLocks/>
                  </p:cNvSpPr>
                  <p:nvPr/>
                </p:nvSpPr>
                <p:spPr bwMode="hidden">
                  <a:xfrm rot="2028410" flipH="1">
                    <a:off x="3472" y="230"/>
                    <a:ext cx="260" cy="132"/>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6" name="Group 65"/>
                <p:cNvGrpSpPr>
                  <a:grpSpLocks/>
                </p:cNvGrpSpPr>
                <p:nvPr/>
              </p:nvGrpSpPr>
              <p:grpSpPr bwMode="auto">
                <a:xfrm>
                  <a:off x="3554" y="118"/>
                  <a:ext cx="664" cy="349"/>
                  <a:chOff x="3554" y="118"/>
                  <a:chExt cx="664" cy="349"/>
                </a:xfrm>
              </p:grpSpPr>
              <p:sp>
                <p:nvSpPr>
                  <p:cNvPr id="4162" name="Freeform 66"/>
                  <p:cNvSpPr>
                    <a:spLocks/>
                  </p:cNvSpPr>
                  <p:nvPr/>
                </p:nvSpPr>
                <p:spPr bwMode="hidden">
                  <a:xfrm rot="2664424" flipH="1">
                    <a:off x="3728" y="383"/>
                    <a:ext cx="490" cy="8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63" name="Freeform 67"/>
                  <p:cNvSpPr>
                    <a:spLocks/>
                  </p:cNvSpPr>
                  <p:nvPr/>
                </p:nvSpPr>
                <p:spPr bwMode="hidden">
                  <a:xfrm rot="2664424" flipH="1">
                    <a:off x="3554" y="118"/>
                    <a:ext cx="263" cy="132"/>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7" name="Group 68"/>
                <p:cNvGrpSpPr>
                  <a:grpSpLocks/>
                </p:cNvGrpSpPr>
                <p:nvPr/>
              </p:nvGrpSpPr>
              <p:grpSpPr bwMode="auto">
                <a:xfrm>
                  <a:off x="3784" y="30"/>
                  <a:ext cx="305" cy="593"/>
                  <a:chOff x="1633" y="104"/>
                  <a:chExt cx="778" cy="1512"/>
                </a:xfrm>
              </p:grpSpPr>
              <p:sp>
                <p:nvSpPr>
                  <p:cNvPr id="4165" name="Freeform 69"/>
                  <p:cNvSpPr>
                    <a:spLocks/>
                  </p:cNvSpPr>
                  <p:nvPr/>
                </p:nvSpPr>
                <p:spPr bwMode="hidden">
                  <a:xfrm rot="3473776" flipH="1">
                    <a:off x="1752" y="958"/>
                    <a:ext cx="1101" cy="21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66" name="Freeform 70"/>
                  <p:cNvSpPr>
                    <a:spLocks/>
                  </p:cNvSpPr>
                  <p:nvPr/>
                </p:nvSpPr>
                <p:spPr bwMode="hidden">
                  <a:xfrm rot="3473776" flipH="1">
                    <a:off x="1505" y="231"/>
                    <a:ext cx="591"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8" name="Group 71"/>
                <p:cNvGrpSpPr>
                  <a:grpSpLocks/>
                </p:cNvGrpSpPr>
                <p:nvPr/>
              </p:nvGrpSpPr>
              <p:grpSpPr bwMode="auto">
                <a:xfrm>
                  <a:off x="3903" y="0"/>
                  <a:ext cx="248" cy="601"/>
                  <a:chOff x="1935" y="28"/>
                  <a:chExt cx="634" cy="1534"/>
                </a:xfrm>
              </p:grpSpPr>
              <p:sp>
                <p:nvSpPr>
                  <p:cNvPr id="4168" name="Freeform 72"/>
                  <p:cNvSpPr>
                    <a:spLocks/>
                  </p:cNvSpPr>
                  <p:nvPr/>
                </p:nvSpPr>
                <p:spPr bwMode="hidden">
                  <a:xfrm rot="4126480" flipH="1">
                    <a:off x="1932" y="924"/>
                    <a:ext cx="1059" cy="21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69" name="Freeform 73"/>
                  <p:cNvSpPr>
                    <a:spLocks/>
                  </p:cNvSpPr>
                  <p:nvPr/>
                </p:nvSpPr>
                <p:spPr bwMode="hidden">
                  <a:xfrm rot="4126480" flipH="1">
                    <a:off x="1820" y="144"/>
                    <a:ext cx="570" cy="33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grpSp>
              <p:nvGrpSpPr>
                <p:cNvPr id="1079" name="Group 74"/>
                <p:cNvGrpSpPr>
                  <a:grpSpLocks/>
                </p:cNvGrpSpPr>
                <p:nvPr/>
              </p:nvGrpSpPr>
              <p:grpSpPr bwMode="auto">
                <a:xfrm>
                  <a:off x="4251" y="252"/>
                  <a:ext cx="723" cy="222"/>
                  <a:chOff x="2822" y="672"/>
                  <a:chExt cx="1845" cy="566"/>
                </a:xfrm>
              </p:grpSpPr>
              <p:sp>
                <p:nvSpPr>
                  <p:cNvPr id="4171" name="Freeform 75"/>
                  <p:cNvSpPr>
                    <a:spLocks/>
                  </p:cNvSpPr>
                  <p:nvPr/>
                </p:nvSpPr>
                <p:spPr bwMode="hidden">
                  <a:xfrm rot="-1325434">
                    <a:off x="2820" y="1022"/>
                    <a:ext cx="1232" cy="21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72" name="Freeform 76"/>
                  <p:cNvSpPr>
                    <a:spLocks/>
                  </p:cNvSpPr>
                  <p:nvPr/>
                </p:nvSpPr>
                <p:spPr bwMode="hidden">
                  <a:xfrm rot="-1325434">
                    <a:off x="4003" y="673"/>
                    <a:ext cx="662" cy="337"/>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80" name="Group 77"/>
                <p:cNvGrpSpPr>
                  <a:grpSpLocks/>
                </p:cNvGrpSpPr>
                <p:nvPr/>
              </p:nvGrpSpPr>
              <p:grpSpPr bwMode="auto">
                <a:xfrm>
                  <a:off x="4196" y="163"/>
                  <a:ext cx="699" cy="282"/>
                  <a:chOff x="2683" y="445"/>
                  <a:chExt cx="1781" cy="717"/>
                </a:xfrm>
              </p:grpSpPr>
              <p:sp>
                <p:nvSpPr>
                  <p:cNvPr id="4174" name="Freeform 78"/>
                  <p:cNvSpPr>
                    <a:spLocks/>
                  </p:cNvSpPr>
                  <p:nvPr/>
                </p:nvSpPr>
                <p:spPr bwMode="hidden">
                  <a:xfrm rot="-1921064">
                    <a:off x="2682" y="946"/>
                    <a:ext cx="1233" cy="21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75" name="Freeform 79"/>
                  <p:cNvSpPr>
                    <a:spLocks/>
                  </p:cNvSpPr>
                  <p:nvPr/>
                </p:nvSpPr>
                <p:spPr bwMode="hidden">
                  <a:xfrm rot="-1921064">
                    <a:off x="3801" y="444"/>
                    <a:ext cx="661" cy="33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sp>
              <p:nvSpPr>
                <p:cNvPr id="4176" name="Freeform 80"/>
                <p:cNvSpPr>
                  <a:spLocks/>
                </p:cNvSpPr>
                <p:nvPr/>
              </p:nvSpPr>
              <p:spPr bwMode="hidden">
                <a:xfrm rot="4578755" flipH="1">
                  <a:off x="3968" y="372"/>
                  <a:ext cx="403" cy="5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a:noFill/>
                  <a:round/>
                  <a:headEnd/>
                  <a:tailEnd/>
                </a:ln>
                <a:effectLst/>
              </p:spPr>
              <p:txBody>
                <a:bodyPr wrap="none" anchor="ctr"/>
                <a:lstStyle/>
                <a:p>
                  <a:pPr>
                    <a:defRPr/>
                  </a:pPr>
                  <a:endParaRPr lang="en-US"/>
                </a:p>
              </p:txBody>
            </p:sp>
            <p:sp>
              <p:nvSpPr>
                <p:cNvPr id="4177" name="Freeform 81"/>
                <p:cNvSpPr>
                  <a:spLocks/>
                </p:cNvSpPr>
                <p:nvPr/>
              </p:nvSpPr>
              <p:spPr bwMode="hidden">
                <a:xfrm rot="4578755" flipH="1">
                  <a:off x="3977" y="77"/>
                  <a:ext cx="216" cy="91"/>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headEnd/>
                  <a:tailEnd/>
                </a:ln>
                <a:effectLst/>
              </p:spPr>
              <p:txBody>
                <a:bodyPr wrap="none" anchor="ctr"/>
                <a:lstStyle/>
                <a:p>
                  <a:pPr>
                    <a:defRPr/>
                  </a:pPr>
                  <a:endParaRPr lang="en-US"/>
                </a:p>
              </p:txBody>
            </p:sp>
            <p:grpSp>
              <p:nvGrpSpPr>
                <p:cNvPr id="1083" name="Group 82"/>
                <p:cNvGrpSpPr>
                  <a:grpSpLocks/>
                </p:cNvGrpSpPr>
                <p:nvPr/>
              </p:nvGrpSpPr>
              <p:grpSpPr bwMode="auto">
                <a:xfrm>
                  <a:off x="4242" y="5"/>
                  <a:ext cx="251" cy="596"/>
                  <a:chOff x="2800" y="41"/>
                  <a:chExt cx="640" cy="1520"/>
                </a:xfrm>
              </p:grpSpPr>
              <p:sp>
                <p:nvSpPr>
                  <p:cNvPr id="4179" name="Freeform 83"/>
                  <p:cNvSpPr>
                    <a:spLocks/>
                  </p:cNvSpPr>
                  <p:nvPr/>
                </p:nvSpPr>
                <p:spPr bwMode="hidden">
                  <a:xfrm rot="-3857755">
                    <a:off x="2362" y="936"/>
                    <a:ext cx="1061" cy="18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80" name="Freeform 84"/>
                  <p:cNvSpPr>
                    <a:spLocks/>
                  </p:cNvSpPr>
                  <p:nvPr/>
                </p:nvSpPr>
                <p:spPr bwMode="hidden">
                  <a:xfrm rot="-3857755">
                    <a:off x="3011" y="181"/>
                    <a:ext cx="569" cy="288"/>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84" name="Group 85"/>
                <p:cNvGrpSpPr>
                  <a:grpSpLocks/>
                </p:cNvGrpSpPr>
                <p:nvPr/>
              </p:nvGrpSpPr>
              <p:grpSpPr bwMode="auto">
                <a:xfrm>
                  <a:off x="4295" y="53"/>
                  <a:ext cx="398" cy="574"/>
                  <a:chOff x="2934" y="163"/>
                  <a:chExt cx="1017" cy="1464"/>
                </a:xfrm>
              </p:grpSpPr>
              <p:sp>
                <p:nvSpPr>
                  <p:cNvPr id="4182" name="Freeform 86"/>
                  <p:cNvSpPr>
                    <a:spLocks/>
                  </p:cNvSpPr>
                  <p:nvPr/>
                </p:nvSpPr>
                <p:spPr bwMode="hidden">
                  <a:xfrm rot="-2777260">
                    <a:off x="2493" y="915"/>
                    <a:ext cx="1154" cy="270"/>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83" name="Freeform 87"/>
                  <p:cNvSpPr>
                    <a:spLocks/>
                  </p:cNvSpPr>
                  <p:nvPr/>
                </p:nvSpPr>
                <p:spPr bwMode="hidden">
                  <a:xfrm rot="-2777260">
                    <a:off x="3431" y="262"/>
                    <a:ext cx="619" cy="422"/>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85" name="Group 88"/>
                <p:cNvGrpSpPr>
                  <a:grpSpLocks/>
                </p:cNvGrpSpPr>
                <p:nvPr/>
              </p:nvGrpSpPr>
              <p:grpSpPr bwMode="auto">
                <a:xfrm>
                  <a:off x="4215" y="2"/>
                  <a:ext cx="95" cy="567"/>
                  <a:chOff x="2730" y="32"/>
                  <a:chExt cx="243" cy="1448"/>
                </a:xfrm>
              </p:grpSpPr>
              <p:sp>
                <p:nvSpPr>
                  <p:cNvPr id="4185" name="Freeform 89"/>
                  <p:cNvSpPr>
                    <a:spLocks/>
                  </p:cNvSpPr>
                  <p:nvPr/>
                </p:nvSpPr>
                <p:spPr bwMode="hidden">
                  <a:xfrm rot="-4903748">
                    <a:off x="2297" y="959"/>
                    <a:ext cx="954" cy="8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86" name="Freeform 90"/>
                  <p:cNvSpPr>
                    <a:spLocks/>
                  </p:cNvSpPr>
                  <p:nvPr/>
                </p:nvSpPr>
                <p:spPr bwMode="hidden">
                  <a:xfrm rot="-4903748">
                    <a:off x="2650" y="222"/>
                    <a:ext cx="511" cy="133"/>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headEnd/>
                    <a:tailEnd/>
                  </a:ln>
                  <a:effectLst/>
                </p:spPr>
                <p:txBody>
                  <a:bodyPr wrap="none" anchor="ctr"/>
                  <a:lstStyle/>
                  <a:p>
                    <a:pPr>
                      <a:defRPr/>
                    </a:pPr>
                    <a:endParaRPr lang="en-US"/>
                  </a:p>
                </p:txBody>
              </p:sp>
            </p:grpSp>
            <p:grpSp>
              <p:nvGrpSpPr>
                <p:cNvPr id="1086" name="Group 91"/>
                <p:cNvGrpSpPr>
                  <a:grpSpLocks/>
                </p:cNvGrpSpPr>
                <p:nvPr/>
              </p:nvGrpSpPr>
              <p:grpSpPr bwMode="auto">
                <a:xfrm>
                  <a:off x="3514" y="683"/>
                  <a:ext cx="425" cy="960"/>
                  <a:chOff x="943" y="1769"/>
                  <a:chExt cx="1085" cy="2450"/>
                </a:xfrm>
              </p:grpSpPr>
              <p:sp>
                <p:nvSpPr>
                  <p:cNvPr id="4188" name="Freeform 92"/>
                  <p:cNvSpPr>
                    <a:spLocks/>
                  </p:cNvSpPr>
                  <p:nvPr/>
                </p:nvSpPr>
                <p:spPr bwMode="hidden">
                  <a:xfrm rot="18335692" flipH="1">
                    <a:off x="1009" y="2474"/>
                    <a:ext cx="172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89" name="Freeform 93"/>
                  <p:cNvSpPr>
                    <a:spLocks/>
                  </p:cNvSpPr>
                  <p:nvPr/>
                </p:nvSpPr>
                <p:spPr bwMode="hidden">
                  <a:xfrm rot="18335692" flipH="1">
                    <a:off x="725" y="3509"/>
                    <a:ext cx="925"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87" name="Group 94"/>
                <p:cNvGrpSpPr>
                  <a:grpSpLocks/>
                </p:cNvGrpSpPr>
                <p:nvPr/>
              </p:nvGrpSpPr>
              <p:grpSpPr bwMode="auto">
                <a:xfrm>
                  <a:off x="3715" y="748"/>
                  <a:ext cx="300" cy="930"/>
                  <a:chOff x="1455" y="1936"/>
                  <a:chExt cx="766" cy="2373"/>
                </a:xfrm>
              </p:grpSpPr>
              <p:sp>
                <p:nvSpPr>
                  <p:cNvPr id="4191" name="Freeform 95"/>
                  <p:cNvSpPr>
                    <a:spLocks/>
                  </p:cNvSpPr>
                  <p:nvPr/>
                </p:nvSpPr>
                <p:spPr bwMode="hidden">
                  <a:xfrm rot="17542885" flipH="1">
                    <a:off x="1268" y="2577"/>
                    <a:ext cx="1594" cy="313"/>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92" name="Freeform 96"/>
                  <p:cNvSpPr>
                    <a:spLocks/>
                  </p:cNvSpPr>
                  <p:nvPr/>
                </p:nvSpPr>
                <p:spPr bwMode="hidden">
                  <a:xfrm rot="17542885" flipH="1">
                    <a:off x="1274" y="3635"/>
                    <a:ext cx="854" cy="48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88" name="Group 97"/>
                <p:cNvGrpSpPr>
                  <a:grpSpLocks/>
                </p:cNvGrpSpPr>
                <p:nvPr/>
              </p:nvGrpSpPr>
              <p:grpSpPr bwMode="auto">
                <a:xfrm rot="88588">
                  <a:off x="3923" y="769"/>
                  <a:ext cx="180" cy="913"/>
                  <a:chOff x="1956" y="1990"/>
                  <a:chExt cx="492" cy="2604"/>
                </a:xfrm>
              </p:grpSpPr>
              <p:sp>
                <p:nvSpPr>
                  <p:cNvPr id="4194" name="Freeform 98"/>
                  <p:cNvSpPr>
                    <a:spLocks/>
                  </p:cNvSpPr>
                  <p:nvPr/>
                </p:nvSpPr>
                <p:spPr bwMode="hidden">
                  <a:xfrm rot="16782062" flipH="1">
                    <a:off x="1438" y="2692"/>
                    <a:ext cx="1712" cy="30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pPr>
                      <a:defRPr/>
                    </a:pPr>
                    <a:endParaRPr lang="en-US"/>
                  </a:p>
                </p:txBody>
              </p:sp>
              <p:sp>
                <p:nvSpPr>
                  <p:cNvPr id="4195" name="Freeform 99"/>
                  <p:cNvSpPr>
                    <a:spLocks/>
                  </p:cNvSpPr>
                  <p:nvPr/>
                </p:nvSpPr>
                <p:spPr bwMode="hidden">
                  <a:xfrm rot="16782062" flipH="1">
                    <a:off x="1730" y="3897"/>
                    <a:ext cx="917" cy="471"/>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89" name="Group 100"/>
                <p:cNvGrpSpPr>
                  <a:grpSpLocks/>
                </p:cNvGrpSpPr>
                <p:nvPr/>
              </p:nvGrpSpPr>
              <p:grpSpPr bwMode="auto">
                <a:xfrm>
                  <a:off x="4451" y="662"/>
                  <a:ext cx="442" cy="951"/>
                  <a:chOff x="3334" y="1717"/>
                  <a:chExt cx="1125" cy="2426"/>
                </a:xfrm>
              </p:grpSpPr>
              <p:sp>
                <p:nvSpPr>
                  <p:cNvPr id="4197" name="Freeform 101"/>
                  <p:cNvSpPr>
                    <a:spLocks/>
                  </p:cNvSpPr>
                  <p:nvPr/>
                </p:nvSpPr>
                <p:spPr bwMode="hidden">
                  <a:xfrm rot="3144576">
                    <a:off x="2627" y="2423"/>
                    <a:ext cx="1723" cy="312"/>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198" name="Freeform 102"/>
                  <p:cNvSpPr>
                    <a:spLocks/>
                  </p:cNvSpPr>
                  <p:nvPr/>
                </p:nvSpPr>
                <p:spPr bwMode="hidden">
                  <a:xfrm rot="3144576">
                    <a:off x="3752" y="3435"/>
                    <a:ext cx="925" cy="491"/>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90" name="Group 103"/>
                <p:cNvGrpSpPr>
                  <a:grpSpLocks/>
                </p:cNvGrpSpPr>
                <p:nvPr/>
              </p:nvGrpSpPr>
              <p:grpSpPr bwMode="auto">
                <a:xfrm>
                  <a:off x="4391" y="721"/>
                  <a:ext cx="347" cy="951"/>
                  <a:chOff x="3181" y="1866"/>
                  <a:chExt cx="883" cy="2426"/>
                </a:xfrm>
              </p:grpSpPr>
              <p:sp>
                <p:nvSpPr>
                  <p:cNvPr id="4200" name="Freeform 104"/>
                  <p:cNvSpPr>
                    <a:spLocks/>
                  </p:cNvSpPr>
                  <p:nvPr/>
                </p:nvSpPr>
                <p:spPr bwMode="hidden">
                  <a:xfrm rot="3745735">
                    <a:off x="2506" y="2539"/>
                    <a:ext cx="1649" cy="299"/>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201" name="Freeform 105"/>
                  <p:cNvSpPr>
                    <a:spLocks/>
                  </p:cNvSpPr>
                  <p:nvPr/>
                </p:nvSpPr>
                <p:spPr bwMode="hidden">
                  <a:xfrm rot="3745735">
                    <a:off x="3387" y="3613"/>
                    <a:ext cx="885" cy="469"/>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pPr>
                      <a:defRPr/>
                    </a:pPr>
                    <a:endParaRPr lang="en-US"/>
                  </a:p>
                </p:txBody>
              </p:sp>
            </p:grpSp>
            <p:grpSp>
              <p:nvGrpSpPr>
                <p:cNvPr id="1091" name="Group 106"/>
                <p:cNvGrpSpPr>
                  <a:grpSpLocks/>
                </p:cNvGrpSpPr>
                <p:nvPr/>
              </p:nvGrpSpPr>
              <p:grpSpPr bwMode="auto">
                <a:xfrm>
                  <a:off x="4323" y="767"/>
                  <a:ext cx="243" cy="935"/>
                  <a:chOff x="3006" y="1983"/>
                  <a:chExt cx="619" cy="2386"/>
                </a:xfrm>
              </p:grpSpPr>
              <p:sp>
                <p:nvSpPr>
                  <p:cNvPr id="4203" name="Freeform 107"/>
                  <p:cNvSpPr>
                    <a:spLocks/>
                  </p:cNvSpPr>
                  <p:nvPr/>
                </p:nvSpPr>
                <p:spPr bwMode="hidden">
                  <a:xfrm rot="4286818">
                    <a:off x="2328" y="2659"/>
                    <a:ext cx="1600" cy="244"/>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204" name="Freeform 108"/>
                  <p:cNvSpPr>
                    <a:spLocks/>
                  </p:cNvSpPr>
                  <p:nvPr/>
                </p:nvSpPr>
                <p:spPr bwMode="hidden">
                  <a:xfrm rot="4286818">
                    <a:off x="3001" y="3744"/>
                    <a:ext cx="860" cy="38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nvGrpSpPr>
                <p:cNvPr id="1092" name="Group 109"/>
                <p:cNvGrpSpPr>
                  <a:grpSpLocks/>
                </p:cNvGrpSpPr>
                <p:nvPr/>
              </p:nvGrpSpPr>
              <p:grpSpPr bwMode="auto">
                <a:xfrm>
                  <a:off x="4249" y="813"/>
                  <a:ext cx="159" cy="870"/>
                  <a:chOff x="2819" y="2101"/>
                  <a:chExt cx="405" cy="2219"/>
                </a:xfrm>
              </p:grpSpPr>
              <p:sp>
                <p:nvSpPr>
                  <p:cNvPr id="4206" name="Freeform 110"/>
                  <p:cNvSpPr>
                    <a:spLocks/>
                  </p:cNvSpPr>
                  <p:nvPr/>
                </p:nvSpPr>
                <p:spPr bwMode="hidden">
                  <a:xfrm rot="4898956">
                    <a:off x="2208" y="2711"/>
                    <a:ext cx="1469" cy="247"/>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headEnd/>
                    <a:tailEnd/>
                  </a:ln>
                  <a:effectLst/>
                </p:spPr>
                <p:txBody>
                  <a:bodyPr wrap="none" anchor="ctr"/>
                  <a:lstStyle/>
                  <a:p>
                    <a:pPr>
                      <a:defRPr/>
                    </a:pPr>
                    <a:endParaRPr lang="en-US"/>
                  </a:p>
                </p:txBody>
              </p:sp>
              <p:sp>
                <p:nvSpPr>
                  <p:cNvPr id="4207" name="Freeform 111"/>
                  <p:cNvSpPr>
                    <a:spLocks/>
                  </p:cNvSpPr>
                  <p:nvPr/>
                </p:nvSpPr>
                <p:spPr bwMode="hidden">
                  <a:xfrm rot="4898956">
                    <a:off x="2637" y="3730"/>
                    <a:ext cx="789" cy="386"/>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nvGrpSpPr>
                <p:cNvPr id="1093" name="Group 112"/>
                <p:cNvGrpSpPr>
                  <a:grpSpLocks/>
                </p:cNvGrpSpPr>
                <p:nvPr/>
              </p:nvGrpSpPr>
              <p:grpSpPr bwMode="auto">
                <a:xfrm>
                  <a:off x="4045" y="826"/>
                  <a:ext cx="167" cy="857"/>
                  <a:chOff x="2287" y="2135"/>
                  <a:chExt cx="426" cy="2185"/>
                </a:xfrm>
              </p:grpSpPr>
              <p:sp>
                <p:nvSpPr>
                  <p:cNvPr id="4209" name="Freeform 113"/>
                  <p:cNvSpPr>
                    <a:spLocks/>
                  </p:cNvSpPr>
                  <p:nvPr/>
                </p:nvSpPr>
                <p:spPr bwMode="hidden">
                  <a:xfrm rot="5755659">
                    <a:off x="1902" y="2759"/>
                    <a:ext cx="1435" cy="186"/>
                  </a:xfrm>
                  <a:custGeom>
                    <a:avLst/>
                    <a:gdLst/>
                    <a:ahLst/>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w="9525">
                    <a:noFill/>
                    <a:round/>
                    <a:headEnd/>
                    <a:tailEnd/>
                  </a:ln>
                  <a:effectLst/>
                </p:spPr>
                <p:txBody>
                  <a:bodyPr wrap="none" anchor="ctr"/>
                  <a:lstStyle/>
                  <a:p>
                    <a:pPr>
                      <a:defRPr/>
                    </a:pPr>
                    <a:endParaRPr lang="en-US"/>
                  </a:p>
                </p:txBody>
              </p:sp>
              <p:sp>
                <p:nvSpPr>
                  <p:cNvPr id="4210" name="Freeform 114"/>
                  <p:cNvSpPr>
                    <a:spLocks/>
                  </p:cNvSpPr>
                  <p:nvPr/>
                </p:nvSpPr>
                <p:spPr bwMode="hidden">
                  <a:xfrm rot="5755659">
                    <a:off x="2050" y="3786"/>
                    <a:ext cx="770" cy="294"/>
                  </a:xfrm>
                  <a:custGeom>
                    <a:avLst/>
                    <a:gdLst/>
                    <a:ahLst/>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headEnd/>
                    <a:tailEnd/>
                  </a:ln>
                  <a:effectLst/>
                </p:spPr>
                <p:txBody>
                  <a:bodyPr wrap="none" anchor="ctr"/>
                  <a:lstStyle/>
                  <a:p>
                    <a:pPr>
                      <a:defRPr/>
                    </a:pPr>
                    <a:endParaRPr lang="en-US"/>
                  </a:p>
                </p:txBody>
              </p:sp>
            </p:grpSp>
          </p:grpSp>
          <p:sp>
            <p:nvSpPr>
              <p:cNvPr id="4211" name="Freeform 115"/>
              <p:cNvSpPr>
                <a:spLocks/>
              </p:cNvSpPr>
              <p:nvPr/>
            </p:nvSpPr>
            <p:spPr bwMode="hidden">
              <a:xfrm flipH="1">
                <a:off x="3873" y="934"/>
                <a:ext cx="190" cy="580"/>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4212" name="Arc 116"/>
              <p:cNvSpPr>
                <a:spLocks/>
              </p:cNvSpPr>
              <p:nvPr/>
            </p:nvSpPr>
            <p:spPr bwMode="hidden">
              <a:xfrm flipH="1">
                <a:off x="3527" y="725"/>
                <a:ext cx="833" cy="903"/>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p:spPr>
            <p:txBody>
              <a:bodyPr wrap="none" anchor="ctr"/>
              <a:lstStyle/>
              <a:p>
                <a:pPr>
                  <a:defRPr/>
                </a:pPr>
                <a:endParaRPr lang="en-US"/>
              </a:p>
            </p:txBody>
          </p:sp>
          <p:sp>
            <p:nvSpPr>
              <p:cNvPr id="4213" name="Arc 117"/>
              <p:cNvSpPr>
                <a:spLocks/>
              </p:cNvSpPr>
              <p:nvPr/>
            </p:nvSpPr>
            <p:spPr bwMode="hidden">
              <a:xfrm flipV="1">
                <a:off x="4278" y="179"/>
                <a:ext cx="1007" cy="802"/>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close/>
                  </a:path>
                </a:pathLst>
              </a:custGeom>
              <a:noFill/>
              <a:ln w="9525">
                <a:solidFill>
                  <a:schemeClr val="accent1"/>
                </a:solidFill>
                <a:round/>
                <a:headEnd/>
                <a:tailEnd/>
              </a:ln>
              <a:effectLst/>
            </p:spPr>
            <p:txBody>
              <a:bodyPr wrap="none" anchor="ctr"/>
              <a:lstStyle/>
              <a:p>
                <a:pPr>
                  <a:defRPr/>
                </a:pPr>
                <a:endParaRPr lang="en-US"/>
              </a:p>
            </p:txBody>
          </p:sp>
          <p:sp>
            <p:nvSpPr>
              <p:cNvPr id="4214" name="Arc 118"/>
              <p:cNvSpPr>
                <a:spLocks/>
              </p:cNvSpPr>
              <p:nvPr/>
            </p:nvSpPr>
            <p:spPr bwMode="hidden">
              <a:xfrm flipH="1">
                <a:off x="3612" y="580"/>
                <a:ext cx="486" cy="933"/>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p:spPr>
            <p:txBody>
              <a:bodyPr wrap="none" anchor="ctr"/>
              <a:lstStyle/>
              <a:p>
                <a:pPr>
                  <a:defRPr/>
                </a:pPr>
                <a:endParaRPr lang="en-US"/>
              </a:p>
            </p:txBody>
          </p:sp>
          <p:sp>
            <p:nvSpPr>
              <p:cNvPr id="4215" name="Arc 119"/>
              <p:cNvSpPr>
                <a:spLocks/>
              </p:cNvSpPr>
              <p:nvPr/>
            </p:nvSpPr>
            <p:spPr bwMode="hidden">
              <a:xfrm flipH="1">
                <a:off x="3267" y="628"/>
                <a:ext cx="791" cy="931"/>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p:spPr>
            <p:txBody>
              <a:bodyPr wrap="none" anchor="ctr"/>
              <a:lstStyle/>
              <a:p>
                <a:pPr>
                  <a:defRPr/>
                </a:pPr>
                <a:endParaRPr lang="en-US"/>
              </a:p>
            </p:txBody>
          </p:sp>
          <p:sp>
            <p:nvSpPr>
              <p:cNvPr id="4216" name="Arc 120"/>
              <p:cNvSpPr>
                <a:spLocks/>
              </p:cNvSpPr>
              <p:nvPr/>
            </p:nvSpPr>
            <p:spPr bwMode="hidden">
              <a:xfrm flipH="1">
                <a:off x="3197" y="458"/>
                <a:ext cx="932" cy="933"/>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p:spPr>
            <p:txBody>
              <a:bodyPr wrap="none" anchor="ctr"/>
              <a:lstStyle/>
              <a:p>
                <a:pPr>
                  <a:defRPr/>
                </a:pPr>
                <a:endParaRPr lang="en-US"/>
              </a:p>
            </p:txBody>
          </p:sp>
          <p:sp>
            <p:nvSpPr>
              <p:cNvPr id="4217" name="Arc 121"/>
              <p:cNvSpPr>
                <a:spLocks/>
              </p:cNvSpPr>
              <p:nvPr/>
            </p:nvSpPr>
            <p:spPr bwMode="hidden">
              <a:xfrm>
                <a:off x="4229" y="589"/>
                <a:ext cx="14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p:spPr>
            <p:txBody>
              <a:bodyPr wrap="none" anchor="ctr"/>
              <a:lstStyle/>
              <a:p>
                <a:pPr>
                  <a:defRPr/>
                </a:pPr>
                <a:endParaRPr lang="en-US"/>
              </a:p>
            </p:txBody>
          </p:sp>
          <p:sp>
            <p:nvSpPr>
              <p:cNvPr id="4218" name="Arc 122"/>
              <p:cNvSpPr>
                <a:spLocks/>
              </p:cNvSpPr>
              <p:nvPr/>
            </p:nvSpPr>
            <p:spPr bwMode="hidden">
              <a:xfrm>
                <a:off x="4269" y="585"/>
                <a:ext cx="393"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p:spPr>
            <p:txBody>
              <a:bodyPr wrap="none" anchor="ctr"/>
              <a:lstStyle/>
              <a:p>
                <a:pPr>
                  <a:defRPr/>
                </a:pPr>
                <a:endParaRPr lang="en-US"/>
              </a:p>
            </p:txBody>
          </p:sp>
          <p:sp>
            <p:nvSpPr>
              <p:cNvPr id="4219" name="Arc 123"/>
              <p:cNvSpPr>
                <a:spLocks/>
              </p:cNvSpPr>
              <p:nvPr/>
            </p:nvSpPr>
            <p:spPr bwMode="hidden">
              <a:xfrm>
                <a:off x="4302" y="463"/>
                <a:ext cx="55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p:spPr>
            <p:txBody>
              <a:bodyPr wrap="none" anchor="ctr"/>
              <a:lstStyle/>
              <a:p>
                <a:pPr>
                  <a:defRPr/>
                </a:pPr>
                <a:endParaRPr lang="en-US"/>
              </a:p>
            </p:txBody>
          </p:sp>
          <p:sp>
            <p:nvSpPr>
              <p:cNvPr id="4220" name="Freeform 124"/>
              <p:cNvSpPr>
                <a:spLocks/>
              </p:cNvSpPr>
              <p:nvPr/>
            </p:nvSpPr>
            <p:spPr bwMode="hidden">
              <a:xfrm>
                <a:off x="4410" y="1033"/>
                <a:ext cx="189" cy="580"/>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4221" name="Freeform 125"/>
              <p:cNvSpPr>
                <a:spLocks/>
              </p:cNvSpPr>
              <p:nvPr/>
            </p:nvSpPr>
            <p:spPr bwMode="hidden">
              <a:xfrm rot="19660755" flipV="1">
                <a:off x="4114" y="843"/>
                <a:ext cx="172" cy="32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sp>
            <p:nvSpPr>
              <p:cNvPr id="4222" name="Arc 126"/>
              <p:cNvSpPr>
                <a:spLocks/>
              </p:cNvSpPr>
              <p:nvPr/>
            </p:nvSpPr>
            <p:spPr bwMode="hidden">
              <a:xfrm flipH="1">
                <a:off x="3144" y="319"/>
                <a:ext cx="996" cy="933"/>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p:spPr>
            <p:txBody>
              <a:bodyPr wrap="none" anchor="ctr"/>
              <a:lstStyle/>
              <a:p>
                <a:pPr>
                  <a:defRPr/>
                </a:pPr>
                <a:endParaRPr lang="en-US"/>
              </a:p>
            </p:txBody>
          </p:sp>
          <p:sp>
            <p:nvSpPr>
              <p:cNvPr id="4223" name="Arc 127"/>
              <p:cNvSpPr>
                <a:spLocks/>
              </p:cNvSpPr>
              <p:nvPr/>
            </p:nvSpPr>
            <p:spPr bwMode="hidden">
              <a:xfrm flipH="1">
                <a:off x="3426" y="122"/>
                <a:ext cx="724" cy="903"/>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1"/>
                      <a:pt x="18231" y="0"/>
                    </a:cubicBezTo>
                    <a:cubicBezTo>
                      <a:pt x="23204" y="0"/>
                      <a:pt x="28026" y="1716"/>
                      <a:pt x="31881" y="4859"/>
                    </a:cubicBezTo>
                  </a:path>
                  <a:path w="31881" h="21600" stroke="0" extrusionOk="0">
                    <a:moveTo>
                      <a:pt x="-1" y="10015"/>
                    </a:moveTo>
                    <a:cubicBezTo>
                      <a:pt x="3963" y="3778"/>
                      <a:pt x="10840" y="-1"/>
                      <a:pt x="18231" y="0"/>
                    </a:cubicBezTo>
                    <a:cubicBezTo>
                      <a:pt x="23204" y="0"/>
                      <a:pt x="28026" y="1716"/>
                      <a:pt x="31881" y="4859"/>
                    </a:cubicBezTo>
                    <a:lnTo>
                      <a:pt x="18231" y="21600"/>
                    </a:lnTo>
                    <a:close/>
                  </a:path>
                </a:pathLst>
              </a:custGeom>
              <a:noFill/>
              <a:ln w="9525">
                <a:solidFill>
                  <a:schemeClr val="accent1"/>
                </a:solidFill>
                <a:round/>
                <a:headEnd/>
                <a:tailEnd/>
              </a:ln>
              <a:effectLst/>
            </p:spPr>
            <p:txBody>
              <a:bodyPr wrap="none" anchor="ctr"/>
              <a:lstStyle/>
              <a:p>
                <a:pPr>
                  <a:defRPr/>
                </a:pPr>
                <a:endParaRPr lang="en-US"/>
              </a:p>
            </p:txBody>
          </p:sp>
          <p:sp>
            <p:nvSpPr>
              <p:cNvPr id="4224" name="Arc 128"/>
              <p:cNvSpPr>
                <a:spLocks/>
              </p:cNvSpPr>
              <p:nvPr/>
            </p:nvSpPr>
            <p:spPr bwMode="hidden">
              <a:xfrm>
                <a:off x="4199" y="502"/>
                <a:ext cx="298" cy="903"/>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close/>
                  </a:path>
                </a:pathLst>
              </a:custGeom>
              <a:noFill/>
              <a:ln w="9525">
                <a:solidFill>
                  <a:schemeClr val="accent2"/>
                </a:solidFill>
                <a:round/>
                <a:headEnd/>
                <a:tailEnd/>
              </a:ln>
              <a:effectLst/>
            </p:spPr>
            <p:txBody>
              <a:bodyPr wrap="none" anchor="ctr"/>
              <a:lstStyle/>
              <a:p>
                <a:pPr>
                  <a:defRPr/>
                </a:pPr>
                <a:endParaRPr lang="en-US"/>
              </a:p>
            </p:txBody>
          </p:sp>
          <p:sp>
            <p:nvSpPr>
              <p:cNvPr id="4225" name="Freeform 129"/>
              <p:cNvSpPr>
                <a:spLocks/>
              </p:cNvSpPr>
              <p:nvPr/>
            </p:nvSpPr>
            <p:spPr bwMode="hidden">
              <a:xfrm flipH="1">
                <a:off x="3307" y="981"/>
                <a:ext cx="426" cy="598"/>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26" name="Freeform 130"/>
              <p:cNvSpPr>
                <a:spLocks/>
              </p:cNvSpPr>
              <p:nvPr/>
            </p:nvSpPr>
            <p:spPr bwMode="hidden">
              <a:xfrm flipH="1">
                <a:off x="3507" y="350"/>
                <a:ext cx="273" cy="59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27" name="Freeform 131"/>
              <p:cNvSpPr>
                <a:spLocks/>
              </p:cNvSpPr>
              <p:nvPr/>
            </p:nvSpPr>
            <p:spPr bwMode="hidden">
              <a:xfrm flipH="1">
                <a:off x="3821" y="172"/>
                <a:ext cx="164" cy="597"/>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28" name="Freeform 132"/>
              <p:cNvSpPr>
                <a:spLocks/>
              </p:cNvSpPr>
              <p:nvPr/>
            </p:nvSpPr>
            <p:spPr bwMode="hidden">
              <a:xfrm>
                <a:off x="4841" y="894"/>
                <a:ext cx="395" cy="628"/>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p:spPr>
            <p:txBody>
              <a:bodyPr wrap="none" anchor="ctr"/>
              <a:lstStyle/>
              <a:p>
                <a:pPr>
                  <a:defRPr/>
                </a:pPr>
                <a:endParaRPr lang="en-US"/>
              </a:p>
            </p:txBody>
          </p:sp>
          <p:sp>
            <p:nvSpPr>
              <p:cNvPr id="4229" name="Freeform 133"/>
              <p:cNvSpPr>
                <a:spLocks/>
              </p:cNvSpPr>
              <p:nvPr/>
            </p:nvSpPr>
            <p:spPr bwMode="hidden">
              <a:xfrm>
                <a:off x="4636" y="576"/>
                <a:ext cx="594" cy="418"/>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30" name="Freeform 134"/>
              <p:cNvSpPr>
                <a:spLocks/>
              </p:cNvSpPr>
              <p:nvPr/>
            </p:nvSpPr>
            <p:spPr bwMode="hidden">
              <a:xfrm>
                <a:off x="4658" y="132"/>
                <a:ext cx="260" cy="561"/>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p:spPr>
            <p:txBody>
              <a:bodyPr wrap="none" anchor="ctr"/>
              <a:lstStyle/>
              <a:p>
                <a:pPr>
                  <a:defRPr/>
                </a:pPr>
                <a:endParaRPr lang="en-US"/>
              </a:p>
            </p:txBody>
          </p:sp>
          <p:sp>
            <p:nvSpPr>
              <p:cNvPr id="4231" name="Freeform 135"/>
              <p:cNvSpPr>
                <a:spLocks/>
              </p:cNvSpPr>
              <p:nvPr/>
            </p:nvSpPr>
            <p:spPr bwMode="hidden">
              <a:xfrm rot="20253369">
                <a:off x="4401" y="599"/>
                <a:ext cx="175" cy="329"/>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sp>
            <p:nvSpPr>
              <p:cNvPr id="4232" name="Freeform 136"/>
              <p:cNvSpPr>
                <a:spLocks/>
              </p:cNvSpPr>
              <p:nvPr/>
            </p:nvSpPr>
            <p:spPr bwMode="hidden">
              <a:xfrm rot="1346631" flipH="1">
                <a:off x="3783" y="589"/>
                <a:ext cx="172" cy="330"/>
              </a:xfrm>
              <a:custGeom>
                <a:avLst/>
                <a:gdLst/>
                <a:ahLst/>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p:spPr>
            <p:txBody>
              <a:bodyPr wrap="none" anchor="ctr"/>
              <a:lstStyle/>
              <a:p>
                <a:pPr>
                  <a:defRPr/>
                </a:pPr>
                <a:endParaRPr lang="en-US"/>
              </a:p>
            </p:txBody>
          </p:sp>
        </p:grpSp>
      </p:grpSp>
      <p:sp>
        <p:nvSpPr>
          <p:cNvPr id="1027" name="Rectangle 137"/>
          <p:cNvSpPr>
            <a:spLocks noGrp="1" noChangeArrowheads="1"/>
          </p:cNvSpPr>
          <p:nvPr>
            <p:ph type="title"/>
          </p:nvPr>
        </p:nvSpPr>
        <p:spPr bwMode="auto">
          <a:xfrm>
            <a:off x="685800" y="301625"/>
            <a:ext cx="7772400" cy="14620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138"/>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235" name="Rectangle 139"/>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th-TH"/>
          </a:p>
        </p:txBody>
      </p:sp>
      <p:sp>
        <p:nvSpPr>
          <p:cNvPr id="4236" name="Rectangle 14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th-TH"/>
          </a:p>
        </p:txBody>
      </p:sp>
      <p:sp>
        <p:nvSpPr>
          <p:cNvPr id="4237" name="Rectangle 141"/>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00C26E6F-3619-4FB2-93E3-754739E3AEE3}" type="slidenum">
              <a:rPr lang="en-US"/>
              <a:pPr>
                <a:defRPr/>
              </a:pPr>
              <a:t>‹#›</a:t>
            </a:fld>
            <a:endParaRPr lang="th-TH"/>
          </a:p>
        </p:txBody>
      </p:sp>
    </p:spTree>
  </p:cSld>
  <p:clrMap bg1="dk2" tx1="lt1" bg2="dk1" tx2="lt2" accent1="accent1" accent2="accent2" accent3="accent3" accent4="accent4" accent5="accent5" accent6="accent6" hlink="hlink" folHlink="folHlink"/>
  <p:sldLayoutIdLst>
    <p:sldLayoutId id="2147483695"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Black" pitchFamily="34" charset="0"/>
          <a:cs typeface="Angsana New" pitchFamily="18" charset="-34"/>
        </a:defRPr>
      </a:lvl2pPr>
      <a:lvl3pPr algn="l" rtl="0" eaLnBrk="0" fontAlgn="base" hangingPunct="0">
        <a:spcBef>
          <a:spcPct val="0"/>
        </a:spcBef>
        <a:spcAft>
          <a:spcPct val="0"/>
        </a:spcAft>
        <a:defRPr sz="4400">
          <a:solidFill>
            <a:schemeClr val="tx2"/>
          </a:solidFill>
          <a:latin typeface="Arial Black" pitchFamily="34" charset="0"/>
          <a:cs typeface="Angsana New" pitchFamily="18" charset="-34"/>
        </a:defRPr>
      </a:lvl3pPr>
      <a:lvl4pPr algn="l" rtl="0" eaLnBrk="0" fontAlgn="base" hangingPunct="0">
        <a:spcBef>
          <a:spcPct val="0"/>
        </a:spcBef>
        <a:spcAft>
          <a:spcPct val="0"/>
        </a:spcAft>
        <a:defRPr sz="4400">
          <a:solidFill>
            <a:schemeClr val="tx2"/>
          </a:solidFill>
          <a:latin typeface="Arial Black" pitchFamily="34" charset="0"/>
          <a:cs typeface="Angsana New" pitchFamily="18" charset="-34"/>
        </a:defRPr>
      </a:lvl4pPr>
      <a:lvl5pPr algn="l" rtl="0" eaLnBrk="0" fontAlgn="base" hangingPunct="0">
        <a:spcBef>
          <a:spcPct val="0"/>
        </a:spcBef>
        <a:spcAft>
          <a:spcPct val="0"/>
        </a:spcAft>
        <a:defRPr sz="4400">
          <a:solidFill>
            <a:schemeClr val="tx2"/>
          </a:solidFill>
          <a:latin typeface="Arial Black" pitchFamily="34" charset="0"/>
          <a:cs typeface="Angsana New" pitchFamily="18" charset="-34"/>
        </a:defRPr>
      </a:lvl5pPr>
      <a:lvl6pPr marL="457200" algn="l" rtl="0" fontAlgn="base">
        <a:spcBef>
          <a:spcPct val="0"/>
        </a:spcBef>
        <a:spcAft>
          <a:spcPct val="0"/>
        </a:spcAft>
        <a:defRPr sz="4400">
          <a:solidFill>
            <a:schemeClr val="tx2"/>
          </a:solidFill>
          <a:latin typeface="Arial Black" pitchFamily="34" charset="0"/>
          <a:cs typeface="Angsana New" pitchFamily="18" charset="-34"/>
        </a:defRPr>
      </a:lvl6pPr>
      <a:lvl7pPr marL="914400" algn="l" rtl="0" fontAlgn="base">
        <a:spcBef>
          <a:spcPct val="0"/>
        </a:spcBef>
        <a:spcAft>
          <a:spcPct val="0"/>
        </a:spcAft>
        <a:defRPr sz="4400">
          <a:solidFill>
            <a:schemeClr val="tx2"/>
          </a:solidFill>
          <a:latin typeface="Arial Black" pitchFamily="34" charset="0"/>
          <a:cs typeface="Angsana New" pitchFamily="18" charset="-34"/>
        </a:defRPr>
      </a:lvl7pPr>
      <a:lvl8pPr marL="1371600" algn="l" rtl="0" fontAlgn="base">
        <a:spcBef>
          <a:spcPct val="0"/>
        </a:spcBef>
        <a:spcAft>
          <a:spcPct val="0"/>
        </a:spcAft>
        <a:defRPr sz="4400">
          <a:solidFill>
            <a:schemeClr val="tx2"/>
          </a:solidFill>
          <a:latin typeface="Arial Black" pitchFamily="34" charset="0"/>
          <a:cs typeface="Angsana New" pitchFamily="18" charset="-34"/>
        </a:defRPr>
      </a:lvl8pPr>
      <a:lvl9pPr marL="1828800" algn="l" rtl="0" fontAlgn="base">
        <a:spcBef>
          <a:spcPct val="0"/>
        </a:spcBef>
        <a:spcAft>
          <a:spcPct val="0"/>
        </a:spcAft>
        <a:defRPr sz="4400">
          <a:solidFill>
            <a:schemeClr val="tx2"/>
          </a:solidFill>
          <a:latin typeface="Arial Black" pitchFamily="34" charset="0"/>
          <a:cs typeface="Angsana New" pitchFamily="18" charset="-34"/>
        </a:defRPr>
      </a:lvl9pPr>
    </p:titleStyle>
    <p:bodyStyle>
      <a:lvl1pPr marL="342900" indent="-342900" algn="l" rtl="0" eaLnBrk="0" fontAlgn="base" hangingPunct="0">
        <a:spcBef>
          <a:spcPct val="20000"/>
        </a:spcBef>
        <a:spcAft>
          <a:spcPct val="0"/>
        </a:spcAft>
        <a:buClr>
          <a:schemeClr val="hlink"/>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Times New Roman" pitchFamily="18" charset="0"/>
        <a:buChar char="−"/>
        <a:defRPr sz="2000">
          <a:solidFill>
            <a:schemeClr val="tx1"/>
          </a:solidFill>
          <a:latin typeface="+mn-lt"/>
          <a:cs typeface="+mn-cs"/>
        </a:defRPr>
      </a:lvl4pPr>
      <a:lvl5pPr marL="2057400" indent="-228600" algn="l" rtl="0" eaLnBrk="0" fontAlgn="base" hangingPunct="0">
        <a:spcBef>
          <a:spcPct val="20000"/>
        </a:spcBef>
        <a:spcAft>
          <a:spcPct val="0"/>
        </a:spcAft>
        <a:buFont typeface="Times New Roman" pitchFamily="18" charset="0"/>
        <a:buChar char="–"/>
        <a:defRPr sz="2000">
          <a:solidFill>
            <a:schemeClr val="tx1"/>
          </a:solidFill>
          <a:latin typeface="+mn-lt"/>
          <a:cs typeface="+mn-cs"/>
        </a:defRPr>
      </a:lvl5pPr>
      <a:lvl6pPr marL="2514600" indent="-228600" algn="l" rtl="0" fontAlgn="base">
        <a:spcBef>
          <a:spcPct val="20000"/>
        </a:spcBef>
        <a:spcAft>
          <a:spcPct val="0"/>
        </a:spcAft>
        <a:buFont typeface="Times New Roman" pitchFamily="18" charset="0"/>
        <a:buChar char="–"/>
        <a:defRPr sz="2000">
          <a:solidFill>
            <a:schemeClr val="tx1"/>
          </a:solidFill>
          <a:latin typeface="+mn-lt"/>
          <a:cs typeface="+mn-cs"/>
        </a:defRPr>
      </a:lvl6pPr>
      <a:lvl7pPr marL="2971800" indent="-228600" algn="l" rtl="0" fontAlgn="base">
        <a:spcBef>
          <a:spcPct val="20000"/>
        </a:spcBef>
        <a:spcAft>
          <a:spcPct val="0"/>
        </a:spcAft>
        <a:buFont typeface="Times New Roman" pitchFamily="18" charset="0"/>
        <a:buChar char="–"/>
        <a:defRPr sz="2000">
          <a:solidFill>
            <a:schemeClr val="tx1"/>
          </a:solidFill>
          <a:latin typeface="+mn-lt"/>
          <a:cs typeface="+mn-cs"/>
        </a:defRPr>
      </a:lvl7pPr>
      <a:lvl8pPr marL="3429000" indent="-228600" algn="l" rtl="0" fontAlgn="base">
        <a:spcBef>
          <a:spcPct val="20000"/>
        </a:spcBef>
        <a:spcAft>
          <a:spcPct val="0"/>
        </a:spcAft>
        <a:buFont typeface="Times New Roman" pitchFamily="18" charset="0"/>
        <a:buChar char="–"/>
        <a:defRPr sz="2000">
          <a:solidFill>
            <a:schemeClr val="tx1"/>
          </a:solidFill>
          <a:latin typeface="+mn-lt"/>
          <a:cs typeface="+mn-cs"/>
        </a:defRPr>
      </a:lvl8pPr>
      <a:lvl9pPr marL="3886200" indent="-228600" algn="l" rtl="0" fontAlgn="base">
        <a:spcBef>
          <a:spcPct val="20000"/>
        </a:spcBef>
        <a:spcAft>
          <a:spcPct val="0"/>
        </a:spcAft>
        <a:buFont typeface="Times New Roman" pitchFamily="18" charset="0"/>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0" y="0"/>
            <a:ext cx="8686800" cy="4876800"/>
            <a:chOff x="0" y="0"/>
            <a:chExt cx="5472" cy="3072"/>
          </a:xfrm>
        </p:grpSpPr>
        <p:sp>
          <p:nvSpPr>
            <p:cNvPr id="11267"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2058" name="Group 4"/>
            <p:cNvGrpSpPr>
              <a:grpSpLocks/>
            </p:cNvGrpSpPr>
            <p:nvPr/>
          </p:nvGrpSpPr>
          <p:grpSpPr bwMode="auto">
            <a:xfrm>
              <a:off x="240" y="893"/>
              <a:ext cx="5232" cy="115"/>
              <a:chOff x="240" y="893"/>
              <a:chExt cx="5232" cy="115"/>
            </a:xfrm>
          </p:grpSpPr>
          <p:sp>
            <p:nvSpPr>
              <p:cNvPr id="11269"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1270"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pPr>
                  <a:defRPr/>
                </a:pPr>
                <a:endParaRPr lang="en-US"/>
              </a:p>
            </p:txBody>
          </p:sp>
        </p:grpSp>
      </p:grpSp>
      <p:sp>
        <p:nvSpPr>
          <p:cNvPr id="2051" name="Rectangle 7"/>
          <p:cNvSpPr>
            <a:spLocks noGrp="1" noChangeArrowheads="1"/>
          </p:cNvSpPr>
          <p:nvPr>
            <p:ph type="title"/>
          </p:nvPr>
        </p:nvSpPr>
        <p:spPr bwMode="auto">
          <a:xfrm>
            <a:off x="914400" y="277813"/>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8"/>
          <p:cNvSpPr>
            <a:spLocks noGrp="1" noChangeArrowheads="1"/>
          </p:cNvSpPr>
          <p:nvPr>
            <p:ph type="body" idx="1"/>
          </p:nvPr>
        </p:nvSpPr>
        <p:spPr bwMode="auto">
          <a:xfrm>
            <a:off x="914400" y="1600200"/>
            <a:ext cx="77724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273"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latin typeface="+mn-lt"/>
              </a:defRPr>
            </a:lvl1pPr>
          </a:lstStyle>
          <a:p>
            <a:pPr>
              <a:defRPr/>
            </a:pPr>
            <a:endParaRPr lang="th-TH"/>
          </a:p>
        </p:txBody>
      </p:sp>
      <p:sp>
        <p:nvSpPr>
          <p:cNvPr id="11274"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atin typeface="+mn-lt"/>
              </a:defRPr>
            </a:lvl1pPr>
          </a:lstStyle>
          <a:p>
            <a:pPr>
              <a:defRPr/>
            </a:pPr>
            <a:endParaRPr lang="th-TH"/>
          </a:p>
        </p:txBody>
      </p:sp>
      <p:sp>
        <p:nvSpPr>
          <p:cNvPr id="11275"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latin typeface="+mn-lt"/>
              </a:defRPr>
            </a:lvl1pPr>
          </a:lstStyle>
          <a:p>
            <a:pPr>
              <a:defRPr/>
            </a:pPr>
            <a:fld id="{46577EE3-CBC8-4AC9-A7D8-13F725C6420E}" type="slidenum">
              <a:rPr lang="en-US"/>
              <a:pPr>
                <a:defRPr/>
              </a:pPr>
              <a:t>‹#›</a:t>
            </a:fld>
            <a:endParaRPr lang="th-TH"/>
          </a:p>
        </p:txBody>
      </p:sp>
      <p:sp>
        <p:nvSpPr>
          <p:cNvPr id="11276"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696"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cs typeface="Angsana New" pitchFamily="18" charset="-34"/>
        </a:defRPr>
      </a:lvl2pPr>
      <a:lvl3pPr algn="l" rtl="0" eaLnBrk="0" fontAlgn="base" hangingPunct="0">
        <a:spcBef>
          <a:spcPct val="0"/>
        </a:spcBef>
        <a:spcAft>
          <a:spcPct val="0"/>
        </a:spcAft>
        <a:defRPr sz="4200">
          <a:solidFill>
            <a:schemeClr val="tx2"/>
          </a:solidFill>
          <a:latin typeface="Times New Roman" pitchFamily="18" charset="0"/>
          <a:cs typeface="Angsana New" pitchFamily="18" charset="-34"/>
        </a:defRPr>
      </a:lvl3pPr>
      <a:lvl4pPr algn="l" rtl="0" eaLnBrk="0" fontAlgn="base" hangingPunct="0">
        <a:spcBef>
          <a:spcPct val="0"/>
        </a:spcBef>
        <a:spcAft>
          <a:spcPct val="0"/>
        </a:spcAft>
        <a:defRPr sz="4200">
          <a:solidFill>
            <a:schemeClr val="tx2"/>
          </a:solidFill>
          <a:latin typeface="Times New Roman" pitchFamily="18" charset="0"/>
          <a:cs typeface="Angsana New" pitchFamily="18" charset="-34"/>
        </a:defRPr>
      </a:lvl4pPr>
      <a:lvl5pPr algn="l" rtl="0" eaLnBrk="0" fontAlgn="base" hangingPunct="0">
        <a:spcBef>
          <a:spcPct val="0"/>
        </a:spcBef>
        <a:spcAft>
          <a:spcPct val="0"/>
        </a:spcAft>
        <a:defRPr sz="4200">
          <a:solidFill>
            <a:schemeClr val="tx2"/>
          </a:solidFill>
          <a:latin typeface="Times New Roman" pitchFamily="18" charset="0"/>
          <a:cs typeface="Angsana New" pitchFamily="18" charset="-34"/>
        </a:defRPr>
      </a:lvl5pPr>
      <a:lvl6pPr marL="457200" algn="l" rtl="0" fontAlgn="base">
        <a:spcBef>
          <a:spcPct val="0"/>
        </a:spcBef>
        <a:spcAft>
          <a:spcPct val="0"/>
        </a:spcAft>
        <a:defRPr sz="4200">
          <a:solidFill>
            <a:schemeClr val="tx2"/>
          </a:solidFill>
          <a:latin typeface="Times New Roman" pitchFamily="18" charset="0"/>
          <a:cs typeface="Angsana New" pitchFamily="18" charset="-34"/>
        </a:defRPr>
      </a:lvl6pPr>
      <a:lvl7pPr marL="914400" algn="l" rtl="0" fontAlgn="base">
        <a:spcBef>
          <a:spcPct val="0"/>
        </a:spcBef>
        <a:spcAft>
          <a:spcPct val="0"/>
        </a:spcAft>
        <a:defRPr sz="4200">
          <a:solidFill>
            <a:schemeClr val="tx2"/>
          </a:solidFill>
          <a:latin typeface="Times New Roman" pitchFamily="18" charset="0"/>
          <a:cs typeface="Angsana New" pitchFamily="18" charset="-34"/>
        </a:defRPr>
      </a:lvl7pPr>
      <a:lvl8pPr marL="1371600" algn="l" rtl="0" fontAlgn="base">
        <a:spcBef>
          <a:spcPct val="0"/>
        </a:spcBef>
        <a:spcAft>
          <a:spcPct val="0"/>
        </a:spcAft>
        <a:defRPr sz="4200">
          <a:solidFill>
            <a:schemeClr val="tx2"/>
          </a:solidFill>
          <a:latin typeface="Times New Roman" pitchFamily="18" charset="0"/>
          <a:cs typeface="Angsana New" pitchFamily="18" charset="-34"/>
        </a:defRPr>
      </a:lvl8pPr>
      <a:lvl9pPr marL="1828800" algn="l" rtl="0" fontAlgn="base">
        <a:spcBef>
          <a:spcPct val="0"/>
        </a:spcBef>
        <a:spcAft>
          <a:spcPct val="0"/>
        </a:spcAft>
        <a:defRPr sz="4200">
          <a:solidFill>
            <a:schemeClr val="tx2"/>
          </a:solidFill>
          <a:latin typeface="Times New Roman" pitchFamily="18" charset="0"/>
          <a:cs typeface="Angsana New" pitchFamily="18" charset="-34"/>
        </a:defRPr>
      </a:lvl9pPr>
    </p:titleStyle>
    <p:body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n"/>
        <a:defRPr sz="26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81000" y="533400"/>
            <a:ext cx="7772400" cy="1627188"/>
          </a:xfrm>
        </p:spPr>
        <p:txBody>
          <a:bodyPr/>
          <a:lstStyle/>
          <a:p>
            <a:pPr eaLnBrk="1" hangingPunct="1"/>
            <a:r>
              <a:rPr lang="en-US" sz="5400" b="1" i="1" dirty="0" smtClean="0">
                <a:latin typeface="Calibri" pitchFamily="34" charset="0"/>
                <a:cs typeface="Calibri" pitchFamily="34" charset="0"/>
              </a:rPr>
              <a:t>Wrongful Act or</a:t>
            </a:r>
            <a:br>
              <a:rPr lang="en-US" sz="5400" b="1" i="1" dirty="0" smtClean="0">
                <a:latin typeface="Calibri" pitchFamily="34" charset="0"/>
                <a:cs typeface="Calibri" pitchFamily="34" charset="0"/>
              </a:rPr>
            </a:br>
            <a:r>
              <a:rPr lang="en-US" sz="5400" b="1" i="1" dirty="0" smtClean="0">
                <a:latin typeface="Calibri" pitchFamily="34" charset="0"/>
                <a:cs typeface="Calibri" pitchFamily="34" charset="0"/>
              </a:rPr>
              <a:t>Tort</a:t>
            </a:r>
            <a:r>
              <a:rPr lang="en-US" sz="5400" b="1" dirty="0" smtClean="0">
                <a:latin typeface="Calibri" pitchFamily="34" charset="0"/>
                <a:cs typeface="Calibri" pitchFamily="34" charset="0"/>
              </a:rPr>
              <a:t>:</a:t>
            </a:r>
            <a:r>
              <a:rPr lang="en-US" sz="5400" b="1" i="1" dirty="0" smtClean="0">
                <a:latin typeface="Calibri" pitchFamily="34" charset="0"/>
                <a:cs typeface="Calibri" pitchFamily="34" charset="0"/>
              </a:rPr>
              <a:t/>
            </a:r>
            <a:br>
              <a:rPr lang="en-US" sz="5400" b="1" i="1" dirty="0" smtClean="0">
                <a:latin typeface="Calibri" pitchFamily="34" charset="0"/>
                <a:cs typeface="Calibri" pitchFamily="34" charset="0"/>
              </a:rPr>
            </a:br>
            <a:r>
              <a:rPr lang="en-US" sz="5400" b="1" dirty="0" smtClean="0">
                <a:latin typeface="Calibri" pitchFamily="34" charset="0"/>
                <a:cs typeface="Calibri" pitchFamily="34" charset="0"/>
              </a:rPr>
              <a:t>Civil Wrong</a:t>
            </a:r>
          </a:p>
        </p:txBody>
      </p:sp>
      <p:sp>
        <p:nvSpPr>
          <p:cNvPr id="5123" name="Rectangle 3"/>
          <p:cNvSpPr>
            <a:spLocks noGrp="1" noChangeArrowheads="1"/>
          </p:cNvSpPr>
          <p:nvPr>
            <p:ph type="subTitle" idx="1"/>
          </p:nvPr>
        </p:nvSpPr>
        <p:spPr>
          <a:xfrm>
            <a:off x="304800" y="3810000"/>
            <a:ext cx="8839200" cy="2743200"/>
          </a:xfrm>
        </p:spPr>
        <p:txBody>
          <a:bodyPr/>
          <a:lstStyle/>
          <a:p>
            <a:pPr algn="l" eaLnBrk="1" hangingPunct="1">
              <a:lnSpc>
                <a:spcPct val="90000"/>
              </a:lnSpc>
              <a:buFontTx/>
              <a:buChar char="•"/>
            </a:pPr>
            <a:r>
              <a:rPr lang="en-GB" dirty="0" smtClean="0">
                <a:latin typeface="Calibri" pitchFamily="34" charset="0"/>
                <a:cs typeface="Calibri" pitchFamily="34" charset="0"/>
              </a:rPr>
              <a:t>Differences between tort and contract</a:t>
            </a:r>
            <a:endParaRPr lang="en-US" dirty="0" smtClean="0">
              <a:latin typeface="Calibri" pitchFamily="34" charset="0"/>
              <a:cs typeface="Calibri" pitchFamily="34" charset="0"/>
            </a:endParaRPr>
          </a:p>
          <a:p>
            <a:pPr algn="l" eaLnBrk="1" hangingPunct="1">
              <a:lnSpc>
                <a:spcPct val="90000"/>
              </a:lnSpc>
              <a:buFontTx/>
              <a:buChar char="•"/>
            </a:pPr>
            <a:r>
              <a:rPr lang="en-GB" dirty="0" smtClean="0">
                <a:latin typeface="Calibri" pitchFamily="34" charset="0"/>
                <a:cs typeface="Calibri" pitchFamily="34" charset="0"/>
              </a:rPr>
              <a:t>Tort and its components</a:t>
            </a:r>
            <a:endParaRPr lang="en-US" dirty="0" smtClean="0">
              <a:latin typeface="Calibri" pitchFamily="34" charset="0"/>
              <a:cs typeface="Calibri" pitchFamily="34" charset="0"/>
            </a:endParaRPr>
          </a:p>
          <a:p>
            <a:pPr algn="l" eaLnBrk="1" hangingPunct="1">
              <a:lnSpc>
                <a:spcPct val="90000"/>
              </a:lnSpc>
              <a:buFontTx/>
              <a:buChar char="•"/>
            </a:pPr>
            <a:r>
              <a:rPr lang="en-GB" dirty="0" smtClean="0">
                <a:latin typeface="Calibri" pitchFamily="34" charset="0"/>
                <a:cs typeface="Calibri" pitchFamily="34" charset="0"/>
              </a:rPr>
              <a:t>Role of tort law in economics</a:t>
            </a:r>
            <a:endParaRPr lang="en-US" dirty="0" smtClean="0">
              <a:latin typeface="Calibri" pitchFamily="34" charset="0"/>
              <a:cs typeface="Calibri" pitchFamily="34" charset="0"/>
            </a:endParaRPr>
          </a:p>
          <a:p>
            <a:pPr algn="l" eaLnBrk="1" hangingPunct="1">
              <a:lnSpc>
                <a:spcPct val="90000"/>
              </a:lnSpc>
              <a:buFontTx/>
              <a:buChar char="•"/>
            </a:pPr>
            <a:r>
              <a:rPr lang="en-GB" dirty="0" smtClean="0">
                <a:latin typeface="Calibri" pitchFamily="34" charset="0"/>
                <a:cs typeface="Calibri" pitchFamily="34" charset="0"/>
              </a:rPr>
              <a:t>Tort liability, Liability Rules, and effects on efficiency</a:t>
            </a:r>
            <a:endParaRPr lang="en-US" dirty="0" smtClean="0">
              <a:latin typeface="Calibri" pitchFamily="34" charset="0"/>
              <a:cs typeface="Calibri" pitchFamily="34" charset="0"/>
            </a:endParaRPr>
          </a:p>
          <a:p>
            <a:pPr algn="l" eaLnBrk="1" hangingPunct="1">
              <a:lnSpc>
                <a:spcPct val="90000"/>
              </a:lnSpc>
              <a:buFontTx/>
              <a:buChar char="•"/>
            </a:pPr>
            <a:r>
              <a:rPr lang="en-GB" dirty="0" smtClean="0">
                <a:latin typeface="Calibri" pitchFamily="34" charset="0"/>
                <a:cs typeface="Calibri" pitchFamily="34" charset="0"/>
              </a:rPr>
              <a:t>Tort compensation</a:t>
            </a:r>
            <a:endParaRPr lang="en-US"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sz="3600" b="1" dirty="0" smtClean="0">
                <a:latin typeface="Calibri" pitchFamily="34" charset="0"/>
                <a:cs typeface="Calibri" pitchFamily="34" charset="0"/>
              </a:rPr>
              <a:t>Differences between Tort and Contract</a:t>
            </a:r>
            <a:endParaRPr lang="en-US" sz="3600" b="1" dirty="0" smtClean="0">
              <a:latin typeface="Calibri" pitchFamily="34" charset="0"/>
              <a:cs typeface="Calibri" pitchFamily="34" charset="0"/>
            </a:endParaRPr>
          </a:p>
        </p:txBody>
      </p:sp>
      <p:sp>
        <p:nvSpPr>
          <p:cNvPr id="6147" name="Rectangle 3"/>
          <p:cNvSpPr>
            <a:spLocks noGrp="1" noChangeArrowheads="1"/>
          </p:cNvSpPr>
          <p:nvPr>
            <p:ph type="body" idx="1"/>
          </p:nvPr>
        </p:nvSpPr>
        <p:spPr>
          <a:xfrm>
            <a:off x="609600" y="1600200"/>
            <a:ext cx="8534400" cy="5029200"/>
          </a:xfrm>
        </p:spPr>
        <p:txBody>
          <a:bodyPr/>
          <a:lstStyle/>
          <a:p>
            <a:pPr eaLnBrk="1" hangingPunct="1">
              <a:lnSpc>
                <a:spcPct val="90000"/>
              </a:lnSpc>
            </a:pPr>
            <a:r>
              <a:rPr lang="en-GB" sz="3200" dirty="0" smtClean="0">
                <a:latin typeface="Calibri" pitchFamily="34" charset="0"/>
                <a:cs typeface="Calibri" pitchFamily="34" charset="0"/>
              </a:rPr>
              <a:t>Obvious example of tort: </a:t>
            </a:r>
            <a:r>
              <a:rPr lang="en-GB" sz="3200" i="1" dirty="0" smtClean="0">
                <a:latin typeface="Calibri" pitchFamily="34" charset="0"/>
                <a:cs typeface="Calibri" pitchFamily="34" charset="0"/>
              </a:rPr>
              <a:t>accident</a:t>
            </a:r>
            <a:endParaRPr lang="en-US" sz="3200" i="1" dirty="0" smtClean="0">
              <a:latin typeface="Calibri" pitchFamily="34" charset="0"/>
              <a:cs typeface="Calibri" pitchFamily="34" charset="0"/>
            </a:endParaRPr>
          </a:p>
          <a:p>
            <a:pPr eaLnBrk="1" hangingPunct="1">
              <a:lnSpc>
                <a:spcPct val="90000"/>
              </a:lnSpc>
            </a:pPr>
            <a:r>
              <a:rPr lang="en-US" sz="3200" dirty="0" smtClean="0">
                <a:latin typeface="Calibri" pitchFamily="34" charset="0"/>
                <a:cs typeface="Calibri" pitchFamily="34" charset="0"/>
              </a:rPr>
              <a:t>Contract is formed by juristic act</a:t>
            </a:r>
          </a:p>
          <a:p>
            <a:pPr lvl="1" eaLnBrk="1" hangingPunct="1">
              <a:lnSpc>
                <a:spcPct val="90000"/>
              </a:lnSpc>
            </a:pPr>
            <a:r>
              <a:rPr lang="en-US" sz="2800" b="1" i="1" dirty="0" smtClean="0">
                <a:latin typeface="Calibri" pitchFamily="34" charset="0"/>
                <a:cs typeface="Calibri" pitchFamily="34" charset="0"/>
              </a:rPr>
              <a:t>Voluntary</a:t>
            </a:r>
            <a:r>
              <a:rPr lang="en-US" sz="2800" dirty="0" smtClean="0">
                <a:latin typeface="Calibri" pitchFamily="34" charset="0"/>
                <a:cs typeface="Calibri" pitchFamily="34" charset="0"/>
              </a:rPr>
              <a:t> basis to be legally bound </a:t>
            </a:r>
          </a:p>
          <a:p>
            <a:pPr eaLnBrk="1" hangingPunct="1">
              <a:lnSpc>
                <a:spcPct val="90000"/>
              </a:lnSpc>
            </a:pPr>
            <a:r>
              <a:rPr lang="en-US" sz="3200" dirty="0" smtClean="0">
                <a:latin typeface="Calibri" pitchFamily="34" charset="0"/>
                <a:cs typeface="Calibri" pitchFamily="34" charset="0"/>
              </a:rPr>
              <a:t>Tort is formed by juristic cause</a:t>
            </a:r>
          </a:p>
          <a:p>
            <a:pPr lvl="1" eaLnBrk="1" hangingPunct="1">
              <a:lnSpc>
                <a:spcPct val="90000"/>
              </a:lnSpc>
            </a:pPr>
            <a:r>
              <a:rPr lang="en-US" sz="2800" b="1" i="1" dirty="0" smtClean="0">
                <a:latin typeface="Calibri" pitchFamily="34" charset="0"/>
                <a:cs typeface="Calibri" pitchFamily="34" charset="0"/>
              </a:rPr>
              <a:t>Involuntary</a:t>
            </a:r>
            <a:r>
              <a:rPr lang="en-US" sz="2800" dirty="0" smtClean="0">
                <a:latin typeface="Calibri" pitchFamily="34" charset="0"/>
                <a:cs typeface="Calibri" pitchFamily="34" charset="0"/>
              </a:rPr>
              <a:t> basis but legally </a:t>
            </a:r>
            <a:r>
              <a:rPr lang="en-US" sz="2800" dirty="0" err="1" smtClean="0">
                <a:latin typeface="Calibri" pitchFamily="34" charset="0"/>
                <a:cs typeface="Calibri" pitchFamily="34" charset="0"/>
              </a:rPr>
              <a:t>recognised</a:t>
            </a:r>
            <a:r>
              <a:rPr lang="en-US" sz="2800" dirty="0" smtClean="0">
                <a:latin typeface="Calibri" pitchFamily="34" charset="0"/>
                <a:cs typeface="Calibri" pitchFamily="34" charset="0"/>
              </a:rPr>
              <a:t> </a:t>
            </a:r>
          </a:p>
          <a:p>
            <a:pPr eaLnBrk="1" hangingPunct="1">
              <a:lnSpc>
                <a:spcPct val="90000"/>
              </a:lnSpc>
            </a:pPr>
            <a:r>
              <a:rPr lang="en-US" sz="3200" dirty="0" smtClean="0">
                <a:latin typeface="Calibri" pitchFamily="34" charset="0"/>
                <a:cs typeface="Calibri" pitchFamily="34" charset="0"/>
              </a:rPr>
              <a:t>Both create </a:t>
            </a:r>
            <a:r>
              <a:rPr lang="en-US" sz="3200" b="1" dirty="0" smtClean="0">
                <a:latin typeface="Calibri" pitchFamily="34" charset="0"/>
                <a:cs typeface="Calibri" pitchFamily="34" charset="0"/>
              </a:rPr>
              <a:t>obligation</a:t>
            </a:r>
          </a:p>
          <a:p>
            <a:pPr lvl="1" eaLnBrk="1" hangingPunct="1">
              <a:lnSpc>
                <a:spcPct val="90000"/>
              </a:lnSpc>
            </a:pPr>
            <a:r>
              <a:rPr lang="en-GB" sz="2800" i="1" dirty="0" smtClean="0">
                <a:latin typeface="Calibri" pitchFamily="34" charset="0"/>
                <a:cs typeface="Calibri" pitchFamily="34" charset="0"/>
              </a:rPr>
              <a:t>Performance of obligation is required</a:t>
            </a:r>
            <a:endParaRPr lang="en-US" sz="2800" i="1" dirty="0" smtClean="0">
              <a:latin typeface="Calibri" pitchFamily="34" charset="0"/>
              <a:cs typeface="Calibri" pitchFamily="34" charset="0"/>
            </a:endParaRPr>
          </a:p>
          <a:p>
            <a:pPr lvl="2" eaLnBrk="1" hangingPunct="1">
              <a:lnSpc>
                <a:spcPct val="90000"/>
              </a:lnSpc>
            </a:pPr>
            <a:r>
              <a:rPr lang="en-US" sz="2400" dirty="0" smtClean="0">
                <a:latin typeface="Calibri" pitchFamily="34" charset="0"/>
                <a:cs typeface="Calibri" pitchFamily="34" charset="0"/>
              </a:rPr>
              <a:t>Contract:</a:t>
            </a:r>
          </a:p>
          <a:p>
            <a:pPr lvl="3" eaLnBrk="1" hangingPunct="1">
              <a:lnSpc>
                <a:spcPct val="90000"/>
              </a:lnSpc>
            </a:pPr>
            <a:r>
              <a:rPr lang="en-US" sz="2400" dirty="0" smtClean="0">
                <a:latin typeface="Calibri" pitchFamily="34" charset="0"/>
                <a:cs typeface="Calibri" pitchFamily="34" charset="0"/>
              </a:rPr>
              <a:t>Performance of contract is fulfillment of obligation</a:t>
            </a:r>
          </a:p>
          <a:p>
            <a:pPr lvl="2" eaLnBrk="1" hangingPunct="1">
              <a:lnSpc>
                <a:spcPct val="90000"/>
              </a:lnSpc>
            </a:pPr>
            <a:r>
              <a:rPr lang="en-GB" sz="2400" dirty="0" smtClean="0">
                <a:latin typeface="Calibri" pitchFamily="34" charset="0"/>
                <a:cs typeface="Calibri" pitchFamily="34" charset="0"/>
              </a:rPr>
              <a:t>Tort:</a:t>
            </a:r>
          </a:p>
          <a:p>
            <a:pPr lvl="3" eaLnBrk="1" hangingPunct="1">
              <a:lnSpc>
                <a:spcPct val="90000"/>
              </a:lnSpc>
            </a:pPr>
            <a:r>
              <a:rPr lang="en-GB" sz="2400" dirty="0" err="1" smtClean="0">
                <a:latin typeface="Calibri" pitchFamily="34" charset="0"/>
                <a:cs typeface="Calibri" pitchFamily="34" charset="0"/>
              </a:rPr>
              <a:t>Fulfillment</a:t>
            </a:r>
            <a:r>
              <a:rPr lang="en-GB" sz="2400" dirty="0" smtClean="0">
                <a:latin typeface="Calibri" pitchFamily="34" charset="0"/>
                <a:cs typeface="Calibri" pitchFamily="34" charset="0"/>
              </a:rPr>
              <a:t> of obligation predetermined by law</a:t>
            </a:r>
            <a:endParaRPr lang="en-US" sz="2800"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b="1" dirty="0" smtClean="0">
                <a:latin typeface="Calibri" pitchFamily="34" charset="0"/>
                <a:cs typeface="Calibri" pitchFamily="34" charset="0"/>
              </a:rPr>
              <a:t>Roles of Tort Law in Economics</a:t>
            </a:r>
          </a:p>
        </p:txBody>
      </p:sp>
      <p:sp>
        <p:nvSpPr>
          <p:cNvPr id="11267" name="Rectangle 3"/>
          <p:cNvSpPr>
            <a:spLocks noGrp="1" noChangeArrowheads="1"/>
          </p:cNvSpPr>
          <p:nvPr>
            <p:ph type="body" idx="1"/>
          </p:nvPr>
        </p:nvSpPr>
        <p:spPr>
          <a:xfrm>
            <a:off x="533400" y="1600200"/>
            <a:ext cx="8458200" cy="5029200"/>
          </a:xfrm>
        </p:spPr>
        <p:txBody>
          <a:bodyPr/>
          <a:lstStyle/>
          <a:p>
            <a:pPr eaLnBrk="1" hangingPunct="1">
              <a:lnSpc>
                <a:spcPct val="80000"/>
              </a:lnSpc>
              <a:spcAft>
                <a:spcPts val="600"/>
              </a:spcAft>
            </a:pPr>
            <a:r>
              <a:rPr lang="en-GB" dirty="0" smtClean="0">
                <a:latin typeface="Calibri" pitchFamily="34" charset="0"/>
                <a:cs typeface="Calibri" pitchFamily="34" charset="0"/>
              </a:rPr>
              <a:t>Wrongdoing is unilateral, but involuntary, act causes the legal binding between victim and wrongdoer.</a:t>
            </a:r>
          </a:p>
          <a:p>
            <a:pPr eaLnBrk="1" hangingPunct="1">
              <a:lnSpc>
                <a:spcPct val="80000"/>
              </a:lnSpc>
              <a:spcAft>
                <a:spcPts val="600"/>
              </a:spcAft>
            </a:pPr>
            <a:r>
              <a:rPr lang="en-GB" dirty="0" smtClean="0">
                <a:latin typeface="Calibri" pitchFamily="34" charset="0"/>
                <a:cs typeface="Calibri" pitchFamily="34" charset="0"/>
              </a:rPr>
              <a:t>Transaction cost is hence high</a:t>
            </a:r>
          </a:p>
          <a:p>
            <a:pPr eaLnBrk="1" hangingPunct="1">
              <a:lnSpc>
                <a:spcPct val="80000"/>
              </a:lnSpc>
              <a:spcAft>
                <a:spcPts val="600"/>
              </a:spcAft>
            </a:pPr>
            <a:r>
              <a:rPr lang="en-GB" dirty="0" smtClean="0">
                <a:latin typeface="Calibri" pitchFamily="34" charset="0"/>
                <a:cs typeface="Calibri" pitchFamily="34" charset="0"/>
              </a:rPr>
              <a:t>Injury imposed on another is the cost that the victim has to bear and this would influence the behaviour of the victim</a:t>
            </a:r>
          </a:p>
          <a:p>
            <a:pPr eaLnBrk="1" hangingPunct="1">
              <a:lnSpc>
                <a:spcPct val="80000"/>
              </a:lnSpc>
              <a:spcAft>
                <a:spcPts val="600"/>
              </a:spcAft>
            </a:pPr>
            <a:r>
              <a:rPr lang="en-GB" dirty="0" smtClean="0">
                <a:latin typeface="Calibri" pitchFamily="34" charset="0"/>
                <a:cs typeface="Calibri" pitchFamily="34" charset="0"/>
              </a:rPr>
              <a:t>Tort law tries to internalise such cost (borne by the victim) to the wrongdoer in order to encourage the adjustment of wrongdoer’s behaviour.</a:t>
            </a:r>
          </a:p>
          <a:p>
            <a:pPr eaLnBrk="1" hangingPunct="1">
              <a:lnSpc>
                <a:spcPct val="80000"/>
              </a:lnSpc>
              <a:spcAft>
                <a:spcPts val="600"/>
              </a:spcAft>
            </a:pPr>
            <a:r>
              <a:rPr lang="en-GB" dirty="0" smtClean="0">
                <a:latin typeface="Calibri" pitchFamily="34" charset="0"/>
                <a:cs typeface="Calibri" pitchFamily="34" charset="0"/>
              </a:rPr>
              <a:t>Tort law determines tort liability to the wrongdoer to compensate the ‘worse-off’ of the victim</a:t>
            </a:r>
          </a:p>
          <a:p>
            <a:pPr eaLnBrk="1" hangingPunct="1">
              <a:lnSpc>
                <a:spcPct val="80000"/>
              </a:lnSpc>
            </a:pPr>
            <a:endParaRPr lang="en-US"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defRPr/>
            </a:pPr>
            <a:r>
              <a:rPr lang="en-GB" sz="4400" b="1" smtClean="0">
                <a:effectLst>
                  <a:outerShdw blurRad="38100" dist="38100" dir="2700000" algn="tl">
                    <a:srgbClr val="000000"/>
                  </a:outerShdw>
                </a:effectLst>
                <a:latin typeface="Calibri" pitchFamily="34" charset="0"/>
                <a:cs typeface="Calibri" pitchFamily="34" charset="0"/>
              </a:rPr>
              <a:t>Section 420 – Wrongful Act</a:t>
            </a:r>
            <a:endParaRPr lang="en-US" sz="4400" b="1" smtClean="0">
              <a:effectLst>
                <a:outerShdw blurRad="38100" dist="38100" dir="2700000" algn="tl">
                  <a:srgbClr val="000000"/>
                </a:outerShdw>
              </a:effectLst>
              <a:latin typeface="Calibri" pitchFamily="34" charset="0"/>
              <a:cs typeface="Calibri" pitchFamily="34" charset="0"/>
            </a:endParaRPr>
          </a:p>
        </p:txBody>
      </p:sp>
      <p:sp>
        <p:nvSpPr>
          <p:cNvPr id="7171" name="Rectangle 3"/>
          <p:cNvSpPr>
            <a:spLocks noGrp="1" noChangeArrowheads="1"/>
          </p:cNvSpPr>
          <p:nvPr>
            <p:ph type="body" idx="1"/>
          </p:nvPr>
        </p:nvSpPr>
        <p:spPr/>
        <p:txBody>
          <a:bodyPr/>
          <a:lstStyle/>
          <a:p>
            <a:pPr eaLnBrk="1" hangingPunct="1"/>
            <a:r>
              <a:rPr lang="en-US" sz="3200" dirty="0" smtClean="0">
                <a:latin typeface="Calibri" pitchFamily="34" charset="0"/>
                <a:cs typeface="Calibri" pitchFamily="34" charset="0"/>
              </a:rPr>
              <a:t>“A person who, </a:t>
            </a:r>
          </a:p>
          <a:p>
            <a:pPr lvl="1" eaLnBrk="1" hangingPunct="1"/>
            <a:r>
              <a:rPr lang="en-US" sz="3200" dirty="0" smtClean="0">
                <a:latin typeface="Calibri" pitchFamily="34" charset="0"/>
                <a:cs typeface="Calibri" pitchFamily="34" charset="0"/>
              </a:rPr>
              <a:t>willfully or negligently, </a:t>
            </a:r>
          </a:p>
          <a:p>
            <a:pPr lvl="1" eaLnBrk="1" hangingPunct="1"/>
            <a:r>
              <a:rPr lang="en-US" sz="3200" dirty="0" smtClean="0">
                <a:latin typeface="Calibri" pitchFamily="34" charset="0"/>
                <a:cs typeface="Calibri" pitchFamily="34" charset="0"/>
              </a:rPr>
              <a:t>unlawfully </a:t>
            </a:r>
          </a:p>
          <a:p>
            <a:pPr lvl="1" eaLnBrk="1" hangingPunct="1"/>
            <a:r>
              <a:rPr lang="en-US" sz="3200" dirty="0" smtClean="0">
                <a:latin typeface="Calibri" pitchFamily="34" charset="0"/>
                <a:cs typeface="Calibri" pitchFamily="34" charset="0"/>
              </a:rPr>
              <a:t>injures the life, body, health, liberty, property or any right, </a:t>
            </a:r>
          </a:p>
          <a:p>
            <a:pPr eaLnBrk="1" hangingPunct="1"/>
            <a:r>
              <a:rPr lang="en-US" sz="3200" dirty="0" smtClean="0">
                <a:latin typeface="Calibri" pitchFamily="34" charset="0"/>
                <a:cs typeface="Calibri" pitchFamily="34" charset="0"/>
              </a:rPr>
              <a:t>is said to commit a wrongful act and</a:t>
            </a:r>
          </a:p>
          <a:p>
            <a:pPr eaLnBrk="1" hangingPunct="1"/>
            <a:r>
              <a:rPr lang="en-US" sz="3200" dirty="0" smtClean="0">
                <a:latin typeface="Calibri" pitchFamily="34" charset="0"/>
                <a:cs typeface="Calibri" pitchFamily="34" charset="0"/>
              </a:rPr>
              <a:t>is bound to make compensation </a:t>
            </a:r>
            <a:r>
              <a:rPr lang="en-US" sz="3200" dirty="0" err="1" smtClean="0">
                <a:latin typeface="Calibri" pitchFamily="34" charset="0"/>
                <a:cs typeface="Calibri" pitchFamily="34" charset="0"/>
              </a:rPr>
              <a:t>therefor</a:t>
            </a:r>
            <a:r>
              <a:rPr lang="en-US" sz="3200" dirty="0" smtClean="0">
                <a:latin typeface="Calibri" pitchFamily="34" charset="0"/>
                <a:cs typeface="Calibri" pitchFamily="34" charset="0"/>
              </a:rPr>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sz="4800" b="1" dirty="0" smtClean="0">
                <a:latin typeface="Calibri" pitchFamily="34" charset="0"/>
                <a:cs typeface="Calibri" pitchFamily="34" charset="0"/>
              </a:rPr>
              <a:t>Components of Tort (</a:t>
            </a:r>
            <a:r>
              <a:rPr lang="en-GB" sz="4800" b="1" dirty="0" err="1" smtClean="0">
                <a:latin typeface="Calibri" pitchFamily="34" charset="0"/>
                <a:cs typeface="Calibri" pitchFamily="34" charset="0"/>
              </a:rPr>
              <a:t>i</a:t>
            </a:r>
            <a:r>
              <a:rPr lang="en-GB" sz="4800" b="1" dirty="0" smtClean="0">
                <a:latin typeface="Calibri" pitchFamily="34" charset="0"/>
                <a:cs typeface="Calibri" pitchFamily="34" charset="0"/>
              </a:rPr>
              <a:t>)</a:t>
            </a:r>
            <a:endParaRPr lang="en-US" sz="4800" b="1" dirty="0" smtClean="0">
              <a:latin typeface="Calibri" pitchFamily="34" charset="0"/>
              <a:cs typeface="Calibri" pitchFamily="34" charset="0"/>
            </a:endParaRPr>
          </a:p>
        </p:txBody>
      </p:sp>
      <p:sp>
        <p:nvSpPr>
          <p:cNvPr id="8195" name="Rectangle 3"/>
          <p:cNvSpPr>
            <a:spLocks noGrp="1" noChangeArrowheads="1"/>
          </p:cNvSpPr>
          <p:nvPr>
            <p:ph type="body" idx="1"/>
          </p:nvPr>
        </p:nvSpPr>
        <p:spPr/>
        <p:txBody>
          <a:bodyPr/>
          <a:lstStyle/>
          <a:p>
            <a:pPr eaLnBrk="1" hangingPunct="1">
              <a:lnSpc>
                <a:spcPct val="90000"/>
              </a:lnSpc>
            </a:pPr>
            <a:r>
              <a:rPr lang="en-US" smtClean="0">
                <a:latin typeface="Calibri" pitchFamily="34" charset="0"/>
                <a:cs typeface="Calibri" pitchFamily="34" charset="0"/>
              </a:rPr>
              <a:t>Action</a:t>
            </a:r>
          </a:p>
          <a:p>
            <a:pPr lvl="1" eaLnBrk="1" hangingPunct="1">
              <a:lnSpc>
                <a:spcPct val="90000"/>
              </a:lnSpc>
            </a:pPr>
            <a:r>
              <a:rPr lang="en-US" sz="2800" smtClean="0">
                <a:latin typeface="Calibri" pitchFamily="34" charset="0"/>
                <a:cs typeface="Calibri" pitchFamily="34" charset="0"/>
              </a:rPr>
              <a:t>Intended action OR</a:t>
            </a:r>
          </a:p>
          <a:p>
            <a:pPr lvl="1" eaLnBrk="1" hangingPunct="1">
              <a:lnSpc>
                <a:spcPct val="90000"/>
              </a:lnSpc>
            </a:pPr>
            <a:r>
              <a:rPr lang="en-US" sz="2800" smtClean="0">
                <a:latin typeface="Calibri" pitchFamily="34" charset="0"/>
                <a:cs typeface="Calibri" pitchFamily="34" charset="0"/>
              </a:rPr>
              <a:t>negligent</a:t>
            </a:r>
          </a:p>
          <a:p>
            <a:pPr eaLnBrk="1" hangingPunct="1">
              <a:lnSpc>
                <a:spcPct val="90000"/>
              </a:lnSpc>
            </a:pPr>
            <a:r>
              <a:rPr lang="en-US" smtClean="0">
                <a:latin typeface="Calibri" pitchFamily="34" charset="0"/>
                <a:cs typeface="Calibri" pitchFamily="34" charset="0"/>
              </a:rPr>
              <a:t>Unlawful</a:t>
            </a:r>
          </a:p>
          <a:p>
            <a:pPr lvl="1" eaLnBrk="1" hangingPunct="1">
              <a:lnSpc>
                <a:spcPct val="90000"/>
              </a:lnSpc>
            </a:pPr>
            <a:r>
              <a:rPr lang="en-US" sz="2800" smtClean="0">
                <a:latin typeface="Calibri" pitchFamily="34" charset="0"/>
                <a:cs typeface="Calibri" pitchFamily="34" charset="0"/>
              </a:rPr>
              <a:t>‘Unlawful’ vs ‘illegal’</a:t>
            </a:r>
          </a:p>
          <a:p>
            <a:pPr eaLnBrk="1" hangingPunct="1">
              <a:lnSpc>
                <a:spcPct val="90000"/>
              </a:lnSpc>
            </a:pPr>
            <a:r>
              <a:rPr lang="en-US" smtClean="0">
                <a:latin typeface="Calibri" pitchFamily="34" charset="0"/>
                <a:cs typeface="Calibri" pitchFamily="34" charset="0"/>
              </a:rPr>
              <a:t>Injury or Damage</a:t>
            </a:r>
          </a:p>
          <a:p>
            <a:pPr lvl="1" eaLnBrk="1" hangingPunct="1">
              <a:lnSpc>
                <a:spcPct val="90000"/>
              </a:lnSpc>
            </a:pPr>
            <a:r>
              <a:rPr lang="en-US" sz="2800" smtClean="0">
                <a:latin typeface="Calibri" pitchFamily="34" charset="0"/>
                <a:cs typeface="Calibri" pitchFamily="34" charset="0"/>
              </a:rPr>
              <a:t>Definition of injury (compare with ‘contract’)</a:t>
            </a:r>
          </a:p>
          <a:p>
            <a:pPr lvl="2" eaLnBrk="1" hangingPunct="1">
              <a:lnSpc>
                <a:spcPct val="90000"/>
              </a:lnSpc>
            </a:pPr>
            <a:r>
              <a:rPr lang="en-GB" sz="2400" smtClean="0">
                <a:latin typeface="Calibri" pitchFamily="34" charset="0"/>
                <a:cs typeface="Calibri" pitchFamily="34" charset="0"/>
              </a:rPr>
              <a:t>Pecuniary</a:t>
            </a:r>
          </a:p>
          <a:p>
            <a:pPr lvl="2" eaLnBrk="1" hangingPunct="1">
              <a:lnSpc>
                <a:spcPct val="90000"/>
              </a:lnSpc>
            </a:pPr>
            <a:r>
              <a:rPr lang="en-GB" sz="2400" smtClean="0">
                <a:latin typeface="Calibri" pitchFamily="34" charset="0"/>
                <a:cs typeface="Calibri" pitchFamily="34" charset="0"/>
              </a:rPr>
              <a:t>Non-pecuniary</a:t>
            </a:r>
            <a:endParaRPr lang="en-US" sz="2400" smtClean="0">
              <a:latin typeface="Calibri" pitchFamily="34" charset="0"/>
              <a:cs typeface="Calibri" pitchFamily="34" charset="0"/>
            </a:endParaRPr>
          </a:p>
          <a:p>
            <a:pPr eaLnBrk="1" hangingPunct="1">
              <a:lnSpc>
                <a:spcPct val="90000"/>
              </a:lnSpc>
            </a:pPr>
            <a:r>
              <a:rPr lang="en-US" smtClean="0">
                <a:latin typeface="Calibri" pitchFamily="34" charset="0"/>
                <a:cs typeface="Calibri" pitchFamily="34" charset="0"/>
              </a:rPr>
              <a:t>Causality</a:t>
            </a:r>
          </a:p>
          <a:p>
            <a:pPr lvl="1" eaLnBrk="1" hangingPunct="1">
              <a:lnSpc>
                <a:spcPct val="90000"/>
              </a:lnSpc>
            </a:pPr>
            <a:r>
              <a:rPr lang="en-GB" sz="2800" smtClean="0">
                <a:latin typeface="Calibri" pitchFamily="34" charset="0"/>
                <a:cs typeface="Calibri" pitchFamily="34" charset="0"/>
              </a:rPr>
              <a:t>Injury is resulted from the action</a:t>
            </a:r>
            <a:endParaRPr lang="en-US" sz="28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sz="4400" b="1" smtClean="0">
                <a:latin typeface="Calibri" pitchFamily="34" charset="0"/>
                <a:cs typeface="Calibri" pitchFamily="34" charset="0"/>
              </a:rPr>
              <a:t>Components of Tort (ii)</a:t>
            </a:r>
            <a:endParaRPr lang="en-US" sz="4400" b="1" smtClean="0">
              <a:latin typeface="Calibri" pitchFamily="34" charset="0"/>
              <a:cs typeface="Calibri" pitchFamily="34" charset="0"/>
            </a:endParaRPr>
          </a:p>
        </p:txBody>
      </p:sp>
      <p:sp>
        <p:nvSpPr>
          <p:cNvPr id="9219" name="Rectangle 3"/>
          <p:cNvSpPr>
            <a:spLocks noGrp="1" noChangeArrowheads="1"/>
          </p:cNvSpPr>
          <p:nvPr>
            <p:ph type="body" idx="1"/>
          </p:nvPr>
        </p:nvSpPr>
        <p:spPr/>
        <p:txBody>
          <a:bodyPr/>
          <a:lstStyle/>
          <a:p>
            <a:pPr eaLnBrk="1" hangingPunct="1">
              <a:lnSpc>
                <a:spcPct val="90000"/>
              </a:lnSpc>
            </a:pPr>
            <a:r>
              <a:rPr lang="en-US" sz="3200" dirty="0" smtClean="0">
                <a:latin typeface="Calibri" pitchFamily="34" charset="0"/>
                <a:cs typeface="Calibri" pitchFamily="34" charset="0"/>
              </a:rPr>
              <a:t>Legal consequences</a:t>
            </a:r>
          </a:p>
          <a:p>
            <a:pPr lvl="1" eaLnBrk="1" hangingPunct="1">
              <a:lnSpc>
                <a:spcPct val="90000"/>
              </a:lnSpc>
            </a:pPr>
            <a:r>
              <a:rPr lang="en-GB" sz="3200" dirty="0" smtClean="0">
                <a:latin typeface="Calibri" pitchFamily="34" charset="0"/>
                <a:cs typeface="Calibri" pitchFamily="34" charset="0"/>
              </a:rPr>
              <a:t>1) Tort liability</a:t>
            </a:r>
          </a:p>
          <a:p>
            <a:pPr lvl="2" eaLnBrk="1" hangingPunct="1">
              <a:lnSpc>
                <a:spcPct val="90000"/>
              </a:lnSpc>
            </a:pPr>
            <a:r>
              <a:rPr lang="en-GB" sz="3200" dirty="0" smtClean="0">
                <a:latin typeface="Calibri" pitchFamily="34" charset="0"/>
                <a:cs typeface="Calibri" pitchFamily="34" charset="0"/>
              </a:rPr>
              <a:t>Legal obligation is created (=formation of (involuntary) contract)</a:t>
            </a:r>
          </a:p>
          <a:p>
            <a:pPr lvl="2" eaLnBrk="1" hangingPunct="1">
              <a:lnSpc>
                <a:spcPct val="90000"/>
              </a:lnSpc>
            </a:pPr>
            <a:r>
              <a:rPr lang="en-GB" sz="3200" dirty="0" smtClean="0">
                <a:latin typeface="Calibri" pitchFamily="34" charset="0"/>
                <a:cs typeface="Calibri" pitchFamily="34" charset="0"/>
              </a:rPr>
              <a:t>Two parties</a:t>
            </a:r>
          </a:p>
          <a:p>
            <a:pPr lvl="3" eaLnBrk="1" hangingPunct="1">
              <a:lnSpc>
                <a:spcPct val="90000"/>
              </a:lnSpc>
            </a:pPr>
            <a:r>
              <a:rPr lang="en-GB" sz="2800" dirty="0" smtClean="0">
                <a:latin typeface="Calibri" pitchFamily="34" charset="0"/>
                <a:cs typeface="Calibri" pitchFamily="34" charset="0"/>
              </a:rPr>
              <a:t>Plaintiff (injured=victim=petitioner)</a:t>
            </a:r>
          </a:p>
          <a:p>
            <a:pPr lvl="3" eaLnBrk="1" hangingPunct="1">
              <a:lnSpc>
                <a:spcPct val="90000"/>
              </a:lnSpc>
            </a:pPr>
            <a:r>
              <a:rPr lang="en-GB" sz="2800" dirty="0" smtClean="0">
                <a:latin typeface="Calibri" pitchFamily="34" charset="0"/>
                <a:cs typeface="Calibri" pitchFamily="34" charset="0"/>
              </a:rPr>
              <a:t>Defendant (injurer=</a:t>
            </a:r>
            <a:r>
              <a:rPr lang="en-GB" sz="2800" dirty="0" err="1" smtClean="0">
                <a:latin typeface="Calibri" pitchFamily="34" charset="0"/>
                <a:cs typeface="Calibri" pitchFamily="34" charset="0"/>
              </a:rPr>
              <a:t>tortfeasor</a:t>
            </a:r>
            <a:r>
              <a:rPr lang="en-GB" sz="2800" dirty="0" smtClean="0">
                <a:latin typeface="Calibri" pitchFamily="34" charset="0"/>
                <a:cs typeface="Calibri" pitchFamily="34" charset="0"/>
              </a:rPr>
              <a:t>=wrongdoer)</a:t>
            </a:r>
          </a:p>
          <a:p>
            <a:pPr lvl="1" eaLnBrk="1" hangingPunct="1">
              <a:lnSpc>
                <a:spcPct val="90000"/>
              </a:lnSpc>
            </a:pPr>
            <a:r>
              <a:rPr lang="en-GB" sz="3200" dirty="0" smtClean="0">
                <a:latin typeface="Calibri" pitchFamily="34" charset="0"/>
                <a:cs typeface="Calibri" pitchFamily="34" charset="0"/>
              </a:rPr>
              <a:t>2) Liable for compensation</a:t>
            </a:r>
          </a:p>
          <a:p>
            <a:pPr lvl="1" eaLnBrk="1" hangingPunct="1">
              <a:lnSpc>
                <a:spcPct val="90000"/>
              </a:lnSpc>
            </a:pPr>
            <a:endParaRPr lang="en-US" sz="3200"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sz="4400" b="1" smtClean="0">
                <a:latin typeface="Calibri" pitchFamily="34" charset="0"/>
                <a:cs typeface="Calibri" pitchFamily="34" charset="0"/>
              </a:rPr>
              <a:t>Unlawful</a:t>
            </a:r>
          </a:p>
        </p:txBody>
      </p:sp>
      <p:sp>
        <p:nvSpPr>
          <p:cNvPr id="10243" name="Rectangle 3"/>
          <p:cNvSpPr>
            <a:spLocks noGrp="1" noChangeArrowheads="1"/>
          </p:cNvSpPr>
          <p:nvPr>
            <p:ph type="body" idx="1"/>
          </p:nvPr>
        </p:nvSpPr>
        <p:spPr/>
        <p:txBody>
          <a:bodyPr/>
          <a:lstStyle/>
          <a:p>
            <a:pPr eaLnBrk="1" hangingPunct="1"/>
            <a:r>
              <a:rPr lang="en-GB" sz="4400" smtClean="0">
                <a:latin typeface="Calibri" pitchFamily="34" charset="0"/>
                <a:cs typeface="Calibri" pitchFamily="34" charset="0"/>
              </a:rPr>
              <a:t>Section 421 The exercise of right in which harming others is considered unlawful</a:t>
            </a:r>
          </a:p>
          <a:p>
            <a:pPr eaLnBrk="1" hangingPunct="1"/>
            <a:r>
              <a:rPr lang="en-GB" sz="4400" smtClean="0">
                <a:latin typeface="Calibri" pitchFamily="34" charset="0"/>
                <a:cs typeface="Calibri" pitchFamily="34" charset="0"/>
              </a:rPr>
              <a:t>How about ‘illegal’?</a:t>
            </a:r>
            <a:endParaRPr lang="en-US" sz="44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defRPr/>
            </a:pPr>
            <a:r>
              <a:rPr lang="en-US" sz="3800" b="1" dirty="0" smtClean="0">
                <a:effectLst>
                  <a:outerShdw blurRad="38100" dist="38100" dir="2700000" algn="tl">
                    <a:srgbClr val="000000"/>
                  </a:outerShdw>
                </a:effectLst>
                <a:latin typeface="Calibri" pitchFamily="34" charset="0"/>
                <a:cs typeface="Calibri" pitchFamily="34" charset="0"/>
              </a:rPr>
              <a:t>Causality between </a:t>
            </a:r>
            <a:br>
              <a:rPr lang="en-US" sz="3800" b="1" dirty="0" smtClean="0">
                <a:effectLst>
                  <a:outerShdw blurRad="38100" dist="38100" dir="2700000" algn="tl">
                    <a:srgbClr val="000000"/>
                  </a:outerShdw>
                </a:effectLst>
                <a:latin typeface="Calibri" pitchFamily="34" charset="0"/>
                <a:cs typeface="Calibri" pitchFamily="34" charset="0"/>
              </a:rPr>
            </a:br>
            <a:r>
              <a:rPr lang="en-US" sz="3800" b="1" dirty="0" smtClean="0">
                <a:effectLst>
                  <a:outerShdw blurRad="38100" dist="38100" dir="2700000" algn="tl">
                    <a:srgbClr val="000000"/>
                  </a:outerShdw>
                </a:effectLst>
                <a:latin typeface="Calibri" pitchFamily="34" charset="0"/>
                <a:cs typeface="Calibri" pitchFamily="34" charset="0"/>
              </a:rPr>
              <a:t>Action and Injury</a:t>
            </a:r>
          </a:p>
        </p:txBody>
      </p:sp>
      <p:sp>
        <p:nvSpPr>
          <p:cNvPr id="12291" name="Rectangle 3"/>
          <p:cNvSpPr>
            <a:spLocks noGrp="1" noChangeArrowheads="1"/>
          </p:cNvSpPr>
          <p:nvPr>
            <p:ph type="body" idx="1"/>
          </p:nvPr>
        </p:nvSpPr>
        <p:spPr>
          <a:xfrm>
            <a:off x="533400" y="1600200"/>
            <a:ext cx="8458200" cy="5029200"/>
          </a:xfrm>
        </p:spPr>
        <p:txBody>
          <a:bodyPr/>
          <a:lstStyle/>
          <a:p>
            <a:pPr eaLnBrk="1" hangingPunct="1">
              <a:lnSpc>
                <a:spcPct val="80000"/>
              </a:lnSpc>
            </a:pPr>
            <a:r>
              <a:rPr lang="en-GB" sz="3000" smtClean="0">
                <a:latin typeface="Calibri" pitchFamily="34" charset="0"/>
                <a:cs typeface="Calibri" pitchFamily="34" charset="0"/>
              </a:rPr>
              <a:t>Injury of victim must be caused by the action of wrongdoer</a:t>
            </a:r>
          </a:p>
          <a:p>
            <a:pPr eaLnBrk="1" hangingPunct="1">
              <a:lnSpc>
                <a:spcPct val="80000"/>
              </a:lnSpc>
            </a:pPr>
            <a:r>
              <a:rPr lang="en-GB" sz="3000" smtClean="0">
                <a:latin typeface="Calibri" pitchFamily="34" charset="0"/>
                <a:cs typeface="Calibri" pitchFamily="34" charset="0"/>
              </a:rPr>
              <a:t>Two theories borrowed from ‘criminal wrong’</a:t>
            </a:r>
          </a:p>
          <a:p>
            <a:pPr lvl="1" eaLnBrk="1" hangingPunct="1">
              <a:lnSpc>
                <a:spcPct val="80000"/>
              </a:lnSpc>
            </a:pPr>
            <a:r>
              <a:rPr lang="en-GB" sz="2900" i="1" smtClean="0">
                <a:latin typeface="Calibri" pitchFamily="34" charset="0"/>
                <a:cs typeface="Calibri" pitchFamily="34" charset="0"/>
              </a:rPr>
              <a:t>Conditional Theory/Cause-in-fact/But-for test</a:t>
            </a:r>
          </a:p>
          <a:p>
            <a:pPr lvl="2" eaLnBrk="1" hangingPunct="1">
              <a:lnSpc>
                <a:spcPct val="80000"/>
              </a:lnSpc>
            </a:pPr>
            <a:r>
              <a:rPr lang="en-GB" sz="2800" smtClean="0">
                <a:latin typeface="Calibri" pitchFamily="34" charset="0"/>
                <a:cs typeface="Calibri" pitchFamily="34" charset="0"/>
              </a:rPr>
              <a:t>If ‘A’ is not occurred, the injury will not happened</a:t>
            </a:r>
          </a:p>
          <a:p>
            <a:pPr lvl="2" eaLnBrk="1" hangingPunct="1">
              <a:lnSpc>
                <a:spcPct val="80000"/>
              </a:lnSpc>
            </a:pPr>
            <a:r>
              <a:rPr lang="en-GB" sz="2800" smtClean="0">
                <a:latin typeface="Calibri" pitchFamily="34" charset="0"/>
                <a:cs typeface="Calibri" pitchFamily="34" charset="0"/>
              </a:rPr>
              <a:t>In absence of the wrongdoer’s action, the injury will not happened.</a:t>
            </a:r>
          </a:p>
          <a:p>
            <a:pPr lvl="1" eaLnBrk="1" hangingPunct="1">
              <a:lnSpc>
                <a:spcPct val="80000"/>
              </a:lnSpc>
            </a:pPr>
            <a:r>
              <a:rPr lang="en-GB" sz="2900" i="1" smtClean="0">
                <a:latin typeface="Calibri" pitchFamily="34" charset="0"/>
                <a:cs typeface="Calibri" pitchFamily="34" charset="0"/>
              </a:rPr>
              <a:t>Proximate Cause Theory</a:t>
            </a:r>
          </a:p>
          <a:p>
            <a:pPr lvl="2" eaLnBrk="1" hangingPunct="1">
              <a:lnSpc>
                <a:spcPct val="80000"/>
              </a:lnSpc>
            </a:pPr>
            <a:r>
              <a:rPr lang="en-GB" sz="2700" smtClean="0">
                <a:latin typeface="Calibri" pitchFamily="34" charset="0"/>
                <a:cs typeface="Calibri" pitchFamily="34" charset="0"/>
              </a:rPr>
              <a:t>Limitation of the first theory</a:t>
            </a:r>
          </a:p>
          <a:p>
            <a:pPr lvl="3" eaLnBrk="1" hangingPunct="1">
              <a:lnSpc>
                <a:spcPct val="80000"/>
              </a:lnSpc>
            </a:pPr>
            <a:r>
              <a:rPr lang="en-GB" sz="2300" smtClean="0">
                <a:latin typeface="Calibri" pitchFamily="34" charset="0"/>
                <a:cs typeface="Calibri" pitchFamily="34" charset="0"/>
              </a:rPr>
              <a:t>Too much extension of causality</a:t>
            </a:r>
          </a:p>
          <a:p>
            <a:pPr lvl="2" eaLnBrk="1" hangingPunct="1">
              <a:lnSpc>
                <a:spcPct val="80000"/>
              </a:lnSpc>
            </a:pPr>
            <a:r>
              <a:rPr lang="en-GB" sz="2700" smtClean="0">
                <a:latin typeface="Calibri" pitchFamily="34" charset="0"/>
                <a:cs typeface="Calibri" pitchFamily="34" charset="0"/>
              </a:rPr>
              <a:t>Foreseeability/extraordinary in hindsight</a:t>
            </a:r>
          </a:p>
          <a:p>
            <a:pPr lvl="2" eaLnBrk="1" hangingPunct="1">
              <a:lnSpc>
                <a:spcPct val="80000"/>
              </a:lnSpc>
            </a:pPr>
            <a:r>
              <a:rPr lang="en-GB" sz="2700" smtClean="0">
                <a:latin typeface="Calibri" pitchFamily="34" charset="0"/>
                <a:cs typeface="Calibri" pitchFamily="34" charset="0"/>
              </a:rPr>
              <a:t>Enhancement of risk</a:t>
            </a:r>
            <a:endParaRPr lang="en-US" sz="27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Determination of Tort Liability</a:t>
            </a:r>
          </a:p>
        </p:txBody>
      </p:sp>
      <p:sp>
        <p:nvSpPr>
          <p:cNvPr id="13315" name="Rectangle 3"/>
          <p:cNvSpPr>
            <a:spLocks noGrp="1" noChangeArrowheads="1"/>
          </p:cNvSpPr>
          <p:nvPr>
            <p:ph type="body" idx="1"/>
          </p:nvPr>
        </p:nvSpPr>
        <p:spPr>
          <a:xfrm>
            <a:off x="533400" y="1600200"/>
            <a:ext cx="8458200" cy="5029200"/>
          </a:xfrm>
        </p:spPr>
        <p:txBody>
          <a:bodyPr/>
          <a:lstStyle/>
          <a:p>
            <a:pPr eaLnBrk="1" hangingPunct="1">
              <a:spcAft>
                <a:spcPts val="600"/>
              </a:spcAft>
            </a:pPr>
            <a:endParaRPr lang="en-GB" sz="4300" smtClean="0">
              <a:latin typeface="Calibri" pitchFamily="34" charset="0"/>
              <a:cs typeface="Calibri" pitchFamily="34" charset="0"/>
            </a:endParaRPr>
          </a:p>
          <a:p>
            <a:pPr eaLnBrk="1" hangingPunct="1"/>
            <a:endParaRPr lang="th-TH" sz="4300" smtClean="0">
              <a:latin typeface="Calibri" pitchFamily="34" charset="0"/>
              <a:cs typeface="Calibri" pitchFamily="34" charset="0"/>
            </a:endParaRPr>
          </a:p>
        </p:txBody>
      </p:sp>
      <p:sp>
        <p:nvSpPr>
          <p:cNvPr id="13316" name="Rectangle 4"/>
          <p:cNvSpPr>
            <a:spLocks noChangeArrowheads="1"/>
          </p:cNvSpPr>
          <p:nvPr/>
        </p:nvSpPr>
        <p:spPr bwMode="auto">
          <a:xfrm>
            <a:off x="533400" y="1524000"/>
            <a:ext cx="8458200" cy="5029200"/>
          </a:xfrm>
          <a:prstGeom prst="rect">
            <a:avLst/>
          </a:prstGeom>
          <a:noFill/>
          <a:ln w="9525">
            <a:noFill/>
            <a:miter lim="800000"/>
            <a:headEnd/>
            <a:tailEnd/>
          </a:ln>
        </p:spPr>
        <p:txBody>
          <a:bodyPr/>
          <a:lstStyle/>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Once the causality is confirmed, the wrongdoer is liable for injury</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Next is compensation</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Victim is worse-off by wrongdoer’s action; thus, wrongdoer must compensate the victim by restoring him/her to the ‘</a:t>
            </a:r>
            <a:r>
              <a:rPr lang="en-GB" sz="2700" i="1" dirty="0">
                <a:latin typeface="Calibri" pitchFamily="34" charset="0"/>
                <a:cs typeface="Calibri" pitchFamily="34" charset="0"/>
              </a:rPr>
              <a:t>status quo</a:t>
            </a:r>
            <a:r>
              <a:rPr lang="en-GB" sz="2700" dirty="0">
                <a:latin typeface="Calibri" pitchFamily="34" charset="0"/>
                <a:cs typeface="Calibri" pitchFamily="34" charset="0"/>
              </a:rPr>
              <a:t>’</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This is the same as in ‘breach of contract’ – the compensation is the real loss of the victim</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If the injury has been caused by the intended action of wrongdoer, it is obvious that the wrongdoer should pay for such damage in full.</a:t>
            </a:r>
          </a:p>
          <a:p>
            <a:pPr marL="342900" indent="-342900">
              <a:lnSpc>
                <a:spcPct val="80000"/>
              </a:lnSpc>
              <a:spcBef>
                <a:spcPct val="20000"/>
              </a:spcBef>
              <a:buClr>
                <a:schemeClr val="folHlink"/>
              </a:buClr>
              <a:buSzPct val="90000"/>
              <a:buFont typeface="Wingdings" pitchFamily="2" charset="2"/>
              <a:buChar char="n"/>
            </a:pPr>
            <a:r>
              <a:rPr lang="en-GB" sz="2700" dirty="0">
                <a:latin typeface="Calibri" pitchFamily="34" charset="0"/>
                <a:cs typeface="Calibri" pitchFamily="34" charset="0"/>
              </a:rPr>
              <a:t>Contribution of victim</a:t>
            </a:r>
          </a:p>
          <a:p>
            <a:pPr marL="742950" lvl="1" indent="-285750">
              <a:lnSpc>
                <a:spcPct val="80000"/>
              </a:lnSpc>
              <a:spcBef>
                <a:spcPct val="20000"/>
              </a:spcBef>
              <a:buClr>
                <a:schemeClr val="accent1"/>
              </a:buClr>
              <a:buSzPct val="75000"/>
              <a:buFont typeface="Wingdings" pitchFamily="2" charset="2"/>
              <a:buChar char="n"/>
            </a:pPr>
            <a:r>
              <a:rPr lang="en-GB" sz="2500" dirty="0">
                <a:latin typeface="Calibri" pitchFamily="34" charset="0"/>
                <a:cs typeface="Calibri" pitchFamily="34" charset="0"/>
              </a:rPr>
              <a:t>Frequently most accident occurred with contribution of victim</a:t>
            </a:r>
          </a:p>
          <a:p>
            <a:pPr marL="342900" indent="-342900">
              <a:lnSpc>
                <a:spcPct val="80000"/>
              </a:lnSpc>
              <a:spcBef>
                <a:spcPct val="20000"/>
              </a:spcBef>
              <a:buClr>
                <a:schemeClr val="folHlink"/>
              </a:buClr>
              <a:buSzPct val="90000"/>
              <a:buFont typeface="Wingdings" pitchFamily="2" charset="2"/>
              <a:buNone/>
            </a:pPr>
            <a:endParaRPr lang="en-US" sz="27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Compensation</a:t>
            </a:r>
          </a:p>
        </p:txBody>
      </p:sp>
      <p:sp>
        <p:nvSpPr>
          <p:cNvPr id="14339" name="Rectangle 3"/>
          <p:cNvSpPr>
            <a:spLocks noGrp="1" noChangeArrowheads="1"/>
          </p:cNvSpPr>
          <p:nvPr>
            <p:ph type="body" idx="1"/>
          </p:nvPr>
        </p:nvSpPr>
        <p:spPr>
          <a:xfrm>
            <a:off x="533400" y="1600200"/>
            <a:ext cx="8458200" cy="5029200"/>
          </a:xfrm>
        </p:spPr>
        <p:txBody>
          <a:bodyPr/>
          <a:lstStyle/>
          <a:p>
            <a:pPr eaLnBrk="1" hangingPunct="1">
              <a:lnSpc>
                <a:spcPct val="90000"/>
              </a:lnSpc>
            </a:pPr>
            <a:r>
              <a:rPr lang="en-US" sz="3400" smtClean="0">
                <a:latin typeface="Calibri" pitchFamily="34" charset="0"/>
                <a:cs typeface="Calibri" pitchFamily="34" charset="0"/>
              </a:rPr>
              <a:t>Section 438 The court shall determine the manner and the extent of compensation according to the circumstances and the gravity of the wrongful act</a:t>
            </a:r>
          </a:p>
          <a:p>
            <a:pPr eaLnBrk="1" hangingPunct="1">
              <a:lnSpc>
                <a:spcPct val="90000"/>
              </a:lnSpc>
              <a:buFont typeface="Wingdings" pitchFamily="2" charset="2"/>
              <a:buNone/>
            </a:pPr>
            <a:r>
              <a:rPr lang="en-US" sz="3400" smtClean="0">
                <a:latin typeface="Calibri" pitchFamily="34" charset="0"/>
                <a:cs typeface="Calibri" pitchFamily="34" charset="0"/>
              </a:rPr>
              <a:t>		Compensation may include restitution of the property of which the injured person has been wrongfully deprived or its value as well as the damages to be granted for any injury caused</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Compensation</a:t>
            </a:r>
          </a:p>
        </p:txBody>
      </p:sp>
      <p:sp>
        <p:nvSpPr>
          <p:cNvPr id="15363" name="Rectangle 3"/>
          <p:cNvSpPr>
            <a:spLocks noGrp="1" noChangeArrowheads="1"/>
          </p:cNvSpPr>
          <p:nvPr>
            <p:ph type="body" idx="1"/>
          </p:nvPr>
        </p:nvSpPr>
        <p:spPr>
          <a:xfrm>
            <a:off x="533400" y="1600200"/>
            <a:ext cx="8458200" cy="5029200"/>
          </a:xfrm>
        </p:spPr>
        <p:txBody>
          <a:bodyPr/>
          <a:lstStyle/>
          <a:p>
            <a:pPr eaLnBrk="1" hangingPunct="1">
              <a:lnSpc>
                <a:spcPct val="80000"/>
              </a:lnSpc>
            </a:pPr>
            <a:r>
              <a:rPr lang="en-US" sz="3000" smtClean="0">
                <a:latin typeface="Calibri" pitchFamily="34" charset="0"/>
                <a:cs typeface="Calibri" pitchFamily="34" charset="0"/>
              </a:rPr>
              <a:t>Section 444 In the case of an injury to the body or health, the injured person is entitled to received reimbursement of his expenses and damages for total or partial disability to work, for the present as well as for the future.</a:t>
            </a:r>
          </a:p>
          <a:p>
            <a:pPr eaLnBrk="1" hangingPunct="1">
              <a:lnSpc>
                <a:spcPct val="80000"/>
              </a:lnSpc>
              <a:buFont typeface="Wingdings" pitchFamily="2" charset="2"/>
              <a:buNone/>
            </a:pPr>
            <a:endParaRPr lang="en-US" sz="3000" smtClean="0">
              <a:latin typeface="Calibri" pitchFamily="34" charset="0"/>
              <a:cs typeface="Calibri" pitchFamily="34" charset="0"/>
            </a:endParaRPr>
          </a:p>
          <a:p>
            <a:pPr eaLnBrk="1" hangingPunct="1">
              <a:lnSpc>
                <a:spcPct val="80000"/>
              </a:lnSpc>
              <a:buFont typeface="Wingdings" pitchFamily="2" charset="2"/>
              <a:buNone/>
            </a:pPr>
            <a:r>
              <a:rPr lang="en-US" sz="3000" smtClean="0">
                <a:latin typeface="Calibri" pitchFamily="34" charset="0"/>
                <a:cs typeface="Calibri" pitchFamily="34" charset="0"/>
              </a:rPr>
              <a:t>		If at the time of giving judgement it is impossible to ascertain the actual consequences of the injury, the Court may reserve the right in the judgement to revise such judgement for a period fo not exceeding 2 years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Compensation</a:t>
            </a:r>
          </a:p>
        </p:txBody>
      </p:sp>
      <p:sp>
        <p:nvSpPr>
          <p:cNvPr id="16387" name="Rectangle 3"/>
          <p:cNvSpPr>
            <a:spLocks noGrp="1" noChangeArrowheads="1"/>
          </p:cNvSpPr>
          <p:nvPr>
            <p:ph type="body" idx="1"/>
          </p:nvPr>
        </p:nvSpPr>
        <p:spPr>
          <a:xfrm>
            <a:off x="533400" y="1600200"/>
            <a:ext cx="8458200" cy="5029200"/>
          </a:xfrm>
        </p:spPr>
        <p:txBody>
          <a:bodyPr/>
          <a:lstStyle/>
          <a:p>
            <a:pPr eaLnBrk="1" hangingPunct="1">
              <a:lnSpc>
                <a:spcPct val="90000"/>
              </a:lnSpc>
            </a:pPr>
            <a:r>
              <a:rPr lang="en-US" sz="3000" dirty="0" smtClean="0">
                <a:latin typeface="Calibri" pitchFamily="34" charset="0"/>
                <a:cs typeface="Calibri" pitchFamily="34" charset="0"/>
              </a:rPr>
              <a:t>Section 443 In the case of causing death, compensation shall include funeral and other necessary expenses.</a:t>
            </a:r>
          </a:p>
          <a:p>
            <a:pPr eaLnBrk="1" hangingPunct="1">
              <a:lnSpc>
                <a:spcPct val="90000"/>
              </a:lnSpc>
              <a:buFont typeface="Wingdings" pitchFamily="2" charset="2"/>
              <a:buNone/>
            </a:pPr>
            <a:r>
              <a:rPr lang="en-US" sz="3000" dirty="0" smtClean="0">
                <a:latin typeface="Calibri" pitchFamily="34" charset="0"/>
                <a:cs typeface="Calibri" pitchFamily="34" charset="0"/>
              </a:rPr>
              <a:t>		If death did not ensue immediately, compensation shall include in particular expenses for medical treatment and damages for the loss of earning on account of disability to work.</a:t>
            </a:r>
          </a:p>
          <a:p>
            <a:pPr eaLnBrk="1" hangingPunct="1">
              <a:lnSpc>
                <a:spcPct val="90000"/>
              </a:lnSpc>
              <a:buFont typeface="Wingdings" pitchFamily="2" charset="2"/>
              <a:buNone/>
            </a:pPr>
            <a:r>
              <a:rPr lang="en-US" sz="3000" dirty="0" smtClean="0">
                <a:latin typeface="Calibri" pitchFamily="34" charset="0"/>
                <a:cs typeface="Calibri" pitchFamily="34" charset="0"/>
              </a:rPr>
              <a:t>		If on account of the death any person has been deprived of his legal support, he is entitled to compensation </a:t>
            </a:r>
            <a:r>
              <a:rPr lang="en-US" sz="3000" dirty="0" err="1" smtClean="0">
                <a:latin typeface="Calibri" pitchFamily="34" charset="0"/>
                <a:cs typeface="Calibri" pitchFamily="34" charset="0"/>
              </a:rPr>
              <a:t>therefor</a:t>
            </a:r>
            <a:r>
              <a:rPr lang="en-US" sz="3000" dirty="0" smtClean="0">
                <a:latin typeface="Calibri" pitchFamily="34" charset="0"/>
                <a:cs typeface="Calibri" pitchFamily="34" charset="0"/>
              </a:rPr>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Contribution of Victim</a:t>
            </a:r>
          </a:p>
        </p:txBody>
      </p:sp>
      <p:sp>
        <p:nvSpPr>
          <p:cNvPr id="17411" name="Rectangle 3"/>
          <p:cNvSpPr>
            <a:spLocks noGrp="1" noChangeArrowheads="1"/>
          </p:cNvSpPr>
          <p:nvPr>
            <p:ph type="body" idx="1"/>
          </p:nvPr>
        </p:nvSpPr>
        <p:spPr>
          <a:xfrm>
            <a:off x="533400" y="1600200"/>
            <a:ext cx="8458200" cy="5029200"/>
          </a:xfrm>
        </p:spPr>
        <p:txBody>
          <a:bodyPr/>
          <a:lstStyle/>
          <a:p>
            <a:pPr eaLnBrk="1" hangingPunct="1"/>
            <a:r>
              <a:rPr lang="en-GB" sz="4300" smtClean="0">
                <a:latin typeface="Calibri" pitchFamily="34" charset="0"/>
                <a:cs typeface="Calibri" pitchFamily="34" charset="0"/>
              </a:rPr>
              <a:t>If the victim contributes him/herself to the injury, the compensation should NOT be in full</a:t>
            </a:r>
          </a:p>
          <a:p>
            <a:pPr eaLnBrk="1" hangingPunct="1"/>
            <a:r>
              <a:rPr lang="en-GB" sz="4300" smtClean="0">
                <a:latin typeface="Calibri" pitchFamily="34" charset="0"/>
                <a:cs typeface="Calibri" pitchFamily="34" charset="0"/>
              </a:rPr>
              <a:t>Logically, the more contribution of victim’s fault, the less compensation should be paid for by the wrongdoer</a:t>
            </a:r>
            <a:endParaRPr lang="en-US" sz="43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ireworks">
  <a:themeElements>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fontScheme name="Fireworks">
      <a:majorFont>
        <a:latin typeface="Arial Black"/>
        <a:ea typeface=""/>
        <a:cs typeface="Angsana New"/>
      </a:majorFont>
      <a:minorFont>
        <a:latin typeface="Arial Black"/>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clrMap bg1="dk2" tx1="lt1" bg2="dk1" tx2="lt2" accent1="accent1" accent2="accent2" accent3="accent3" accent4="accent4" accent5="accent5" accent6="accent6" hlink="hlink" folHlink="folHlink"/>
    </a:extraClrScheme>
    <a:extraClrScheme>
      <a:clrScheme name="Fireworks 2">
        <a:dk1>
          <a:srgbClr val="0000A4"/>
        </a:dk1>
        <a:lt1>
          <a:srgbClr val="CCFFFF"/>
        </a:lt1>
        <a:dk2>
          <a:srgbClr val="000066"/>
        </a:dk2>
        <a:lt2>
          <a:srgbClr val="00FFFF"/>
        </a:lt2>
        <a:accent1>
          <a:srgbClr val="51B2E3"/>
        </a:accent1>
        <a:accent2>
          <a:srgbClr val="04E8AC"/>
        </a:accent2>
        <a:accent3>
          <a:srgbClr val="AAAAB8"/>
        </a:accent3>
        <a:accent4>
          <a:srgbClr val="AEDADA"/>
        </a:accent4>
        <a:accent5>
          <a:srgbClr val="B3D5EF"/>
        </a:accent5>
        <a:accent6>
          <a:srgbClr val="03D29B"/>
        </a:accent6>
        <a:hlink>
          <a:srgbClr val="FF3399"/>
        </a:hlink>
        <a:folHlink>
          <a:srgbClr val="8F5FD5"/>
        </a:folHlink>
      </a:clrScheme>
      <a:clrMap bg1="dk2" tx1="lt1" bg2="dk1" tx2="lt2" accent1="accent1" accent2="accent2" accent3="accent3" accent4="accent4" accent5="accent5" accent6="accent6" hlink="hlink" folHlink="folHlink"/>
    </a:extraClrScheme>
    <a:extraClrScheme>
      <a:clrScheme name="Fireworks 3">
        <a:dk1>
          <a:srgbClr val="9F237F"/>
        </a:dk1>
        <a:lt1>
          <a:srgbClr val="FFCC00"/>
        </a:lt1>
        <a:dk2>
          <a:srgbClr val="000000"/>
        </a:dk2>
        <a:lt2>
          <a:srgbClr val="FFFFFF"/>
        </a:lt2>
        <a:accent1>
          <a:srgbClr val="39A6DD"/>
        </a:accent1>
        <a:accent2>
          <a:srgbClr val="FF03E7"/>
        </a:accent2>
        <a:accent3>
          <a:srgbClr val="AAAAAA"/>
        </a:accent3>
        <a:accent4>
          <a:srgbClr val="DAAE00"/>
        </a:accent4>
        <a:accent5>
          <a:srgbClr val="AED0EB"/>
        </a:accent5>
        <a:accent6>
          <a:srgbClr val="E702D1"/>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4">
        <a:dk1>
          <a:srgbClr val="00603B"/>
        </a:dk1>
        <a:lt1>
          <a:srgbClr val="FFCC00"/>
        </a:lt1>
        <a:dk2>
          <a:srgbClr val="000000"/>
        </a:dk2>
        <a:lt2>
          <a:srgbClr val="FFFFFF"/>
        </a:lt2>
        <a:accent1>
          <a:srgbClr val="39A6DD"/>
        </a:accent1>
        <a:accent2>
          <a:srgbClr val="07FB18"/>
        </a:accent2>
        <a:accent3>
          <a:srgbClr val="AAAAAA"/>
        </a:accent3>
        <a:accent4>
          <a:srgbClr val="DAAE00"/>
        </a:accent4>
        <a:accent5>
          <a:srgbClr val="AED0EB"/>
        </a:accent5>
        <a:accent6>
          <a:srgbClr val="06E315"/>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5">
        <a:dk1>
          <a:srgbClr val="FF6600"/>
        </a:dk1>
        <a:lt1>
          <a:srgbClr val="FFFFFF"/>
        </a:lt1>
        <a:dk2>
          <a:srgbClr val="003366"/>
        </a:dk2>
        <a:lt2>
          <a:srgbClr val="FFFFFF"/>
        </a:lt2>
        <a:accent1>
          <a:srgbClr val="FF99FF"/>
        </a:accent1>
        <a:accent2>
          <a:srgbClr val="FFFF99"/>
        </a:accent2>
        <a:accent3>
          <a:srgbClr val="AAADB8"/>
        </a:accent3>
        <a:accent4>
          <a:srgbClr val="DADADA"/>
        </a:accent4>
        <a:accent5>
          <a:srgbClr val="FFCAFF"/>
        </a:accent5>
        <a:accent6>
          <a:srgbClr val="E7E78A"/>
        </a:accent6>
        <a:hlink>
          <a:srgbClr val="FF3399"/>
        </a:hlink>
        <a:folHlink>
          <a:srgbClr val="FF9966"/>
        </a:folHlink>
      </a:clrScheme>
      <a:clrMap bg1="dk2" tx1="lt1" bg2="dk1" tx2="lt2" accent1="accent1" accent2="accent2" accent3="accent3" accent4="accent4" accent5="accent5" accent6="accent6" hlink="hlink" folHlink="folHlink"/>
    </a:extraClrScheme>
    <a:extraClrScheme>
      <a:clrScheme name="Fireworks 6">
        <a:dk1>
          <a:srgbClr val="000000"/>
        </a:dk1>
        <a:lt1>
          <a:srgbClr val="FFFFFF"/>
        </a:lt1>
        <a:dk2>
          <a:srgbClr val="993366"/>
        </a:dk2>
        <a:lt2>
          <a:srgbClr val="CCFFFF"/>
        </a:lt2>
        <a:accent1>
          <a:srgbClr val="CCECFF"/>
        </a:accent1>
        <a:accent2>
          <a:srgbClr val="FFFF99"/>
        </a:accent2>
        <a:accent3>
          <a:srgbClr val="FFFFFF"/>
        </a:accent3>
        <a:accent4>
          <a:srgbClr val="000000"/>
        </a:accent4>
        <a:accent5>
          <a:srgbClr val="E2F4FF"/>
        </a:accent5>
        <a:accent6>
          <a:srgbClr val="E7E78A"/>
        </a:accent6>
        <a:hlink>
          <a:srgbClr val="FFCCFF"/>
        </a:hlink>
        <a:folHlink>
          <a:srgbClr val="FFCCC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Times New Roman"/>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420</TotalTime>
  <Words>636</Words>
  <Application>Microsoft Office PowerPoint</Application>
  <PresentationFormat>On-screen Show (4:3)</PresentationFormat>
  <Paragraphs>100</Paragraphs>
  <Slides>13</Slides>
  <Notes>13</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Fireworks</vt:lpstr>
      <vt:lpstr>Layers</vt:lpstr>
      <vt:lpstr>Wrongful Act or Tort: Civil Wrong</vt:lpstr>
      <vt:lpstr>Differences between Tort and Contract</vt:lpstr>
      <vt:lpstr>Roles of Tort Law in Economics</vt:lpstr>
      <vt:lpstr>Section 420 – Wrongful Act</vt:lpstr>
      <vt:lpstr>Components of Tort (i)</vt:lpstr>
      <vt:lpstr>Components of Tort (ii)</vt:lpstr>
      <vt:lpstr>Unlawful</vt:lpstr>
      <vt:lpstr>Causality between  Action and Injury</vt:lpstr>
      <vt:lpstr>Determination of Tort Liability</vt:lpstr>
      <vt:lpstr>Compensation</vt:lpstr>
      <vt:lpstr>Compensation</vt:lpstr>
      <vt:lpstr>Compensation</vt:lpstr>
      <vt:lpstr>Contribution of Victim</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ละเมิด Tort</dc:title>
  <dc:creator>LT1-C99</dc:creator>
  <cp:lastModifiedBy>ImageY</cp:lastModifiedBy>
  <cp:revision>51</cp:revision>
  <dcterms:created xsi:type="dcterms:W3CDTF">2008-01-09T09:00:09Z</dcterms:created>
  <dcterms:modified xsi:type="dcterms:W3CDTF">2012-10-10T04:58:49Z</dcterms:modified>
</cp:coreProperties>
</file>