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51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37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023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109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588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466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591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893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368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693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487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755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CB055-C597-4757-9B92-22BF1694C55A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C5E3A-A963-47BF-9CC1-A84859BFC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982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81000"/>
            <a:ext cx="7772400" cy="11429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BE/OM201 Final Exam</a:t>
            </a:r>
            <a:br>
              <a:rPr lang="en-US" dirty="0" smtClean="0"/>
            </a:br>
            <a:r>
              <a:rPr lang="en-US" dirty="0" smtClean="0"/>
              <a:t>Wed 4 Dec 2019, 2-5 pm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018950"/>
              </p:ext>
            </p:extLst>
          </p:nvPr>
        </p:nvGraphicFramePr>
        <p:xfrm>
          <a:off x="990600" y="1752600"/>
          <a:ext cx="7391400" cy="394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7850"/>
                <a:gridCol w="1847850"/>
                <a:gridCol w="1847850"/>
                <a:gridCol w="184785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Chapter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Short</a:t>
                      </a:r>
                      <a:r>
                        <a:rPr lang="en-US" baseline="0" dirty="0" smtClean="0"/>
                        <a:t> answer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Calculation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Scores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Inventory management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 questions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 questions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 points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Supply chain management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 questions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 points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Project management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 questions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 questions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 points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Lean operations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 questions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 question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 points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OKRs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 questions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 points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Total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20 questions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5 questions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30 points</a:t>
                      </a:r>
                      <a:endParaRPr lang="en-US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6294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53</Words>
  <Application>Microsoft Office PowerPoint</Application>
  <PresentationFormat>On-screen Show (4:3)</PresentationFormat>
  <Paragraphs>29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BE/OM201 Final Exam Wed 4 Dec 2019, 2-5 pm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BE/OM201 Final Exam Wed 4 Dec 2019, 2-5 pm</dc:title>
  <dc:creator>TBS</dc:creator>
  <cp:lastModifiedBy>TBS</cp:lastModifiedBy>
  <cp:revision>1</cp:revision>
  <dcterms:created xsi:type="dcterms:W3CDTF">2019-11-21T08:14:40Z</dcterms:created>
  <dcterms:modified xsi:type="dcterms:W3CDTF">2019-11-21T08:23:43Z</dcterms:modified>
</cp:coreProperties>
</file>