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45.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46.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87" r:id="rId1"/>
  </p:sldMasterIdLst>
  <p:notesMasterIdLst>
    <p:notesMasterId r:id="rId54"/>
  </p:notesMasterIdLst>
  <p:sldIdLst>
    <p:sldId id="256" r:id="rId2"/>
    <p:sldId id="327" r:id="rId3"/>
    <p:sldId id="329" r:id="rId4"/>
    <p:sldId id="330" r:id="rId5"/>
    <p:sldId id="331" r:id="rId6"/>
    <p:sldId id="333" r:id="rId7"/>
    <p:sldId id="334" r:id="rId8"/>
    <p:sldId id="339" r:id="rId9"/>
    <p:sldId id="336" r:id="rId10"/>
    <p:sldId id="340" r:id="rId11"/>
    <p:sldId id="341" r:id="rId12"/>
    <p:sldId id="343" r:id="rId13"/>
    <p:sldId id="345" r:id="rId14"/>
    <p:sldId id="346" r:id="rId15"/>
    <p:sldId id="348" r:id="rId16"/>
    <p:sldId id="349" r:id="rId17"/>
    <p:sldId id="350" r:id="rId18"/>
    <p:sldId id="351" r:id="rId19"/>
    <p:sldId id="352" r:id="rId20"/>
    <p:sldId id="353" r:id="rId21"/>
    <p:sldId id="355" r:id="rId22"/>
    <p:sldId id="356" r:id="rId23"/>
    <p:sldId id="357" r:id="rId24"/>
    <p:sldId id="359" r:id="rId25"/>
    <p:sldId id="361" r:id="rId26"/>
    <p:sldId id="366" r:id="rId27"/>
    <p:sldId id="371" r:id="rId28"/>
    <p:sldId id="373" r:id="rId29"/>
    <p:sldId id="374" r:id="rId30"/>
    <p:sldId id="379" r:id="rId31"/>
    <p:sldId id="383" r:id="rId32"/>
    <p:sldId id="387" r:id="rId33"/>
    <p:sldId id="385" r:id="rId34"/>
    <p:sldId id="396" r:id="rId35"/>
    <p:sldId id="397" r:id="rId36"/>
    <p:sldId id="398" r:id="rId37"/>
    <p:sldId id="388" r:id="rId38"/>
    <p:sldId id="390" r:id="rId39"/>
    <p:sldId id="391" r:id="rId40"/>
    <p:sldId id="394" r:id="rId41"/>
    <p:sldId id="410" r:id="rId42"/>
    <p:sldId id="399" r:id="rId43"/>
    <p:sldId id="400" r:id="rId44"/>
    <p:sldId id="401" r:id="rId45"/>
    <p:sldId id="402" r:id="rId46"/>
    <p:sldId id="403" r:id="rId47"/>
    <p:sldId id="404" r:id="rId48"/>
    <p:sldId id="405" r:id="rId49"/>
    <p:sldId id="406" r:id="rId50"/>
    <p:sldId id="407" r:id="rId51"/>
    <p:sldId id="408" r:id="rId52"/>
    <p:sldId id="409" r:id="rId53"/>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ヒラギノ角ゴ Pro W3"/>
        <a:cs typeface="ヒラギノ角ゴ Pro W3"/>
      </a:defRPr>
    </a:lvl1pPr>
    <a:lvl2pPr marL="457200" algn="l" rtl="0" fontAlgn="base">
      <a:spcBef>
        <a:spcPct val="0"/>
      </a:spcBef>
      <a:spcAft>
        <a:spcPct val="0"/>
      </a:spcAft>
      <a:defRPr kern="1200">
        <a:solidFill>
          <a:schemeClr val="tx1"/>
        </a:solidFill>
        <a:latin typeface="Arial" charset="0"/>
        <a:ea typeface="ヒラギノ角ゴ Pro W3"/>
        <a:cs typeface="ヒラギノ角ゴ Pro W3"/>
      </a:defRPr>
    </a:lvl2pPr>
    <a:lvl3pPr marL="914400" algn="l" rtl="0" fontAlgn="base">
      <a:spcBef>
        <a:spcPct val="0"/>
      </a:spcBef>
      <a:spcAft>
        <a:spcPct val="0"/>
      </a:spcAft>
      <a:defRPr kern="1200">
        <a:solidFill>
          <a:schemeClr val="tx1"/>
        </a:solidFill>
        <a:latin typeface="Arial" charset="0"/>
        <a:ea typeface="ヒラギノ角ゴ Pro W3"/>
        <a:cs typeface="ヒラギノ角ゴ Pro W3"/>
      </a:defRPr>
    </a:lvl3pPr>
    <a:lvl4pPr marL="1371600" algn="l" rtl="0" fontAlgn="base">
      <a:spcBef>
        <a:spcPct val="0"/>
      </a:spcBef>
      <a:spcAft>
        <a:spcPct val="0"/>
      </a:spcAft>
      <a:defRPr kern="1200">
        <a:solidFill>
          <a:schemeClr val="tx1"/>
        </a:solidFill>
        <a:latin typeface="Arial" charset="0"/>
        <a:ea typeface="ヒラギノ角ゴ Pro W3"/>
        <a:cs typeface="ヒラギノ角ゴ Pro W3"/>
      </a:defRPr>
    </a:lvl4pPr>
    <a:lvl5pPr marL="1828800" algn="l" rtl="0" fontAlgn="base">
      <a:spcBef>
        <a:spcPct val="0"/>
      </a:spcBef>
      <a:spcAft>
        <a:spcPct val="0"/>
      </a:spcAft>
      <a:defRPr kern="1200">
        <a:solidFill>
          <a:schemeClr val="tx1"/>
        </a:solidFill>
        <a:latin typeface="Arial" charset="0"/>
        <a:ea typeface="ヒラギノ角ゴ Pro W3"/>
        <a:cs typeface="ヒラギノ角ゴ Pro W3"/>
      </a:defRPr>
    </a:lvl5pPr>
    <a:lvl6pPr marL="2286000" algn="l" defTabSz="914400" rtl="0" eaLnBrk="1" latinLnBrk="0" hangingPunct="1">
      <a:defRPr kern="1200">
        <a:solidFill>
          <a:schemeClr val="tx1"/>
        </a:solidFill>
        <a:latin typeface="Arial" charset="0"/>
        <a:ea typeface="ヒラギノ角ゴ Pro W3"/>
        <a:cs typeface="ヒラギノ角ゴ Pro W3"/>
      </a:defRPr>
    </a:lvl6pPr>
    <a:lvl7pPr marL="2743200" algn="l" defTabSz="914400" rtl="0" eaLnBrk="1" latinLnBrk="0" hangingPunct="1">
      <a:defRPr kern="1200">
        <a:solidFill>
          <a:schemeClr val="tx1"/>
        </a:solidFill>
        <a:latin typeface="Arial" charset="0"/>
        <a:ea typeface="ヒラギノ角ゴ Pro W3"/>
        <a:cs typeface="ヒラギノ角ゴ Pro W3"/>
      </a:defRPr>
    </a:lvl7pPr>
    <a:lvl8pPr marL="3200400" algn="l" defTabSz="914400" rtl="0" eaLnBrk="1" latinLnBrk="0" hangingPunct="1">
      <a:defRPr kern="1200">
        <a:solidFill>
          <a:schemeClr val="tx1"/>
        </a:solidFill>
        <a:latin typeface="Arial" charset="0"/>
        <a:ea typeface="ヒラギノ角ゴ Pro W3"/>
        <a:cs typeface="ヒラギノ角ゴ Pro W3"/>
      </a:defRPr>
    </a:lvl8pPr>
    <a:lvl9pPr marL="3657600" algn="l" defTabSz="914400" rtl="0" eaLnBrk="1" latinLnBrk="0" hangingPunct="1">
      <a:defRPr kern="1200">
        <a:solidFill>
          <a:schemeClr val="tx1"/>
        </a:solidFill>
        <a:latin typeface="Arial" charset="0"/>
        <a:ea typeface="ヒラギノ角ゴ Pro W3"/>
        <a:cs typeface="ヒラギノ角ゴ Pro W3"/>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15668" autoAdjust="0"/>
    <p:restoredTop sz="97691" autoAdjust="0"/>
  </p:normalViewPr>
  <p:slideViewPr>
    <p:cSldViewPr>
      <p:cViewPr>
        <p:scale>
          <a:sx n="66" d="100"/>
          <a:sy n="66" d="100"/>
        </p:scale>
        <p:origin x="-1260" y="-23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50" d="100"/>
        <a:sy n="50" d="100"/>
      </p:scale>
      <p:origin x="0" y="0"/>
    </p:cViewPr>
  </p:sorterViewPr>
  <p:notesViewPr>
    <p:cSldViewPr>
      <p:cViewPr>
        <p:scale>
          <a:sx n="90" d="100"/>
          <a:sy n="90" d="100"/>
        </p:scale>
        <p:origin x="-2256" y="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7">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8">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3">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9">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1#3">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1#5">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C17C770-CA54-4BE3-9475-7038A357A1B2}" type="doc">
      <dgm:prSet loTypeId="urn:microsoft.com/office/officeart/2005/8/layout/default#4" loCatId="list" qsTypeId="urn:microsoft.com/office/officeart/2005/8/quickstyle/simple1#1" qsCatId="simple" csTypeId="urn:microsoft.com/office/officeart/2005/8/colors/accent1_2#1" csCatId="accent1" phldr="1"/>
      <dgm:spPr/>
      <dgm:t>
        <a:bodyPr/>
        <a:lstStyle/>
        <a:p>
          <a:endParaRPr lang="en-US"/>
        </a:p>
      </dgm:t>
    </dgm:pt>
    <dgm:pt modelId="{72D6666D-2FAB-4519-837E-4B0D90E5EE8C}">
      <dgm:prSet phldrT="[Text]"/>
      <dgm:spPr/>
      <dgm:t>
        <a:bodyPr/>
        <a:lstStyle/>
        <a:p>
          <a:r>
            <a:rPr lang="en-US" dirty="0" smtClean="0"/>
            <a:t>Information</a:t>
          </a:r>
          <a:endParaRPr lang="en-US" dirty="0"/>
        </a:p>
      </dgm:t>
    </dgm:pt>
    <dgm:pt modelId="{9E87D077-656A-4982-A57F-5D9A34AB5E85}" type="parTrans" cxnId="{8777850A-D1AF-4467-AEAE-62D61A46C0B3}">
      <dgm:prSet/>
      <dgm:spPr/>
      <dgm:t>
        <a:bodyPr/>
        <a:lstStyle/>
        <a:p>
          <a:endParaRPr lang="en-US"/>
        </a:p>
      </dgm:t>
    </dgm:pt>
    <dgm:pt modelId="{EBF30239-7944-4312-A466-84ADF6B9D109}" type="sibTrans" cxnId="{8777850A-D1AF-4467-AEAE-62D61A46C0B3}">
      <dgm:prSet/>
      <dgm:spPr/>
      <dgm:t>
        <a:bodyPr/>
        <a:lstStyle/>
        <a:p>
          <a:endParaRPr lang="en-US"/>
        </a:p>
      </dgm:t>
    </dgm:pt>
    <dgm:pt modelId="{EF785052-C288-4962-9F57-7DE9AD5BEBC4}">
      <dgm:prSet phldrT="[Text]"/>
      <dgm:spPr/>
      <dgm:t>
        <a:bodyPr/>
        <a:lstStyle/>
        <a:p>
          <a:r>
            <a:rPr lang="en-US" dirty="0" smtClean="0"/>
            <a:t>Promotion</a:t>
          </a:r>
          <a:endParaRPr lang="en-US" dirty="0"/>
        </a:p>
      </dgm:t>
    </dgm:pt>
    <dgm:pt modelId="{F611E283-73D0-403B-8DE8-2F4B370B5DC7}" type="parTrans" cxnId="{8559983D-1605-4B0E-A863-0F4FD4AE0716}">
      <dgm:prSet/>
      <dgm:spPr/>
      <dgm:t>
        <a:bodyPr/>
        <a:lstStyle/>
        <a:p>
          <a:endParaRPr lang="en-US"/>
        </a:p>
      </dgm:t>
    </dgm:pt>
    <dgm:pt modelId="{2538B079-B4B0-4C2B-8EC7-C7FCF48FA2FE}" type="sibTrans" cxnId="{8559983D-1605-4B0E-A863-0F4FD4AE0716}">
      <dgm:prSet/>
      <dgm:spPr/>
      <dgm:t>
        <a:bodyPr/>
        <a:lstStyle/>
        <a:p>
          <a:endParaRPr lang="en-US"/>
        </a:p>
      </dgm:t>
    </dgm:pt>
    <dgm:pt modelId="{3AAF60AE-1D67-4C3D-B0D2-75478CF50968}">
      <dgm:prSet phldrT="[Text]"/>
      <dgm:spPr/>
      <dgm:t>
        <a:bodyPr/>
        <a:lstStyle/>
        <a:p>
          <a:r>
            <a:rPr lang="en-US" dirty="0" smtClean="0"/>
            <a:t>Contact</a:t>
          </a:r>
          <a:endParaRPr lang="en-US" dirty="0"/>
        </a:p>
      </dgm:t>
    </dgm:pt>
    <dgm:pt modelId="{53540745-C35A-4FC5-A8B4-B7CD4162776F}" type="parTrans" cxnId="{1E413C80-625E-4AC8-8B97-E17948A3BAFD}">
      <dgm:prSet/>
      <dgm:spPr/>
      <dgm:t>
        <a:bodyPr/>
        <a:lstStyle/>
        <a:p>
          <a:endParaRPr lang="en-US"/>
        </a:p>
      </dgm:t>
    </dgm:pt>
    <dgm:pt modelId="{325E146B-0724-474D-ACCD-D0CF3DAC66C1}" type="sibTrans" cxnId="{1E413C80-625E-4AC8-8B97-E17948A3BAFD}">
      <dgm:prSet/>
      <dgm:spPr/>
      <dgm:t>
        <a:bodyPr/>
        <a:lstStyle/>
        <a:p>
          <a:endParaRPr lang="en-US"/>
        </a:p>
      </dgm:t>
    </dgm:pt>
    <dgm:pt modelId="{E1B568BF-7F57-465B-85FF-87DC2C56AADA}">
      <dgm:prSet phldrT="[Text]"/>
      <dgm:spPr/>
      <dgm:t>
        <a:bodyPr/>
        <a:lstStyle/>
        <a:p>
          <a:r>
            <a:rPr lang="en-US" dirty="0" smtClean="0"/>
            <a:t>Matching</a:t>
          </a:r>
          <a:endParaRPr lang="en-US" dirty="0"/>
        </a:p>
      </dgm:t>
    </dgm:pt>
    <dgm:pt modelId="{30FE41AD-AA37-47C1-94F3-9E40AC8503D4}" type="parTrans" cxnId="{FC78FB9D-5F2F-4FE3-BCFE-91361FD3FD4D}">
      <dgm:prSet/>
      <dgm:spPr/>
      <dgm:t>
        <a:bodyPr/>
        <a:lstStyle/>
        <a:p>
          <a:endParaRPr lang="en-US"/>
        </a:p>
      </dgm:t>
    </dgm:pt>
    <dgm:pt modelId="{DB127270-CD11-4176-91CC-E4DB3BA01E2F}" type="sibTrans" cxnId="{FC78FB9D-5F2F-4FE3-BCFE-91361FD3FD4D}">
      <dgm:prSet/>
      <dgm:spPr/>
      <dgm:t>
        <a:bodyPr/>
        <a:lstStyle/>
        <a:p>
          <a:endParaRPr lang="en-US"/>
        </a:p>
      </dgm:t>
    </dgm:pt>
    <dgm:pt modelId="{53C39151-E643-4243-8279-DF0FB11A0C1F}">
      <dgm:prSet phldrT="[Text]"/>
      <dgm:spPr/>
      <dgm:t>
        <a:bodyPr/>
        <a:lstStyle/>
        <a:p>
          <a:r>
            <a:rPr lang="en-US" dirty="0" smtClean="0"/>
            <a:t>Negotiation</a:t>
          </a:r>
          <a:endParaRPr lang="en-US" dirty="0"/>
        </a:p>
      </dgm:t>
    </dgm:pt>
    <dgm:pt modelId="{342DA4C5-8069-4B8A-965F-447678DFFC03}" type="parTrans" cxnId="{BB7AEA0B-0764-4C1A-B938-71BD9740F80D}">
      <dgm:prSet/>
      <dgm:spPr/>
      <dgm:t>
        <a:bodyPr/>
        <a:lstStyle/>
        <a:p>
          <a:endParaRPr lang="en-US"/>
        </a:p>
      </dgm:t>
    </dgm:pt>
    <dgm:pt modelId="{545C17D7-4DC9-4C0B-81EA-EF1A4F083C35}" type="sibTrans" cxnId="{BB7AEA0B-0764-4C1A-B938-71BD9740F80D}">
      <dgm:prSet/>
      <dgm:spPr/>
      <dgm:t>
        <a:bodyPr/>
        <a:lstStyle/>
        <a:p>
          <a:endParaRPr lang="en-US"/>
        </a:p>
      </dgm:t>
    </dgm:pt>
    <dgm:pt modelId="{B94509F1-C5A2-4A28-B1D6-DA6946C8FFE3}">
      <dgm:prSet phldrT="[Text]"/>
      <dgm:spPr/>
      <dgm:t>
        <a:bodyPr/>
        <a:lstStyle/>
        <a:p>
          <a:r>
            <a:rPr lang="en-US" dirty="0" smtClean="0"/>
            <a:t>Physical distribution</a:t>
          </a:r>
          <a:endParaRPr lang="en-US" dirty="0"/>
        </a:p>
      </dgm:t>
    </dgm:pt>
    <dgm:pt modelId="{ADD60A84-C777-4217-8762-790AC5430665}" type="parTrans" cxnId="{DF4A26F6-0B51-4572-8FC0-7FD005FF50AF}">
      <dgm:prSet/>
      <dgm:spPr/>
      <dgm:t>
        <a:bodyPr/>
        <a:lstStyle/>
        <a:p>
          <a:endParaRPr lang="en-US"/>
        </a:p>
      </dgm:t>
    </dgm:pt>
    <dgm:pt modelId="{F8D85286-07BA-45DD-93FC-9E069B34215B}" type="sibTrans" cxnId="{DF4A26F6-0B51-4572-8FC0-7FD005FF50AF}">
      <dgm:prSet/>
      <dgm:spPr/>
      <dgm:t>
        <a:bodyPr/>
        <a:lstStyle/>
        <a:p>
          <a:endParaRPr lang="en-US"/>
        </a:p>
      </dgm:t>
    </dgm:pt>
    <dgm:pt modelId="{BAC2C1A2-742A-4E20-9A3D-294DBDC5D146}">
      <dgm:prSet phldrT="[Text]"/>
      <dgm:spPr/>
      <dgm:t>
        <a:bodyPr/>
        <a:lstStyle/>
        <a:p>
          <a:r>
            <a:rPr lang="en-US" dirty="0" smtClean="0"/>
            <a:t>Financing</a:t>
          </a:r>
          <a:endParaRPr lang="en-US" dirty="0"/>
        </a:p>
      </dgm:t>
    </dgm:pt>
    <dgm:pt modelId="{49B7C469-4579-43CC-B9C2-CCF6E3381DC3}" type="parTrans" cxnId="{336E5E4A-5C3A-41F4-98CA-3B90C7A5F465}">
      <dgm:prSet/>
      <dgm:spPr/>
      <dgm:t>
        <a:bodyPr/>
        <a:lstStyle/>
        <a:p>
          <a:endParaRPr lang="en-US"/>
        </a:p>
      </dgm:t>
    </dgm:pt>
    <dgm:pt modelId="{185137D9-2D0B-4732-B57A-12DD3CCE6CD6}" type="sibTrans" cxnId="{336E5E4A-5C3A-41F4-98CA-3B90C7A5F465}">
      <dgm:prSet/>
      <dgm:spPr/>
      <dgm:t>
        <a:bodyPr/>
        <a:lstStyle/>
        <a:p>
          <a:endParaRPr lang="en-US"/>
        </a:p>
      </dgm:t>
    </dgm:pt>
    <dgm:pt modelId="{6860030D-0A81-3F42-8326-DC7B1A689394}">
      <dgm:prSet phldrT="[Text]"/>
      <dgm:spPr/>
      <dgm:t>
        <a:bodyPr/>
        <a:lstStyle/>
        <a:p>
          <a:r>
            <a:rPr lang="en-US" dirty="0" smtClean="0"/>
            <a:t>Risk taking</a:t>
          </a:r>
          <a:endParaRPr lang="en-US" dirty="0"/>
        </a:p>
      </dgm:t>
    </dgm:pt>
    <dgm:pt modelId="{93BD0CA3-BB08-4940-86B1-CFB645AFFB91}" type="parTrans" cxnId="{78A12A4A-73F9-6D43-958B-EBDA2F8DB030}">
      <dgm:prSet/>
      <dgm:spPr/>
      <dgm:t>
        <a:bodyPr/>
        <a:lstStyle/>
        <a:p>
          <a:endParaRPr lang="en-US"/>
        </a:p>
      </dgm:t>
    </dgm:pt>
    <dgm:pt modelId="{55FDC3E6-7549-2141-B4C9-4D80A2853360}" type="sibTrans" cxnId="{78A12A4A-73F9-6D43-958B-EBDA2F8DB030}">
      <dgm:prSet/>
      <dgm:spPr/>
      <dgm:t>
        <a:bodyPr/>
        <a:lstStyle/>
        <a:p>
          <a:endParaRPr lang="en-US"/>
        </a:p>
      </dgm:t>
    </dgm:pt>
    <dgm:pt modelId="{65399501-A881-4E3D-B071-83B368AF214D}" type="pres">
      <dgm:prSet presAssocID="{6C17C770-CA54-4BE3-9475-7038A357A1B2}" presName="diagram" presStyleCnt="0">
        <dgm:presLayoutVars>
          <dgm:dir/>
          <dgm:resizeHandles val="exact"/>
        </dgm:presLayoutVars>
      </dgm:prSet>
      <dgm:spPr/>
      <dgm:t>
        <a:bodyPr/>
        <a:lstStyle/>
        <a:p>
          <a:endParaRPr lang="en-US"/>
        </a:p>
      </dgm:t>
    </dgm:pt>
    <dgm:pt modelId="{AB138CDD-3268-4BBA-AC1F-B1C7BAE05B12}" type="pres">
      <dgm:prSet presAssocID="{72D6666D-2FAB-4519-837E-4B0D90E5EE8C}" presName="node" presStyleLbl="node1" presStyleIdx="0" presStyleCnt="8">
        <dgm:presLayoutVars>
          <dgm:bulletEnabled val="1"/>
        </dgm:presLayoutVars>
      </dgm:prSet>
      <dgm:spPr/>
      <dgm:t>
        <a:bodyPr/>
        <a:lstStyle/>
        <a:p>
          <a:endParaRPr lang="en-US"/>
        </a:p>
      </dgm:t>
    </dgm:pt>
    <dgm:pt modelId="{3E473FE9-8262-4A1F-AA1F-94290D649761}" type="pres">
      <dgm:prSet presAssocID="{EBF30239-7944-4312-A466-84ADF6B9D109}" presName="sibTrans" presStyleCnt="0"/>
      <dgm:spPr/>
    </dgm:pt>
    <dgm:pt modelId="{32D0E8BD-84F0-4114-ACD6-0BCE05C6372F}" type="pres">
      <dgm:prSet presAssocID="{EF785052-C288-4962-9F57-7DE9AD5BEBC4}" presName="node" presStyleLbl="node1" presStyleIdx="1" presStyleCnt="8">
        <dgm:presLayoutVars>
          <dgm:bulletEnabled val="1"/>
        </dgm:presLayoutVars>
      </dgm:prSet>
      <dgm:spPr/>
      <dgm:t>
        <a:bodyPr/>
        <a:lstStyle/>
        <a:p>
          <a:endParaRPr lang="en-US"/>
        </a:p>
      </dgm:t>
    </dgm:pt>
    <dgm:pt modelId="{488FADE8-BBED-4BFC-A416-167A9084827D}" type="pres">
      <dgm:prSet presAssocID="{2538B079-B4B0-4C2B-8EC7-C7FCF48FA2FE}" presName="sibTrans" presStyleCnt="0"/>
      <dgm:spPr/>
    </dgm:pt>
    <dgm:pt modelId="{E09423AC-F3BC-492B-8E85-F9F2DB722C55}" type="pres">
      <dgm:prSet presAssocID="{3AAF60AE-1D67-4C3D-B0D2-75478CF50968}" presName="node" presStyleLbl="node1" presStyleIdx="2" presStyleCnt="8">
        <dgm:presLayoutVars>
          <dgm:bulletEnabled val="1"/>
        </dgm:presLayoutVars>
      </dgm:prSet>
      <dgm:spPr/>
      <dgm:t>
        <a:bodyPr/>
        <a:lstStyle/>
        <a:p>
          <a:endParaRPr lang="en-US"/>
        </a:p>
      </dgm:t>
    </dgm:pt>
    <dgm:pt modelId="{DCE93431-026A-49F7-92DF-52FDB18472B9}" type="pres">
      <dgm:prSet presAssocID="{325E146B-0724-474D-ACCD-D0CF3DAC66C1}" presName="sibTrans" presStyleCnt="0"/>
      <dgm:spPr/>
    </dgm:pt>
    <dgm:pt modelId="{3E0E7CAA-908D-445B-8CF8-EB68EABD970B}" type="pres">
      <dgm:prSet presAssocID="{E1B568BF-7F57-465B-85FF-87DC2C56AADA}" presName="node" presStyleLbl="node1" presStyleIdx="3" presStyleCnt="8">
        <dgm:presLayoutVars>
          <dgm:bulletEnabled val="1"/>
        </dgm:presLayoutVars>
      </dgm:prSet>
      <dgm:spPr/>
      <dgm:t>
        <a:bodyPr/>
        <a:lstStyle/>
        <a:p>
          <a:endParaRPr lang="en-US"/>
        </a:p>
      </dgm:t>
    </dgm:pt>
    <dgm:pt modelId="{E7517737-9620-4FB8-8BA7-734FBC6A36AD}" type="pres">
      <dgm:prSet presAssocID="{DB127270-CD11-4176-91CC-E4DB3BA01E2F}" presName="sibTrans" presStyleCnt="0"/>
      <dgm:spPr/>
    </dgm:pt>
    <dgm:pt modelId="{D90424F1-6118-4DE7-8566-60AB4522720E}" type="pres">
      <dgm:prSet presAssocID="{53C39151-E643-4243-8279-DF0FB11A0C1F}" presName="node" presStyleLbl="node1" presStyleIdx="4" presStyleCnt="8">
        <dgm:presLayoutVars>
          <dgm:bulletEnabled val="1"/>
        </dgm:presLayoutVars>
      </dgm:prSet>
      <dgm:spPr/>
      <dgm:t>
        <a:bodyPr/>
        <a:lstStyle/>
        <a:p>
          <a:endParaRPr lang="en-US"/>
        </a:p>
      </dgm:t>
    </dgm:pt>
    <dgm:pt modelId="{5386094B-1D22-42AF-B4C5-A59E3C2147EB}" type="pres">
      <dgm:prSet presAssocID="{545C17D7-4DC9-4C0B-81EA-EF1A4F083C35}" presName="sibTrans" presStyleCnt="0"/>
      <dgm:spPr/>
    </dgm:pt>
    <dgm:pt modelId="{C556D2B0-3711-450D-9F7C-EF33CCA3F1BF}" type="pres">
      <dgm:prSet presAssocID="{B94509F1-C5A2-4A28-B1D6-DA6946C8FFE3}" presName="node" presStyleLbl="node1" presStyleIdx="5" presStyleCnt="8">
        <dgm:presLayoutVars>
          <dgm:bulletEnabled val="1"/>
        </dgm:presLayoutVars>
      </dgm:prSet>
      <dgm:spPr/>
      <dgm:t>
        <a:bodyPr/>
        <a:lstStyle/>
        <a:p>
          <a:endParaRPr lang="en-US"/>
        </a:p>
      </dgm:t>
    </dgm:pt>
    <dgm:pt modelId="{33BD9FCF-4186-40AC-B486-17B1D7A3713B}" type="pres">
      <dgm:prSet presAssocID="{F8D85286-07BA-45DD-93FC-9E069B34215B}" presName="sibTrans" presStyleCnt="0"/>
      <dgm:spPr/>
    </dgm:pt>
    <dgm:pt modelId="{08F962C5-5DC3-4C8B-99A8-D86583696D82}" type="pres">
      <dgm:prSet presAssocID="{BAC2C1A2-742A-4E20-9A3D-294DBDC5D146}" presName="node" presStyleLbl="node1" presStyleIdx="6" presStyleCnt="8">
        <dgm:presLayoutVars>
          <dgm:bulletEnabled val="1"/>
        </dgm:presLayoutVars>
      </dgm:prSet>
      <dgm:spPr/>
      <dgm:t>
        <a:bodyPr/>
        <a:lstStyle/>
        <a:p>
          <a:endParaRPr lang="en-US"/>
        </a:p>
      </dgm:t>
    </dgm:pt>
    <dgm:pt modelId="{D9F47C37-CFE2-B54E-8BCE-5FDB23A76B50}" type="pres">
      <dgm:prSet presAssocID="{185137D9-2D0B-4732-B57A-12DD3CCE6CD6}" presName="sibTrans" presStyleCnt="0"/>
      <dgm:spPr/>
    </dgm:pt>
    <dgm:pt modelId="{12333244-C1F6-8443-B664-8F448F775CFF}" type="pres">
      <dgm:prSet presAssocID="{6860030D-0A81-3F42-8326-DC7B1A689394}" presName="node" presStyleLbl="node1" presStyleIdx="7" presStyleCnt="8">
        <dgm:presLayoutVars>
          <dgm:bulletEnabled val="1"/>
        </dgm:presLayoutVars>
      </dgm:prSet>
      <dgm:spPr/>
      <dgm:t>
        <a:bodyPr/>
        <a:lstStyle/>
        <a:p>
          <a:endParaRPr lang="en-US"/>
        </a:p>
      </dgm:t>
    </dgm:pt>
  </dgm:ptLst>
  <dgm:cxnLst>
    <dgm:cxn modelId="{8777850A-D1AF-4467-AEAE-62D61A46C0B3}" srcId="{6C17C770-CA54-4BE3-9475-7038A357A1B2}" destId="{72D6666D-2FAB-4519-837E-4B0D90E5EE8C}" srcOrd="0" destOrd="0" parTransId="{9E87D077-656A-4982-A57F-5D9A34AB5E85}" sibTransId="{EBF30239-7944-4312-A466-84ADF6B9D109}"/>
    <dgm:cxn modelId="{336E5E4A-5C3A-41F4-98CA-3B90C7A5F465}" srcId="{6C17C770-CA54-4BE3-9475-7038A357A1B2}" destId="{BAC2C1A2-742A-4E20-9A3D-294DBDC5D146}" srcOrd="6" destOrd="0" parTransId="{49B7C469-4579-43CC-B9C2-CCF6E3381DC3}" sibTransId="{185137D9-2D0B-4732-B57A-12DD3CCE6CD6}"/>
    <dgm:cxn modelId="{BB9AB505-3AB2-714C-B93A-B967CE2D3F4C}" type="presOf" srcId="{3AAF60AE-1D67-4C3D-B0D2-75478CF50968}" destId="{E09423AC-F3BC-492B-8E85-F9F2DB722C55}" srcOrd="0" destOrd="0" presId="urn:microsoft.com/office/officeart/2005/8/layout/default#4"/>
    <dgm:cxn modelId="{114FBACA-44B5-974C-9C72-899764872DE8}" type="presOf" srcId="{BAC2C1A2-742A-4E20-9A3D-294DBDC5D146}" destId="{08F962C5-5DC3-4C8B-99A8-D86583696D82}" srcOrd="0" destOrd="0" presId="urn:microsoft.com/office/officeart/2005/8/layout/default#4"/>
    <dgm:cxn modelId="{FC78FB9D-5F2F-4FE3-BCFE-91361FD3FD4D}" srcId="{6C17C770-CA54-4BE3-9475-7038A357A1B2}" destId="{E1B568BF-7F57-465B-85FF-87DC2C56AADA}" srcOrd="3" destOrd="0" parTransId="{30FE41AD-AA37-47C1-94F3-9E40AC8503D4}" sibTransId="{DB127270-CD11-4176-91CC-E4DB3BA01E2F}"/>
    <dgm:cxn modelId="{568F21C2-8283-3249-B308-DA28920C9352}" type="presOf" srcId="{B94509F1-C5A2-4A28-B1D6-DA6946C8FFE3}" destId="{C556D2B0-3711-450D-9F7C-EF33CCA3F1BF}" srcOrd="0" destOrd="0" presId="urn:microsoft.com/office/officeart/2005/8/layout/default#4"/>
    <dgm:cxn modelId="{DF4A26F6-0B51-4572-8FC0-7FD005FF50AF}" srcId="{6C17C770-CA54-4BE3-9475-7038A357A1B2}" destId="{B94509F1-C5A2-4A28-B1D6-DA6946C8FFE3}" srcOrd="5" destOrd="0" parTransId="{ADD60A84-C777-4217-8762-790AC5430665}" sibTransId="{F8D85286-07BA-45DD-93FC-9E069B34215B}"/>
    <dgm:cxn modelId="{78A12A4A-73F9-6D43-958B-EBDA2F8DB030}" srcId="{6C17C770-CA54-4BE3-9475-7038A357A1B2}" destId="{6860030D-0A81-3F42-8326-DC7B1A689394}" srcOrd="7" destOrd="0" parTransId="{93BD0CA3-BB08-4940-86B1-CFB645AFFB91}" sibTransId="{55FDC3E6-7549-2141-B4C9-4D80A2853360}"/>
    <dgm:cxn modelId="{46EBC95A-663B-934F-8EA4-88F0A29B9E7D}" type="presOf" srcId="{6860030D-0A81-3F42-8326-DC7B1A689394}" destId="{12333244-C1F6-8443-B664-8F448F775CFF}" srcOrd="0" destOrd="0" presId="urn:microsoft.com/office/officeart/2005/8/layout/default#4"/>
    <dgm:cxn modelId="{1E413C80-625E-4AC8-8B97-E17948A3BAFD}" srcId="{6C17C770-CA54-4BE3-9475-7038A357A1B2}" destId="{3AAF60AE-1D67-4C3D-B0D2-75478CF50968}" srcOrd="2" destOrd="0" parTransId="{53540745-C35A-4FC5-A8B4-B7CD4162776F}" sibTransId="{325E146B-0724-474D-ACCD-D0CF3DAC66C1}"/>
    <dgm:cxn modelId="{B6781CF3-4D15-7546-A1B9-728736E95C9C}" type="presOf" srcId="{EF785052-C288-4962-9F57-7DE9AD5BEBC4}" destId="{32D0E8BD-84F0-4114-ACD6-0BCE05C6372F}" srcOrd="0" destOrd="0" presId="urn:microsoft.com/office/officeart/2005/8/layout/default#4"/>
    <dgm:cxn modelId="{AD86DB45-195D-7D4B-91B2-F53B22E8C487}" type="presOf" srcId="{E1B568BF-7F57-465B-85FF-87DC2C56AADA}" destId="{3E0E7CAA-908D-445B-8CF8-EB68EABD970B}" srcOrd="0" destOrd="0" presId="urn:microsoft.com/office/officeart/2005/8/layout/default#4"/>
    <dgm:cxn modelId="{664A608D-1C9E-4C41-9273-0B9211A66A8C}" type="presOf" srcId="{53C39151-E643-4243-8279-DF0FB11A0C1F}" destId="{D90424F1-6118-4DE7-8566-60AB4522720E}" srcOrd="0" destOrd="0" presId="urn:microsoft.com/office/officeart/2005/8/layout/default#4"/>
    <dgm:cxn modelId="{14F3386A-703C-4349-8207-E565DB9599E8}" type="presOf" srcId="{72D6666D-2FAB-4519-837E-4B0D90E5EE8C}" destId="{AB138CDD-3268-4BBA-AC1F-B1C7BAE05B12}" srcOrd="0" destOrd="0" presId="urn:microsoft.com/office/officeart/2005/8/layout/default#4"/>
    <dgm:cxn modelId="{3F25781D-95F1-7940-B1B2-AA9026D34E82}" type="presOf" srcId="{6C17C770-CA54-4BE3-9475-7038A357A1B2}" destId="{65399501-A881-4E3D-B071-83B368AF214D}" srcOrd="0" destOrd="0" presId="urn:microsoft.com/office/officeart/2005/8/layout/default#4"/>
    <dgm:cxn modelId="{8559983D-1605-4B0E-A863-0F4FD4AE0716}" srcId="{6C17C770-CA54-4BE3-9475-7038A357A1B2}" destId="{EF785052-C288-4962-9F57-7DE9AD5BEBC4}" srcOrd="1" destOrd="0" parTransId="{F611E283-73D0-403B-8DE8-2F4B370B5DC7}" sibTransId="{2538B079-B4B0-4C2B-8EC7-C7FCF48FA2FE}"/>
    <dgm:cxn modelId="{BB7AEA0B-0764-4C1A-B938-71BD9740F80D}" srcId="{6C17C770-CA54-4BE3-9475-7038A357A1B2}" destId="{53C39151-E643-4243-8279-DF0FB11A0C1F}" srcOrd="4" destOrd="0" parTransId="{342DA4C5-8069-4B8A-965F-447678DFFC03}" sibTransId="{545C17D7-4DC9-4C0B-81EA-EF1A4F083C35}"/>
    <dgm:cxn modelId="{0A6736DF-2F4C-D348-BD58-8D1113A4B5CD}" type="presParOf" srcId="{65399501-A881-4E3D-B071-83B368AF214D}" destId="{AB138CDD-3268-4BBA-AC1F-B1C7BAE05B12}" srcOrd="0" destOrd="0" presId="urn:microsoft.com/office/officeart/2005/8/layout/default#4"/>
    <dgm:cxn modelId="{512AB993-BA0E-C34A-9108-0A00D3988DFE}" type="presParOf" srcId="{65399501-A881-4E3D-B071-83B368AF214D}" destId="{3E473FE9-8262-4A1F-AA1F-94290D649761}" srcOrd="1" destOrd="0" presId="urn:microsoft.com/office/officeart/2005/8/layout/default#4"/>
    <dgm:cxn modelId="{933A49CD-A475-7944-A8F7-CF2A00170128}" type="presParOf" srcId="{65399501-A881-4E3D-B071-83B368AF214D}" destId="{32D0E8BD-84F0-4114-ACD6-0BCE05C6372F}" srcOrd="2" destOrd="0" presId="urn:microsoft.com/office/officeart/2005/8/layout/default#4"/>
    <dgm:cxn modelId="{1E081D49-4515-6840-90A9-1C6C16DA85D6}" type="presParOf" srcId="{65399501-A881-4E3D-B071-83B368AF214D}" destId="{488FADE8-BBED-4BFC-A416-167A9084827D}" srcOrd="3" destOrd="0" presId="urn:microsoft.com/office/officeart/2005/8/layout/default#4"/>
    <dgm:cxn modelId="{86EAA83A-7FCD-F141-8ABE-1F7D2E56825A}" type="presParOf" srcId="{65399501-A881-4E3D-B071-83B368AF214D}" destId="{E09423AC-F3BC-492B-8E85-F9F2DB722C55}" srcOrd="4" destOrd="0" presId="urn:microsoft.com/office/officeart/2005/8/layout/default#4"/>
    <dgm:cxn modelId="{53E9C719-4866-2E43-AD2B-6EBA68D27944}" type="presParOf" srcId="{65399501-A881-4E3D-B071-83B368AF214D}" destId="{DCE93431-026A-49F7-92DF-52FDB18472B9}" srcOrd="5" destOrd="0" presId="urn:microsoft.com/office/officeart/2005/8/layout/default#4"/>
    <dgm:cxn modelId="{2FACBB29-8A35-4247-85CD-B5987B1865C9}" type="presParOf" srcId="{65399501-A881-4E3D-B071-83B368AF214D}" destId="{3E0E7CAA-908D-445B-8CF8-EB68EABD970B}" srcOrd="6" destOrd="0" presId="urn:microsoft.com/office/officeart/2005/8/layout/default#4"/>
    <dgm:cxn modelId="{E2D13771-9AB0-B34A-BE86-1CF22E9BF8C1}" type="presParOf" srcId="{65399501-A881-4E3D-B071-83B368AF214D}" destId="{E7517737-9620-4FB8-8BA7-734FBC6A36AD}" srcOrd="7" destOrd="0" presId="urn:microsoft.com/office/officeart/2005/8/layout/default#4"/>
    <dgm:cxn modelId="{E6DF00AB-3127-E949-BD3C-687B208B42EB}" type="presParOf" srcId="{65399501-A881-4E3D-B071-83B368AF214D}" destId="{D90424F1-6118-4DE7-8566-60AB4522720E}" srcOrd="8" destOrd="0" presId="urn:microsoft.com/office/officeart/2005/8/layout/default#4"/>
    <dgm:cxn modelId="{4739D069-1C4B-EB4E-98D5-A21A2F1CE38A}" type="presParOf" srcId="{65399501-A881-4E3D-B071-83B368AF214D}" destId="{5386094B-1D22-42AF-B4C5-A59E3C2147EB}" srcOrd="9" destOrd="0" presId="urn:microsoft.com/office/officeart/2005/8/layout/default#4"/>
    <dgm:cxn modelId="{B17E40F6-262C-AC40-9B27-0295BF825890}" type="presParOf" srcId="{65399501-A881-4E3D-B071-83B368AF214D}" destId="{C556D2B0-3711-450D-9F7C-EF33CCA3F1BF}" srcOrd="10" destOrd="0" presId="urn:microsoft.com/office/officeart/2005/8/layout/default#4"/>
    <dgm:cxn modelId="{870BA133-DDD6-014A-A621-87CF11144E26}" type="presParOf" srcId="{65399501-A881-4E3D-B071-83B368AF214D}" destId="{33BD9FCF-4186-40AC-B486-17B1D7A3713B}" srcOrd="11" destOrd="0" presId="urn:microsoft.com/office/officeart/2005/8/layout/default#4"/>
    <dgm:cxn modelId="{BAD28DFC-425F-A54C-988E-6270145A42F0}" type="presParOf" srcId="{65399501-A881-4E3D-B071-83B368AF214D}" destId="{08F962C5-5DC3-4C8B-99A8-D86583696D82}" srcOrd="12" destOrd="0" presId="urn:microsoft.com/office/officeart/2005/8/layout/default#4"/>
    <dgm:cxn modelId="{CCF2D1C5-25CF-2D40-8EDB-7824AD85A805}" type="presParOf" srcId="{65399501-A881-4E3D-B071-83B368AF214D}" destId="{D9F47C37-CFE2-B54E-8BCE-5FDB23A76B50}" srcOrd="13" destOrd="0" presId="urn:microsoft.com/office/officeart/2005/8/layout/default#4"/>
    <dgm:cxn modelId="{562F575D-6B72-F747-BF23-96B9D5D8BDA1}" type="presParOf" srcId="{65399501-A881-4E3D-B071-83B368AF214D}" destId="{12333244-C1F6-8443-B664-8F448F775CFF}" srcOrd="14" destOrd="0" presId="urn:microsoft.com/office/officeart/2005/8/layout/defaul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9A9F5C1-B873-4228-9849-99FC6825CE85}" type="doc">
      <dgm:prSet loTypeId="urn:microsoft.com/office/officeart/2005/8/layout/matrix3" loCatId="matrix" qsTypeId="urn:microsoft.com/office/officeart/2005/8/quickstyle/simple1#2" qsCatId="simple" csTypeId="urn:microsoft.com/office/officeart/2005/8/colors/colorful1#7" csCatId="colorful"/>
      <dgm:spPr/>
      <dgm:t>
        <a:bodyPr/>
        <a:lstStyle/>
        <a:p>
          <a:endParaRPr lang="en-US"/>
        </a:p>
      </dgm:t>
    </dgm:pt>
    <dgm:pt modelId="{5C4BDCAE-9551-4133-A89F-910DF7FA233C}">
      <dgm:prSet/>
      <dgm:spPr/>
      <dgm:t>
        <a:bodyPr/>
        <a:lstStyle/>
        <a:p>
          <a:pPr rtl="0"/>
          <a:r>
            <a:rPr lang="en-US" dirty="0" smtClean="0"/>
            <a:t>Analyzing consumer needs</a:t>
          </a:r>
          <a:endParaRPr lang="en-US" dirty="0"/>
        </a:p>
      </dgm:t>
    </dgm:pt>
    <dgm:pt modelId="{4DB660DD-E2F9-43E1-A14F-7CF36562F19C}" type="parTrans" cxnId="{73970DE2-0C1D-41B6-B555-2F6AA1860258}">
      <dgm:prSet/>
      <dgm:spPr/>
      <dgm:t>
        <a:bodyPr/>
        <a:lstStyle/>
        <a:p>
          <a:endParaRPr lang="en-US"/>
        </a:p>
      </dgm:t>
    </dgm:pt>
    <dgm:pt modelId="{08CA27A9-172F-4EC2-8C9F-E7E606C97452}" type="sibTrans" cxnId="{73970DE2-0C1D-41B6-B555-2F6AA1860258}">
      <dgm:prSet/>
      <dgm:spPr/>
      <dgm:t>
        <a:bodyPr/>
        <a:lstStyle/>
        <a:p>
          <a:endParaRPr lang="en-US"/>
        </a:p>
      </dgm:t>
    </dgm:pt>
    <dgm:pt modelId="{DB607EA4-9F2B-4C23-9905-B5E862F233D7}">
      <dgm:prSet/>
      <dgm:spPr/>
      <dgm:t>
        <a:bodyPr/>
        <a:lstStyle/>
        <a:p>
          <a:pPr rtl="0"/>
          <a:r>
            <a:rPr lang="en-US" dirty="0" smtClean="0"/>
            <a:t>Setting channel objectives</a:t>
          </a:r>
          <a:endParaRPr lang="en-US" dirty="0"/>
        </a:p>
      </dgm:t>
    </dgm:pt>
    <dgm:pt modelId="{55F98BAA-FA87-4B5C-8BB9-60D6331AAAFB}" type="parTrans" cxnId="{5872A4D7-6538-4C26-894D-88C8B92AB84D}">
      <dgm:prSet/>
      <dgm:spPr/>
      <dgm:t>
        <a:bodyPr/>
        <a:lstStyle/>
        <a:p>
          <a:endParaRPr lang="en-US"/>
        </a:p>
      </dgm:t>
    </dgm:pt>
    <dgm:pt modelId="{9F8EB822-92FB-4795-8993-9B1A967C73AD}" type="sibTrans" cxnId="{5872A4D7-6538-4C26-894D-88C8B92AB84D}">
      <dgm:prSet/>
      <dgm:spPr/>
      <dgm:t>
        <a:bodyPr/>
        <a:lstStyle/>
        <a:p>
          <a:endParaRPr lang="en-US"/>
        </a:p>
      </dgm:t>
    </dgm:pt>
    <dgm:pt modelId="{22EB4E69-32FD-4166-853D-F4F68DBC0D95}">
      <dgm:prSet/>
      <dgm:spPr/>
      <dgm:t>
        <a:bodyPr/>
        <a:lstStyle/>
        <a:p>
          <a:pPr rtl="0"/>
          <a:r>
            <a:rPr lang="en-US" dirty="0" smtClean="0"/>
            <a:t>Identifying major channel alternatives</a:t>
          </a:r>
          <a:endParaRPr lang="en-US" dirty="0"/>
        </a:p>
      </dgm:t>
    </dgm:pt>
    <dgm:pt modelId="{9E46F9EF-A919-4C91-A5C0-A306F18D5B23}" type="parTrans" cxnId="{CC59DAA2-193E-4B11-8865-5972B16F84B9}">
      <dgm:prSet/>
      <dgm:spPr/>
      <dgm:t>
        <a:bodyPr/>
        <a:lstStyle/>
        <a:p>
          <a:endParaRPr lang="en-US"/>
        </a:p>
      </dgm:t>
    </dgm:pt>
    <dgm:pt modelId="{DCE84AF0-3D80-48BB-BFC6-ECB400F533C9}" type="sibTrans" cxnId="{CC59DAA2-193E-4B11-8865-5972B16F84B9}">
      <dgm:prSet/>
      <dgm:spPr/>
      <dgm:t>
        <a:bodyPr/>
        <a:lstStyle/>
        <a:p>
          <a:endParaRPr lang="en-US"/>
        </a:p>
      </dgm:t>
    </dgm:pt>
    <dgm:pt modelId="{679DBB8E-F366-4EB3-B2E3-5E6B7737B589}">
      <dgm:prSet/>
      <dgm:spPr/>
      <dgm:t>
        <a:bodyPr/>
        <a:lstStyle/>
        <a:p>
          <a:pPr rtl="0"/>
          <a:r>
            <a:rPr lang="en-US" dirty="0" smtClean="0"/>
            <a:t>Evaluation</a:t>
          </a:r>
          <a:endParaRPr lang="en-US" dirty="0"/>
        </a:p>
      </dgm:t>
    </dgm:pt>
    <dgm:pt modelId="{238113C9-099F-4550-8CCF-F7AB19C6D18C}" type="parTrans" cxnId="{E2015D94-4F48-4979-B413-B148DCB11807}">
      <dgm:prSet/>
      <dgm:spPr/>
      <dgm:t>
        <a:bodyPr/>
        <a:lstStyle/>
        <a:p>
          <a:endParaRPr lang="en-US"/>
        </a:p>
      </dgm:t>
    </dgm:pt>
    <dgm:pt modelId="{28ACF5A8-A337-4574-B6CE-CC205A35DEDA}" type="sibTrans" cxnId="{E2015D94-4F48-4979-B413-B148DCB11807}">
      <dgm:prSet/>
      <dgm:spPr/>
      <dgm:t>
        <a:bodyPr/>
        <a:lstStyle/>
        <a:p>
          <a:endParaRPr lang="en-US"/>
        </a:p>
      </dgm:t>
    </dgm:pt>
    <dgm:pt modelId="{F6BFB4FE-BD60-4AFE-BC3B-B3D769E01A4B}">
      <dgm:prSet/>
      <dgm:spPr/>
      <dgm:t>
        <a:bodyPr/>
        <a:lstStyle/>
        <a:p>
          <a:pPr rtl="0"/>
          <a:endParaRPr lang="en-US" dirty="0"/>
        </a:p>
      </dgm:t>
    </dgm:pt>
    <dgm:pt modelId="{9C431DCA-8B0F-49E3-8EC1-C7B7F18F932C}" type="parTrans" cxnId="{00D39F54-38BD-4C12-809B-0D0C55217468}">
      <dgm:prSet/>
      <dgm:spPr/>
      <dgm:t>
        <a:bodyPr/>
        <a:lstStyle/>
        <a:p>
          <a:endParaRPr lang="en-US"/>
        </a:p>
      </dgm:t>
    </dgm:pt>
    <dgm:pt modelId="{9214F143-14B5-43E2-9689-6F4BB2E989D4}" type="sibTrans" cxnId="{00D39F54-38BD-4C12-809B-0D0C55217468}">
      <dgm:prSet/>
      <dgm:spPr/>
      <dgm:t>
        <a:bodyPr/>
        <a:lstStyle/>
        <a:p>
          <a:endParaRPr lang="en-US"/>
        </a:p>
      </dgm:t>
    </dgm:pt>
    <dgm:pt modelId="{47F5D96E-7157-499F-8747-22495EF70854}" type="pres">
      <dgm:prSet presAssocID="{39A9F5C1-B873-4228-9849-99FC6825CE85}" presName="matrix" presStyleCnt="0">
        <dgm:presLayoutVars>
          <dgm:chMax val="1"/>
          <dgm:dir/>
          <dgm:resizeHandles val="exact"/>
        </dgm:presLayoutVars>
      </dgm:prSet>
      <dgm:spPr/>
      <dgm:t>
        <a:bodyPr/>
        <a:lstStyle/>
        <a:p>
          <a:endParaRPr lang="en-US"/>
        </a:p>
      </dgm:t>
    </dgm:pt>
    <dgm:pt modelId="{B2E9F038-7222-437A-98FB-B8CDF99E686E}" type="pres">
      <dgm:prSet presAssocID="{39A9F5C1-B873-4228-9849-99FC6825CE85}" presName="diamond" presStyleLbl="bgShp" presStyleIdx="0" presStyleCnt="1"/>
      <dgm:spPr/>
      <dgm:t>
        <a:bodyPr/>
        <a:lstStyle/>
        <a:p>
          <a:endParaRPr lang="en-US"/>
        </a:p>
      </dgm:t>
    </dgm:pt>
    <dgm:pt modelId="{BCC45769-DECC-4063-9830-D8FCBE231391}" type="pres">
      <dgm:prSet presAssocID="{39A9F5C1-B873-4228-9849-99FC6825CE85}" presName="quad1" presStyleLbl="node1" presStyleIdx="0" presStyleCnt="4">
        <dgm:presLayoutVars>
          <dgm:chMax val="0"/>
          <dgm:chPref val="0"/>
          <dgm:bulletEnabled val="1"/>
        </dgm:presLayoutVars>
      </dgm:prSet>
      <dgm:spPr/>
      <dgm:t>
        <a:bodyPr/>
        <a:lstStyle/>
        <a:p>
          <a:endParaRPr lang="en-US"/>
        </a:p>
      </dgm:t>
    </dgm:pt>
    <dgm:pt modelId="{18A5F90E-57A9-47B0-BC6B-B9F78A4853ED}" type="pres">
      <dgm:prSet presAssocID="{39A9F5C1-B873-4228-9849-99FC6825CE85}" presName="quad2" presStyleLbl="node1" presStyleIdx="1" presStyleCnt="4">
        <dgm:presLayoutVars>
          <dgm:chMax val="0"/>
          <dgm:chPref val="0"/>
          <dgm:bulletEnabled val="1"/>
        </dgm:presLayoutVars>
      </dgm:prSet>
      <dgm:spPr/>
      <dgm:t>
        <a:bodyPr/>
        <a:lstStyle/>
        <a:p>
          <a:endParaRPr lang="en-US"/>
        </a:p>
      </dgm:t>
    </dgm:pt>
    <dgm:pt modelId="{FA4BF5B0-5298-4254-BE56-11351A5302D9}" type="pres">
      <dgm:prSet presAssocID="{39A9F5C1-B873-4228-9849-99FC6825CE85}" presName="quad3" presStyleLbl="node1" presStyleIdx="2" presStyleCnt="4">
        <dgm:presLayoutVars>
          <dgm:chMax val="0"/>
          <dgm:chPref val="0"/>
          <dgm:bulletEnabled val="1"/>
        </dgm:presLayoutVars>
      </dgm:prSet>
      <dgm:spPr/>
      <dgm:t>
        <a:bodyPr/>
        <a:lstStyle/>
        <a:p>
          <a:endParaRPr lang="en-US"/>
        </a:p>
      </dgm:t>
    </dgm:pt>
    <dgm:pt modelId="{316BC83E-74E4-46E9-A00A-B32D961B0BFE}" type="pres">
      <dgm:prSet presAssocID="{39A9F5C1-B873-4228-9849-99FC6825CE85}" presName="quad4" presStyleLbl="node1" presStyleIdx="3" presStyleCnt="4">
        <dgm:presLayoutVars>
          <dgm:chMax val="0"/>
          <dgm:chPref val="0"/>
          <dgm:bulletEnabled val="1"/>
        </dgm:presLayoutVars>
      </dgm:prSet>
      <dgm:spPr/>
      <dgm:t>
        <a:bodyPr/>
        <a:lstStyle/>
        <a:p>
          <a:endParaRPr lang="en-US"/>
        </a:p>
      </dgm:t>
    </dgm:pt>
  </dgm:ptLst>
  <dgm:cxnLst>
    <dgm:cxn modelId="{73970DE2-0C1D-41B6-B555-2F6AA1860258}" srcId="{39A9F5C1-B873-4228-9849-99FC6825CE85}" destId="{5C4BDCAE-9551-4133-A89F-910DF7FA233C}" srcOrd="0" destOrd="0" parTransId="{4DB660DD-E2F9-43E1-A14F-7CF36562F19C}" sibTransId="{08CA27A9-172F-4EC2-8C9F-E7E606C97452}"/>
    <dgm:cxn modelId="{7928C503-6415-1B42-AE35-F6E1EA8BABB2}" type="presOf" srcId="{DB607EA4-9F2B-4C23-9905-B5E862F233D7}" destId="{18A5F90E-57A9-47B0-BC6B-B9F78A4853ED}" srcOrd="0" destOrd="0" presId="urn:microsoft.com/office/officeart/2005/8/layout/matrix3"/>
    <dgm:cxn modelId="{5872A4D7-6538-4C26-894D-88C8B92AB84D}" srcId="{39A9F5C1-B873-4228-9849-99FC6825CE85}" destId="{DB607EA4-9F2B-4C23-9905-B5E862F233D7}" srcOrd="1" destOrd="0" parTransId="{55F98BAA-FA87-4B5C-8BB9-60D6331AAAFB}" sibTransId="{9F8EB822-92FB-4795-8993-9B1A967C73AD}"/>
    <dgm:cxn modelId="{D989DC9A-1D15-0043-9D74-52474A338F35}" type="presOf" srcId="{22EB4E69-32FD-4166-853D-F4F68DBC0D95}" destId="{FA4BF5B0-5298-4254-BE56-11351A5302D9}" srcOrd="0" destOrd="0" presId="urn:microsoft.com/office/officeart/2005/8/layout/matrix3"/>
    <dgm:cxn modelId="{B38988EE-E214-5146-AA6A-955513EDAC14}" type="presOf" srcId="{5C4BDCAE-9551-4133-A89F-910DF7FA233C}" destId="{BCC45769-DECC-4063-9830-D8FCBE231391}" srcOrd="0" destOrd="0" presId="urn:microsoft.com/office/officeart/2005/8/layout/matrix3"/>
    <dgm:cxn modelId="{00D39F54-38BD-4C12-809B-0D0C55217468}" srcId="{39A9F5C1-B873-4228-9849-99FC6825CE85}" destId="{F6BFB4FE-BD60-4AFE-BC3B-B3D769E01A4B}" srcOrd="4" destOrd="0" parTransId="{9C431DCA-8B0F-49E3-8EC1-C7B7F18F932C}" sibTransId="{9214F143-14B5-43E2-9689-6F4BB2E989D4}"/>
    <dgm:cxn modelId="{CC59DAA2-193E-4B11-8865-5972B16F84B9}" srcId="{39A9F5C1-B873-4228-9849-99FC6825CE85}" destId="{22EB4E69-32FD-4166-853D-F4F68DBC0D95}" srcOrd="2" destOrd="0" parTransId="{9E46F9EF-A919-4C91-A5C0-A306F18D5B23}" sibTransId="{DCE84AF0-3D80-48BB-BFC6-ECB400F533C9}"/>
    <dgm:cxn modelId="{C2E7143C-31C5-F944-9E3F-11E495FF8DCB}" type="presOf" srcId="{679DBB8E-F366-4EB3-B2E3-5E6B7737B589}" destId="{316BC83E-74E4-46E9-A00A-B32D961B0BFE}" srcOrd="0" destOrd="0" presId="urn:microsoft.com/office/officeart/2005/8/layout/matrix3"/>
    <dgm:cxn modelId="{173A3500-51B7-B745-91AC-726C6CF03FBC}" type="presOf" srcId="{39A9F5C1-B873-4228-9849-99FC6825CE85}" destId="{47F5D96E-7157-499F-8747-22495EF70854}" srcOrd="0" destOrd="0" presId="urn:microsoft.com/office/officeart/2005/8/layout/matrix3"/>
    <dgm:cxn modelId="{E2015D94-4F48-4979-B413-B148DCB11807}" srcId="{39A9F5C1-B873-4228-9849-99FC6825CE85}" destId="{679DBB8E-F366-4EB3-B2E3-5E6B7737B589}" srcOrd="3" destOrd="0" parTransId="{238113C9-099F-4550-8CCF-F7AB19C6D18C}" sibTransId="{28ACF5A8-A337-4574-B6CE-CC205A35DEDA}"/>
    <dgm:cxn modelId="{5E56A110-4EDE-3E41-9CE1-511BF9E79D08}" type="presParOf" srcId="{47F5D96E-7157-499F-8747-22495EF70854}" destId="{B2E9F038-7222-437A-98FB-B8CDF99E686E}" srcOrd="0" destOrd="0" presId="urn:microsoft.com/office/officeart/2005/8/layout/matrix3"/>
    <dgm:cxn modelId="{FB3E962E-3A8D-4549-9A4D-444448E4FE7E}" type="presParOf" srcId="{47F5D96E-7157-499F-8747-22495EF70854}" destId="{BCC45769-DECC-4063-9830-D8FCBE231391}" srcOrd="1" destOrd="0" presId="urn:microsoft.com/office/officeart/2005/8/layout/matrix3"/>
    <dgm:cxn modelId="{6CD2BDA7-E0C4-5F47-ADA7-33FF3785AD52}" type="presParOf" srcId="{47F5D96E-7157-499F-8747-22495EF70854}" destId="{18A5F90E-57A9-47B0-BC6B-B9F78A4853ED}" srcOrd="2" destOrd="0" presId="urn:microsoft.com/office/officeart/2005/8/layout/matrix3"/>
    <dgm:cxn modelId="{7FFE497C-7638-A94F-BDD8-0D507806CA02}" type="presParOf" srcId="{47F5D96E-7157-499F-8747-22495EF70854}" destId="{FA4BF5B0-5298-4254-BE56-11351A5302D9}" srcOrd="3" destOrd="0" presId="urn:microsoft.com/office/officeart/2005/8/layout/matrix3"/>
    <dgm:cxn modelId="{BB4240BD-9ED9-A645-A292-C7159EB4AC95}" type="presParOf" srcId="{47F5D96E-7157-499F-8747-22495EF70854}" destId="{316BC83E-74E4-46E9-A00A-B32D961B0BFE}" srcOrd="4" destOrd="0" presId="urn:microsoft.com/office/officeart/2005/8/layout/matrix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4526CE7-FB48-4096-A3FA-D6B0E5CF4021}" type="doc">
      <dgm:prSet loTypeId="urn:microsoft.com/office/officeart/2005/8/layout/vList2" loCatId="list" qsTypeId="urn:microsoft.com/office/officeart/2005/8/quickstyle/simple1#3" qsCatId="simple" csTypeId="urn:microsoft.com/office/officeart/2005/8/colors/colorful1#8" csCatId="colorful" phldr="1"/>
      <dgm:spPr/>
      <dgm:t>
        <a:bodyPr/>
        <a:lstStyle/>
        <a:p>
          <a:endParaRPr lang="en-US"/>
        </a:p>
      </dgm:t>
    </dgm:pt>
    <dgm:pt modelId="{CECE435A-9C40-4982-B08B-102807545C2E}">
      <dgm:prSet phldrT="[Text]"/>
      <dgm:spPr/>
      <dgm:t>
        <a:bodyPr/>
        <a:lstStyle/>
        <a:p>
          <a:r>
            <a:rPr lang="en-US" dirty="0" smtClean="0"/>
            <a:t>Intensive distribution</a:t>
          </a:r>
          <a:endParaRPr lang="en-US" dirty="0"/>
        </a:p>
      </dgm:t>
    </dgm:pt>
    <dgm:pt modelId="{0837A8EA-E729-43EB-B899-7B9FBFA4F5C9}" type="parTrans" cxnId="{78034E05-7ED1-482F-A6E0-2124C4172091}">
      <dgm:prSet/>
      <dgm:spPr/>
      <dgm:t>
        <a:bodyPr/>
        <a:lstStyle/>
        <a:p>
          <a:endParaRPr lang="en-US"/>
        </a:p>
      </dgm:t>
    </dgm:pt>
    <dgm:pt modelId="{E41E0E69-0C11-40AF-A6E7-1FCE0960C98C}" type="sibTrans" cxnId="{78034E05-7ED1-482F-A6E0-2124C4172091}">
      <dgm:prSet/>
      <dgm:spPr/>
      <dgm:t>
        <a:bodyPr/>
        <a:lstStyle/>
        <a:p>
          <a:endParaRPr lang="en-US"/>
        </a:p>
      </dgm:t>
    </dgm:pt>
    <dgm:pt modelId="{0820B9B8-BC30-45F6-B73C-F58725F13370}">
      <dgm:prSet phldrT="[Text]"/>
      <dgm:spPr/>
      <dgm:t>
        <a:bodyPr/>
        <a:lstStyle/>
        <a:p>
          <a:r>
            <a:rPr lang="en-US" dirty="0" smtClean="0"/>
            <a:t>Candy and toothpaste</a:t>
          </a:r>
          <a:endParaRPr lang="en-US" dirty="0"/>
        </a:p>
      </dgm:t>
    </dgm:pt>
    <dgm:pt modelId="{606E9029-6448-4466-9F82-DD144A4EE0B0}" type="parTrans" cxnId="{3678AB9F-0AB5-4535-8675-5612F0F7ED15}">
      <dgm:prSet/>
      <dgm:spPr/>
      <dgm:t>
        <a:bodyPr/>
        <a:lstStyle/>
        <a:p>
          <a:endParaRPr lang="en-US"/>
        </a:p>
      </dgm:t>
    </dgm:pt>
    <dgm:pt modelId="{A3A61180-9378-4048-9776-1E6DF09D65BD}" type="sibTrans" cxnId="{3678AB9F-0AB5-4535-8675-5612F0F7ED15}">
      <dgm:prSet/>
      <dgm:spPr/>
      <dgm:t>
        <a:bodyPr/>
        <a:lstStyle/>
        <a:p>
          <a:endParaRPr lang="en-US"/>
        </a:p>
      </dgm:t>
    </dgm:pt>
    <dgm:pt modelId="{F7CCB281-1E41-42D9-8E58-9BD5DF738E0C}">
      <dgm:prSet phldrT="[Text]"/>
      <dgm:spPr/>
      <dgm:t>
        <a:bodyPr/>
        <a:lstStyle/>
        <a:p>
          <a:r>
            <a:rPr lang="en-US" dirty="0" smtClean="0"/>
            <a:t>Exclusive distribution</a:t>
          </a:r>
          <a:endParaRPr lang="en-US" dirty="0"/>
        </a:p>
      </dgm:t>
    </dgm:pt>
    <dgm:pt modelId="{A11A896B-15D4-4EAA-9A3B-8F8FCDFCBB24}" type="parTrans" cxnId="{06372670-5969-4085-A377-220176019BCC}">
      <dgm:prSet/>
      <dgm:spPr/>
      <dgm:t>
        <a:bodyPr/>
        <a:lstStyle/>
        <a:p>
          <a:endParaRPr lang="en-US"/>
        </a:p>
      </dgm:t>
    </dgm:pt>
    <dgm:pt modelId="{CCBC9858-DA03-406E-9227-442DFFFCFD11}" type="sibTrans" cxnId="{06372670-5969-4085-A377-220176019BCC}">
      <dgm:prSet/>
      <dgm:spPr/>
      <dgm:t>
        <a:bodyPr/>
        <a:lstStyle/>
        <a:p>
          <a:endParaRPr lang="en-US"/>
        </a:p>
      </dgm:t>
    </dgm:pt>
    <dgm:pt modelId="{D9222153-2744-4FE0-930D-E18E6A284622}">
      <dgm:prSet phldrT="[Text]"/>
      <dgm:spPr/>
      <dgm:t>
        <a:bodyPr/>
        <a:lstStyle/>
        <a:p>
          <a:r>
            <a:rPr lang="en-US" dirty="0" smtClean="0"/>
            <a:t>Luxury automobiles and prestige clothing</a:t>
          </a:r>
          <a:endParaRPr lang="en-US" dirty="0"/>
        </a:p>
      </dgm:t>
    </dgm:pt>
    <dgm:pt modelId="{D9631374-4034-48AC-B89C-A71BA3A583FA}" type="parTrans" cxnId="{2CED3833-7E54-4285-B3BF-16A399C8F2A9}">
      <dgm:prSet/>
      <dgm:spPr/>
      <dgm:t>
        <a:bodyPr/>
        <a:lstStyle/>
        <a:p>
          <a:endParaRPr lang="en-US"/>
        </a:p>
      </dgm:t>
    </dgm:pt>
    <dgm:pt modelId="{5EA0CBED-4C6E-4F9D-8023-C35E8E525CF3}" type="sibTrans" cxnId="{2CED3833-7E54-4285-B3BF-16A399C8F2A9}">
      <dgm:prSet/>
      <dgm:spPr/>
      <dgm:t>
        <a:bodyPr/>
        <a:lstStyle/>
        <a:p>
          <a:endParaRPr lang="en-US"/>
        </a:p>
      </dgm:t>
    </dgm:pt>
    <dgm:pt modelId="{F3176FEE-BDE3-4DFF-8A73-F61E1BCB861C}">
      <dgm:prSet phldrT="[Text]"/>
      <dgm:spPr/>
      <dgm:t>
        <a:bodyPr/>
        <a:lstStyle/>
        <a:p>
          <a:r>
            <a:rPr lang="en-US" dirty="0" smtClean="0"/>
            <a:t>Selective distribution</a:t>
          </a:r>
          <a:endParaRPr lang="en-US" dirty="0"/>
        </a:p>
      </dgm:t>
    </dgm:pt>
    <dgm:pt modelId="{8671D06F-4FC0-4431-95EA-C31FD18C00D9}" type="parTrans" cxnId="{6E0779B7-AAD5-4953-9418-184BA0777B28}">
      <dgm:prSet/>
      <dgm:spPr/>
      <dgm:t>
        <a:bodyPr/>
        <a:lstStyle/>
        <a:p>
          <a:endParaRPr lang="en-US"/>
        </a:p>
      </dgm:t>
    </dgm:pt>
    <dgm:pt modelId="{65EA9ECE-7885-4687-BA07-BA629F438DF2}" type="sibTrans" cxnId="{6E0779B7-AAD5-4953-9418-184BA0777B28}">
      <dgm:prSet/>
      <dgm:spPr/>
      <dgm:t>
        <a:bodyPr/>
        <a:lstStyle/>
        <a:p>
          <a:endParaRPr lang="en-US"/>
        </a:p>
      </dgm:t>
    </dgm:pt>
    <dgm:pt modelId="{C5BAEF43-CAD4-4510-9C01-985AF5F46A8D}">
      <dgm:prSet phldrT="[Text]"/>
      <dgm:spPr/>
      <dgm:t>
        <a:bodyPr/>
        <a:lstStyle/>
        <a:p>
          <a:r>
            <a:rPr lang="en-US" dirty="0" smtClean="0"/>
            <a:t>Television and home appliance</a:t>
          </a:r>
          <a:endParaRPr lang="en-US" dirty="0"/>
        </a:p>
      </dgm:t>
    </dgm:pt>
    <dgm:pt modelId="{47D61BBA-035D-4E68-B9BA-D2A82AE22587}" type="parTrans" cxnId="{768F4DF1-E57B-4516-8931-D0E921C0F814}">
      <dgm:prSet/>
      <dgm:spPr/>
      <dgm:t>
        <a:bodyPr/>
        <a:lstStyle/>
        <a:p>
          <a:endParaRPr lang="en-US"/>
        </a:p>
      </dgm:t>
    </dgm:pt>
    <dgm:pt modelId="{C722E52C-778B-4484-92D2-91678D7FF04E}" type="sibTrans" cxnId="{768F4DF1-E57B-4516-8931-D0E921C0F814}">
      <dgm:prSet/>
      <dgm:spPr/>
      <dgm:t>
        <a:bodyPr/>
        <a:lstStyle/>
        <a:p>
          <a:endParaRPr lang="en-US"/>
        </a:p>
      </dgm:t>
    </dgm:pt>
    <dgm:pt modelId="{EDD8C2DC-A859-444D-8093-87A40CDEE9B1}" type="pres">
      <dgm:prSet presAssocID="{34526CE7-FB48-4096-A3FA-D6B0E5CF4021}" presName="linear" presStyleCnt="0">
        <dgm:presLayoutVars>
          <dgm:animLvl val="lvl"/>
          <dgm:resizeHandles val="exact"/>
        </dgm:presLayoutVars>
      </dgm:prSet>
      <dgm:spPr/>
      <dgm:t>
        <a:bodyPr/>
        <a:lstStyle/>
        <a:p>
          <a:endParaRPr lang="en-US"/>
        </a:p>
      </dgm:t>
    </dgm:pt>
    <dgm:pt modelId="{FD026518-85AB-49B3-B288-F593AD51212F}" type="pres">
      <dgm:prSet presAssocID="{CECE435A-9C40-4982-B08B-102807545C2E}" presName="parentText" presStyleLbl="node1" presStyleIdx="0" presStyleCnt="3">
        <dgm:presLayoutVars>
          <dgm:chMax val="0"/>
          <dgm:bulletEnabled val="1"/>
        </dgm:presLayoutVars>
      </dgm:prSet>
      <dgm:spPr/>
      <dgm:t>
        <a:bodyPr/>
        <a:lstStyle/>
        <a:p>
          <a:endParaRPr lang="en-US"/>
        </a:p>
      </dgm:t>
    </dgm:pt>
    <dgm:pt modelId="{20B871B6-66AB-4150-837E-0A4F74384FC3}" type="pres">
      <dgm:prSet presAssocID="{CECE435A-9C40-4982-B08B-102807545C2E}" presName="childText" presStyleLbl="revTx" presStyleIdx="0" presStyleCnt="3">
        <dgm:presLayoutVars>
          <dgm:bulletEnabled val="1"/>
        </dgm:presLayoutVars>
      </dgm:prSet>
      <dgm:spPr/>
      <dgm:t>
        <a:bodyPr/>
        <a:lstStyle/>
        <a:p>
          <a:endParaRPr lang="en-US"/>
        </a:p>
      </dgm:t>
    </dgm:pt>
    <dgm:pt modelId="{AB800A7F-7C67-4C08-9BF3-93CF1218172A}" type="pres">
      <dgm:prSet presAssocID="{F7CCB281-1E41-42D9-8E58-9BD5DF738E0C}" presName="parentText" presStyleLbl="node1" presStyleIdx="1" presStyleCnt="3">
        <dgm:presLayoutVars>
          <dgm:chMax val="0"/>
          <dgm:bulletEnabled val="1"/>
        </dgm:presLayoutVars>
      </dgm:prSet>
      <dgm:spPr/>
      <dgm:t>
        <a:bodyPr/>
        <a:lstStyle/>
        <a:p>
          <a:endParaRPr lang="en-US"/>
        </a:p>
      </dgm:t>
    </dgm:pt>
    <dgm:pt modelId="{8638A905-E331-413A-B80E-E955BB1BF2B7}" type="pres">
      <dgm:prSet presAssocID="{F7CCB281-1E41-42D9-8E58-9BD5DF738E0C}" presName="childText" presStyleLbl="revTx" presStyleIdx="1" presStyleCnt="3">
        <dgm:presLayoutVars>
          <dgm:bulletEnabled val="1"/>
        </dgm:presLayoutVars>
      </dgm:prSet>
      <dgm:spPr/>
      <dgm:t>
        <a:bodyPr/>
        <a:lstStyle/>
        <a:p>
          <a:endParaRPr lang="en-US"/>
        </a:p>
      </dgm:t>
    </dgm:pt>
    <dgm:pt modelId="{A3C3563F-D65C-4C69-93AD-B77FB626248E}" type="pres">
      <dgm:prSet presAssocID="{F3176FEE-BDE3-4DFF-8A73-F61E1BCB861C}" presName="parentText" presStyleLbl="node1" presStyleIdx="2" presStyleCnt="3">
        <dgm:presLayoutVars>
          <dgm:chMax val="0"/>
          <dgm:bulletEnabled val="1"/>
        </dgm:presLayoutVars>
      </dgm:prSet>
      <dgm:spPr/>
      <dgm:t>
        <a:bodyPr/>
        <a:lstStyle/>
        <a:p>
          <a:endParaRPr lang="en-US"/>
        </a:p>
      </dgm:t>
    </dgm:pt>
    <dgm:pt modelId="{531175E8-8CEB-4629-B116-45AA7002B37A}" type="pres">
      <dgm:prSet presAssocID="{F3176FEE-BDE3-4DFF-8A73-F61E1BCB861C}" presName="childText" presStyleLbl="revTx" presStyleIdx="2" presStyleCnt="3">
        <dgm:presLayoutVars>
          <dgm:bulletEnabled val="1"/>
        </dgm:presLayoutVars>
      </dgm:prSet>
      <dgm:spPr/>
      <dgm:t>
        <a:bodyPr/>
        <a:lstStyle/>
        <a:p>
          <a:endParaRPr lang="en-US"/>
        </a:p>
      </dgm:t>
    </dgm:pt>
  </dgm:ptLst>
  <dgm:cxnLst>
    <dgm:cxn modelId="{78034E05-7ED1-482F-A6E0-2124C4172091}" srcId="{34526CE7-FB48-4096-A3FA-D6B0E5CF4021}" destId="{CECE435A-9C40-4982-B08B-102807545C2E}" srcOrd="0" destOrd="0" parTransId="{0837A8EA-E729-43EB-B899-7B9FBFA4F5C9}" sibTransId="{E41E0E69-0C11-40AF-A6E7-1FCE0960C98C}"/>
    <dgm:cxn modelId="{6E0779B7-AAD5-4953-9418-184BA0777B28}" srcId="{34526CE7-FB48-4096-A3FA-D6B0E5CF4021}" destId="{F3176FEE-BDE3-4DFF-8A73-F61E1BCB861C}" srcOrd="2" destOrd="0" parTransId="{8671D06F-4FC0-4431-95EA-C31FD18C00D9}" sibTransId="{65EA9ECE-7885-4687-BA07-BA629F438DF2}"/>
    <dgm:cxn modelId="{77D55C68-860D-C944-AEC6-69A0ED9EDE47}" type="presOf" srcId="{C5BAEF43-CAD4-4510-9C01-985AF5F46A8D}" destId="{531175E8-8CEB-4629-B116-45AA7002B37A}" srcOrd="0" destOrd="0" presId="urn:microsoft.com/office/officeart/2005/8/layout/vList2"/>
    <dgm:cxn modelId="{D67B1D17-0E29-5F4A-AE63-420C2154E504}" type="presOf" srcId="{CECE435A-9C40-4982-B08B-102807545C2E}" destId="{FD026518-85AB-49B3-B288-F593AD51212F}" srcOrd="0" destOrd="0" presId="urn:microsoft.com/office/officeart/2005/8/layout/vList2"/>
    <dgm:cxn modelId="{BEC6F763-F207-AD41-A354-C4D5C20194EB}" type="presOf" srcId="{0820B9B8-BC30-45F6-B73C-F58725F13370}" destId="{20B871B6-66AB-4150-837E-0A4F74384FC3}" srcOrd="0" destOrd="0" presId="urn:microsoft.com/office/officeart/2005/8/layout/vList2"/>
    <dgm:cxn modelId="{CBADCCFA-A2B8-B642-AE17-40BC8555D77E}" type="presOf" srcId="{F3176FEE-BDE3-4DFF-8A73-F61E1BCB861C}" destId="{A3C3563F-D65C-4C69-93AD-B77FB626248E}" srcOrd="0" destOrd="0" presId="urn:microsoft.com/office/officeart/2005/8/layout/vList2"/>
    <dgm:cxn modelId="{2343ED4B-63FE-704D-A4E3-80DB8CD3A816}" type="presOf" srcId="{D9222153-2744-4FE0-930D-E18E6A284622}" destId="{8638A905-E331-413A-B80E-E955BB1BF2B7}" srcOrd="0" destOrd="0" presId="urn:microsoft.com/office/officeart/2005/8/layout/vList2"/>
    <dgm:cxn modelId="{768F4DF1-E57B-4516-8931-D0E921C0F814}" srcId="{F3176FEE-BDE3-4DFF-8A73-F61E1BCB861C}" destId="{C5BAEF43-CAD4-4510-9C01-985AF5F46A8D}" srcOrd="0" destOrd="0" parTransId="{47D61BBA-035D-4E68-B9BA-D2A82AE22587}" sibTransId="{C722E52C-778B-4484-92D2-91678D7FF04E}"/>
    <dgm:cxn modelId="{3678AB9F-0AB5-4535-8675-5612F0F7ED15}" srcId="{CECE435A-9C40-4982-B08B-102807545C2E}" destId="{0820B9B8-BC30-45F6-B73C-F58725F13370}" srcOrd="0" destOrd="0" parTransId="{606E9029-6448-4466-9F82-DD144A4EE0B0}" sibTransId="{A3A61180-9378-4048-9776-1E6DF09D65BD}"/>
    <dgm:cxn modelId="{2CED3833-7E54-4285-B3BF-16A399C8F2A9}" srcId="{F7CCB281-1E41-42D9-8E58-9BD5DF738E0C}" destId="{D9222153-2744-4FE0-930D-E18E6A284622}" srcOrd="0" destOrd="0" parTransId="{D9631374-4034-48AC-B89C-A71BA3A583FA}" sibTransId="{5EA0CBED-4C6E-4F9D-8023-C35E8E525CF3}"/>
    <dgm:cxn modelId="{023FBC2E-C922-4941-8FCA-17289F6C8745}" type="presOf" srcId="{34526CE7-FB48-4096-A3FA-D6B0E5CF4021}" destId="{EDD8C2DC-A859-444D-8093-87A40CDEE9B1}" srcOrd="0" destOrd="0" presId="urn:microsoft.com/office/officeart/2005/8/layout/vList2"/>
    <dgm:cxn modelId="{06372670-5969-4085-A377-220176019BCC}" srcId="{34526CE7-FB48-4096-A3FA-D6B0E5CF4021}" destId="{F7CCB281-1E41-42D9-8E58-9BD5DF738E0C}" srcOrd="1" destOrd="0" parTransId="{A11A896B-15D4-4EAA-9A3B-8F8FCDFCBB24}" sibTransId="{CCBC9858-DA03-406E-9227-442DFFFCFD11}"/>
    <dgm:cxn modelId="{59521ECB-63A2-BD46-A0F7-9FC26E1AD9A4}" type="presOf" srcId="{F7CCB281-1E41-42D9-8E58-9BD5DF738E0C}" destId="{AB800A7F-7C67-4C08-9BF3-93CF1218172A}" srcOrd="0" destOrd="0" presId="urn:microsoft.com/office/officeart/2005/8/layout/vList2"/>
    <dgm:cxn modelId="{253E065D-56BF-D646-BBE6-E77BF41098B8}" type="presParOf" srcId="{EDD8C2DC-A859-444D-8093-87A40CDEE9B1}" destId="{FD026518-85AB-49B3-B288-F593AD51212F}" srcOrd="0" destOrd="0" presId="urn:microsoft.com/office/officeart/2005/8/layout/vList2"/>
    <dgm:cxn modelId="{6FBBC55F-FFBA-3441-9FC1-41410BEDB30D}" type="presParOf" srcId="{EDD8C2DC-A859-444D-8093-87A40CDEE9B1}" destId="{20B871B6-66AB-4150-837E-0A4F74384FC3}" srcOrd="1" destOrd="0" presId="urn:microsoft.com/office/officeart/2005/8/layout/vList2"/>
    <dgm:cxn modelId="{05830E67-B666-C045-B43A-DCB8538D4CF9}" type="presParOf" srcId="{EDD8C2DC-A859-444D-8093-87A40CDEE9B1}" destId="{AB800A7F-7C67-4C08-9BF3-93CF1218172A}" srcOrd="2" destOrd="0" presId="urn:microsoft.com/office/officeart/2005/8/layout/vList2"/>
    <dgm:cxn modelId="{961E278E-F43A-1D40-8F99-3522DC085860}" type="presParOf" srcId="{EDD8C2DC-A859-444D-8093-87A40CDEE9B1}" destId="{8638A905-E331-413A-B80E-E955BB1BF2B7}" srcOrd="3" destOrd="0" presId="urn:microsoft.com/office/officeart/2005/8/layout/vList2"/>
    <dgm:cxn modelId="{1914DD3F-A33D-6348-9C17-5FBAFA813632}" type="presParOf" srcId="{EDD8C2DC-A859-444D-8093-87A40CDEE9B1}" destId="{A3C3563F-D65C-4C69-93AD-B77FB626248E}" srcOrd="4" destOrd="0" presId="urn:microsoft.com/office/officeart/2005/8/layout/vList2"/>
    <dgm:cxn modelId="{64DD4A6E-96D4-194F-BE7C-4F3EA4299ABF}" type="presParOf" srcId="{EDD8C2DC-A859-444D-8093-87A40CDEE9B1}" destId="{531175E8-8CEB-4629-B116-45AA7002B37A}" srcOrd="5"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330E801-D099-4231-B3EC-71BD7C7219A9}" type="doc">
      <dgm:prSet loTypeId="urn:microsoft.com/office/officeart/2005/8/layout/hProcess9" loCatId="process" qsTypeId="urn:microsoft.com/office/officeart/2005/8/quickstyle/simple1#4" qsCatId="simple" csTypeId="urn:microsoft.com/office/officeart/2005/8/colors/accent1_2#2" csCatId="accent1"/>
      <dgm:spPr/>
      <dgm:t>
        <a:bodyPr/>
        <a:lstStyle/>
        <a:p>
          <a:endParaRPr lang="en-US"/>
        </a:p>
      </dgm:t>
    </dgm:pt>
    <dgm:pt modelId="{9F598023-A81B-48FE-A8B6-44ED05B7883B}">
      <dgm:prSet/>
      <dgm:spPr/>
      <dgm:t>
        <a:bodyPr/>
        <a:lstStyle/>
        <a:p>
          <a:pPr rtl="0"/>
          <a:r>
            <a:rPr lang="en-US" dirty="0" smtClean="0"/>
            <a:t>Selecting channel members</a:t>
          </a:r>
          <a:endParaRPr lang="en-US" dirty="0"/>
        </a:p>
      </dgm:t>
    </dgm:pt>
    <dgm:pt modelId="{D236CD4A-1FBA-4021-BD57-FFC30107EDE7}" type="parTrans" cxnId="{9C23C77D-1028-4C2D-9F3D-3AFE2F8771D0}">
      <dgm:prSet/>
      <dgm:spPr/>
      <dgm:t>
        <a:bodyPr/>
        <a:lstStyle/>
        <a:p>
          <a:endParaRPr lang="en-US"/>
        </a:p>
      </dgm:t>
    </dgm:pt>
    <dgm:pt modelId="{1B04A8E9-52B9-49AF-83AC-CC066A033859}" type="sibTrans" cxnId="{9C23C77D-1028-4C2D-9F3D-3AFE2F8771D0}">
      <dgm:prSet/>
      <dgm:spPr/>
      <dgm:t>
        <a:bodyPr/>
        <a:lstStyle/>
        <a:p>
          <a:endParaRPr lang="en-US"/>
        </a:p>
      </dgm:t>
    </dgm:pt>
    <dgm:pt modelId="{C3FD84E9-F9A7-43DF-B5D6-3646915168AC}">
      <dgm:prSet/>
      <dgm:spPr/>
      <dgm:t>
        <a:bodyPr/>
        <a:lstStyle/>
        <a:p>
          <a:pPr rtl="0"/>
          <a:r>
            <a:rPr lang="en-US" dirty="0" smtClean="0"/>
            <a:t>Managing channel members</a:t>
          </a:r>
          <a:endParaRPr lang="en-US" dirty="0"/>
        </a:p>
      </dgm:t>
    </dgm:pt>
    <dgm:pt modelId="{67B06E83-2E73-4691-B60F-5FDCF1F12646}" type="parTrans" cxnId="{42ED1085-0E53-413A-9149-3093ADE62F2E}">
      <dgm:prSet/>
      <dgm:spPr/>
      <dgm:t>
        <a:bodyPr/>
        <a:lstStyle/>
        <a:p>
          <a:endParaRPr lang="en-US"/>
        </a:p>
      </dgm:t>
    </dgm:pt>
    <dgm:pt modelId="{557BDCD1-BF7B-4F3A-A9CE-186E03D95984}" type="sibTrans" cxnId="{42ED1085-0E53-413A-9149-3093ADE62F2E}">
      <dgm:prSet/>
      <dgm:spPr/>
      <dgm:t>
        <a:bodyPr/>
        <a:lstStyle/>
        <a:p>
          <a:endParaRPr lang="en-US"/>
        </a:p>
      </dgm:t>
    </dgm:pt>
    <dgm:pt modelId="{60ECA08F-CD2D-410D-B588-BB5AC012A52A}">
      <dgm:prSet/>
      <dgm:spPr/>
      <dgm:t>
        <a:bodyPr/>
        <a:lstStyle/>
        <a:p>
          <a:pPr rtl="0"/>
          <a:r>
            <a:rPr lang="en-US" dirty="0" smtClean="0"/>
            <a:t>Motivating channel members</a:t>
          </a:r>
          <a:endParaRPr lang="en-US" dirty="0"/>
        </a:p>
      </dgm:t>
    </dgm:pt>
    <dgm:pt modelId="{A0107723-AC97-48D3-9245-806C83CFCC9A}" type="parTrans" cxnId="{66838AD1-0EE6-469C-A587-09EF3E908425}">
      <dgm:prSet/>
      <dgm:spPr/>
      <dgm:t>
        <a:bodyPr/>
        <a:lstStyle/>
        <a:p>
          <a:endParaRPr lang="en-US"/>
        </a:p>
      </dgm:t>
    </dgm:pt>
    <dgm:pt modelId="{6CA4370D-EA62-4F3C-8F40-DEDBFD9834CC}" type="sibTrans" cxnId="{66838AD1-0EE6-469C-A587-09EF3E908425}">
      <dgm:prSet/>
      <dgm:spPr/>
      <dgm:t>
        <a:bodyPr/>
        <a:lstStyle/>
        <a:p>
          <a:endParaRPr lang="en-US"/>
        </a:p>
      </dgm:t>
    </dgm:pt>
    <dgm:pt modelId="{6E4F92C4-E339-465C-89AB-F67B8EA11C7D}">
      <dgm:prSet/>
      <dgm:spPr/>
      <dgm:t>
        <a:bodyPr/>
        <a:lstStyle/>
        <a:p>
          <a:pPr rtl="0"/>
          <a:r>
            <a:rPr lang="en-US" dirty="0" smtClean="0"/>
            <a:t>Evaluating channel members</a:t>
          </a:r>
          <a:endParaRPr lang="en-US" dirty="0"/>
        </a:p>
      </dgm:t>
    </dgm:pt>
    <dgm:pt modelId="{0FEA59FC-9AC3-4FBC-971A-D52837828209}" type="parTrans" cxnId="{09B3DCC3-4DF9-4BAF-8F97-0F8D56ED33A3}">
      <dgm:prSet/>
      <dgm:spPr/>
      <dgm:t>
        <a:bodyPr/>
        <a:lstStyle/>
        <a:p>
          <a:endParaRPr lang="en-US"/>
        </a:p>
      </dgm:t>
    </dgm:pt>
    <dgm:pt modelId="{FFFCDEED-963B-4375-92F2-9C47288576F0}" type="sibTrans" cxnId="{09B3DCC3-4DF9-4BAF-8F97-0F8D56ED33A3}">
      <dgm:prSet/>
      <dgm:spPr/>
      <dgm:t>
        <a:bodyPr/>
        <a:lstStyle/>
        <a:p>
          <a:endParaRPr lang="en-US"/>
        </a:p>
      </dgm:t>
    </dgm:pt>
    <dgm:pt modelId="{DD6A0825-17A1-486F-A335-359DDA7DE497}" type="pres">
      <dgm:prSet presAssocID="{5330E801-D099-4231-B3EC-71BD7C7219A9}" presName="CompostProcess" presStyleCnt="0">
        <dgm:presLayoutVars>
          <dgm:dir/>
          <dgm:resizeHandles val="exact"/>
        </dgm:presLayoutVars>
      </dgm:prSet>
      <dgm:spPr/>
      <dgm:t>
        <a:bodyPr/>
        <a:lstStyle/>
        <a:p>
          <a:endParaRPr lang="en-US"/>
        </a:p>
      </dgm:t>
    </dgm:pt>
    <dgm:pt modelId="{6182BFF0-4B1D-4BB4-81CE-FFD821472C03}" type="pres">
      <dgm:prSet presAssocID="{5330E801-D099-4231-B3EC-71BD7C7219A9}" presName="arrow" presStyleLbl="bgShp" presStyleIdx="0" presStyleCnt="1" custLinFactNeighborX="-1198"/>
      <dgm:spPr/>
    </dgm:pt>
    <dgm:pt modelId="{B1A7FB99-C541-4789-8ED2-93AEC54AC945}" type="pres">
      <dgm:prSet presAssocID="{5330E801-D099-4231-B3EC-71BD7C7219A9}" presName="linearProcess" presStyleCnt="0"/>
      <dgm:spPr/>
    </dgm:pt>
    <dgm:pt modelId="{1D691BE7-8A38-4CDF-940A-B9BDFB6F3B16}" type="pres">
      <dgm:prSet presAssocID="{9F598023-A81B-48FE-A8B6-44ED05B7883B}" presName="textNode" presStyleLbl="node1" presStyleIdx="0" presStyleCnt="4" custLinFactX="-18287" custLinFactNeighborX="-100000" custLinFactNeighborY="-3429">
        <dgm:presLayoutVars>
          <dgm:bulletEnabled val="1"/>
        </dgm:presLayoutVars>
      </dgm:prSet>
      <dgm:spPr/>
      <dgm:t>
        <a:bodyPr/>
        <a:lstStyle/>
        <a:p>
          <a:endParaRPr lang="en-US"/>
        </a:p>
      </dgm:t>
    </dgm:pt>
    <dgm:pt modelId="{15FC6A31-2A06-4D92-A676-3004EB900456}" type="pres">
      <dgm:prSet presAssocID="{1B04A8E9-52B9-49AF-83AC-CC066A033859}" presName="sibTrans" presStyleCnt="0"/>
      <dgm:spPr/>
    </dgm:pt>
    <dgm:pt modelId="{DFD5DF4A-5191-4ECC-825D-ABDF22E45FCB}" type="pres">
      <dgm:prSet presAssocID="{C3FD84E9-F9A7-43DF-B5D6-3646915168AC}" presName="textNode" presStyleLbl="node1" presStyleIdx="1" presStyleCnt="4">
        <dgm:presLayoutVars>
          <dgm:bulletEnabled val="1"/>
        </dgm:presLayoutVars>
      </dgm:prSet>
      <dgm:spPr/>
      <dgm:t>
        <a:bodyPr/>
        <a:lstStyle/>
        <a:p>
          <a:endParaRPr lang="en-US"/>
        </a:p>
      </dgm:t>
    </dgm:pt>
    <dgm:pt modelId="{7E4C53BD-0E83-4F92-868F-F860BC62B9BE}" type="pres">
      <dgm:prSet presAssocID="{557BDCD1-BF7B-4F3A-A9CE-186E03D95984}" presName="sibTrans" presStyleCnt="0"/>
      <dgm:spPr/>
    </dgm:pt>
    <dgm:pt modelId="{A60A34CF-BDD4-4BDF-9774-4B4EEE272F96}" type="pres">
      <dgm:prSet presAssocID="{60ECA08F-CD2D-410D-B588-BB5AC012A52A}" presName="textNode" presStyleLbl="node1" presStyleIdx="2" presStyleCnt="4">
        <dgm:presLayoutVars>
          <dgm:bulletEnabled val="1"/>
        </dgm:presLayoutVars>
      </dgm:prSet>
      <dgm:spPr/>
      <dgm:t>
        <a:bodyPr/>
        <a:lstStyle/>
        <a:p>
          <a:endParaRPr lang="en-US"/>
        </a:p>
      </dgm:t>
    </dgm:pt>
    <dgm:pt modelId="{DA81F4B0-312D-4F6A-AF08-D0A869E08015}" type="pres">
      <dgm:prSet presAssocID="{6CA4370D-EA62-4F3C-8F40-DEDBFD9834CC}" presName="sibTrans" presStyleCnt="0"/>
      <dgm:spPr/>
    </dgm:pt>
    <dgm:pt modelId="{EF10F2DD-DB41-4C27-A628-FEE2C58CB4A9}" type="pres">
      <dgm:prSet presAssocID="{6E4F92C4-E339-465C-89AB-F67B8EA11C7D}" presName="textNode" presStyleLbl="node1" presStyleIdx="3" presStyleCnt="4">
        <dgm:presLayoutVars>
          <dgm:bulletEnabled val="1"/>
        </dgm:presLayoutVars>
      </dgm:prSet>
      <dgm:spPr/>
      <dgm:t>
        <a:bodyPr/>
        <a:lstStyle/>
        <a:p>
          <a:endParaRPr lang="en-US"/>
        </a:p>
      </dgm:t>
    </dgm:pt>
  </dgm:ptLst>
  <dgm:cxnLst>
    <dgm:cxn modelId="{6B6DDADF-83B2-9448-8778-0794A8BF3107}" type="presOf" srcId="{60ECA08F-CD2D-410D-B588-BB5AC012A52A}" destId="{A60A34CF-BDD4-4BDF-9774-4B4EEE272F96}" srcOrd="0" destOrd="0" presId="urn:microsoft.com/office/officeart/2005/8/layout/hProcess9"/>
    <dgm:cxn modelId="{09B3DCC3-4DF9-4BAF-8F97-0F8D56ED33A3}" srcId="{5330E801-D099-4231-B3EC-71BD7C7219A9}" destId="{6E4F92C4-E339-465C-89AB-F67B8EA11C7D}" srcOrd="3" destOrd="0" parTransId="{0FEA59FC-9AC3-4FBC-971A-D52837828209}" sibTransId="{FFFCDEED-963B-4375-92F2-9C47288576F0}"/>
    <dgm:cxn modelId="{42ED1085-0E53-413A-9149-3093ADE62F2E}" srcId="{5330E801-D099-4231-B3EC-71BD7C7219A9}" destId="{C3FD84E9-F9A7-43DF-B5D6-3646915168AC}" srcOrd="1" destOrd="0" parTransId="{67B06E83-2E73-4691-B60F-5FDCF1F12646}" sibTransId="{557BDCD1-BF7B-4F3A-A9CE-186E03D95984}"/>
    <dgm:cxn modelId="{9C23C77D-1028-4C2D-9F3D-3AFE2F8771D0}" srcId="{5330E801-D099-4231-B3EC-71BD7C7219A9}" destId="{9F598023-A81B-48FE-A8B6-44ED05B7883B}" srcOrd="0" destOrd="0" parTransId="{D236CD4A-1FBA-4021-BD57-FFC30107EDE7}" sibTransId="{1B04A8E9-52B9-49AF-83AC-CC066A033859}"/>
    <dgm:cxn modelId="{73E0E06C-5BE6-504E-A8B3-CE4236B3DEC3}" type="presOf" srcId="{C3FD84E9-F9A7-43DF-B5D6-3646915168AC}" destId="{DFD5DF4A-5191-4ECC-825D-ABDF22E45FCB}" srcOrd="0" destOrd="0" presId="urn:microsoft.com/office/officeart/2005/8/layout/hProcess9"/>
    <dgm:cxn modelId="{832D8F34-6BC2-1A4E-864D-52029CF8FD91}" type="presOf" srcId="{6E4F92C4-E339-465C-89AB-F67B8EA11C7D}" destId="{EF10F2DD-DB41-4C27-A628-FEE2C58CB4A9}" srcOrd="0" destOrd="0" presId="urn:microsoft.com/office/officeart/2005/8/layout/hProcess9"/>
    <dgm:cxn modelId="{7C9918BA-B83F-404C-AD7C-9120A0AA4609}" type="presOf" srcId="{9F598023-A81B-48FE-A8B6-44ED05B7883B}" destId="{1D691BE7-8A38-4CDF-940A-B9BDFB6F3B16}" srcOrd="0" destOrd="0" presId="urn:microsoft.com/office/officeart/2005/8/layout/hProcess9"/>
    <dgm:cxn modelId="{66838AD1-0EE6-469C-A587-09EF3E908425}" srcId="{5330E801-D099-4231-B3EC-71BD7C7219A9}" destId="{60ECA08F-CD2D-410D-B588-BB5AC012A52A}" srcOrd="2" destOrd="0" parTransId="{A0107723-AC97-48D3-9245-806C83CFCC9A}" sibTransId="{6CA4370D-EA62-4F3C-8F40-DEDBFD9834CC}"/>
    <dgm:cxn modelId="{86646787-982F-A943-BB79-A1AF9FD119D8}" type="presOf" srcId="{5330E801-D099-4231-B3EC-71BD7C7219A9}" destId="{DD6A0825-17A1-486F-A335-359DDA7DE497}" srcOrd="0" destOrd="0" presId="urn:microsoft.com/office/officeart/2005/8/layout/hProcess9"/>
    <dgm:cxn modelId="{2339DE50-0B87-A44B-B80F-E172F64A93C9}" type="presParOf" srcId="{DD6A0825-17A1-486F-A335-359DDA7DE497}" destId="{6182BFF0-4B1D-4BB4-81CE-FFD821472C03}" srcOrd="0" destOrd="0" presId="urn:microsoft.com/office/officeart/2005/8/layout/hProcess9"/>
    <dgm:cxn modelId="{9A80DF25-D339-1142-B3F3-50CA6CD57E26}" type="presParOf" srcId="{DD6A0825-17A1-486F-A335-359DDA7DE497}" destId="{B1A7FB99-C541-4789-8ED2-93AEC54AC945}" srcOrd="1" destOrd="0" presId="urn:microsoft.com/office/officeart/2005/8/layout/hProcess9"/>
    <dgm:cxn modelId="{D8831D79-BEDE-9147-AB63-EC15BFD88A24}" type="presParOf" srcId="{B1A7FB99-C541-4789-8ED2-93AEC54AC945}" destId="{1D691BE7-8A38-4CDF-940A-B9BDFB6F3B16}" srcOrd="0" destOrd="0" presId="urn:microsoft.com/office/officeart/2005/8/layout/hProcess9"/>
    <dgm:cxn modelId="{230DF0A6-A635-124E-AA4E-E285523FAB1D}" type="presParOf" srcId="{B1A7FB99-C541-4789-8ED2-93AEC54AC945}" destId="{15FC6A31-2A06-4D92-A676-3004EB900456}" srcOrd="1" destOrd="0" presId="urn:microsoft.com/office/officeart/2005/8/layout/hProcess9"/>
    <dgm:cxn modelId="{0176E5D5-0178-334A-883E-2F983EFBC35D}" type="presParOf" srcId="{B1A7FB99-C541-4789-8ED2-93AEC54AC945}" destId="{DFD5DF4A-5191-4ECC-825D-ABDF22E45FCB}" srcOrd="2" destOrd="0" presId="urn:microsoft.com/office/officeart/2005/8/layout/hProcess9"/>
    <dgm:cxn modelId="{52896B87-8793-4341-A1C0-002882A7FE59}" type="presParOf" srcId="{B1A7FB99-C541-4789-8ED2-93AEC54AC945}" destId="{7E4C53BD-0E83-4F92-868F-F860BC62B9BE}" srcOrd="3" destOrd="0" presId="urn:microsoft.com/office/officeart/2005/8/layout/hProcess9"/>
    <dgm:cxn modelId="{BE090432-A084-4047-8FD5-D0D6E8EB0DCE}" type="presParOf" srcId="{B1A7FB99-C541-4789-8ED2-93AEC54AC945}" destId="{A60A34CF-BDD4-4BDF-9774-4B4EEE272F96}" srcOrd="4" destOrd="0" presId="urn:microsoft.com/office/officeart/2005/8/layout/hProcess9"/>
    <dgm:cxn modelId="{38DCC91F-1967-1541-AF88-5B8C8679542D}" type="presParOf" srcId="{B1A7FB99-C541-4789-8ED2-93AEC54AC945}" destId="{DA81F4B0-312D-4F6A-AF08-D0A869E08015}" srcOrd="5" destOrd="0" presId="urn:microsoft.com/office/officeart/2005/8/layout/hProcess9"/>
    <dgm:cxn modelId="{30AC9202-5542-544E-A587-A769DE962872}" type="presParOf" srcId="{B1A7FB99-C541-4789-8ED2-93AEC54AC945}" destId="{EF10F2DD-DB41-4C27-A628-FEE2C58CB4A9}" srcOrd="6"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2875F27-BA1A-4B24-B7AA-3AB956EC41BD}" type="doc">
      <dgm:prSet loTypeId="urn:microsoft.com/office/officeart/2005/8/layout/default#5" loCatId="list" qsTypeId="urn:microsoft.com/office/officeart/2005/8/quickstyle/simple1#5" qsCatId="simple" csTypeId="urn:microsoft.com/office/officeart/2005/8/colors/accent1_2#3" csCatId="accent1" phldr="1"/>
      <dgm:spPr/>
      <dgm:t>
        <a:bodyPr/>
        <a:lstStyle/>
        <a:p>
          <a:endParaRPr lang="en-US"/>
        </a:p>
      </dgm:t>
    </dgm:pt>
    <dgm:pt modelId="{A2CA672D-383B-4554-A16C-D26E97B014A4}">
      <dgm:prSet phldrT="[Text]"/>
      <dgm:spPr/>
      <dgm:t>
        <a:bodyPr/>
        <a:lstStyle/>
        <a:p>
          <a:r>
            <a:rPr lang="en-US" dirty="0" smtClean="0"/>
            <a:t>Warehousing</a:t>
          </a:r>
          <a:endParaRPr lang="en-US" dirty="0"/>
        </a:p>
      </dgm:t>
    </dgm:pt>
    <dgm:pt modelId="{7E517A93-7FC1-4372-A830-8556E3941A33}" type="parTrans" cxnId="{3530D05B-88D2-426B-9AAC-A4809012A104}">
      <dgm:prSet/>
      <dgm:spPr/>
      <dgm:t>
        <a:bodyPr/>
        <a:lstStyle/>
        <a:p>
          <a:endParaRPr lang="en-US"/>
        </a:p>
      </dgm:t>
    </dgm:pt>
    <dgm:pt modelId="{1C1B2D5D-4CD0-411D-916C-03A0DDDD2E9B}" type="sibTrans" cxnId="{3530D05B-88D2-426B-9AAC-A4809012A104}">
      <dgm:prSet/>
      <dgm:spPr/>
      <dgm:t>
        <a:bodyPr/>
        <a:lstStyle/>
        <a:p>
          <a:endParaRPr lang="en-US"/>
        </a:p>
      </dgm:t>
    </dgm:pt>
    <dgm:pt modelId="{77AE500B-E89A-4364-82CB-95824EB502FE}">
      <dgm:prSet phldrT="[Text]"/>
      <dgm:spPr/>
      <dgm:t>
        <a:bodyPr/>
        <a:lstStyle/>
        <a:p>
          <a:r>
            <a:rPr lang="en-US" dirty="0" smtClean="0"/>
            <a:t>Inventory management</a:t>
          </a:r>
          <a:endParaRPr lang="en-US" dirty="0"/>
        </a:p>
      </dgm:t>
    </dgm:pt>
    <dgm:pt modelId="{D42F7AD0-7296-4011-AF72-3E654114F8FD}" type="parTrans" cxnId="{9C7F1C3F-11B0-4B70-AA1D-12C3F3A19C67}">
      <dgm:prSet/>
      <dgm:spPr/>
      <dgm:t>
        <a:bodyPr/>
        <a:lstStyle/>
        <a:p>
          <a:endParaRPr lang="en-US"/>
        </a:p>
      </dgm:t>
    </dgm:pt>
    <dgm:pt modelId="{A0EE215D-D12F-47EC-871E-471967C27836}" type="sibTrans" cxnId="{9C7F1C3F-11B0-4B70-AA1D-12C3F3A19C67}">
      <dgm:prSet/>
      <dgm:spPr/>
      <dgm:t>
        <a:bodyPr/>
        <a:lstStyle/>
        <a:p>
          <a:endParaRPr lang="en-US"/>
        </a:p>
      </dgm:t>
    </dgm:pt>
    <dgm:pt modelId="{CD7B7203-6B09-4842-8687-FEF937449EAB}">
      <dgm:prSet phldrT="[Text]"/>
      <dgm:spPr/>
      <dgm:t>
        <a:bodyPr/>
        <a:lstStyle/>
        <a:p>
          <a:r>
            <a:rPr lang="en-US" dirty="0" smtClean="0"/>
            <a:t>Transportation</a:t>
          </a:r>
          <a:endParaRPr lang="en-US" dirty="0"/>
        </a:p>
      </dgm:t>
    </dgm:pt>
    <dgm:pt modelId="{55A8D911-8ED2-400B-BABE-8BB9DCB90035}" type="parTrans" cxnId="{2B6B9C26-B1AD-4652-9189-176811135E5B}">
      <dgm:prSet/>
      <dgm:spPr/>
      <dgm:t>
        <a:bodyPr/>
        <a:lstStyle/>
        <a:p>
          <a:endParaRPr lang="en-US"/>
        </a:p>
      </dgm:t>
    </dgm:pt>
    <dgm:pt modelId="{BF1C39F1-52F3-4541-AA29-F1673589B4C1}" type="sibTrans" cxnId="{2B6B9C26-B1AD-4652-9189-176811135E5B}">
      <dgm:prSet/>
      <dgm:spPr/>
      <dgm:t>
        <a:bodyPr/>
        <a:lstStyle/>
        <a:p>
          <a:endParaRPr lang="en-US"/>
        </a:p>
      </dgm:t>
    </dgm:pt>
    <dgm:pt modelId="{EE975796-B273-416F-89D2-91A33A5106AF}">
      <dgm:prSet phldrT="[Text]"/>
      <dgm:spPr/>
      <dgm:t>
        <a:bodyPr/>
        <a:lstStyle/>
        <a:p>
          <a:r>
            <a:rPr lang="en-US" dirty="0" smtClean="0"/>
            <a:t>Logistics information management</a:t>
          </a:r>
          <a:endParaRPr lang="en-US" dirty="0"/>
        </a:p>
      </dgm:t>
    </dgm:pt>
    <dgm:pt modelId="{3925A5DD-0D74-48CB-967A-A0435A252BA2}" type="parTrans" cxnId="{AC9615B1-418D-4B68-A6DF-609641304547}">
      <dgm:prSet/>
      <dgm:spPr/>
      <dgm:t>
        <a:bodyPr/>
        <a:lstStyle/>
        <a:p>
          <a:endParaRPr lang="en-US"/>
        </a:p>
      </dgm:t>
    </dgm:pt>
    <dgm:pt modelId="{89B8B8B1-1F1E-4101-9B9E-41B9721082D2}" type="sibTrans" cxnId="{AC9615B1-418D-4B68-A6DF-609641304547}">
      <dgm:prSet/>
      <dgm:spPr/>
      <dgm:t>
        <a:bodyPr/>
        <a:lstStyle/>
        <a:p>
          <a:endParaRPr lang="en-US"/>
        </a:p>
      </dgm:t>
    </dgm:pt>
    <dgm:pt modelId="{4AA988A2-5C16-4A34-9308-82521AE5DD00}" type="pres">
      <dgm:prSet presAssocID="{22875F27-BA1A-4B24-B7AA-3AB956EC41BD}" presName="diagram" presStyleCnt="0">
        <dgm:presLayoutVars>
          <dgm:dir/>
          <dgm:resizeHandles val="exact"/>
        </dgm:presLayoutVars>
      </dgm:prSet>
      <dgm:spPr/>
      <dgm:t>
        <a:bodyPr/>
        <a:lstStyle/>
        <a:p>
          <a:endParaRPr lang="en-US"/>
        </a:p>
      </dgm:t>
    </dgm:pt>
    <dgm:pt modelId="{7B6351B7-68F4-4633-A361-72261F585412}" type="pres">
      <dgm:prSet presAssocID="{A2CA672D-383B-4554-A16C-D26E97B014A4}" presName="node" presStyleLbl="node1" presStyleIdx="0" presStyleCnt="4">
        <dgm:presLayoutVars>
          <dgm:bulletEnabled val="1"/>
        </dgm:presLayoutVars>
      </dgm:prSet>
      <dgm:spPr/>
      <dgm:t>
        <a:bodyPr/>
        <a:lstStyle/>
        <a:p>
          <a:endParaRPr lang="en-US"/>
        </a:p>
      </dgm:t>
    </dgm:pt>
    <dgm:pt modelId="{8D3E4CAB-C31F-433C-9C00-2B2D6DA6B1DC}" type="pres">
      <dgm:prSet presAssocID="{1C1B2D5D-4CD0-411D-916C-03A0DDDD2E9B}" presName="sibTrans" presStyleCnt="0"/>
      <dgm:spPr/>
    </dgm:pt>
    <dgm:pt modelId="{BA1780C2-9637-45AF-BB60-F73956F42604}" type="pres">
      <dgm:prSet presAssocID="{77AE500B-E89A-4364-82CB-95824EB502FE}" presName="node" presStyleLbl="node1" presStyleIdx="1" presStyleCnt="4">
        <dgm:presLayoutVars>
          <dgm:bulletEnabled val="1"/>
        </dgm:presLayoutVars>
      </dgm:prSet>
      <dgm:spPr/>
      <dgm:t>
        <a:bodyPr/>
        <a:lstStyle/>
        <a:p>
          <a:endParaRPr lang="en-US"/>
        </a:p>
      </dgm:t>
    </dgm:pt>
    <dgm:pt modelId="{F36DC0D0-B281-4C70-AF51-1D86DF3F4982}" type="pres">
      <dgm:prSet presAssocID="{A0EE215D-D12F-47EC-871E-471967C27836}" presName="sibTrans" presStyleCnt="0"/>
      <dgm:spPr/>
    </dgm:pt>
    <dgm:pt modelId="{ABDA03D2-7BCE-4E69-8399-D7C92A1349B8}" type="pres">
      <dgm:prSet presAssocID="{CD7B7203-6B09-4842-8687-FEF937449EAB}" presName="node" presStyleLbl="node1" presStyleIdx="2" presStyleCnt="4">
        <dgm:presLayoutVars>
          <dgm:bulletEnabled val="1"/>
        </dgm:presLayoutVars>
      </dgm:prSet>
      <dgm:spPr/>
      <dgm:t>
        <a:bodyPr/>
        <a:lstStyle/>
        <a:p>
          <a:endParaRPr lang="en-US"/>
        </a:p>
      </dgm:t>
    </dgm:pt>
    <dgm:pt modelId="{472EAFD7-029D-4C54-B687-DB414D74F403}" type="pres">
      <dgm:prSet presAssocID="{BF1C39F1-52F3-4541-AA29-F1673589B4C1}" presName="sibTrans" presStyleCnt="0"/>
      <dgm:spPr/>
    </dgm:pt>
    <dgm:pt modelId="{2F6D3D8D-762A-45D9-921C-26C3AD992ED7}" type="pres">
      <dgm:prSet presAssocID="{EE975796-B273-416F-89D2-91A33A5106AF}" presName="node" presStyleLbl="node1" presStyleIdx="3" presStyleCnt="4">
        <dgm:presLayoutVars>
          <dgm:bulletEnabled val="1"/>
        </dgm:presLayoutVars>
      </dgm:prSet>
      <dgm:spPr/>
      <dgm:t>
        <a:bodyPr/>
        <a:lstStyle/>
        <a:p>
          <a:endParaRPr lang="en-US"/>
        </a:p>
      </dgm:t>
    </dgm:pt>
  </dgm:ptLst>
  <dgm:cxnLst>
    <dgm:cxn modelId="{109BF465-D987-224F-9884-49766218D103}" type="presOf" srcId="{EE975796-B273-416F-89D2-91A33A5106AF}" destId="{2F6D3D8D-762A-45D9-921C-26C3AD992ED7}" srcOrd="0" destOrd="0" presId="urn:microsoft.com/office/officeart/2005/8/layout/default#5"/>
    <dgm:cxn modelId="{3530D05B-88D2-426B-9AAC-A4809012A104}" srcId="{22875F27-BA1A-4B24-B7AA-3AB956EC41BD}" destId="{A2CA672D-383B-4554-A16C-D26E97B014A4}" srcOrd="0" destOrd="0" parTransId="{7E517A93-7FC1-4372-A830-8556E3941A33}" sibTransId="{1C1B2D5D-4CD0-411D-916C-03A0DDDD2E9B}"/>
    <dgm:cxn modelId="{2B6B9C26-B1AD-4652-9189-176811135E5B}" srcId="{22875F27-BA1A-4B24-B7AA-3AB956EC41BD}" destId="{CD7B7203-6B09-4842-8687-FEF937449EAB}" srcOrd="2" destOrd="0" parTransId="{55A8D911-8ED2-400B-BABE-8BB9DCB90035}" sibTransId="{BF1C39F1-52F3-4541-AA29-F1673589B4C1}"/>
    <dgm:cxn modelId="{09B6DA6E-C229-2445-9718-75948364746F}" type="presOf" srcId="{A2CA672D-383B-4554-A16C-D26E97B014A4}" destId="{7B6351B7-68F4-4633-A361-72261F585412}" srcOrd="0" destOrd="0" presId="urn:microsoft.com/office/officeart/2005/8/layout/default#5"/>
    <dgm:cxn modelId="{9C7F1C3F-11B0-4B70-AA1D-12C3F3A19C67}" srcId="{22875F27-BA1A-4B24-B7AA-3AB956EC41BD}" destId="{77AE500B-E89A-4364-82CB-95824EB502FE}" srcOrd="1" destOrd="0" parTransId="{D42F7AD0-7296-4011-AF72-3E654114F8FD}" sibTransId="{A0EE215D-D12F-47EC-871E-471967C27836}"/>
    <dgm:cxn modelId="{AC9615B1-418D-4B68-A6DF-609641304547}" srcId="{22875F27-BA1A-4B24-B7AA-3AB956EC41BD}" destId="{EE975796-B273-416F-89D2-91A33A5106AF}" srcOrd="3" destOrd="0" parTransId="{3925A5DD-0D74-48CB-967A-A0435A252BA2}" sibTransId="{89B8B8B1-1F1E-4101-9B9E-41B9721082D2}"/>
    <dgm:cxn modelId="{48AF6773-4790-2844-A368-9399235A218F}" type="presOf" srcId="{CD7B7203-6B09-4842-8687-FEF937449EAB}" destId="{ABDA03D2-7BCE-4E69-8399-D7C92A1349B8}" srcOrd="0" destOrd="0" presId="urn:microsoft.com/office/officeart/2005/8/layout/default#5"/>
    <dgm:cxn modelId="{4C8AD1DD-66FF-D740-AF7E-3A8232173CEA}" type="presOf" srcId="{77AE500B-E89A-4364-82CB-95824EB502FE}" destId="{BA1780C2-9637-45AF-BB60-F73956F42604}" srcOrd="0" destOrd="0" presId="urn:microsoft.com/office/officeart/2005/8/layout/default#5"/>
    <dgm:cxn modelId="{BAC6E800-F09B-AD41-9933-95EFB61E02C5}" type="presOf" srcId="{22875F27-BA1A-4B24-B7AA-3AB956EC41BD}" destId="{4AA988A2-5C16-4A34-9308-82521AE5DD00}" srcOrd="0" destOrd="0" presId="urn:microsoft.com/office/officeart/2005/8/layout/default#5"/>
    <dgm:cxn modelId="{716FCF95-9821-574A-B570-89FD556EBF44}" type="presParOf" srcId="{4AA988A2-5C16-4A34-9308-82521AE5DD00}" destId="{7B6351B7-68F4-4633-A361-72261F585412}" srcOrd="0" destOrd="0" presId="urn:microsoft.com/office/officeart/2005/8/layout/default#5"/>
    <dgm:cxn modelId="{5C26EBB0-37F3-3A41-993C-9E5E706E5F9A}" type="presParOf" srcId="{4AA988A2-5C16-4A34-9308-82521AE5DD00}" destId="{8D3E4CAB-C31F-433C-9C00-2B2D6DA6B1DC}" srcOrd="1" destOrd="0" presId="urn:microsoft.com/office/officeart/2005/8/layout/default#5"/>
    <dgm:cxn modelId="{C65382CC-78EE-FF44-924A-2EFF508D934A}" type="presParOf" srcId="{4AA988A2-5C16-4A34-9308-82521AE5DD00}" destId="{BA1780C2-9637-45AF-BB60-F73956F42604}" srcOrd="2" destOrd="0" presId="urn:microsoft.com/office/officeart/2005/8/layout/default#5"/>
    <dgm:cxn modelId="{EE145EB0-664A-6E41-A67A-63B635D346CF}" type="presParOf" srcId="{4AA988A2-5C16-4A34-9308-82521AE5DD00}" destId="{F36DC0D0-B281-4C70-AF51-1D86DF3F4982}" srcOrd="3" destOrd="0" presId="urn:microsoft.com/office/officeart/2005/8/layout/default#5"/>
    <dgm:cxn modelId="{1B9B78B9-C417-FA4F-9A0D-15D7AFDF5709}" type="presParOf" srcId="{4AA988A2-5C16-4A34-9308-82521AE5DD00}" destId="{ABDA03D2-7BCE-4E69-8399-D7C92A1349B8}" srcOrd="4" destOrd="0" presId="urn:microsoft.com/office/officeart/2005/8/layout/default#5"/>
    <dgm:cxn modelId="{172E3AA5-35B6-3240-B5B7-09CEB1C17743}" type="presParOf" srcId="{4AA988A2-5C16-4A34-9308-82521AE5DD00}" destId="{472EAFD7-029D-4C54-B687-DB414D74F403}" srcOrd="5" destOrd="0" presId="urn:microsoft.com/office/officeart/2005/8/layout/default#5"/>
    <dgm:cxn modelId="{7D67FBB5-79E2-9544-9FD6-D736BC051616}" type="presParOf" srcId="{4AA988A2-5C16-4A34-9308-82521AE5DD00}" destId="{2F6D3D8D-762A-45D9-921C-26C3AD992ED7}" srcOrd="6" destOrd="0" presId="urn:microsoft.com/office/officeart/2005/8/layout/defaul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58E7159-AB3D-4169-965F-275BED7204B2}" type="doc">
      <dgm:prSet loTypeId="urn:microsoft.com/office/officeart/2005/8/layout/default#6" loCatId="list" qsTypeId="urn:microsoft.com/office/officeart/2005/8/quickstyle/simple1#6" qsCatId="simple" csTypeId="urn:microsoft.com/office/officeart/2005/8/colors/colorful1#9" csCatId="colorful" phldr="1"/>
      <dgm:spPr/>
      <dgm:t>
        <a:bodyPr/>
        <a:lstStyle/>
        <a:p>
          <a:endParaRPr lang="en-US"/>
        </a:p>
      </dgm:t>
    </dgm:pt>
    <dgm:pt modelId="{38E95006-59C7-496E-B7A8-A4A04549F8BD}">
      <dgm:prSet phldrT="[Text]"/>
      <dgm:spPr/>
      <dgm:t>
        <a:bodyPr/>
        <a:lstStyle/>
        <a:p>
          <a:r>
            <a:rPr lang="en-US" dirty="0" smtClean="0"/>
            <a:t>Truck</a:t>
          </a:r>
          <a:endParaRPr lang="en-US" dirty="0"/>
        </a:p>
      </dgm:t>
    </dgm:pt>
    <dgm:pt modelId="{16969F08-13C5-4267-9C52-08F4CAC27FD3}" type="parTrans" cxnId="{587F1B03-4D5D-49E6-AE9D-6D1E025CD87C}">
      <dgm:prSet/>
      <dgm:spPr/>
      <dgm:t>
        <a:bodyPr/>
        <a:lstStyle/>
        <a:p>
          <a:endParaRPr lang="en-US"/>
        </a:p>
      </dgm:t>
    </dgm:pt>
    <dgm:pt modelId="{D67A43E2-C513-476C-A471-6C77199BBEAA}" type="sibTrans" cxnId="{587F1B03-4D5D-49E6-AE9D-6D1E025CD87C}">
      <dgm:prSet/>
      <dgm:spPr/>
      <dgm:t>
        <a:bodyPr/>
        <a:lstStyle/>
        <a:p>
          <a:endParaRPr lang="en-US"/>
        </a:p>
      </dgm:t>
    </dgm:pt>
    <dgm:pt modelId="{4F3361AE-562E-4767-941E-50E8B8751801}">
      <dgm:prSet/>
      <dgm:spPr/>
      <dgm:t>
        <a:bodyPr/>
        <a:lstStyle/>
        <a:p>
          <a:r>
            <a:rPr lang="en-US" dirty="0" smtClean="0"/>
            <a:t>Rail</a:t>
          </a:r>
        </a:p>
      </dgm:t>
    </dgm:pt>
    <dgm:pt modelId="{E1DFBB52-4DD4-4D52-A11A-A626F7343D3A}" type="parTrans" cxnId="{5CB32DE2-4739-43E5-94A3-5EA9578C8CC7}">
      <dgm:prSet/>
      <dgm:spPr/>
      <dgm:t>
        <a:bodyPr/>
        <a:lstStyle/>
        <a:p>
          <a:endParaRPr lang="en-US"/>
        </a:p>
      </dgm:t>
    </dgm:pt>
    <dgm:pt modelId="{570CC46E-4AEA-4E9C-A075-18BE210804FC}" type="sibTrans" cxnId="{5CB32DE2-4739-43E5-94A3-5EA9578C8CC7}">
      <dgm:prSet/>
      <dgm:spPr/>
      <dgm:t>
        <a:bodyPr/>
        <a:lstStyle/>
        <a:p>
          <a:endParaRPr lang="en-US"/>
        </a:p>
      </dgm:t>
    </dgm:pt>
    <dgm:pt modelId="{1772C438-8144-43CB-AAB9-72501A2C0CBF}">
      <dgm:prSet/>
      <dgm:spPr/>
      <dgm:t>
        <a:bodyPr/>
        <a:lstStyle/>
        <a:p>
          <a:r>
            <a:rPr lang="en-US" dirty="0" smtClean="0"/>
            <a:t>Water</a:t>
          </a:r>
        </a:p>
      </dgm:t>
    </dgm:pt>
    <dgm:pt modelId="{7DC91E78-9CCA-430F-B62B-D15054756E78}" type="parTrans" cxnId="{3F6BF4EC-B3BD-4CBB-AA31-B7ECF502ECB5}">
      <dgm:prSet/>
      <dgm:spPr/>
      <dgm:t>
        <a:bodyPr/>
        <a:lstStyle/>
        <a:p>
          <a:endParaRPr lang="en-US"/>
        </a:p>
      </dgm:t>
    </dgm:pt>
    <dgm:pt modelId="{C7C50155-BA81-45C4-B671-94FBAF3114C0}" type="sibTrans" cxnId="{3F6BF4EC-B3BD-4CBB-AA31-B7ECF502ECB5}">
      <dgm:prSet/>
      <dgm:spPr/>
      <dgm:t>
        <a:bodyPr/>
        <a:lstStyle/>
        <a:p>
          <a:endParaRPr lang="en-US"/>
        </a:p>
      </dgm:t>
    </dgm:pt>
    <dgm:pt modelId="{76DAEF12-31A0-4815-BCB3-C7A011CAA943}">
      <dgm:prSet/>
      <dgm:spPr/>
      <dgm:t>
        <a:bodyPr/>
        <a:lstStyle/>
        <a:p>
          <a:r>
            <a:rPr lang="en-US" dirty="0" smtClean="0"/>
            <a:t>Pipeline</a:t>
          </a:r>
        </a:p>
      </dgm:t>
    </dgm:pt>
    <dgm:pt modelId="{C8D0529B-30AC-45A0-8806-AAF23C885854}" type="parTrans" cxnId="{B0A71887-4D95-440C-9376-9AE04660E6C5}">
      <dgm:prSet/>
      <dgm:spPr/>
      <dgm:t>
        <a:bodyPr/>
        <a:lstStyle/>
        <a:p>
          <a:endParaRPr lang="en-US"/>
        </a:p>
      </dgm:t>
    </dgm:pt>
    <dgm:pt modelId="{97EF0F2C-9848-4F64-9583-94DF3D459AC2}" type="sibTrans" cxnId="{B0A71887-4D95-440C-9376-9AE04660E6C5}">
      <dgm:prSet/>
      <dgm:spPr/>
      <dgm:t>
        <a:bodyPr/>
        <a:lstStyle/>
        <a:p>
          <a:endParaRPr lang="en-US"/>
        </a:p>
      </dgm:t>
    </dgm:pt>
    <dgm:pt modelId="{08480199-7281-440E-9891-BDCA8E02EC58}">
      <dgm:prSet/>
      <dgm:spPr/>
      <dgm:t>
        <a:bodyPr/>
        <a:lstStyle/>
        <a:p>
          <a:r>
            <a:rPr lang="en-US" dirty="0" smtClean="0"/>
            <a:t>Air</a:t>
          </a:r>
        </a:p>
      </dgm:t>
    </dgm:pt>
    <dgm:pt modelId="{29BE0159-148A-43E3-806E-94940598F102}" type="parTrans" cxnId="{870BEF30-8E40-4DD0-BE29-10AD22DEAED3}">
      <dgm:prSet/>
      <dgm:spPr/>
      <dgm:t>
        <a:bodyPr/>
        <a:lstStyle/>
        <a:p>
          <a:endParaRPr lang="en-US"/>
        </a:p>
      </dgm:t>
    </dgm:pt>
    <dgm:pt modelId="{4B3A9005-B53B-4432-88DF-1691591F4992}" type="sibTrans" cxnId="{870BEF30-8E40-4DD0-BE29-10AD22DEAED3}">
      <dgm:prSet/>
      <dgm:spPr/>
      <dgm:t>
        <a:bodyPr/>
        <a:lstStyle/>
        <a:p>
          <a:endParaRPr lang="en-US"/>
        </a:p>
      </dgm:t>
    </dgm:pt>
    <dgm:pt modelId="{662FE8BF-4E47-4EB6-A5C0-620934FDA1F1}">
      <dgm:prSet/>
      <dgm:spPr/>
      <dgm:t>
        <a:bodyPr/>
        <a:lstStyle/>
        <a:p>
          <a:r>
            <a:rPr lang="en-US" dirty="0" smtClean="0"/>
            <a:t>Internet</a:t>
          </a:r>
        </a:p>
      </dgm:t>
    </dgm:pt>
    <dgm:pt modelId="{48B3E172-23CE-443F-8CD4-FC084018CE32}" type="parTrans" cxnId="{53A9C5B4-BB9F-4205-832C-DE00396990DE}">
      <dgm:prSet/>
      <dgm:spPr/>
      <dgm:t>
        <a:bodyPr/>
        <a:lstStyle/>
        <a:p>
          <a:endParaRPr lang="en-US"/>
        </a:p>
      </dgm:t>
    </dgm:pt>
    <dgm:pt modelId="{E8CA453B-47A3-41AA-8766-EFB572BA2F81}" type="sibTrans" cxnId="{53A9C5B4-BB9F-4205-832C-DE00396990DE}">
      <dgm:prSet/>
      <dgm:spPr/>
      <dgm:t>
        <a:bodyPr/>
        <a:lstStyle/>
        <a:p>
          <a:endParaRPr lang="en-US"/>
        </a:p>
      </dgm:t>
    </dgm:pt>
    <dgm:pt modelId="{61A8DC85-D1B2-4844-BDF8-DDD9362492CD}" type="pres">
      <dgm:prSet presAssocID="{158E7159-AB3D-4169-965F-275BED7204B2}" presName="diagram" presStyleCnt="0">
        <dgm:presLayoutVars>
          <dgm:dir/>
          <dgm:resizeHandles val="exact"/>
        </dgm:presLayoutVars>
      </dgm:prSet>
      <dgm:spPr/>
      <dgm:t>
        <a:bodyPr/>
        <a:lstStyle/>
        <a:p>
          <a:endParaRPr lang="en-US"/>
        </a:p>
      </dgm:t>
    </dgm:pt>
    <dgm:pt modelId="{0B6DF204-F535-4287-BDBF-907B804A885E}" type="pres">
      <dgm:prSet presAssocID="{38E95006-59C7-496E-B7A8-A4A04549F8BD}" presName="node" presStyleLbl="node1" presStyleIdx="0" presStyleCnt="6">
        <dgm:presLayoutVars>
          <dgm:bulletEnabled val="1"/>
        </dgm:presLayoutVars>
      </dgm:prSet>
      <dgm:spPr/>
      <dgm:t>
        <a:bodyPr/>
        <a:lstStyle/>
        <a:p>
          <a:endParaRPr lang="en-US"/>
        </a:p>
      </dgm:t>
    </dgm:pt>
    <dgm:pt modelId="{6D0AF3C1-44FB-4C9E-8FA9-043ED9FF888C}" type="pres">
      <dgm:prSet presAssocID="{D67A43E2-C513-476C-A471-6C77199BBEAA}" presName="sibTrans" presStyleCnt="0"/>
      <dgm:spPr/>
    </dgm:pt>
    <dgm:pt modelId="{29F3269C-9FF4-4E9C-ACB5-72D057CD8FDA}" type="pres">
      <dgm:prSet presAssocID="{4F3361AE-562E-4767-941E-50E8B8751801}" presName="node" presStyleLbl="node1" presStyleIdx="1" presStyleCnt="6">
        <dgm:presLayoutVars>
          <dgm:bulletEnabled val="1"/>
        </dgm:presLayoutVars>
      </dgm:prSet>
      <dgm:spPr/>
      <dgm:t>
        <a:bodyPr/>
        <a:lstStyle/>
        <a:p>
          <a:endParaRPr lang="en-US"/>
        </a:p>
      </dgm:t>
    </dgm:pt>
    <dgm:pt modelId="{0E196FC2-A222-4D34-8C04-4E8F6916F769}" type="pres">
      <dgm:prSet presAssocID="{570CC46E-4AEA-4E9C-A075-18BE210804FC}" presName="sibTrans" presStyleCnt="0"/>
      <dgm:spPr/>
    </dgm:pt>
    <dgm:pt modelId="{D75F357A-4461-464B-B813-5E71CFC7E745}" type="pres">
      <dgm:prSet presAssocID="{1772C438-8144-43CB-AAB9-72501A2C0CBF}" presName="node" presStyleLbl="node1" presStyleIdx="2" presStyleCnt="6">
        <dgm:presLayoutVars>
          <dgm:bulletEnabled val="1"/>
        </dgm:presLayoutVars>
      </dgm:prSet>
      <dgm:spPr/>
      <dgm:t>
        <a:bodyPr/>
        <a:lstStyle/>
        <a:p>
          <a:endParaRPr lang="en-US"/>
        </a:p>
      </dgm:t>
    </dgm:pt>
    <dgm:pt modelId="{2A4B2AE1-EDB2-431A-AAEE-8F5BD63387B8}" type="pres">
      <dgm:prSet presAssocID="{C7C50155-BA81-45C4-B671-94FBAF3114C0}" presName="sibTrans" presStyleCnt="0"/>
      <dgm:spPr/>
    </dgm:pt>
    <dgm:pt modelId="{5924948B-6838-4BAA-B601-08E12DBFE7AF}" type="pres">
      <dgm:prSet presAssocID="{76DAEF12-31A0-4815-BCB3-C7A011CAA943}" presName="node" presStyleLbl="node1" presStyleIdx="3" presStyleCnt="6">
        <dgm:presLayoutVars>
          <dgm:bulletEnabled val="1"/>
        </dgm:presLayoutVars>
      </dgm:prSet>
      <dgm:spPr/>
      <dgm:t>
        <a:bodyPr/>
        <a:lstStyle/>
        <a:p>
          <a:endParaRPr lang="en-US"/>
        </a:p>
      </dgm:t>
    </dgm:pt>
    <dgm:pt modelId="{3D1C86F1-3763-4B85-B065-4215AF395B79}" type="pres">
      <dgm:prSet presAssocID="{97EF0F2C-9848-4F64-9583-94DF3D459AC2}" presName="sibTrans" presStyleCnt="0"/>
      <dgm:spPr/>
    </dgm:pt>
    <dgm:pt modelId="{08688A34-1518-4498-9F61-2A3AD959A6BE}" type="pres">
      <dgm:prSet presAssocID="{08480199-7281-440E-9891-BDCA8E02EC58}" presName="node" presStyleLbl="node1" presStyleIdx="4" presStyleCnt="6">
        <dgm:presLayoutVars>
          <dgm:bulletEnabled val="1"/>
        </dgm:presLayoutVars>
      </dgm:prSet>
      <dgm:spPr/>
      <dgm:t>
        <a:bodyPr/>
        <a:lstStyle/>
        <a:p>
          <a:endParaRPr lang="en-US"/>
        </a:p>
      </dgm:t>
    </dgm:pt>
    <dgm:pt modelId="{FAD03583-CEEF-41C1-BD5D-218072E7A64B}" type="pres">
      <dgm:prSet presAssocID="{4B3A9005-B53B-4432-88DF-1691591F4992}" presName="sibTrans" presStyleCnt="0"/>
      <dgm:spPr/>
    </dgm:pt>
    <dgm:pt modelId="{B3FB5044-423C-491B-ADF5-859026FB3D18}" type="pres">
      <dgm:prSet presAssocID="{662FE8BF-4E47-4EB6-A5C0-620934FDA1F1}" presName="node" presStyleLbl="node1" presStyleIdx="5" presStyleCnt="6">
        <dgm:presLayoutVars>
          <dgm:bulletEnabled val="1"/>
        </dgm:presLayoutVars>
      </dgm:prSet>
      <dgm:spPr/>
      <dgm:t>
        <a:bodyPr/>
        <a:lstStyle/>
        <a:p>
          <a:endParaRPr lang="en-US"/>
        </a:p>
      </dgm:t>
    </dgm:pt>
  </dgm:ptLst>
  <dgm:cxnLst>
    <dgm:cxn modelId="{587F1B03-4D5D-49E6-AE9D-6D1E025CD87C}" srcId="{158E7159-AB3D-4169-965F-275BED7204B2}" destId="{38E95006-59C7-496E-B7A8-A4A04549F8BD}" srcOrd="0" destOrd="0" parTransId="{16969F08-13C5-4267-9C52-08F4CAC27FD3}" sibTransId="{D67A43E2-C513-476C-A471-6C77199BBEAA}"/>
    <dgm:cxn modelId="{53A9C5B4-BB9F-4205-832C-DE00396990DE}" srcId="{158E7159-AB3D-4169-965F-275BED7204B2}" destId="{662FE8BF-4E47-4EB6-A5C0-620934FDA1F1}" srcOrd="5" destOrd="0" parTransId="{48B3E172-23CE-443F-8CD4-FC084018CE32}" sibTransId="{E8CA453B-47A3-41AA-8766-EFB572BA2F81}"/>
    <dgm:cxn modelId="{3F6BF4EC-B3BD-4CBB-AA31-B7ECF502ECB5}" srcId="{158E7159-AB3D-4169-965F-275BED7204B2}" destId="{1772C438-8144-43CB-AAB9-72501A2C0CBF}" srcOrd="2" destOrd="0" parTransId="{7DC91E78-9CCA-430F-B62B-D15054756E78}" sibTransId="{C7C50155-BA81-45C4-B671-94FBAF3114C0}"/>
    <dgm:cxn modelId="{3D7DEA2C-14D7-EA4A-81CA-12F5CC8CF0B2}" type="presOf" srcId="{4F3361AE-562E-4767-941E-50E8B8751801}" destId="{29F3269C-9FF4-4E9C-ACB5-72D057CD8FDA}" srcOrd="0" destOrd="0" presId="urn:microsoft.com/office/officeart/2005/8/layout/default#6"/>
    <dgm:cxn modelId="{63202B51-90B7-2A4F-B77B-0222E9C885AF}" type="presOf" srcId="{38E95006-59C7-496E-B7A8-A4A04549F8BD}" destId="{0B6DF204-F535-4287-BDBF-907B804A885E}" srcOrd="0" destOrd="0" presId="urn:microsoft.com/office/officeart/2005/8/layout/default#6"/>
    <dgm:cxn modelId="{0735101B-01EB-4D4E-AD7C-043ABCB01B3C}" type="presOf" srcId="{08480199-7281-440E-9891-BDCA8E02EC58}" destId="{08688A34-1518-4498-9F61-2A3AD959A6BE}" srcOrd="0" destOrd="0" presId="urn:microsoft.com/office/officeart/2005/8/layout/default#6"/>
    <dgm:cxn modelId="{5CB32DE2-4739-43E5-94A3-5EA9578C8CC7}" srcId="{158E7159-AB3D-4169-965F-275BED7204B2}" destId="{4F3361AE-562E-4767-941E-50E8B8751801}" srcOrd="1" destOrd="0" parTransId="{E1DFBB52-4DD4-4D52-A11A-A626F7343D3A}" sibTransId="{570CC46E-4AEA-4E9C-A075-18BE210804FC}"/>
    <dgm:cxn modelId="{3645846C-2615-374D-B05A-8C4B11D04A88}" type="presOf" srcId="{158E7159-AB3D-4169-965F-275BED7204B2}" destId="{61A8DC85-D1B2-4844-BDF8-DDD9362492CD}" srcOrd="0" destOrd="0" presId="urn:microsoft.com/office/officeart/2005/8/layout/default#6"/>
    <dgm:cxn modelId="{A108C689-18DF-0E41-BE3F-CB5B5138B76B}" type="presOf" srcId="{1772C438-8144-43CB-AAB9-72501A2C0CBF}" destId="{D75F357A-4461-464B-B813-5E71CFC7E745}" srcOrd="0" destOrd="0" presId="urn:microsoft.com/office/officeart/2005/8/layout/default#6"/>
    <dgm:cxn modelId="{B0A71887-4D95-440C-9376-9AE04660E6C5}" srcId="{158E7159-AB3D-4169-965F-275BED7204B2}" destId="{76DAEF12-31A0-4815-BCB3-C7A011CAA943}" srcOrd="3" destOrd="0" parTransId="{C8D0529B-30AC-45A0-8806-AAF23C885854}" sibTransId="{97EF0F2C-9848-4F64-9583-94DF3D459AC2}"/>
    <dgm:cxn modelId="{23358168-BA1E-2441-B94C-2A232B7562AE}" type="presOf" srcId="{76DAEF12-31A0-4815-BCB3-C7A011CAA943}" destId="{5924948B-6838-4BAA-B601-08E12DBFE7AF}" srcOrd="0" destOrd="0" presId="urn:microsoft.com/office/officeart/2005/8/layout/default#6"/>
    <dgm:cxn modelId="{870BEF30-8E40-4DD0-BE29-10AD22DEAED3}" srcId="{158E7159-AB3D-4169-965F-275BED7204B2}" destId="{08480199-7281-440E-9891-BDCA8E02EC58}" srcOrd="4" destOrd="0" parTransId="{29BE0159-148A-43E3-806E-94940598F102}" sibTransId="{4B3A9005-B53B-4432-88DF-1691591F4992}"/>
    <dgm:cxn modelId="{55C5AAE6-5816-0841-BFD4-E21E7F1D09C6}" type="presOf" srcId="{662FE8BF-4E47-4EB6-A5C0-620934FDA1F1}" destId="{B3FB5044-423C-491B-ADF5-859026FB3D18}" srcOrd="0" destOrd="0" presId="urn:microsoft.com/office/officeart/2005/8/layout/default#6"/>
    <dgm:cxn modelId="{5C771856-93A3-4642-B0AE-B6D5FA1CAECB}" type="presParOf" srcId="{61A8DC85-D1B2-4844-BDF8-DDD9362492CD}" destId="{0B6DF204-F535-4287-BDBF-907B804A885E}" srcOrd="0" destOrd="0" presId="urn:microsoft.com/office/officeart/2005/8/layout/default#6"/>
    <dgm:cxn modelId="{9F7393E6-C4BF-2748-AF39-AB6309D4685F}" type="presParOf" srcId="{61A8DC85-D1B2-4844-BDF8-DDD9362492CD}" destId="{6D0AF3C1-44FB-4C9E-8FA9-043ED9FF888C}" srcOrd="1" destOrd="0" presId="urn:microsoft.com/office/officeart/2005/8/layout/default#6"/>
    <dgm:cxn modelId="{490C4006-0E8F-BC48-A348-FC7C36768750}" type="presParOf" srcId="{61A8DC85-D1B2-4844-BDF8-DDD9362492CD}" destId="{29F3269C-9FF4-4E9C-ACB5-72D057CD8FDA}" srcOrd="2" destOrd="0" presId="urn:microsoft.com/office/officeart/2005/8/layout/default#6"/>
    <dgm:cxn modelId="{8E971B00-EEB5-3944-9BE2-DC86C9078551}" type="presParOf" srcId="{61A8DC85-D1B2-4844-BDF8-DDD9362492CD}" destId="{0E196FC2-A222-4D34-8C04-4E8F6916F769}" srcOrd="3" destOrd="0" presId="urn:microsoft.com/office/officeart/2005/8/layout/default#6"/>
    <dgm:cxn modelId="{99926141-00A5-724E-99B5-C9E8E1CE0630}" type="presParOf" srcId="{61A8DC85-D1B2-4844-BDF8-DDD9362492CD}" destId="{D75F357A-4461-464B-B813-5E71CFC7E745}" srcOrd="4" destOrd="0" presId="urn:microsoft.com/office/officeart/2005/8/layout/default#6"/>
    <dgm:cxn modelId="{601D51ED-D6B4-894C-9E1D-A19501A672C1}" type="presParOf" srcId="{61A8DC85-D1B2-4844-BDF8-DDD9362492CD}" destId="{2A4B2AE1-EDB2-431A-AAEE-8F5BD63387B8}" srcOrd="5" destOrd="0" presId="urn:microsoft.com/office/officeart/2005/8/layout/default#6"/>
    <dgm:cxn modelId="{648B3153-8FF0-CF47-8A08-125A8C7FE57E}" type="presParOf" srcId="{61A8DC85-D1B2-4844-BDF8-DDD9362492CD}" destId="{5924948B-6838-4BAA-B601-08E12DBFE7AF}" srcOrd="6" destOrd="0" presId="urn:microsoft.com/office/officeart/2005/8/layout/default#6"/>
    <dgm:cxn modelId="{20CD067E-ABE3-4047-B1F4-6DCA4AEE3985}" type="presParOf" srcId="{61A8DC85-D1B2-4844-BDF8-DDD9362492CD}" destId="{3D1C86F1-3763-4B85-B065-4215AF395B79}" srcOrd="7" destOrd="0" presId="urn:microsoft.com/office/officeart/2005/8/layout/default#6"/>
    <dgm:cxn modelId="{72CBDD5E-B650-514D-AE92-C79558E2A395}" type="presParOf" srcId="{61A8DC85-D1B2-4844-BDF8-DDD9362492CD}" destId="{08688A34-1518-4498-9F61-2A3AD959A6BE}" srcOrd="8" destOrd="0" presId="urn:microsoft.com/office/officeart/2005/8/layout/default#6"/>
    <dgm:cxn modelId="{91E6B61E-B7A5-6B4C-9425-5567229ED67A}" type="presParOf" srcId="{61A8DC85-D1B2-4844-BDF8-DDD9362492CD}" destId="{FAD03583-CEEF-41C1-BD5D-218072E7A64B}" srcOrd="9" destOrd="0" presId="urn:microsoft.com/office/officeart/2005/8/layout/default#6"/>
    <dgm:cxn modelId="{42653A2E-5549-0843-94C7-F1F69B35F92C}" type="presParOf" srcId="{61A8DC85-D1B2-4844-BDF8-DDD9362492CD}" destId="{B3FB5044-423C-491B-ADF5-859026FB3D18}" srcOrd="10" destOrd="0" presId="urn:microsoft.com/office/officeart/2005/8/layout/defaul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40756C29-6BAF-496A-A1B4-C559E0BAD9ED}" type="doc">
      <dgm:prSet loTypeId="urn:microsoft.com/office/officeart/2005/8/layout/vList2" loCatId="list" qsTypeId="urn:microsoft.com/office/officeart/2005/8/quickstyle/simple1" qsCatId="simple" csTypeId="urn:microsoft.com/office/officeart/2005/8/colors/colorful1#1" csCatId="colorful" phldr="1"/>
      <dgm:spPr/>
      <dgm:t>
        <a:bodyPr/>
        <a:lstStyle/>
        <a:p>
          <a:endParaRPr lang="en-US"/>
        </a:p>
      </dgm:t>
    </dgm:pt>
    <dgm:pt modelId="{2D16B32B-D904-48C8-A1C3-0486CB5D1DED}">
      <dgm:prSet phldrT="[Text]"/>
      <dgm:spPr/>
      <dgm:t>
        <a:bodyPr/>
        <a:lstStyle/>
        <a:p>
          <a:r>
            <a:rPr lang="en-US" b="1" dirty="0" smtClean="0"/>
            <a:t>Specialty stores</a:t>
          </a:r>
          <a:r>
            <a:rPr lang="en-US" dirty="0" smtClean="0"/>
            <a:t> </a:t>
          </a:r>
          <a:endParaRPr lang="en-US" dirty="0"/>
        </a:p>
      </dgm:t>
    </dgm:pt>
    <dgm:pt modelId="{CCF54C7B-8279-403A-B771-C373B4183606}" type="parTrans" cxnId="{7D5513A3-C1CC-48C5-B7A1-154B7F54521F}">
      <dgm:prSet/>
      <dgm:spPr/>
      <dgm:t>
        <a:bodyPr/>
        <a:lstStyle/>
        <a:p>
          <a:endParaRPr lang="en-US"/>
        </a:p>
      </dgm:t>
    </dgm:pt>
    <dgm:pt modelId="{AF89456A-4266-48BE-BEF7-03CC62CD12A9}" type="sibTrans" cxnId="{7D5513A3-C1CC-48C5-B7A1-154B7F54521F}">
      <dgm:prSet/>
      <dgm:spPr/>
      <dgm:t>
        <a:bodyPr/>
        <a:lstStyle/>
        <a:p>
          <a:endParaRPr lang="en-US"/>
        </a:p>
      </dgm:t>
    </dgm:pt>
    <dgm:pt modelId="{D89F30CC-E577-4E92-940C-04F3FE2CE67D}">
      <dgm:prSet phldrT="[Text]"/>
      <dgm:spPr/>
      <dgm:t>
        <a:bodyPr/>
        <a:lstStyle/>
        <a:p>
          <a:r>
            <a:rPr lang="en-US" dirty="0" smtClean="0"/>
            <a:t>Narrow product line with deep assortment</a:t>
          </a:r>
          <a:endParaRPr lang="en-US" dirty="0"/>
        </a:p>
      </dgm:t>
    </dgm:pt>
    <dgm:pt modelId="{0811D7C6-6A92-4DA4-AA89-F9DC195F043F}" type="parTrans" cxnId="{D6335500-1ECA-46B8-A491-56F9D7551230}">
      <dgm:prSet/>
      <dgm:spPr/>
      <dgm:t>
        <a:bodyPr/>
        <a:lstStyle/>
        <a:p>
          <a:endParaRPr lang="en-US"/>
        </a:p>
      </dgm:t>
    </dgm:pt>
    <dgm:pt modelId="{3A2D9203-B645-4C60-AFFA-470AE2074160}" type="sibTrans" cxnId="{D6335500-1ECA-46B8-A491-56F9D7551230}">
      <dgm:prSet/>
      <dgm:spPr/>
      <dgm:t>
        <a:bodyPr/>
        <a:lstStyle/>
        <a:p>
          <a:endParaRPr lang="en-US"/>
        </a:p>
      </dgm:t>
    </dgm:pt>
    <dgm:pt modelId="{BC2977BD-C347-4528-81E7-0F4996FA5361}">
      <dgm:prSet phldrT="[Text]"/>
      <dgm:spPr/>
      <dgm:t>
        <a:bodyPr/>
        <a:lstStyle/>
        <a:p>
          <a:r>
            <a:rPr lang="en-US" b="1" dirty="0" smtClean="0"/>
            <a:t>Department stores</a:t>
          </a:r>
          <a:r>
            <a:rPr lang="en-US" dirty="0" smtClean="0"/>
            <a:t> </a:t>
          </a:r>
          <a:endParaRPr lang="en-US" dirty="0"/>
        </a:p>
      </dgm:t>
    </dgm:pt>
    <dgm:pt modelId="{667D8F91-D513-4A4D-BA81-59E9FB7BD436}" type="parTrans" cxnId="{E68F5BAF-3B48-4FB2-AB96-BA56F4389451}">
      <dgm:prSet/>
      <dgm:spPr/>
      <dgm:t>
        <a:bodyPr/>
        <a:lstStyle/>
        <a:p>
          <a:endParaRPr lang="en-US"/>
        </a:p>
      </dgm:t>
    </dgm:pt>
    <dgm:pt modelId="{1591101F-149F-40D1-AA28-50BD4C2F6D11}" type="sibTrans" cxnId="{E68F5BAF-3B48-4FB2-AB96-BA56F4389451}">
      <dgm:prSet/>
      <dgm:spPr/>
      <dgm:t>
        <a:bodyPr/>
        <a:lstStyle/>
        <a:p>
          <a:endParaRPr lang="en-US"/>
        </a:p>
      </dgm:t>
    </dgm:pt>
    <dgm:pt modelId="{D49E4FFA-6832-4D67-AB01-001DF0CE6B8D}">
      <dgm:prSet phldrT="[Text]"/>
      <dgm:spPr/>
      <dgm:t>
        <a:bodyPr/>
        <a:lstStyle/>
        <a:p>
          <a:r>
            <a:rPr lang="en-US" dirty="0" smtClean="0"/>
            <a:t>Wide variety of product lines</a:t>
          </a:r>
          <a:endParaRPr lang="en-US" dirty="0"/>
        </a:p>
      </dgm:t>
    </dgm:pt>
    <dgm:pt modelId="{1DF1C44B-1138-4616-9C9A-2402A30A21F8}" type="parTrans" cxnId="{A22E0A46-6659-4FF0-9333-725571E82D1B}">
      <dgm:prSet/>
      <dgm:spPr/>
      <dgm:t>
        <a:bodyPr/>
        <a:lstStyle/>
        <a:p>
          <a:endParaRPr lang="en-US"/>
        </a:p>
      </dgm:t>
    </dgm:pt>
    <dgm:pt modelId="{BC7249D3-7F7C-419B-BF8D-DC70D5837F7E}" type="sibTrans" cxnId="{A22E0A46-6659-4FF0-9333-725571E82D1B}">
      <dgm:prSet/>
      <dgm:spPr/>
      <dgm:t>
        <a:bodyPr/>
        <a:lstStyle/>
        <a:p>
          <a:endParaRPr lang="en-US"/>
        </a:p>
      </dgm:t>
    </dgm:pt>
    <dgm:pt modelId="{0DD9FBA0-39D5-4AAE-B2DE-53666491FB93}">
      <dgm:prSet phldrT="[Text]"/>
      <dgm:spPr/>
      <dgm:t>
        <a:bodyPr/>
        <a:lstStyle/>
        <a:p>
          <a:r>
            <a:rPr lang="en-US" b="1" dirty="0" smtClean="0"/>
            <a:t>Convenience stores</a:t>
          </a:r>
          <a:r>
            <a:rPr lang="en-US" dirty="0" smtClean="0"/>
            <a:t> </a:t>
          </a:r>
          <a:endParaRPr lang="en-US" dirty="0"/>
        </a:p>
      </dgm:t>
    </dgm:pt>
    <dgm:pt modelId="{54EADBC4-5DE5-4E4D-9624-E87BA472027F}" type="parTrans" cxnId="{C01501BB-DAAF-408C-BA5A-E71B7AA0E535}">
      <dgm:prSet/>
      <dgm:spPr/>
      <dgm:t>
        <a:bodyPr/>
        <a:lstStyle/>
        <a:p>
          <a:endParaRPr lang="en-US"/>
        </a:p>
      </dgm:t>
    </dgm:pt>
    <dgm:pt modelId="{5702E51E-3917-49A4-917C-874DAFC54EDF}" type="sibTrans" cxnId="{C01501BB-DAAF-408C-BA5A-E71B7AA0E535}">
      <dgm:prSet/>
      <dgm:spPr/>
      <dgm:t>
        <a:bodyPr/>
        <a:lstStyle/>
        <a:p>
          <a:endParaRPr lang="en-US"/>
        </a:p>
      </dgm:t>
    </dgm:pt>
    <dgm:pt modelId="{03FB229F-8956-4B25-BD7F-40F32FAEDD84}">
      <dgm:prSet phldrT="[Text]"/>
      <dgm:spPr/>
      <dgm:t>
        <a:bodyPr/>
        <a:lstStyle/>
        <a:p>
          <a:r>
            <a:rPr lang="en-US" dirty="0" smtClean="0"/>
            <a:t>Limited line of high-turnover goods</a:t>
          </a:r>
          <a:endParaRPr lang="en-US" dirty="0"/>
        </a:p>
      </dgm:t>
    </dgm:pt>
    <dgm:pt modelId="{91F787F7-169E-45CF-8619-681252F77963}" type="parTrans" cxnId="{1DEC817F-630B-431F-93A8-2D3008C1DC68}">
      <dgm:prSet/>
      <dgm:spPr/>
      <dgm:t>
        <a:bodyPr/>
        <a:lstStyle/>
        <a:p>
          <a:endParaRPr lang="en-US"/>
        </a:p>
      </dgm:t>
    </dgm:pt>
    <dgm:pt modelId="{81973217-2D14-4973-A446-5052CA9F0A7C}" type="sibTrans" cxnId="{1DEC817F-630B-431F-93A8-2D3008C1DC68}">
      <dgm:prSet/>
      <dgm:spPr/>
      <dgm:t>
        <a:bodyPr/>
        <a:lstStyle/>
        <a:p>
          <a:endParaRPr lang="en-US"/>
        </a:p>
      </dgm:t>
    </dgm:pt>
    <dgm:pt modelId="{3D70DD8C-53F7-46E6-AEE3-E9503D4D731C}">
      <dgm:prSet phldrT="[Text]"/>
      <dgm:spPr/>
      <dgm:t>
        <a:bodyPr/>
        <a:lstStyle/>
        <a:p>
          <a:r>
            <a:rPr lang="en-US" b="1" dirty="0" smtClean="0"/>
            <a:t>Superstores</a:t>
          </a:r>
          <a:endParaRPr lang="en-US" b="1" dirty="0"/>
        </a:p>
      </dgm:t>
    </dgm:pt>
    <dgm:pt modelId="{76FE3CA8-8312-4D27-BA1A-411015B6A106}" type="parTrans" cxnId="{1687928D-0964-46EE-BC97-3885B63F4BAD}">
      <dgm:prSet/>
      <dgm:spPr/>
      <dgm:t>
        <a:bodyPr/>
        <a:lstStyle/>
        <a:p>
          <a:endParaRPr lang="en-US"/>
        </a:p>
      </dgm:t>
    </dgm:pt>
    <dgm:pt modelId="{45C3D4EE-678D-4859-8289-9DEAC84B6B54}" type="sibTrans" cxnId="{1687928D-0964-46EE-BC97-3885B63F4BAD}">
      <dgm:prSet/>
      <dgm:spPr/>
      <dgm:t>
        <a:bodyPr/>
        <a:lstStyle/>
        <a:p>
          <a:endParaRPr lang="en-US"/>
        </a:p>
      </dgm:t>
    </dgm:pt>
    <dgm:pt modelId="{18C6E740-26F5-4030-AE72-DE423BCD1CFE}">
      <dgm:prSet phldrT="[Text]"/>
      <dgm:spPr/>
      <dgm:t>
        <a:bodyPr/>
        <a:lstStyle/>
        <a:p>
          <a:r>
            <a:rPr lang="en-US" dirty="0" smtClean="0"/>
            <a:t>Non-food goods</a:t>
          </a:r>
          <a:endParaRPr lang="en-US" dirty="0"/>
        </a:p>
      </dgm:t>
    </dgm:pt>
    <dgm:pt modelId="{332588C9-6273-4AD9-A1C1-D002C5011ADC}" type="parTrans" cxnId="{9FBD5F06-9F89-4C62-902B-30CCDA22DCA7}">
      <dgm:prSet/>
      <dgm:spPr/>
      <dgm:t>
        <a:bodyPr/>
        <a:lstStyle/>
        <a:p>
          <a:endParaRPr lang="en-US"/>
        </a:p>
      </dgm:t>
    </dgm:pt>
    <dgm:pt modelId="{019D2962-DD33-4727-943D-2F1C2BE61EE9}" type="sibTrans" cxnId="{9FBD5F06-9F89-4C62-902B-30CCDA22DCA7}">
      <dgm:prSet/>
      <dgm:spPr/>
      <dgm:t>
        <a:bodyPr/>
        <a:lstStyle/>
        <a:p>
          <a:endParaRPr lang="en-US"/>
        </a:p>
      </dgm:t>
    </dgm:pt>
    <dgm:pt modelId="{4F0132DE-D5D0-4E1C-9645-F71FF5157B4A}">
      <dgm:prSet phldrT="[Text]"/>
      <dgm:spPr/>
      <dgm:t>
        <a:bodyPr/>
        <a:lstStyle/>
        <a:p>
          <a:r>
            <a:rPr lang="en-US" b="1" dirty="0" smtClean="0"/>
            <a:t>Category killers</a:t>
          </a:r>
          <a:endParaRPr lang="en-US" b="1" dirty="0"/>
        </a:p>
      </dgm:t>
    </dgm:pt>
    <dgm:pt modelId="{D0BB4A33-9C83-4796-A815-69479F02451C}" type="parTrans" cxnId="{C5BFF211-0C81-45A2-AA50-AB6456A23C23}">
      <dgm:prSet/>
      <dgm:spPr/>
      <dgm:t>
        <a:bodyPr/>
        <a:lstStyle/>
        <a:p>
          <a:endParaRPr lang="en-US"/>
        </a:p>
      </dgm:t>
    </dgm:pt>
    <dgm:pt modelId="{10242829-DA98-408B-A635-F66960E75A57}" type="sibTrans" cxnId="{C5BFF211-0C81-45A2-AA50-AB6456A23C23}">
      <dgm:prSet/>
      <dgm:spPr/>
      <dgm:t>
        <a:bodyPr/>
        <a:lstStyle/>
        <a:p>
          <a:endParaRPr lang="en-US"/>
        </a:p>
      </dgm:t>
    </dgm:pt>
    <dgm:pt modelId="{657920FE-6CDA-4DC9-919C-3BDA0044F802}">
      <dgm:prSet phldrT="[Text]"/>
      <dgm:spPr/>
      <dgm:t>
        <a:bodyPr/>
        <a:lstStyle/>
        <a:p>
          <a:r>
            <a:rPr lang="en-US" dirty="0" smtClean="0"/>
            <a:t>Deep in category with sales staff</a:t>
          </a:r>
          <a:endParaRPr lang="en-US" dirty="0"/>
        </a:p>
      </dgm:t>
    </dgm:pt>
    <dgm:pt modelId="{AD1D44AA-A23A-47B1-B7E6-3B917E5EFD7D}" type="parTrans" cxnId="{665A5B82-8816-447D-B460-848DB8F06672}">
      <dgm:prSet/>
      <dgm:spPr/>
      <dgm:t>
        <a:bodyPr/>
        <a:lstStyle/>
        <a:p>
          <a:endParaRPr lang="en-US"/>
        </a:p>
      </dgm:t>
    </dgm:pt>
    <dgm:pt modelId="{04911D1A-6BCD-44C9-BAF9-76C72CA985DD}" type="sibTrans" cxnId="{665A5B82-8816-447D-B460-848DB8F06672}">
      <dgm:prSet/>
      <dgm:spPr/>
      <dgm:t>
        <a:bodyPr/>
        <a:lstStyle/>
        <a:p>
          <a:endParaRPr lang="en-US"/>
        </a:p>
      </dgm:t>
    </dgm:pt>
    <dgm:pt modelId="{B3BF14A6-1E4D-4E48-A1A0-42F9274D465A}" type="pres">
      <dgm:prSet presAssocID="{40756C29-6BAF-496A-A1B4-C559E0BAD9ED}" presName="linear" presStyleCnt="0">
        <dgm:presLayoutVars>
          <dgm:animLvl val="lvl"/>
          <dgm:resizeHandles val="exact"/>
        </dgm:presLayoutVars>
      </dgm:prSet>
      <dgm:spPr/>
      <dgm:t>
        <a:bodyPr/>
        <a:lstStyle/>
        <a:p>
          <a:endParaRPr lang="en-US"/>
        </a:p>
      </dgm:t>
    </dgm:pt>
    <dgm:pt modelId="{53245CDB-335E-4E10-8CC6-09FBA6E80A1B}" type="pres">
      <dgm:prSet presAssocID="{2D16B32B-D904-48C8-A1C3-0486CB5D1DED}" presName="parentText" presStyleLbl="node1" presStyleIdx="0" presStyleCnt="5" custLinFactNeighborY="-21222">
        <dgm:presLayoutVars>
          <dgm:chMax val="0"/>
          <dgm:bulletEnabled val="1"/>
        </dgm:presLayoutVars>
      </dgm:prSet>
      <dgm:spPr/>
      <dgm:t>
        <a:bodyPr/>
        <a:lstStyle/>
        <a:p>
          <a:endParaRPr lang="en-US"/>
        </a:p>
      </dgm:t>
    </dgm:pt>
    <dgm:pt modelId="{58FD93F8-A29A-4062-BDC2-39FAA0F4783A}" type="pres">
      <dgm:prSet presAssocID="{2D16B32B-D904-48C8-A1C3-0486CB5D1DED}" presName="childText" presStyleLbl="revTx" presStyleIdx="0" presStyleCnt="5">
        <dgm:presLayoutVars>
          <dgm:bulletEnabled val="1"/>
        </dgm:presLayoutVars>
      </dgm:prSet>
      <dgm:spPr/>
      <dgm:t>
        <a:bodyPr/>
        <a:lstStyle/>
        <a:p>
          <a:endParaRPr lang="en-US"/>
        </a:p>
      </dgm:t>
    </dgm:pt>
    <dgm:pt modelId="{5F51800F-52C7-49D0-9081-5DA9690161B8}" type="pres">
      <dgm:prSet presAssocID="{BC2977BD-C347-4528-81E7-0F4996FA5361}" presName="parentText" presStyleLbl="node1" presStyleIdx="1" presStyleCnt="5">
        <dgm:presLayoutVars>
          <dgm:chMax val="0"/>
          <dgm:bulletEnabled val="1"/>
        </dgm:presLayoutVars>
      </dgm:prSet>
      <dgm:spPr/>
      <dgm:t>
        <a:bodyPr/>
        <a:lstStyle/>
        <a:p>
          <a:endParaRPr lang="en-US"/>
        </a:p>
      </dgm:t>
    </dgm:pt>
    <dgm:pt modelId="{E7428393-5009-4C5B-B14E-AD106C5B247B}" type="pres">
      <dgm:prSet presAssocID="{BC2977BD-C347-4528-81E7-0F4996FA5361}" presName="childText" presStyleLbl="revTx" presStyleIdx="1" presStyleCnt="5">
        <dgm:presLayoutVars>
          <dgm:bulletEnabled val="1"/>
        </dgm:presLayoutVars>
      </dgm:prSet>
      <dgm:spPr/>
      <dgm:t>
        <a:bodyPr/>
        <a:lstStyle/>
        <a:p>
          <a:endParaRPr lang="en-US"/>
        </a:p>
      </dgm:t>
    </dgm:pt>
    <dgm:pt modelId="{75B060EC-2F0F-481E-9BC8-065EBCD5CF6B}" type="pres">
      <dgm:prSet presAssocID="{0DD9FBA0-39D5-4AAE-B2DE-53666491FB93}" presName="parentText" presStyleLbl="node1" presStyleIdx="2" presStyleCnt="5">
        <dgm:presLayoutVars>
          <dgm:chMax val="0"/>
          <dgm:bulletEnabled val="1"/>
        </dgm:presLayoutVars>
      </dgm:prSet>
      <dgm:spPr/>
      <dgm:t>
        <a:bodyPr/>
        <a:lstStyle/>
        <a:p>
          <a:endParaRPr lang="en-US"/>
        </a:p>
      </dgm:t>
    </dgm:pt>
    <dgm:pt modelId="{5E4A2805-710B-456A-856F-EBC4A032C99A}" type="pres">
      <dgm:prSet presAssocID="{0DD9FBA0-39D5-4AAE-B2DE-53666491FB93}" presName="childText" presStyleLbl="revTx" presStyleIdx="2" presStyleCnt="5">
        <dgm:presLayoutVars>
          <dgm:bulletEnabled val="1"/>
        </dgm:presLayoutVars>
      </dgm:prSet>
      <dgm:spPr/>
      <dgm:t>
        <a:bodyPr/>
        <a:lstStyle/>
        <a:p>
          <a:endParaRPr lang="en-US"/>
        </a:p>
      </dgm:t>
    </dgm:pt>
    <dgm:pt modelId="{1A37BF4B-CA28-4EB4-B776-1CE06341963D}" type="pres">
      <dgm:prSet presAssocID="{3D70DD8C-53F7-46E6-AEE3-E9503D4D731C}" presName="parentText" presStyleLbl="node1" presStyleIdx="3" presStyleCnt="5">
        <dgm:presLayoutVars>
          <dgm:chMax val="0"/>
          <dgm:bulletEnabled val="1"/>
        </dgm:presLayoutVars>
      </dgm:prSet>
      <dgm:spPr/>
      <dgm:t>
        <a:bodyPr/>
        <a:lstStyle/>
        <a:p>
          <a:endParaRPr lang="en-US"/>
        </a:p>
      </dgm:t>
    </dgm:pt>
    <dgm:pt modelId="{D978D7C6-5684-4AFE-8FBD-8EC9CDA234EC}" type="pres">
      <dgm:prSet presAssocID="{3D70DD8C-53F7-46E6-AEE3-E9503D4D731C}" presName="childText" presStyleLbl="revTx" presStyleIdx="3" presStyleCnt="5">
        <dgm:presLayoutVars>
          <dgm:bulletEnabled val="1"/>
        </dgm:presLayoutVars>
      </dgm:prSet>
      <dgm:spPr/>
      <dgm:t>
        <a:bodyPr/>
        <a:lstStyle/>
        <a:p>
          <a:endParaRPr lang="en-US"/>
        </a:p>
      </dgm:t>
    </dgm:pt>
    <dgm:pt modelId="{EA3C2E89-444C-48A0-AAAC-59017822943B}" type="pres">
      <dgm:prSet presAssocID="{4F0132DE-D5D0-4E1C-9645-F71FF5157B4A}" presName="parentText" presStyleLbl="node1" presStyleIdx="4" presStyleCnt="5">
        <dgm:presLayoutVars>
          <dgm:chMax val="0"/>
          <dgm:bulletEnabled val="1"/>
        </dgm:presLayoutVars>
      </dgm:prSet>
      <dgm:spPr/>
      <dgm:t>
        <a:bodyPr/>
        <a:lstStyle/>
        <a:p>
          <a:endParaRPr lang="en-US"/>
        </a:p>
      </dgm:t>
    </dgm:pt>
    <dgm:pt modelId="{A0304B23-BCE0-4BDA-8A39-05C17A35C005}" type="pres">
      <dgm:prSet presAssocID="{4F0132DE-D5D0-4E1C-9645-F71FF5157B4A}" presName="childText" presStyleLbl="revTx" presStyleIdx="4" presStyleCnt="5">
        <dgm:presLayoutVars>
          <dgm:bulletEnabled val="1"/>
        </dgm:presLayoutVars>
      </dgm:prSet>
      <dgm:spPr/>
      <dgm:t>
        <a:bodyPr/>
        <a:lstStyle/>
        <a:p>
          <a:endParaRPr lang="en-US"/>
        </a:p>
      </dgm:t>
    </dgm:pt>
  </dgm:ptLst>
  <dgm:cxnLst>
    <dgm:cxn modelId="{154C0ABD-1630-41DE-A000-387BDFD5B26D}" type="presOf" srcId="{BC2977BD-C347-4528-81E7-0F4996FA5361}" destId="{5F51800F-52C7-49D0-9081-5DA9690161B8}" srcOrd="0" destOrd="0" presId="urn:microsoft.com/office/officeart/2005/8/layout/vList2"/>
    <dgm:cxn modelId="{665A5B82-8816-447D-B460-848DB8F06672}" srcId="{4F0132DE-D5D0-4E1C-9645-F71FF5157B4A}" destId="{657920FE-6CDA-4DC9-919C-3BDA0044F802}" srcOrd="0" destOrd="0" parTransId="{AD1D44AA-A23A-47B1-B7E6-3B917E5EFD7D}" sibTransId="{04911D1A-6BCD-44C9-BAF9-76C72CA985DD}"/>
    <dgm:cxn modelId="{7812BB43-3049-4E76-BBD7-5B200415DCAE}" type="presOf" srcId="{3D70DD8C-53F7-46E6-AEE3-E9503D4D731C}" destId="{1A37BF4B-CA28-4EB4-B776-1CE06341963D}" srcOrd="0" destOrd="0" presId="urn:microsoft.com/office/officeart/2005/8/layout/vList2"/>
    <dgm:cxn modelId="{E32E1C96-A3C7-4092-8213-77EA3E897385}" type="presOf" srcId="{18C6E740-26F5-4030-AE72-DE423BCD1CFE}" destId="{D978D7C6-5684-4AFE-8FBD-8EC9CDA234EC}" srcOrd="0" destOrd="0" presId="urn:microsoft.com/office/officeart/2005/8/layout/vList2"/>
    <dgm:cxn modelId="{C5BFF211-0C81-45A2-AA50-AB6456A23C23}" srcId="{40756C29-6BAF-496A-A1B4-C559E0BAD9ED}" destId="{4F0132DE-D5D0-4E1C-9645-F71FF5157B4A}" srcOrd="4" destOrd="0" parTransId="{D0BB4A33-9C83-4796-A815-69479F02451C}" sibTransId="{10242829-DA98-408B-A635-F66960E75A57}"/>
    <dgm:cxn modelId="{A22E0A46-6659-4FF0-9333-725571E82D1B}" srcId="{BC2977BD-C347-4528-81E7-0F4996FA5361}" destId="{D49E4FFA-6832-4D67-AB01-001DF0CE6B8D}" srcOrd="0" destOrd="0" parTransId="{1DF1C44B-1138-4616-9C9A-2402A30A21F8}" sibTransId="{BC7249D3-7F7C-419B-BF8D-DC70D5837F7E}"/>
    <dgm:cxn modelId="{EC0C5FC2-4D9C-4077-854B-DD7B26B35E9B}" type="presOf" srcId="{2D16B32B-D904-48C8-A1C3-0486CB5D1DED}" destId="{53245CDB-335E-4E10-8CC6-09FBA6E80A1B}" srcOrd="0" destOrd="0" presId="urn:microsoft.com/office/officeart/2005/8/layout/vList2"/>
    <dgm:cxn modelId="{E68F5BAF-3B48-4FB2-AB96-BA56F4389451}" srcId="{40756C29-6BAF-496A-A1B4-C559E0BAD9ED}" destId="{BC2977BD-C347-4528-81E7-0F4996FA5361}" srcOrd="1" destOrd="0" parTransId="{667D8F91-D513-4A4D-BA81-59E9FB7BD436}" sibTransId="{1591101F-149F-40D1-AA28-50BD4C2F6D11}"/>
    <dgm:cxn modelId="{0D65CF5C-CC2F-47F5-9B8A-0C095FE5B528}" type="presOf" srcId="{40756C29-6BAF-496A-A1B4-C559E0BAD9ED}" destId="{B3BF14A6-1E4D-4E48-A1A0-42F9274D465A}" srcOrd="0" destOrd="0" presId="urn:microsoft.com/office/officeart/2005/8/layout/vList2"/>
    <dgm:cxn modelId="{1DEC817F-630B-431F-93A8-2D3008C1DC68}" srcId="{0DD9FBA0-39D5-4AAE-B2DE-53666491FB93}" destId="{03FB229F-8956-4B25-BD7F-40F32FAEDD84}" srcOrd="0" destOrd="0" parTransId="{91F787F7-169E-45CF-8619-681252F77963}" sibTransId="{81973217-2D14-4973-A446-5052CA9F0A7C}"/>
    <dgm:cxn modelId="{C01501BB-DAAF-408C-BA5A-E71B7AA0E535}" srcId="{40756C29-6BAF-496A-A1B4-C559E0BAD9ED}" destId="{0DD9FBA0-39D5-4AAE-B2DE-53666491FB93}" srcOrd="2" destOrd="0" parTransId="{54EADBC4-5DE5-4E4D-9624-E87BA472027F}" sibTransId="{5702E51E-3917-49A4-917C-874DAFC54EDF}"/>
    <dgm:cxn modelId="{7D5513A3-C1CC-48C5-B7A1-154B7F54521F}" srcId="{40756C29-6BAF-496A-A1B4-C559E0BAD9ED}" destId="{2D16B32B-D904-48C8-A1C3-0486CB5D1DED}" srcOrd="0" destOrd="0" parTransId="{CCF54C7B-8279-403A-B771-C373B4183606}" sibTransId="{AF89456A-4266-48BE-BEF7-03CC62CD12A9}"/>
    <dgm:cxn modelId="{A430CCB2-DF18-41D4-A4B3-727CE8E62361}" type="presOf" srcId="{0DD9FBA0-39D5-4AAE-B2DE-53666491FB93}" destId="{75B060EC-2F0F-481E-9BC8-065EBCD5CF6B}" srcOrd="0" destOrd="0" presId="urn:microsoft.com/office/officeart/2005/8/layout/vList2"/>
    <dgm:cxn modelId="{F04CBB27-BF7C-4738-B973-CAE9E50BC995}" type="presOf" srcId="{D89F30CC-E577-4E92-940C-04F3FE2CE67D}" destId="{58FD93F8-A29A-4062-BDC2-39FAA0F4783A}" srcOrd="0" destOrd="0" presId="urn:microsoft.com/office/officeart/2005/8/layout/vList2"/>
    <dgm:cxn modelId="{9FBD5F06-9F89-4C62-902B-30CCDA22DCA7}" srcId="{3D70DD8C-53F7-46E6-AEE3-E9503D4D731C}" destId="{18C6E740-26F5-4030-AE72-DE423BCD1CFE}" srcOrd="0" destOrd="0" parTransId="{332588C9-6273-4AD9-A1C1-D002C5011ADC}" sibTransId="{019D2962-DD33-4727-943D-2F1C2BE61EE9}"/>
    <dgm:cxn modelId="{9B3B75ED-D462-4A15-9354-BC16B1F04085}" type="presOf" srcId="{D49E4FFA-6832-4D67-AB01-001DF0CE6B8D}" destId="{E7428393-5009-4C5B-B14E-AD106C5B247B}" srcOrd="0" destOrd="0" presId="urn:microsoft.com/office/officeart/2005/8/layout/vList2"/>
    <dgm:cxn modelId="{CBABA664-B2FD-48AA-99E8-EE3D22FEEAB3}" type="presOf" srcId="{4F0132DE-D5D0-4E1C-9645-F71FF5157B4A}" destId="{EA3C2E89-444C-48A0-AAAC-59017822943B}" srcOrd="0" destOrd="0" presId="urn:microsoft.com/office/officeart/2005/8/layout/vList2"/>
    <dgm:cxn modelId="{1687928D-0964-46EE-BC97-3885B63F4BAD}" srcId="{40756C29-6BAF-496A-A1B4-C559E0BAD9ED}" destId="{3D70DD8C-53F7-46E6-AEE3-E9503D4D731C}" srcOrd="3" destOrd="0" parTransId="{76FE3CA8-8312-4D27-BA1A-411015B6A106}" sibTransId="{45C3D4EE-678D-4859-8289-9DEAC84B6B54}"/>
    <dgm:cxn modelId="{D6335500-1ECA-46B8-A491-56F9D7551230}" srcId="{2D16B32B-D904-48C8-A1C3-0486CB5D1DED}" destId="{D89F30CC-E577-4E92-940C-04F3FE2CE67D}" srcOrd="0" destOrd="0" parTransId="{0811D7C6-6A92-4DA4-AA89-F9DC195F043F}" sibTransId="{3A2D9203-B645-4C60-AFFA-470AE2074160}"/>
    <dgm:cxn modelId="{EF134D36-8FC7-48B5-BF39-58B72E765BED}" type="presOf" srcId="{657920FE-6CDA-4DC9-919C-3BDA0044F802}" destId="{A0304B23-BCE0-4BDA-8A39-05C17A35C005}" srcOrd="0" destOrd="0" presId="urn:microsoft.com/office/officeart/2005/8/layout/vList2"/>
    <dgm:cxn modelId="{629C33DA-07F9-46FA-83F7-CB951525BDB0}" type="presOf" srcId="{03FB229F-8956-4B25-BD7F-40F32FAEDD84}" destId="{5E4A2805-710B-456A-856F-EBC4A032C99A}" srcOrd="0" destOrd="0" presId="urn:microsoft.com/office/officeart/2005/8/layout/vList2"/>
    <dgm:cxn modelId="{1484B836-D718-4A36-A4FB-E02F3832E8F8}" type="presParOf" srcId="{B3BF14A6-1E4D-4E48-A1A0-42F9274D465A}" destId="{53245CDB-335E-4E10-8CC6-09FBA6E80A1B}" srcOrd="0" destOrd="0" presId="urn:microsoft.com/office/officeart/2005/8/layout/vList2"/>
    <dgm:cxn modelId="{EA76937D-58B6-4E56-8019-3D17578CDBAB}" type="presParOf" srcId="{B3BF14A6-1E4D-4E48-A1A0-42F9274D465A}" destId="{58FD93F8-A29A-4062-BDC2-39FAA0F4783A}" srcOrd="1" destOrd="0" presId="urn:microsoft.com/office/officeart/2005/8/layout/vList2"/>
    <dgm:cxn modelId="{45FF32BF-286A-4343-B430-2783E9AE1076}" type="presParOf" srcId="{B3BF14A6-1E4D-4E48-A1A0-42F9274D465A}" destId="{5F51800F-52C7-49D0-9081-5DA9690161B8}" srcOrd="2" destOrd="0" presId="urn:microsoft.com/office/officeart/2005/8/layout/vList2"/>
    <dgm:cxn modelId="{0617D4CC-09E9-496B-8218-2BE1AD719306}" type="presParOf" srcId="{B3BF14A6-1E4D-4E48-A1A0-42F9274D465A}" destId="{E7428393-5009-4C5B-B14E-AD106C5B247B}" srcOrd="3" destOrd="0" presId="urn:microsoft.com/office/officeart/2005/8/layout/vList2"/>
    <dgm:cxn modelId="{FE3B6D53-D78F-40BB-94EF-23AF46E9E0D8}" type="presParOf" srcId="{B3BF14A6-1E4D-4E48-A1A0-42F9274D465A}" destId="{75B060EC-2F0F-481E-9BC8-065EBCD5CF6B}" srcOrd="4" destOrd="0" presId="urn:microsoft.com/office/officeart/2005/8/layout/vList2"/>
    <dgm:cxn modelId="{B3BFF153-86EE-4423-96C5-718E537CDC46}" type="presParOf" srcId="{B3BF14A6-1E4D-4E48-A1A0-42F9274D465A}" destId="{5E4A2805-710B-456A-856F-EBC4A032C99A}" srcOrd="5" destOrd="0" presId="urn:microsoft.com/office/officeart/2005/8/layout/vList2"/>
    <dgm:cxn modelId="{38473445-EEF7-4059-B0C2-349B0E6E3086}" type="presParOf" srcId="{B3BF14A6-1E4D-4E48-A1A0-42F9274D465A}" destId="{1A37BF4B-CA28-4EB4-B776-1CE06341963D}" srcOrd="6" destOrd="0" presId="urn:microsoft.com/office/officeart/2005/8/layout/vList2"/>
    <dgm:cxn modelId="{68A50B4D-67AB-4CB3-9283-F40371E49164}" type="presParOf" srcId="{B3BF14A6-1E4D-4E48-A1A0-42F9274D465A}" destId="{D978D7C6-5684-4AFE-8FBD-8EC9CDA234EC}" srcOrd="7" destOrd="0" presId="urn:microsoft.com/office/officeart/2005/8/layout/vList2"/>
    <dgm:cxn modelId="{88B53D97-A1D1-47AA-89D3-4EE06727CF5C}" type="presParOf" srcId="{B3BF14A6-1E4D-4E48-A1A0-42F9274D465A}" destId="{EA3C2E89-444C-48A0-AAAC-59017822943B}" srcOrd="8" destOrd="0" presId="urn:microsoft.com/office/officeart/2005/8/layout/vList2"/>
    <dgm:cxn modelId="{4783B8D9-2F16-4175-94C0-18D434BA920B}" type="presParOf" srcId="{B3BF14A6-1E4D-4E48-A1A0-42F9274D465A}" destId="{A0304B23-BCE0-4BDA-8A39-05C17A35C005}" srcOrd="9"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71785CE7-BB59-4C21-A35A-159D3CB7D669}" type="doc">
      <dgm:prSet loTypeId="urn:microsoft.com/office/officeart/2005/8/layout/matrix3" loCatId="matrix" qsTypeId="urn:microsoft.com/office/officeart/2005/8/quickstyle/simple1" qsCatId="simple" csTypeId="urn:microsoft.com/office/officeart/2005/8/colors/colorful1#2" csCatId="colorful"/>
      <dgm:spPr/>
      <dgm:t>
        <a:bodyPr/>
        <a:lstStyle/>
        <a:p>
          <a:endParaRPr lang="en-US"/>
        </a:p>
      </dgm:t>
    </dgm:pt>
    <dgm:pt modelId="{9FBBED37-231F-4743-AEEB-9520B8D05FFD}">
      <dgm:prSet/>
      <dgm:spPr/>
      <dgm:t>
        <a:bodyPr/>
        <a:lstStyle/>
        <a:p>
          <a:pPr rtl="0"/>
          <a:r>
            <a:rPr lang="en-US" dirty="0" smtClean="0"/>
            <a:t>Discount stores</a:t>
          </a:r>
          <a:endParaRPr lang="en-US" dirty="0"/>
        </a:p>
      </dgm:t>
    </dgm:pt>
    <dgm:pt modelId="{F1CF2806-5F52-42B8-B06B-13C80F1AB24D}" type="parTrans" cxnId="{EA39AAFD-864E-4C2F-935B-99D9FF014060}">
      <dgm:prSet/>
      <dgm:spPr/>
      <dgm:t>
        <a:bodyPr/>
        <a:lstStyle/>
        <a:p>
          <a:endParaRPr lang="en-US"/>
        </a:p>
      </dgm:t>
    </dgm:pt>
    <dgm:pt modelId="{2B99A68C-33FD-4D49-A788-1F323B36B694}" type="sibTrans" cxnId="{EA39AAFD-864E-4C2F-935B-99D9FF014060}">
      <dgm:prSet/>
      <dgm:spPr/>
      <dgm:t>
        <a:bodyPr/>
        <a:lstStyle/>
        <a:p>
          <a:endParaRPr lang="en-US"/>
        </a:p>
      </dgm:t>
    </dgm:pt>
    <dgm:pt modelId="{4F02C3EC-B075-43A8-BD08-1EA1900A9807}">
      <dgm:prSet/>
      <dgm:spPr/>
      <dgm:t>
        <a:bodyPr/>
        <a:lstStyle/>
        <a:p>
          <a:pPr rtl="0"/>
          <a:r>
            <a:rPr lang="en-US" dirty="0" smtClean="0"/>
            <a:t>Off-price retailers</a:t>
          </a:r>
          <a:endParaRPr lang="en-US" dirty="0"/>
        </a:p>
      </dgm:t>
    </dgm:pt>
    <dgm:pt modelId="{66CDA93B-31CE-4B88-96BB-7443ADC98E46}" type="parTrans" cxnId="{9A950FD4-5995-4FA2-809D-C2BDCBE936B0}">
      <dgm:prSet/>
      <dgm:spPr/>
      <dgm:t>
        <a:bodyPr/>
        <a:lstStyle/>
        <a:p>
          <a:endParaRPr lang="en-US"/>
        </a:p>
      </dgm:t>
    </dgm:pt>
    <dgm:pt modelId="{248BD838-F929-41E2-8E16-6527B5F1E0CF}" type="sibTrans" cxnId="{9A950FD4-5995-4FA2-809D-C2BDCBE936B0}">
      <dgm:prSet/>
      <dgm:spPr/>
      <dgm:t>
        <a:bodyPr/>
        <a:lstStyle/>
        <a:p>
          <a:endParaRPr lang="en-US"/>
        </a:p>
      </dgm:t>
    </dgm:pt>
    <dgm:pt modelId="{D5E0962C-AFA2-4D69-B71E-80D0F9F2B044}">
      <dgm:prSet/>
      <dgm:spPr/>
      <dgm:t>
        <a:bodyPr/>
        <a:lstStyle/>
        <a:p>
          <a:pPr rtl="0"/>
          <a:r>
            <a:rPr lang="en-US" dirty="0" smtClean="0"/>
            <a:t>Factory outlets</a:t>
          </a:r>
          <a:endParaRPr lang="en-US" dirty="0"/>
        </a:p>
      </dgm:t>
    </dgm:pt>
    <dgm:pt modelId="{BD545FEB-51E1-4DE1-9E26-534A18C113EB}" type="parTrans" cxnId="{1C73AD3A-5B48-4257-8580-3DFC3EBD13B8}">
      <dgm:prSet/>
      <dgm:spPr/>
      <dgm:t>
        <a:bodyPr/>
        <a:lstStyle/>
        <a:p>
          <a:endParaRPr lang="en-US"/>
        </a:p>
      </dgm:t>
    </dgm:pt>
    <dgm:pt modelId="{703E29F4-50E2-49CC-8031-58635CCC2092}" type="sibTrans" cxnId="{1C73AD3A-5B48-4257-8580-3DFC3EBD13B8}">
      <dgm:prSet/>
      <dgm:spPr/>
      <dgm:t>
        <a:bodyPr/>
        <a:lstStyle/>
        <a:p>
          <a:endParaRPr lang="en-US"/>
        </a:p>
      </dgm:t>
    </dgm:pt>
    <dgm:pt modelId="{4C4274FE-C245-4F28-A4C0-F63ECA1FDB36}">
      <dgm:prSet/>
      <dgm:spPr/>
      <dgm:t>
        <a:bodyPr/>
        <a:lstStyle/>
        <a:p>
          <a:pPr rtl="0"/>
          <a:r>
            <a:rPr lang="en-US" dirty="0" smtClean="0"/>
            <a:t>Warehouse clubs</a:t>
          </a:r>
          <a:endParaRPr lang="en-US" dirty="0"/>
        </a:p>
      </dgm:t>
    </dgm:pt>
    <dgm:pt modelId="{602BB9D2-F66F-480F-A11A-C64411D689EF}" type="parTrans" cxnId="{7639E872-14FD-4621-838F-203C23294D8D}">
      <dgm:prSet/>
      <dgm:spPr/>
      <dgm:t>
        <a:bodyPr/>
        <a:lstStyle/>
        <a:p>
          <a:endParaRPr lang="en-US"/>
        </a:p>
      </dgm:t>
    </dgm:pt>
    <dgm:pt modelId="{93444969-59C5-414B-B919-2630D7B98BDD}" type="sibTrans" cxnId="{7639E872-14FD-4621-838F-203C23294D8D}">
      <dgm:prSet/>
      <dgm:spPr/>
      <dgm:t>
        <a:bodyPr/>
        <a:lstStyle/>
        <a:p>
          <a:endParaRPr lang="en-US"/>
        </a:p>
      </dgm:t>
    </dgm:pt>
    <dgm:pt modelId="{A973D789-4083-4739-96FF-4583ABC47CDC}">
      <dgm:prSet/>
      <dgm:spPr/>
      <dgm:t>
        <a:bodyPr/>
        <a:lstStyle/>
        <a:p>
          <a:pPr rtl="0"/>
          <a:endParaRPr lang="en-US" dirty="0"/>
        </a:p>
      </dgm:t>
    </dgm:pt>
    <dgm:pt modelId="{4738BF1F-868E-4ABD-8ED9-22B005F817FD}" type="parTrans" cxnId="{E00416FC-14CA-4D1A-8869-9F043EA48462}">
      <dgm:prSet/>
      <dgm:spPr/>
      <dgm:t>
        <a:bodyPr/>
        <a:lstStyle/>
        <a:p>
          <a:endParaRPr lang="en-US"/>
        </a:p>
      </dgm:t>
    </dgm:pt>
    <dgm:pt modelId="{06FC145A-DF38-44DB-B5D4-F50007141A6B}" type="sibTrans" cxnId="{E00416FC-14CA-4D1A-8869-9F043EA48462}">
      <dgm:prSet/>
      <dgm:spPr/>
      <dgm:t>
        <a:bodyPr/>
        <a:lstStyle/>
        <a:p>
          <a:endParaRPr lang="en-US"/>
        </a:p>
      </dgm:t>
    </dgm:pt>
    <dgm:pt modelId="{4C82E0AB-869C-4AD5-B445-12A87C72E714}" type="pres">
      <dgm:prSet presAssocID="{71785CE7-BB59-4C21-A35A-159D3CB7D669}" presName="matrix" presStyleCnt="0">
        <dgm:presLayoutVars>
          <dgm:chMax val="1"/>
          <dgm:dir/>
          <dgm:resizeHandles val="exact"/>
        </dgm:presLayoutVars>
      </dgm:prSet>
      <dgm:spPr/>
      <dgm:t>
        <a:bodyPr/>
        <a:lstStyle/>
        <a:p>
          <a:endParaRPr lang="en-US"/>
        </a:p>
      </dgm:t>
    </dgm:pt>
    <dgm:pt modelId="{78067C41-E459-4904-8AC1-2641137FA0C1}" type="pres">
      <dgm:prSet presAssocID="{71785CE7-BB59-4C21-A35A-159D3CB7D669}" presName="diamond" presStyleLbl="bgShp" presStyleIdx="0" presStyleCnt="1"/>
      <dgm:spPr/>
      <dgm:t>
        <a:bodyPr/>
        <a:lstStyle/>
        <a:p>
          <a:endParaRPr lang="en-US"/>
        </a:p>
      </dgm:t>
    </dgm:pt>
    <dgm:pt modelId="{ACC7D849-EDAD-403C-A87F-92A2916F11BD}" type="pres">
      <dgm:prSet presAssocID="{71785CE7-BB59-4C21-A35A-159D3CB7D669}" presName="quad1" presStyleLbl="node1" presStyleIdx="0" presStyleCnt="4">
        <dgm:presLayoutVars>
          <dgm:chMax val="0"/>
          <dgm:chPref val="0"/>
          <dgm:bulletEnabled val="1"/>
        </dgm:presLayoutVars>
      </dgm:prSet>
      <dgm:spPr/>
      <dgm:t>
        <a:bodyPr/>
        <a:lstStyle/>
        <a:p>
          <a:endParaRPr lang="en-US"/>
        </a:p>
      </dgm:t>
    </dgm:pt>
    <dgm:pt modelId="{4807A48A-9EB9-43A9-9974-220EAD3BE5AD}" type="pres">
      <dgm:prSet presAssocID="{71785CE7-BB59-4C21-A35A-159D3CB7D669}" presName="quad2" presStyleLbl="node1" presStyleIdx="1" presStyleCnt="4" custLinFactNeighborX="902" custLinFactNeighborY="-617">
        <dgm:presLayoutVars>
          <dgm:chMax val="0"/>
          <dgm:chPref val="0"/>
          <dgm:bulletEnabled val="1"/>
        </dgm:presLayoutVars>
      </dgm:prSet>
      <dgm:spPr/>
      <dgm:t>
        <a:bodyPr/>
        <a:lstStyle/>
        <a:p>
          <a:endParaRPr lang="en-US"/>
        </a:p>
      </dgm:t>
    </dgm:pt>
    <dgm:pt modelId="{8A3E2D36-2D19-48AA-B5E2-A14F97071952}" type="pres">
      <dgm:prSet presAssocID="{71785CE7-BB59-4C21-A35A-159D3CB7D669}" presName="quad3" presStyleLbl="node1" presStyleIdx="2" presStyleCnt="4">
        <dgm:presLayoutVars>
          <dgm:chMax val="0"/>
          <dgm:chPref val="0"/>
          <dgm:bulletEnabled val="1"/>
        </dgm:presLayoutVars>
      </dgm:prSet>
      <dgm:spPr/>
      <dgm:t>
        <a:bodyPr/>
        <a:lstStyle/>
        <a:p>
          <a:endParaRPr lang="en-US"/>
        </a:p>
      </dgm:t>
    </dgm:pt>
    <dgm:pt modelId="{4AAD4CEA-44E1-417F-B8AB-1A072E1FC020}" type="pres">
      <dgm:prSet presAssocID="{71785CE7-BB59-4C21-A35A-159D3CB7D669}" presName="quad4" presStyleLbl="node1" presStyleIdx="3" presStyleCnt="4">
        <dgm:presLayoutVars>
          <dgm:chMax val="0"/>
          <dgm:chPref val="0"/>
          <dgm:bulletEnabled val="1"/>
        </dgm:presLayoutVars>
      </dgm:prSet>
      <dgm:spPr/>
      <dgm:t>
        <a:bodyPr/>
        <a:lstStyle/>
        <a:p>
          <a:endParaRPr lang="en-US"/>
        </a:p>
      </dgm:t>
    </dgm:pt>
  </dgm:ptLst>
  <dgm:cxnLst>
    <dgm:cxn modelId="{AB3A604D-CF14-400B-A482-3778D51DD6BA}" type="presOf" srcId="{4F02C3EC-B075-43A8-BD08-1EA1900A9807}" destId="{4807A48A-9EB9-43A9-9974-220EAD3BE5AD}" srcOrd="0" destOrd="0" presId="urn:microsoft.com/office/officeart/2005/8/layout/matrix3"/>
    <dgm:cxn modelId="{19831101-D772-47A4-89D7-D92A9619A9FD}" type="presOf" srcId="{4C4274FE-C245-4F28-A4C0-F63ECA1FDB36}" destId="{4AAD4CEA-44E1-417F-B8AB-1A072E1FC020}" srcOrd="0" destOrd="0" presId="urn:microsoft.com/office/officeart/2005/8/layout/matrix3"/>
    <dgm:cxn modelId="{DB155948-06A6-48CB-A2DB-52FCD5BF9DC2}" type="presOf" srcId="{71785CE7-BB59-4C21-A35A-159D3CB7D669}" destId="{4C82E0AB-869C-4AD5-B445-12A87C72E714}" srcOrd="0" destOrd="0" presId="urn:microsoft.com/office/officeart/2005/8/layout/matrix3"/>
    <dgm:cxn modelId="{740E80D5-58EB-4F01-85E9-AC896A7BDCD6}" type="presOf" srcId="{9FBBED37-231F-4743-AEEB-9520B8D05FFD}" destId="{ACC7D849-EDAD-403C-A87F-92A2916F11BD}" srcOrd="0" destOrd="0" presId="urn:microsoft.com/office/officeart/2005/8/layout/matrix3"/>
    <dgm:cxn modelId="{9A950FD4-5995-4FA2-809D-C2BDCBE936B0}" srcId="{71785CE7-BB59-4C21-A35A-159D3CB7D669}" destId="{4F02C3EC-B075-43A8-BD08-1EA1900A9807}" srcOrd="1" destOrd="0" parTransId="{66CDA93B-31CE-4B88-96BB-7443ADC98E46}" sibTransId="{248BD838-F929-41E2-8E16-6527B5F1E0CF}"/>
    <dgm:cxn modelId="{C43358F5-C169-49B7-A917-40C3F2E2E165}" type="presOf" srcId="{D5E0962C-AFA2-4D69-B71E-80D0F9F2B044}" destId="{8A3E2D36-2D19-48AA-B5E2-A14F97071952}" srcOrd="0" destOrd="0" presId="urn:microsoft.com/office/officeart/2005/8/layout/matrix3"/>
    <dgm:cxn modelId="{7639E872-14FD-4621-838F-203C23294D8D}" srcId="{71785CE7-BB59-4C21-A35A-159D3CB7D669}" destId="{4C4274FE-C245-4F28-A4C0-F63ECA1FDB36}" srcOrd="3" destOrd="0" parTransId="{602BB9D2-F66F-480F-A11A-C64411D689EF}" sibTransId="{93444969-59C5-414B-B919-2630D7B98BDD}"/>
    <dgm:cxn modelId="{1C73AD3A-5B48-4257-8580-3DFC3EBD13B8}" srcId="{71785CE7-BB59-4C21-A35A-159D3CB7D669}" destId="{D5E0962C-AFA2-4D69-B71E-80D0F9F2B044}" srcOrd="2" destOrd="0" parTransId="{BD545FEB-51E1-4DE1-9E26-534A18C113EB}" sibTransId="{703E29F4-50E2-49CC-8031-58635CCC2092}"/>
    <dgm:cxn modelId="{E00416FC-14CA-4D1A-8869-9F043EA48462}" srcId="{71785CE7-BB59-4C21-A35A-159D3CB7D669}" destId="{A973D789-4083-4739-96FF-4583ABC47CDC}" srcOrd="4" destOrd="0" parTransId="{4738BF1F-868E-4ABD-8ED9-22B005F817FD}" sibTransId="{06FC145A-DF38-44DB-B5D4-F50007141A6B}"/>
    <dgm:cxn modelId="{EA39AAFD-864E-4C2F-935B-99D9FF014060}" srcId="{71785CE7-BB59-4C21-A35A-159D3CB7D669}" destId="{9FBBED37-231F-4743-AEEB-9520B8D05FFD}" srcOrd="0" destOrd="0" parTransId="{F1CF2806-5F52-42B8-B06B-13C80F1AB24D}" sibTransId="{2B99A68C-33FD-4D49-A788-1F323B36B694}"/>
    <dgm:cxn modelId="{822F4BD8-5F97-478F-8FB0-10B9E2DAF7BF}" type="presParOf" srcId="{4C82E0AB-869C-4AD5-B445-12A87C72E714}" destId="{78067C41-E459-4904-8AC1-2641137FA0C1}" srcOrd="0" destOrd="0" presId="urn:microsoft.com/office/officeart/2005/8/layout/matrix3"/>
    <dgm:cxn modelId="{49395F09-0A6F-4B80-AA35-850EAB7C99C3}" type="presParOf" srcId="{4C82E0AB-869C-4AD5-B445-12A87C72E714}" destId="{ACC7D849-EDAD-403C-A87F-92A2916F11BD}" srcOrd="1" destOrd="0" presId="urn:microsoft.com/office/officeart/2005/8/layout/matrix3"/>
    <dgm:cxn modelId="{953430F0-4F1C-4F07-9ECE-5928657480C9}" type="presParOf" srcId="{4C82E0AB-869C-4AD5-B445-12A87C72E714}" destId="{4807A48A-9EB9-43A9-9974-220EAD3BE5AD}" srcOrd="2" destOrd="0" presId="urn:microsoft.com/office/officeart/2005/8/layout/matrix3"/>
    <dgm:cxn modelId="{7CC72A01-3AA8-4F06-B82B-53B49ADCCE35}" type="presParOf" srcId="{4C82E0AB-869C-4AD5-B445-12A87C72E714}" destId="{8A3E2D36-2D19-48AA-B5E2-A14F97071952}" srcOrd="3" destOrd="0" presId="urn:microsoft.com/office/officeart/2005/8/layout/matrix3"/>
    <dgm:cxn modelId="{FAA71E44-0425-4C98-9B2B-25DCDFD289B9}" type="presParOf" srcId="{4C82E0AB-869C-4AD5-B445-12A87C72E714}" destId="{4AAD4CEA-44E1-417F-B8AB-1A072E1FC020}" srcOrd="4" destOrd="0" presId="urn:microsoft.com/office/officeart/2005/8/layout/matrix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2C7140F4-74B3-4CC0-A650-32AE5AF79457}" type="doc">
      <dgm:prSet loTypeId="urn:microsoft.com/office/officeart/2005/8/layout/default#1" loCatId="list" qsTypeId="urn:microsoft.com/office/officeart/2005/8/quickstyle/simple1" qsCatId="simple" csTypeId="urn:microsoft.com/office/officeart/2005/8/colors/colorful1#3" csCatId="colorful"/>
      <dgm:spPr/>
      <dgm:t>
        <a:bodyPr/>
        <a:lstStyle/>
        <a:p>
          <a:endParaRPr lang="en-US"/>
        </a:p>
      </dgm:t>
    </dgm:pt>
    <dgm:pt modelId="{1435FC51-74E2-495E-8D9E-527A2011D9D2}">
      <dgm:prSet/>
      <dgm:spPr/>
      <dgm:t>
        <a:bodyPr/>
        <a:lstStyle/>
        <a:p>
          <a:pPr rtl="0"/>
          <a:r>
            <a:rPr lang="en-US" dirty="0" smtClean="0"/>
            <a:t>Corporate chains</a:t>
          </a:r>
          <a:endParaRPr lang="en-US" dirty="0"/>
        </a:p>
      </dgm:t>
    </dgm:pt>
    <dgm:pt modelId="{79F3F019-E209-409B-8961-566778B0A60F}" type="parTrans" cxnId="{EBDC1047-1FFD-40E6-ADD6-0CF566BB805D}">
      <dgm:prSet/>
      <dgm:spPr/>
      <dgm:t>
        <a:bodyPr/>
        <a:lstStyle/>
        <a:p>
          <a:endParaRPr lang="en-US"/>
        </a:p>
      </dgm:t>
    </dgm:pt>
    <dgm:pt modelId="{AAD12DA8-31CB-4953-8CCF-277C8A2B67BA}" type="sibTrans" cxnId="{EBDC1047-1FFD-40E6-ADD6-0CF566BB805D}">
      <dgm:prSet/>
      <dgm:spPr/>
      <dgm:t>
        <a:bodyPr/>
        <a:lstStyle/>
        <a:p>
          <a:endParaRPr lang="en-US"/>
        </a:p>
      </dgm:t>
    </dgm:pt>
    <dgm:pt modelId="{A4F86444-0E2C-4C72-8D1B-CB9F7B22532D}">
      <dgm:prSet/>
      <dgm:spPr/>
      <dgm:t>
        <a:bodyPr/>
        <a:lstStyle/>
        <a:p>
          <a:pPr rtl="0"/>
          <a:r>
            <a:rPr lang="en-US" dirty="0" smtClean="0"/>
            <a:t>Voluntary chains</a:t>
          </a:r>
          <a:endParaRPr lang="en-US" dirty="0"/>
        </a:p>
      </dgm:t>
    </dgm:pt>
    <dgm:pt modelId="{F78780A7-3D64-4E6B-8B22-D760D6C53A64}" type="parTrans" cxnId="{FD5D75A0-9FC4-4CC0-AB21-0D47D1C3F0AF}">
      <dgm:prSet/>
      <dgm:spPr/>
      <dgm:t>
        <a:bodyPr/>
        <a:lstStyle/>
        <a:p>
          <a:endParaRPr lang="en-US"/>
        </a:p>
      </dgm:t>
    </dgm:pt>
    <dgm:pt modelId="{A7D0ECA6-9A25-4871-AF30-20FD1958B920}" type="sibTrans" cxnId="{FD5D75A0-9FC4-4CC0-AB21-0D47D1C3F0AF}">
      <dgm:prSet/>
      <dgm:spPr/>
      <dgm:t>
        <a:bodyPr/>
        <a:lstStyle/>
        <a:p>
          <a:endParaRPr lang="en-US"/>
        </a:p>
      </dgm:t>
    </dgm:pt>
    <dgm:pt modelId="{3A17279B-96CA-4996-8FEE-3AF723C41800}">
      <dgm:prSet/>
      <dgm:spPr/>
      <dgm:t>
        <a:bodyPr/>
        <a:lstStyle/>
        <a:p>
          <a:pPr rtl="0"/>
          <a:r>
            <a:rPr lang="en-US" dirty="0" smtClean="0"/>
            <a:t>Retailer cooperatives</a:t>
          </a:r>
          <a:endParaRPr lang="en-US" dirty="0"/>
        </a:p>
      </dgm:t>
    </dgm:pt>
    <dgm:pt modelId="{56E1C615-9B0A-42E9-8A73-A543B85F8557}" type="parTrans" cxnId="{48070755-114D-4603-B96C-0E97A4A5ED99}">
      <dgm:prSet/>
      <dgm:spPr/>
      <dgm:t>
        <a:bodyPr/>
        <a:lstStyle/>
        <a:p>
          <a:endParaRPr lang="en-US"/>
        </a:p>
      </dgm:t>
    </dgm:pt>
    <dgm:pt modelId="{59742D10-A0E9-45FB-8DD8-EC2BB1C43D5F}" type="sibTrans" cxnId="{48070755-114D-4603-B96C-0E97A4A5ED99}">
      <dgm:prSet/>
      <dgm:spPr/>
      <dgm:t>
        <a:bodyPr/>
        <a:lstStyle/>
        <a:p>
          <a:endParaRPr lang="en-US"/>
        </a:p>
      </dgm:t>
    </dgm:pt>
    <dgm:pt modelId="{C8F0F0FF-4BB2-4AFA-AAA4-4467D04F701F}">
      <dgm:prSet/>
      <dgm:spPr/>
      <dgm:t>
        <a:bodyPr/>
        <a:lstStyle/>
        <a:p>
          <a:pPr rtl="0"/>
          <a:r>
            <a:rPr lang="en-US" dirty="0" smtClean="0"/>
            <a:t>Franchise organizations</a:t>
          </a:r>
          <a:endParaRPr lang="en-US" dirty="0"/>
        </a:p>
      </dgm:t>
    </dgm:pt>
    <dgm:pt modelId="{BB692D8F-2B0C-492C-842E-04D972EA8644}" type="parTrans" cxnId="{5472CDE6-B559-47C9-98EF-518AA0B9257F}">
      <dgm:prSet/>
      <dgm:spPr/>
      <dgm:t>
        <a:bodyPr/>
        <a:lstStyle/>
        <a:p>
          <a:endParaRPr lang="en-US"/>
        </a:p>
      </dgm:t>
    </dgm:pt>
    <dgm:pt modelId="{6D9C0A4B-C4AF-41CC-A1A2-9B3DA8434597}" type="sibTrans" cxnId="{5472CDE6-B559-47C9-98EF-518AA0B9257F}">
      <dgm:prSet/>
      <dgm:spPr/>
      <dgm:t>
        <a:bodyPr/>
        <a:lstStyle/>
        <a:p>
          <a:endParaRPr lang="en-US"/>
        </a:p>
      </dgm:t>
    </dgm:pt>
    <dgm:pt modelId="{B3F79677-7B63-400B-9F75-51E630AA26D1}">
      <dgm:prSet/>
      <dgm:spPr/>
      <dgm:t>
        <a:bodyPr/>
        <a:lstStyle/>
        <a:p>
          <a:pPr rtl="0"/>
          <a:r>
            <a:rPr lang="en-US" dirty="0" smtClean="0"/>
            <a:t>Merchandising conglomerates</a:t>
          </a:r>
          <a:endParaRPr lang="en-US" dirty="0"/>
        </a:p>
      </dgm:t>
    </dgm:pt>
    <dgm:pt modelId="{D6B6618B-1751-48DB-8C2D-7A782563D593}" type="parTrans" cxnId="{13E68052-2A44-4B49-B766-CBB3EDF8687C}">
      <dgm:prSet/>
      <dgm:spPr/>
      <dgm:t>
        <a:bodyPr/>
        <a:lstStyle/>
        <a:p>
          <a:endParaRPr lang="en-US"/>
        </a:p>
      </dgm:t>
    </dgm:pt>
    <dgm:pt modelId="{94C21E1B-97FE-439C-804E-A47EF7BB3BE6}" type="sibTrans" cxnId="{13E68052-2A44-4B49-B766-CBB3EDF8687C}">
      <dgm:prSet/>
      <dgm:spPr/>
      <dgm:t>
        <a:bodyPr/>
        <a:lstStyle/>
        <a:p>
          <a:endParaRPr lang="en-US"/>
        </a:p>
      </dgm:t>
    </dgm:pt>
    <dgm:pt modelId="{C1FA5D1E-2804-48FB-955B-7CDD4C5028BF}" type="pres">
      <dgm:prSet presAssocID="{2C7140F4-74B3-4CC0-A650-32AE5AF79457}" presName="diagram" presStyleCnt="0">
        <dgm:presLayoutVars>
          <dgm:dir/>
          <dgm:resizeHandles val="exact"/>
        </dgm:presLayoutVars>
      </dgm:prSet>
      <dgm:spPr/>
      <dgm:t>
        <a:bodyPr/>
        <a:lstStyle/>
        <a:p>
          <a:endParaRPr lang="en-US"/>
        </a:p>
      </dgm:t>
    </dgm:pt>
    <dgm:pt modelId="{D03698C8-1B46-40A9-B963-CEFBE081C296}" type="pres">
      <dgm:prSet presAssocID="{1435FC51-74E2-495E-8D9E-527A2011D9D2}" presName="node" presStyleLbl="node1" presStyleIdx="0" presStyleCnt="5">
        <dgm:presLayoutVars>
          <dgm:bulletEnabled val="1"/>
        </dgm:presLayoutVars>
      </dgm:prSet>
      <dgm:spPr/>
      <dgm:t>
        <a:bodyPr/>
        <a:lstStyle/>
        <a:p>
          <a:endParaRPr lang="en-US"/>
        </a:p>
      </dgm:t>
    </dgm:pt>
    <dgm:pt modelId="{9B80836A-8ACC-473E-8C01-F55ED443787C}" type="pres">
      <dgm:prSet presAssocID="{AAD12DA8-31CB-4953-8CCF-277C8A2B67BA}" presName="sibTrans" presStyleCnt="0"/>
      <dgm:spPr/>
      <dgm:t>
        <a:bodyPr/>
        <a:lstStyle/>
        <a:p>
          <a:endParaRPr lang="en-US"/>
        </a:p>
      </dgm:t>
    </dgm:pt>
    <dgm:pt modelId="{0A304AD9-AD6D-4242-B09A-C39950522A78}" type="pres">
      <dgm:prSet presAssocID="{A4F86444-0E2C-4C72-8D1B-CB9F7B22532D}" presName="node" presStyleLbl="node1" presStyleIdx="1" presStyleCnt="5">
        <dgm:presLayoutVars>
          <dgm:bulletEnabled val="1"/>
        </dgm:presLayoutVars>
      </dgm:prSet>
      <dgm:spPr/>
      <dgm:t>
        <a:bodyPr/>
        <a:lstStyle/>
        <a:p>
          <a:endParaRPr lang="en-US"/>
        </a:p>
      </dgm:t>
    </dgm:pt>
    <dgm:pt modelId="{0F22AECC-EC6E-4F33-800B-2A6F8BCBAFAE}" type="pres">
      <dgm:prSet presAssocID="{A7D0ECA6-9A25-4871-AF30-20FD1958B920}" presName="sibTrans" presStyleCnt="0"/>
      <dgm:spPr/>
      <dgm:t>
        <a:bodyPr/>
        <a:lstStyle/>
        <a:p>
          <a:endParaRPr lang="en-US"/>
        </a:p>
      </dgm:t>
    </dgm:pt>
    <dgm:pt modelId="{AD0CE399-1179-471E-895F-F0AE4249061B}" type="pres">
      <dgm:prSet presAssocID="{3A17279B-96CA-4996-8FEE-3AF723C41800}" presName="node" presStyleLbl="node1" presStyleIdx="2" presStyleCnt="5">
        <dgm:presLayoutVars>
          <dgm:bulletEnabled val="1"/>
        </dgm:presLayoutVars>
      </dgm:prSet>
      <dgm:spPr/>
      <dgm:t>
        <a:bodyPr/>
        <a:lstStyle/>
        <a:p>
          <a:endParaRPr lang="en-US"/>
        </a:p>
      </dgm:t>
    </dgm:pt>
    <dgm:pt modelId="{19B146B0-29EB-43F8-8DF5-3D601E8472EE}" type="pres">
      <dgm:prSet presAssocID="{59742D10-A0E9-45FB-8DD8-EC2BB1C43D5F}" presName="sibTrans" presStyleCnt="0"/>
      <dgm:spPr/>
      <dgm:t>
        <a:bodyPr/>
        <a:lstStyle/>
        <a:p>
          <a:endParaRPr lang="en-US"/>
        </a:p>
      </dgm:t>
    </dgm:pt>
    <dgm:pt modelId="{2AA5197C-6307-4A6A-8410-CDE34571AF38}" type="pres">
      <dgm:prSet presAssocID="{C8F0F0FF-4BB2-4AFA-AAA4-4467D04F701F}" presName="node" presStyleLbl="node1" presStyleIdx="3" presStyleCnt="5">
        <dgm:presLayoutVars>
          <dgm:bulletEnabled val="1"/>
        </dgm:presLayoutVars>
      </dgm:prSet>
      <dgm:spPr/>
      <dgm:t>
        <a:bodyPr/>
        <a:lstStyle/>
        <a:p>
          <a:endParaRPr lang="en-US"/>
        </a:p>
      </dgm:t>
    </dgm:pt>
    <dgm:pt modelId="{184C4556-907F-48BC-AE5D-00CC1FAEDA07}" type="pres">
      <dgm:prSet presAssocID="{6D9C0A4B-C4AF-41CC-A1A2-9B3DA8434597}" presName="sibTrans" presStyleCnt="0"/>
      <dgm:spPr/>
      <dgm:t>
        <a:bodyPr/>
        <a:lstStyle/>
        <a:p>
          <a:endParaRPr lang="en-US"/>
        </a:p>
      </dgm:t>
    </dgm:pt>
    <dgm:pt modelId="{126A47DE-FD62-4E60-AC04-DCFD5E8BD949}" type="pres">
      <dgm:prSet presAssocID="{B3F79677-7B63-400B-9F75-51E630AA26D1}" presName="node" presStyleLbl="node1" presStyleIdx="4" presStyleCnt="5">
        <dgm:presLayoutVars>
          <dgm:bulletEnabled val="1"/>
        </dgm:presLayoutVars>
      </dgm:prSet>
      <dgm:spPr/>
      <dgm:t>
        <a:bodyPr/>
        <a:lstStyle/>
        <a:p>
          <a:endParaRPr lang="en-US"/>
        </a:p>
      </dgm:t>
    </dgm:pt>
  </dgm:ptLst>
  <dgm:cxnLst>
    <dgm:cxn modelId="{CE4CB753-C166-445F-9669-CE7D1DAC7E27}" type="presOf" srcId="{A4F86444-0E2C-4C72-8D1B-CB9F7B22532D}" destId="{0A304AD9-AD6D-4242-B09A-C39950522A78}" srcOrd="0" destOrd="0" presId="urn:microsoft.com/office/officeart/2005/8/layout/default#1"/>
    <dgm:cxn modelId="{4FE2297E-42AD-4633-A5CF-71B77CBACB13}" type="presOf" srcId="{C8F0F0FF-4BB2-4AFA-AAA4-4467D04F701F}" destId="{2AA5197C-6307-4A6A-8410-CDE34571AF38}" srcOrd="0" destOrd="0" presId="urn:microsoft.com/office/officeart/2005/8/layout/default#1"/>
    <dgm:cxn modelId="{CF79C5FB-084E-41ED-828C-2B0EACEF7A66}" type="presOf" srcId="{3A17279B-96CA-4996-8FEE-3AF723C41800}" destId="{AD0CE399-1179-471E-895F-F0AE4249061B}" srcOrd="0" destOrd="0" presId="urn:microsoft.com/office/officeart/2005/8/layout/default#1"/>
    <dgm:cxn modelId="{D6F505A7-C1A1-4E9B-9964-74941C72F7AB}" type="presOf" srcId="{1435FC51-74E2-495E-8D9E-527A2011D9D2}" destId="{D03698C8-1B46-40A9-B963-CEFBE081C296}" srcOrd="0" destOrd="0" presId="urn:microsoft.com/office/officeart/2005/8/layout/default#1"/>
    <dgm:cxn modelId="{EBDC1047-1FFD-40E6-ADD6-0CF566BB805D}" srcId="{2C7140F4-74B3-4CC0-A650-32AE5AF79457}" destId="{1435FC51-74E2-495E-8D9E-527A2011D9D2}" srcOrd="0" destOrd="0" parTransId="{79F3F019-E209-409B-8961-566778B0A60F}" sibTransId="{AAD12DA8-31CB-4953-8CCF-277C8A2B67BA}"/>
    <dgm:cxn modelId="{283DAC41-20B0-4AB5-BEE1-9321C8E3FF1F}" type="presOf" srcId="{2C7140F4-74B3-4CC0-A650-32AE5AF79457}" destId="{C1FA5D1E-2804-48FB-955B-7CDD4C5028BF}" srcOrd="0" destOrd="0" presId="urn:microsoft.com/office/officeart/2005/8/layout/default#1"/>
    <dgm:cxn modelId="{5472CDE6-B559-47C9-98EF-518AA0B9257F}" srcId="{2C7140F4-74B3-4CC0-A650-32AE5AF79457}" destId="{C8F0F0FF-4BB2-4AFA-AAA4-4467D04F701F}" srcOrd="3" destOrd="0" parTransId="{BB692D8F-2B0C-492C-842E-04D972EA8644}" sibTransId="{6D9C0A4B-C4AF-41CC-A1A2-9B3DA8434597}"/>
    <dgm:cxn modelId="{13E68052-2A44-4B49-B766-CBB3EDF8687C}" srcId="{2C7140F4-74B3-4CC0-A650-32AE5AF79457}" destId="{B3F79677-7B63-400B-9F75-51E630AA26D1}" srcOrd="4" destOrd="0" parTransId="{D6B6618B-1751-48DB-8C2D-7A782563D593}" sibTransId="{94C21E1B-97FE-439C-804E-A47EF7BB3BE6}"/>
    <dgm:cxn modelId="{FD5D75A0-9FC4-4CC0-AB21-0D47D1C3F0AF}" srcId="{2C7140F4-74B3-4CC0-A650-32AE5AF79457}" destId="{A4F86444-0E2C-4C72-8D1B-CB9F7B22532D}" srcOrd="1" destOrd="0" parTransId="{F78780A7-3D64-4E6B-8B22-D760D6C53A64}" sibTransId="{A7D0ECA6-9A25-4871-AF30-20FD1958B920}"/>
    <dgm:cxn modelId="{48070755-114D-4603-B96C-0E97A4A5ED99}" srcId="{2C7140F4-74B3-4CC0-A650-32AE5AF79457}" destId="{3A17279B-96CA-4996-8FEE-3AF723C41800}" srcOrd="2" destOrd="0" parTransId="{56E1C615-9B0A-42E9-8A73-A543B85F8557}" sibTransId="{59742D10-A0E9-45FB-8DD8-EC2BB1C43D5F}"/>
    <dgm:cxn modelId="{8AF86158-B9A7-4053-94C9-76480C6320A1}" type="presOf" srcId="{B3F79677-7B63-400B-9F75-51E630AA26D1}" destId="{126A47DE-FD62-4E60-AC04-DCFD5E8BD949}" srcOrd="0" destOrd="0" presId="urn:microsoft.com/office/officeart/2005/8/layout/default#1"/>
    <dgm:cxn modelId="{4605B48F-B9F6-44BD-873E-5A45D2C43B30}" type="presParOf" srcId="{C1FA5D1E-2804-48FB-955B-7CDD4C5028BF}" destId="{D03698C8-1B46-40A9-B963-CEFBE081C296}" srcOrd="0" destOrd="0" presId="urn:microsoft.com/office/officeart/2005/8/layout/default#1"/>
    <dgm:cxn modelId="{884333A4-8946-4FF5-9C49-DA1BB5A0E610}" type="presParOf" srcId="{C1FA5D1E-2804-48FB-955B-7CDD4C5028BF}" destId="{9B80836A-8ACC-473E-8C01-F55ED443787C}" srcOrd="1" destOrd="0" presId="urn:microsoft.com/office/officeart/2005/8/layout/default#1"/>
    <dgm:cxn modelId="{B3813B34-9DFB-4CC7-9973-144BD55E83D3}" type="presParOf" srcId="{C1FA5D1E-2804-48FB-955B-7CDD4C5028BF}" destId="{0A304AD9-AD6D-4242-B09A-C39950522A78}" srcOrd="2" destOrd="0" presId="urn:microsoft.com/office/officeart/2005/8/layout/default#1"/>
    <dgm:cxn modelId="{59CF8949-FD94-41A9-9BCA-3D224E9E7304}" type="presParOf" srcId="{C1FA5D1E-2804-48FB-955B-7CDD4C5028BF}" destId="{0F22AECC-EC6E-4F33-800B-2A6F8BCBAFAE}" srcOrd="3" destOrd="0" presId="urn:microsoft.com/office/officeart/2005/8/layout/default#1"/>
    <dgm:cxn modelId="{D95458C3-006D-4DA8-98AA-68EC2F76A11E}" type="presParOf" srcId="{C1FA5D1E-2804-48FB-955B-7CDD4C5028BF}" destId="{AD0CE399-1179-471E-895F-F0AE4249061B}" srcOrd="4" destOrd="0" presId="urn:microsoft.com/office/officeart/2005/8/layout/default#1"/>
    <dgm:cxn modelId="{7BD5CCD7-782D-4588-A47D-39BAA11CC7EA}" type="presParOf" srcId="{C1FA5D1E-2804-48FB-955B-7CDD4C5028BF}" destId="{19B146B0-29EB-43F8-8DF5-3D601E8472EE}" srcOrd="5" destOrd="0" presId="urn:microsoft.com/office/officeart/2005/8/layout/default#1"/>
    <dgm:cxn modelId="{84F11E00-D0FD-4430-A9EF-C8543357D1A6}" type="presParOf" srcId="{C1FA5D1E-2804-48FB-955B-7CDD4C5028BF}" destId="{2AA5197C-6307-4A6A-8410-CDE34571AF38}" srcOrd="6" destOrd="0" presId="urn:microsoft.com/office/officeart/2005/8/layout/default#1"/>
    <dgm:cxn modelId="{5A189A95-200C-46AE-B105-5E2D69AB14C8}" type="presParOf" srcId="{C1FA5D1E-2804-48FB-955B-7CDD4C5028BF}" destId="{184C4556-907F-48BC-AE5D-00CC1FAEDA07}" srcOrd="7" destOrd="0" presId="urn:microsoft.com/office/officeart/2005/8/layout/default#1"/>
    <dgm:cxn modelId="{14D3FBC3-77CF-49E3-A2DF-76863A43A5AB}" type="presParOf" srcId="{C1FA5D1E-2804-48FB-955B-7CDD4C5028BF}" destId="{126A47DE-FD62-4E60-AC04-DCFD5E8BD949}" srcOrd="8" destOrd="0" presId="urn:microsoft.com/office/officeart/2005/8/layout/defaul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4709A299-CADD-49CA-9A13-3394D3FE9178}" type="doc">
      <dgm:prSet loTypeId="urn:microsoft.com/office/officeart/2005/8/layout/vList2" loCatId="list" qsTypeId="urn:microsoft.com/office/officeart/2005/8/quickstyle/simple1" qsCatId="simple" csTypeId="urn:microsoft.com/office/officeart/2005/8/colors/colorful1#5" csCatId="colorful"/>
      <dgm:spPr/>
      <dgm:t>
        <a:bodyPr/>
        <a:lstStyle/>
        <a:p>
          <a:endParaRPr lang="en-US"/>
        </a:p>
      </dgm:t>
    </dgm:pt>
    <dgm:pt modelId="{784097E8-27BE-431A-B195-ED558EC9E6A6}">
      <dgm:prSet custT="1"/>
      <dgm:spPr/>
      <dgm:t>
        <a:bodyPr/>
        <a:lstStyle/>
        <a:p>
          <a:pPr algn="ctr" rtl="0"/>
          <a:r>
            <a:rPr lang="en-US" sz="2400" b="1" dirty="0" smtClean="0">
              <a:solidFill>
                <a:schemeClr val="bg1"/>
              </a:solidFill>
            </a:rPr>
            <a:t>Selling and promoting</a:t>
          </a:r>
          <a:endParaRPr lang="en-US" sz="2400" b="1" dirty="0">
            <a:solidFill>
              <a:schemeClr val="bg1"/>
            </a:solidFill>
          </a:endParaRPr>
        </a:p>
      </dgm:t>
    </dgm:pt>
    <dgm:pt modelId="{25032008-9138-46FB-83B0-C401413095AC}" type="parTrans" cxnId="{B6271038-2E1F-4750-894B-75BF49B0CE9C}">
      <dgm:prSet/>
      <dgm:spPr/>
      <dgm:t>
        <a:bodyPr/>
        <a:lstStyle/>
        <a:p>
          <a:pPr algn="ctr"/>
          <a:endParaRPr lang="en-US" sz="2800" b="1">
            <a:solidFill>
              <a:schemeClr val="bg1"/>
            </a:solidFill>
          </a:endParaRPr>
        </a:p>
      </dgm:t>
    </dgm:pt>
    <dgm:pt modelId="{CAE8B8EA-E547-4065-82A7-BEA17C5CB72B}" type="sibTrans" cxnId="{B6271038-2E1F-4750-894B-75BF49B0CE9C}">
      <dgm:prSet/>
      <dgm:spPr/>
      <dgm:t>
        <a:bodyPr/>
        <a:lstStyle/>
        <a:p>
          <a:pPr algn="ctr"/>
          <a:endParaRPr lang="en-US" sz="2800" b="1">
            <a:solidFill>
              <a:schemeClr val="bg1"/>
            </a:solidFill>
          </a:endParaRPr>
        </a:p>
      </dgm:t>
    </dgm:pt>
    <dgm:pt modelId="{40754DAD-0E9D-40DE-8CC1-7E9594AD78EA}">
      <dgm:prSet custT="1"/>
      <dgm:spPr/>
      <dgm:t>
        <a:bodyPr/>
        <a:lstStyle/>
        <a:p>
          <a:pPr algn="ctr" rtl="0"/>
          <a:r>
            <a:rPr lang="en-US" sz="2400" b="1" dirty="0" smtClean="0">
              <a:solidFill>
                <a:schemeClr val="bg1"/>
              </a:solidFill>
            </a:rPr>
            <a:t>Buying assortment building</a:t>
          </a:r>
          <a:endParaRPr lang="en-US" sz="2400" b="1" dirty="0">
            <a:solidFill>
              <a:schemeClr val="bg1"/>
            </a:solidFill>
          </a:endParaRPr>
        </a:p>
      </dgm:t>
    </dgm:pt>
    <dgm:pt modelId="{BD0EB9C3-64C1-488F-B4AB-675F246267D6}" type="parTrans" cxnId="{FB8E17B2-A9E5-4CC1-BEA6-D64D8FA81A93}">
      <dgm:prSet/>
      <dgm:spPr/>
      <dgm:t>
        <a:bodyPr/>
        <a:lstStyle/>
        <a:p>
          <a:pPr algn="ctr"/>
          <a:endParaRPr lang="en-US" sz="2800" b="1">
            <a:solidFill>
              <a:schemeClr val="bg1"/>
            </a:solidFill>
          </a:endParaRPr>
        </a:p>
      </dgm:t>
    </dgm:pt>
    <dgm:pt modelId="{D621D644-52F0-4B32-A397-198F872E0584}" type="sibTrans" cxnId="{FB8E17B2-A9E5-4CC1-BEA6-D64D8FA81A93}">
      <dgm:prSet/>
      <dgm:spPr/>
      <dgm:t>
        <a:bodyPr/>
        <a:lstStyle/>
        <a:p>
          <a:pPr algn="ctr"/>
          <a:endParaRPr lang="en-US" sz="2800" b="1">
            <a:solidFill>
              <a:schemeClr val="bg1"/>
            </a:solidFill>
          </a:endParaRPr>
        </a:p>
      </dgm:t>
    </dgm:pt>
    <dgm:pt modelId="{66BB1A9D-DE52-448B-96A2-D16EA3087DA0}">
      <dgm:prSet custT="1"/>
      <dgm:spPr/>
      <dgm:t>
        <a:bodyPr/>
        <a:lstStyle/>
        <a:p>
          <a:pPr algn="ctr" rtl="0"/>
          <a:r>
            <a:rPr lang="en-US" sz="2400" b="1" dirty="0" smtClean="0">
              <a:solidFill>
                <a:schemeClr val="bg1"/>
              </a:solidFill>
            </a:rPr>
            <a:t>Bulk breaking</a:t>
          </a:r>
          <a:endParaRPr lang="en-US" sz="2400" b="1" dirty="0">
            <a:solidFill>
              <a:schemeClr val="bg1"/>
            </a:solidFill>
          </a:endParaRPr>
        </a:p>
      </dgm:t>
    </dgm:pt>
    <dgm:pt modelId="{07AAA6DE-5A4E-41C4-9D2A-19E0E028BD50}" type="parTrans" cxnId="{BD398C75-0388-4585-B3F7-BE45BAED6FDE}">
      <dgm:prSet/>
      <dgm:spPr/>
      <dgm:t>
        <a:bodyPr/>
        <a:lstStyle/>
        <a:p>
          <a:pPr algn="ctr"/>
          <a:endParaRPr lang="en-US" sz="2800" b="1">
            <a:solidFill>
              <a:schemeClr val="bg1"/>
            </a:solidFill>
          </a:endParaRPr>
        </a:p>
      </dgm:t>
    </dgm:pt>
    <dgm:pt modelId="{665D43A4-BA6E-4EB4-A3A9-26F828E5D177}" type="sibTrans" cxnId="{BD398C75-0388-4585-B3F7-BE45BAED6FDE}">
      <dgm:prSet/>
      <dgm:spPr/>
      <dgm:t>
        <a:bodyPr/>
        <a:lstStyle/>
        <a:p>
          <a:pPr algn="ctr"/>
          <a:endParaRPr lang="en-US" sz="2800" b="1">
            <a:solidFill>
              <a:schemeClr val="bg1"/>
            </a:solidFill>
          </a:endParaRPr>
        </a:p>
      </dgm:t>
    </dgm:pt>
    <dgm:pt modelId="{8B919607-093E-42D0-83BC-A51EE80090BA}">
      <dgm:prSet custT="1"/>
      <dgm:spPr/>
      <dgm:t>
        <a:bodyPr/>
        <a:lstStyle/>
        <a:p>
          <a:pPr algn="ctr" rtl="0"/>
          <a:r>
            <a:rPr lang="en-US" sz="2400" b="1" dirty="0" smtClean="0">
              <a:solidFill>
                <a:schemeClr val="bg1"/>
              </a:solidFill>
            </a:rPr>
            <a:t>Warehousing</a:t>
          </a:r>
          <a:endParaRPr lang="en-US" sz="2400" b="1" dirty="0">
            <a:solidFill>
              <a:schemeClr val="bg1"/>
            </a:solidFill>
          </a:endParaRPr>
        </a:p>
      </dgm:t>
    </dgm:pt>
    <dgm:pt modelId="{061709CE-867C-416D-A0A0-7B61B588D4C0}" type="parTrans" cxnId="{63FC5ADE-28D8-4D7C-89E9-AACA51E859EA}">
      <dgm:prSet/>
      <dgm:spPr/>
      <dgm:t>
        <a:bodyPr/>
        <a:lstStyle/>
        <a:p>
          <a:pPr algn="ctr"/>
          <a:endParaRPr lang="en-US" sz="2800" b="1">
            <a:solidFill>
              <a:schemeClr val="bg1"/>
            </a:solidFill>
          </a:endParaRPr>
        </a:p>
      </dgm:t>
    </dgm:pt>
    <dgm:pt modelId="{643812B7-DC04-47A4-84F1-CF80005DB2B2}" type="sibTrans" cxnId="{63FC5ADE-28D8-4D7C-89E9-AACA51E859EA}">
      <dgm:prSet/>
      <dgm:spPr/>
      <dgm:t>
        <a:bodyPr/>
        <a:lstStyle/>
        <a:p>
          <a:pPr algn="ctr"/>
          <a:endParaRPr lang="en-US" sz="2800" b="1">
            <a:solidFill>
              <a:schemeClr val="bg1"/>
            </a:solidFill>
          </a:endParaRPr>
        </a:p>
      </dgm:t>
    </dgm:pt>
    <dgm:pt modelId="{AF223920-8FEB-4AAA-A3E4-C88095139ED0}">
      <dgm:prSet custT="1"/>
      <dgm:spPr/>
      <dgm:t>
        <a:bodyPr/>
        <a:lstStyle/>
        <a:p>
          <a:pPr algn="ctr" rtl="0"/>
          <a:r>
            <a:rPr lang="en-US" sz="2400" b="1" dirty="0" smtClean="0">
              <a:solidFill>
                <a:schemeClr val="bg1"/>
              </a:solidFill>
            </a:rPr>
            <a:t>Transportation</a:t>
          </a:r>
          <a:endParaRPr lang="en-US" sz="2400" b="1" dirty="0">
            <a:solidFill>
              <a:schemeClr val="bg1"/>
            </a:solidFill>
          </a:endParaRPr>
        </a:p>
      </dgm:t>
    </dgm:pt>
    <dgm:pt modelId="{4C6638D9-CD45-4543-ABF3-FABC92EDA89E}" type="parTrans" cxnId="{0D22160E-C591-4AFD-8BD2-3783A5F6820F}">
      <dgm:prSet/>
      <dgm:spPr/>
      <dgm:t>
        <a:bodyPr/>
        <a:lstStyle/>
        <a:p>
          <a:pPr algn="ctr"/>
          <a:endParaRPr lang="en-US" sz="2800" b="1">
            <a:solidFill>
              <a:schemeClr val="bg1"/>
            </a:solidFill>
          </a:endParaRPr>
        </a:p>
      </dgm:t>
    </dgm:pt>
    <dgm:pt modelId="{C9CB2CFB-522D-4B48-961A-90AFD96F883F}" type="sibTrans" cxnId="{0D22160E-C591-4AFD-8BD2-3783A5F6820F}">
      <dgm:prSet/>
      <dgm:spPr/>
      <dgm:t>
        <a:bodyPr/>
        <a:lstStyle/>
        <a:p>
          <a:pPr algn="ctr"/>
          <a:endParaRPr lang="en-US" sz="2800" b="1">
            <a:solidFill>
              <a:schemeClr val="bg1"/>
            </a:solidFill>
          </a:endParaRPr>
        </a:p>
      </dgm:t>
    </dgm:pt>
    <dgm:pt modelId="{0E7FEDFE-C892-4BDF-9EEC-B2AFF0F85ACA}">
      <dgm:prSet custT="1"/>
      <dgm:spPr/>
      <dgm:t>
        <a:bodyPr/>
        <a:lstStyle/>
        <a:p>
          <a:pPr algn="ctr" rtl="0"/>
          <a:r>
            <a:rPr lang="en-US" sz="2400" b="1" dirty="0" smtClean="0">
              <a:solidFill>
                <a:schemeClr val="bg1"/>
              </a:solidFill>
            </a:rPr>
            <a:t>Financing</a:t>
          </a:r>
          <a:endParaRPr lang="en-US" sz="2400" b="1" dirty="0">
            <a:solidFill>
              <a:schemeClr val="bg1"/>
            </a:solidFill>
          </a:endParaRPr>
        </a:p>
      </dgm:t>
    </dgm:pt>
    <dgm:pt modelId="{ECEBD166-E687-4FE7-87D8-3CFFFEF7CA85}" type="parTrans" cxnId="{A8EEE487-7C5E-41A4-B158-84BBC1CDF5C1}">
      <dgm:prSet/>
      <dgm:spPr/>
      <dgm:t>
        <a:bodyPr/>
        <a:lstStyle/>
        <a:p>
          <a:pPr algn="ctr"/>
          <a:endParaRPr lang="en-US" sz="2800" b="1">
            <a:solidFill>
              <a:schemeClr val="bg1"/>
            </a:solidFill>
          </a:endParaRPr>
        </a:p>
      </dgm:t>
    </dgm:pt>
    <dgm:pt modelId="{CDBE7A5F-C4E0-4A5F-B87A-1864BA67F15F}" type="sibTrans" cxnId="{A8EEE487-7C5E-41A4-B158-84BBC1CDF5C1}">
      <dgm:prSet/>
      <dgm:spPr/>
      <dgm:t>
        <a:bodyPr/>
        <a:lstStyle/>
        <a:p>
          <a:pPr algn="ctr"/>
          <a:endParaRPr lang="en-US" sz="2800" b="1">
            <a:solidFill>
              <a:schemeClr val="bg1"/>
            </a:solidFill>
          </a:endParaRPr>
        </a:p>
      </dgm:t>
    </dgm:pt>
    <dgm:pt modelId="{723F4799-4A99-4807-AA03-FB7A633FC1C5}">
      <dgm:prSet custT="1"/>
      <dgm:spPr/>
      <dgm:t>
        <a:bodyPr/>
        <a:lstStyle/>
        <a:p>
          <a:pPr algn="ctr" rtl="0"/>
          <a:r>
            <a:rPr lang="en-US" sz="2400" b="1" dirty="0" smtClean="0">
              <a:solidFill>
                <a:schemeClr val="bg1"/>
              </a:solidFill>
            </a:rPr>
            <a:t>Risk bearing</a:t>
          </a:r>
          <a:endParaRPr lang="en-US" sz="2400" b="1" dirty="0">
            <a:solidFill>
              <a:schemeClr val="bg1"/>
            </a:solidFill>
          </a:endParaRPr>
        </a:p>
      </dgm:t>
    </dgm:pt>
    <dgm:pt modelId="{B8F5774F-BE53-4FC4-92FE-B99E5C989CA9}" type="parTrans" cxnId="{40F35AC8-82DA-4FD3-9B6C-A61BDD219148}">
      <dgm:prSet/>
      <dgm:spPr/>
      <dgm:t>
        <a:bodyPr/>
        <a:lstStyle/>
        <a:p>
          <a:pPr algn="ctr"/>
          <a:endParaRPr lang="en-US" sz="2800" b="1">
            <a:solidFill>
              <a:schemeClr val="bg1"/>
            </a:solidFill>
          </a:endParaRPr>
        </a:p>
      </dgm:t>
    </dgm:pt>
    <dgm:pt modelId="{2A6644B9-7158-4013-921F-E0732266CC0D}" type="sibTrans" cxnId="{40F35AC8-82DA-4FD3-9B6C-A61BDD219148}">
      <dgm:prSet/>
      <dgm:spPr/>
      <dgm:t>
        <a:bodyPr/>
        <a:lstStyle/>
        <a:p>
          <a:pPr algn="ctr"/>
          <a:endParaRPr lang="en-US" sz="2800" b="1">
            <a:solidFill>
              <a:schemeClr val="bg1"/>
            </a:solidFill>
          </a:endParaRPr>
        </a:p>
      </dgm:t>
    </dgm:pt>
    <dgm:pt modelId="{A5FA38D4-0318-4FCF-B584-563D7BE11B1E}">
      <dgm:prSet custT="1"/>
      <dgm:spPr/>
      <dgm:t>
        <a:bodyPr/>
        <a:lstStyle/>
        <a:p>
          <a:pPr algn="ctr" rtl="0"/>
          <a:r>
            <a:rPr lang="en-US" sz="2400" b="1" dirty="0" smtClean="0">
              <a:solidFill>
                <a:schemeClr val="bg1"/>
              </a:solidFill>
            </a:rPr>
            <a:t>Market information</a:t>
          </a:r>
          <a:endParaRPr lang="en-US" sz="2400" b="1" dirty="0">
            <a:solidFill>
              <a:schemeClr val="bg1"/>
            </a:solidFill>
          </a:endParaRPr>
        </a:p>
      </dgm:t>
    </dgm:pt>
    <dgm:pt modelId="{72559F75-ED92-4FD5-9038-0BD4A3472D3B}" type="parTrans" cxnId="{81C8F22E-59CC-44B4-99BD-1CC555385CC9}">
      <dgm:prSet/>
      <dgm:spPr/>
      <dgm:t>
        <a:bodyPr/>
        <a:lstStyle/>
        <a:p>
          <a:pPr algn="ctr"/>
          <a:endParaRPr lang="en-US" sz="2800" b="1">
            <a:solidFill>
              <a:schemeClr val="bg1"/>
            </a:solidFill>
          </a:endParaRPr>
        </a:p>
      </dgm:t>
    </dgm:pt>
    <dgm:pt modelId="{A4972B88-8BA1-43D8-AFAD-5D93913D39BD}" type="sibTrans" cxnId="{81C8F22E-59CC-44B4-99BD-1CC555385CC9}">
      <dgm:prSet/>
      <dgm:spPr/>
      <dgm:t>
        <a:bodyPr/>
        <a:lstStyle/>
        <a:p>
          <a:pPr algn="ctr"/>
          <a:endParaRPr lang="en-US" sz="2800" b="1">
            <a:solidFill>
              <a:schemeClr val="bg1"/>
            </a:solidFill>
          </a:endParaRPr>
        </a:p>
      </dgm:t>
    </dgm:pt>
    <dgm:pt modelId="{957256A1-1C79-4C80-86DC-4B66FF06AC00}">
      <dgm:prSet custT="1"/>
      <dgm:spPr/>
      <dgm:t>
        <a:bodyPr/>
        <a:lstStyle/>
        <a:p>
          <a:pPr algn="ctr" rtl="0"/>
          <a:r>
            <a:rPr lang="en-US" sz="2400" b="1" dirty="0" smtClean="0">
              <a:solidFill>
                <a:schemeClr val="bg1"/>
              </a:solidFill>
            </a:rPr>
            <a:t>Management services and advice</a:t>
          </a:r>
          <a:endParaRPr lang="en-US" sz="2400" b="1" dirty="0">
            <a:solidFill>
              <a:schemeClr val="bg1"/>
            </a:solidFill>
          </a:endParaRPr>
        </a:p>
      </dgm:t>
    </dgm:pt>
    <dgm:pt modelId="{8271E6BD-D983-4493-BEF4-9B7D0C0D2125}" type="parTrans" cxnId="{486B11FF-729D-4918-94B6-2C5F864CBBC4}">
      <dgm:prSet/>
      <dgm:spPr/>
      <dgm:t>
        <a:bodyPr/>
        <a:lstStyle/>
        <a:p>
          <a:pPr algn="ctr"/>
          <a:endParaRPr lang="en-US" sz="2800" b="1">
            <a:solidFill>
              <a:schemeClr val="bg1"/>
            </a:solidFill>
          </a:endParaRPr>
        </a:p>
      </dgm:t>
    </dgm:pt>
    <dgm:pt modelId="{E139C478-F18D-4DC5-8CC2-65CB2E645F0A}" type="sibTrans" cxnId="{486B11FF-729D-4918-94B6-2C5F864CBBC4}">
      <dgm:prSet/>
      <dgm:spPr/>
      <dgm:t>
        <a:bodyPr/>
        <a:lstStyle/>
        <a:p>
          <a:pPr algn="ctr"/>
          <a:endParaRPr lang="en-US" sz="2800" b="1">
            <a:solidFill>
              <a:schemeClr val="bg1"/>
            </a:solidFill>
          </a:endParaRPr>
        </a:p>
      </dgm:t>
    </dgm:pt>
    <dgm:pt modelId="{E0603838-181A-4A27-96FF-24AA57FF199C}" type="pres">
      <dgm:prSet presAssocID="{4709A299-CADD-49CA-9A13-3394D3FE9178}" presName="linear" presStyleCnt="0">
        <dgm:presLayoutVars>
          <dgm:animLvl val="lvl"/>
          <dgm:resizeHandles val="exact"/>
        </dgm:presLayoutVars>
      </dgm:prSet>
      <dgm:spPr/>
      <dgm:t>
        <a:bodyPr/>
        <a:lstStyle/>
        <a:p>
          <a:endParaRPr lang="en-US"/>
        </a:p>
      </dgm:t>
    </dgm:pt>
    <dgm:pt modelId="{9273BB45-CB1C-4E65-BD9C-438DD8F49083}" type="pres">
      <dgm:prSet presAssocID="{784097E8-27BE-431A-B195-ED558EC9E6A6}" presName="parentText" presStyleLbl="node1" presStyleIdx="0" presStyleCnt="9">
        <dgm:presLayoutVars>
          <dgm:chMax val="0"/>
          <dgm:bulletEnabled val="1"/>
        </dgm:presLayoutVars>
      </dgm:prSet>
      <dgm:spPr/>
      <dgm:t>
        <a:bodyPr/>
        <a:lstStyle/>
        <a:p>
          <a:endParaRPr lang="en-US"/>
        </a:p>
      </dgm:t>
    </dgm:pt>
    <dgm:pt modelId="{0BF1401C-171E-4843-BE36-4B5C97D44E37}" type="pres">
      <dgm:prSet presAssocID="{CAE8B8EA-E547-4065-82A7-BEA17C5CB72B}" presName="spacer" presStyleCnt="0"/>
      <dgm:spPr/>
      <dgm:t>
        <a:bodyPr/>
        <a:lstStyle/>
        <a:p>
          <a:endParaRPr lang="en-US"/>
        </a:p>
      </dgm:t>
    </dgm:pt>
    <dgm:pt modelId="{AC67262F-C47A-4441-BA44-648FD12D5E71}" type="pres">
      <dgm:prSet presAssocID="{40754DAD-0E9D-40DE-8CC1-7E9594AD78EA}" presName="parentText" presStyleLbl="node1" presStyleIdx="1" presStyleCnt="9">
        <dgm:presLayoutVars>
          <dgm:chMax val="0"/>
          <dgm:bulletEnabled val="1"/>
        </dgm:presLayoutVars>
      </dgm:prSet>
      <dgm:spPr/>
      <dgm:t>
        <a:bodyPr/>
        <a:lstStyle/>
        <a:p>
          <a:endParaRPr lang="en-US"/>
        </a:p>
      </dgm:t>
    </dgm:pt>
    <dgm:pt modelId="{7A3AB246-BACC-47BD-8889-6A19179E9192}" type="pres">
      <dgm:prSet presAssocID="{D621D644-52F0-4B32-A397-198F872E0584}" presName="spacer" presStyleCnt="0"/>
      <dgm:spPr/>
      <dgm:t>
        <a:bodyPr/>
        <a:lstStyle/>
        <a:p>
          <a:endParaRPr lang="en-US"/>
        </a:p>
      </dgm:t>
    </dgm:pt>
    <dgm:pt modelId="{D82CF556-8A25-40F4-B8A6-E548E0BCF4BC}" type="pres">
      <dgm:prSet presAssocID="{66BB1A9D-DE52-448B-96A2-D16EA3087DA0}" presName="parentText" presStyleLbl="node1" presStyleIdx="2" presStyleCnt="9">
        <dgm:presLayoutVars>
          <dgm:chMax val="0"/>
          <dgm:bulletEnabled val="1"/>
        </dgm:presLayoutVars>
      </dgm:prSet>
      <dgm:spPr/>
      <dgm:t>
        <a:bodyPr/>
        <a:lstStyle/>
        <a:p>
          <a:endParaRPr lang="en-US"/>
        </a:p>
      </dgm:t>
    </dgm:pt>
    <dgm:pt modelId="{7F447EEC-B1D2-4054-A5D5-50891022528D}" type="pres">
      <dgm:prSet presAssocID="{665D43A4-BA6E-4EB4-A3A9-26F828E5D177}" presName="spacer" presStyleCnt="0"/>
      <dgm:spPr/>
      <dgm:t>
        <a:bodyPr/>
        <a:lstStyle/>
        <a:p>
          <a:endParaRPr lang="en-US"/>
        </a:p>
      </dgm:t>
    </dgm:pt>
    <dgm:pt modelId="{EF5EC139-75C6-4386-9A63-99D5B9A4ED0C}" type="pres">
      <dgm:prSet presAssocID="{8B919607-093E-42D0-83BC-A51EE80090BA}" presName="parentText" presStyleLbl="node1" presStyleIdx="3" presStyleCnt="9">
        <dgm:presLayoutVars>
          <dgm:chMax val="0"/>
          <dgm:bulletEnabled val="1"/>
        </dgm:presLayoutVars>
      </dgm:prSet>
      <dgm:spPr/>
      <dgm:t>
        <a:bodyPr/>
        <a:lstStyle/>
        <a:p>
          <a:endParaRPr lang="en-US"/>
        </a:p>
      </dgm:t>
    </dgm:pt>
    <dgm:pt modelId="{FED3D685-253A-4868-8555-624D6718F0DD}" type="pres">
      <dgm:prSet presAssocID="{643812B7-DC04-47A4-84F1-CF80005DB2B2}" presName="spacer" presStyleCnt="0"/>
      <dgm:spPr/>
      <dgm:t>
        <a:bodyPr/>
        <a:lstStyle/>
        <a:p>
          <a:endParaRPr lang="en-US"/>
        </a:p>
      </dgm:t>
    </dgm:pt>
    <dgm:pt modelId="{8FA6774F-7916-4945-A838-3C68549D132D}" type="pres">
      <dgm:prSet presAssocID="{AF223920-8FEB-4AAA-A3E4-C88095139ED0}" presName="parentText" presStyleLbl="node1" presStyleIdx="4" presStyleCnt="9">
        <dgm:presLayoutVars>
          <dgm:chMax val="0"/>
          <dgm:bulletEnabled val="1"/>
        </dgm:presLayoutVars>
      </dgm:prSet>
      <dgm:spPr/>
      <dgm:t>
        <a:bodyPr/>
        <a:lstStyle/>
        <a:p>
          <a:endParaRPr lang="en-US"/>
        </a:p>
      </dgm:t>
    </dgm:pt>
    <dgm:pt modelId="{DDDC1DCB-B990-4AD3-BC34-8FFF711B7FDA}" type="pres">
      <dgm:prSet presAssocID="{C9CB2CFB-522D-4B48-961A-90AFD96F883F}" presName="spacer" presStyleCnt="0"/>
      <dgm:spPr/>
      <dgm:t>
        <a:bodyPr/>
        <a:lstStyle/>
        <a:p>
          <a:endParaRPr lang="en-US"/>
        </a:p>
      </dgm:t>
    </dgm:pt>
    <dgm:pt modelId="{325D2277-CF95-4249-84F4-1372113BCF4B}" type="pres">
      <dgm:prSet presAssocID="{0E7FEDFE-C892-4BDF-9EEC-B2AFF0F85ACA}" presName="parentText" presStyleLbl="node1" presStyleIdx="5" presStyleCnt="9">
        <dgm:presLayoutVars>
          <dgm:chMax val="0"/>
          <dgm:bulletEnabled val="1"/>
        </dgm:presLayoutVars>
      </dgm:prSet>
      <dgm:spPr/>
      <dgm:t>
        <a:bodyPr/>
        <a:lstStyle/>
        <a:p>
          <a:endParaRPr lang="en-US"/>
        </a:p>
      </dgm:t>
    </dgm:pt>
    <dgm:pt modelId="{3297183B-574F-4398-A7FF-4D749A6ABEA7}" type="pres">
      <dgm:prSet presAssocID="{CDBE7A5F-C4E0-4A5F-B87A-1864BA67F15F}" presName="spacer" presStyleCnt="0"/>
      <dgm:spPr/>
      <dgm:t>
        <a:bodyPr/>
        <a:lstStyle/>
        <a:p>
          <a:endParaRPr lang="en-US"/>
        </a:p>
      </dgm:t>
    </dgm:pt>
    <dgm:pt modelId="{F84C0FCB-2916-463B-BA80-C90604CF9193}" type="pres">
      <dgm:prSet presAssocID="{723F4799-4A99-4807-AA03-FB7A633FC1C5}" presName="parentText" presStyleLbl="node1" presStyleIdx="6" presStyleCnt="9">
        <dgm:presLayoutVars>
          <dgm:chMax val="0"/>
          <dgm:bulletEnabled val="1"/>
        </dgm:presLayoutVars>
      </dgm:prSet>
      <dgm:spPr/>
      <dgm:t>
        <a:bodyPr/>
        <a:lstStyle/>
        <a:p>
          <a:endParaRPr lang="en-US"/>
        </a:p>
      </dgm:t>
    </dgm:pt>
    <dgm:pt modelId="{7D8E58C5-24D5-407C-AC7B-CF76D0952BFD}" type="pres">
      <dgm:prSet presAssocID="{2A6644B9-7158-4013-921F-E0732266CC0D}" presName="spacer" presStyleCnt="0"/>
      <dgm:spPr/>
      <dgm:t>
        <a:bodyPr/>
        <a:lstStyle/>
        <a:p>
          <a:endParaRPr lang="en-US"/>
        </a:p>
      </dgm:t>
    </dgm:pt>
    <dgm:pt modelId="{18215530-2CC9-4DFB-B0E0-275590D8AE08}" type="pres">
      <dgm:prSet presAssocID="{A5FA38D4-0318-4FCF-B584-563D7BE11B1E}" presName="parentText" presStyleLbl="node1" presStyleIdx="7" presStyleCnt="9">
        <dgm:presLayoutVars>
          <dgm:chMax val="0"/>
          <dgm:bulletEnabled val="1"/>
        </dgm:presLayoutVars>
      </dgm:prSet>
      <dgm:spPr/>
      <dgm:t>
        <a:bodyPr/>
        <a:lstStyle/>
        <a:p>
          <a:endParaRPr lang="en-US"/>
        </a:p>
      </dgm:t>
    </dgm:pt>
    <dgm:pt modelId="{8A52B935-27AB-40F1-B3E4-B2DB10F483D7}" type="pres">
      <dgm:prSet presAssocID="{A4972B88-8BA1-43D8-AFAD-5D93913D39BD}" presName="spacer" presStyleCnt="0"/>
      <dgm:spPr/>
      <dgm:t>
        <a:bodyPr/>
        <a:lstStyle/>
        <a:p>
          <a:endParaRPr lang="en-US"/>
        </a:p>
      </dgm:t>
    </dgm:pt>
    <dgm:pt modelId="{93F501CA-BF55-4A20-98E5-5EC386B9FAD4}" type="pres">
      <dgm:prSet presAssocID="{957256A1-1C79-4C80-86DC-4B66FF06AC00}" presName="parentText" presStyleLbl="node1" presStyleIdx="8" presStyleCnt="9">
        <dgm:presLayoutVars>
          <dgm:chMax val="0"/>
          <dgm:bulletEnabled val="1"/>
        </dgm:presLayoutVars>
      </dgm:prSet>
      <dgm:spPr/>
      <dgm:t>
        <a:bodyPr/>
        <a:lstStyle/>
        <a:p>
          <a:endParaRPr lang="en-US"/>
        </a:p>
      </dgm:t>
    </dgm:pt>
  </dgm:ptLst>
  <dgm:cxnLst>
    <dgm:cxn modelId="{FB8E17B2-A9E5-4CC1-BEA6-D64D8FA81A93}" srcId="{4709A299-CADD-49CA-9A13-3394D3FE9178}" destId="{40754DAD-0E9D-40DE-8CC1-7E9594AD78EA}" srcOrd="1" destOrd="0" parTransId="{BD0EB9C3-64C1-488F-B4AB-675F246267D6}" sibTransId="{D621D644-52F0-4B32-A397-198F872E0584}"/>
    <dgm:cxn modelId="{81C8F22E-59CC-44B4-99BD-1CC555385CC9}" srcId="{4709A299-CADD-49CA-9A13-3394D3FE9178}" destId="{A5FA38D4-0318-4FCF-B584-563D7BE11B1E}" srcOrd="7" destOrd="0" parTransId="{72559F75-ED92-4FD5-9038-0BD4A3472D3B}" sibTransId="{A4972B88-8BA1-43D8-AFAD-5D93913D39BD}"/>
    <dgm:cxn modelId="{7C9606B8-C747-47D3-9015-26298183BB52}" type="presOf" srcId="{4709A299-CADD-49CA-9A13-3394D3FE9178}" destId="{E0603838-181A-4A27-96FF-24AA57FF199C}" srcOrd="0" destOrd="0" presId="urn:microsoft.com/office/officeart/2005/8/layout/vList2"/>
    <dgm:cxn modelId="{486B11FF-729D-4918-94B6-2C5F864CBBC4}" srcId="{4709A299-CADD-49CA-9A13-3394D3FE9178}" destId="{957256A1-1C79-4C80-86DC-4B66FF06AC00}" srcOrd="8" destOrd="0" parTransId="{8271E6BD-D983-4493-BEF4-9B7D0C0D2125}" sibTransId="{E139C478-F18D-4DC5-8CC2-65CB2E645F0A}"/>
    <dgm:cxn modelId="{BE91D542-F727-47D6-B664-BC79FF2210A5}" type="presOf" srcId="{8B919607-093E-42D0-83BC-A51EE80090BA}" destId="{EF5EC139-75C6-4386-9A63-99D5B9A4ED0C}" srcOrd="0" destOrd="0" presId="urn:microsoft.com/office/officeart/2005/8/layout/vList2"/>
    <dgm:cxn modelId="{0A4D06A9-6CDF-44B3-8FCD-113C21BD55C9}" type="presOf" srcId="{723F4799-4A99-4807-AA03-FB7A633FC1C5}" destId="{F84C0FCB-2916-463B-BA80-C90604CF9193}" srcOrd="0" destOrd="0" presId="urn:microsoft.com/office/officeart/2005/8/layout/vList2"/>
    <dgm:cxn modelId="{63FC5ADE-28D8-4D7C-89E9-AACA51E859EA}" srcId="{4709A299-CADD-49CA-9A13-3394D3FE9178}" destId="{8B919607-093E-42D0-83BC-A51EE80090BA}" srcOrd="3" destOrd="0" parTransId="{061709CE-867C-416D-A0A0-7B61B588D4C0}" sibTransId="{643812B7-DC04-47A4-84F1-CF80005DB2B2}"/>
    <dgm:cxn modelId="{A0D72DA6-4E3E-4A8B-A50A-D386409EB479}" type="presOf" srcId="{784097E8-27BE-431A-B195-ED558EC9E6A6}" destId="{9273BB45-CB1C-4E65-BD9C-438DD8F49083}" srcOrd="0" destOrd="0" presId="urn:microsoft.com/office/officeart/2005/8/layout/vList2"/>
    <dgm:cxn modelId="{A5598236-C9AC-4BEC-BE4C-E5DD364D4CF5}" type="presOf" srcId="{66BB1A9D-DE52-448B-96A2-D16EA3087DA0}" destId="{D82CF556-8A25-40F4-B8A6-E548E0BCF4BC}" srcOrd="0" destOrd="0" presId="urn:microsoft.com/office/officeart/2005/8/layout/vList2"/>
    <dgm:cxn modelId="{C875517D-8BBC-489A-A905-C763A24EF469}" type="presOf" srcId="{A5FA38D4-0318-4FCF-B584-563D7BE11B1E}" destId="{18215530-2CC9-4DFB-B0E0-275590D8AE08}" srcOrd="0" destOrd="0" presId="urn:microsoft.com/office/officeart/2005/8/layout/vList2"/>
    <dgm:cxn modelId="{C6DB76AD-26B7-419D-ADDC-8E6AF0E29F02}" type="presOf" srcId="{0E7FEDFE-C892-4BDF-9EEC-B2AFF0F85ACA}" destId="{325D2277-CF95-4249-84F4-1372113BCF4B}" srcOrd="0" destOrd="0" presId="urn:microsoft.com/office/officeart/2005/8/layout/vList2"/>
    <dgm:cxn modelId="{40F35AC8-82DA-4FD3-9B6C-A61BDD219148}" srcId="{4709A299-CADD-49CA-9A13-3394D3FE9178}" destId="{723F4799-4A99-4807-AA03-FB7A633FC1C5}" srcOrd="6" destOrd="0" parTransId="{B8F5774F-BE53-4FC4-92FE-B99E5C989CA9}" sibTransId="{2A6644B9-7158-4013-921F-E0732266CC0D}"/>
    <dgm:cxn modelId="{B6271038-2E1F-4750-894B-75BF49B0CE9C}" srcId="{4709A299-CADD-49CA-9A13-3394D3FE9178}" destId="{784097E8-27BE-431A-B195-ED558EC9E6A6}" srcOrd="0" destOrd="0" parTransId="{25032008-9138-46FB-83B0-C401413095AC}" sibTransId="{CAE8B8EA-E547-4065-82A7-BEA17C5CB72B}"/>
    <dgm:cxn modelId="{34CF7FA1-C170-459A-9A03-9E37DBB1283D}" type="presOf" srcId="{AF223920-8FEB-4AAA-A3E4-C88095139ED0}" destId="{8FA6774F-7916-4945-A838-3C68549D132D}" srcOrd="0" destOrd="0" presId="urn:microsoft.com/office/officeart/2005/8/layout/vList2"/>
    <dgm:cxn modelId="{0D22160E-C591-4AFD-8BD2-3783A5F6820F}" srcId="{4709A299-CADD-49CA-9A13-3394D3FE9178}" destId="{AF223920-8FEB-4AAA-A3E4-C88095139ED0}" srcOrd="4" destOrd="0" parTransId="{4C6638D9-CD45-4543-ABF3-FABC92EDA89E}" sibTransId="{C9CB2CFB-522D-4B48-961A-90AFD96F883F}"/>
    <dgm:cxn modelId="{11E92B29-02B5-4336-85F5-DF5F4B8B9CE7}" type="presOf" srcId="{957256A1-1C79-4C80-86DC-4B66FF06AC00}" destId="{93F501CA-BF55-4A20-98E5-5EC386B9FAD4}" srcOrd="0" destOrd="0" presId="urn:microsoft.com/office/officeart/2005/8/layout/vList2"/>
    <dgm:cxn modelId="{296F356D-8715-4964-AD5D-6AAD66AC8D72}" type="presOf" srcId="{40754DAD-0E9D-40DE-8CC1-7E9594AD78EA}" destId="{AC67262F-C47A-4441-BA44-648FD12D5E71}" srcOrd="0" destOrd="0" presId="urn:microsoft.com/office/officeart/2005/8/layout/vList2"/>
    <dgm:cxn modelId="{A8EEE487-7C5E-41A4-B158-84BBC1CDF5C1}" srcId="{4709A299-CADD-49CA-9A13-3394D3FE9178}" destId="{0E7FEDFE-C892-4BDF-9EEC-B2AFF0F85ACA}" srcOrd="5" destOrd="0" parTransId="{ECEBD166-E687-4FE7-87D8-3CFFFEF7CA85}" sibTransId="{CDBE7A5F-C4E0-4A5F-B87A-1864BA67F15F}"/>
    <dgm:cxn modelId="{BD398C75-0388-4585-B3F7-BE45BAED6FDE}" srcId="{4709A299-CADD-49CA-9A13-3394D3FE9178}" destId="{66BB1A9D-DE52-448B-96A2-D16EA3087DA0}" srcOrd="2" destOrd="0" parTransId="{07AAA6DE-5A4E-41C4-9D2A-19E0E028BD50}" sibTransId="{665D43A4-BA6E-4EB4-A3A9-26F828E5D177}"/>
    <dgm:cxn modelId="{F8875B61-8601-4872-A044-CEEFC9316313}" type="presParOf" srcId="{E0603838-181A-4A27-96FF-24AA57FF199C}" destId="{9273BB45-CB1C-4E65-BD9C-438DD8F49083}" srcOrd="0" destOrd="0" presId="urn:microsoft.com/office/officeart/2005/8/layout/vList2"/>
    <dgm:cxn modelId="{5E39DED6-2C89-40C9-9EBA-695A9CBA1B46}" type="presParOf" srcId="{E0603838-181A-4A27-96FF-24AA57FF199C}" destId="{0BF1401C-171E-4843-BE36-4B5C97D44E37}" srcOrd="1" destOrd="0" presId="urn:microsoft.com/office/officeart/2005/8/layout/vList2"/>
    <dgm:cxn modelId="{64D1C4FA-B8F7-47E3-B472-126A9070CBD1}" type="presParOf" srcId="{E0603838-181A-4A27-96FF-24AA57FF199C}" destId="{AC67262F-C47A-4441-BA44-648FD12D5E71}" srcOrd="2" destOrd="0" presId="urn:microsoft.com/office/officeart/2005/8/layout/vList2"/>
    <dgm:cxn modelId="{7BA00578-D7F9-4784-B084-5D6677A4943E}" type="presParOf" srcId="{E0603838-181A-4A27-96FF-24AA57FF199C}" destId="{7A3AB246-BACC-47BD-8889-6A19179E9192}" srcOrd="3" destOrd="0" presId="urn:microsoft.com/office/officeart/2005/8/layout/vList2"/>
    <dgm:cxn modelId="{258A03D4-C505-4ECE-8337-C1C8B99FD122}" type="presParOf" srcId="{E0603838-181A-4A27-96FF-24AA57FF199C}" destId="{D82CF556-8A25-40F4-B8A6-E548E0BCF4BC}" srcOrd="4" destOrd="0" presId="urn:microsoft.com/office/officeart/2005/8/layout/vList2"/>
    <dgm:cxn modelId="{726DB710-691F-4257-8AB1-58AC0D3685ED}" type="presParOf" srcId="{E0603838-181A-4A27-96FF-24AA57FF199C}" destId="{7F447EEC-B1D2-4054-A5D5-50891022528D}" srcOrd="5" destOrd="0" presId="urn:microsoft.com/office/officeart/2005/8/layout/vList2"/>
    <dgm:cxn modelId="{EB167CA8-E702-4808-85AF-76E943D2C93E}" type="presParOf" srcId="{E0603838-181A-4A27-96FF-24AA57FF199C}" destId="{EF5EC139-75C6-4386-9A63-99D5B9A4ED0C}" srcOrd="6" destOrd="0" presId="urn:microsoft.com/office/officeart/2005/8/layout/vList2"/>
    <dgm:cxn modelId="{6C9DA963-CB55-4A60-9227-FBA5333688B9}" type="presParOf" srcId="{E0603838-181A-4A27-96FF-24AA57FF199C}" destId="{FED3D685-253A-4868-8555-624D6718F0DD}" srcOrd="7" destOrd="0" presId="urn:microsoft.com/office/officeart/2005/8/layout/vList2"/>
    <dgm:cxn modelId="{BEDFF24A-1705-4F79-8A44-4DDD8367868B}" type="presParOf" srcId="{E0603838-181A-4A27-96FF-24AA57FF199C}" destId="{8FA6774F-7916-4945-A838-3C68549D132D}" srcOrd="8" destOrd="0" presId="urn:microsoft.com/office/officeart/2005/8/layout/vList2"/>
    <dgm:cxn modelId="{A7C25CC2-1551-484E-B610-6E3CE57BF634}" type="presParOf" srcId="{E0603838-181A-4A27-96FF-24AA57FF199C}" destId="{DDDC1DCB-B990-4AD3-BC34-8FFF711B7FDA}" srcOrd="9" destOrd="0" presId="urn:microsoft.com/office/officeart/2005/8/layout/vList2"/>
    <dgm:cxn modelId="{640C5456-7D59-4C06-A999-312CE34D607D}" type="presParOf" srcId="{E0603838-181A-4A27-96FF-24AA57FF199C}" destId="{325D2277-CF95-4249-84F4-1372113BCF4B}" srcOrd="10" destOrd="0" presId="urn:microsoft.com/office/officeart/2005/8/layout/vList2"/>
    <dgm:cxn modelId="{149C5475-1E3D-4EB4-A896-ECB4AEDC6462}" type="presParOf" srcId="{E0603838-181A-4A27-96FF-24AA57FF199C}" destId="{3297183B-574F-4398-A7FF-4D749A6ABEA7}" srcOrd="11" destOrd="0" presId="urn:microsoft.com/office/officeart/2005/8/layout/vList2"/>
    <dgm:cxn modelId="{0EF681F7-965C-4822-98A3-03C4EBCAE1AD}" type="presParOf" srcId="{E0603838-181A-4A27-96FF-24AA57FF199C}" destId="{F84C0FCB-2916-463B-BA80-C90604CF9193}" srcOrd="12" destOrd="0" presId="urn:microsoft.com/office/officeart/2005/8/layout/vList2"/>
    <dgm:cxn modelId="{465FD74E-1814-4B16-B41F-6F6AC4F8F42B}" type="presParOf" srcId="{E0603838-181A-4A27-96FF-24AA57FF199C}" destId="{7D8E58C5-24D5-407C-AC7B-CF76D0952BFD}" srcOrd="13" destOrd="0" presId="urn:microsoft.com/office/officeart/2005/8/layout/vList2"/>
    <dgm:cxn modelId="{D6AF45CA-37A1-4C8F-B1F3-76955132ECF4}" type="presParOf" srcId="{E0603838-181A-4A27-96FF-24AA57FF199C}" destId="{18215530-2CC9-4DFB-B0E0-275590D8AE08}" srcOrd="14" destOrd="0" presId="urn:microsoft.com/office/officeart/2005/8/layout/vList2"/>
    <dgm:cxn modelId="{75D2E8CF-8821-463E-B6DD-57133EC6FB7B}" type="presParOf" srcId="{E0603838-181A-4A27-96FF-24AA57FF199C}" destId="{8A52B935-27AB-40F1-B3E4-B2DB10F483D7}" srcOrd="15" destOrd="0" presId="urn:microsoft.com/office/officeart/2005/8/layout/vList2"/>
    <dgm:cxn modelId="{66A8D4ED-2C78-414D-B43B-9826C91314BD}" type="presParOf" srcId="{E0603838-181A-4A27-96FF-24AA57FF199C}" destId="{93F501CA-BF55-4A20-98E5-5EC386B9FAD4}" srcOrd="1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138CDD-3268-4BBA-AC1F-B1C7BAE05B12}">
      <dsp:nvSpPr>
        <dsp:cNvPr id="0" name=""/>
        <dsp:cNvSpPr/>
      </dsp:nvSpPr>
      <dsp:spPr>
        <a:xfrm>
          <a:off x="0" y="127000"/>
          <a:ext cx="1904999" cy="114300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en-US" sz="2600" kern="1200" dirty="0" smtClean="0"/>
            <a:t>Information</a:t>
          </a:r>
          <a:endParaRPr lang="en-US" sz="2600" kern="1200" dirty="0"/>
        </a:p>
      </dsp:txBody>
      <dsp:txXfrm>
        <a:off x="0" y="127000"/>
        <a:ext cx="1904999" cy="1143000"/>
      </dsp:txXfrm>
    </dsp:sp>
    <dsp:sp modelId="{32D0E8BD-84F0-4114-ACD6-0BCE05C6372F}">
      <dsp:nvSpPr>
        <dsp:cNvPr id="0" name=""/>
        <dsp:cNvSpPr/>
      </dsp:nvSpPr>
      <dsp:spPr>
        <a:xfrm>
          <a:off x="2095500" y="127000"/>
          <a:ext cx="1904999" cy="114300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en-US" sz="2600" kern="1200" dirty="0" smtClean="0"/>
            <a:t>Promotion</a:t>
          </a:r>
          <a:endParaRPr lang="en-US" sz="2600" kern="1200" dirty="0"/>
        </a:p>
      </dsp:txBody>
      <dsp:txXfrm>
        <a:off x="2095500" y="127000"/>
        <a:ext cx="1904999" cy="1143000"/>
      </dsp:txXfrm>
    </dsp:sp>
    <dsp:sp modelId="{E09423AC-F3BC-492B-8E85-F9F2DB722C55}">
      <dsp:nvSpPr>
        <dsp:cNvPr id="0" name=""/>
        <dsp:cNvSpPr/>
      </dsp:nvSpPr>
      <dsp:spPr>
        <a:xfrm>
          <a:off x="4191000" y="127000"/>
          <a:ext cx="1904999" cy="114300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en-US" sz="2600" kern="1200" dirty="0" smtClean="0"/>
            <a:t>Contact</a:t>
          </a:r>
          <a:endParaRPr lang="en-US" sz="2600" kern="1200" dirty="0"/>
        </a:p>
      </dsp:txBody>
      <dsp:txXfrm>
        <a:off x="4191000" y="127000"/>
        <a:ext cx="1904999" cy="1143000"/>
      </dsp:txXfrm>
    </dsp:sp>
    <dsp:sp modelId="{3E0E7CAA-908D-445B-8CF8-EB68EABD970B}">
      <dsp:nvSpPr>
        <dsp:cNvPr id="0" name=""/>
        <dsp:cNvSpPr/>
      </dsp:nvSpPr>
      <dsp:spPr>
        <a:xfrm>
          <a:off x="0" y="1460500"/>
          <a:ext cx="1904999" cy="114300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en-US" sz="2600" kern="1200" dirty="0" smtClean="0"/>
            <a:t>Matching</a:t>
          </a:r>
          <a:endParaRPr lang="en-US" sz="2600" kern="1200" dirty="0"/>
        </a:p>
      </dsp:txBody>
      <dsp:txXfrm>
        <a:off x="0" y="1460500"/>
        <a:ext cx="1904999" cy="1143000"/>
      </dsp:txXfrm>
    </dsp:sp>
    <dsp:sp modelId="{D90424F1-6118-4DE7-8566-60AB4522720E}">
      <dsp:nvSpPr>
        <dsp:cNvPr id="0" name=""/>
        <dsp:cNvSpPr/>
      </dsp:nvSpPr>
      <dsp:spPr>
        <a:xfrm>
          <a:off x="2095500" y="1460500"/>
          <a:ext cx="1904999" cy="114300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en-US" sz="2600" kern="1200" dirty="0" smtClean="0"/>
            <a:t>Negotiation</a:t>
          </a:r>
          <a:endParaRPr lang="en-US" sz="2600" kern="1200" dirty="0"/>
        </a:p>
      </dsp:txBody>
      <dsp:txXfrm>
        <a:off x="2095500" y="1460500"/>
        <a:ext cx="1904999" cy="1143000"/>
      </dsp:txXfrm>
    </dsp:sp>
    <dsp:sp modelId="{C556D2B0-3711-450D-9F7C-EF33CCA3F1BF}">
      <dsp:nvSpPr>
        <dsp:cNvPr id="0" name=""/>
        <dsp:cNvSpPr/>
      </dsp:nvSpPr>
      <dsp:spPr>
        <a:xfrm>
          <a:off x="4191000" y="1460500"/>
          <a:ext cx="1904999" cy="114300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en-US" sz="2600" kern="1200" dirty="0" smtClean="0"/>
            <a:t>Physical distribution</a:t>
          </a:r>
          <a:endParaRPr lang="en-US" sz="2600" kern="1200" dirty="0"/>
        </a:p>
      </dsp:txBody>
      <dsp:txXfrm>
        <a:off x="4191000" y="1460500"/>
        <a:ext cx="1904999" cy="1143000"/>
      </dsp:txXfrm>
    </dsp:sp>
    <dsp:sp modelId="{08F962C5-5DC3-4C8B-99A8-D86583696D82}">
      <dsp:nvSpPr>
        <dsp:cNvPr id="0" name=""/>
        <dsp:cNvSpPr/>
      </dsp:nvSpPr>
      <dsp:spPr>
        <a:xfrm>
          <a:off x="1047750" y="2794000"/>
          <a:ext cx="1904999" cy="114300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en-US" sz="2600" kern="1200" dirty="0" smtClean="0"/>
            <a:t>Financing</a:t>
          </a:r>
          <a:endParaRPr lang="en-US" sz="2600" kern="1200" dirty="0"/>
        </a:p>
      </dsp:txBody>
      <dsp:txXfrm>
        <a:off x="1047750" y="2794000"/>
        <a:ext cx="1904999" cy="1143000"/>
      </dsp:txXfrm>
    </dsp:sp>
    <dsp:sp modelId="{12333244-C1F6-8443-B664-8F448F775CFF}">
      <dsp:nvSpPr>
        <dsp:cNvPr id="0" name=""/>
        <dsp:cNvSpPr/>
      </dsp:nvSpPr>
      <dsp:spPr>
        <a:xfrm>
          <a:off x="3143250" y="2794000"/>
          <a:ext cx="1904999" cy="114300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en-US" sz="2600" kern="1200" dirty="0" smtClean="0"/>
            <a:t>Risk taking</a:t>
          </a:r>
          <a:endParaRPr lang="en-US" sz="2600" kern="1200" dirty="0"/>
        </a:p>
      </dsp:txBody>
      <dsp:txXfrm>
        <a:off x="3143250" y="2794000"/>
        <a:ext cx="1904999" cy="1143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E9F038-7222-437A-98FB-B8CDF99E686E}">
      <dsp:nvSpPr>
        <dsp:cNvPr id="0" name=""/>
        <dsp:cNvSpPr/>
      </dsp:nvSpPr>
      <dsp:spPr>
        <a:xfrm>
          <a:off x="2118518" y="0"/>
          <a:ext cx="3992563" cy="3992563"/>
        </a:xfrm>
        <a:prstGeom prst="diamond">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CC45769-DECC-4063-9830-D8FCBE231391}">
      <dsp:nvSpPr>
        <dsp:cNvPr id="0" name=""/>
        <dsp:cNvSpPr/>
      </dsp:nvSpPr>
      <dsp:spPr>
        <a:xfrm>
          <a:off x="2497811" y="379293"/>
          <a:ext cx="1557099" cy="1557099"/>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rtl="0">
            <a:lnSpc>
              <a:spcPct val="90000"/>
            </a:lnSpc>
            <a:spcBef>
              <a:spcPct val="0"/>
            </a:spcBef>
            <a:spcAft>
              <a:spcPct val="35000"/>
            </a:spcAft>
          </a:pPr>
          <a:r>
            <a:rPr lang="en-US" sz="1900" kern="1200" dirty="0" smtClean="0"/>
            <a:t>Analyzing consumer needs</a:t>
          </a:r>
          <a:endParaRPr lang="en-US" sz="1900" kern="1200" dirty="0"/>
        </a:p>
      </dsp:txBody>
      <dsp:txXfrm>
        <a:off x="2573822" y="455304"/>
        <a:ext cx="1405077" cy="1405077"/>
      </dsp:txXfrm>
    </dsp:sp>
    <dsp:sp modelId="{18A5F90E-57A9-47B0-BC6B-B9F78A4853ED}">
      <dsp:nvSpPr>
        <dsp:cNvPr id="0" name=""/>
        <dsp:cNvSpPr/>
      </dsp:nvSpPr>
      <dsp:spPr>
        <a:xfrm>
          <a:off x="4174688" y="379293"/>
          <a:ext cx="1557099" cy="1557099"/>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rtl="0">
            <a:lnSpc>
              <a:spcPct val="90000"/>
            </a:lnSpc>
            <a:spcBef>
              <a:spcPct val="0"/>
            </a:spcBef>
            <a:spcAft>
              <a:spcPct val="35000"/>
            </a:spcAft>
          </a:pPr>
          <a:r>
            <a:rPr lang="en-US" sz="1900" kern="1200" dirty="0" smtClean="0"/>
            <a:t>Setting channel objectives</a:t>
          </a:r>
          <a:endParaRPr lang="en-US" sz="1900" kern="1200" dirty="0"/>
        </a:p>
      </dsp:txBody>
      <dsp:txXfrm>
        <a:off x="4250699" y="455304"/>
        <a:ext cx="1405077" cy="1405077"/>
      </dsp:txXfrm>
    </dsp:sp>
    <dsp:sp modelId="{FA4BF5B0-5298-4254-BE56-11351A5302D9}">
      <dsp:nvSpPr>
        <dsp:cNvPr id="0" name=""/>
        <dsp:cNvSpPr/>
      </dsp:nvSpPr>
      <dsp:spPr>
        <a:xfrm>
          <a:off x="2497811" y="2056169"/>
          <a:ext cx="1557099" cy="1557099"/>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rtl="0">
            <a:lnSpc>
              <a:spcPct val="90000"/>
            </a:lnSpc>
            <a:spcBef>
              <a:spcPct val="0"/>
            </a:spcBef>
            <a:spcAft>
              <a:spcPct val="35000"/>
            </a:spcAft>
          </a:pPr>
          <a:r>
            <a:rPr lang="en-US" sz="1900" kern="1200" dirty="0" smtClean="0"/>
            <a:t>Identifying major channel alternatives</a:t>
          </a:r>
          <a:endParaRPr lang="en-US" sz="1900" kern="1200" dirty="0"/>
        </a:p>
      </dsp:txBody>
      <dsp:txXfrm>
        <a:off x="2573822" y="2132180"/>
        <a:ext cx="1405077" cy="1405077"/>
      </dsp:txXfrm>
    </dsp:sp>
    <dsp:sp modelId="{316BC83E-74E4-46E9-A00A-B32D961B0BFE}">
      <dsp:nvSpPr>
        <dsp:cNvPr id="0" name=""/>
        <dsp:cNvSpPr/>
      </dsp:nvSpPr>
      <dsp:spPr>
        <a:xfrm>
          <a:off x="4174688" y="2056169"/>
          <a:ext cx="1557099" cy="1557099"/>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rtl="0">
            <a:lnSpc>
              <a:spcPct val="90000"/>
            </a:lnSpc>
            <a:spcBef>
              <a:spcPct val="0"/>
            </a:spcBef>
            <a:spcAft>
              <a:spcPct val="35000"/>
            </a:spcAft>
          </a:pPr>
          <a:r>
            <a:rPr lang="en-US" sz="1900" kern="1200" dirty="0" smtClean="0"/>
            <a:t>Evaluation</a:t>
          </a:r>
          <a:endParaRPr lang="en-US" sz="1900" kern="1200" dirty="0"/>
        </a:p>
      </dsp:txBody>
      <dsp:txXfrm>
        <a:off x="4250699" y="2132180"/>
        <a:ext cx="1405077" cy="140507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026518-85AB-49B3-B288-F593AD51212F}">
      <dsp:nvSpPr>
        <dsp:cNvPr id="0" name=""/>
        <dsp:cNvSpPr/>
      </dsp:nvSpPr>
      <dsp:spPr>
        <a:xfrm>
          <a:off x="0" y="6279"/>
          <a:ext cx="5943600" cy="748800"/>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l" defTabSz="1422400">
            <a:lnSpc>
              <a:spcPct val="90000"/>
            </a:lnSpc>
            <a:spcBef>
              <a:spcPct val="0"/>
            </a:spcBef>
            <a:spcAft>
              <a:spcPct val="35000"/>
            </a:spcAft>
          </a:pPr>
          <a:r>
            <a:rPr lang="en-US" sz="3200" kern="1200" dirty="0" smtClean="0"/>
            <a:t>Intensive distribution</a:t>
          </a:r>
          <a:endParaRPr lang="en-US" sz="3200" kern="1200" dirty="0"/>
        </a:p>
      </dsp:txBody>
      <dsp:txXfrm>
        <a:off x="36553" y="42832"/>
        <a:ext cx="5870494" cy="675694"/>
      </dsp:txXfrm>
    </dsp:sp>
    <dsp:sp modelId="{20B871B6-66AB-4150-837E-0A4F74384FC3}">
      <dsp:nvSpPr>
        <dsp:cNvPr id="0" name=""/>
        <dsp:cNvSpPr/>
      </dsp:nvSpPr>
      <dsp:spPr>
        <a:xfrm>
          <a:off x="0" y="755079"/>
          <a:ext cx="5943600" cy="5299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8709" tIns="40640" rIns="227584" bIns="40640" numCol="1" spcCol="1270" anchor="t" anchorCtr="0">
          <a:noAutofit/>
        </a:bodyPr>
        <a:lstStyle/>
        <a:p>
          <a:pPr marL="228600" lvl="1" indent="-228600" algn="l" defTabSz="1111250">
            <a:lnSpc>
              <a:spcPct val="90000"/>
            </a:lnSpc>
            <a:spcBef>
              <a:spcPct val="0"/>
            </a:spcBef>
            <a:spcAft>
              <a:spcPct val="20000"/>
            </a:spcAft>
            <a:buChar char="••"/>
          </a:pPr>
          <a:r>
            <a:rPr lang="en-US" sz="2500" kern="1200" dirty="0" smtClean="0"/>
            <a:t>Candy and toothpaste</a:t>
          </a:r>
          <a:endParaRPr lang="en-US" sz="2500" kern="1200" dirty="0"/>
        </a:p>
      </dsp:txBody>
      <dsp:txXfrm>
        <a:off x="0" y="755079"/>
        <a:ext cx="5943600" cy="529920"/>
      </dsp:txXfrm>
    </dsp:sp>
    <dsp:sp modelId="{AB800A7F-7C67-4C08-9BF3-93CF1218172A}">
      <dsp:nvSpPr>
        <dsp:cNvPr id="0" name=""/>
        <dsp:cNvSpPr/>
      </dsp:nvSpPr>
      <dsp:spPr>
        <a:xfrm>
          <a:off x="0" y="1285000"/>
          <a:ext cx="5943600" cy="748800"/>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l" defTabSz="1422400">
            <a:lnSpc>
              <a:spcPct val="90000"/>
            </a:lnSpc>
            <a:spcBef>
              <a:spcPct val="0"/>
            </a:spcBef>
            <a:spcAft>
              <a:spcPct val="35000"/>
            </a:spcAft>
          </a:pPr>
          <a:r>
            <a:rPr lang="en-US" sz="3200" kern="1200" dirty="0" smtClean="0"/>
            <a:t>Exclusive distribution</a:t>
          </a:r>
          <a:endParaRPr lang="en-US" sz="3200" kern="1200" dirty="0"/>
        </a:p>
      </dsp:txBody>
      <dsp:txXfrm>
        <a:off x="36553" y="1321553"/>
        <a:ext cx="5870494" cy="675694"/>
      </dsp:txXfrm>
    </dsp:sp>
    <dsp:sp modelId="{8638A905-E331-413A-B80E-E955BB1BF2B7}">
      <dsp:nvSpPr>
        <dsp:cNvPr id="0" name=""/>
        <dsp:cNvSpPr/>
      </dsp:nvSpPr>
      <dsp:spPr>
        <a:xfrm>
          <a:off x="0" y="2033800"/>
          <a:ext cx="5943600" cy="7452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8709" tIns="40640" rIns="227584" bIns="40640" numCol="1" spcCol="1270" anchor="t" anchorCtr="0">
          <a:noAutofit/>
        </a:bodyPr>
        <a:lstStyle/>
        <a:p>
          <a:pPr marL="228600" lvl="1" indent="-228600" algn="l" defTabSz="1111250">
            <a:lnSpc>
              <a:spcPct val="90000"/>
            </a:lnSpc>
            <a:spcBef>
              <a:spcPct val="0"/>
            </a:spcBef>
            <a:spcAft>
              <a:spcPct val="20000"/>
            </a:spcAft>
            <a:buChar char="••"/>
          </a:pPr>
          <a:r>
            <a:rPr lang="en-US" sz="2500" kern="1200" dirty="0" smtClean="0"/>
            <a:t>Luxury automobiles and prestige clothing</a:t>
          </a:r>
          <a:endParaRPr lang="en-US" sz="2500" kern="1200" dirty="0"/>
        </a:p>
      </dsp:txBody>
      <dsp:txXfrm>
        <a:off x="0" y="2033800"/>
        <a:ext cx="5943600" cy="745200"/>
      </dsp:txXfrm>
    </dsp:sp>
    <dsp:sp modelId="{A3C3563F-D65C-4C69-93AD-B77FB626248E}">
      <dsp:nvSpPr>
        <dsp:cNvPr id="0" name=""/>
        <dsp:cNvSpPr/>
      </dsp:nvSpPr>
      <dsp:spPr>
        <a:xfrm>
          <a:off x="0" y="2779000"/>
          <a:ext cx="5943600" cy="748800"/>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l" defTabSz="1422400">
            <a:lnSpc>
              <a:spcPct val="90000"/>
            </a:lnSpc>
            <a:spcBef>
              <a:spcPct val="0"/>
            </a:spcBef>
            <a:spcAft>
              <a:spcPct val="35000"/>
            </a:spcAft>
          </a:pPr>
          <a:r>
            <a:rPr lang="en-US" sz="3200" kern="1200" dirty="0" smtClean="0"/>
            <a:t>Selective distribution</a:t>
          </a:r>
          <a:endParaRPr lang="en-US" sz="3200" kern="1200" dirty="0"/>
        </a:p>
      </dsp:txBody>
      <dsp:txXfrm>
        <a:off x="36553" y="2815553"/>
        <a:ext cx="5870494" cy="675694"/>
      </dsp:txXfrm>
    </dsp:sp>
    <dsp:sp modelId="{531175E8-8CEB-4629-B116-45AA7002B37A}">
      <dsp:nvSpPr>
        <dsp:cNvPr id="0" name=""/>
        <dsp:cNvSpPr/>
      </dsp:nvSpPr>
      <dsp:spPr>
        <a:xfrm>
          <a:off x="0" y="3527800"/>
          <a:ext cx="5943600" cy="5299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8709" tIns="40640" rIns="227584" bIns="40640" numCol="1" spcCol="1270" anchor="t" anchorCtr="0">
          <a:noAutofit/>
        </a:bodyPr>
        <a:lstStyle/>
        <a:p>
          <a:pPr marL="228600" lvl="1" indent="-228600" algn="l" defTabSz="1111250">
            <a:lnSpc>
              <a:spcPct val="90000"/>
            </a:lnSpc>
            <a:spcBef>
              <a:spcPct val="0"/>
            </a:spcBef>
            <a:spcAft>
              <a:spcPct val="20000"/>
            </a:spcAft>
            <a:buChar char="••"/>
          </a:pPr>
          <a:r>
            <a:rPr lang="en-US" sz="2500" kern="1200" dirty="0" smtClean="0"/>
            <a:t>Television and home appliance</a:t>
          </a:r>
          <a:endParaRPr lang="en-US" sz="2500" kern="1200" dirty="0"/>
        </a:p>
      </dsp:txBody>
      <dsp:txXfrm>
        <a:off x="0" y="3527800"/>
        <a:ext cx="5943600" cy="52992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82BFF0-4B1D-4BB4-81CE-FFD821472C03}">
      <dsp:nvSpPr>
        <dsp:cNvPr id="0" name=""/>
        <dsp:cNvSpPr/>
      </dsp:nvSpPr>
      <dsp:spPr>
        <a:xfrm>
          <a:off x="533417" y="0"/>
          <a:ext cx="6995160" cy="3992563"/>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D691BE7-8A38-4CDF-940A-B9BDFB6F3B16}">
      <dsp:nvSpPr>
        <dsp:cNvPr id="0" name=""/>
        <dsp:cNvSpPr/>
      </dsp:nvSpPr>
      <dsp:spPr>
        <a:xfrm>
          <a:off x="0" y="1143006"/>
          <a:ext cx="1981051" cy="159702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rtl="0">
            <a:lnSpc>
              <a:spcPct val="90000"/>
            </a:lnSpc>
            <a:spcBef>
              <a:spcPct val="0"/>
            </a:spcBef>
            <a:spcAft>
              <a:spcPct val="35000"/>
            </a:spcAft>
          </a:pPr>
          <a:r>
            <a:rPr lang="en-US" sz="2700" kern="1200" dirty="0" smtClean="0"/>
            <a:t>Selecting channel members</a:t>
          </a:r>
          <a:endParaRPr lang="en-US" sz="2700" kern="1200" dirty="0"/>
        </a:p>
      </dsp:txBody>
      <dsp:txXfrm>
        <a:off x="77960" y="1220966"/>
        <a:ext cx="1825131" cy="1441105"/>
      </dsp:txXfrm>
    </dsp:sp>
    <dsp:sp modelId="{DFD5DF4A-5191-4ECC-825D-ABDF22E45FCB}">
      <dsp:nvSpPr>
        <dsp:cNvPr id="0" name=""/>
        <dsp:cNvSpPr/>
      </dsp:nvSpPr>
      <dsp:spPr>
        <a:xfrm>
          <a:off x="2084222" y="1197768"/>
          <a:ext cx="1981051" cy="159702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rtl="0">
            <a:lnSpc>
              <a:spcPct val="90000"/>
            </a:lnSpc>
            <a:spcBef>
              <a:spcPct val="0"/>
            </a:spcBef>
            <a:spcAft>
              <a:spcPct val="35000"/>
            </a:spcAft>
          </a:pPr>
          <a:r>
            <a:rPr lang="en-US" sz="2700" kern="1200" dirty="0" smtClean="0"/>
            <a:t>Managing channel members</a:t>
          </a:r>
          <a:endParaRPr lang="en-US" sz="2700" kern="1200" dirty="0"/>
        </a:p>
      </dsp:txBody>
      <dsp:txXfrm>
        <a:off x="2162182" y="1275728"/>
        <a:ext cx="1825131" cy="1441105"/>
      </dsp:txXfrm>
    </dsp:sp>
    <dsp:sp modelId="{A60A34CF-BDD4-4BDF-9774-4B4EEE272F96}">
      <dsp:nvSpPr>
        <dsp:cNvPr id="0" name=""/>
        <dsp:cNvSpPr/>
      </dsp:nvSpPr>
      <dsp:spPr>
        <a:xfrm>
          <a:off x="4164326" y="1197768"/>
          <a:ext cx="1981051" cy="159702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rtl="0">
            <a:lnSpc>
              <a:spcPct val="90000"/>
            </a:lnSpc>
            <a:spcBef>
              <a:spcPct val="0"/>
            </a:spcBef>
            <a:spcAft>
              <a:spcPct val="35000"/>
            </a:spcAft>
          </a:pPr>
          <a:r>
            <a:rPr lang="en-US" sz="2700" kern="1200" dirty="0" smtClean="0"/>
            <a:t>Motivating channel members</a:t>
          </a:r>
          <a:endParaRPr lang="en-US" sz="2700" kern="1200" dirty="0"/>
        </a:p>
      </dsp:txBody>
      <dsp:txXfrm>
        <a:off x="4242286" y="1275728"/>
        <a:ext cx="1825131" cy="1441105"/>
      </dsp:txXfrm>
    </dsp:sp>
    <dsp:sp modelId="{EF10F2DD-DB41-4C27-A628-FEE2C58CB4A9}">
      <dsp:nvSpPr>
        <dsp:cNvPr id="0" name=""/>
        <dsp:cNvSpPr/>
      </dsp:nvSpPr>
      <dsp:spPr>
        <a:xfrm>
          <a:off x="6244430" y="1197768"/>
          <a:ext cx="1981051" cy="159702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rtl="0">
            <a:lnSpc>
              <a:spcPct val="90000"/>
            </a:lnSpc>
            <a:spcBef>
              <a:spcPct val="0"/>
            </a:spcBef>
            <a:spcAft>
              <a:spcPct val="35000"/>
            </a:spcAft>
          </a:pPr>
          <a:r>
            <a:rPr lang="en-US" sz="2700" kern="1200" dirty="0" smtClean="0"/>
            <a:t>Evaluating channel members</a:t>
          </a:r>
          <a:endParaRPr lang="en-US" sz="2700" kern="1200" dirty="0"/>
        </a:p>
      </dsp:txBody>
      <dsp:txXfrm>
        <a:off x="6322390" y="1275728"/>
        <a:ext cx="1825131" cy="144110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6351B7-68F4-4633-A361-72261F585412}">
      <dsp:nvSpPr>
        <dsp:cNvPr id="0" name=""/>
        <dsp:cNvSpPr/>
      </dsp:nvSpPr>
      <dsp:spPr>
        <a:xfrm>
          <a:off x="744" y="145604"/>
          <a:ext cx="2902148" cy="1741289"/>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n-US" sz="3200" kern="1200" dirty="0" smtClean="0"/>
            <a:t>Warehousing</a:t>
          </a:r>
          <a:endParaRPr lang="en-US" sz="3200" kern="1200" dirty="0"/>
        </a:p>
      </dsp:txBody>
      <dsp:txXfrm>
        <a:off x="744" y="145604"/>
        <a:ext cx="2902148" cy="1741289"/>
      </dsp:txXfrm>
    </dsp:sp>
    <dsp:sp modelId="{BA1780C2-9637-45AF-BB60-F73956F42604}">
      <dsp:nvSpPr>
        <dsp:cNvPr id="0" name=""/>
        <dsp:cNvSpPr/>
      </dsp:nvSpPr>
      <dsp:spPr>
        <a:xfrm>
          <a:off x="3193107" y="145604"/>
          <a:ext cx="2902148" cy="1741289"/>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n-US" sz="3200" kern="1200" dirty="0" smtClean="0"/>
            <a:t>Inventory management</a:t>
          </a:r>
          <a:endParaRPr lang="en-US" sz="3200" kern="1200" dirty="0"/>
        </a:p>
      </dsp:txBody>
      <dsp:txXfrm>
        <a:off x="3193107" y="145604"/>
        <a:ext cx="2902148" cy="1741289"/>
      </dsp:txXfrm>
    </dsp:sp>
    <dsp:sp modelId="{ABDA03D2-7BCE-4E69-8399-D7C92A1349B8}">
      <dsp:nvSpPr>
        <dsp:cNvPr id="0" name=""/>
        <dsp:cNvSpPr/>
      </dsp:nvSpPr>
      <dsp:spPr>
        <a:xfrm>
          <a:off x="744" y="2177107"/>
          <a:ext cx="2902148" cy="1741289"/>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n-US" sz="3200" kern="1200" dirty="0" smtClean="0"/>
            <a:t>Transportation</a:t>
          </a:r>
          <a:endParaRPr lang="en-US" sz="3200" kern="1200" dirty="0"/>
        </a:p>
      </dsp:txBody>
      <dsp:txXfrm>
        <a:off x="744" y="2177107"/>
        <a:ext cx="2902148" cy="1741289"/>
      </dsp:txXfrm>
    </dsp:sp>
    <dsp:sp modelId="{2F6D3D8D-762A-45D9-921C-26C3AD992ED7}">
      <dsp:nvSpPr>
        <dsp:cNvPr id="0" name=""/>
        <dsp:cNvSpPr/>
      </dsp:nvSpPr>
      <dsp:spPr>
        <a:xfrm>
          <a:off x="3193107" y="2177107"/>
          <a:ext cx="2902148" cy="1741289"/>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n-US" sz="3200" kern="1200" dirty="0" smtClean="0"/>
            <a:t>Logistics information management</a:t>
          </a:r>
          <a:endParaRPr lang="en-US" sz="3200" kern="1200" dirty="0"/>
        </a:p>
      </dsp:txBody>
      <dsp:txXfrm>
        <a:off x="3193107" y="2177107"/>
        <a:ext cx="2902148" cy="174128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6DF204-F535-4287-BDBF-907B804A885E}">
      <dsp:nvSpPr>
        <dsp:cNvPr id="0" name=""/>
        <dsp:cNvSpPr/>
      </dsp:nvSpPr>
      <dsp:spPr>
        <a:xfrm>
          <a:off x="0" y="93265"/>
          <a:ext cx="1595437" cy="957262"/>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US" sz="3000" kern="1200" dirty="0" smtClean="0"/>
            <a:t>Truck</a:t>
          </a:r>
          <a:endParaRPr lang="en-US" sz="3000" kern="1200" dirty="0"/>
        </a:p>
      </dsp:txBody>
      <dsp:txXfrm>
        <a:off x="0" y="93265"/>
        <a:ext cx="1595437" cy="957262"/>
      </dsp:txXfrm>
    </dsp:sp>
    <dsp:sp modelId="{29F3269C-9FF4-4E9C-ACB5-72D057CD8FDA}">
      <dsp:nvSpPr>
        <dsp:cNvPr id="0" name=""/>
        <dsp:cNvSpPr/>
      </dsp:nvSpPr>
      <dsp:spPr>
        <a:xfrm>
          <a:off x="1754981" y="93265"/>
          <a:ext cx="1595437" cy="957262"/>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US" sz="3000" kern="1200" dirty="0" smtClean="0"/>
            <a:t>Rail</a:t>
          </a:r>
        </a:p>
      </dsp:txBody>
      <dsp:txXfrm>
        <a:off x="1754981" y="93265"/>
        <a:ext cx="1595437" cy="957262"/>
      </dsp:txXfrm>
    </dsp:sp>
    <dsp:sp modelId="{D75F357A-4461-464B-B813-5E71CFC7E745}">
      <dsp:nvSpPr>
        <dsp:cNvPr id="0" name=""/>
        <dsp:cNvSpPr/>
      </dsp:nvSpPr>
      <dsp:spPr>
        <a:xfrm>
          <a:off x="3509962" y="93265"/>
          <a:ext cx="1595437" cy="957262"/>
        </a:xfrm>
        <a:prstGeom prst="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US" sz="3000" kern="1200" dirty="0" smtClean="0"/>
            <a:t>Water</a:t>
          </a:r>
        </a:p>
      </dsp:txBody>
      <dsp:txXfrm>
        <a:off x="3509962" y="93265"/>
        <a:ext cx="1595437" cy="957262"/>
      </dsp:txXfrm>
    </dsp:sp>
    <dsp:sp modelId="{5924948B-6838-4BAA-B601-08E12DBFE7AF}">
      <dsp:nvSpPr>
        <dsp:cNvPr id="0" name=""/>
        <dsp:cNvSpPr/>
      </dsp:nvSpPr>
      <dsp:spPr>
        <a:xfrm>
          <a:off x="0" y="1210071"/>
          <a:ext cx="1595437" cy="957262"/>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US" sz="3000" kern="1200" dirty="0" smtClean="0"/>
            <a:t>Pipeline</a:t>
          </a:r>
        </a:p>
      </dsp:txBody>
      <dsp:txXfrm>
        <a:off x="0" y="1210071"/>
        <a:ext cx="1595437" cy="957262"/>
      </dsp:txXfrm>
    </dsp:sp>
    <dsp:sp modelId="{08688A34-1518-4498-9F61-2A3AD959A6BE}">
      <dsp:nvSpPr>
        <dsp:cNvPr id="0" name=""/>
        <dsp:cNvSpPr/>
      </dsp:nvSpPr>
      <dsp:spPr>
        <a:xfrm>
          <a:off x="1754981" y="1210071"/>
          <a:ext cx="1595437" cy="957262"/>
        </a:xfrm>
        <a:prstGeom prst="rect">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US" sz="3000" kern="1200" dirty="0" smtClean="0"/>
            <a:t>Air</a:t>
          </a:r>
        </a:p>
      </dsp:txBody>
      <dsp:txXfrm>
        <a:off x="1754981" y="1210071"/>
        <a:ext cx="1595437" cy="957262"/>
      </dsp:txXfrm>
    </dsp:sp>
    <dsp:sp modelId="{B3FB5044-423C-491B-ADF5-859026FB3D18}">
      <dsp:nvSpPr>
        <dsp:cNvPr id="0" name=""/>
        <dsp:cNvSpPr/>
      </dsp:nvSpPr>
      <dsp:spPr>
        <a:xfrm>
          <a:off x="3509962" y="1210071"/>
          <a:ext cx="1595437" cy="957262"/>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US" sz="3000" kern="1200" dirty="0" smtClean="0"/>
            <a:t>Internet</a:t>
          </a:r>
        </a:p>
      </dsp:txBody>
      <dsp:txXfrm>
        <a:off x="3509962" y="1210071"/>
        <a:ext cx="1595437" cy="95726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245CDB-335E-4E10-8CC6-09FBA6E80A1B}">
      <dsp:nvSpPr>
        <dsp:cNvPr id="0" name=""/>
        <dsp:cNvSpPr/>
      </dsp:nvSpPr>
      <dsp:spPr>
        <a:xfrm>
          <a:off x="0" y="0"/>
          <a:ext cx="7696200" cy="491399"/>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a:lnSpc>
              <a:spcPct val="90000"/>
            </a:lnSpc>
            <a:spcBef>
              <a:spcPct val="0"/>
            </a:spcBef>
            <a:spcAft>
              <a:spcPct val="35000"/>
            </a:spcAft>
          </a:pPr>
          <a:r>
            <a:rPr lang="en-US" sz="2100" b="1" kern="1200" dirty="0" smtClean="0"/>
            <a:t>Specialty stores</a:t>
          </a:r>
          <a:r>
            <a:rPr lang="en-US" sz="2100" kern="1200" dirty="0" smtClean="0"/>
            <a:t> </a:t>
          </a:r>
          <a:endParaRPr lang="en-US" sz="2100" kern="1200" dirty="0"/>
        </a:p>
      </dsp:txBody>
      <dsp:txXfrm>
        <a:off x="23988" y="23988"/>
        <a:ext cx="7648224" cy="443423"/>
      </dsp:txXfrm>
    </dsp:sp>
    <dsp:sp modelId="{58FD93F8-A29A-4062-BDC2-39FAA0F4783A}">
      <dsp:nvSpPr>
        <dsp:cNvPr id="0" name=""/>
        <dsp:cNvSpPr/>
      </dsp:nvSpPr>
      <dsp:spPr>
        <a:xfrm>
          <a:off x="0" y="565200"/>
          <a:ext cx="7696200" cy="3477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4354" tIns="26670" rIns="149352" bIns="26670" numCol="1" spcCol="1270" anchor="t" anchorCtr="0">
          <a:noAutofit/>
        </a:bodyPr>
        <a:lstStyle/>
        <a:p>
          <a:pPr marL="171450" lvl="1" indent="-171450" algn="l" defTabSz="711200">
            <a:lnSpc>
              <a:spcPct val="90000"/>
            </a:lnSpc>
            <a:spcBef>
              <a:spcPct val="0"/>
            </a:spcBef>
            <a:spcAft>
              <a:spcPct val="20000"/>
            </a:spcAft>
            <a:buChar char="••"/>
          </a:pPr>
          <a:r>
            <a:rPr lang="en-US" sz="1600" kern="1200" dirty="0" smtClean="0"/>
            <a:t>Narrow product line with deep assortment</a:t>
          </a:r>
          <a:endParaRPr lang="en-US" sz="1600" kern="1200" dirty="0"/>
        </a:p>
      </dsp:txBody>
      <dsp:txXfrm>
        <a:off x="0" y="565200"/>
        <a:ext cx="7696200" cy="347760"/>
      </dsp:txXfrm>
    </dsp:sp>
    <dsp:sp modelId="{5F51800F-52C7-49D0-9081-5DA9690161B8}">
      <dsp:nvSpPr>
        <dsp:cNvPr id="0" name=""/>
        <dsp:cNvSpPr/>
      </dsp:nvSpPr>
      <dsp:spPr>
        <a:xfrm>
          <a:off x="0" y="912960"/>
          <a:ext cx="7696200" cy="491399"/>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a:lnSpc>
              <a:spcPct val="90000"/>
            </a:lnSpc>
            <a:spcBef>
              <a:spcPct val="0"/>
            </a:spcBef>
            <a:spcAft>
              <a:spcPct val="35000"/>
            </a:spcAft>
          </a:pPr>
          <a:r>
            <a:rPr lang="en-US" sz="2100" b="1" kern="1200" dirty="0" smtClean="0"/>
            <a:t>Department stores</a:t>
          </a:r>
          <a:r>
            <a:rPr lang="en-US" sz="2100" kern="1200" dirty="0" smtClean="0"/>
            <a:t> </a:t>
          </a:r>
          <a:endParaRPr lang="en-US" sz="2100" kern="1200" dirty="0"/>
        </a:p>
      </dsp:txBody>
      <dsp:txXfrm>
        <a:off x="23988" y="936948"/>
        <a:ext cx="7648224" cy="443423"/>
      </dsp:txXfrm>
    </dsp:sp>
    <dsp:sp modelId="{E7428393-5009-4C5B-B14E-AD106C5B247B}">
      <dsp:nvSpPr>
        <dsp:cNvPr id="0" name=""/>
        <dsp:cNvSpPr/>
      </dsp:nvSpPr>
      <dsp:spPr>
        <a:xfrm>
          <a:off x="0" y="1404360"/>
          <a:ext cx="7696200" cy="3477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4354" tIns="26670" rIns="149352" bIns="26670" numCol="1" spcCol="1270" anchor="t" anchorCtr="0">
          <a:noAutofit/>
        </a:bodyPr>
        <a:lstStyle/>
        <a:p>
          <a:pPr marL="171450" lvl="1" indent="-171450" algn="l" defTabSz="711200">
            <a:lnSpc>
              <a:spcPct val="90000"/>
            </a:lnSpc>
            <a:spcBef>
              <a:spcPct val="0"/>
            </a:spcBef>
            <a:spcAft>
              <a:spcPct val="20000"/>
            </a:spcAft>
            <a:buChar char="••"/>
          </a:pPr>
          <a:r>
            <a:rPr lang="en-US" sz="1600" kern="1200" dirty="0" smtClean="0"/>
            <a:t>Wide variety of product lines</a:t>
          </a:r>
          <a:endParaRPr lang="en-US" sz="1600" kern="1200" dirty="0"/>
        </a:p>
      </dsp:txBody>
      <dsp:txXfrm>
        <a:off x="0" y="1404360"/>
        <a:ext cx="7696200" cy="347760"/>
      </dsp:txXfrm>
    </dsp:sp>
    <dsp:sp modelId="{75B060EC-2F0F-481E-9BC8-065EBCD5CF6B}">
      <dsp:nvSpPr>
        <dsp:cNvPr id="0" name=""/>
        <dsp:cNvSpPr/>
      </dsp:nvSpPr>
      <dsp:spPr>
        <a:xfrm>
          <a:off x="0" y="1752120"/>
          <a:ext cx="7696200" cy="491399"/>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a:lnSpc>
              <a:spcPct val="90000"/>
            </a:lnSpc>
            <a:spcBef>
              <a:spcPct val="0"/>
            </a:spcBef>
            <a:spcAft>
              <a:spcPct val="35000"/>
            </a:spcAft>
          </a:pPr>
          <a:r>
            <a:rPr lang="en-US" sz="2100" b="1" kern="1200" dirty="0" smtClean="0"/>
            <a:t>Convenience stores</a:t>
          </a:r>
          <a:r>
            <a:rPr lang="en-US" sz="2100" kern="1200" dirty="0" smtClean="0"/>
            <a:t> </a:t>
          </a:r>
          <a:endParaRPr lang="en-US" sz="2100" kern="1200" dirty="0"/>
        </a:p>
      </dsp:txBody>
      <dsp:txXfrm>
        <a:off x="23988" y="1776108"/>
        <a:ext cx="7648224" cy="443423"/>
      </dsp:txXfrm>
    </dsp:sp>
    <dsp:sp modelId="{5E4A2805-710B-456A-856F-EBC4A032C99A}">
      <dsp:nvSpPr>
        <dsp:cNvPr id="0" name=""/>
        <dsp:cNvSpPr/>
      </dsp:nvSpPr>
      <dsp:spPr>
        <a:xfrm>
          <a:off x="0" y="2243520"/>
          <a:ext cx="7696200" cy="3477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4354" tIns="26670" rIns="149352" bIns="26670" numCol="1" spcCol="1270" anchor="t" anchorCtr="0">
          <a:noAutofit/>
        </a:bodyPr>
        <a:lstStyle/>
        <a:p>
          <a:pPr marL="171450" lvl="1" indent="-171450" algn="l" defTabSz="711200">
            <a:lnSpc>
              <a:spcPct val="90000"/>
            </a:lnSpc>
            <a:spcBef>
              <a:spcPct val="0"/>
            </a:spcBef>
            <a:spcAft>
              <a:spcPct val="20000"/>
            </a:spcAft>
            <a:buChar char="••"/>
          </a:pPr>
          <a:r>
            <a:rPr lang="en-US" sz="1600" kern="1200" dirty="0" smtClean="0"/>
            <a:t>Limited line of high-turnover goods</a:t>
          </a:r>
          <a:endParaRPr lang="en-US" sz="1600" kern="1200" dirty="0"/>
        </a:p>
      </dsp:txBody>
      <dsp:txXfrm>
        <a:off x="0" y="2243520"/>
        <a:ext cx="7696200" cy="347760"/>
      </dsp:txXfrm>
    </dsp:sp>
    <dsp:sp modelId="{1A37BF4B-CA28-4EB4-B776-1CE06341963D}">
      <dsp:nvSpPr>
        <dsp:cNvPr id="0" name=""/>
        <dsp:cNvSpPr/>
      </dsp:nvSpPr>
      <dsp:spPr>
        <a:xfrm>
          <a:off x="0" y="2591280"/>
          <a:ext cx="7696200" cy="491399"/>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a:lnSpc>
              <a:spcPct val="90000"/>
            </a:lnSpc>
            <a:spcBef>
              <a:spcPct val="0"/>
            </a:spcBef>
            <a:spcAft>
              <a:spcPct val="35000"/>
            </a:spcAft>
          </a:pPr>
          <a:r>
            <a:rPr lang="en-US" sz="2100" b="1" kern="1200" dirty="0" smtClean="0"/>
            <a:t>Superstores</a:t>
          </a:r>
          <a:endParaRPr lang="en-US" sz="2100" b="1" kern="1200" dirty="0"/>
        </a:p>
      </dsp:txBody>
      <dsp:txXfrm>
        <a:off x="23988" y="2615268"/>
        <a:ext cx="7648224" cy="443423"/>
      </dsp:txXfrm>
    </dsp:sp>
    <dsp:sp modelId="{D978D7C6-5684-4AFE-8FBD-8EC9CDA234EC}">
      <dsp:nvSpPr>
        <dsp:cNvPr id="0" name=""/>
        <dsp:cNvSpPr/>
      </dsp:nvSpPr>
      <dsp:spPr>
        <a:xfrm>
          <a:off x="0" y="3082680"/>
          <a:ext cx="7696200" cy="3477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4354" tIns="26670" rIns="149352" bIns="26670" numCol="1" spcCol="1270" anchor="t" anchorCtr="0">
          <a:noAutofit/>
        </a:bodyPr>
        <a:lstStyle/>
        <a:p>
          <a:pPr marL="171450" lvl="1" indent="-171450" algn="l" defTabSz="711200">
            <a:lnSpc>
              <a:spcPct val="90000"/>
            </a:lnSpc>
            <a:spcBef>
              <a:spcPct val="0"/>
            </a:spcBef>
            <a:spcAft>
              <a:spcPct val="20000"/>
            </a:spcAft>
            <a:buChar char="••"/>
          </a:pPr>
          <a:r>
            <a:rPr lang="en-US" sz="1600" kern="1200" dirty="0" smtClean="0"/>
            <a:t>Non-food goods</a:t>
          </a:r>
          <a:endParaRPr lang="en-US" sz="1600" kern="1200" dirty="0"/>
        </a:p>
      </dsp:txBody>
      <dsp:txXfrm>
        <a:off x="0" y="3082680"/>
        <a:ext cx="7696200" cy="347760"/>
      </dsp:txXfrm>
    </dsp:sp>
    <dsp:sp modelId="{EA3C2E89-444C-48A0-AAAC-59017822943B}">
      <dsp:nvSpPr>
        <dsp:cNvPr id="0" name=""/>
        <dsp:cNvSpPr/>
      </dsp:nvSpPr>
      <dsp:spPr>
        <a:xfrm>
          <a:off x="0" y="3430440"/>
          <a:ext cx="7696200" cy="491399"/>
        </a:xfrm>
        <a:prstGeom prst="roundRect">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a:lnSpc>
              <a:spcPct val="90000"/>
            </a:lnSpc>
            <a:spcBef>
              <a:spcPct val="0"/>
            </a:spcBef>
            <a:spcAft>
              <a:spcPct val="35000"/>
            </a:spcAft>
          </a:pPr>
          <a:r>
            <a:rPr lang="en-US" sz="2100" b="1" kern="1200" dirty="0" smtClean="0"/>
            <a:t>Category killers</a:t>
          </a:r>
          <a:endParaRPr lang="en-US" sz="2100" b="1" kern="1200" dirty="0"/>
        </a:p>
      </dsp:txBody>
      <dsp:txXfrm>
        <a:off x="23988" y="3454428"/>
        <a:ext cx="7648224" cy="443423"/>
      </dsp:txXfrm>
    </dsp:sp>
    <dsp:sp modelId="{A0304B23-BCE0-4BDA-8A39-05C17A35C005}">
      <dsp:nvSpPr>
        <dsp:cNvPr id="0" name=""/>
        <dsp:cNvSpPr/>
      </dsp:nvSpPr>
      <dsp:spPr>
        <a:xfrm>
          <a:off x="0" y="3921840"/>
          <a:ext cx="7696200" cy="3477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4354" tIns="26670" rIns="149352" bIns="26670" numCol="1" spcCol="1270" anchor="t" anchorCtr="0">
          <a:noAutofit/>
        </a:bodyPr>
        <a:lstStyle/>
        <a:p>
          <a:pPr marL="171450" lvl="1" indent="-171450" algn="l" defTabSz="711200">
            <a:lnSpc>
              <a:spcPct val="90000"/>
            </a:lnSpc>
            <a:spcBef>
              <a:spcPct val="0"/>
            </a:spcBef>
            <a:spcAft>
              <a:spcPct val="20000"/>
            </a:spcAft>
            <a:buChar char="••"/>
          </a:pPr>
          <a:r>
            <a:rPr lang="en-US" sz="1600" kern="1200" dirty="0" smtClean="0"/>
            <a:t>Deep in category with sales staff</a:t>
          </a:r>
          <a:endParaRPr lang="en-US" sz="1600" kern="1200" dirty="0"/>
        </a:p>
      </dsp:txBody>
      <dsp:txXfrm>
        <a:off x="0" y="3921840"/>
        <a:ext cx="7696200" cy="34776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067C41-E459-4904-8AC1-2641137FA0C1}">
      <dsp:nvSpPr>
        <dsp:cNvPr id="0" name=""/>
        <dsp:cNvSpPr/>
      </dsp:nvSpPr>
      <dsp:spPr>
        <a:xfrm>
          <a:off x="1828800" y="0"/>
          <a:ext cx="4114800" cy="4114800"/>
        </a:xfrm>
        <a:prstGeom prst="diamond">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CC7D849-EDAD-403C-A87F-92A2916F11BD}">
      <dsp:nvSpPr>
        <dsp:cNvPr id="0" name=""/>
        <dsp:cNvSpPr/>
      </dsp:nvSpPr>
      <dsp:spPr>
        <a:xfrm>
          <a:off x="2219706" y="390906"/>
          <a:ext cx="1604772" cy="1604772"/>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n-US" sz="2000" kern="1200" dirty="0" smtClean="0"/>
            <a:t>Discount stores</a:t>
          </a:r>
          <a:endParaRPr lang="en-US" sz="2000" kern="1200" dirty="0"/>
        </a:p>
      </dsp:txBody>
      <dsp:txXfrm>
        <a:off x="2298045" y="469245"/>
        <a:ext cx="1448094" cy="1448094"/>
      </dsp:txXfrm>
    </dsp:sp>
    <dsp:sp modelId="{4807A48A-9EB9-43A9-9974-220EAD3BE5AD}">
      <dsp:nvSpPr>
        <dsp:cNvPr id="0" name=""/>
        <dsp:cNvSpPr/>
      </dsp:nvSpPr>
      <dsp:spPr>
        <a:xfrm>
          <a:off x="3962397" y="381004"/>
          <a:ext cx="1604772" cy="1604772"/>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n-US" sz="2000" kern="1200" dirty="0" smtClean="0"/>
            <a:t>Off-price retailers</a:t>
          </a:r>
          <a:endParaRPr lang="en-US" sz="2000" kern="1200" dirty="0"/>
        </a:p>
      </dsp:txBody>
      <dsp:txXfrm>
        <a:off x="4040736" y="459343"/>
        <a:ext cx="1448094" cy="1448094"/>
      </dsp:txXfrm>
    </dsp:sp>
    <dsp:sp modelId="{8A3E2D36-2D19-48AA-B5E2-A14F97071952}">
      <dsp:nvSpPr>
        <dsp:cNvPr id="0" name=""/>
        <dsp:cNvSpPr/>
      </dsp:nvSpPr>
      <dsp:spPr>
        <a:xfrm>
          <a:off x="2219706" y="2119122"/>
          <a:ext cx="1604772" cy="1604772"/>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n-US" sz="2000" kern="1200" dirty="0" smtClean="0"/>
            <a:t>Factory outlets</a:t>
          </a:r>
          <a:endParaRPr lang="en-US" sz="2000" kern="1200" dirty="0"/>
        </a:p>
      </dsp:txBody>
      <dsp:txXfrm>
        <a:off x="2298045" y="2197461"/>
        <a:ext cx="1448094" cy="1448094"/>
      </dsp:txXfrm>
    </dsp:sp>
    <dsp:sp modelId="{4AAD4CEA-44E1-417F-B8AB-1A072E1FC020}">
      <dsp:nvSpPr>
        <dsp:cNvPr id="0" name=""/>
        <dsp:cNvSpPr/>
      </dsp:nvSpPr>
      <dsp:spPr>
        <a:xfrm>
          <a:off x="3947922" y="2119122"/>
          <a:ext cx="1604772" cy="1604772"/>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n-US" sz="2000" kern="1200" dirty="0" smtClean="0"/>
            <a:t>Warehouse clubs</a:t>
          </a:r>
          <a:endParaRPr lang="en-US" sz="2000" kern="1200" dirty="0"/>
        </a:p>
      </dsp:txBody>
      <dsp:txXfrm>
        <a:off x="4026261" y="2197461"/>
        <a:ext cx="1448094" cy="1448094"/>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3698C8-1B46-40A9-B963-CEFBE081C296}">
      <dsp:nvSpPr>
        <dsp:cNvPr id="0" name=""/>
        <dsp:cNvSpPr/>
      </dsp:nvSpPr>
      <dsp:spPr>
        <a:xfrm>
          <a:off x="0" y="641746"/>
          <a:ext cx="2119312" cy="1271587"/>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ctr" defTabSz="1022350" rtl="0">
            <a:lnSpc>
              <a:spcPct val="90000"/>
            </a:lnSpc>
            <a:spcBef>
              <a:spcPct val="0"/>
            </a:spcBef>
            <a:spcAft>
              <a:spcPct val="35000"/>
            </a:spcAft>
          </a:pPr>
          <a:r>
            <a:rPr lang="en-US" sz="2300" kern="1200" dirty="0" smtClean="0"/>
            <a:t>Corporate chains</a:t>
          </a:r>
          <a:endParaRPr lang="en-US" sz="2300" kern="1200" dirty="0"/>
        </a:p>
      </dsp:txBody>
      <dsp:txXfrm>
        <a:off x="0" y="641746"/>
        <a:ext cx="2119312" cy="1271587"/>
      </dsp:txXfrm>
    </dsp:sp>
    <dsp:sp modelId="{0A304AD9-AD6D-4242-B09A-C39950522A78}">
      <dsp:nvSpPr>
        <dsp:cNvPr id="0" name=""/>
        <dsp:cNvSpPr/>
      </dsp:nvSpPr>
      <dsp:spPr>
        <a:xfrm>
          <a:off x="2331243" y="641746"/>
          <a:ext cx="2119312" cy="1271587"/>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ctr" defTabSz="1022350" rtl="0">
            <a:lnSpc>
              <a:spcPct val="90000"/>
            </a:lnSpc>
            <a:spcBef>
              <a:spcPct val="0"/>
            </a:spcBef>
            <a:spcAft>
              <a:spcPct val="35000"/>
            </a:spcAft>
          </a:pPr>
          <a:r>
            <a:rPr lang="en-US" sz="2300" kern="1200" dirty="0" smtClean="0"/>
            <a:t>Voluntary chains</a:t>
          </a:r>
          <a:endParaRPr lang="en-US" sz="2300" kern="1200" dirty="0"/>
        </a:p>
      </dsp:txBody>
      <dsp:txXfrm>
        <a:off x="2331243" y="641746"/>
        <a:ext cx="2119312" cy="1271587"/>
      </dsp:txXfrm>
    </dsp:sp>
    <dsp:sp modelId="{AD0CE399-1179-471E-895F-F0AE4249061B}">
      <dsp:nvSpPr>
        <dsp:cNvPr id="0" name=""/>
        <dsp:cNvSpPr/>
      </dsp:nvSpPr>
      <dsp:spPr>
        <a:xfrm>
          <a:off x="4662487" y="641746"/>
          <a:ext cx="2119312" cy="1271587"/>
        </a:xfrm>
        <a:prstGeom prst="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ctr" defTabSz="1022350" rtl="0">
            <a:lnSpc>
              <a:spcPct val="90000"/>
            </a:lnSpc>
            <a:spcBef>
              <a:spcPct val="0"/>
            </a:spcBef>
            <a:spcAft>
              <a:spcPct val="35000"/>
            </a:spcAft>
          </a:pPr>
          <a:r>
            <a:rPr lang="en-US" sz="2300" kern="1200" dirty="0" smtClean="0"/>
            <a:t>Retailer cooperatives</a:t>
          </a:r>
          <a:endParaRPr lang="en-US" sz="2300" kern="1200" dirty="0"/>
        </a:p>
      </dsp:txBody>
      <dsp:txXfrm>
        <a:off x="4662487" y="641746"/>
        <a:ext cx="2119312" cy="1271587"/>
      </dsp:txXfrm>
    </dsp:sp>
    <dsp:sp modelId="{2AA5197C-6307-4A6A-8410-CDE34571AF38}">
      <dsp:nvSpPr>
        <dsp:cNvPr id="0" name=""/>
        <dsp:cNvSpPr/>
      </dsp:nvSpPr>
      <dsp:spPr>
        <a:xfrm>
          <a:off x="1165621" y="2125265"/>
          <a:ext cx="2119312" cy="1271587"/>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ctr" defTabSz="1022350" rtl="0">
            <a:lnSpc>
              <a:spcPct val="90000"/>
            </a:lnSpc>
            <a:spcBef>
              <a:spcPct val="0"/>
            </a:spcBef>
            <a:spcAft>
              <a:spcPct val="35000"/>
            </a:spcAft>
          </a:pPr>
          <a:r>
            <a:rPr lang="en-US" sz="2300" kern="1200" dirty="0" smtClean="0"/>
            <a:t>Franchise organizations</a:t>
          </a:r>
          <a:endParaRPr lang="en-US" sz="2300" kern="1200" dirty="0"/>
        </a:p>
      </dsp:txBody>
      <dsp:txXfrm>
        <a:off x="1165621" y="2125265"/>
        <a:ext cx="2119312" cy="1271587"/>
      </dsp:txXfrm>
    </dsp:sp>
    <dsp:sp modelId="{126A47DE-FD62-4E60-AC04-DCFD5E8BD949}">
      <dsp:nvSpPr>
        <dsp:cNvPr id="0" name=""/>
        <dsp:cNvSpPr/>
      </dsp:nvSpPr>
      <dsp:spPr>
        <a:xfrm>
          <a:off x="3496865" y="2125265"/>
          <a:ext cx="2119312" cy="1271587"/>
        </a:xfrm>
        <a:prstGeom prst="rect">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ctr" defTabSz="1022350" rtl="0">
            <a:lnSpc>
              <a:spcPct val="90000"/>
            </a:lnSpc>
            <a:spcBef>
              <a:spcPct val="0"/>
            </a:spcBef>
            <a:spcAft>
              <a:spcPct val="35000"/>
            </a:spcAft>
          </a:pPr>
          <a:r>
            <a:rPr lang="en-US" sz="2300" kern="1200" dirty="0" smtClean="0"/>
            <a:t>Merchandising conglomerates</a:t>
          </a:r>
          <a:endParaRPr lang="en-US" sz="2300" kern="1200" dirty="0"/>
        </a:p>
      </dsp:txBody>
      <dsp:txXfrm>
        <a:off x="3496865" y="2125265"/>
        <a:ext cx="2119312" cy="1271587"/>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73BB45-CB1C-4E65-BD9C-438DD8F49083}">
      <dsp:nvSpPr>
        <dsp:cNvPr id="0" name=""/>
        <dsp:cNvSpPr/>
      </dsp:nvSpPr>
      <dsp:spPr>
        <a:xfrm>
          <a:off x="0" y="161"/>
          <a:ext cx="7772400" cy="446976"/>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n-US" sz="2400" b="1" kern="1200" dirty="0" smtClean="0">
              <a:solidFill>
                <a:schemeClr val="bg1"/>
              </a:solidFill>
            </a:rPr>
            <a:t>Selling and promoting</a:t>
          </a:r>
          <a:endParaRPr lang="en-US" sz="2400" b="1" kern="1200" dirty="0">
            <a:solidFill>
              <a:schemeClr val="bg1"/>
            </a:solidFill>
          </a:endParaRPr>
        </a:p>
      </dsp:txBody>
      <dsp:txXfrm>
        <a:off x="21820" y="21981"/>
        <a:ext cx="7728760" cy="403336"/>
      </dsp:txXfrm>
    </dsp:sp>
    <dsp:sp modelId="{AC67262F-C47A-4441-BA44-648FD12D5E71}">
      <dsp:nvSpPr>
        <dsp:cNvPr id="0" name=""/>
        <dsp:cNvSpPr/>
      </dsp:nvSpPr>
      <dsp:spPr>
        <a:xfrm>
          <a:off x="0" y="458599"/>
          <a:ext cx="7772400" cy="446976"/>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n-US" sz="2400" b="1" kern="1200" dirty="0" smtClean="0">
              <a:solidFill>
                <a:schemeClr val="bg1"/>
              </a:solidFill>
            </a:rPr>
            <a:t>Buying assortment building</a:t>
          </a:r>
          <a:endParaRPr lang="en-US" sz="2400" b="1" kern="1200" dirty="0">
            <a:solidFill>
              <a:schemeClr val="bg1"/>
            </a:solidFill>
          </a:endParaRPr>
        </a:p>
      </dsp:txBody>
      <dsp:txXfrm>
        <a:off x="21820" y="480419"/>
        <a:ext cx="7728760" cy="403336"/>
      </dsp:txXfrm>
    </dsp:sp>
    <dsp:sp modelId="{D82CF556-8A25-40F4-B8A6-E548E0BCF4BC}">
      <dsp:nvSpPr>
        <dsp:cNvPr id="0" name=""/>
        <dsp:cNvSpPr/>
      </dsp:nvSpPr>
      <dsp:spPr>
        <a:xfrm>
          <a:off x="0" y="917036"/>
          <a:ext cx="7772400" cy="446976"/>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n-US" sz="2400" b="1" kern="1200" dirty="0" smtClean="0">
              <a:solidFill>
                <a:schemeClr val="bg1"/>
              </a:solidFill>
            </a:rPr>
            <a:t>Bulk breaking</a:t>
          </a:r>
          <a:endParaRPr lang="en-US" sz="2400" b="1" kern="1200" dirty="0">
            <a:solidFill>
              <a:schemeClr val="bg1"/>
            </a:solidFill>
          </a:endParaRPr>
        </a:p>
      </dsp:txBody>
      <dsp:txXfrm>
        <a:off x="21820" y="938856"/>
        <a:ext cx="7728760" cy="403336"/>
      </dsp:txXfrm>
    </dsp:sp>
    <dsp:sp modelId="{EF5EC139-75C6-4386-9A63-99D5B9A4ED0C}">
      <dsp:nvSpPr>
        <dsp:cNvPr id="0" name=""/>
        <dsp:cNvSpPr/>
      </dsp:nvSpPr>
      <dsp:spPr>
        <a:xfrm>
          <a:off x="0" y="1375474"/>
          <a:ext cx="7772400" cy="446976"/>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n-US" sz="2400" b="1" kern="1200" dirty="0" smtClean="0">
              <a:solidFill>
                <a:schemeClr val="bg1"/>
              </a:solidFill>
            </a:rPr>
            <a:t>Warehousing</a:t>
          </a:r>
          <a:endParaRPr lang="en-US" sz="2400" b="1" kern="1200" dirty="0">
            <a:solidFill>
              <a:schemeClr val="bg1"/>
            </a:solidFill>
          </a:endParaRPr>
        </a:p>
      </dsp:txBody>
      <dsp:txXfrm>
        <a:off x="21820" y="1397294"/>
        <a:ext cx="7728760" cy="403336"/>
      </dsp:txXfrm>
    </dsp:sp>
    <dsp:sp modelId="{8FA6774F-7916-4945-A838-3C68549D132D}">
      <dsp:nvSpPr>
        <dsp:cNvPr id="0" name=""/>
        <dsp:cNvSpPr/>
      </dsp:nvSpPr>
      <dsp:spPr>
        <a:xfrm>
          <a:off x="0" y="1833911"/>
          <a:ext cx="7772400" cy="446976"/>
        </a:xfrm>
        <a:prstGeom prst="roundRect">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n-US" sz="2400" b="1" kern="1200" dirty="0" smtClean="0">
              <a:solidFill>
                <a:schemeClr val="bg1"/>
              </a:solidFill>
            </a:rPr>
            <a:t>Transportation</a:t>
          </a:r>
          <a:endParaRPr lang="en-US" sz="2400" b="1" kern="1200" dirty="0">
            <a:solidFill>
              <a:schemeClr val="bg1"/>
            </a:solidFill>
          </a:endParaRPr>
        </a:p>
      </dsp:txBody>
      <dsp:txXfrm>
        <a:off x="21820" y="1855731"/>
        <a:ext cx="7728760" cy="403336"/>
      </dsp:txXfrm>
    </dsp:sp>
    <dsp:sp modelId="{325D2277-CF95-4249-84F4-1372113BCF4B}">
      <dsp:nvSpPr>
        <dsp:cNvPr id="0" name=""/>
        <dsp:cNvSpPr/>
      </dsp:nvSpPr>
      <dsp:spPr>
        <a:xfrm>
          <a:off x="0" y="2292349"/>
          <a:ext cx="7772400" cy="446976"/>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n-US" sz="2400" b="1" kern="1200" dirty="0" smtClean="0">
              <a:solidFill>
                <a:schemeClr val="bg1"/>
              </a:solidFill>
            </a:rPr>
            <a:t>Financing</a:t>
          </a:r>
          <a:endParaRPr lang="en-US" sz="2400" b="1" kern="1200" dirty="0">
            <a:solidFill>
              <a:schemeClr val="bg1"/>
            </a:solidFill>
          </a:endParaRPr>
        </a:p>
      </dsp:txBody>
      <dsp:txXfrm>
        <a:off x="21820" y="2314169"/>
        <a:ext cx="7728760" cy="403336"/>
      </dsp:txXfrm>
    </dsp:sp>
    <dsp:sp modelId="{F84C0FCB-2916-463B-BA80-C90604CF9193}">
      <dsp:nvSpPr>
        <dsp:cNvPr id="0" name=""/>
        <dsp:cNvSpPr/>
      </dsp:nvSpPr>
      <dsp:spPr>
        <a:xfrm>
          <a:off x="0" y="2750786"/>
          <a:ext cx="7772400" cy="446976"/>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n-US" sz="2400" b="1" kern="1200" dirty="0" smtClean="0">
              <a:solidFill>
                <a:schemeClr val="bg1"/>
              </a:solidFill>
            </a:rPr>
            <a:t>Risk bearing</a:t>
          </a:r>
          <a:endParaRPr lang="en-US" sz="2400" b="1" kern="1200" dirty="0">
            <a:solidFill>
              <a:schemeClr val="bg1"/>
            </a:solidFill>
          </a:endParaRPr>
        </a:p>
      </dsp:txBody>
      <dsp:txXfrm>
        <a:off x="21820" y="2772606"/>
        <a:ext cx="7728760" cy="403336"/>
      </dsp:txXfrm>
    </dsp:sp>
    <dsp:sp modelId="{18215530-2CC9-4DFB-B0E0-275590D8AE08}">
      <dsp:nvSpPr>
        <dsp:cNvPr id="0" name=""/>
        <dsp:cNvSpPr/>
      </dsp:nvSpPr>
      <dsp:spPr>
        <a:xfrm>
          <a:off x="0" y="3209224"/>
          <a:ext cx="7772400" cy="446976"/>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n-US" sz="2400" b="1" kern="1200" dirty="0" smtClean="0">
              <a:solidFill>
                <a:schemeClr val="bg1"/>
              </a:solidFill>
            </a:rPr>
            <a:t>Market information</a:t>
          </a:r>
          <a:endParaRPr lang="en-US" sz="2400" b="1" kern="1200" dirty="0">
            <a:solidFill>
              <a:schemeClr val="bg1"/>
            </a:solidFill>
          </a:endParaRPr>
        </a:p>
      </dsp:txBody>
      <dsp:txXfrm>
        <a:off x="21820" y="3231044"/>
        <a:ext cx="7728760" cy="403336"/>
      </dsp:txXfrm>
    </dsp:sp>
    <dsp:sp modelId="{93F501CA-BF55-4A20-98E5-5EC386B9FAD4}">
      <dsp:nvSpPr>
        <dsp:cNvPr id="0" name=""/>
        <dsp:cNvSpPr/>
      </dsp:nvSpPr>
      <dsp:spPr>
        <a:xfrm>
          <a:off x="0" y="3667661"/>
          <a:ext cx="7772400" cy="446976"/>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n-US" sz="2400" b="1" kern="1200" dirty="0" smtClean="0">
              <a:solidFill>
                <a:schemeClr val="bg1"/>
              </a:solidFill>
            </a:rPr>
            <a:t>Management services and advice</a:t>
          </a:r>
          <a:endParaRPr lang="en-US" sz="2400" b="1" kern="1200" dirty="0">
            <a:solidFill>
              <a:schemeClr val="bg1"/>
            </a:solidFill>
          </a:endParaRPr>
        </a:p>
      </dsp:txBody>
      <dsp:txXfrm>
        <a:off x="21820" y="3689481"/>
        <a:ext cx="7728760" cy="403336"/>
      </dsp:txXfrm>
    </dsp:sp>
  </dsp:spTree>
</dsp:drawing>
</file>

<file path=ppt/diagrams/layout1.xml><?xml version="1.0" encoding="utf-8"?>
<dgm:layoutDef xmlns:dgm="http://schemas.openxmlformats.org/drawingml/2006/diagram" xmlns:a="http://schemas.openxmlformats.org/drawingml/2006/main" uniqueId="urn:microsoft.com/office/officeart/2005/8/layout/default#4">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5.xml><?xml version="1.0" encoding="utf-8"?>
<dgm:layoutDef xmlns:dgm="http://schemas.openxmlformats.org/drawingml/2006/diagram" xmlns:a="http://schemas.openxmlformats.org/drawingml/2006/main" uniqueId="urn:microsoft.com/office/officeart/2005/8/layout/default#5">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default#6">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9.xml><?xml version="1.0" encoding="utf-8"?>
<dgm:layoutDef xmlns:dgm="http://schemas.openxmlformats.org/drawingml/2006/diagram" xmlns:a="http://schemas.openxmlformats.org/drawingml/2006/main" uniqueId="urn:microsoft.com/office/officeart/2005/8/layout/default#1">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3">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4">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5">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6">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dirty="0">
                <a:latin typeface="Calibri" charset="0"/>
                <a:ea typeface="ヒラギノ角ゴ Pro W3" charset="-128"/>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charset="0"/>
                <a:ea typeface="ヒラギノ角ゴ Pro W3" charset="-128"/>
                <a:cs typeface="+mn-cs"/>
              </a:defRPr>
            </a:lvl1pPr>
          </a:lstStyle>
          <a:p>
            <a:pPr>
              <a:defRPr/>
            </a:pPr>
            <a:fld id="{F5FB3330-3984-49CB-AA41-1AE6A2ACBF84}" type="datetime1">
              <a:rPr lang="en-US"/>
              <a:pPr>
                <a:defRPr/>
              </a:pPr>
              <a:t>11/14/2012</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wrap="square" lIns="91440" tIns="45720" rIns="91440" bIns="45720" numCol="1" anchor="ctr" anchorCtr="0" compatLnSpc="1">
            <a:prstTxWarp prst="textNoShape">
              <a:avLst/>
            </a:prstTxWarp>
          </a:bodyPr>
          <a:lstStyle/>
          <a:p>
            <a:pPr lvl="0"/>
            <a:endParaRPr lang="en-US" noProof="0" dirty="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n-US" noProof="0" smtClean="0"/>
              <a:t>Click to edit Master text styles</a:t>
            </a:r>
          </a:p>
          <a:p>
            <a:pPr lvl="1"/>
            <a:r>
              <a:rPr lang="en-US" noProof="0" smtClean="0"/>
              <a:t>Second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dirty="0">
                <a:latin typeface="Calibri" charset="0"/>
                <a:ea typeface="ヒラギノ角ゴ Pro W3" charset="-128"/>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charset="0"/>
                <a:ea typeface="ヒラギノ角ゴ Pro W3" charset="-128"/>
                <a:cs typeface="+mn-cs"/>
              </a:defRPr>
            </a:lvl1pPr>
          </a:lstStyle>
          <a:p>
            <a:pPr>
              <a:defRPr/>
            </a:pPr>
            <a:fld id="{DE728E3F-887D-4109-8340-A2E6B1846B39}" type="slidenum">
              <a:rPr lang="en-US"/>
              <a:pPr>
                <a:defRPr/>
              </a:pPr>
              <a:t>‹#›</a:t>
            </a:fld>
            <a:endParaRPr lang="en-US" dirty="0"/>
          </a:p>
        </p:txBody>
      </p:sp>
    </p:spTree>
    <p:extLst>
      <p:ext uri="{BB962C8B-B14F-4D97-AF65-F5344CB8AC3E}">
        <p14:creationId xmlns:p14="http://schemas.microsoft.com/office/powerpoint/2010/main" val="3296692760"/>
      </p:ext>
    </p:extLst>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sz="1200" kern="1200">
        <a:solidFill>
          <a:schemeClr val="tx1"/>
        </a:solidFill>
        <a:latin typeface="+mn-lt"/>
        <a:ea typeface="ＭＳ Ｐゴシック" charset="-128"/>
        <a:cs typeface="ＭＳ Ｐゴシック"/>
      </a:defRPr>
    </a:lvl1pPr>
    <a:lvl2pPr marL="682625" indent="-225425" algn="l" rtl="0" eaLnBrk="0" fontAlgn="base" hangingPunct="0">
      <a:spcBef>
        <a:spcPct val="0"/>
      </a:spcBef>
      <a:spcAft>
        <a:spcPct val="0"/>
      </a:spcAft>
      <a:buFont typeface="Arial" charset="0"/>
      <a:buChar char="•"/>
      <a:defRPr sz="1200" kern="1200">
        <a:solidFill>
          <a:schemeClr val="tx1"/>
        </a:solidFill>
        <a:latin typeface="+mn-lt"/>
        <a:ea typeface="ＭＳ Ｐゴシック" charset="-128"/>
        <a:cs typeface="ＭＳ Ｐゴシック"/>
      </a:defRPr>
    </a:lvl2pPr>
    <a:lvl3pPr marL="1143000" indent="-228600" algn="l" rtl="0" eaLnBrk="0" fontAlgn="base" hangingPunct="0">
      <a:spcBef>
        <a:spcPct val="30000"/>
      </a:spcBef>
      <a:spcAft>
        <a:spcPct val="0"/>
      </a:spcAft>
      <a:defRPr sz="1200" kern="1200">
        <a:solidFill>
          <a:schemeClr val="tx1"/>
        </a:solidFill>
        <a:latin typeface="+mn-lt"/>
        <a:ea typeface="ＭＳ Ｐゴシック" charset="-128"/>
        <a:cs typeface="ＭＳ Ｐゴシック"/>
      </a:defRPr>
    </a:lvl3pPr>
    <a:lvl4pPr marL="1600200" indent="-228600" algn="l" rtl="0" eaLnBrk="0" fontAlgn="base" hangingPunct="0">
      <a:spcBef>
        <a:spcPct val="30000"/>
      </a:spcBef>
      <a:spcAft>
        <a:spcPct val="0"/>
      </a:spcAft>
      <a:defRPr sz="1200" kern="1200">
        <a:solidFill>
          <a:schemeClr val="tx1"/>
        </a:solidFill>
        <a:latin typeface="+mn-lt"/>
        <a:ea typeface="ＭＳ Ｐゴシック" charset="-128"/>
        <a:cs typeface="ＭＳ Ｐゴシック"/>
      </a:defRPr>
    </a:lvl4pPr>
    <a:lvl5pPr marL="2057400" indent="-228600" algn="l" rtl="0" eaLnBrk="0" fontAlgn="base" hangingPunct="0">
      <a:spcBef>
        <a:spcPct val="30000"/>
      </a:spcBef>
      <a:spcAft>
        <a:spcPct val="0"/>
      </a:spcAft>
      <a:defRPr sz="1200" kern="1200">
        <a:solidFill>
          <a:schemeClr val="tx1"/>
        </a:solidFill>
        <a:latin typeface="+mn-lt"/>
        <a:ea typeface="ＭＳ Ｐゴシック" charset="-128"/>
        <a:cs typeface="ＭＳ Ｐゴシック"/>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Slide Image Placeholder 1"/>
          <p:cNvSpPr>
            <a:spLocks noGrp="1" noRot="1" noChangeAspect="1" noTextEdit="1"/>
          </p:cNvSpPr>
          <p:nvPr>
            <p:ph type="sldImg"/>
          </p:nvPr>
        </p:nvSpPr>
        <p:spPr bwMode="auto">
          <a:noFill/>
          <a:ln>
            <a:solidFill>
              <a:srgbClr val="000000"/>
            </a:solidFill>
            <a:miter lim="800000"/>
            <a:headEnd/>
            <a:tailEnd/>
          </a:ln>
        </p:spPr>
      </p:sp>
      <p:sp>
        <p:nvSpPr>
          <p:cNvPr id="16386" name="Notes Placeholder 2"/>
          <p:cNvSpPr>
            <a:spLocks noGrp="1"/>
          </p:cNvSpPr>
          <p:nvPr>
            <p:ph type="body" idx="1"/>
          </p:nvPr>
        </p:nvSpPr>
        <p:spPr bwMode="auto">
          <a:noFill/>
        </p:spPr>
        <p:txBody>
          <a:bodyPr/>
          <a:lstStyle/>
          <a:p>
            <a:endParaRPr lang="en-GB" smtClean="0">
              <a:ea typeface="ＭＳ Ｐゴシック"/>
            </a:endParaRPr>
          </a:p>
        </p:txBody>
      </p:sp>
      <p:sp>
        <p:nvSpPr>
          <p:cNvPr id="16387" name="Slide Number Placeholder 3"/>
          <p:cNvSpPr>
            <a:spLocks noGrp="1"/>
          </p:cNvSpPr>
          <p:nvPr>
            <p:ph type="sldNum" sz="quarter" idx="5"/>
          </p:nvPr>
        </p:nvSpPr>
        <p:spPr bwMode="auto">
          <a:noFill/>
          <a:ln>
            <a:miter lim="800000"/>
            <a:headEnd/>
            <a:tailEnd/>
          </a:ln>
        </p:spPr>
        <p:txBody>
          <a:bodyPr/>
          <a:lstStyle/>
          <a:p>
            <a:fld id="{89970F41-3A24-4054-B140-A54B98D39EE3}" type="slidenum">
              <a:rPr lang="en-US" smtClean="0">
                <a:latin typeface="Calibri" pitchFamily="34" charset="0"/>
                <a:ea typeface="ヒラギノ角ゴ Pro W3"/>
                <a:cs typeface="ヒラギノ角ゴ Pro W3"/>
              </a:rPr>
              <a:pPr/>
              <a:t>1</a:t>
            </a:fld>
            <a:endParaRPr lang="en-US" smtClean="0">
              <a:latin typeface="Calibri" pitchFamily="34" charset="0"/>
              <a:ea typeface="ヒラギノ角ゴ Pro W3"/>
              <a:cs typeface="ヒラギノ角ゴ Pro W3"/>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Slide Image Placeholder 1"/>
          <p:cNvSpPr>
            <a:spLocks noGrp="1" noRot="1" noChangeAspect="1" noTextEdit="1"/>
          </p:cNvSpPr>
          <p:nvPr>
            <p:ph type="sldImg"/>
          </p:nvPr>
        </p:nvSpPr>
        <p:spPr bwMode="auto">
          <a:noFill/>
          <a:ln>
            <a:solidFill>
              <a:srgbClr val="000000"/>
            </a:solidFill>
            <a:miter lim="800000"/>
            <a:headEnd/>
            <a:tailEnd/>
          </a:ln>
        </p:spPr>
      </p:sp>
      <p:sp>
        <p:nvSpPr>
          <p:cNvPr id="18434" name="Notes Placeholder 2"/>
          <p:cNvSpPr>
            <a:spLocks noGrp="1"/>
          </p:cNvSpPr>
          <p:nvPr>
            <p:ph type="body" idx="1"/>
          </p:nvPr>
        </p:nvSpPr>
        <p:spPr bwMode="auto">
          <a:noFill/>
        </p:spPr>
        <p:txBody>
          <a:bodyPr/>
          <a:lstStyle/>
          <a:p>
            <a:endParaRPr lang="en-GB" smtClean="0">
              <a:ea typeface="ＭＳ Ｐゴシック"/>
            </a:endParaRPr>
          </a:p>
        </p:txBody>
      </p:sp>
      <p:sp>
        <p:nvSpPr>
          <p:cNvPr id="18435" name="Slide Number Placeholder 3"/>
          <p:cNvSpPr>
            <a:spLocks noGrp="1"/>
          </p:cNvSpPr>
          <p:nvPr>
            <p:ph type="sldNum" sz="quarter" idx="5"/>
          </p:nvPr>
        </p:nvSpPr>
        <p:spPr bwMode="auto">
          <a:noFill/>
          <a:ln>
            <a:miter lim="800000"/>
            <a:headEnd/>
            <a:tailEnd/>
          </a:ln>
        </p:spPr>
        <p:txBody>
          <a:bodyPr/>
          <a:lstStyle/>
          <a:p>
            <a:fld id="{EDAAA505-87C8-4DEE-9A94-4E226292CD9E}" type="slidenum">
              <a:rPr lang="en-US" smtClean="0">
                <a:latin typeface="Calibri" pitchFamily="34" charset="0"/>
                <a:ea typeface="ヒラギノ角ゴ Pro W3"/>
                <a:cs typeface="ヒラギノ角ゴ Pro W3"/>
              </a:rPr>
              <a:pPr/>
              <a:t>2</a:t>
            </a:fld>
            <a:endParaRPr lang="en-US" smtClean="0">
              <a:latin typeface="Calibri" pitchFamily="34" charset="0"/>
              <a:ea typeface="ヒラギノ角ゴ Pro W3"/>
              <a:cs typeface="ヒラギノ角ゴ Pro W3"/>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Slide Image Placeholder 1"/>
          <p:cNvSpPr>
            <a:spLocks noGrp="1" noRot="1" noChangeAspect="1" noTextEdit="1"/>
          </p:cNvSpPr>
          <p:nvPr>
            <p:ph type="sldImg"/>
          </p:nvPr>
        </p:nvSpPr>
        <p:spPr bwMode="auto">
          <a:noFill/>
          <a:ln>
            <a:solidFill>
              <a:srgbClr val="000000"/>
            </a:solidFill>
            <a:miter lim="800000"/>
            <a:headEnd/>
            <a:tailEnd/>
          </a:ln>
        </p:spPr>
      </p:sp>
      <p:sp>
        <p:nvSpPr>
          <p:cNvPr id="20482" name="Notes Placeholder 2"/>
          <p:cNvSpPr>
            <a:spLocks noGrp="1"/>
          </p:cNvSpPr>
          <p:nvPr>
            <p:ph type="body" idx="1"/>
          </p:nvPr>
        </p:nvSpPr>
        <p:spPr bwMode="auto">
          <a:noFill/>
        </p:spPr>
        <p:txBody>
          <a:bodyPr/>
          <a:lstStyle/>
          <a:p>
            <a:endParaRPr lang="en-GB" smtClean="0">
              <a:ea typeface="ＭＳ Ｐゴシック"/>
            </a:endParaRPr>
          </a:p>
        </p:txBody>
      </p:sp>
      <p:sp>
        <p:nvSpPr>
          <p:cNvPr id="20483" name="Slide Number Placeholder 3"/>
          <p:cNvSpPr>
            <a:spLocks noGrp="1"/>
          </p:cNvSpPr>
          <p:nvPr>
            <p:ph type="sldNum" sz="quarter" idx="5"/>
          </p:nvPr>
        </p:nvSpPr>
        <p:spPr bwMode="auto">
          <a:noFill/>
          <a:ln>
            <a:miter lim="800000"/>
            <a:headEnd/>
            <a:tailEnd/>
          </a:ln>
        </p:spPr>
        <p:txBody>
          <a:bodyPr/>
          <a:lstStyle/>
          <a:p>
            <a:fld id="{CA4DBC8E-F692-49F7-9623-198E387094E2}" type="slidenum">
              <a:rPr lang="en-US" smtClean="0">
                <a:latin typeface="Calibri" pitchFamily="34" charset="0"/>
                <a:ea typeface="ヒラギノ角ゴ Pro W3"/>
                <a:cs typeface="ヒラギノ角ゴ Pro W3"/>
              </a:rPr>
              <a:pPr/>
              <a:t>3</a:t>
            </a:fld>
            <a:endParaRPr lang="en-US" smtClean="0">
              <a:latin typeface="Calibri" pitchFamily="34" charset="0"/>
              <a:ea typeface="ヒラギノ角ゴ Pro W3"/>
              <a:cs typeface="ヒラギノ角ゴ Pro W3"/>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Slide Image Placeholder 1"/>
          <p:cNvSpPr>
            <a:spLocks noGrp="1" noRot="1" noChangeAspect="1" noTextEdit="1"/>
          </p:cNvSpPr>
          <p:nvPr>
            <p:ph type="sldImg"/>
          </p:nvPr>
        </p:nvSpPr>
        <p:spPr bwMode="auto">
          <a:noFill/>
          <a:ln>
            <a:solidFill>
              <a:srgbClr val="000000"/>
            </a:solidFill>
            <a:miter lim="800000"/>
            <a:headEnd/>
            <a:tailEnd/>
          </a:ln>
        </p:spPr>
      </p:sp>
      <p:sp>
        <p:nvSpPr>
          <p:cNvPr id="22530" name="Notes Placeholder 2"/>
          <p:cNvSpPr>
            <a:spLocks noGrp="1"/>
          </p:cNvSpPr>
          <p:nvPr>
            <p:ph type="body" idx="1"/>
          </p:nvPr>
        </p:nvSpPr>
        <p:spPr bwMode="auto">
          <a:noFill/>
        </p:spPr>
        <p:txBody>
          <a:bodyPr/>
          <a:lstStyle/>
          <a:p>
            <a:endParaRPr lang="en-GB" smtClean="0">
              <a:ea typeface="ＭＳ Ｐゴシック"/>
            </a:endParaRPr>
          </a:p>
        </p:txBody>
      </p:sp>
      <p:sp>
        <p:nvSpPr>
          <p:cNvPr id="22531" name="Slide Number Placeholder 3"/>
          <p:cNvSpPr>
            <a:spLocks noGrp="1"/>
          </p:cNvSpPr>
          <p:nvPr>
            <p:ph type="sldNum" sz="quarter" idx="5"/>
          </p:nvPr>
        </p:nvSpPr>
        <p:spPr bwMode="auto">
          <a:noFill/>
          <a:ln>
            <a:miter lim="800000"/>
            <a:headEnd/>
            <a:tailEnd/>
          </a:ln>
        </p:spPr>
        <p:txBody>
          <a:bodyPr/>
          <a:lstStyle/>
          <a:p>
            <a:fld id="{DE2DACC5-6472-4D5F-8AFD-812C03BFB0E3}" type="slidenum">
              <a:rPr lang="en-US" smtClean="0">
                <a:latin typeface="Calibri" pitchFamily="34" charset="0"/>
                <a:ea typeface="ヒラギノ角ゴ Pro W3"/>
                <a:cs typeface="ヒラギノ角ゴ Pro W3"/>
              </a:rPr>
              <a:pPr/>
              <a:t>4</a:t>
            </a:fld>
            <a:endParaRPr lang="en-US" smtClean="0">
              <a:latin typeface="Calibri" pitchFamily="34" charset="0"/>
              <a:ea typeface="ヒラギノ角ゴ Pro W3"/>
              <a:cs typeface="ヒラギノ角ゴ Pro W3"/>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Slide Image Placeholder 1"/>
          <p:cNvSpPr>
            <a:spLocks noGrp="1" noRot="1" noChangeAspect="1" noTextEdit="1"/>
          </p:cNvSpPr>
          <p:nvPr>
            <p:ph type="sldImg"/>
          </p:nvPr>
        </p:nvSpPr>
        <p:spPr bwMode="auto">
          <a:noFill/>
          <a:ln>
            <a:solidFill>
              <a:srgbClr val="000000"/>
            </a:solidFill>
            <a:miter lim="800000"/>
            <a:headEnd/>
            <a:tailEnd/>
          </a:ln>
        </p:spPr>
      </p:sp>
      <p:sp>
        <p:nvSpPr>
          <p:cNvPr id="24578" name="Notes Placeholder 2"/>
          <p:cNvSpPr>
            <a:spLocks noGrp="1"/>
          </p:cNvSpPr>
          <p:nvPr>
            <p:ph type="body" idx="1"/>
          </p:nvPr>
        </p:nvSpPr>
        <p:spPr bwMode="auto">
          <a:noFill/>
        </p:spPr>
        <p:txBody>
          <a:bodyPr/>
          <a:lstStyle/>
          <a:p>
            <a:endParaRPr lang="en-GB" smtClean="0">
              <a:ea typeface="ＭＳ Ｐゴシック"/>
            </a:endParaRPr>
          </a:p>
        </p:txBody>
      </p:sp>
      <p:sp>
        <p:nvSpPr>
          <p:cNvPr id="24579" name="Slide Number Placeholder 3"/>
          <p:cNvSpPr>
            <a:spLocks noGrp="1"/>
          </p:cNvSpPr>
          <p:nvPr>
            <p:ph type="sldNum" sz="quarter" idx="5"/>
          </p:nvPr>
        </p:nvSpPr>
        <p:spPr bwMode="auto">
          <a:noFill/>
          <a:ln>
            <a:miter lim="800000"/>
            <a:headEnd/>
            <a:tailEnd/>
          </a:ln>
        </p:spPr>
        <p:txBody>
          <a:bodyPr/>
          <a:lstStyle/>
          <a:p>
            <a:fld id="{0C092AE1-6EE3-4A0D-9262-BD37CDEE3E57}" type="slidenum">
              <a:rPr lang="en-US" smtClean="0">
                <a:latin typeface="Calibri" pitchFamily="34" charset="0"/>
                <a:ea typeface="ヒラギノ角ゴ Pro W3"/>
                <a:cs typeface="ヒラギノ角ゴ Pro W3"/>
              </a:rPr>
              <a:pPr/>
              <a:t>5</a:t>
            </a:fld>
            <a:endParaRPr lang="en-US" smtClean="0">
              <a:latin typeface="Calibri" pitchFamily="34" charset="0"/>
              <a:ea typeface="ヒラギノ角ゴ Pro W3"/>
              <a:cs typeface="ヒラギノ角ゴ Pro W3"/>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Slide Image Placeholder 1"/>
          <p:cNvSpPr>
            <a:spLocks noGrp="1" noRot="1" noChangeAspect="1" noTextEdit="1"/>
          </p:cNvSpPr>
          <p:nvPr>
            <p:ph type="sldImg"/>
          </p:nvPr>
        </p:nvSpPr>
        <p:spPr bwMode="auto">
          <a:noFill/>
          <a:ln>
            <a:solidFill>
              <a:srgbClr val="000000"/>
            </a:solidFill>
            <a:miter lim="800000"/>
            <a:headEnd/>
            <a:tailEnd/>
          </a:ln>
        </p:spPr>
      </p:sp>
      <p:sp>
        <p:nvSpPr>
          <p:cNvPr id="26626" name="Notes Placeholder 2"/>
          <p:cNvSpPr>
            <a:spLocks noGrp="1"/>
          </p:cNvSpPr>
          <p:nvPr>
            <p:ph type="body" idx="1"/>
          </p:nvPr>
        </p:nvSpPr>
        <p:spPr bwMode="auto">
          <a:noFill/>
        </p:spPr>
        <p:txBody>
          <a:bodyPr/>
          <a:lstStyle/>
          <a:p>
            <a:endParaRPr lang="en-GB" smtClean="0">
              <a:ea typeface="ＭＳ Ｐゴシック"/>
            </a:endParaRPr>
          </a:p>
        </p:txBody>
      </p:sp>
      <p:sp>
        <p:nvSpPr>
          <p:cNvPr id="26627" name="Slide Number Placeholder 3"/>
          <p:cNvSpPr>
            <a:spLocks noGrp="1"/>
          </p:cNvSpPr>
          <p:nvPr>
            <p:ph type="sldNum" sz="quarter" idx="5"/>
          </p:nvPr>
        </p:nvSpPr>
        <p:spPr bwMode="auto">
          <a:noFill/>
          <a:ln>
            <a:miter lim="800000"/>
            <a:headEnd/>
            <a:tailEnd/>
          </a:ln>
        </p:spPr>
        <p:txBody>
          <a:bodyPr/>
          <a:lstStyle/>
          <a:p>
            <a:fld id="{346DA0DB-4142-44EE-8A68-CE67A607E9B0}" type="slidenum">
              <a:rPr lang="en-US" smtClean="0">
                <a:latin typeface="Calibri" pitchFamily="34" charset="0"/>
                <a:ea typeface="ヒラギノ角ゴ Pro W3"/>
                <a:cs typeface="ヒラギノ角ゴ Pro W3"/>
              </a:rPr>
              <a:pPr/>
              <a:t>6</a:t>
            </a:fld>
            <a:endParaRPr lang="en-US" smtClean="0">
              <a:latin typeface="Calibri" pitchFamily="34" charset="0"/>
              <a:ea typeface="ヒラギノ角ゴ Pro W3"/>
              <a:cs typeface="ヒラギノ角ゴ Pro W3"/>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Slide Image Placeholder 1"/>
          <p:cNvSpPr>
            <a:spLocks noGrp="1" noRot="1" noChangeAspect="1" noTextEdit="1"/>
          </p:cNvSpPr>
          <p:nvPr>
            <p:ph type="sldImg"/>
          </p:nvPr>
        </p:nvSpPr>
        <p:spPr bwMode="auto">
          <a:noFill/>
          <a:ln>
            <a:solidFill>
              <a:srgbClr val="000000"/>
            </a:solidFill>
            <a:miter lim="800000"/>
            <a:headEnd/>
            <a:tailEnd/>
          </a:ln>
        </p:spPr>
      </p:sp>
      <p:sp>
        <p:nvSpPr>
          <p:cNvPr id="28674" name="Notes Placeholder 2"/>
          <p:cNvSpPr>
            <a:spLocks noGrp="1"/>
          </p:cNvSpPr>
          <p:nvPr>
            <p:ph type="body" idx="1"/>
          </p:nvPr>
        </p:nvSpPr>
        <p:spPr bwMode="auto">
          <a:noFill/>
        </p:spPr>
        <p:txBody>
          <a:bodyPr/>
          <a:lstStyle/>
          <a:p>
            <a:r>
              <a:rPr lang="en-US" smtClean="0">
                <a:ea typeface="ＭＳ Ｐゴシック"/>
              </a:rPr>
              <a:t>Note to Instructor</a:t>
            </a:r>
          </a:p>
          <a:p>
            <a:r>
              <a:rPr lang="en-US" smtClean="0">
                <a:ea typeface="ＭＳ Ｐゴシック"/>
              </a:rPr>
              <a:t>The text gives the example of soap:</a:t>
            </a:r>
          </a:p>
          <a:p>
            <a:pPr marL="395288" lvl="1" indent="-163513"/>
            <a:r>
              <a:rPr lang="en-US" smtClean="0">
                <a:ea typeface="ＭＳ Ｐゴシック"/>
              </a:rPr>
              <a:t>Unilever makes millions of bars of Lever 2000 hand soap each day, but you want to buy only a few bars at a time. So big food, drug, and discount retailers, such as Kroger, Walgreens, and Wal-Mart, buy Lever 2000 by the truckload and stock it on their store’s shelves. In turn, you can buy a single bar of Lever 2000, along with a shopping cart full of small quantities of toothpaste, shampoo, and other related products as you need them. </a:t>
            </a:r>
          </a:p>
        </p:txBody>
      </p:sp>
      <p:sp>
        <p:nvSpPr>
          <p:cNvPr id="28675" name="Slide Number Placeholder 3"/>
          <p:cNvSpPr>
            <a:spLocks noGrp="1"/>
          </p:cNvSpPr>
          <p:nvPr>
            <p:ph type="sldNum" sz="quarter" idx="5"/>
          </p:nvPr>
        </p:nvSpPr>
        <p:spPr bwMode="auto">
          <a:noFill/>
          <a:ln>
            <a:miter lim="800000"/>
            <a:headEnd/>
            <a:tailEnd/>
          </a:ln>
        </p:spPr>
        <p:txBody>
          <a:bodyPr/>
          <a:lstStyle/>
          <a:p>
            <a:fld id="{E5B73A75-295C-4AFD-B0ED-8CF8B532D13A}" type="slidenum">
              <a:rPr lang="en-US" smtClean="0">
                <a:latin typeface="Calibri" pitchFamily="34" charset="0"/>
                <a:ea typeface="ヒラギノ角ゴ Pro W3"/>
                <a:cs typeface="ヒラギノ角ゴ Pro W3"/>
              </a:rPr>
              <a:pPr/>
              <a:t>7</a:t>
            </a:fld>
            <a:endParaRPr lang="en-US" smtClean="0">
              <a:latin typeface="Calibri" pitchFamily="34" charset="0"/>
              <a:ea typeface="ヒラギノ角ゴ Pro W3"/>
              <a:cs typeface="ヒラギノ角ゴ Pro W3"/>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Slide Image Placeholder 1"/>
          <p:cNvSpPr>
            <a:spLocks noGrp="1" noRot="1" noChangeAspect="1" noTextEdit="1"/>
          </p:cNvSpPr>
          <p:nvPr>
            <p:ph type="sldImg"/>
          </p:nvPr>
        </p:nvSpPr>
        <p:spPr bwMode="auto">
          <a:noFill/>
          <a:ln>
            <a:solidFill>
              <a:srgbClr val="000000"/>
            </a:solidFill>
            <a:miter lim="800000"/>
            <a:headEnd/>
            <a:tailEnd/>
          </a:ln>
        </p:spPr>
      </p:sp>
      <p:sp>
        <p:nvSpPr>
          <p:cNvPr id="30722" name="Notes Placeholder 2"/>
          <p:cNvSpPr>
            <a:spLocks noGrp="1"/>
          </p:cNvSpPr>
          <p:nvPr>
            <p:ph type="body" idx="1"/>
          </p:nvPr>
        </p:nvSpPr>
        <p:spPr bwMode="auto">
          <a:noFill/>
        </p:spPr>
        <p:txBody>
          <a:bodyPr/>
          <a:lstStyle/>
          <a:p>
            <a:endParaRPr lang="en-GB" smtClean="0">
              <a:ea typeface="ＭＳ Ｐゴシック"/>
            </a:endParaRPr>
          </a:p>
        </p:txBody>
      </p:sp>
      <p:sp>
        <p:nvSpPr>
          <p:cNvPr id="30723" name="Slide Number Placeholder 3"/>
          <p:cNvSpPr>
            <a:spLocks noGrp="1"/>
          </p:cNvSpPr>
          <p:nvPr>
            <p:ph type="sldNum" sz="quarter" idx="5"/>
          </p:nvPr>
        </p:nvSpPr>
        <p:spPr bwMode="auto">
          <a:noFill/>
          <a:ln>
            <a:miter lim="800000"/>
            <a:headEnd/>
            <a:tailEnd/>
          </a:ln>
        </p:spPr>
        <p:txBody>
          <a:bodyPr/>
          <a:lstStyle/>
          <a:p>
            <a:fld id="{E1ADB70B-27E7-4494-840B-23295E1ACD8C}" type="slidenum">
              <a:rPr lang="en-US" smtClean="0">
                <a:latin typeface="Calibri" pitchFamily="34" charset="0"/>
                <a:ea typeface="ヒラギノ角ゴ Pro W3"/>
                <a:cs typeface="ヒラギノ角ゴ Pro W3"/>
              </a:rPr>
              <a:pPr/>
              <a:t>8</a:t>
            </a:fld>
            <a:endParaRPr lang="en-US" smtClean="0">
              <a:latin typeface="Calibri" pitchFamily="34" charset="0"/>
              <a:ea typeface="ヒラギノ角ゴ Pro W3"/>
              <a:cs typeface="ヒラギノ角ゴ Pro W3"/>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Slide Image Placeholder 1"/>
          <p:cNvSpPr>
            <a:spLocks noGrp="1" noRot="1" noChangeAspect="1" noTextEdit="1"/>
          </p:cNvSpPr>
          <p:nvPr>
            <p:ph type="sldImg"/>
          </p:nvPr>
        </p:nvSpPr>
        <p:spPr bwMode="auto">
          <a:noFill/>
          <a:ln>
            <a:solidFill>
              <a:srgbClr val="000000"/>
            </a:solidFill>
            <a:miter lim="800000"/>
            <a:headEnd/>
            <a:tailEnd/>
          </a:ln>
        </p:spPr>
      </p:sp>
      <p:sp>
        <p:nvSpPr>
          <p:cNvPr id="32770" name="Notes Placeholder 2"/>
          <p:cNvSpPr>
            <a:spLocks noGrp="1"/>
          </p:cNvSpPr>
          <p:nvPr>
            <p:ph type="body" idx="1"/>
          </p:nvPr>
        </p:nvSpPr>
        <p:spPr bwMode="auto">
          <a:noFill/>
        </p:spPr>
        <p:txBody>
          <a:bodyPr/>
          <a:lstStyle/>
          <a:p>
            <a:r>
              <a:rPr lang="en-US" i="1" smtClean="0">
                <a:ea typeface="ＭＳ Ｐゴシック"/>
              </a:rPr>
              <a:t>Note to Instructor</a:t>
            </a:r>
          </a:p>
          <a:p>
            <a:r>
              <a:rPr lang="en-US" smtClean="0">
                <a:ea typeface="ＭＳ Ｐゴシック"/>
              </a:rPr>
              <a:t>Channels perform the following functions:</a:t>
            </a:r>
          </a:p>
          <a:p>
            <a:pPr lvl="1"/>
            <a:r>
              <a:rPr lang="en-US" b="1" i="1" smtClean="0">
                <a:ea typeface="ＭＳ Ｐゴシック"/>
              </a:rPr>
              <a:t>Information:</a:t>
            </a:r>
            <a:r>
              <a:rPr lang="en-US" b="1" smtClean="0">
                <a:ea typeface="ＭＳ Ｐゴシック"/>
              </a:rPr>
              <a:t> </a:t>
            </a:r>
            <a:r>
              <a:rPr lang="en-US" smtClean="0">
                <a:ea typeface="ＭＳ Ｐゴシック"/>
              </a:rPr>
              <a:t>Gathering and distributing marketing research and intelligence information about actors and forces in the marketing environment needed for planning and aiding exchange.</a:t>
            </a:r>
          </a:p>
          <a:p>
            <a:pPr lvl="1"/>
            <a:r>
              <a:rPr lang="en-US" b="1" i="1" smtClean="0">
                <a:ea typeface="ＭＳ Ｐゴシック"/>
              </a:rPr>
              <a:t>Promotion:</a:t>
            </a:r>
            <a:r>
              <a:rPr lang="en-US" b="1" smtClean="0">
                <a:ea typeface="ＭＳ Ｐゴシック"/>
              </a:rPr>
              <a:t> </a:t>
            </a:r>
            <a:r>
              <a:rPr lang="en-US" smtClean="0">
                <a:ea typeface="ＭＳ Ｐゴシック"/>
              </a:rPr>
              <a:t>Developing and spreading persuasive communications about an offer.</a:t>
            </a:r>
          </a:p>
          <a:p>
            <a:pPr lvl="1"/>
            <a:r>
              <a:rPr lang="en-US" b="1" i="1" smtClean="0">
                <a:ea typeface="ＭＳ Ｐゴシック"/>
              </a:rPr>
              <a:t>Contact:</a:t>
            </a:r>
            <a:r>
              <a:rPr lang="en-US" b="1" smtClean="0">
                <a:ea typeface="ＭＳ Ｐゴシック"/>
              </a:rPr>
              <a:t> </a:t>
            </a:r>
            <a:r>
              <a:rPr lang="en-US" smtClean="0">
                <a:ea typeface="ＭＳ Ｐゴシック"/>
              </a:rPr>
              <a:t>Finding and communicating with prospective buyers.</a:t>
            </a:r>
          </a:p>
          <a:p>
            <a:pPr lvl="1"/>
            <a:r>
              <a:rPr lang="en-US" b="1" i="1" smtClean="0">
                <a:ea typeface="ＭＳ Ｐゴシック"/>
              </a:rPr>
              <a:t>Matching:</a:t>
            </a:r>
            <a:r>
              <a:rPr lang="en-US" b="1" smtClean="0">
                <a:ea typeface="ＭＳ Ｐゴシック"/>
              </a:rPr>
              <a:t> </a:t>
            </a:r>
            <a:r>
              <a:rPr lang="en-US" smtClean="0">
                <a:ea typeface="ＭＳ Ｐゴシック"/>
              </a:rPr>
              <a:t>Shaping and fitting the offer to the buyer’s needs, including activities such as manufacturing, grading, assembling, and packaging.</a:t>
            </a:r>
          </a:p>
          <a:p>
            <a:pPr lvl="1"/>
            <a:r>
              <a:rPr lang="en-US" b="1" i="1" smtClean="0">
                <a:ea typeface="ＭＳ Ｐゴシック"/>
              </a:rPr>
              <a:t>Negotiation:</a:t>
            </a:r>
            <a:r>
              <a:rPr lang="en-US" i="1" smtClean="0">
                <a:ea typeface="ＭＳ Ｐゴシック"/>
              </a:rPr>
              <a:t> </a:t>
            </a:r>
            <a:r>
              <a:rPr lang="en-US" smtClean="0">
                <a:ea typeface="ＭＳ Ｐゴシック"/>
              </a:rPr>
              <a:t>Reaching an agreement on price and other terms of the offer so that ownership or possession can be transferred.</a:t>
            </a:r>
          </a:p>
          <a:p>
            <a:pPr lvl="1"/>
            <a:r>
              <a:rPr lang="en-US" b="1" i="1" smtClean="0">
                <a:ea typeface="ＭＳ Ｐゴシック"/>
              </a:rPr>
              <a:t>Physical distribution: </a:t>
            </a:r>
            <a:r>
              <a:rPr lang="en-US" smtClean="0">
                <a:ea typeface="ＭＳ Ｐゴシック"/>
              </a:rPr>
              <a:t>Transporting and storing goods.</a:t>
            </a:r>
          </a:p>
          <a:p>
            <a:pPr lvl="1"/>
            <a:r>
              <a:rPr lang="en-US" i="1" smtClean="0">
                <a:ea typeface="ＭＳ Ｐゴシック"/>
              </a:rPr>
              <a:t>F</a:t>
            </a:r>
            <a:r>
              <a:rPr lang="en-US" b="1" i="1" smtClean="0">
                <a:ea typeface="ＭＳ Ｐゴシック"/>
              </a:rPr>
              <a:t>inancing:</a:t>
            </a:r>
            <a:r>
              <a:rPr lang="en-US" smtClean="0">
                <a:ea typeface="ＭＳ Ｐゴシック"/>
              </a:rPr>
              <a:t> Acquiring and using funds to cover the costs of the channel work.</a:t>
            </a:r>
          </a:p>
          <a:p>
            <a:pPr lvl="1"/>
            <a:r>
              <a:rPr lang="en-US" b="1" i="1" smtClean="0">
                <a:ea typeface="ＭＳ Ｐゴシック"/>
              </a:rPr>
              <a:t>Risk taking:</a:t>
            </a:r>
            <a:r>
              <a:rPr lang="en-US" smtClean="0">
                <a:ea typeface="ＭＳ Ｐゴシック"/>
              </a:rPr>
              <a:t> Assuming the risks of carrying out the channel work</a:t>
            </a:r>
          </a:p>
        </p:txBody>
      </p:sp>
      <p:sp>
        <p:nvSpPr>
          <p:cNvPr id="32771" name="Slide Number Placeholder 3"/>
          <p:cNvSpPr>
            <a:spLocks noGrp="1"/>
          </p:cNvSpPr>
          <p:nvPr>
            <p:ph type="sldNum" sz="quarter" idx="5"/>
          </p:nvPr>
        </p:nvSpPr>
        <p:spPr bwMode="auto">
          <a:noFill/>
          <a:ln>
            <a:miter lim="800000"/>
            <a:headEnd/>
            <a:tailEnd/>
          </a:ln>
        </p:spPr>
        <p:txBody>
          <a:bodyPr/>
          <a:lstStyle/>
          <a:p>
            <a:fld id="{90F45D05-9BDB-49D1-A9C5-B1F08D036F68}" type="slidenum">
              <a:rPr lang="en-US" smtClean="0">
                <a:latin typeface="Calibri" pitchFamily="34" charset="0"/>
                <a:ea typeface="ヒラギノ角ゴ Pro W3"/>
                <a:cs typeface="ヒラギノ角ゴ Pro W3"/>
              </a:rPr>
              <a:pPr/>
              <a:t>9</a:t>
            </a:fld>
            <a:endParaRPr lang="en-US" smtClean="0">
              <a:latin typeface="Calibri" pitchFamily="34" charset="0"/>
              <a:ea typeface="ヒラギノ角ゴ Pro W3"/>
              <a:cs typeface="ヒラギノ角ゴ Pro W3"/>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Slide Image Placeholder 1"/>
          <p:cNvSpPr>
            <a:spLocks noGrp="1" noRot="1" noChangeAspect="1" noTextEdit="1"/>
          </p:cNvSpPr>
          <p:nvPr>
            <p:ph type="sldImg"/>
          </p:nvPr>
        </p:nvSpPr>
        <p:spPr bwMode="auto">
          <a:noFill/>
          <a:ln>
            <a:solidFill>
              <a:srgbClr val="000000"/>
            </a:solidFill>
            <a:miter lim="800000"/>
            <a:headEnd/>
            <a:tailEnd/>
          </a:ln>
        </p:spPr>
      </p:sp>
      <p:sp>
        <p:nvSpPr>
          <p:cNvPr id="34818" name="Notes Placeholder 2"/>
          <p:cNvSpPr>
            <a:spLocks noGrp="1"/>
          </p:cNvSpPr>
          <p:nvPr>
            <p:ph type="body" idx="1"/>
          </p:nvPr>
        </p:nvSpPr>
        <p:spPr bwMode="auto">
          <a:noFill/>
        </p:spPr>
        <p:txBody>
          <a:bodyPr/>
          <a:lstStyle/>
          <a:p>
            <a:r>
              <a:rPr lang="en-US" b="1" smtClean="0">
                <a:ea typeface="ＭＳ Ｐゴシック"/>
              </a:rPr>
              <a:t>Note to Instructor</a:t>
            </a:r>
          </a:p>
          <a:p>
            <a:pPr lvl="1"/>
            <a:r>
              <a:rPr lang="en-US" smtClean="0">
                <a:ea typeface="ＭＳ Ｐゴシック"/>
              </a:rPr>
              <a:t>The remaining channels in Figure 12.2A are </a:t>
            </a:r>
            <a:r>
              <a:rPr lang="en-US" b="1" smtClean="0">
                <a:ea typeface="ＭＳ Ｐゴシック"/>
              </a:rPr>
              <a:t>indirect marketing channels</a:t>
            </a:r>
            <a:r>
              <a:rPr lang="en-US" smtClean="0">
                <a:ea typeface="ＭＳ Ｐゴシック"/>
              </a:rPr>
              <a:t>, containing one or more intermediaries. </a:t>
            </a:r>
          </a:p>
          <a:p>
            <a:pPr lvl="1"/>
            <a:r>
              <a:rPr lang="en-US" smtClean="0">
                <a:ea typeface="ＭＳ Ｐゴシック"/>
              </a:rPr>
              <a:t>Figure 12.2B shows some common business distribution channels. The business marketer can use its own sales force to sell directly to business customers. Or it can sell to various types of intermediaries, who in turn sell to these customers. </a:t>
            </a:r>
          </a:p>
          <a:p>
            <a:r>
              <a:rPr lang="en-US" smtClean="0">
                <a:ea typeface="ＭＳ Ｐゴシック"/>
              </a:rPr>
              <a:t>Channel 1, called a</a:t>
            </a:r>
            <a:r>
              <a:rPr lang="en-US" b="1" smtClean="0">
                <a:ea typeface="ＭＳ Ｐゴシック"/>
              </a:rPr>
              <a:t> direct marketing channel</a:t>
            </a:r>
            <a:r>
              <a:rPr lang="en-US" smtClean="0">
                <a:ea typeface="ＭＳ Ｐゴシック"/>
              </a:rPr>
              <a:t>, has no intermediary levels; the company sells directly to consumers. </a:t>
            </a:r>
          </a:p>
        </p:txBody>
      </p:sp>
      <p:sp>
        <p:nvSpPr>
          <p:cNvPr id="34819" name="Slide Number Placeholder 3"/>
          <p:cNvSpPr>
            <a:spLocks noGrp="1"/>
          </p:cNvSpPr>
          <p:nvPr>
            <p:ph type="sldNum" sz="quarter" idx="5"/>
          </p:nvPr>
        </p:nvSpPr>
        <p:spPr bwMode="auto">
          <a:noFill/>
          <a:ln>
            <a:miter lim="800000"/>
            <a:headEnd/>
            <a:tailEnd/>
          </a:ln>
        </p:spPr>
        <p:txBody>
          <a:bodyPr/>
          <a:lstStyle/>
          <a:p>
            <a:fld id="{141447C2-835B-4540-94CC-2112ECECB544}" type="slidenum">
              <a:rPr lang="en-US" smtClean="0">
                <a:latin typeface="Calibri" pitchFamily="34" charset="0"/>
                <a:ea typeface="ヒラギノ角ゴ Pro W3"/>
                <a:cs typeface="ヒラギノ角ゴ Pro W3"/>
              </a:rPr>
              <a:pPr/>
              <a:t>10</a:t>
            </a:fld>
            <a:endParaRPr lang="en-US" smtClean="0">
              <a:latin typeface="Calibri" pitchFamily="34" charset="0"/>
              <a:ea typeface="ヒラギノ角ゴ Pro W3"/>
              <a:cs typeface="ヒラギノ角ゴ Pro W3"/>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Slide Image Placeholder 1"/>
          <p:cNvSpPr>
            <a:spLocks noGrp="1" noRot="1" noChangeAspect="1" noTextEdit="1"/>
          </p:cNvSpPr>
          <p:nvPr>
            <p:ph type="sldImg"/>
          </p:nvPr>
        </p:nvSpPr>
        <p:spPr bwMode="auto">
          <a:noFill/>
          <a:ln>
            <a:solidFill>
              <a:srgbClr val="000000"/>
            </a:solidFill>
            <a:miter lim="800000"/>
            <a:headEnd/>
            <a:tailEnd/>
          </a:ln>
        </p:spPr>
      </p:sp>
      <p:sp>
        <p:nvSpPr>
          <p:cNvPr id="36866" name="Notes Placeholder 2"/>
          <p:cNvSpPr>
            <a:spLocks noGrp="1"/>
          </p:cNvSpPr>
          <p:nvPr>
            <p:ph type="body" idx="1"/>
          </p:nvPr>
        </p:nvSpPr>
        <p:spPr bwMode="auto">
          <a:noFill/>
        </p:spPr>
        <p:txBody>
          <a:bodyPr/>
          <a:lstStyle/>
          <a:p>
            <a:endParaRPr lang="en-GB" smtClean="0">
              <a:ea typeface="ＭＳ Ｐゴシック"/>
            </a:endParaRPr>
          </a:p>
        </p:txBody>
      </p:sp>
      <p:sp>
        <p:nvSpPr>
          <p:cNvPr id="36867" name="Slide Number Placeholder 3"/>
          <p:cNvSpPr>
            <a:spLocks noGrp="1"/>
          </p:cNvSpPr>
          <p:nvPr>
            <p:ph type="sldNum" sz="quarter" idx="5"/>
          </p:nvPr>
        </p:nvSpPr>
        <p:spPr bwMode="auto">
          <a:noFill/>
          <a:ln>
            <a:miter lim="800000"/>
            <a:headEnd/>
            <a:tailEnd/>
          </a:ln>
        </p:spPr>
        <p:txBody>
          <a:bodyPr/>
          <a:lstStyle/>
          <a:p>
            <a:fld id="{BD5BC417-9B28-43E0-A675-FBDDC2FBBECD}" type="slidenum">
              <a:rPr lang="en-US" smtClean="0">
                <a:latin typeface="Calibri" pitchFamily="34" charset="0"/>
                <a:ea typeface="ヒラギノ角ゴ Pro W3"/>
                <a:cs typeface="ヒラギノ角ゴ Pro W3"/>
              </a:rPr>
              <a:pPr/>
              <a:t>11</a:t>
            </a:fld>
            <a:endParaRPr lang="en-US" smtClean="0">
              <a:latin typeface="Calibri" pitchFamily="34" charset="0"/>
              <a:ea typeface="ヒラギノ角ゴ Pro W3"/>
              <a:cs typeface="ヒラギノ角ゴ Pro W3"/>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Slide Image Placeholder 1"/>
          <p:cNvSpPr>
            <a:spLocks noGrp="1" noRot="1" noChangeAspect="1" noTextEdit="1"/>
          </p:cNvSpPr>
          <p:nvPr>
            <p:ph type="sldImg"/>
          </p:nvPr>
        </p:nvSpPr>
        <p:spPr bwMode="auto">
          <a:noFill/>
          <a:ln>
            <a:solidFill>
              <a:srgbClr val="000000"/>
            </a:solidFill>
            <a:miter lim="800000"/>
            <a:headEnd/>
            <a:tailEnd/>
          </a:ln>
        </p:spPr>
      </p:sp>
      <p:sp>
        <p:nvSpPr>
          <p:cNvPr id="38914" name="Notes Placeholder 2"/>
          <p:cNvSpPr>
            <a:spLocks noGrp="1"/>
          </p:cNvSpPr>
          <p:nvPr>
            <p:ph type="body" idx="1"/>
          </p:nvPr>
        </p:nvSpPr>
        <p:spPr bwMode="auto">
          <a:noFill/>
        </p:spPr>
        <p:txBody>
          <a:bodyPr/>
          <a:lstStyle/>
          <a:p>
            <a:r>
              <a:rPr lang="en-US" b="1" smtClean="0">
                <a:ea typeface="ＭＳ Ｐゴシック"/>
              </a:rPr>
              <a:t>Note to Instructor</a:t>
            </a:r>
          </a:p>
          <a:p>
            <a:r>
              <a:rPr lang="en-US" b="1" smtClean="0">
                <a:ea typeface="ＭＳ Ｐゴシック"/>
              </a:rPr>
              <a:t>Horizontal conflict</a:t>
            </a:r>
            <a:r>
              <a:rPr lang="en-US" smtClean="0">
                <a:ea typeface="ＭＳ Ｐゴシック"/>
              </a:rPr>
              <a:t> is conflict among members at the same channel level whereas </a:t>
            </a:r>
            <a:r>
              <a:rPr lang="en-US" b="1" smtClean="0">
                <a:ea typeface="ＭＳ Ｐゴシック"/>
              </a:rPr>
              <a:t>vertical conflict</a:t>
            </a:r>
            <a:r>
              <a:rPr lang="en-US" smtClean="0">
                <a:ea typeface="ＭＳ Ｐゴシック"/>
              </a:rPr>
              <a:t> is conflict between different levels of the same channel.</a:t>
            </a:r>
          </a:p>
          <a:p>
            <a:endParaRPr lang="en-US" smtClean="0">
              <a:ea typeface="ＭＳ Ｐゴシック"/>
            </a:endParaRPr>
          </a:p>
        </p:txBody>
      </p:sp>
      <p:sp>
        <p:nvSpPr>
          <p:cNvPr id="38915" name="Slide Number Placeholder 3"/>
          <p:cNvSpPr>
            <a:spLocks noGrp="1"/>
          </p:cNvSpPr>
          <p:nvPr>
            <p:ph type="sldNum" sz="quarter" idx="5"/>
          </p:nvPr>
        </p:nvSpPr>
        <p:spPr bwMode="auto">
          <a:noFill/>
          <a:ln>
            <a:miter lim="800000"/>
            <a:headEnd/>
            <a:tailEnd/>
          </a:ln>
        </p:spPr>
        <p:txBody>
          <a:bodyPr/>
          <a:lstStyle/>
          <a:p>
            <a:fld id="{E05D5171-DBE1-4EC4-90D8-741935D82820}" type="slidenum">
              <a:rPr lang="en-US" smtClean="0">
                <a:latin typeface="Calibri" pitchFamily="34" charset="0"/>
                <a:ea typeface="ヒラギノ角ゴ Pro W3"/>
                <a:cs typeface="ヒラギノ角ゴ Pro W3"/>
              </a:rPr>
              <a:pPr/>
              <a:t>12</a:t>
            </a:fld>
            <a:endParaRPr lang="en-US" smtClean="0">
              <a:latin typeface="Calibri" pitchFamily="34" charset="0"/>
              <a:ea typeface="ヒラギノ角ゴ Pro W3"/>
              <a:cs typeface="ヒラギノ角ゴ Pro W3"/>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Slide Image Placeholder 1"/>
          <p:cNvSpPr>
            <a:spLocks noGrp="1" noRot="1" noChangeAspect="1" noTextEdit="1"/>
          </p:cNvSpPr>
          <p:nvPr>
            <p:ph type="sldImg"/>
          </p:nvPr>
        </p:nvSpPr>
        <p:spPr bwMode="auto">
          <a:noFill/>
          <a:ln>
            <a:solidFill>
              <a:srgbClr val="000000"/>
            </a:solidFill>
            <a:miter lim="800000"/>
            <a:headEnd/>
            <a:tailEnd/>
          </a:ln>
        </p:spPr>
      </p:sp>
      <p:sp>
        <p:nvSpPr>
          <p:cNvPr id="40962" name="Notes Placeholder 2"/>
          <p:cNvSpPr>
            <a:spLocks noGrp="1"/>
          </p:cNvSpPr>
          <p:nvPr>
            <p:ph type="body" idx="1"/>
          </p:nvPr>
        </p:nvSpPr>
        <p:spPr bwMode="auto">
          <a:noFill/>
        </p:spPr>
        <p:txBody>
          <a:bodyPr/>
          <a:lstStyle/>
          <a:p>
            <a:endParaRPr lang="en-GB" smtClean="0">
              <a:ea typeface="ＭＳ Ｐゴシック"/>
            </a:endParaRPr>
          </a:p>
        </p:txBody>
      </p:sp>
      <p:sp>
        <p:nvSpPr>
          <p:cNvPr id="40963" name="Slide Number Placeholder 3"/>
          <p:cNvSpPr>
            <a:spLocks noGrp="1"/>
          </p:cNvSpPr>
          <p:nvPr>
            <p:ph type="sldNum" sz="quarter" idx="5"/>
          </p:nvPr>
        </p:nvSpPr>
        <p:spPr bwMode="auto">
          <a:noFill/>
          <a:ln>
            <a:miter lim="800000"/>
            <a:headEnd/>
            <a:tailEnd/>
          </a:ln>
        </p:spPr>
        <p:txBody>
          <a:bodyPr/>
          <a:lstStyle/>
          <a:p>
            <a:fld id="{7E3CA7F9-7E6F-4D75-88BB-6AED351B362F}" type="slidenum">
              <a:rPr lang="en-US" smtClean="0">
                <a:latin typeface="Calibri" pitchFamily="34" charset="0"/>
                <a:ea typeface="ヒラギノ角ゴ Pro W3"/>
                <a:cs typeface="ヒラギノ角ゴ Pro W3"/>
              </a:rPr>
              <a:pPr/>
              <a:t>13</a:t>
            </a:fld>
            <a:endParaRPr lang="en-US" smtClean="0">
              <a:latin typeface="Calibri" pitchFamily="34" charset="0"/>
              <a:ea typeface="ヒラギノ角ゴ Pro W3"/>
              <a:cs typeface="ヒラギノ角ゴ Pro W3"/>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Slide Image Placeholder 1"/>
          <p:cNvSpPr>
            <a:spLocks noGrp="1" noRot="1" noChangeAspect="1" noTextEdit="1"/>
          </p:cNvSpPr>
          <p:nvPr>
            <p:ph type="sldImg"/>
          </p:nvPr>
        </p:nvSpPr>
        <p:spPr bwMode="auto">
          <a:noFill/>
          <a:ln>
            <a:solidFill>
              <a:srgbClr val="000000"/>
            </a:solidFill>
            <a:miter lim="800000"/>
            <a:headEnd/>
            <a:tailEnd/>
          </a:ln>
        </p:spPr>
      </p:sp>
      <p:sp>
        <p:nvSpPr>
          <p:cNvPr id="43010" name="Notes Placeholder 2"/>
          <p:cNvSpPr>
            <a:spLocks noGrp="1"/>
          </p:cNvSpPr>
          <p:nvPr>
            <p:ph type="body" idx="1"/>
          </p:nvPr>
        </p:nvSpPr>
        <p:spPr bwMode="auto">
          <a:noFill/>
        </p:spPr>
        <p:txBody>
          <a:bodyPr/>
          <a:lstStyle/>
          <a:p>
            <a:endParaRPr lang="en-GB" smtClean="0">
              <a:ea typeface="ＭＳ Ｐゴシック"/>
            </a:endParaRPr>
          </a:p>
        </p:txBody>
      </p:sp>
      <p:sp>
        <p:nvSpPr>
          <p:cNvPr id="43011" name="Slide Number Placeholder 3"/>
          <p:cNvSpPr>
            <a:spLocks noGrp="1"/>
          </p:cNvSpPr>
          <p:nvPr>
            <p:ph type="sldNum" sz="quarter" idx="5"/>
          </p:nvPr>
        </p:nvSpPr>
        <p:spPr bwMode="auto">
          <a:noFill/>
          <a:ln>
            <a:miter lim="800000"/>
            <a:headEnd/>
            <a:tailEnd/>
          </a:ln>
        </p:spPr>
        <p:txBody>
          <a:bodyPr/>
          <a:lstStyle/>
          <a:p>
            <a:fld id="{2ADA8DEC-27C4-486B-B158-3BB8F81FF6D3}" type="slidenum">
              <a:rPr lang="en-US" smtClean="0">
                <a:latin typeface="Calibri" pitchFamily="34" charset="0"/>
                <a:ea typeface="ヒラギノ角ゴ Pro W3"/>
                <a:cs typeface="ヒラギノ角ゴ Pro W3"/>
              </a:rPr>
              <a:pPr/>
              <a:t>14</a:t>
            </a:fld>
            <a:endParaRPr lang="en-US" smtClean="0">
              <a:latin typeface="Calibri" pitchFamily="34" charset="0"/>
              <a:ea typeface="ヒラギノ角ゴ Pro W3"/>
              <a:cs typeface="ヒラギノ角ゴ Pro W3"/>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Slide Image Placeholder 1"/>
          <p:cNvSpPr>
            <a:spLocks noGrp="1" noRot="1" noChangeAspect="1" noTextEdit="1"/>
          </p:cNvSpPr>
          <p:nvPr>
            <p:ph type="sldImg"/>
          </p:nvPr>
        </p:nvSpPr>
        <p:spPr bwMode="auto">
          <a:noFill/>
          <a:ln>
            <a:solidFill>
              <a:srgbClr val="000000"/>
            </a:solidFill>
            <a:miter lim="800000"/>
            <a:headEnd/>
            <a:tailEnd/>
          </a:ln>
        </p:spPr>
      </p:sp>
      <p:sp>
        <p:nvSpPr>
          <p:cNvPr id="45058" name="Notes Placeholder 2"/>
          <p:cNvSpPr>
            <a:spLocks noGrp="1"/>
          </p:cNvSpPr>
          <p:nvPr>
            <p:ph type="body" idx="1"/>
          </p:nvPr>
        </p:nvSpPr>
        <p:spPr bwMode="auto">
          <a:noFill/>
        </p:spPr>
        <p:txBody>
          <a:bodyPr/>
          <a:lstStyle/>
          <a:p>
            <a:r>
              <a:rPr lang="en-US" b="1" smtClean="0">
                <a:ea typeface="ＭＳ Ｐゴシック"/>
              </a:rPr>
              <a:t>Note to Instructor</a:t>
            </a:r>
          </a:p>
          <a:p>
            <a:r>
              <a:rPr lang="en-US" smtClean="0">
                <a:ea typeface="ＭＳ Ｐゴシック"/>
              </a:rPr>
              <a:t>The text gives Zara as an example:</a:t>
            </a:r>
          </a:p>
          <a:p>
            <a:pPr lvl="1"/>
            <a:r>
              <a:rPr lang="en-US" smtClean="0">
                <a:ea typeface="ＭＳ Ｐゴシック"/>
              </a:rPr>
              <a:t>Zara has control over almost every aspect of the supply chain, from design and production to its own worldwide distribution network. </a:t>
            </a:r>
          </a:p>
          <a:p>
            <a:pPr lvl="1"/>
            <a:r>
              <a:rPr lang="en-US" smtClean="0">
                <a:ea typeface="ＭＳ Ｐゴシック"/>
              </a:rPr>
              <a:t>Zara makes 40 percent of its own fabrics and produces more than half of its own clothes, rather than relying on a hodgepodge of slow-moving suppliers. </a:t>
            </a:r>
          </a:p>
          <a:p>
            <a:pPr lvl="1"/>
            <a:r>
              <a:rPr lang="en-US" smtClean="0">
                <a:ea typeface="ＭＳ Ｐゴシック"/>
              </a:rPr>
              <a:t>New designs feed into Zara manufacturing centers, which ship finished products directly to 1,161 Zara stores in 68 countries, saving time, eliminating the need for warehouses, and keeping inventories low. </a:t>
            </a:r>
          </a:p>
          <a:p>
            <a:pPr lvl="1"/>
            <a:r>
              <a:rPr lang="en-US" smtClean="0">
                <a:ea typeface="ＭＳ Ｐゴシック"/>
              </a:rPr>
              <a:t> Effective vertical integration makes Zara faster, more flexible, and more efficient than international competitors such as Gap, Benetton, and H&amp;M. </a:t>
            </a:r>
          </a:p>
        </p:txBody>
      </p:sp>
      <p:sp>
        <p:nvSpPr>
          <p:cNvPr id="45059" name="Slide Number Placeholder 3"/>
          <p:cNvSpPr>
            <a:spLocks noGrp="1"/>
          </p:cNvSpPr>
          <p:nvPr>
            <p:ph type="sldNum" sz="quarter" idx="5"/>
          </p:nvPr>
        </p:nvSpPr>
        <p:spPr bwMode="auto">
          <a:noFill/>
          <a:ln>
            <a:miter lim="800000"/>
            <a:headEnd/>
            <a:tailEnd/>
          </a:ln>
        </p:spPr>
        <p:txBody>
          <a:bodyPr/>
          <a:lstStyle/>
          <a:p>
            <a:fld id="{8E5562ED-64DE-4A6B-BC0B-AE80F27A0EFE}" type="slidenum">
              <a:rPr lang="en-US" smtClean="0">
                <a:latin typeface="Calibri" pitchFamily="34" charset="0"/>
                <a:ea typeface="ヒラギノ角ゴ Pro W3"/>
                <a:cs typeface="ヒラギノ角ゴ Pro W3"/>
              </a:rPr>
              <a:pPr/>
              <a:t>15</a:t>
            </a:fld>
            <a:endParaRPr lang="en-US" smtClean="0">
              <a:latin typeface="Calibri" pitchFamily="34" charset="0"/>
              <a:ea typeface="ヒラギノ角ゴ Pro W3"/>
              <a:cs typeface="ヒラギノ角ゴ Pro W3"/>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Slide Image Placeholder 1"/>
          <p:cNvSpPr>
            <a:spLocks noGrp="1" noRot="1" noChangeAspect="1" noTextEdit="1"/>
          </p:cNvSpPr>
          <p:nvPr>
            <p:ph type="sldImg"/>
          </p:nvPr>
        </p:nvSpPr>
        <p:spPr bwMode="auto">
          <a:noFill/>
          <a:ln>
            <a:solidFill>
              <a:srgbClr val="000000"/>
            </a:solidFill>
            <a:miter lim="800000"/>
            <a:headEnd/>
            <a:tailEnd/>
          </a:ln>
        </p:spPr>
      </p:sp>
      <p:sp>
        <p:nvSpPr>
          <p:cNvPr id="47106" name="Notes Placeholder 2"/>
          <p:cNvSpPr>
            <a:spLocks noGrp="1"/>
          </p:cNvSpPr>
          <p:nvPr>
            <p:ph type="body" idx="1"/>
          </p:nvPr>
        </p:nvSpPr>
        <p:spPr bwMode="auto">
          <a:noFill/>
        </p:spPr>
        <p:txBody>
          <a:bodyPr/>
          <a:lstStyle/>
          <a:p>
            <a:endParaRPr lang="en-GB" smtClean="0">
              <a:ea typeface="ＭＳ Ｐゴシック"/>
            </a:endParaRPr>
          </a:p>
        </p:txBody>
      </p:sp>
      <p:sp>
        <p:nvSpPr>
          <p:cNvPr id="47107" name="Slide Number Placeholder 3"/>
          <p:cNvSpPr>
            <a:spLocks noGrp="1"/>
          </p:cNvSpPr>
          <p:nvPr>
            <p:ph type="sldNum" sz="quarter" idx="5"/>
          </p:nvPr>
        </p:nvSpPr>
        <p:spPr bwMode="auto">
          <a:noFill/>
          <a:ln>
            <a:miter lim="800000"/>
            <a:headEnd/>
            <a:tailEnd/>
          </a:ln>
        </p:spPr>
        <p:txBody>
          <a:bodyPr/>
          <a:lstStyle/>
          <a:p>
            <a:fld id="{7073C5DF-B35D-42E9-80FA-10A93049CEA4}" type="slidenum">
              <a:rPr lang="en-US" smtClean="0">
                <a:latin typeface="Calibri" pitchFamily="34" charset="0"/>
                <a:ea typeface="ヒラギノ角ゴ Pro W3"/>
                <a:cs typeface="ヒラギノ角ゴ Pro W3"/>
              </a:rPr>
              <a:pPr/>
              <a:t>16</a:t>
            </a:fld>
            <a:endParaRPr lang="en-US" smtClean="0">
              <a:latin typeface="Calibri" pitchFamily="34" charset="0"/>
              <a:ea typeface="ヒラギノ角ゴ Pro W3"/>
              <a:cs typeface="ヒラギノ角ゴ Pro W3"/>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Slide Image Placeholder 1"/>
          <p:cNvSpPr>
            <a:spLocks noGrp="1" noRot="1" noChangeAspect="1" noTextEdit="1"/>
          </p:cNvSpPr>
          <p:nvPr>
            <p:ph type="sldImg"/>
          </p:nvPr>
        </p:nvSpPr>
        <p:spPr bwMode="auto">
          <a:noFill/>
          <a:ln>
            <a:solidFill>
              <a:srgbClr val="000000"/>
            </a:solidFill>
            <a:miter lim="800000"/>
            <a:headEnd/>
            <a:tailEnd/>
          </a:ln>
        </p:spPr>
      </p:sp>
      <p:sp>
        <p:nvSpPr>
          <p:cNvPr id="49154" name="Notes Placeholder 2"/>
          <p:cNvSpPr>
            <a:spLocks noGrp="1"/>
          </p:cNvSpPr>
          <p:nvPr>
            <p:ph type="body" idx="1"/>
          </p:nvPr>
        </p:nvSpPr>
        <p:spPr bwMode="auto">
          <a:noFill/>
        </p:spPr>
        <p:txBody>
          <a:bodyPr/>
          <a:lstStyle/>
          <a:p>
            <a:r>
              <a:rPr lang="en-US" b="1" smtClean="0">
                <a:ea typeface="ＭＳ Ｐゴシック"/>
              </a:rPr>
              <a:t>Note to Instructor</a:t>
            </a:r>
          </a:p>
        </p:txBody>
      </p:sp>
      <p:sp>
        <p:nvSpPr>
          <p:cNvPr id="49155" name="Slide Number Placeholder 3"/>
          <p:cNvSpPr>
            <a:spLocks noGrp="1"/>
          </p:cNvSpPr>
          <p:nvPr>
            <p:ph type="sldNum" sz="quarter" idx="5"/>
          </p:nvPr>
        </p:nvSpPr>
        <p:spPr bwMode="auto">
          <a:noFill/>
          <a:ln>
            <a:miter lim="800000"/>
            <a:headEnd/>
            <a:tailEnd/>
          </a:ln>
        </p:spPr>
        <p:txBody>
          <a:bodyPr/>
          <a:lstStyle/>
          <a:p>
            <a:fld id="{7DE6A0B9-AE90-4E0D-8241-9D5225E2C626}" type="slidenum">
              <a:rPr lang="en-US" smtClean="0">
                <a:latin typeface="Calibri" pitchFamily="34" charset="0"/>
                <a:ea typeface="ヒラギノ角ゴ Pro W3"/>
                <a:cs typeface="ヒラギノ角ゴ Pro W3"/>
              </a:rPr>
              <a:pPr/>
              <a:t>17</a:t>
            </a:fld>
            <a:endParaRPr lang="en-US" smtClean="0">
              <a:latin typeface="Calibri" pitchFamily="34" charset="0"/>
              <a:ea typeface="ヒラギノ角ゴ Pro W3"/>
              <a:cs typeface="ヒラギノ角ゴ Pro W3"/>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Slide Image Placeholder 1"/>
          <p:cNvSpPr>
            <a:spLocks noGrp="1" noRot="1" noChangeAspect="1" noTextEdit="1"/>
          </p:cNvSpPr>
          <p:nvPr>
            <p:ph type="sldImg"/>
          </p:nvPr>
        </p:nvSpPr>
        <p:spPr bwMode="auto">
          <a:noFill/>
          <a:ln>
            <a:solidFill>
              <a:srgbClr val="000000"/>
            </a:solidFill>
            <a:miter lim="800000"/>
            <a:headEnd/>
            <a:tailEnd/>
          </a:ln>
        </p:spPr>
      </p:sp>
      <p:sp>
        <p:nvSpPr>
          <p:cNvPr id="51202" name="Notes Placeholder 2"/>
          <p:cNvSpPr>
            <a:spLocks noGrp="1"/>
          </p:cNvSpPr>
          <p:nvPr>
            <p:ph type="body" idx="1"/>
          </p:nvPr>
        </p:nvSpPr>
        <p:spPr bwMode="auto">
          <a:noFill/>
        </p:spPr>
        <p:txBody>
          <a:bodyPr/>
          <a:lstStyle/>
          <a:p>
            <a:endParaRPr lang="en-GB" smtClean="0">
              <a:ea typeface="ＭＳ Ｐゴシック"/>
            </a:endParaRPr>
          </a:p>
        </p:txBody>
      </p:sp>
      <p:sp>
        <p:nvSpPr>
          <p:cNvPr id="51203" name="Slide Number Placeholder 3"/>
          <p:cNvSpPr>
            <a:spLocks noGrp="1"/>
          </p:cNvSpPr>
          <p:nvPr>
            <p:ph type="sldNum" sz="quarter" idx="5"/>
          </p:nvPr>
        </p:nvSpPr>
        <p:spPr bwMode="auto">
          <a:noFill/>
          <a:ln>
            <a:miter lim="800000"/>
            <a:headEnd/>
            <a:tailEnd/>
          </a:ln>
        </p:spPr>
        <p:txBody>
          <a:bodyPr/>
          <a:lstStyle/>
          <a:p>
            <a:fld id="{92FB5BB7-7AFF-4738-91DA-56F5FB272B04}" type="slidenum">
              <a:rPr lang="en-US" smtClean="0">
                <a:latin typeface="Calibri" pitchFamily="34" charset="0"/>
                <a:ea typeface="ヒラギノ角ゴ Pro W3"/>
                <a:cs typeface="ヒラギノ角ゴ Pro W3"/>
              </a:rPr>
              <a:pPr/>
              <a:t>18</a:t>
            </a:fld>
            <a:endParaRPr lang="en-US" smtClean="0">
              <a:latin typeface="Calibri" pitchFamily="34" charset="0"/>
              <a:ea typeface="ヒラギノ角ゴ Pro W3"/>
              <a:cs typeface="ヒラギノ角ゴ Pro W3"/>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Slide Image Placeholder 1"/>
          <p:cNvSpPr>
            <a:spLocks noGrp="1" noRot="1" noChangeAspect="1" noTextEdit="1"/>
          </p:cNvSpPr>
          <p:nvPr>
            <p:ph type="sldImg"/>
          </p:nvPr>
        </p:nvSpPr>
        <p:spPr bwMode="auto">
          <a:noFill/>
          <a:ln>
            <a:solidFill>
              <a:srgbClr val="000000"/>
            </a:solidFill>
            <a:miter lim="800000"/>
            <a:headEnd/>
            <a:tailEnd/>
          </a:ln>
        </p:spPr>
      </p:sp>
      <p:sp>
        <p:nvSpPr>
          <p:cNvPr id="53250" name="Notes Placeholder 2"/>
          <p:cNvSpPr>
            <a:spLocks noGrp="1"/>
          </p:cNvSpPr>
          <p:nvPr>
            <p:ph type="body" idx="1"/>
          </p:nvPr>
        </p:nvSpPr>
        <p:spPr bwMode="auto">
          <a:noFill/>
        </p:spPr>
        <p:txBody>
          <a:bodyPr/>
          <a:lstStyle/>
          <a:p>
            <a:r>
              <a:rPr lang="en-US" b="1" smtClean="0">
                <a:ea typeface="ＭＳ Ｐゴシック"/>
              </a:rPr>
              <a:t>Note to Instructor</a:t>
            </a:r>
          </a:p>
          <a:p>
            <a:endParaRPr lang="en-US" b="1" smtClean="0">
              <a:ea typeface="ＭＳ Ｐゴシック"/>
            </a:endParaRPr>
          </a:p>
          <a:p>
            <a:r>
              <a:rPr lang="en-US" b="1" smtClean="0">
                <a:ea typeface="ＭＳ Ｐゴシック"/>
              </a:rPr>
              <a:t>Discussion Question</a:t>
            </a:r>
          </a:p>
          <a:p>
            <a:r>
              <a:rPr lang="en-US" i="1" smtClean="0">
                <a:ea typeface="ＭＳ Ｐゴシック"/>
              </a:rPr>
              <a:t>Can you think of an example where two companies join for a horizontal marketing system. </a:t>
            </a:r>
          </a:p>
          <a:p>
            <a:endParaRPr lang="en-US" i="1" smtClean="0">
              <a:ea typeface="ＭＳ Ｐゴシック"/>
            </a:endParaRPr>
          </a:p>
          <a:p>
            <a:r>
              <a:rPr lang="en-US" smtClean="0">
                <a:ea typeface="ＭＳ Ｐゴシック"/>
              </a:rPr>
              <a:t>Students might notice that McDonald’s is in Wal-Mart or their gas station also has a coffee franchise.</a:t>
            </a:r>
          </a:p>
          <a:p>
            <a:endParaRPr lang="en-US" smtClean="0">
              <a:ea typeface="ＭＳ Ｐゴシック"/>
            </a:endParaRPr>
          </a:p>
        </p:txBody>
      </p:sp>
      <p:sp>
        <p:nvSpPr>
          <p:cNvPr id="53251" name="Slide Number Placeholder 3"/>
          <p:cNvSpPr>
            <a:spLocks noGrp="1"/>
          </p:cNvSpPr>
          <p:nvPr>
            <p:ph type="sldNum" sz="quarter" idx="5"/>
          </p:nvPr>
        </p:nvSpPr>
        <p:spPr bwMode="auto">
          <a:noFill/>
          <a:ln>
            <a:miter lim="800000"/>
            <a:headEnd/>
            <a:tailEnd/>
          </a:ln>
        </p:spPr>
        <p:txBody>
          <a:bodyPr/>
          <a:lstStyle/>
          <a:p>
            <a:fld id="{2A8333DA-F146-4BEB-AF63-22EC86CCBC29}" type="slidenum">
              <a:rPr lang="en-US" smtClean="0">
                <a:latin typeface="Calibri" pitchFamily="34" charset="0"/>
                <a:ea typeface="ヒラギノ角ゴ Pro W3"/>
                <a:cs typeface="ヒラギノ角ゴ Pro W3"/>
              </a:rPr>
              <a:pPr/>
              <a:t>19</a:t>
            </a:fld>
            <a:endParaRPr lang="en-US" smtClean="0">
              <a:latin typeface="Calibri" pitchFamily="34" charset="0"/>
              <a:ea typeface="ヒラギノ角ゴ Pro W3"/>
              <a:cs typeface="ヒラギノ角ゴ Pro W3"/>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Slide Image Placeholder 1"/>
          <p:cNvSpPr>
            <a:spLocks noGrp="1" noRot="1" noChangeAspect="1" noTextEdit="1"/>
          </p:cNvSpPr>
          <p:nvPr>
            <p:ph type="sldImg"/>
          </p:nvPr>
        </p:nvSpPr>
        <p:spPr bwMode="auto">
          <a:noFill/>
          <a:ln>
            <a:solidFill>
              <a:srgbClr val="000000"/>
            </a:solidFill>
            <a:miter lim="800000"/>
            <a:headEnd/>
            <a:tailEnd/>
          </a:ln>
        </p:spPr>
      </p:sp>
      <p:sp>
        <p:nvSpPr>
          <p:cNvPr id="55298" name="Notes Placeholder 2"/>
          <p:cNvSpPr>
            <a:spLocks noGrp="1"/>
          </p:cNvSpPr>
          <p:nvPr>
            <p:ph type="body" idx="1"/>
          </p:nvPr>
        </p:nvSpPr>
        <p:spPr bwMode="auto">
          <a:noFill/>
        </p:spPr>
        <p:txBody>
          <a:bodyPr/>
          <a:lstStyle/>
          <a:p>
            <a:r>
              <a:rPr lang="en-US" b="1" smtClean="0">
                <a:ea typeface="ＭＳ Ｐゴシック"/>
              </a:rPr>
              <a:t>Note to Instructor</a:t>
            </a:r>
          </a:p>
          <a:p>
            <a:r>
              <a:rPr lang="en-US" smtClean="0">
                <a:ea typeface="ＭＳ Ｐゴシック"/>
              </a:rPr>
              <a:t>Many major grocers have partnered with Peapod for home delivery of groceries. This link brings you to the Peapod site. Many students may have tried this service.</a:t>
            </a:r>
          </a:p>
        </p:txBody>
      </p:sp>
      <p:sp>
        <p:nvSpPr>
          <p:cNvPr id="55299" name="Slide Number Placeholder 3"/>
          <p:cNvSpPr>
            <a:spLocks noGrp="1"/>
          </p:cNvSpPr>
          <p:nvPr>
            <p:ph type="sldNum" sz="quarter" idx="5"/>
          </p:nvPr>
        </p:nvSpPr>
        <p:spPr bwMode="auto">
          <a:noFill/>
          <a:ln>
            <a:miter lim="800000"/>
            <a:headEnd/>
            <a:tailEnd/>
          </a:ln>
        </p:spPr>
        <p:txBody>
          <a:bodyPr/>
          <a:lstStyle/>
          <a:p>
            <a:fld id="{E26D6A58-9D45-48DC-93A9-FFE0F90DA02F}" type="slidenum">
              <a:rPr lang="en-US" smtClean="0">
                <a:latin typeface="Calibri" pitchFamily="34" charset="0"/>
                <a:ea typeface="ヒラギノ角ゴ Pro W3"/>
                <a:cs typeface="ヒラギノ角ゴ Pro W3"/>
              </a:rPr>
              <a:pPr/>
              <a:t>20</a:t>
            </a:fld>
            <a:endParaRPr lang="en-US" smtClean="0">
              <a:latin typeface="Calibri" pitchFamily="34" charset="0"/>
              <a:ea typeface="ヒラギノ角ゴ Pro W3"/>
              <a:cs typeface="ヒラギノ角ゴ Pro W3"/>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Slide Image Placeholder 1"/>
          <p:cNvSpPr>
            <a:spLocks noGrp="1" noRot="1" noChangeAspect="1" noTextEdit="1"/>
          </p:cNvSpPr>
          <p:nvPr>
            <p:ph type="sldImg"/>
          </p:nvPr>
        </p:nvSpPr>
        <p:spPr bwMode="auto">
          <a:noFill/>
          <a:ln>
            <a:solidFill>
              <a:srgbClr val="000000"/>
            </a:solidFill>
            <a:miter lim="800000"/>
            <a:headEnd/>
            <a:tailEnd/>
          </a:ln>
        </p:spPr>
      </p:sp>
      <p:sp>
        <p:nvSpPr>
          <p:cNvPr id="57346" name="Notes Placeholder 2"/>
          <p:cNvSpPr>
            <a:spLocks noGrp="1"/>
          </p:cNvSpPr>
          <p:nvPr>
            <p:ph type="body" idx="1"/>
          </p:nvPr>
        </p:nvSpPr>
        <p:spPr bwMode="auto">
          <a:noFill/>
        </p:spPr>
        <p:txBody>
          <a:bodyPr/>
          <a:lstStyle/>
          <a:p>
            <a:r>
              <a:rPr lang="en-US" b="1" smtClean="0">
                <a:ea typeface="ＭＳ Ｐゴシック"/>
              </a:rPr>
              <a:t>Note to Instructor</a:t>
            </a:r>
          </a:p>
          <a:p>
            <a:r>
              <a:rPr lang="en-US" smtClean="0">
                <a:ea typeface="ＭＳ Ｐゴシック"/>
              </a:rPr>
              <a:t>Prompt students to point out the advantages and challenges of multichannel systems:</a:t>
            </a:r>
          </a:p>
          <a:p>
            <a:pPr>
              <a:lnSpc>
                <a:spcPct val="80000"/>
              </a:lnSpc>
            </a:pPr>
            <a:r>
              <a:rPr lang="en-US" smtClean="0">
                <a:ea typeface="ＭＳ Ｐゴシック"/>
              </a:rPr>
              <a:t>Advantages</a:t>
            </a:r>
          </a:p>
          <a:p>
            <a:pPr marL="914400" lvl="1" indent="-457200">
              <a:lnSpc>
                <a:spcPct val="80000"/>
              </a:lnSpc>
            </a:pPr>
            <a:r>
              <a:rPr lang="en-US" smtClean="0">
                <a:ea typeface="ＭＳ Ｐゴシック"/>
              </a:rPr>
              <a:t>Increased sales and market coverage</a:t>
            </a:r>
          </a:p>
          <a:p>
            <a:pPr marL="914400" lvl="1" indent="-457200">
              <a:lnSpc>
                <a:spcPct val="80000"/>
              </a:lnSpc>
            </a:pPr>
            <a:r>
              <a:rPr lang="en-US" smtClean="0">
                <a:ea typeface="ＭＳ Ｐゴシック"/>
              </a:rPr>
              <a:t>New opportunities to tailor products and services to specific needs of diverse customer segments</a:t>
            </a:r>
          </a:p>
          <a:p>
            <a:pPr>
              <a:lnSpc>
                <a:spcPct val="80000"/>
              </a:lnSpc>
            </a:pPr>
            <a:r>
              <a:rPr lang="en-US" smtClean="0">
                <a:ea typeface="ＭＳ Ｐゴシック"/>
              </a:rPr>
              <a:t>Challenges</a:t>
            </a:r>
          </a:p>
          <a:p>
            <a:pPr marL="914400" lvl="1" indent="-457200">
              <a:lnSpc>
                <a:spcPct val="80000"/>
              </a:lnSpc>
            </a:pPr>
            <a:r>
              <a:rPr lang="en-US" smtClean="0">
                <a:ea typeface="ＭＳ Ｐゴシック"/>
              </a:rPr>
              <a:t>Hard to control</a:t>
            </a:r>
          </a:p>
          <a:p>
            <a:pPr marL="914400" lvl="1" indent="-457200">
              <a:lnSpc>
                <a:spcPct val="80000"/>
              </a:lnSpc>
            </a:pPr>
            <a:r>
              <a:rPr lang="en-US" smtClean="0">
                <a:ea typeface="ＭＳ Ｐゴシック"/>
              </a:rPr>
              <a:t>Create channel conflict</a:t>
            </a:r>
          </a:p>
          <a:p>
            <a:endParaRPr lang="en-US" smtClean="0">
              <a:ea typeface="ＭＳ Ｐゴシック"/>
            </a:endParaRPr>
          </a:p>
        </p:txBody>
      </p:sp>
      <p:sp>
        <p:nvSpPr>
          <p:cNvPr id="57347" name="Slide Number Placeholder 3"/>
          <p:cNvSpPr>
            <a:spLocks noGrp="1"/>
          </p:cNvSpPr>
          <p:nvPr>
            <p:ph type="sldNum" sz="quarter" idx="5"/>
          </p:nvPr>
        </p:nvSpPr>
        <p:spPr bwMode="auto">
          <a:noFill/>
          <a:ln>
            <a:miter lim="800000"/>
            <a:headEnd/>
            <a:tailEnd/>
          </a:ln>
        </p:spPr>
        <p:txBody>
          <a:bodyPr/>
          <a:lstStyle/>
          <a:p>
            <a:fld id="{B2224D00-CA69-48F8-9891-AAE0660B2802}" type="slidenum">
              <a:rPr lang="en-US" smtClean="0">
                <a:latin typeface="Calibri" pitchFamily="34" charset="0"/>
                <a:ea typeface="ヒラギノ角ゴ Pro W3"/>
                <a:cs typeface="ヒラギノ角ゴ Pro W3"/>
              </a:rPr>
              <a:pPr/>
              <a:t>21</a:t>
            </a:fld>
            <a:endParaRPr lang="en-US" smtClean="0">
              <a:latin typeface="Calibri" pitchFamily="34" charset="0"/>
              <a:ea typeface="ヒラギノ角ゴ Pro W3"/>
              <a:cs typeface="ヒラギノ角ゴ Pro W3"/>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Slide Image Placeholder 1"/>
          <p:cNvSpPr>
            <a:spLocks noGrp="1" noRot="1" noChangeAspect="1" noTextEdit="1"/>
          </p:cNvSpPr>
          <p:nvPr>
            <p:ph type="sldImg"/>
          </p:nvPr>
        </p:nvSpPr>
        <p:spPr bwMode="auto">
          <a:noFill/>
          <a:ln>
            <a:solidFill>
              <a:srgbClr val="000000"/>
            </a:solidFill>
            <a:miter lim="800000"/>
            <a:headEnd/>
            <a:tailEnd/>
          </a:ln>
        </p:spPr>
      </p:sp>
      <p:sp>
        <p:nvSpPr>
          <p:cNvPr id="59394" name="Notes Placeholder 2"/>
          <p:cNvSpPr>
            <a:spLocks noGrp="1"/>
          </p:cNvSpPr>
          <p:nvPr>
            <p:ph type="body" idx="1"/>
          </p:nvPr>
        </p:nvSpPr>
        <p:spPr bwMode="auto">
          <a:noFill/>
        </p:spPr>
        <p:txBody>
          <a:bodyPr/>
          <a:lstStyle/>
          <a:p>
            <a:r>
              <a:rPr lang="en-US" b="1" smtClean="0">
                <a:ea typeface="ＭＳ Ｐゴシック"/>
              </a:rPr>
              <a:t>Note to Instructor</a:t>
            </a:r>
          </a:p>
          <a:p>
            <a:r>
              <a:rPr lang="en-US" smtClean="0">
                <a:ea typeface="ＭＳ Ｐゴシック"/>
              </a:rPr>
              <a:t>The link is to eBay. No doubt students are familiar with this site. Ask them how it might have displaced other channels like classified ads, yard sales, non-virtual auctions, etc.</a:t>
            </a:r>
          </a:p>
        </p:txBody>
      </p:sp>
      <p:sp>
        <p:nvSpPr>
          <p:cNvPr id="59395" name="Slide Number Placeholder 3"/>
          <p:cNvSpPr>
            <a:spLocks noGrp="1"/>
          </p:cNvSpPr>
          <p:nvPr>
            <p:ph type="sldNum" sz="quarter" idx="5"/>
          </p:nvPr>
        </p:nvSpPr>
        <p:spPr bwMode="auto">
          <a:noFill/>
          <a:ln>
            <a:miter lim="800000"/>
            <a:headEnd/>
            <a:tailEnd/>
          </a:ln>
        </p:spPr>
        <p:txBody>
          <a:bodyPr/>
          <a:lstStyle/>
          <a:p>
            <a:fld id="{48C5CB64-5350-4392-BA81-66F26FC97787}" type="slidenum">
              <a:rPr lang="en-US" smtClean="0">
                <a:latin typeface="Calibri" pitchFamily="34" charset="0"/>
                <a:ea typeface="ヒラギノ角ゴ Pro W3"/>
                <a:cs typeface="ヒラギノ角ゴ Pro W3"/>
              </a:rPr>
              <a:pPr/>
              <a:t>22</a:t>
            </a:fld>
            <a:endParaRPr lang="en-US" smtClean="0">
              <a:latin typeface="Calibri" pitchFamily="34" charset="0"/>
              <a:ea typeface="ヒラギノ角ゴ Pro W3"/>
              <a:cs typeface="ヒラギノ角ゴ Pro W3"/>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Slide Image Placeholder 1"/>
          <p:cNvSpPr>
            <a:spLocks noGrp="1" noRot="1" noChangeAspect="1" noTextEdit="1"/>
          </p:cNvSpPr>
          <p:nvPr>
            <p:ph type="sldImg"/>
          </p:nvPr>
        </p:nvSpPr>
        <p:spPr bwMode="auto">
          <a:noFill/>
          <a:ln>
            <a:solidFill>
              <a:srgbClr val="000000"/>
            </a:solidFill>
            <a:miter lim="800000"/>
            <a:headEnd/>
            <a:tailEnd/>
          </a:ln>
        </p:spPr>
      </p:sp>
      <p:sp>
        <p:nvSpPr>
          <p:cNvPr id="61442" name="Notes Placeholder 2"/>
          <p:cNvSpPr>
            <a:spLocks noGrp="1"/>
          </p:cNvSpPr>
          <p:nvPr>
            <p:ph type="body" idx="1"/>
          </p:nvPr>
        </p:nvSpPr>
        <p:spPr bwMode="auto">
          <a:noFill/>
        </p:spPr>
        <p:txBody>
          <a:bodyPr/>
          <a:lstStyle/>
          <a:p>
            <a:r>
              <a:rPr lang="en-US" b="1" smtClean="0">
                <a:ea typeface="ＭＳ Ｐゴシック"/>
              </a:rPr>
              <a:t>Note to Instructor</a:t>
            </a:r>
          </a:p>
          <a:p>
            <a:endParaRPr lang="en-US" b="1" smtClean="0">
              <a:ea typeface="ＭＳ Ｐゴシック"/>
            </a:endParaRPr>
          </a:p>
          <a:p>
            <a:r>
              <a:rPr lang="en-US" b="1" smtClean="0">
                <a:ea typeface="ＭＳ Ｐゴシック"/>
              </a:rPr>
              <a:t>Discussion Questions</a:t>
            </a:r>
          </a:p>
          <a:p>
            <a:r>
              <a:rPr lang="en-US" i="1" smtClean="0">
                <a:ea typeface="ＭＳ Ｐゴシック"/>
              </a:rPr>
              <a:t>How might customer needs differ? Ask them how their needs on purchasing a book might differ from their parents? How does this translate to channel issues? </a:t>
            </a:r>
          </a:p>
          <a:p>
            <a:r>
              <a:rPr lang="en-US" smtClean="0">
                <a:ea typeface="ＭＳ Ｐゴシック"/>
              </a:rPr>
              <a:t>It will come down to analyzing customer needs in terms of:</a:t>
            </a:r>
          </a:p>
          <a:p>
            <a:pPr>
              <a:buFontTx/>
              <a:buChar char="•"/>
            </a:pPr>
            <a:r>
              <a:rPr lang="en-US" smtClean="0">
                <a:ea typeface="ＭＳ Ｐゴシック"/>
              </a:rPr>
              <a:t>Distance to travel</a:t>
            </a:r>
          </a:p>
          <a:p>
            <a:pPr>
              <a:buFontTx/>
              <a:buChar char="•"/>
            </a:pPr>
            <a:r>
              <a:rPr lang="en-US" smtClean="0">
                <a:ea typeface="ＭＳ Ｐゴシック"/>
              </a:rPr>
              <a:t>In person versus online</a:t>
            </a:r>
          </a:p>
          <a:p>
            <a:pPr>
              <a:buFontTx/>
              <a:buChar char="•"/>
            </a:pPr>
            <a:r>
              <a:rPr lang="en-US" smtClean="0">
                <a:ea typeface="ＭＳ Ｐゴシック"/>
              </a:rPr>
              <a:t>Breadth of assortment</a:t>
            </a:r>
          </a:p>
          <a:p>
            <a:pPr>
              <a:buFontTx/>
              <a:buChar char="•"/>
            </a:pPr>
            <a:r>
              <a:rPr lang="en-US" smtClean="0">
                <a:ea typeface="ＭＳ Ｐゴシック"/>
              </a:rPr>
              <a:t>Customer service</a:t>
            </a:r>
          </a:p>
        </p:txBody>
      </p:sp>
      <p:sp>
        <p:nvSpPr>
          <p:cNvPr id="61443" name="Slide Number Placeholder 3"/>
          <p:cNvSpPr>
            <a:spLocks noGrp="1"/>
          </p:cNvSpPr>
          <p:nvPr>
            <p:ph type="sldNum" sz="quarter" idx="5"/>
          </p:nvPr>
        </p:nvSpPr>
        <p:spPr bwMode="auto">
          <a:noFill/>
          <a:ln>
            <a:miter lim="800000"/>
            <a:headEnd/>
            <a:tailEnd/>
          </a:ln>
        </p:spPr>
        <p:txBody>
          <a:bodyPr/>
          <a:lstStyle/>
          <a:p>
            <a:fld id="{01E8336F-630E-4D01-8F91-BE99412A928C}" type="slidenum">
              <a:rPr lang="en-US" smtClean="0">
                <a:latin typeface="Calibri" pitchFamily="34" charset="0"/>
                <a:ea typeface="ヒラギノ角ゴ Pro W3"/>
                <a:cs typeface="ヒラギノ角ゴ Pro W3"/>
              </a:rPr>
              <a:pPr/>
              <a:t>23</a:t>
            </a:fld>
            <a:endParaRPr lang="en-US" smtClean="0">
              <a:latin typeface="Calibri" pitchFamily="34" charset="0"/>
              <a:ea typeface="ヒラギノ角ゴ Pro W3"/>
              <a:cs typeface="ヒラギノ角ゴ Pro W3"/>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Slide Image Placeholder 1"/>
          <p:cNvSpPr>
            <a:spLocks noGrp="1" noRot="1" noChangeAspect="1" noTextEdit="1"/>
          </p:cNvSpPr>
          <p:nvPr>
            <p:ph type="sldImg"/>
          </p:nvPr>
        </p:nvSpPr>
        <p:spPr bwMode="auto">
          <a:noFill/>
          <a:ln>
            <a:solidFill>
              <a:srgbClr val="000000"/>
            </a:solidFill>
            <a:miter lim="800000"/>
            <a:headEnd/>
            <a:tailEnd/>
          </a:ln>
        </p:spPr>
      </p:sp>
      <p:sp>
        <p:nvSpPr>
          <p:cNvPr id="63490" name="Notes Placeholder 2"/>
          <p:cNvSpPr>
            <a:spLocks noGrp="1"/>
          </p:cNvSpPr>
          <p:nvPr>
            <p:ph type="body" idx="1"/>
          </p:nvPr>
        </p:nvSpPr>
        <p:spPr bwMode="auto">
          <a:noFill/>
        </p:spPr>
        <p:txBody>
          <a:bodyPr/>
          <a:lstStyle/>
          <a:p>
            <a:r>
              <a:rPr lang="en-US" b="1" smtClean="0">
                <a:ea typeface="ＭＳ Ｐゴシック"/>
              </a:rPr>
              <a:t>Note to Instructor</a:t>
            </a:r>
          </a:p>
          <a:p>
            <a:r>
              <a:rPr lang="en-US" smtClean="0">
                <a:ea typeface="ＭＳ Ｐゴシック"/>
              </a:rPr>
              <a:t>Objectives are influenced by the nature of the company, marketing intermediaries, competitors, and the environment.</a:t>
            </a:r>
          </a:p>
          <a:p>
            <a:endParaRPr lang="en-US" smtClean="0">
              <a:ea typeface="ＭＳ Ｐゴシック"/>
            </a:endParaRPr>
          </a:p>
        </p:txBody>
      </p:sp>
      <p:sp>
        <p:nvSpPr>
          <p:cNvPr id="63491" name="Slide Number Placeholder 3"/>
          <p:cNvSpPr>
            <a:spLocks noGrp="1"/>
          </p:cNvSpPr>
          <p:nvPr>
            <p:ph type="sldNum" sz="quarter" idx="5"/>
          </p:nvPr>
        </p:nvSpPr>
        <p:spPr bwMode="auto">
          <a:noFill/>
          <a:ln>
            <a:miter lim="800000"/>
            <a:headEnd/>
            <a:tailEnd/>
          </a:ln>
        </p:spPr>
        <p:txBody>
          <a:bodyPr/>
          <a:lstStyle/>
          <a:p>
            <a:fld id="{BA4A2C6C-3091-485C-A155-E4E6035EA9DB}" type="slidenum">
              <a:rPr lang="en-US" smtClean="0">
                <a:latin typeface="Calibri" pitchFamily="34" charset="0"/>
                <a:ea typeface="ヒラギノ角ゴ Pro W3"/>
                <a:cs typeface="ヒラギノ角ゴ Pro W3"/>
              </a:rPr>
              <a:pPr/>
              <a:t>24</a:t>
            </a:fld>
            <a:endParaRPr lang="en-US" smtClean="0">
              <a:latin typeface="Calibri" pitchFamily="34" charset="0"/>
              <a:ea typeface="ヒラギノ角ゴ Pro W3"/>
              <a:cs typeface="ヒラギノ角ゴ Pro W3"/>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Slide Image Placeholder 1"/>
          <p:cNvSpPr>
            <a:spLocks noGrp="1" noRot="1" noChangeAspect="1" noTextEdit="1"/>
          </p:cNvSpPr>
          <p:nvPr>
            <p:ph type="sldImg"/>
          </p:nvPr>
        </p:nvSpPr>
        <p:spPr bwMode="auto">
          <a:noFill/>
          <a:ln>
            <a:solidFill>
              <a:srgbClr val="000000"/>
            </a:solidFill>
            <a:miter lim="800000"/>
            <a:headEnd/>
            <a:tailEnd/>
          </a:ln>
        </p:spPr>
      </p:sp>
      <p:sp>
        <p:nvSpPr>
          <p:cNvPr id="65538" name="Notes Placeholder 2"/>
          <p:cNvSpPr>
            <a:spLocks noGrp="1"/>
          </p:cNvSpPr>
          <p:nvPr>
            <p:ph type="body" idx="1"/>
          </p:nvPr>
        </p:nvSpPr>
        <p:spPr bwMode="auto">
          <a:noFill/>
        </p:spPr>
        <p:txBody>
          <a:bodyPr/>
          <a:lstStyle/>
          <a:p>
            <a:r>
              <a:rPr lang="en-US" b="1" smtClean="0">
                <a:ea typeface="ＭＳ Ｐゴシック"/>
              </a:rPr>
              <a:t>Note to Instructor</a:t>
            </a:r>
          </a:p>
          <a:p>
            <a:r>
              <a:rPr lang="en-US" b="1" smtClean="0">
                <a:ea typeface="ＭＳ Ｐゴシック"/>
              </a:rPr>
              <a:t>Types of intermediaries</a:t>
            </a:r>
            <a:r>
              <a:rPr lang="en-US" smtClean="0">
                <a:ea typeface="ＭＳ Ｐゴシック"/>
              </a:rPr>
              <a:t> refers to channel members available to carry out channel work. Examples include the company sales force, manufacturer’s agency, and industrial distributors.</a:t>
            </a:r>
          </a:p>
          <a:p>
            <a:endParaRPr lang="en-US" smtClean="0">
              <a:ea typeface="ＭＳ Ｐゴシック"/>
            </a:endParaRPr>
          </a:p>
        </p:txBody>
      </p:sp>
      <p:sp>
        <p:nvSpPr>
          <p:cNvPr id="65539" name="Slide Number Placeholder 3"/>
          <p:cNvSpPr>
            <a:spLocks noGrp="1"/>
          </p:cNvSpPr>
          <p:nvPr>
            <p:ph type="sldNum" sz="quarter" idx="5"/>
          </p:nvPr>
        </p:nvSpPr>
        <p:spPr bwMode="auto">
          <a:noFill/>
          <a:ln>
            <a:miter lim="800000"/>
            <a:headEnd/>
            <a:tailEnd/>
          </a:ln>
        </p:spPr>
        <p:txBody>
          <a:bodyPr/>
          <a:lstStyle/>
          <a:p>
            <a:fld id="{C4B8DF2B-1DF3-4B3E-BD7E-0F76A1BCF713}" type="slidenum">
              <a:rPr lang="en-US" smtClean="0">
                <a:latin typeface="Calibri" pitchFamily="34" charset="0"/>
                <a:ea typeface="ヒラギノ角ゴ Pro W3"/>
                <a:cs typeface="ヒラギノ角ゴ Pro W3"/>
              </a:rPr>
              <a:pPr/>
              <a:t>25</a:t>
            </a:fld>
            <a:endParaRPr lang="en-US" smtClean="0">
              <a:latin typeface="Calibri" pitchFamily="34" charset="0"/>
              <a:ea typeface="ヒラギノ角ゴ Pro W3"/>
              <a:cs typeface="ヒラギノ角ゴ Pro W3"/>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Slide Image Placeholder 1"/>
          <p:cNvSpPr>
            <a:spLocks noGrp="1" noRot="1" noChangeAspect="1" noTextEdit="1"/>
          </p:cNvSpPr>
          <p:nvPr>
            <p:ph type="sldImg"/>
          </p:nvPr>
        </p:nvSpPr>
        <p:spPr bwMode="auto">
          <a:noFill/>
          <a:ln>
            <a:solidFill>
              <a:srgbClr val="000000"/>
            </a:solidFill>
            <a:miter lim="800000"/>
            <a:headEnd/>
            <a:tailEnd/>
          </a:ln>
        </p:spPr>
      </p:sp>
      <p:sp>
        <p:nvSpPr>
          <p:cNvPr id="67586" name="Notes Placeholder 2"/>
          <p:cNvSpPr>
            <a:spLocks noGrp="1"/>
          </p:cNvSpPr>
          <p:nvPr>
            <p:ph type="body" idx="1"/>
          </p:nvPr>
        </p:nvSpPr>
        <p:spPr bwMode="auto">
          <a:noFill/>
        </p:spPr>
        <p:txBody>
          <a:bodyPr/>
          <a:lstStyle/>
          <a:p>
            <a:pPr marL="533400" indent="-533400"/>
            <a:r>
              <a:rPr lang="en-US" b="1" smtClean="0">
                <a:ea typeface="ＭＳ Ｐゴシック"/>
              </a:rPr>
              <a:t>Note to Instructor</a:t>
            </a:r>
          </a:p>
          <a:p>
            <a:pPr marL="533400" indent="-533400"/>
            <a:r>
              <a:rPr lang="en-US" smtClean="0">
                <a:ea typeface="ＭＳ Ｐゴシック"/>
              </a:rPr>
              <a:t>In any channel producers and intermediaries need to agree on price policies, conditions of sale, territorial rights, and services provided by each party.</a:t>
            </a:r>
          </a:p>
          <a:p>
            <a:pPr marL="533400" indent="-533400"/>
            <a:endParaRPr lang="en-US" smtClean="0">
              <a:ea typeface="ＭＳ Ｐゴシック"/>
            </a:endParaRPr>
          </a:p>
        </p:txBody>
      </p:sp>
      <p:sp>
        <p:nvSpPr>
          <p:cNvPr id="67587" name="Slide Number Placeholder 3"/>
          <p:cNvSpPr>
            <a:spLocks noGrp="1"/>
          </p:cNvSpPr>
          <p:nvPr>
            <p:ph type="sldNum" sz="quarter" idx="5"/>
          </p:nvPr>
        </p:nvSpPr>
        <p:spPr bwMode="auto">
          <a:noFill/>
          <a:ln>
            <a:miter lim="800000"/>
            <a:headEnd/>
            <a:tailEnd/>
          </a:ln>
        </p:spPr>
        <p:txBody>
          <a:bodyPr/>
          <a:lstStyle/>
          <a:p>
            <a:fld id="{F005D0BF-52CF-4B0D-8DBC-1807C5EBC0F9}" type="slidenum">
              <a:rPr lang="en-US" smtClean="0">
                <a:latin typeface="Calibri" pitchFamily="34" charset="0"/>
                <a:ea typeface="ヒラギノ角ゴ Pro W3"/>
                <a:cs typeface="ヒラギノ角ゴ Pro W3"/>
              </a:rPr>
              <a:pPr/>
              <a:t>26</a:t>
            </a:fld>
            <a:endParaRPr lang="en-US" smtClean="0">
              <a:latin typeface="Calibri" pitchFamily="34" charset="0"/>
              <a:ea typeface="ヒラギノ角ゴ Pro W3"/>
              <a:cs typeface="ヒラギノ角ゴ Pro W3"/>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Slide Image Placeholder 1"/>
          <p:cNvSpPr>
            <a:spLocks noGrp="1" noRot="1" noChangeAspect="1" noTextEdit="1"/>
          </p:cNvSpPr>
          <p:nvPr>
            <p:ph type="sldImg"/>
          </p:nvPr>
        </p:nvSpPr>
        <p:spPr bwMode="auto">
          <a:noFill/>
          <a:ln>
            <a:solidFill>
              <a:srgbClr val="000000"/>
            </a:solidFill>
            <a:miter lim="800000"/>
            <a:headEnd/>
            <a:tailEnd/>
          </a:ln>
        </p:spPr>
      </p:sp>
      <p:sp>
        <p:nvSpPr>
          <p:cNvPr id="69634" name="Notes Placeholder 2"/>
          <p:cNvSpPr>
            <a:spLocks noGrp="1"/>
          </p:cNvSpPr>
          <p:nvPr>
            <p:ph type="body" idx="1"/>
          </p:nvPr>
        </p:nvSpPr>
        <p:spPr bwMode="auto">
          <a:noFill/>
        </p:spPr>
        <p:txBody>
          <a:bodyPr/>
          <a:lstStyle/>
          <a:p>
            <a:r>
              <a:rPr lang="en-US" b="1" smtClean="0">
                <a:ea typeface="ＭＳ Ｐゴシック"/>
              </a:rPr>
              <a:t>Note to Instructor</a:t>
            </a:r>
          </a:p>
          <a:p>
            <a:r>
              <a:rPr lang="en-US" smtClean="0">
                <a:ea typeface="ＭＳ Ｐゴシック"/>
              </a:rPr>
              <a:t>Using </a:t>
            </a:r>
            <a:r>
              <a:rPr lang="en-US" i="1" smtClean="0">
                <a:ea typeface="ＭＳ Ｐゴシック"/>
              </a:rPr>
              <a:t>economic criteria</a:t>
            </a:r>
            <a:r>
              <a:rPr lang="en-US" smtClean="0">
                <a:ea typeface="ＭＳ Ｐゴシック"/>
              </a:rPr>
              <a:t>, a company compares the likely sales, costs, and profitability of different channel alternatives. </a:t>
            </a:r>
          </a:p>
          <a:p>
            <a:r>
              <a:rPr lang="en-US" smtClean="0">
                <a:ea typeface="ＭＳ Ｐゴシック"/>
              </a:rPr>
              <a:t>The company must also consider </a:t>
            </a:r>
            <a:r>
              <a:rPr lang="en-US" i="1" smtClean="0">
                <a:ea typeface="ＭＳ Ｐゴシック"/>
              </a:rPr>
              <a:t>control issues</a:t>
            </a:r>
            <a:r>
              <a:rPr lang="en-US" smtClean="0">
                <a:ea typeface="ＭＳ Ｐゴシック"/>
              </a:rPr>
              <a:t>. Using intermediaries usually means giving them some control over the marketing of the product, and some intermediaries take more control than others. Other things being equal, the company prefers to keep as much control as possible. </a:t>
            </a:r>
          </a:p>
          <a:p>
            <a:r>
              <a:rPr lang="en-US" smtClean="0">
                <a:ea typeface="ＭＳ Ｐゴシック"/>
              </a:rPr>
              <a:t>Finally, the company must apply </a:t>
            </a:r>
            <a:r>
              <a:rPr lang="en-US" i="1" smtClean="0">
                <a:ea typeface="ＭＳ Ｐゴシック"/>
              </a:rPr>
              <a:t>adaptive criteria</a:t>
            </a:r>
            <a:r>
              <a:rPr lang="en-US" smtClean="0">
                <a:ea typeface="ＭＳ Ｐゴシック"/>
              </a:rPr>
              <a:t>. Channels often involve long-term commitments, yet the company wants to keep the channel flexible so that it can adapt to environmental changes. </a:t>
            </a:r>
          </a:p>
        </p:txBody>
      </p:sp>
      <p:sp>
        <p:nvSpPr>
          <p:cNvPr id="69635" name="Slide Number Placeholder 3"/>
          <p:cNvSpPr>
            <a:spLocks noGrp="1"/>
          </p:cNvSpPr>
          <p:nvPr>
            <p:ph type="sldNum" sz="quarter" idx="5"/>
          </p:nvPr>
        </p:nvSpPr>
        <p:spPr bwMode="auto">
          <a:noFill/>
          <a:ln>
            <a:miter lim="800000"/>
            <a:headEnd/>
            <a:tailEnd/>
          </a:ln>
        </p:spPr>
        <p:txBody>
          <a:bodyPr/>
          <a:lstStyle/>
          <a:p>
            <a:fld id="{6805E044-BD88-44E0-B5BB-9D8CB141053E}" type="slidenum">
              <a:rPr lang="en-US" smtClean="0">
                <a:latin typeface="Calibri" pitchFamily="34" charset="0"/>
                <a:ea typeface="ヒラギノ角ゴ Pro W3"/>
                <a:cs typeface="ヒラギノ角ゴ Pro W3"/>
              </a:rPr>
              <a:pPr/>
              <a:t>27</a:t>
            </a:fld>
            <a:endParaRPr lang="en-US" smtClean="0">
              <a:latin typeface="Calibri" pitchFamily="34" charset="0"/>
              <a:ea typeface="ヒラギノ角ゴ Pro W3"/>
              <a:cs typeface="ヒラギノ角ゴ Pro W3"/>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Slide Image Placeholder 1"/>
          <p:cNvSpPr>
            <a:spLocks noGrp="1" noRot="1" noChangeAspect="1" noTextEdit="1"/>
          </p:cNvSpPr>
          <p:nvPr>
            <p:ph type="sldImg"/>
          </p:nvPr>
        </p:nvSpPr>
        <p:spPr bwMode="auto">
          <a:noFill/>
          <a:ln>
            <a:solidFill>
              <a:srgbClr val="000000"/>
            </a:solidFill>
            <a:miter lim="800000"/>
            <a:headEnd/>
            <a:tailEnd/>
          </a:ln>
        </p:spPr>
      </p:sp>
      <p:sp>
        <p:nvSpPr>
          <p:cNvPr id="71682" name="Notes Placeholder 2"/>
          <p:cNvSpPr>
            <a:spLocks noGrp="1"/>
          </p:cNvSpPr>
          <p:nvPr>
            <p:ph type="body" idx="1"/>
          </p:nvPr>
        </p:nvSpPr>
        <p:spPr bwMode="auto">
          <a:noFill/>
        </p:spPr>
        <p:txBody>
          <a:bodyPr/>
          <a:lstStyle/>
          <a:p>
            <a:endParaRPr lang="en-GB" smtClean="0">
              <a:ea typeface="ＭＳ Ｐゴシック"/>
            </a:endParaRPr>
          </a:p>
        </p:txBody>
      </p:sp>
      <p:sp>
        <p:nvSpPr>
          <p:cNvPr id="71683" name="Slide Number Placeholder 3"/>
          <p:cNvSpPr>
            <a:spLocks noGrp="1"/>
          </p:cNvSpPr>
          <p:nvPr>
            <p:ph type="sldNum" sz="quarter" idx="5"/>
          </p:nvPr>
        </p:nvSpPr>
        <p:spPr bwMode="auto">
          <a:noFill/>
          <a:ln>
            <a:miter lim="800000"/>
            <a:headEnd/>
            <a:tailEnd/>
          </a:ln>
        </p:spPr>
        <p:txBody>
          <a:bodyPr/>
          <a:lstStyle/>
          <a:p>
            <a:fld id="{7DD744B7-9868-4ED0-BB88-AECC4F854DFF}" type="slidenum">
              <a:rPr lang="en-US" smtClean="0">
                <a:latin typeface="Calibri" pitchFamily="34" charset="0"/>
                <a:ea typeface="ヒラギノ角ゴ Pro W3"/>
                <a:cs typeface="ヒラギノ角ゴ Pro W3"/>
              </a:rPr>
              <a:pPr/>
              <a:t>28</a:t>
            </a:fld>
            <a:endParaRPr lang="en-US" smtClean="0">
              <a:latin typeface="Calibri" pitchFamily="34" charset="0"/>
              <a:ea typeface="ヒラギノ角ゴ Pro W3"/>
              <a:cs typeface="ヒラギノ角ゴ Pro W3"/>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Slide Image Placeholder 1"/>
          <p:cNvSpPr>
            <a:spLocks noGrp="1" noRot="1" noChangeAspect="1" noTextEdit="1"/>
          </p:cNvSpPr>
          <p:nvPr>
            <p:ph type="sldImg"/>
          </p:nvPr>
        </p:nvSpPr>
        <p:spPr bwMode="auto">
          <a:noFill/>
          <a:ln>
            <a:solidFill>
              <a:srgbClr val="000000"/>
            </a:solidFill>
            <a:miter lim="800000"/>
            <a:headEnd/>
            <a:tailEnd/>
          </a:ln>
        </p:spPr>
      </p:sp>
      <p:sp>
        <p:nvSpPr>
          <p:cNvPr id="73730" name="Notes Placeholder 2"/>
          <p:cNvSpPr>
            <a:spLocks noGrp="1"/>
          </p:cNvSpPr>
          <p:nvPr>
            <p:ph type="body" idx="1"/>
          </p:nvPr>
        </p:nvSpPr>
        <p:spPr bwMode="auto">
          <a:noFill/>
        </p:spPr>
        <p:txBody>
          <a:bodyPr/>
          <a:lstStyle/>
          <a:p>
            <a:r>
              <a:rPr lang="en-US" b="1" smtClean="0">
                <a:ea typeface="ＭＳ Ｐゴシック"/>
              </a:rPr>
              <a:t>Note to Instructor</a:t>
            </a:r>
          </a:p>
          <a:p>
            <a:endParaRPr lang="en-US" b="1" smtClean="0">
              <a:ea typeface="ＭＳ Ｐゴシック"/>
            </a:endParaRPr>
          </a:p>
          <a:p>
            <a:r>
              <a:rPr lang="en-US" b="1" smtClean="0">
                <a:ea typeface="ＭＳ Ｐゴシック"/>
              </a:rPr>
              <a:t>Discussion Question</a:t>
            </a:r>
          </a:p>
          <a:p>
            <a:r>
              <a:rPr lang="en-US" i="1" smtClean="0">
                <a:ea typeface="ＭＳ Ｐゴシック"/>
              </a:rPr>
              <a:t>If you were a manufacturer, how would you select channel members?</a:t>
            </a:r>
          </a:p>
          <a:p>
            <a:r>
              <a:rPr lang="en-US" smtClean="0">
                <a:ea typeface="ＭＳ Ｐゴシック"/>
              </a:rPr>
              <a:t>Most likely they will look at years in business, profitability, and other products served. In managing channel members companies practice Partner relationship management (PRM) and supply chain management (SCM) to develop long term relationships.</a:t>
            </a:r>
          </a:p>
          <a:p>
            <a:endParaRPr lang="en-US" smtClean="0">
              <a:ea typeface="ＭＳ Ｐゴシック"/>
            </a:endParaRPr>
          </a:p>
          <a:p>
            <a:r>
              <a:rPr lang="en-US" b="1" smtClean="0">
                <a:ea typeface="ＭＳ Ｐゴシック"/>
              </a:rPr>
              <a:t>Discussion Question</a:t>
            </a:r>
          </a:p>
          <a:p>
            <a:r>
              <a:rPr lang="en-US" i="1" smtClean="0">
                <a:ea typeface="ＭＳ Ｐゴシック"/>
              </a:rPr>
              <a:t>How do you motivate and evaluate channel members?  </a:t>
            </a:r>
          </a:p>
          <a:p>
            <a:r>
              <a:rPr lang="en-US" smtClean="0">
                <a:ea typeface="ＭＳ Ｐゴシック"/>
              </a:rPr>
              <a:t>Some students might have worked in stores where the salespeople were given rewards for excellent sales or service.</a:t>
            </a:r>
          </a:p>
        </p:txBody>
      </p:sp>
      <p:sp>
        <p:nvSpPr>
          <p:cNvPr id="73731" name="Slide Number Placeholder 3"/>
          <p:cNvSpPr>
            <a:spLocks noGrp="1"/>
          </p:cNvSpPr>
          <p:nvPr>
            <p:ph type="sldNum" sz="quarter" idx="5"/>
          </p:nvPr>
        </p:nvSpPr>
        <p:spPr bwMode="auto">
          <a:noFill/>
          <a:ln>
            <a:miter lim="800000"/>
            <a:headEnd/>
            <a:tailEnd/>
          </a:ln>
        </p:spPr>
        <p:txBody>
          <a:bodyPr/>
          <a:lstStyle/>
          <a:p>
            <a:fld id="{B2F15043-82F2-4119-851B-8EB0BB6ACB11}" type="slidenum">
              <a:rPr lang="en-US" smtClean="0">
                <a:latin typeface="Calibri" pitchFamily="34" charset="0"/>
                <a:ea typeface="ヒラギノ角ゴ Pro W3"/>
                <a:cs typeface="ヒラギノ角ゴ Pro W3"/>
              </a:rPr>
              <a:pPr/>
              <a:t>29</a:t>
            </a:fld>
            <a:endParaRPr lang="en-US" smtClean="0">
              <a:latin typeface="Calibri" pitchFamily="34" charset="0"/>
              <a:ea typeface="ヒラギノ角ゴ Pro W3"/>
              <a:cs typeface="ヒラギノ角ゴ Pro W3"/>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Slide Image Placeholder 1"/>
          <p:cNvSpPr>
            <a:spLocks noGrp="1" noRot="1" noChangeAspect="1" noTextEdit="1"/>
          </p:cNvSpPr>
          <p:nvPr>
            <p:ph type="sldImg"/>
          </p:nvPr>
        </p:nvSpPr>
        <p:spPr bwMode="auto">
          <a:noFill/>
          <a:ln>
            <a:solidFill>
              <a:srgbClr val="000000"/>
            </a:solidFill>
            <a:miter lim="800000"/>
            <a:headEnd/>
            <a:tailEnd/>
          </a:ln>
        </p:spPr>
      </p:sp>
      <p:sp>
        <p:nvSpPr>
          <p:cNvPr id="75778" name="Notes Placeholder 2"/>
          <p:cNvSpPr>
            <a:spLocks noGrp="1"/>
          </p:cNvSpPr>
          <p:nvPr>
            <p:ph type="body" idx="1"/>
          </p:nvPr>
        </p:nvSpPr>
        <p:spPr bwMode="auto">
          <a:noFill/>
        </p:spPr>
        <p:txBody>
          <a:bodyPr/>
          <a:lstStyle/>
          <a:p>
            <a:r>
              <a:rPr lang="en-US" b="1" smtClean="0">
                <a:ea typeface="ＭＳ Ｐゴシック"/>
              </a:rPr>
              <a:t>Note to Instructor</a:t>
            </a:r>
          </a:p>
          <a:p>
            <a:r>
              <a:rPr lang="en-US" smtClean="0">
                <a:ea typeface="ＭＳ Ｐゴシック"/>
              </a:rPr>
              <a:t>Producers of a strong brand sometimes sell it to dealers only if the dealers will take some or all of the rest of the line. This is called full-line forcing. Such </a:t>
            </a:r>
            <a:r>
              <a:rPr lang="en-US" i="1" smtClean="0">
                <a:ea typeface="ＭＳ Ｐゴシック"/>
              </a:rPr>
              <a:t>tying agreements</a:t>
            </a:r>
            <a:r>
              <a:rPr lang="en-US" smtClean="0">
                <a:ea typeface="ＭＳ Ｐゴシック"/>
              </a:rPr>
              <a:t> are not necessarily illegal, but they do violate the Clayton Act if they tend to lessen competition substantially. The practice may prevent consumers from freely choosing among competing suppliers of these other brands.</a:t>
            </a:r>
          </a:p>
        </p:txBody>
      </p:sp>
      <p:sp>
        <p:nvSpPr>
          <p:cNvPr id="75779" name="Slide Number Placeholder 3"/>
          <p:cNvSpPr>
            <a:spLocks noGrp="1"/>
          </p:cNvSpPr>
          <p:nvPr>
            <p:ph type="sldNum" sz="quarter" idx="5"/>
          </p:nvPr>
        </p:nvSpPr>
        <p:spPr bwMode="auto">
          <a:noFill/>
          <a:ln>
            <a:miter lim="800000"/>
            <a:headEnd/>
            <a:tailEnd/>
          </a:ln>
        </p:spPr>
        <p:txBody>
          <a:bodyPr/>
          <a:lstStyle/>
          <a:p>
            <a:fld id="{F5A43126-94B9-47A3-A12B-920D4B417790}" type="slidenum">
              <a:rPr lang="en-US" smtClean="0">
                <a:latin typeface="Calibri" pitchFamily="34" charset="0"/>
                <a:ea typeface="ヒラギノ角ゴ Pro W3"/>
                <a:cs typeface="ヒラギノ角ゴ Pro W3"/>
              </a:rPr>
              <a:pPr/>
              <a:t>30</a:t>
            </a:fld>
            <a:endParaRPr lang="en-US" smtClean="0">
              <a:latin typeface="Calibri" pitchFamily="34" charset="0"/>
              <a:ea typeface="ヒラギノ角ゴ Pro W3"/>
              <a:cs typeface="ヒラギノ角ゴ Pro W3"/>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Slide Image Placeholder 1"/>
          <p:cNvSpPr>
            <a:spLocks noGrp="1" noRot="1" noChangeAspect="1" noTextEdit="1"/>
          </p:cNvSpPr>
          <p:nvPr>
            <p:ph type="sldImg"/>
          </p:nvPr>
        </p:nvSpPr>
        <p:spPr bwMode="auto">
          <a:noFill/>
          <a:ln>
            <a:solidFill>
              <a:srgbClr val="000000"/>
            </a:solidFill>
            <a:miter lim="800000"/>
            <a:headEnd/>
            <a:tailEnd/>
          </a:ln>
        </p:spPr>
      </p:sp>
      <p:sp>
        <p:nvSpPr>
          <p:cNvPr id="77826" name="Notes Placeholder 2"/>
          <p:cNvSpPr>
            <a:spLocks noGrp="1"/>
          </p:cNvSpPr>
          <p:nvPr>
            <p:ph type="body" idx="1"/>
          </p:nvPr>
        </p:nvSpPr>
        <p:spPr bwMode="auto">
          <a:noFill/>
        </p:spPr>
        <p:txBody>
          <a:bodyPr/>
          <a:lstStyle/>
          <a:p>
            <a:pPr marL="533400" indent="-533400"/>
            <a:r>
              <a:rPr lang="en-US" b="1" smtClean="0">
                <a:ea typeface="ＭＳ Ｐゴシック"/>
              </a:rPr>
              <a:t>Note to Instructor</a:t>
            </a:r>
          </a:p>
          <a:p>
            <a:pPr marL="533400" indent="-533400"/>
            <a:r>
              <a:rPr lang="en-US" smtClean="0">
                <a:ea typeface="ＭＳ Ｐゴシック"/>
              </a:rPr>
              <a:t>Marketing logistics involves:</a:t>
            </a:r>
          </a:p>
          <a:p>
            <a:pPr marL="533400" indent="-533400">
              <a:buFontTx/>
              <a:buChar char="•"/>
            </a:pPr>
            <a:r>
              <a:rPr lang="en-US" b="1" smtClean="0">
                <a:ea typeface="ＭＳ Ｐゴシック"/>
              </a:rPr>
              <a:t>Outbound distribution</a:t>
            </a:r>
            <a:r>
              <a:rPr lang="en-US" smtClean="0">
                <a:ea typeface="ＭＳ Ｐゴシック"/>
              </a:rPr>
              <a:t>—moving products from the factory to resellers and consumers.</a:t>
            </a:r>
          </a:p>
          <a:p>
            <a:pPr marL="533400" indent="-533400">
              <a:buFontTx/>
              <a:buChar char="•"/>
            </a:pPr>
            <a:r>
              <a:rPr lang="en-US" b="1" smtClean="0">
                <a:ea typeface="ＭＳ Ｐゴシック"/>
              </a:rPr>
              <a:t>Inbound distribution</a:t>
            </a:r>
            <a:r>
              <a:rPr lang="en-US" smtClean="0">
                <a:ea typeface="ＭＳ Ｐゴシック"/>
              </a:rPr>
              <a:t>—moving products and materials from suppliers to the factory.</a:t>
            </a:r>
          </a:p>
          <a:p>
            <a:pPr marL="533400" indent="-533400">
              <a:buFontTx/>
              <a:buChar char="•"/>
            </a:pPr>
            <a:r>
              <a:rPr lang="en-US" b="1" smtClean="0">
                <a:ea typeface="ＭＳ Ｐゴシック"/>
              </a:rPr>
              <a:t>Reverse distribution</a:t>
            </a:r>
            <a:r>
              <a:rPr lang="en-US" smtClean="0">
                <a:ea typeface="ＭＳ Ｐゴシック"/>
              </a:rPr>
              <a:t>—moving broken, unwanted, or excess products returned by consumers or resellers.</a:t>
            </a:r>
          </a:p>
          <a:p>
            <a:pPr marL="533400" indent="-533400"/>
            <a:endParaRPr lang="en-US" smtClean="0">
              <a:ea typeface="ＭＳ Ｐゴシック"/>
            </a:endParaRPr>
          </a:p>
        </p:txBody>
      </p:sp>
      <p:sp>
        <p:nvSpPr>
          <p:cNvPr id="77827" name="Slide Number Placeholder 3"/>
          <p:cNvSpPr>
            <a:spLocks noGrp="1"/>
          </p:cNvSpPr>
          <p:nvPr>
            <p:ph type="sldNum" sz="quarter" idx="5"/>
          </p:nvPr>
        </p:nvSpPr>
        <p:spPr bwMode="auto">
          <a:noFill/>
          <a:ln>
            <a:miter lim="800000"/>
            <a:headEnd/>
            <a:tailEnd/>
          </a:ln>
        </p:spPr>
        <p:txBody>
          <a:bodyPr/>
          <a:lstStyle/>
          <a:p>
            <a:fld id="{AB593DF8-2E68-4F55-B163-DAA1D3223503}" type="slidenum">
              <a:rPr lang="en-US" smtClean="0">
                <a:latin typeface="Calibri" pitchFamily="34" charset="0"/>
                <a:ea typeface="ヒラギノ角ゴ Pro W3"/>
                <a:cs typeface="ヒラギノ角ゴ Pro W3"/>
              </a:rPr>
              <a:pPr/>
              <a:t>31</a:t>
            </a:fld>
            <a:endParaRPr lang="en-US" smtClean="0">
              <a:latin typeface="Calibri" pitchFamily="34" charset="0"/>
              <a:ea typeface="ヒラギノ角ゴ Pro W3"/>
              <a:cs typeface="ヒラギノ角ゴ Pro W3"/>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Slide Image Placeholder 1"/>
          <p:cNvSpPr>
            <a:spLocks noGrp="1" noRot="1" noChangeAspect="1" noTextEdit="1"/>
          </p:cNvSpPr>
          <p:nvPr>
            <p:ph type="sldImg"/>
          </p:nvPr>
        </p:nvSpPr>
        <p:spPr bwMode="auto">
          <a:noFill/>
          <a:ln>
            <a:solidFill>
              <a:srgbClr val="000000"/>
            </a:solidFill>
            <a:miter lim="800000"/>
            <a:headEnd/>
            <a:tailEnd/>
          </a:ln>
        </p:spPr>
      </p:sp>
      <p:sp>
        <p:nvSpPr>
          <p:cNvPr id="79874" name="Notes Placeholder 2"/>
          <p:cNvSpPr>
            <a:spLocks noGrp="1"/>
          </p:cNvSpPr>
          <p:nvPr>
            <p:ph type="body" idx="1"/>
          </p:nvPr>
        </p:nvSpPr>
        <p:spPr bwMode="auto">
          <a:noFill/>
        </p:spPr>
        <p:txBody>
          <a:bodyPr/>
          <a:lstStyle/>
          <a:p>
            <a:pPr marL="533400" indent="-533400"/>
            <a:r>
              <a:rPr lang="en-US" b="1" smtClean="0">
                <a:ea typeface="ＭＳ Ｐゴシック"/>
              </a:rPr>
              <a:t>Note to Instructor</a:t>
            </a:r>
          </a:p>
          <a:p>
            <a:pPr marL="533400" indent="-533400"/>
            <a:endParaRPr lang="en-US" b="1" smtClean="0">
              <a:ea typeface="ＭＳ Ｐゴシック"/>
            </a:endParaRPr>
          </a:p>
          <a:p>
            <a:pPr marL="533400" indent="-533400"/>
            <a:r>
              <a:rPr lang="en-US" b="1" smtClean="0">
                <a:ea typeface="ＭＳ Ｐゴシック"/>
              </a:rPr>
              <a:t>Discussion Question</a:t>
            </a:r>
          </a:p>
          <a:p>
            <a:pPr marL="533400" indent="-533400"/>
            <a:r>
              <a:rPr lang="en-US" i="1" smtClean="0">
                <a:ea typeface="ＭＳ Ｐゴシック"/>
              </a:rPr>
              <a:t>What is the importance of logistics? </a:t>
            </a:r>
          </a:p>
          <a:p>
            <a:pPr marL="533400" indent="-533400"/>
            <a:r>
              <a:rPr lang="en-US" smtClean="0">
                <a:ea typeface="ＭＳ Ｐゴシック"/>
              </a:rPr>
              <a:t>Their responses should include:</a:t>
            </a:r>
          </a:p>
          <a:p>
            <a:pPr marL="533400" indent="-533400">
              <a:buFontTx/>
              <a:buChar char="•"/>
            </a:pPr>
            <a:r>
              <a:rPr lang="en-US" smtClean="0">
                <a:ea typeface="ＭＳ Ｐゴシック"/>
              </a:rPr>
              <a:t>Competitive advantage by giving customers better service at lower prices.</a:t>
            </a:r>
          </a:p>
          <a:p>
            <a:pPr marL="533400" indent="-533400">
              <a:buFontTx/>
              <a:buChar char="•"/>
            </a:pPr>
            <a:r>
              <a:rPr lang="en-US" smtClean="0">
                <a:ea typeface="ＭＳ Ｐゴシック"/>
              </a:rPr>
              <a:t>Cost savings to the company and its customers.</a:t>
            </a:r>
          </a:p>
          <a:p>
            <a:pPr marL="533400" indent="-533400">
              <a:buFontTx/>
              <a:buChar char="•"/>
            </a:pPr>
            <a:r>
              <a:rPr lang="en-US" smtClean="0">
                <a:ea typeface="ＭＳ Ｐゴシック"/>
              </a:rPr>
              <a:t>Product variety requires improved logistics.</a:t>
            </a:r>
          </a:p>
          <a:p>
            <a:pPr marL="533400" indent="-533400">
              <a:buFontTx/>
              <a:buChar char="•"/>
            </a:pPr>
            <a:r>
              <a:rPr lang="en-US" smtClean="0">
                <a:ea typeface="ＭＳ Ｐゴシック"/>
              </a:rPr>
              <a:t>Information technology has created opportunities for distribution efficiency.</a:t>
            </a:r>
          </a:p>
          <a:p>
            <a:pPr marL="533400" indent="-533400"/>
            <a:endParaRPr lang="en-US" smtClean="0">
              <a:ea typeface="ＭＳ Ｐゴシック"/>
            </a:endParaRPr>
          </a:p>
          <a:p>
            <a:pPr marL="533400" indent="-533400"/>
            <a:endParaRPr lang="en-US" smtClean="0">
              <a:ea typeface="ＭＳ Ｐゴシック"/>
            </a:endParaRPr>
          </a:p>
        </p:txBody>
      </p:sp>
      <p:sp>
        <p:nvSpPr>
          <p:cNvPr id="79875" name="Slide Number Placeholder 3"/>
          <p:cNvSpPr>
            <a:spLocks noGrp="1"/>
          </p:cNvSpPr>
          <p:nvPr>
            <p:ph type="sldNum" sz="quarter" idx="5"/>
          </p:nvPr>
        </p:nvSpPr>
        <p:spPr bwMode="auto">
          <a:noFill/>
          <a:ln>
            <a:miter lim="800000"/>
            <a:headEnd/>
            <a:tailEnd/>
          </a:ln>
        </p:spPr>
        <p:txBody>
          <a:bodyPr/>
          <a:lstStyle/>
          <a:p>
            <a:fld id="{4AF6C1C5-FC2B-4418-AAFB-F8921B22458A}" type="slidenum">
              <a:rPr lang="en-US" smtClean="0">
                <a:latin typeface="Calibri" pitchFamily="34" charset="0"/>
                <a:ea typeface="ヒラギノ角ゴ Pro W3"/>
                <a:cs typeface="ヒラギノ角ゴ Pro W3"/>
              </a:rPr>
              <a:pPr/>
              <a:t>32</a:t>
            </a:fld>
            <a:endParaRPr lang="en-US" smtClean="0">
              <a:latin typeface="Calibri" pitchFamily="34" charset="0"/>
              <a:ea typeface="ヒラギノ角ゴ Pro W3"/>
              <a:cs typeface="ヒラギノ角ゴ Pro W3"/>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1" name="Slide Image Placeholder 1"/>
          <p:cNvSpPr>
            <a:spLocks noGrp="1" noRot="1" noChangeAspect="1" noTextEdit="1"/>
          </p:cNvSpPr>
          <p:nvPr>
            <p:ph type="sldImg"/>
          </p:nvPr>
        </p:nvSpPr>
        <p:spPr bwMode="auto">
          <a:noFill/>
          <a:ln>
            <a:solidFill>
              <a:srgbClr val="000000"/>
            </a:solidFill>
            <a:miter lim="800000"/>
            <a:headEnd/>
            <a:tailEnd/>
          </a:ln>
        </p:spPr>
      </p:sp>
      <p:sp>
        <p:nvSpPr>
          <p:cNvPr id="81922" name="Notes Placeholder 2"/>
          <p:cNvSpPr>
            <a:spLocks noGrp="1"/>
          </p:cNvSpPr>
          <p:nvPr>
            <p:ph type="body" idx="1"/>
          </p:nvPr>
        </p:nvSpPr>
        <p:spPr bwMode="auto">
          <a:noFill/>
        </p:spPr>
        <p:txBody>
          <a:bodyPr/>
          <a:lstStyle/>
          <a:p>
            <a:endParaRPr lang="en-GB" smtClean="0">
              <a:ea typeface="ＭＳ Ｐゴシック"/>
            </a:endParaRPr>
          </a:p>
        </p:txBody>
      </p:sp>
      <p:sp>
        <p:nvSpPr>
          <p:cNvPr id="81923" name="Slide Number Placeholder 3"/>
          <p:cNvSpPr>
            <a:spLocks noGrp="1"/>
          </p:cNvSpPr>
          <p:nvPr>
            <p:ph type="sldNum" sz="quarter" idx="5"/>
          </p:nvPr>
        </p:nvSpPr>
        <p:spPr bwMode="auto">
          <a:noFill/>
          <a:ln>
            <a:miter lim="800000"/>
            <a:headEnd/>
            <a:tailEnd/>
          </a:ln>
        </p:spPr>
        <p:txBody>
          <a:bodyPr/>
          <a:lstStyle/>
          <a:p>
            <a:fld id="{D39D5AB3-52DC-4E91-96E9-AB5635A94191}" type="slidenum">
              <a:rPr lang="en-US" smtClean="0">
                <a:latin typeface="Calibri" pitchFamily="34" charset="0"/>
                <a:ea typeface="ヒラギノ角ゴ Pro W3"/>
                <a:cs typeface="ヒラギノ角ゴ Pro W3"/>
              </a:rPr>
              <a:pPr/>
              <a:t>33</a:t>
            </a:fld>
            <a:endParaRPr lang="en-US" smtClean="0">
              <a:latin typeface="Calibri" pitchFamily="34" charset="0"/>
              <a:ea typeface="ヒラギノ角ゴ Pro W3"/>
              <a:cs typeface="ヒラギノ角ゴ Pro W3"/>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69" name="Slide Image Placeholder 1"/>
          <p:cNvSpPr>
            <a:spLocks noGrp="1" noRot="1" noChangeAspect="1" noTextEdit="1"/>
          </p:cNvSpPr>
          <p:nvPr>
            <p:ph type="sldImg"/>
          </p:nvPr>
        </p:nvSpPr>
        <p:spPr bwMode="auto">
          <a:noFill/>
          <a:ln>
            <a:solidFill>
              <a:srgbClr val="000000"/>
            </a:solidFill>
            <a:miter lim="800000"/>
            <a:headEnd/>
            <a:tailEnd/>
          </a:ln>
        </p:spPr>
      </p:sp>
      <p:sp>
        <p:nvSpPr>
          <p:cNvPr id="83970" name="Notes Placeholder 2"/>
          <p:cNvSpPr>
            <a:spLocks noGrp="1"/>
          </p:cNvSpPr>
          <p:nvPr>
            <p:ph type="body" idx="1"/>
          </p:nvPr>
        </p:nvSpPr>
        <p:spPr bwMode="auto">
          <a:noFill/>
        </p:spPr>
        <p:txBody>
          <a:bodyPr/>
          <a:lstStyle/>
          <a:p>
            <a:endParaRPr lang="en-GB" smtClean="0">
              <a:ea typeface="ＭＳ Ｐゴシック"/>
            </a:endParaRPr>
          </a:p>
        </p:txBody>
      </p:sp>
      <p:sp>
        <p:nvSpPr>
          <p:cNvPr id="83971" name="Slide Number Placeholder 3"/>
          <p:cNvSpPr>
            <a:spLocks noGrp="1"/>
          </p:cNvSpPr>
          <p:nvPr>
            <p:ph type="sldNum" sz="quarter" idx="5"/>
          </p:nvPr>
        </p:nvSpPr>
        <p:spPr bwMode="auto">
          <a:noFill/>
          <a:ln>
            <a:miter lim="800000"/>
            <a:headEnd/>
            <a:tailEnd/>
          </a:ln>
        </p:spPr>
        <p:txBody>
          <a:bodyPr/>
          <a:lstStyle/>
          <a:p>
            <a:fld id="{FB64C72C-A4BB-4327-8478-CC4E0275FDED}" type="slidenum">
              <a:rPr lang="en-US" smtClean="0">
                <a:latin typeface="Calibri" pitchFamily="34" charset="0"/>
                <a:ea typeface="ヒラギノ角ゴ Pro W3"/>
                <a:cs typeface="ヒラギノ角ゴ Pro W3"/>
              </a:rPr>
              <a:pPr/>
              <a:t>34</a:t>
            </a:fld>
            <a:endParaRPr lang="en-US" smtClean="0">
              <a:latin typeface="Calibri" pitchFamily="34" charset="0"/>
              <a:ea typeface="ヒラギノ角ゴ Pro W3"/>
              <a:cs typeface="ヒラギノ角ゴ Pro W3"/>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7" name="Slide Image Placeholder 1"/>
          <p:cNvSpPr>
            <a:spLocks noGrp="1" noRot="1" noChangeAspect="1" noTextEdit="1"/>
          </p:cNvSpPr>
          <p:nvPr>
            <p:ph type="sldImg"/>
          </p:nvPr>
        </p:nvSpPr>
        <p:spPr bwMode="auto">
          <a:noFill/>
          <a:ln>
            <a:solidFill>
              <a:srgbClr val="000000"/>
            </a:solidFill>
            <a:miter lim="800000"/>
            <a:headEnd/>
            <a:tailEnd/>
          </a:ln>
        </p:spPr>
      </p:sp>
      <p:sp>
        <p:nvSpPr>
          <p:cNvPr id="86018" name="Notes Placeholder 2"/>
          <p:cNvSpPr>
            <a:spLocks noGrp="1"/>
          </p:cNvSpPr>
          <p:nvPr>
            <p:ph type="body" idx="1"/>
          </p:nvPr>
        </p:nvSpPr>
        <p:spPr bwMode="auto">
          <a:noFill/>
        </p:spPr>
        <p:txBody>
          <a:bodyPr/>
          <a:lstStyle/>
          <a:p>
            <a:r>
              <a:rPr lang="en-US" b="1" smtClean="0">
                <a:ea typeface="ＭＳ Ｐゴシック"/>
              </a:rPr>
              <a:t>Note to Instructor</a:t>
            </a:r>
          </a:p>
          <a:p>
            <a:r>
              <a:rPr lang="en-US" b="1" smtClean="0">
                <a:ea typeface="ＭＳ Ｐゴシック"/>
              </a:rPr>
              <a:t>Distribution centers</a:t>
            </a:r>
            <a:r>
              <a:rPr lang="en-US" smtClean="0">
                <a:ea typeface="ＭＳ Ｐゴシック"/>
              </a:rPr>
              <a:t> are designed to move goods rather than just store them. They are large and highly automated warehouses designed to receive goods from various plants and suppliers, take orders, fill them efficiently, and deliver goods to customers as quickly as possible.  For example, Wal‑Mart operates a network of 112 huge U.S. distribution centers and another 57 around the globe. A single center, serves the daily needs of 75 to 100 Wal-Mart stores, typically contains some 1 million square feet of space (about 20 football fields) under a single roof. </a:t>
            </a:r>
          </a:p>
        </p:txBody>
      </p:sp>
      <p:sp>
        <p:nvSpPr>
          <p:cNvPr id="86019" name="Slide Number Placeholder 3"/>
          <p:cNvSpPr>
            <a:spLocks noGrp="1"/>
          </p:cNvSpPr>
          <p:nvPr>
            <p:ph type="sldNum" sz="quarter" idx="5"/>
          </p:nvPr>
        </p:nvSpPr>
        <p:spPr bwMode="auto">
          <a:noFill/>
          <a:ln>
            <a:miter lim="800000"/>
            <a:headEnd/>
            <a:tailEnd/>
          </a:ln>
        </p:spPr>
        <p:txBody>
          <a:bodyPr/>
          <a:lstStyle/>
          <a:p>
            <a:fld id="{482609AC-B060-4DA2-9EFF-7BDAC80D2464}" type="slidenum">
              <a:rPr lang="en-US" smtClean="0">
                <a:latin typeface="Calibri" pitchFamily="34" charset="0"/>
                <a:ea typeface="ヒラギノ角ゴ Pro W3"/>
                <a:cs typeface="ヒラギノ角ゴ Pro W3"/>
              </a:rPr>
              <a:pPr/>
              <a:t>35</a:t>
            </a:fld>
            <a:endParaRPr lang="en-US" smtClean="0">
              <a:latin typeface="Calibri" pitchFamily="34" charset="0"/>
              <a:ea typeface="ヒラギノ角ゴ Pro W3"/>
              <a:cs typeface="ヒラギノ角ゴ Pro W3"/>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5" name="Slide Image Placeholder 1"/>
          <p:cNvSpPr>
            <a:spLocks noGrp="1" noRot="1" noChangeAspect="1" noTextEdit="1"/>
          </p:cNvSpPr>
          <p:nvPr>
            <p:ph type="sldImg"/>
          </p:nvPr>
        </p:nvSpPr>
        <p:spPr bwMode="auto">
          <a:noFill/>
          <a:ln>
            <a:solidFill>
              <a:srgbClr val="000000"/>
            </a:solidFill>
            <a:miter lim="800000"/>
            <a:headEnd/>
            <a:tailEnd/>
          </a:ln>
        </p:spPr>
      </p:sp>
      <p:sp>
        <p:nvSpPr>
          <p:cNvPr id="88066" name="Notes Placeholder 2"/>
          <p:cNvSpPr>
            <a:spLocks noGrp="1"/>
          </p:cNvSpPr>
          <p:nvPr>
            <p:ph type="body" idx="1"/>
          </p:nvPr>
        </p:nvSpPr>
        <p:spPr bwMode="auto">
          <a:noFill/>
        </p:spPr>
        <p:txBody>
          <a:bodyPr/>
          <a:lstStyle/>
          <a:p>
            <a:r>
              <a:rPr lang="en-US" b="1" smtClean="0">
                <a:ea typeface="ＭＳ Ｐゴシック"/>
              </a:rPr>
              <a:t>Note to Instructor</a:t>
            </a:r>
          </a:p>
          <a:p>
            <a:r>
              <a:rPr lang="en-US" smtClean="0">
                <a:ea typeface="ＭＳ Ｐゴシック"/>
              </a:rPr>
              <a:t>With such systems, producers and retailers carry only small inventories of parts or merchandise, often only enough for a few days of operations. New stock arrives exactly when needed, rather than being stored in inventory until being used. Just-in-time systems require accurate forecasting along with fast, frequent, and flexible delivery so that new supplies will be available when needed. </a:t>
            </a:r>
          </a:p>
        </p:txBody>
      </p:sp>
      <p:sp>
        <p:nvSpPr>
          <p:cNvPr id="88067" name="Slide Number Placeholder 3"/>
          <p:cNvSpPr>
            <a:spLocks noGrp="1"/>
          </p:cNvSpPr>
          <p:nvPr>
            <p:ph type="sldNum" sz="quarter" idx="5"/>
          </p:nvPr>
        </p:nvSpPr>
        <p:spPr bwMode="auto">
          <a:noFill/>
          <a:ln>
            <a:miter lim="800000"/>
            <a:headEnd/>
            <a:tailEnd/>
          </a:ln>
        </p:spPr>
        <p:txBody>
          <a:bodyPr/>
          <a:lstStyle/>
          <a:p>
            <a:fld id="{B2ED33ED-A2F8-4FD6-B056-80C5949743B4}" type="slidenum">
              <a:rPr lang="en-US" smtClean="0">
                <a:latin typeface="Calibri" pitchFamily="34" charset="0"/>
                <a:ea typeface="ヒラギノ角ゴ Pro W3"/>
                <a:cs typeface="ヒラギノ角ゴ Pro W3"/>
              </a:rPr>
              <a:pPr/>
              <a:t>36</a:t>
            </a:fld>
            <a:endParaRPr lang="en-US" smtClean="0">
              <a:latin typeface="Calibri" pitchFamily="34" charset="0"/>
              <a:ea typeface="ヒラギノ角ゴ Pro W3"/>
              <a:cs typeface="ヒラギノ角ゴ Pro W3"/>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3" name="Slide Image Placeholder 1"/>
          <p:cNvSpPr>
            <a:spLocks noGrp="1" noRot="1" noChangeAspect="1" noTextEdit="1"/>
          </p:cNvSpPr>
          <p:nvPr>
            <p:ph type="sldImg"/>
          </p:nvPr>
        </p:nvSpPr>
        <p:spPr bwMode="auto">
          <a:noFill/>
          <a:ln>
            <a:solidFill>
              <a:srgbClr val="000000"/>
            </a:solidFill>
            <a:miter lim="800000"/>
            <a:headEnd/>
            <a:tailEnd/>
          </a:ln>
        </p:spPr>
      </p:sp>
      <p:sp>
        <p:nvSpPr>
          <p:cNvPr id="90114" name="Notes Placeholder 2"/>
          <p:cNvSpPr>
            <a:spLocks noGrp="1"/>
          </p:cNvSpPr>
          <p:nvPr>
            <p:ph type="body" idx="1"/>
          </p:nvPr>
        </p:nvSpPr>
        <p:spPr bwMode="auto">
          <a:noFill/>
        </p:spPr>
        <p:txBody>
          <a:bodyPr/>
          <a:lstStyle/>
          <a:p>
            <a:pPr marL="533400" indent="-533400"/>
            <a:r>
              <a:rPr lang="en-US" b="1" smtClean="0">
                <a:ea typeface="ＭＳ Ｐゴシック"/>
              </a:rPr>
              <a:t>Note to Instructor</a:t>
            </a:r>
          </a:p>
          <a:p>
            <a:pPr marL="533400" indent="-533400"/>
            <a:r>
              <a:rPr lang="en-US" smtClean="0">
                <a:ea typeface="ＭＳ Ｐゴシック"/>
              </a:rPr>
              <a:t>Many companies use intermodal transportation, which</a:t>
            </a:r>
            <a:r>
              <a:rPr lang="en-US" b="1" smtClean="0">
                <a:ea typeface="ＭＳ Ｐゴシック"/>
              </a:rPr>
              <a:t> </a:t>
            </a:r>
            <a:r>
              <a:rPr lang="en-US" smtClean="0">
                <a:ea typeface="ＭＳ Ｐゴシック"/>
              </a:rPr>
              <a:t>combines two or more modes of transportation.</a:t>
            </a:r>
          </a:p>
          <a:p>
            <a:pPr marL="533400" indent="-533400">
              <a:buFontTx/>
              <a:buChar char="•"/>
            </a:pPr>
            <a:r>
              <a:rPr lang="en-US" smtClean="0">
                <a:ea typeface="ＭＳ Ｐゴシック"/>
              </a:rPr>
              <a:t>Piggyback uses rail and truck</a:t>
            </a:r>
          </a:p>
          <a:p>
            <a:pPr marL="533400" indent="-533400">
              <a:buFontTx/>
              <a:buChar char="•"/>
            </a:pPr>
            <a:r>
              <a:rPr lang="en-US" smtClean="0">
                <a:ea typeface="ＭＳ Ｐゴシック"/>
              </a:rPr>
              <a:t>Fishyback uses water and truck</a:t>
            </a:r>
          </a:p>
          <a:p>
            <a:pPr marL="533400" indent="-533400">
              <a:buFontTx/>
              <a:buChar char="•"/>
            </a:pPr>
            <a:r>
              <a:rPr lang="en-US" smtClean="0">
                <a:ea typeface="ＭＳ Ｐゴシック"/>
              </a:rPr>
              <a:t>Airtruck uses air and truck</a:t>
            </a:r>
          </a:p>
          <a:p>
            <a:pPr marL="533400" indent="-533400"/>
            <a:endParaRPr lang="en-US" smtClean="0">
              <a:ea typeface="ＭＳ Ｐゴシック"/>
            </a:endParaRPr>
          </a:p>
        </p:txBody>
      </p:sp>
      <p:sp>
        <p:nvSpPr>
          <p:cNvPr id="90115" name="Slide Number Placeholder 3"/>
          <p:cNvSpPr>
            <a:spLocks noGrp="1"/>
          </p:cNvSpPr>
          <p:nvPr>
            <p:ph type="sldNum" sz="quarter" idx="5"/>
          </p:nvPr>
        </p:nvSpPr>
        <p:spPr bwMode="auto">
          <a:noFill/>
          <a:ln>
            <a:miter lim="800000"/>
            <a:headEnd/>
            <a:tailEnd/>
          </a:ln>
        </p:spPr>
        <p:txBody>
          <a:bodyPr/>
          <a:lstStyle/>
          <a:p>
            <a:fld id="{9B18CB50-8807-43DD-ADE9-0C73B1F911A1}" type="slidenum">
              <a:rPr lang="en-US" smtClean="0">
                <a:latin typeface="Calibri" pitchFamily="34" charset="0"/>
                <a:ea typeface="ヒラギノ角ゴ Pro W3"/>
                <a:cs typeface="ヒラギノ角ゴ Pro W3"/>
              </a:rPr>
              <a:pPr/>
              <a:t>37</a:t>
            </a:fld>
            <a:endParaRPr lang="en-US" smtClean="0">
              <a:latin typeface="Calibri" pitchFamily="34" charset="0"/>
              <a:ea typeface="ヒラギノ角ゴ Pro W3"/>
              <a:cs typeface="ヒラギノ角ゴ Pro W3"/>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1" name="Slide Image Placeholder 1"/>
          <p:cNvSpPr>
            <a:spLocks noGrp="1" noRot="1" noChangeAspect="1" noTextEdit="1"/>
          </p:cNvSpPr>
          <p:nvPr>
            <p:ph type="sldImg"/>
          </p:nvPr>
        </p:nvSpPr>
        <p:spPr bwMode="auto">
          <a:noFill/>
          <a:ln>
            <a:solidFill>
              <a:srgbClr val="000000"/>
            </a:solidFill>
            <a:miter lim="800000"/>
            <a:headEnd/>
            <a:tailEnd/>
          </a:ln>
        </p:spPr>
      </p:sp>
      <p:sp>
        <p:nvSpPr>
          <p:cNvPr id="92162" name="Notes Placeholder 2"/>
          <p:cNvSpPr>
            <a:spLocks noGrp="1"/>
          </p:cNvSpPr>
          <p:nvPr>
            <p:ph type="body" idx="1"/>
          </p:nvPr>
        </p:nvSpPr>
        <p:spPr bwMode="auto">
          <a:noFill/>
        </p:spPr>
        <p:txBody>
          <a:bodyPr/>
          <a:lstStyle/>
          <a:p>
            <a:endParaRPr lang="en-GB" smtClean="0">
              <a:ea typeface="ＭＳ Ｐゴシック"/>
            </a:endParaRPr>
          </a:p>
        </p:txBody>
      </p:sp>
      <p:sp>
        <p:nvSpPr>
          <p:cNvPr id="92163" name="Slide Number Placeholder 3"/>
          <p:cNvSpPr>
            <a:spLocks noGrp="1"/>
          </p:cNvSpPr>
          <p:nvPr>
            <p:ph type="sldNum" sz="quarter" idx="5"/>
          </p:nvPr>
        </p:nvSpPr>
        <p:spPr bwMode="auto">
          <a:noFill/>
          <a:ln>
            <a:miter lim="800000"/>
            <a:headEnd/>
            <a:tailEnd/>
          </a:ln>
        </p:spPr>
        <p:txBody>
          <a:bodyPr/>
          <a:lstStyle/>
          <a:p>
            <a:fld id="{C5662FD9-DD11-43D7-9C48-AACDB13991CD}" type="slidenum">
              <a:rPr lang="en-US" smtClean="0">
                <a:latin typeface="Calibri" pitchFamily="34" charset="0"/>
                <a:ea typeface="ヒラギノ角ゴ Pro W3"/>
                <a:cs typeface="ヒラギノ角ゴ Pro W3"/>
              </a:rPr>
              <a:pPr/>
              <a:t>38</a:t>
            </a:fld>
            <a:endParaRPr lang="en-US" smtClean="0">
              <a:latin typeface="Calibri" pitchFamily="34" charset="0"/>
              <a:ea typeface="ヒラギノ角ゴ Pro W3"/>
              <a:cs typeface="ヒラギノ角ゴ Pro W3"/>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09" name="Slide Image Placeholder 1"/>
          <p:cNvSpPr>
            <a:spLocks noGrp="1" noRot="1" noChangeAspect="1" noTextEdit="1"/>
          </p:cNvSpPr>
          <p:nvPr>
            <p:ph type="sldImg"/>
          </p:nvPr>
        </p:nvSpPr>
        <p:spPr bwMode="auto">
          <a:noFill/>
          <a:ln>
            <a:solidFill>
              <a:srgbClr val="000000"/>
            </a:solidFill>
            <a:miter lim="800000"/>
            <a:headEnd/>
            <a:tailEnd/>
          </a:ln>
        </p:spPr>
      </p:sp>
      <p:sp>
        <p:nvSpPr>
          <p:cNvPr id="94210" name="Notes Placeholder 2"/>
          <p:cNvSpPr>
            <a:spLocks noGrp="1"/>
          </p:cNvSpPr>
          <p:nvPr>
            <p:ph type="body" idx="1"/>
          </p:nvPr>
        </p:nvSpPr>
        <p:spPr bwMode="auto">
          <a:noFill/>
        </p:spPr>
        <p:txBody>
          <a:bodyPr/>
          <a:lstStyle/>
          <a:p>
            <a:endParaRPr lang="en-GB" smtClean="0">
              <a:ea typeface="ＭＳ Ｐゴシック"/>
            </a:endParaRPr>
          </a:p>
        </p:txBody>
      </p:sp>
      <p:sp>
        <p:nvSpPr>
          <p:cNvPr id="94211" name="Slide Number Placeholder 3"/>
          <p:cNvSpPr>
            <a:spLocks noGrp="1"/>
          </p:cNvSpPr>
          <p:nvPr>
            <p:ph type="sldNum" sz="quarter" idx="5"/>
          </p:nvPr>
        </p:nvSpPr>
        <p:spPr bwMode="auto">
          <a:noFill/>
          <a:ln>
            <a:miter lim="800000"/>
            <a:headEnd/>
            <a:tailEnd/>
          </a:ln>
        </p:spPr>
        <p:txBody>
          <a:bodyPr/>
          <a:lstStyle/>
          <a:p>
            <a:fld id="{29A57E0F-DFA1-4F64-8ADB-81EFD48EE0A5}" type="slidenum">
              <a:rPr lang="en-US" smtClean="0">
                <a:latin typeface="Calibri" pitchFamily="34" charset="0"/>
                <a:ea typeface="ヒラギノ角ゴ Pro W3"/>
                <a:cs typeface="ヒラギノ角ゴ Pro W3"/>
              </a:rPr>
              <a:pPr/>
              <a:t>39</a:t>
            </a:fld>
            <a:endParaRPr lang="en-US" smtClean="0">
              <a:latin typeface="Calibri" pitchFamily="34" charset="0"/>
              <a:ea typeface="ヒラギノ角ゴ Pro W3"/>
              <a:cs typeface="ヒラギノ角ゴ Pro W3"/>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7" name="Slide Image Placeholder 1"/>
          <p:cNvSpPr>
            <a:spLocks noGrp="1" noRot="1" noChangeAspect="1" noTextEdit="1"/>
          </p:cNvSpPr>
          <p:nvPr>
            <p:ph type="sldImg"/>
          </p:nvPr>
        </p:nvSpPr>
        <p:spPr bwMode="auto">
          <a:noFill/>
          <a:ln>
            <a:solidFill>
              <a:srgbClr val="000000"/>
            </a:solidFill>
            <a:miter lim="800000"/>
            <a:headEnd/>
            <a:tailEnd/>
          </a:ln>
        </p:spPr>
      </p:sp>
      <p:sp>
        <p:nvSpPr>
          <p:cNvPr id="96258" name="Notes Placeholder 2"/>
          <p:cNvSpPr>
            <a:spLocks noGrp="1"/>
          </p:cNvSpPr>
          <p:nvPr>
            <p:ph type="body" idx="1"/>
          </p:nvPr>
        </p:nvSpPr>
        <p:spPr bwMode="auto">
          <a:noFill/>
        </p:spPr>
        <p:txBody>
          <a:bodyPr/>
          <a:lstStyle/>
          <a:p>
            <a:pPr marL="533400" indent="-533400">
              <a:lnSpc>
                <a:spcPct val="90000"/>
              </a:lnSpc>
            </a:pPr>
            <a:r>
              <a:rPr lang="en-US" b="1" smtClean="0">
                <a:ea typeface="ＭＳ Ｐゴシック"/>
              </a:rPr>
              <a:t>Note to Instructor</a:t>
            </a:r>
          </a:p>
          <a:p>
            <a:pPr marL="533400" indent="-533400">
              <a:lnSpc>
                <a:spcPct val="90000"/>
              </a:lnSpc>
            </a:pPr>
            <a:r>
              <a:rPr lang="en-US" smtClean="0">
                <a:ea typeface="ＭＳ Ｐゴシック"/>
              </a:rPr>
              <a:t>Third party logistics offers the following:</a:t>
            </a:r>
          </a:p>
          <a:p>
            <a:pPr marL="914400" lvl="1" indent="-231775">
              <a:lnSpc>
                <a:spcPct val="90000"/>
              </a:lnSpc>
            </a:pPr>
            <a:r>
              <a:rPr lang="en-US" smtClean="0">
                <a:ea typeface="ＭＳ Ｐゴシック"/>
              </a:rPr>
              <a:t>Provide logistics functions more efficiently </a:t>
            </a:r>
          </a:p>
          <a:p>
            <a:pPr marL="914400" lvl="1" indent="-231775">
              <a:lnSpc>
                <a:spcPct val="90000"/>
              </a:lnSpc>
            </a:pPr>
            <a:r>
              <a:rPr lang="en-US" smtClean="0">
                <a:ea typeface="ＭＳ Ｐゴシック"/>
              </a:rPr>
              <a:t>Provide logistics functions at lower cost</a:t>
            </a:r>
          </a:p>
          <a:p>
            <a:pPr marL="914400" lvl="1" indent="-231775">
              <a:lnSpc>
                <a:spcPct val="90000"/>
              </a:lnSpc>
            </a:pPr>
            <a:r>
              <a:rPr lang="en-US" smtClean="0">
                <a:ea typeface="ＭＳ Ｐゴシック"/>
              </a:rPr>
              <a:t>Allow the company to focus on its core business</a:t>
            </a:r>
          </a:p>
          <a:p>
            <a:pPr marL="914400" lvl="1" indent="-231775">
              <a:lnSpc>
                <a:spcPct val="90000"/>
              </a:lnSpc>
            </a:pPr>
            <a:r>
              <a:rPr lang="en-US" smtClean="0">
                <a:ea typeface="ＭＳ Ｐゴシック"/>
              </a:rPr>
              <a:t>Are more knowledgeable of complex logistics</a:t>
            </a:r>
          </a:p>
          <a:p>
            <a:pPr marL="533400" indent="-533400"/>
            <a:endParaRPr lang="en-US" smtClean="0">
              <a:ea typeface="ＭＳ Ｐゴシック"/>
            </a:endParaRPr>
          </a:p>
        </p:txBody>
      </p:sp>
      <p:sp>
        <p:nvSpPr>
          <p:cNvPr id="96259" name="Slide Number Placeholder 3"/>
          <p:cNvSpPr>
            <a:spLocks noGrp="1"/>
          </p:cNvSpPr>
          <p:nvPr>
            <p:ph type="sldNum" sz="quarter" idx="5"/>
          </p:nvPr>
        </p:nvSpPr>
        <p:spPr bwMode="auto">
          <a:noFill/>
          <a:ln>
            <a:miter lim="800000"/>
            <a:headEnd/>
            <a:tailEnd/>
          </a:ln>
        </p:spPr>
        <p:txBody>
          <a:bodyPr/>
          <a:lstStyle/>
          <a:p>
            <a:fld id="{C007C0FF-2A37-49D0-B4A0-E88811AF3B1A}" type="slidenum">
              <a:rPr lang="en-US" smtClean="0">
                <a:latin typeface="Calibri" pitchFamily="34" charset="0"/>
                <a:ea typeface="ヒラギノ角ゴ Pro W3"/>
                <a:cs typeface="ヒラギノ角ゴ Pro W3"/>
              </a:rPr>
              <a:pPr/>
              <a:t>40</a:t>
            </a:fld>
            <a:endParaRPr lang="en-US" smtClean="0">
              <a:latin typeface="Calibri" pitchFamily="34" charset="0"/>
              <a:ea typeface="ヒラギノ角ゴ Pro W3"/>
              <a:cs typeface="ヒラギノ角ゴ Pro W3"/>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bwMode="auto">
          <a:noFill/>
          <a:ln>
            <a:solidFill>
              <a:srgbClr val="000000"/>
            </a:solidFill>
            <a:miter lim="800000"/>
            <a:headEnd/>
            <a:tailEnd/>
          </a:ln>
        </p:spPr>
      </p:sp>
      <p:sp>
        <p:nvSpPr>
          <p:cNvPr id="22531" name="Notes Placeholder 2"/>
          <p:cNvSpPr>
            <a:spLocks noGrp="1"/>
          </p:cNvSpPr>
          <p:nvPr>
            <p:ph type="body" idx="1"/>
          </p:nvPr>
        </p:nvSpPr>
        <p:spPr bwMode="auto">
          <a:noFill/>
        </p:spPr>
        <p:txBody>
          <a:bodyPr/>
          <a:lstStyle/>
          <a:p>
            <a:endParaRPr lang="en-US" smtClean="0">
              <a:ea typeface="ＭＳ Ｐゴシック" pitchFamily="-65" charset="-128"/>
            </a:endParaRPr>
          </a:p>
        </p:txBody>
      </p:sp>
      <p:sp>
        <p:nvSpPr>
          <p:cNvPr id="22532" name="Slide Number Placeholder 3"/>
          <p:cNvSpPr>
            <a:spLocks noGrp="1"/>
          </p:cNvSpPr>
          <p:nvPr>
            <p:ph type="sldNum" sz="quarter" idx="5"/>
          </p:nvPr>
        </p:nvSpPr>
        <p:spPr bwMode="auto">
          <a:noFill/>
          <a:ln>
            <a:miter lim="800000"/>
            <a:headEnd/>
            <a:tailEnd/>
          </a:ln>
        </p:spPr>
        <p:txBody>
          <a:bodyPr/>
          <a:lstStyle/>
          <a:p>
            <a:fld id="{1F61ED6F-F22B-4245-8FC2-E85B0BED48CA}" type="slidenum">
              <a:rPr lang="en-US"/>
              <a:pPr/>
              <a:t>41</a:t>
            </a:fld>
            <a:endParaRPr 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bwMode="auto">
          <a:noFill/>
          <a:ln>
            <a:solidFill>
              <a:srgbClr val="000000"/>
            </a:solidFill>
            <a:miter lim="800000"/>
            <a:headEnd/>
            <a:tailEnd/>
          </a:ln>
        </p:spPr>
      </p:sp>
      <p:sp>
        <p:nvSpPr>
          <p:cNvPr id="26627" name="Notes Placeholder 2"/>
          <p:cNvSpPr>
            <a:spLocks noGrp="1"/>
          </p:cNvSpPr>
          <p:nvPr>
            <p:ph type="body" idx="1"/>
          </p:nvPr>
        </p:nvSpPr>
        <p:spPr bwMode="auto">
          <a:noFill/>
        </p:spPr>
        <p:txBody>
          <a:bodyPr/>
          <a:lstStyle/>
          <a:p>
            <a:endParaRPr lang="en-US" smtClean="0">
              <a:ea typeface="ＭＳ Ｐゴシック" pitchFamily="-65" charset="-128"/>
            </a:endParaRPr>
          </a:p>
        </p:txBody>
      </p:sp>
      <p:sp>
        <p:nvSpPr>
          <p:cNvPr id="26628" name="Slide Number Placeholder 3"/>
          <p:cNvSpPr>
            <a:spLocks noGrp="1"/>
          </p:cNvSpPr>
          <p:nvPr>
            <p:ph type="sldNum" sz="quarter" idx="5"/>
          </p:nvPr>
        </p:nvSpPr>
        <p:spPr bwMode="auto">
          <a:noFill/>
          <a:ln>
            <a:miter lim="800000"/>
            <a:headEnd/>
            <a:tailEnd/>
          </a:ln>
        </p:spPr>
        <p:txBody>
          <a:bodyPr/>
          <a:lstStyle/>
          <a:p>
            <a:fld id="{A9D2523C-1571-4E51-9DD7-9BC45E5C90EE}" type="slidenum">
              <a:rPr lang="en-US"/>
              <a:pPr/>
              <a:t>42</a:t>
            </a:fld>
            <a:endParaRPr lang="en-U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bwMode="auto">
          <a:noFill/>
          <a:ln>
            <a:solidFill>
              <a:srgbClr val="000000"/>
            </a:solidFill>
            <a:miter lim="800000"/>
            <a:headEnd/>
            <a:tailEnd/>
          </a:ln>
        </p:spPr>
      </p:sp>
      <p:sp>
        <p:nvSpPr>
          <p:cNvPr id="28675" name="Notes Placeholder 2"/>
          <p:cNvSpPr>
            <a:spLocks noGrp="1"/>
          </p:cNvSpPr>
          <p:nvPr>
            <p:ph type="body" idx="1"/>
          </p:nvPr>
        </p:nvSpPr>
        <p:spPr bwMode="auto">
          <a:noFill/>
        </p:spPr>
        <p:txBody>
          <a:bodyPr/>
          <a:lstStyle/>
          <a:p>
            <a:pPr marL="533400" indent="-533400"/>
            <a:r>
              <a:rPr lang="en-US" b="1" dirty="0" smtClean="0">
                <a:ea typeface="ＭＳ Ｐゴシック" pitchFamily="-65" charset="-128"/>
              </a:rPr>
              <a:t>Self-service retailers</a:t>
            </a:r>
            <a:r>
              <a:rPr lang="en-US" dirty="0" smtClean="0">
                <a:ea typeface="ＭＳ Ｐゴシック" pitchFamily="-65" charset="-128"/>
              </a:rPr>
              <a:t> serve customers who are willing to perform their own locate-compare-select process to save money. They include: Wal-Mart and Supermarkets.</a:t>
            </a:r>
          </a:p>
          <a:p>
            <a:pPr marL="533400" indent="-533400"/>
            <a:r>
              <a:rPr lang="en-US" b="1" dirty="0" smtClean="0">
                <a:ea typeface="ＭＳ Ｐゴシック" pitchFamily="-65" charset="-128"/>
              </a:rPr>
              <a:t>Limited service retailers</a:t>
            </a:r>
            <a:r>
              <a:rPr lang="en-US" dirty="0" smtClean="0">
                <a:ea typeface="ＭＳ Ｐゴシック" pitchFamily="-65" charset="-128"/>
              </a:rPr>
              <a:t> provide more sales assistance because they carry more shopping goods about which customers need more information. Examples include Sears and JC Penney.</a:t>
            </a:r>
          </a:p>
          <a:p>
            <a:pPr marL="533400" indent="-533400">
              <a:lnSpc>
                <a:spcPct val="90000"/>
              </a:lnSpc>
            </a:pPr>
            <a:r>
              <a:rPr lang="en-US" b="1" dirty="0" smtClean="0">
                <a:ea typeface="ＭＳ Ｐゴシック" pitchFamily="-65" charset="-128"/>
              </a:rPr>
              <a:t>Full-service retailers</a:t>
            </a:r>
            <a:r>
              <a:rPr lang="en-US" dirty="0" smtClean="0">
                <a:ea typeface="ＭＳ Ｐゴシック" pitchFamily="-65" charset="-128"/>
              </a:rPr>
              <a:t> assist customers in every phase of the shopping process, resulting in higher costs that are passed on to the customer as higher prices. Includes department stores and specialty stores</a:t>
            </a:r>
          </a:p>
          <a:p>
            <a:pPr marL="533400" indent="-533400"/>
            <a:endParaRPr lang="en-US" dirty="0" smtClean="0">
              <a:ea typeface="ＭＳ Ｐゴシック" pitchFamily="-65" charset="-128"/>
            </a:endParaRPr>
          </a:p>
          <a:p>
            <a:pPr marL="533400" indent="-533400"/>
            <a:endParaRPr lang="en-US" dirty="0" smtClean="0">
              <a:ea typeface="ＭＳ Ｐゴシック" pitchFamily="-65" charset="-128"/>
            </a:endParaRPr>
          </a:p>
        </p:txBody>
      </p:sp>
      <p:sp>
        <p:nvSpPr>
          <p:cNvPr id="28676" name="Slide Number Placeholder 3"/>
          <p:cNvSpPr>
            <a:spLocks noGrp="1"/>
          </p:cNvSpPr>
          <p:nvPr>
            <p:ph type="sldNum" sz="quarter" idx="5"/>
          </p:nvPr>
        </p:nvSpPr>
        <p:spPr bwMode="auto">
          <a:noFill/>
          <a:ln>
            <a:miter lim="800000"/>
            <a:headEnd/>
            <a:tailEnd/>
          </a:ln>
        </p:spPr>
        <p:txBody>
          <a:bodyPr/>
          <a:lstStyle/>
          <a:p>
            <a:fld id="{94D554FB-911B-4641-A217-3F916B648149}" type="slidenum">
              <a:rPr lang="en-US"/>
              <a:pPr/>
              <a:t>43</a:t>
            </a:fld>
            <a:endParaRPr lang="en-U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p:spPr>
      </p:sp>
      <p:sp>
        <p:nvSpPr>
          <p:cNvPr id="30723" name="Notes Placeholder 2"/>
          <p:cNvSpPr>
            <a:spLocks noGrp="1"/>
          </p:cNvSpPr>
          <p:nvPr>
            <p:ph type="body" idx="1"/>
          </p:nvPr>
        </p:nvSpPr>
        <p:spPr bwMode="auto">
          <a:noFill/>
        </p:spPr>
        <p:txBody>
          <a:bodyPr/>
          <a:lstStyle/>
          <a:p>
            <a:r>
              <a:rPr lang="en-US" b="1" dirty="0" smtClean="0">
                <a:ea typeface="ＭＳ Ｐゴシック" pitchFamily="-65" charset="-128"/>
              </a:rPr>
              <a:t>Note to Instructor</a:t>
            </a:r>
          </a:p>
          <a:p>
            <a:endParaRPr lang="en-US" b="1" dirty="0" smtClean="0">
              <a:ea typeface="ＭＳ Ｐゴシック" pitchFamily="-65" charset="-128"/>
            </a:endParaRPr>
          </a:p>
          <a:p>
            <a:r>
              <a:rPr lang="en-US" b="1" dirty="0" smtClean="0">
                <a:ea typeface="ＭＳ Ｐゴシック" pitchFamily="-65" charset="-128"/>
              </a:rPr>
              <a:t>Discussion Question</a:t>
            </a:r>
          </a:p>
          <a:p>
            <a:r>
              <a:rPr lang="en-US" i="1" dirty="0" smtClean="0">
                <a:ea typeface="ＭＳ Ｐゴシック" pitchFamily="-65" charset="-128"/>
              </a:rPr>
              <a:t>What are examples of these types of stores?</a:t>
            </a:r>
          </a:p>
          <a:p>
            <a:r>
              <a:rPr lang="en-US" dirty="0" smtClean="0">
                <a:ea typeface="ＭＳ Ｐゴシック" pitchFamily="-65" charset="-128"/>
              </a:rPr>
              <a:t>It might be difficult, depending on their geographic region, to find examples of superstores. Ask them where they would rather shop for a computer, a department store like Wal-Mart or a category killer like Best Buy? Why?</a:t>
            </a:r>
          </a:p>
        </p:txBody>
      </p:sp>
      <p:sp>
        <p:nvSpPr>
          <p:cNvPr id="30724" name="Slide Number Placeholder 3"/>
          <p:cNvSpPr>
            <a:spLocks noGrp="1"/>
          </p:cNvSpPr>
          <p:nvPr>
            <p:ph type="sldNum" sz="quarter" idx="5"/>
          </p:nvPr>
        </p:nvSpPr>
        <p:spPr bwMode="auto">
          <a:noFill/>
          <a:ln>
            <a:miter lim="800000"/>
            <a:headEnd/>
            <a:tailEnd/>
          </a:ln>
        </p:spPr>
        <p:txBody>
          <a:bodyPr/>
          <a:lstStyle/>
          <a:p>
            <a:fld id="{66D18A7C-2446-4427-ADE7-7BAC7393A40D}" type="slidenum">
              <a:rPr lang="en-US"/>
              <a:pPr/>
              <a:t>44</a:t>
            </a:fld>
            <a:endParaRPr lang="en-U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bwMode="auto">
          <a:noFill/>
          <a:ln>
            <a:solidFill>
              <a:srgbClr val="000000"/>
            </a:solidFill>
            <a:miter lim="800000"/>
            <a:headEnd/>
            <a:tailEnd/>
          </a:ln>
        </p:spPr>
      </p:sp>
      <p:sp>
        <p:nvSpPr>
          <p:cNvPr id="32771" name="Notes Placeholder 2"/>
          <p:cNvSpPr>
            <a:spLocks noGrp="1"/>
          </p:cNvSpPr>
          <p:nvPr>
            <p:ph type="body" idx="1"/>
          </p:nvPr>
        </p:nvSpPr>
        <p:spPr bwMode="auto">
          <a:noFill/>
        </p:spPr>
        <p:txBody>
          <a:bodyPr/>
          <a:lstStyle/>
          <a:p>
            <a:pPr marL="533400" indent="-533400"/>
            <a:r>
              <a:rPr lang="en-US" b="1" dirty="0" smtClean="0">
                <a:ea typeface="ＭＳ Ｐゴシック" pitchFamily="-65" charset="-128"/>
              </a:rPr>
              <a:t>Note to Instructor</a:t>
            </a:r>
          </a:p>
          <a:p>
            <a:pPr marL="533400" indent="-533400">
              <a:lnSpc>
                <a:spcPct val="90000"/>
              </a:lnSpc>
            </a:pPr>
            <a:r>
              <a:rPr lang="en-US" b="1" dirty="0" smtClean="0">
                <a:ea typeface="ＭＳ Ｐゴシック" pitchFamily="-65" charset="-128"/>
              </a:rPr>
              <a:t>Discount stores</a:t>
            </a:r>
            <a:r>
              <a:rPr lang="en-US" dirty="0" smtClean="0">
                <a:ea typeface="ＭＳ Ｐゴシック" pitchFamily="-65" charset="-128"/>
              </a:rPr>
              <a:t> sell standard merchandise at lower prices by accepting lower margins and selling higher volume.</a:t>
            </a:r>
          </a:p>
          <a:p>
            <a:pPr marL="533400" indent="-533400">
              <a:lnSpc>
                <a:spcPct val="90000"/>
              </a:lnSpc>
            </a:pPr>
            <a:r>
              <a:rPr lang="en-US" b="1" dirty="0" smtClean="0">
                <a:ea typeface="ＭＳ Ｐゴシック" pitchFamily="-65" charset="-128"/>
              </a:rPr>
              <a:t>Independent off-price retailers </a:t>
            </a:r>
            <a:r>
              <a:rPr lang="en-US" dirty="0" smtClean="0">
                <a:ea typeface="ＭＳ Ｐゴシック" pitchFamily="-65" charset="-128"/>
              </a:rPr>
              <a:t>either are owned and run by entrepreneurs or are divisions of larger retail corporations.</a:t>
            </a:r>
            <a:endParaRPr lang="en-US" b="1" i="1" dirty="0" smtClean="0">
              <a:solidFill>
                <a:srgbClr val="333399"/>
              </a:solidFill>
              <a:latin typeface="Times New Roman" pitchFamily="-65" charset="0"/>
              <a:ea typeface="ＭＳ Ｐゴシック" pitchFamily="-65" charset="-128"/>
            </a:endParaRPr>
          </a:p>
          <a:p>
            <a:pPr marL="533400" indent="-533400">
              <a:lnSpc>
                <a:spcPct val="90000"/>
              </a:lnSpc>
            </a:pPr>
            <a:r>
              <a:rPr lang="en-US" b="1" dirty="0" smtClean="0">
                <a:ea typeface="ＭＳ Ｐゴシック" pitchFamily="-65" charset="-128"/>
              </a:rPr>
              <a:t>Off-price retailers</a:t>
            </a:r>
            <a:r>
              <a:rPr lang="en-US" dirty="0" smtClean="0">
                <a:ea typeface="ＭＳ Ｐゴシック" pitchFamily="-65" charset="-128"/>
              </a:rPr>
              <a:t> buy at less-than-regular wholesale prices and charge customers less than retail.</a:t>
            </a:r>
          </a:p>
          <a:p>
            <a:pPr marL="533400" indent="-533400"/>
            <a:r>
              <a:rPr lang="en-US" b="1" dirty="0" smtClean="0">
                <a:ea typeface="ＭＳ Ｐゴシック" pitchFamily="-65" charset="-128"/>
              </a:rPr>
              <a:t>Factory outlets</a:t>
            </a:r>
            <a:r>
              <a:rPr lang="en-US" dirty="0" smtClean="0">
                <a:ea typeface="ＭＳ Ｐゴシック" pitchFamily="-65" charset="-128"/>
              </a:rPr>
              <a:t> are producer-operated stores. The link on this slide is to a Premium Factory Outlet mall. Students are probably familiar with these types of shopping locations.</a:t>
            </a:r>
          </a:p>
          <a:p>
            <a:pPr marL="533400" indent="-533400"/>
            <a:r>
              <a:rPr lang="en-US" b="1" dirty="0" smtClean="0">
                <a:ea typeface="ＭＳ Ｐゴシック" pitchFamily="-65" charset="-128"/>
              </a:rPr>
              <a:t>Warehouse clubs</a:t>
            </a:r>
            <a:r>
              <a:rPr lang="en-US" dirty="0" smtClean="0">
                <a:ea typeface="ＭＳ Ｐゴシック" pitchFamily="-65" charset="-128"/>
              </a:rPr>
              <a:t> are large warehouse-like facilities with few frills and offer ultra-low prices. </a:t>
            </a:r>
          </a:p>
          <a:p>
            <a:pPr marL="533400" indent="-533400"/>
            <a:endParaRPr lang="en-US" dirty="0" smtClean="0">
              <a:ea typeface="ＭＳ Ｐゴシック" pitchFamily="-65" charset="-128"/>
            </a:endParaRPr>
          </a:p>
        </p:txBody>
      </p:sp>
      <p:sp>
        <p:nvSpPr>
          <p:cNvPr id="32772" name="Slide Number Placeholder 3"/>
          <p:cNvSpPr>
            <a:spLocks noGrp="1"/>
          </p:cNvSpPr>
          <p:nvPr>
            <p:ph type="sldNum" sz="quarter" idx="5"/>
          </p:nvPr>
        </p:nvSpPr>
        <p:spPr bwMode="auto">
          <a:noFill/>
          <a:ln>
            <a:miter lim="800000"/>
            <a:headEnd/>
            <a:tailEnd/>
          </a:ln>
        </p:spPr>
        <p:txBody>
          <a:bodyPr/>
          <a:lstStyle/>
          <a:p>
            <a:fld id="{6468A0E0-98F4-4407-B629-996B96FF2D11}" type="slidenum">
              <a:rPr lang="en-US"/>
              <a:pPr/>
              <a:t>45</a:t>
            </a:fld>
            <a:endParaRPr lang="en-US"/>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p:spPr>
      </p:sp>
      <p:sp>
        <p:nvSpPr>
          <p:cNvPr id="34819" name="Notes Placeholder 2"/>
          <p:cNvSpPr>
            <a:spLocks noGrp="1"/>
          </p:cNvSpPr>
          <p:nvPr>
            <p:ph type="body" idx="1"/>
          </p:nvPr>
        </p:nvSpPr>
        <p:spPr bwMode="auto">
          <a:noFill/>
        </p:spPr>
        <p:txBody>
          <a:bodyPr/>
          <a:lstStyle/>
          <a:p>
            <a:endParaRPr lang="en-US" smtClean="0">
              <a:ea typeface="ＭＳ Ｐゴシック" pitchFamily="-65" charset="-128"/>
            </a:endParaRPr>
          </a:p>
        </p:txBody>
      </p:sp>
      <p:sp>
        <p:nvSpPr>
          <p:cNvPr id="34820" name="Slide Number Placeholder 3"/>
          <p:cNvSpPr>
            <a:spLocks noGrp="1"/>
          </p:cNvSpPr>
          <p:nvPr>
            <p:ph type="sldNum" sz="quarter" idx="5"/>
          </p:nvPr>
        </p:nvSpPr>
        <p:spPr bwMode="auto">
          <a:noFill/>
          <a:ln>
            <a:miter lim="800000"/>
            <a:headEnd/>
            <a:tailEnd/>
          </a:ln>
        </p:spPr>
        <p:txBody>
          <a:bodyPr/>
          <a:lstStyle/>
          <a:p>
            <a:fld id="{7C52EDF8-2A60-46A5-AB7B-12151621061C}" type="slidenum">
              <a:rPr lang="en-US"/>
              <a:pPr/>
              <a:t>46</a:t>
            </a:fld>
            <a:endParaRPr lang="en-US"/>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bwMode="auto">
          <a:noFill/>
          <a:ln>
            <a:solidFill>
              <a:srgbClr val="000000"/>
            </a:solidFill>
            <a:miter lim="800000"/>
            <a:headEnd/>
            <a:tailEnd/>
          </a:ln>
        </p:spPr>
      </p:sp>
      <p:sp>
        <p:nvSpPr>
          <p:cNvPr id="36867" name="Notes Placeholder 2"/>
          <p:cNvSpPr>
            <a:spLocks noGrp="1"/>
          </p:cNvSpPr>
          <p:nvPr>
            <p:ph type="body" idx="1"/>
          </p:nvPr>
        </p:nvSpPr>
        <p:spPr bwMode="auto">
          <a:noFill/>
        </p:spPr>
        <p:txBody>
          <a:bodyPr/>
          <a:lstStyle/>
          <a:p>
            <a:endParaRPr lang="en-US" smtClean="0">
              <a:ea typeface="ＭＳ Ｐゴシック" pitchFamily="-65" charset="-128"/>
            </a:endParaRPr>
          </a:p>
        </p:txBody>
      </p:sp>
      <p:sp>
        <p:nvSpPr>
          <p:cNvPr id="36868" name="Slide Number Placeholder 3"/>
          <p:cNvSpPr>
            <a:spLocks noGrp="1"/>
          </p:cNvSpPr>
          <p:nvPr>
            <p:ph type="sldNum" sz="quarter" idx="5"/>
          </p:nvPr>
        </p:nvSpPr>
        <p:spPr bwMode="auto">
          <a:noFill/>
          <a:ln>
            <a:miter lim="800000"/>
            <a:headEnd/>
            <a:tailEnd/>
          </a:ln>
        </p:spPr>
        <p:txBody>
          <a:bodyPr/>
          <a:lstStyle/>
          <a:p>
            <a:fld id="{6A82B431-F257-47C5-8448-9A23CE8B48BA}" type="slidenum">
              <a:rPr lang="en-US"/>
              <a:pPr/>
              <a:t>47</a:t>
            </a:fld>
            <a:endParaRPr lang="en-US"/>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bwMode="auto">
          <a:noFill/>
          <a:ln>
            <a:solidFill>
              <a:srgbClr val="000000"/>
            </a:solidFill>
            <a:miter lim="800000"/>
            <a:headEnd/>
            <a:tailEnd/>
          </a:ln>
        </p:spPr>
      </p:sp>
      <p:sp>
        <p:nvSpPr>
          <p:cNvPr id="38915" name="Notes Placeholder 2"/>
          <p:cNvSpPr>
            <a:spLocks noGrp="1"/>
          </p:cNvSpPr>
          <p:nvPr>
            <p:ph type="body" idx="1"/>
          </p:nvPr>
        </p:nvSpPr>
        <p:spPr bwMode="auto">
          <a:noFill/>
        </p:spPr>
        <p:txBody>
          <a:bodyPr/>
          <a:lstStyle/>
          <a:p>
            <a:endParaRPr lang="en-US" smtClean="0">
              <a:ea typeface="ＭＳ Ｐゴシック" pitchFamily="-65" charset="-128"/>
            </a:endParaRPr>
          </a:p>
        </p:txBody>
      </p:sp>
      <p:sp>
        <p:nvSpPr>
          <p:cNvPr id="38916" name="Slide Number Placeholder 3"/>
          <p:cNvSpPr>
            <a:spLocks noGrp="1"/>
          </p:cNvSpPr>
          <p:nvPr>
            <p:ph type="sldNum" sz="quarter" idx="5"/>
          </p:nvPr>
        </p:nvSpPr>
        <p:spPr bwMode="auto">
          <a:noFill/>
          <a:ln>
            <a:miter lim="800000"/>
            <a:headEnd/>
            <a:tailEnd/>
          </a:ln>
        </p:spPr>
        <p:txBody>
          <a:bodyPr/>
          <a:lstStyle/>
          <a:p>
            <a:fld id="{7A5B2B4B-B4EE-4AE7-9914-8C5688B5245A}" type="slidenum">
              <a:rPr lang="en-US"/>
              <a:pPr/>
              <a:t>48</a:t>
            </a:fld>
            <a:endParaRPr lang="en-US"/>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bwMode="auto">
          <a:noFill/>
          <a:ln>
            <a:solidFill>
              <a:srgbClr val="000000"/>
            </a:solidFill>
            <a:miter lim="800000"/>
            <a:headEnd/>
            <a:tailEnd/>
          </a:ln>
        </p:spPr>
      </p:sp>
      <p:sp>
        <p:nvSpPr>
          <p:cNvPr id="40963" name="Notes Placeholder 2"/>
          <p:cNvSpPr>
            <a:spLocks noGrp="1"/>
          </p:cNvSpPr>
          <p:nvPr>
            <p:ph type="body" idx="1"/>
          </p:nvPr>
        </p:nvSpPr>
        <p:spPr bwMode="auto">
          <a:noFill/>
        </p:spPr>
        <p:txBody>
          <a:bodyPr/>
          <a:lstStyle/>
          <a:p>
            <a:r>
              <a:rPr lang="en-US" b="1" smtClean="0">
                <a:ea typeface="ＭＳ Ｐゴシック" pitchFamily="-65" charset="-128"/>
              </a:rPr>
              <a:t>Note to Instructor</a:t>
            </a:r>
          </a:p>
          <a:p>
            <a:r>
              <a:rPr lang="en-US" smtClean="0">
                <a:ea typeface="ＭＳ Ｐゴシック" pitchFamily="-65" charset="-128"/>
              </a:rPr>
              <a:t>This link is to the homepage for Ace Hardware. Students are likely to be familiar with the brand but not know that many stores are individually owned and operated (although they might know this phrase). You can view the site for information specific to owners.</a:t>
            </a:r>
          </a:p>
        </p:txBody>
      </p:sp>
      <p:sp>
        <p:nvSpPr>
          <p:cNvPr id="40964" name="Slide Number Placeholder 3"/>
          <p:cNvSpPr>
            <a:spLocks noGrp="1"/>
          </p:cNvSpPr>
          <p:nvPr>
            <p:ph type="sldNum" sz="quarter" idx="5"/>
          </p:nvPr>
        </p:nvSpPr>
        <p:spPr bwMode="auto">
          <a:noFill/>
          <a:ln>
            <a:miter lim="800000"/>
            <a:headEnd/>
            <a:tailEnd/>
          </a:ln>
        </p:spPr>
        <p:txBody>
          <a:bodyPr/>
          <a:lstStyle/>
          <a:p>
            <a:fld id="{CDF0902B-9E7C-4506-BA8F-98B7CA02D9BD}" type="slidenum">
              <a:rPr lang="en-US"/>
              <a:pPr/>
              <a:t>49</a:t>
            </a:fld>
            <a:endParaRPr lang="en-US"/>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p:spPr>
      </p:sp>
      <p:sp>
        <p:nvSpPr>
          <p:cNvPr id="43011" name="Notes Placeholder 2"/>
          <p:cNvSpPr>
            <a:spLocks noGrp="1"/>
          </p:cNvSpPr>
          <p:nvPr>
            <p:ph type="body" idx="1"/>
          </p:nvPr>
        </p:nvSpPr>
        <p:spPr bwMode="auto">
          <a:noFill/>
        </p:spPr>
        <p:txBody>
          <a:bodyPr/>
          <a:lstStyle/>
          <a:p>
            <a:endParaRPr lang="en-US" smtClean="0">
              <a:ea typeface="ＭＳ Ｐゴシック" pitchFamily="-65" charset="-128"/>
            </a:endParaRPr>
          </a:p>
        </p:txBody>
      </p:sp>
      <p:sp>
        <p:nvSpPr>
          <p:cNvPr id="43012" name="Slide Number Placeholder 3"/>
          <p:cNvSpPr>
            <a:spLocks noGrp="1"/>
          </p:cNvSpPr>
          <p:nvPr>
            <p:ph type="sldNum" sz="quarter" idx="5"/>
          </p:nvPr>
        </p:nvSpPr>
        <p:spPr bwMode="auto">
          <a:noFill/>
          <a:ln>
            <a:miter lim="800000"/>
            <a:headEnd/>
            <a:tailEnd/>
          </a:ln>
        </p:spPr>
        <p:txBody>
          <a:bodyPr/>
          <a:lstStyle/>
          <a:p>
            <a:fld id="{764F062F-0BDA-4CA0-B663-38608CD08745}" type="slidenum">
              <a:rPr lang="en-US"/>
              <a:pPr/>
              <a:t>50</a:t>
            </a:fld>
            <a:endParaRPr lang="en-US"/>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bwMode="auto">
          <a:noFill/>
          <a:ln>
            <a:solidFill>
              <a:srgbClr val="000000"/>
            </a:solidFill>
            <a:miter lim="800000"/>
            <a:headEnd/>
            <a:tailEnd/>
          </a:ln>
        </p:spPr>
      </p:sp>
      <p:sp>
        <p:nvSpPr>
          <p:cNvPr id="47107" name="Notes Placeholder 2"/>
          <p:cNvSpPr>
            <a:spLocks noGrp="1"/>
          </p:cNvSpPr>
          <p:nvPr>
            <p:ph type="body" idx="1"/>
          </p:nvPr>
        </p:nvSpPr>
        <p:spPr bwMode="auto">
          <a:noFill/>
        </p:spPr>
        <p:txBody>
          <a:bodyPr/>
          <a:lstStyle/>
          <a:p>
            <a:endParaRPr lang="en-US" smtClean="0">
              <a:ea typeface="ＭＳ Ｐゴシック" pitchFamily="-65" charset="-128"/>
            </a:endParaRPr>
          </a:p>
        </p:txBody>
      </p:sp>
      <p:sp>
        <p:nvSpPr>
          <p:cNvPr id="47108" name="Slide Number Placeholder 3"/>
          <p:cNvSpPr>
            <a:spLocks noGrp="1"/>
          </p:cNvSpPr>
          <p:nvPr>
            <p:ph type="sldNum" sz="quarter" idx="5"/>
          </p:nvPr>
        </p:nvSpPr>
        <p:spPr bwMode="auto">
          <a:noFill/>
          <a:ln>
            <a:miter lim="800000"/>
            <a:headEnd/>
            <a:tailEnd/>
          </a:ln>
        </p:spPr>
        <p:txBody>
          <a:bodyPr/>
          <a:lstStyle/>
          <a:p>
            <a:fld id="{F73313A8-E33F-4FDD-BEDD-E20F9B6BD14E}" type="slidenum">
              <a:rPr lang="en-US"/>
              <a:pPr/>
              <a:t>51</a:t>
            </a:fld>
            <a:endParaRPr lang="en-US"/>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p:cNvSpPr>
            <a:spLocks noGrp="1" noRot="1" noChangeAspect="1" noTextEdit="1"/>
          </p:cNvSpPr>
          <p:nvPr>
            <p:ph type="sldImg"/>
          </p:nvPr>
        </p:nvSpPr>
        <p:spPr bwMode="auto">
          <a:noFill/>
          <a:ln>
            <a:solidFill>
              <a:srgbClr val="000000"/>
            </a:solidFill>
            <a:miter lim="800000"/>
            <a:headEnd/>
            <a:tailEnd/>
          </a:ln>
        </p:spPr>
      </p:sp>
      <p:sp>
        <p:nvSpPr>
          <p:cNvPr id="73731" name="Notes Placeholder 2"/>
          <p:cNvSpPr>
            <a:spLocks noGrp="1"/>
          </p:cNvSpPr>
          <p:nvPr>
            <p:ph type="body" idx="1"/>
          </p:nvPr>
        </p:nvSpPr>
        <p:spPr bwMode="auto">
          <a:noFill/>
        </p:spPr>
        <p:txBody>
          <a:bodyPr/>
          <a:lstStyle/>
          <a:p>
            <a:endParaRPr lang="en-US" smtClean="0">
              <a:ea typeface="ＭＳ Ｐゴシック" pitchFamily="-65" charset="-128"/>
            </a:endParaRPr>
          </a:p>
        </p:txBody>
      </p:sp>
      <p:sp>
        <p:nvSpPr>
          <p:cNvPr id="73732" name="Slide Number Placeholder 3"/>
          <p:cNvSpPr>
            <a:spLocks noGrp="1"/>
          </p:cNvSpPr>
          <p:nvPr>
            <p:ph type="sldNum" sz="quarter" idx="5"/>
          </p:nvPr>
        </p:nvSpPr>
        <p:spPr bwMode="auto">
          <a:noFill/>
          <a:ln>
            <a:miter lim="800000"/>
            <a:headEnd/>
            <a:tailEnd/>
          </a:ln>
        </p:spPr>
        <p:txBody>
          <a:bodyPr/>
          <a:lstStyle/>
          <a:p>
            <a:fld id="{8A746C13-4213-4EB3-A2EB-7D8DA70597D9}" type="slidenum">
              <a:rPr lang="en-US"/>
              <a:pPr/>
              <a:t>52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5"/>
          <p:cNvSpPr txBox="1">
            <a:spLocks noChangeArrowheads="1"/>
          </p:cNvSpPr>
          <p:nvPr userDrawn="1"/>
        </p:nvSpPr>
        <p:spPr bwMode="auto">
          <a:xfrm>
            <a:off x="6096000" y="6477000"/>
            <a:ext cx="2117725" cy="228600"/>
          </a:xfrm>
          <a:prstGeom prst="rect">
            <a:avLst/>
          </a:prstGeom>
          <a:noFill/>
          <a:ln w="9525">
            <a:noFill/>
            <a:round/>
            <a:headEnd/>
            <a:tailEnd/>
          </a:ln>
          <a:effectLst/>
        </p:spPr>
        <p:txBody>
          <a:bodyPr lIns="0" tIns="0" rIns="0" bIns="0"/>
          <a:lstStyle/>
          <a:p>
            <a:pPr algn="ctr">
              <a:lnSpc>
                <a:spcPct val="102000"/>
              </a:lnSpc>
              <a:buFont typeface="Wingdings" charset="2"/>
              <a:buNone/>
              <a:tabLst>
                <a:tab pos="723900" algn="l"/>
                <a:tab pos="1447800" algn="l"/>
                <a:tab pos="2171700" algn="l"/>
              </a:tabLst>
              <a:defRPr/>
            </a:pPr>
            <a:r>
              <a:rPr lang="en-US" sz="1600" b="1" dirty="0">
                <a:ea typeface="ヒラギノ角ゴ Pro W3" charset="-128"/>
                <a:cs typeface="Tahoma" charset="0"/>
              </a:rPr>
              <a:t> 12 - </a:t>
            </a:r>
            <a:fld id="{48E43FC3-F115-41F8-81B1-CBA231C43A71}" type="slidenum">
              <a:rPr lang="en-US" sz="1600" b="1">
                <a:ea typeface="ヒラギノ角ゴ Pro W3" charset="-128"/>
                <a:cs typeface="Tahoma" charset="0"/>
              </a:rPr>
              <a:pPr algn="ctr">
                <a:lnSpc>
                  <a:spcPct val="102000"/>
                </a:lnSpc>
                <a:buFont typeface="Wingdings" charset="2"/>
                <a:buNone/>
                <a:tabLst>
                  <a:tab pos="723900" algn="l"/>
                  <a:tab pos="1447800" algn="l"/>
                  <a:tab pos="2171700" algn="l"/>
                </a:tabLst>
                <a:defRPr/>
              </a:pPr>
              <a:t>‹#›</a:t>
            </a:fld>
            <a:endParaRPr lang="en-US" sz="1600" b="1" dirty="0">
              <a:ea typeface="ヒラギノ角ゴ Pro W3" charset="-128"/>
              <a:cs typeface="Tahoma" charset="0"/>
            </a:endParaRPr>
          </a:p>
        </p:txBody>
      </p:sp>
      <p:sp>
        <p:nvSpPr>
          <p:cNvPr id="5" name="Rectangle 5"/>
          <p:cNvSpPr txBox="1">
            <a:spLocks noChangeArrowheads="1"/>
          </p:cNvSpPr>
          <p:nvPr userDrawn="1"/>
        </p:nvSpPr>
        <p:spPr bwMode="auto">
          <a:xfrm>
            <a:off x="76200" y="6400800"/>
            <a:ext cx="4495800" cy="762000"/>
          </a:xfrm>
          <a:prstGeom prst="rect">
            <a:avLst/>
          </a:prstGeom>
          <a:noFill/>
          <a:ln w="9525">
            <a:noFill/>
            <a:round/>
            <a:headEnd/>
            <a:tailEnd/>
          </a:ln>
          <a:effectLst/>
        </p:spPr>
        <p:txBody>
          <a:bodyPr lIns="0" tIns="0" rIns="0" bIns="0"/>
          <a:lstStyle/>
          <a:p>
            <a:pPr>
              <a:lnSpc>
                <a:spcPct val="102000"/>
              </a:lnSpc>
              <a:buFont typeface="Wingdings" pitchFamily="2" charset="2"/>
              <a:buNone/>
              <a:tabLst>
                <a:tab pos="723900" algn="l"/>
                <a:tab pos="1447800" algn="l"/>
                <a:tab pos="2171700" algn="l"/>
              </a:tabLst>
            </a:pPr>
            <a:r>
              <a:rPr lang="en-US" sz="1400" b="1">
                <a:solidFill>
                  <a:srgbClr val="A6A6A6"/>
                </a:solidFill>
                <a:cs typeface="Tahoma" pitchFamily="34" charset="0"/>
              </a:rPr>
              <a:t>Copyright © 2012 Pearson Education</a:t>
            </a:r>
          </a:p>
        </p:txBody>
      </p:sp>
      <p:pic>
        <p:nvPicPr>
          <p:cNvPr id="6" name="Picture 2"/>
          <p:cNvPicPr>
            <a:picLocks noChangeAspect="1" noChangeArrowheads="1"/>
          </p:cNvPicPr>
          <p:nvPr userDrawn="1"/>
        </p:nvPicPr>
        <p:blipFill>
          <a:blip r:embed="rId2"/>
          <a:srcRect/>
          <a:stretch>
            <a:fillRect/>
          </a:stretch>
        </p:blipFill>
        <p:spPr bwMode="auto">
          <a:xfrm>
            <a:off x="0" y="457200"/>
            <a:ext cx="2657475" cy="2209800"/>
          </a:xfrm>
          <a:prstGeom prst="rect">
            <a:avLst/>
          </a:prstGeom>
          <a:noFill/>
          <a:ln w="9525">
            <a:noFill/>
            <a:miter lim="800000"/>
            <a:headEnd/>
            <a:tailEnd/>
          </a:ln>
        </p:spPr>
      </p:pic>
      <p:sp>
        <p:nvSpPr>
          <p:cNvPr id="7" name="Rectangle 8"/>
          <p:cNvSpPr/>
          <p:nvPr userDrawn="1"/>
        </p:nvSpPr>
        <p:spPr>
          <a:xfrm>
            <a:off x="2133600" y="457200"/>
            <a:ext cx="1828800" cy="646113"/>
          </a:xfrm>
          <a:prstGeom prst="rect">
            <a:avLst/>
          </a:prstGeom>
        </p:spPr>
        <p:txBody>
          <a:bodyPr>
            <a:spAutoFit/>
          </a:bodyPr>
          <a:lstStyle/>
          <a:p>
            <a:pPr>
              <a:defRPr/>
            </a:pPr>
            <a:r>
              <a:rPr lang="en-US" i="1" dirty="0">
                <a:solidFill>
                  <a:srgbClr val="EC0000"/>
                </a:solidFill>
                <a:latin typeface="FrutigerLTStd-LightItalic"/>
                <a:ea typeface="ヒラギノ角ゴ Pro W3" charset="-128"/>
                <a:cs typeface="+mn-cs"/>
              </a:rPr>
              <a:t>i t ’s good  and </a:t>
            </a:r>
          </a:p>
          <a:p>
            <a:pPr>
              <a:defRPr/>
            </a:pPr>
            <a:r>
              <a:rPr lang="en-US" i="1" dirty="0">
                <a:solidFill>
                  <a:srgbClr val="EC0000"/>
                </a:solidFill>
                <a:latin typeface="FrutigerLTStd-LightItalic"/>
                <a:ea typeface="ヒラギノ角ゴ Pro W3" charset="-128"/>
                <a:cs typeface="+mn-cs"/>
              </a:rPr>
              <a:t>good for you</a:t>
            </a:r>
            <a:endParaRPr lang="en-US" dirty="0">
              <a:ea typeface="ヒラギノ角ゴ Pro W3" charset="-128"/>
              <a:cs typeface="+mn-cs"/>
            </a:endParaRPr>
          </a:p>
        </p:txBody>
      </p:sp>
      <p:sp>
        <p:nvSpPr>
          <p:cNvPr id="2" name="Title 1"/>
          <p:cNvSpPr>
            <a:spLocks noGrp="1"/>
          </p:cNvSpPr>
          <p:nvPr>
            <p:ph type="ctrTitle"/>
          </p:nvPr>
        </p:nvSpPr>
        <p:spPr>
          <a:xfrm>
            <a:off x="304800" y="2797175"/>
            <a:ext cx="7162800" cy="1470025"/>
          </a:xfrm>
        </p:spPr>
        <p:txBody>
          <a:bodyPr/>
          <a:lstStyle/>
          <a:p>
            <a:r>
              <a:rPr lang="en-US" dirty="0" smtClean="0"/>
              <a:t>Click to edit Master title style</a:t>
            </a:r>
            <a:endParaRPr lang="en-US" dirty="0"/>
          </a:p>
        </p:txBody>
      </p:sp>
      <p:sp>
        <p:nvSpPr>
          <p:cNvPr id="3" name="Subtitle 2"/>
          <p:cNvSpPr>
            <a:spLocks noGrp="1"/>
          </p:cNvSpPr>
          <p:nvPr>
            <p:ph type="subTitle" idx="1"/>
          </p:nvPr>
        </p:nvSpPr>
        <p:spPr>
          <a:xfrm>
            <a:off x="609600" y="4648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9" name="Title 8"/>
          <p:cNvSpPr>
            <a:spLocks noGrp="1"/>
          </p:cNvSpPr>
          <p:nvPr>
            <p:ph type="title"/>
          </p:nvPr>
        </p:nvSpPr>
        <p:spPr/>
        <p:txBody>
          <a:bodyPr/>
          <a:lstStyle/>
          <a:p>
            <a:r>
              <a:rPr lang="en-US" dirty="0" smtClean="0"/>
              <a:t>Click to edit Master title style</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228600"/>
            <a:ext cx="7772400" cy="1143000"/>
          </a:xfrm>
        </p:spPr>
        <p:txBody>
          <a:bodyPr/>
          <a:lstStyle>
            <a:lvl1pPr>
              <a:lnSpc>
                <a:spcPts val="3600"/>
              </a:lnSpc>
              <a:defRPr sz="4000" b="1"/>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defRPr b="0"/>
            </a:lvl1pPr>
            <a:lvl2pPr>
              <a:defRPr b="0"/>
            </a:lvl2pPr>
            <a:lvl3pPr>
              <a:defRPr b="0"/>
            </a:lvl3pPr>
            <a:lvl4pPr>
              <a:defRPr b="0"/>
            </a:lvl4pPr>
            <a:lvl5pPr>
              <a:defRPr b="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8" name="Text Placeholder 7"/>
          <p:cNvSpPr>
            <a:spLocks noGrp="1"/>
          </p:cNvSpPr>
          <p:nvPr>
            <p:ph type="body" sz="quarter" idx="13"/>
          </p:nvPr>
        </p:nvSpPr>
        <p:spPr>
          <a:xfrm>
            <a:off x="914400" y="1447800"/>
            <a:ext cx="7162800" cy="381000"/>
          </a:xfrm>
        </p:spPr>
        <p:txBody>
          <a:bodyPr/>
          <a:lstStyle>
            <a:lvl1pPr algn="ctr">
              <a:lnSpc>
                <a:spcPts val="2800"/>
              </a:lnSpc>
              <a:spcBef>
                <a:spcPts val="0"/>
              </a:spcBef>
              <a:buNone/>
              <a:defRPr sz="2800" b="1" i="0">
                <a:solidFill>
                  <a:schemeClr val="tx2"/>
                </a:solidFill>
              </a:defRPr>
            </a:lvl1pPr>
          </a:lstStyle>
          <a:p>
            <a:pPr lvl="0"/>
            <a:r>
              <a:rPr lang="en-US" dirty="0" smtClean="0"/>
              <a:t>Click to edit Master text styles</a:t>
            </a:r>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Text Placeholder 7"/>
          <p:cNvSpPr>
            <a:spLocks noGrp="1"/>
          </p:cNvSpPr>
          <p:nvPr>
            <p:ph type="body" sz="quarter" idx="13"/>
          </p:nvPr>
        </p:nvSpPr>
        <p:spPr>
          <a:xfrm>
            <a:off x="914400" y="1447800"/>
            <a:ext cx="7162800" cy="381000"/>
          </a:xfrm>
        </p:spPr>
        <p:txBody>
          <a:bodyPr/>
          <a:lstStyle>
            <a:lvl1pPr algn="ctr">
              <a:buNone/>
              <a:defRPr sz="2800" b="1" i="0">
                <a:solidFill>
                  <a:schemeClr val="tx2"/>
                </a:solidFill>
              </a:defRPr>
            </a:lvl1pPr>
          </a:lstStyle>
          <a:p>
            <a:pPr lvl="0"/>
            <a:r>
              <a:rPr lang="en-US" dirty="0" smtClean="0"/>
              <a:t>Click to edit Master text styles</a:t>
            </a:r>
            <a:endParaRPr lang="en-US" dirty="0"/>
          </a:p>
        </p:txBody>
      </p:sp>
      <p:sp>
        <p:nvSpPr>
          <p:cNvPr id="6" name="Date Placeholder 4"/>
          <p:cNvSpPr>
            <a:spLocks noGrp="1"/>
          </p:cNvSpPr>
          <p:nvPr>
            <p:ph type="dt" sz="half" idx="14"/>
          </p:nvPr>
        </p:nvSpPr>
        <p:spPr>
          <a:xfrm>
            <a:off x="685800" y="6248400"/>
            <a:ext cx="1905000" cy="457200"/>
          </a:xfrm>
          <a:prstGeom prst="rect">
            <a:avLst/>
          </a:prstGeom>
        </p:spPr>
        <p:txBody>
          <a:bodyPr vert="horz" wrap="square" lIns="91440" tIns="45720" rIns="91440" bIns="45720" numCol="1" anchor="t" anchorCtr="0" compatLnSpc="1">
            <a:prstTxWarp prst="textNoShape">
              <a:avLst/>
            </a:prstTxWarp>
          </a:bodyPr>
          <a:lstStyle>
            <a:lvl1pPr>
              <a:defRPr dirty="0">
                <a:ea typeface="ヒラギノ角ゴ Pro W3" charset="-128"/>
                <a:cs typeface="+mn-cs"/>
              </a:defRPr>
            </a:lvl1pPr>
          </a:lstStyle>
          <a:p>
            <a:pPr>
              <a:defRPr/>
            </a:pPr>
            <a:endParaRPr lang="en-US"/>
          </a:p>
        </p:txBody>
      </p:sp>
      <p:sp>
        <p:nvSpPr>
          <p:cNvPr id="8" name="Footer Placeholder 5"/>
          <p:cNvSpPr>
            <a:spLocks noGrp="1"/>
          </p:cNvSpPr>
          <p:nvPr>
            <p:ph type="ftr" sz="quarter" idx="15"/>
          </p:nvPr>
        </p:nvSpPr>
        <p:spPr>
          <a:xfrm>
            <a:off x="3124200" y="6248400"/>
            <a:ext cx="2895600" cy="457200"/>
          </a:xfrm>
          <a:prstGeom prst="rect">
            <a:avLst/>
          </a:prstGeom>
        </p:spPr>
        <p:txBody>
          <a:bodyPr vert="horz" wrap="square" lIns="91440" tIns="45720" rIns="91440" bIns="45720" numCol="1" anchor="t" anchorCtr="0" compatLnSpc="1">
            <a:prstTxWarp prst="textNoShape">
              <a:avLst/>
            </a:prstTxWarp>
          </a:bodyPr>
          <a:lstStyle>
            <a:lvl1pPr>
              <a:defRPr dirty="0">
                <a:ea typeface="ヒラギノ角ゴ Pro W3" charset="-128"/>
                <a:cs typeface="+mn-cs"/>
              </a:defRPr>
            </a:lvl1pPr>
          </a:lstStyle>
          <a:p>
            <a:pPr>
              <a:defRPr/>
            </a:pP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685800" y="6248400"/>
            <a:ext cx="1905000" cy="457200"/>
          </a:xfrm>
          <a:prstGeom prst="rect">
            <a:avLst/>
          </a:prstGeom>
        </p:spPr>
        <p:txBody>
          <a:bodyPr vert="horz" wrap="square" lIns="91440" tIns="45720" rIns="91440" bIns="45720" numCol="1" anchor="t" anchorCtr="0" compatLnSpc="1">
            <a:prstTxWarp prst="textNoShape">
              <a:avLst/>
            </a:prstTxWarp>
          </a:bodyPr>
          <a:lstStyle>
            <a:lvl1pPr>
              <a:defRPr dirty="0">
                <a:ea typeface="ヒラギノ角ゴ Pro W3" charset="-128"/>
                <a:cs typeface="+mn-cs"/>
              </a:defRPr>
            </a:lvl1pPr>
          </a:lstStyle>
          <a:p>
            <a:pPr>
              <a:defRPr/>
            </a:pPr>
            <a:endParaRPr lang="en-US"/>
          </a:p>
        </p:txBody>
      </p:sp>
      <p:sp>
        <p:nvSpPr>
          <p:cNvPr id="8" name="Footer Placeholder 7"/>
          <p:cNvSpPr>
            <a:spLocks noGrp="1"/>
          </p:cNvSpPr>
          <p:nvPr>
            <p:ph type="ftr" sz="quarter" idx="11"/>
          </p:nvPr>
        </p:nvSpPr>
        <p:spPr>
          <a:xfrm>
            <a:off x="3124200" y="6248400"/>
            <a:ext cx="2895600" cy="457200"/>
          </a:xfrm>
          <a:prstGeom prst="rect">
            <a:avLst/>
          </a:prstGeom>
        </p:spPr>
        <p:txBody>
          <a:bodyPr vert="horz" wrap="square" lIns="91440" tIns="45720" rIns="91440" bIns="45720" numCol="1" anchor="t" anchorCtr="0" compatLnSpc="1">
            <a:prstTxWarp prst="textNoShape">
              <a:avLst/>
            </a:prstTxWarp>
          </a:bodyPr>
          <a:lstStyle>
            <a:lvl1pPr>
              <a:defRPr dirty="0">
                <a:ea typeface="ヒラギノ角ゴ Pro W3" charset="-128"/>
                <a:cs typeface="+mn-cs"/>
              </a:defRPr>
            </a:lvl1pPr>
          </a:lstStyle>
          <a:p>
            <a:pPr>
              <a:defRPr/>
            </a:pP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lvl1pPr>
          </a:lstStyle>
          <a:p>
            <a:r>
              <a:rPr lang="en-US" dirty="0" smtClean="0"/>
              <a:t>Click to edit Master title style</a:t>
            </a:r>
            <a:endParaRPr lang="en-US" dirty="0"/>
          </a:p>
        </p:txBody>
      </p:sp>
      <p:sp>
        <p:nvSpPr>
          <p:cNvPr id="7" name="Text Placeholder 7"/>
          <p:cNvSpPr>
            <a:spLocks noGrp="1"/>
          </p:cNvSpPr>
          <p:nvPr>
            <p:ph type="body" sz="quarter" idx="13"/>
          </p:nvPr>
        </p:nvSpPr>
        <p:spPr>
          <a:xfrm>
            <a:off x="914400" y="1600200"/>
            <a:ext cx="7162800" cy="381000"/>
          </a:xfrm>
        </p:spPr>
        <p:txBody>
          <a:bodyPr/>
          <a:lstStyle>
            <a:lvl1pPr algn="ctr">
              <a:buNone/>
              <a:defRPr sz="2800" b="1" i="0">
                <a:solidFill>
                  <a:schemeClr val="tx2"/>
                </a:solidFill>
              </a:defRPr>
            </a:lvl1pPr>
          </a:lstStyle>
          <a:p>
            <a:pPr lvl="0"/>
            <a:r>
              <a:rPr lang="en-US" dirty="0" smtClean="0"/>
              <a:t>Click to edit Master text styles</a:t>
            </a:r>
            <a:endParaRPr lang="en-US" dirty="0"/>
          </a:p>
        </p:txBody>
      </p:sp>
      <p:sp>
        <p:nvSpPr>
          <p:cNvPr id="4" name="Date Placeholder 2"/>
          <p:cNvSpPr>
            <a:spLocks noGrp="1"/>
          </p:cNvSpPr>
          <p:nvPr>
            <p:ph type="dt" sz="half" idx="14"/>
          </p:nvPr>
        </p:nvSpPr>
        <p:spPr>
          <a:xfrm>
            <a:off x="685800" y="6248400"/>
            <a:ext cx="1905000" cy="457200"/>
          </a:xfrm>
          <a:prstGeom prst="rect">
            <a:avLst/>
          </a:prstGeom>
        </p:spPr>
        <p:txBody>
          <a:bodyPr vert="horz" wrap="square" lIns="91440" tIns="45720" rIns="91440" bIns="45720" numCol="1" anchor="t" anchorCtr="0" compatLnSpc="1">
            <a:prstTxWarp prst="textNoShape">
              <a:avLst/>
            </a:prstTxWarp>
          </a:bodyPr>
          <a:lstStyle>
            <a:lvl1pPr>
              <a:defRPr dirty="0">
                <a:ea typeface="ヒラギノ角ゴ Pro W3" charset="-128"/>
                <a:cs typeface="+mn-cs"/>
              </a:defRPr>
            </a:lvl1pPr>
          </a:lstStyle>
          <a:p>
            <a:pPr>
              <a:defRPr/>
            </a:pPr>
            <a:endParaRPr lang="en-US"/>
          </a:p>
        </p:txBody>
      </p:sp>
      <p:sp>
        <p:nvSpPr>
          <p:cNvPr id="5" name="Footer Placeholder 3"/>
          <p:cNvSpPr>
            <a:spLocks noGrp="1"/>
          </p:cNvSpPr>
          <p:nvPr>
            <p:ph type="ftr" sz="quarter" idx="15"/>
          </p:nvPr>
        </p:nvSpPr>
        <p:spPr>
          <a:xfrm>
            <a:off x="3124200" y="6248400"/>
            <a:ext cx="2895600" cy="457200"/>
          </a:xfrm>
          <a:prstGeom prst="rect">
            <a:avLst/>
          </a:prstGeom>
        </p:spPr>
        <p:txBody>
          <a:bodyPr vert="horz" wrap="square" lIns="91440" tIns="45720" rIns="91440" bIns="45720" numCol="1" anchor="t" anchorCtr="0" compatLnSpc="1">
            <a:prstTxWarp prst="textNoShape">
              <a:avLst/>
            </a:prstTxWarp>
          </a:bodyPr>
          <a:lstStyle>
            <a:lvl1pPr>
              <a:defRPr dirty="0">
                <a:ea typeface="ヒラギノ角ゴ Pro W3" charset="-128"/>
                <a:cs typeface="+mn-cs"/>
              </a:defRPr>
            </a:lvl1pPr>
          </a:lstStyle>
          <a:p>
            <a:pPr>
              <a:defRPr/>
            </a:pP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5"/>
          <p:cNvSpPr txBox="1">
            <a:spLocks noChangeArrowheads="1"/>
          </p:cNvSpPr>
          <p:nvPr userDrawn="1"/>
        </p:nvSpPr>
        <p:spPr bwMode="auto">
          <a:xfrm>
            <a:off x="6096000" y="6477000"/>
            <a:ext cx="2117725" cy="228600"/>
          </a:xfrm>
          <a:prstGeom prst="rect">
            <a:avLst/>
          </a:prstGeom>
          <a:noFill/>
          <a:ln w="9525">
            <a:noFill/>
            <a:round/>
            <a:headEnd/>
            <a:tailEnd/>
          </a:ln>
          <a:effectLst/>
        </p:spPr>
        <p:txBody>
          <a:bodyPr lIns="0" tIns="0" rIns="0" bIns="0"/>
          <a:lstStyle/>
          <a:p>
            <a:pPr algn="ctr">
              <a:lnSpc>
                <a:spcPct val="102000"/>
              </a:lnSpc>
              <a:buFont typeface="Wingdings" charset="2"/>
              <a:buNone/>
              <a:tabLst>
                <a:tab pos="723900" algn="l"/>
                <a:tab pos="1447800" algn="l"/>
                <a:tab pos="2171700" algn="l"/>
              </a:tabLst>
              <a:defRPr/>
            </a:pPr>
            <a:r>
              <a:rPr lang="en-US" sz="1600" b="1" dirty="0">
                <a:ea typeface="ヒラギノ角ゴ Pro W3" charset="-128"/>
                <a:cs typeface="Tahoma" charset="0"/>
              </a:rPr>
              <a:t>12 - </a:t>
            </a:r>
            <a:fld id="{69BB800D-2015-45BA-99B5-90BE47C53C5D}" type="slidenum">
              <a:rPr lang="en-US" sz="1600" b="1">
                <a:ea typeface="ヒラギノ角ゴ Pro W3" charset="-128"/>
                <a:cs typeface="Tahoma" charset="0"/>
              </a:rPr>
              <a:pPr algn="ctr">
                <a:lnSpc>
                  <a:spcPct val="102000"/>
                </a:lnSpc>
                <a:buFont typeface="Wingdings" charset="2"/>
                <a:buNone/>
                <a:tabLst>
                  <a:tab pos="723900" algn="l"/>
                  <a:tab pos="1447800" algn="l"/>
                  <a:tab pos="2171700" algn="l"/>
                </a:tabLst>
                <a:defRPr/>
              </a:pPr>
              <a:t>‹#›</a:t>
            </a:fld>
            <a:endParaRPr lang="en-US" sz="1600" b="1" dirty="0">
              <a:ea typeface="ヒラギノ角ゴ Pro W3" charset="-128"/>
              <a:cs typeface="Tahoma" charset="0"/>
            </a:endParaRPr>
          </a:p>
        </p:txBody>
      </p:sp>
      <p:sp>
        <p:nvSpPr>
          <p:cNvPr id="3" name="Rectangle 5"/>
          <p:cNvSpPr txBox="1">
            <a:spLocks noChangeArrowheads="1"/>
          </p:cNvSpPr>
          <p:nvPr userDrawn="1"/>
        </p:nvSpPr>
        <p:spPr bwMode="auto">
          <a:xfrm>
            <a:off x="76200" y="6400800"/>
            <a:ext cx="4495800" cy="762000"/>
          </a:xfrm>
          <a:prstGeom prst="rect">
            <a:avLst/>
          </a:prstGeom>
          <a:noFill/>
          <a:ln w="9525">
            <a:noFill/>
            <a:round/>
            <a:headEnd/>
            <a:tailEnd/>
          </a:ln>
          <a:effectLst/>
        </p:spPr>
        <p:txBody>
          <a:bodyPr lIns="0" tIns="0" rIns="0" bIns="0"/>
          <a:lstStyle/>
          <a:p>
            <a:pPr>
              <a:lnSpc>
                <a:spcPct val="102000"/>
              </a:lnSpc>
              <a:buFont typeface="Wingdings" pitchFamily="2" charset="2"/>
              <a:buNone/>
              <a:tabLst>
                <a:tab pos="723900" algn="l"/>
                <a:tab pos="1447800" algn="l"/>
                <a:tab pos="2171700" algn="l"/>
              </a:tabLst>
            </a:pPr>
            <a:r>
              <a:rPr lang="en-US" sz="1400" b="1">
                <a:solidFill>
                  <a:srgbClr val="A6A6A6"/>
                </a:solidFill>
                <a:cs typeface="Tahoma" pitchFamily="34" charset="0"/>
              </a:rPr>
              <a:t>Copyright © 2012 Pearson Education</a:t>
            </a:r>
          </a:p>
          <a:p>
            <a:pPr>
              <a:lnSpc>
                <a:spcPct val="102000"/>
              </a:lnSpc>
              <a:buFont typeface="Wingdings" pitchFamily="2" charset="2"/>
              <a:buNone/>
              <a:tabLst>
                <a:tab pos="723900" algn="l"/>
                <a:tab pos="1447800" algn="l"/>
                <a:tab pos="2171700" algn="l"/>
              </a:tabLst>
            </a:pPr>
            <a:endParaRPr lang="en-US" sz="1400" b="1">
              <a:solidFill>
                <a:srgbClr val="A6A6A6"/>
              </a:solidFill>
              <a:cs typeface="Tahoma" pitchFamily="34" charset="0"/>
            </a:endParaRPr>
          </a:p>
        </p:txBody>
      </p:sp>
      <p:pic>
        <p:nvPicPr>
          <p:cNvPr id="4" name="Picture 2"/>
          <p:cNvPicPr>
            <a:picLocks noChangeAspect="1" noChangeArrowheads="1"/>
          </p:cNvPicPr>
          <p:nvPr userDrawn="1"/>
        </p:nvPicPr>
        <p:blipFill>
          <a:blip r:embed="rId2"/>
          <a:srcRect/>
          <a:stretch>
            <a:fillRect/>
          </a:stretch>
        </p:blipFill>
        <p:spPr bwMode="auto">
          <a:xfrm>
            <a:off x="0" y="5461000"/>
            <a:ext cx="1066800" cy="887413"/>
          </a:xfrm>
          <a:prstGeom prst="rect">
            <a:avLst/>
          </a:prstGeom>
          <a:noFill/>
          <a:ln w="9525">
            <a:noFill/>
            <a:miter lim="800000"/>
            <a:headEnd/>
            <a:tailEnd/>
          </a:ln>
        </p:spPr>
      </p:pic>
      <p:sp>
        <p:nvSpPr>
          <p:cNvPr id="5" name="Date Placeholder 1"/>
          <p:cNvSpPr>
            <a:spLocks noGrp="1"/>
          </p:cNvSpPr>
          <p:nvPr>
            <p:ph type="dt" sz="half" idx="10"/>
          </p:nvPr>
        </p:nvSpPr>
        <p:spPr>
          <a:xfrm>
            <a:off x="685800" y="6248400"/>
            <a:ext cx="1905000" cy="457200"/>
          </a:xfrm>
          <a:prstGeom prst="rect">
            <a:avLst/>
          </a:prstGeom>
        </p:spPr>
        <p:txBody>
          <a:bodyPr vert="horz" wrap="square" lIns="91440" tIns="45720" rIns="91440" bIns="45720" numCol="1" anchor="t" anchorCtr="0" compatLnSpc="1">
            <a:prstTxWarp prst="textNoShape">
              <a:avLst/>
            </a:prstTxWarp>
          </a:bodyPr>
          <a:lstStyle>
            <a:lvl1pPr>
              <a:defRPr dirty="0">
                <a:ea typeface="ヒラギノ角ゴ Pro W3" charset="-128"/>
                <a:cs typeface="+mn-cs"/>
              </a:defRPr>
            </a:lvl1pPr>
          </a:lstStyle>
          <a:p>
            <a:pPr>
              <a:defRPr/>
            </a:pPr>
            <a:endParaRPr lang="en-US"/>
          </a:p>
        </p:txBody>
      </p:sp>
      <p:sp>
        <p:nvSpPr>
          <p:cNvPr id="6" name="Footer Placeholder 2"/>
          <p:cNvSpPr>
            <a:spLocks noGrp="1"/>
          </p:cNvSpPr>
          <p:nvPr>
            <p:ph type="ftr" sz="quarter" idx="11"/>
          </p:nvPr>
        </p:nvSpPr>
        <p:spPr>
          <a:xfrm>
            <a:off x="3124200" y="6248400"/>
            <a:ext cx="2895600" cy="457200"/>
          </a:xfrm>
          <a:prstGeom prst="rect">
            <a:avLst/>
          </a:prstGeom>
        </p:spPr>
        <p:txBody>
          <a:bodyPr vert="horz" wrap="square" lIns="91440" tIns="45720" rIns="91440" bIns="45720" numCol="1" anchor="t" anchorCtr="0" compatLnSpc="1">
            <a:prstTxWarp prst="textNoShape">
              <a:avLst/>
            </a:prstTxWarp>
          </a:bodyPr>
          <a:lstStyle>
            <a:lvl1pPr>
              <a:defRPr dirty="0">
                <a:ea typeface="ヒラギノ角ゴ Pro W3" charset="-128"/>
                <a:cs typeface="+mn-cs"/>
              </a:defRPr>
            </a:lvl1pPr>
          </a:lstStyle>
          <a:p>
            <a:pPr>
              <a:defRPr/>
            </a:pPr>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dirty="0">
                <a:ea typeface="ヒラギノ角ゴ Pro W3" charset="-128"/>
                <a:cs typeface="+mn-cs"/>
              </a:defRPr>
            </a:lvl1pPr>
          </a:lstStyle>
          <a:p>
            <a:pPr>
              <a:defRPr/>
            </a:pPr>
            <a:endParaRPr lang="en-US"/>
          </a:p>
        </p:txBody>
      </p:sp>
      <p:sp>
        <p:nvSpPr>
          <p:cNvPr id="5" name="Footer Placeholder 4"/>
          <p:cNvSpPr>
            <a:spLocks noGrp="1"/>
          </p:cNvSpPr>
          <p:nvPr>
            <p:ph type="ftr" sz="quarter" idx="11"/>
          </p:nvPr>
        </p:nvSpPr>
        <p:spPr>
          <a:xfrm>
            <a:off x="6096000" y="6324600"/>
            <a:ext cx="2895600" cy="365125"/>
          </a:xfrm>
          <a:prstGeom prst="rect">
            <a:avLst/>
          </a:prstGeom>
        </p:spPr>
        <p:txBody>
          <a:bodyPr vert="horz" wrap="square" lIns="91440" tIns="45720" rIns="91440" bIns="45720" numCol="1" anchor="t" anchorCtr="0" compatLnSpc="1">
            <a:prstTxWarp prst="textNoShape">
              <a:avLst/>
            </a:prstTxWarp>
          </a:bodyPr>
          <a:lstStyle>
            <a:lvl1pPr>
              <a:defRPr dirty="0">
                <a:ea typeface="ヒラギノ角ゴ Pro W3" charset="-128"/>
                <a:cs typeface="+mn-cs"/>
              </a:defRPr>
            </a:lvl1pPr>
          </a:lstStyle>
          <a:p>
            <a:pPr>
              <a:defRPr/>
            </a:pP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AndTx">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1150938" y="214313"/>
            <a:ext cx="7793037" cy="1462087"/>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2017713"/>
            <a:ext cx="398145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972050" y="2017713"/>
            <a:ext cx="3983038"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1162050" y="6243638"/>
            <a:ext cx="1905000" cy="457200"/>
          </a:xfrm>
          <a:prstGeom prst="rect">
            <a:avLst/>
          </a:prstGeom>
        </p:spPr>
        <p:txBody>
          <a:bodyPr vert="horz" wrap="square" lIns="91440" tIns="45720" rIns="91440" bIns="45720" numCol="1" anchor="t" anchorCtr="0" compatLnSpc="1">
            <a:prstTxWarp prst="textNoShape">
              <a:avLst/>
            </a:prstTxWarp>
          </a:bodyPr>
          <a:lstStyle>
            <a:lvl1pPr>
              <a:defRPr dirty="0">
                <a:ea typeface="ヒラギノ角ゴ Pro W3" charset="-128"/>
                <a:cs typeface="+mn-cs"/>
              </a:defRPr>
            </a:lvl1pPr>
          </a:lstStyle>
          <a:p>
            <a:pPr>
              <a:defRPr/>
            </a:pPr>
            <a:endParaRPr lang="en-US"/>
          </a:p>
        </p:txBody>
      </p:sp>
      <p:sp>
        <p:nvSpPr>
          <p:cNvPr id="6" name="Footer Placeholder 5"/>
          <p:cNvSpPr>
            <a:spLocks noGrp="1"/>
          </p:cNvSpPr>
          <p:nvPr>
            <p:ph type="ftr" sz="quarter" idx="11"/>
          </p:nvPr>
        </p:nvSpPr>
        <p:spPr>
          <a:xfrm>
            <a:off x="3657600" y="6243638"/>
            <a:ext cx="2895600" cy="457200"/>
          </a:xfrm>
          <a:prstGeom prst="rect">
            <a:avLst/>
          </a:prstGeom>
        </p:spPr>
        <p:txBody>
          <a:bodyPr vert="horz" wrap="square" lIns="91440" tIns="45720" rIns="91440" bIns="45720" numCol="1" anchor="t" anchorCtr="0" compatLnSpc="1">
            <a:prstTxWarp prst="textNoShape">
              <a:avLst/>
            </a:prstTxWarp>
          </a:bodyPr>
          <a:lstStyle>
            <a:lvl1pPr>
              <a:defRPr dirty="0">
                <a:ea typeface="ヒラギノ角ゴ Pro W3" charset="-128"/>
                <a:cs typeface="+mn-cs"/>
              </a:defRPr>
            </a:lvl1pPr>
          </a:lstStyle>
          <a:p>
            <a:pPr>
              <a:defRPr/>
            </a:pP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xAndTwoObj">
  <p:cSld name="Title, Text, and 2 Content">
    <p:spTree>
      <p:nvGrpSpPr>
        <p:cNvPr id="1" name=""/>
        <p:cNvGrpSpPr/>
        <p:nvPr/>
      </p:nvGrpSpPr>
      <p:grpSpPr>
        <a:xfrm>
          <a:off x="0" y="0"/>
          <a:ext cx="0" cy="0"/>
          <a:chOff x="0" y="0"/>
          <a:chExt cx="0" cy="0"/>
        </a:xfrm>
      </p:grpSpPr>
      <p:sp>
        <p:nvSpPr>
          <p:cNvPr id="6" name="Rectangle 5"/>
          <p:cNvSpPr txBox="1">
            <a:spLocks noChangeArrowheads="1"/>
          </p:cNvSpPr>
          <p:nvPr userDrawn="1"/>
        </p:nvSpPr>
        <p:spPr bwMode="auto">
          <a:xfrm>
            <a:off x="6096000" y="6477000"/>
            <a:ext cx="2117725" cy="228600"/>
          </a:xfrm>
          <a:prstGeom prst="rect">
            <a:avLst/>
          </a:prstGeom>
          <a:noFill/>
          <a:ln w="9525">
            <a:noFill/>
            <a:round/>
            <a:headEnd/>
            <a:tailEnd/>
          </a:ln>
          <a:effectLst/>
        </p:spPr>
        <p:txBody>
          <a:bodyPr lIns="0" tIns="0" rIns="0" bIns="0"/>
          <a:lstStyle/>
          <a:p>
            <a:pPr algn="ctr">
              <a:lnSpc>
                <a:spcPct val="102000"/>
              </a:lnSpc>
              <a:buFont typeface="Wingdings" charset="2"/>
              <a:buNone/>
              <a:tabLst>
                <a:tab pos="723900" algn="l"/>
                <a:tab pos="1447800" algn="l"/>
                <a:tab pos="2171700" algn="l"/>
              </a:tabLst>
              <a:defRPr/>
            </a:pPr>
            <a:r>
              <a:rPr lang="en-US" sz="1600" b="1" dirty="0">
                <a:ea typeface="ヒラギノ角ゴ Pro W3" charset="-128"/>
                <a:cs typeface="Tahoma" charset="0"/>
              </a:rPr>
              <a:t>12 - </a:t>
            </a:r>
            <a:fld id="{B4D656C4-CA38-4E94-8B69-54C35BE5C45F}" type="slidenum">
              <a:rPr lang="en-US" sz="1600" b="1">
                <a:ea typeface="ヒラギノ角ゴ Pro W3" charset="-128"/>
                <a:cs typeface="Tahoma" charset="0"/>
              </a:rPr>
              <a:pPr algn="ctr">
                <a:lnSpc>
                  <a:spcPct val="102000"/>
                </a:lnSpc>
                <a:buFont typeface="Wingdings" charset="2"/>
                <a:buNone/>
                <a:tabLst>
                  <a:tab pos="723900" algn="l"/>
                  <a:tab pos="1447800" algn="l"/>
                  <a:tab pos="2171700" algn="l"/>
                </a:tabLst>
                <a:defRPr/>
              </a:pPr>
              <a:t>‹#›</a:t>
            </a:fld>
            <a:endParaRPr lang="en-US" sz="1600" b="1" dirty="0">
              <a:ea typeface="ヒラギノ角ゴ Pro W3" charset="-128"/>
              <a:cs typeface="Tahoma" charset="0"/>
            </a:endParaRPr>
          </a:p>
        </p:txBody>
      </p:sp>
      <p:sp>
        <p:nvSpPr>
          <p:cNvPr id="7" name="Rectangle 5"/>
          <p:cNvSpPr txBox="1">
            <a:spLocks noChangeArrowheads="1"/>
          </p:cNvSpPr>
          <p:nvPr userDrawn="1"/>
        </p:nvSpPr>
        <p:spPr bwMode="auto">
          <a:xfrm>
            <a:off x="76200" y="6400800"/>
            <a:ext cx="4495800" cy="762000"/>
          </a:xfrm>
          <a:prstGeom prst="rect">
            <a:avLst/>
          </a:prstGeom>
          <a:noFill/>
          <a:ln w="9525">
            <a:noFill/>
            <a:round/>
            <a:headEnd/>
            <a:tailEnd/>
          </a:ln>
          <a:effectLst/>
        </p:spPr>
        <p:txBody>
          <a:bodyPr lIns="0" tIns="0" rIns="0" bIns="0"/>
          <a:lstStyle/>
          <a:p>
            <a:pPr>
              <a:lnSpc>
                <a:spcPct val="102000"/>
              </a:lnSpc>
              <a:buFont typeface="Wingdings" pitchFamily="2" charset="2"/>
              <a:buNone/>
              <a:tabLst>
                <a:tab pos="723900" algn="l"/>
                <a:tab pos="1447800" algn="l"/>
                <a:tab pos="2171700" algn="l"/>
              </a:tabLst>
            </a:pPr>
            <a:r>
              <a:rPr lang="en-US" sz="1400" b="1">
                <a:solidFill>
                  <a:srgbClr val="A6A6A6"/>
                </a:solidFill>
                <a:cs typeface="Tahoma" pitchFamily="34" charset="0"/>
              </a:rPr>
              <a:t>Copyright © 2012 Pearson Education </a:t>
            </a:r>
          </a:p>
        </p:txBody>
      </p:sp>
      <p:pic>
        <p:nvPicPr>
          <p:cNvPr id="8" name="Picture 2"/>
          <p:cNvPicPr>
            <a:picLocks noChangeAspect="1" noChangeArrowheads="1"/>
          </p:cNvPicPr>
          <p:nvPr userDrawn="1"/>
        </p:nvPicPr>
        <p:blipFill>
          <a:blip r:embed="rId2"/>
          <a:srcRect/>
          <a:stretch>
            <a:fillRect/>
          </a:stretch>
        </p:blipFill>
        <p:spPr bwMode="auto">
          <a:xfrm>
            <a:off x="0" y="5461000"/>
            <a:ext cx="1066800" cy="887413"/>
          </a:xfrm>
          <a:prstGeom prst="rect">
            <a:avLst/>
          </a:prstGeom>
          <a:noFill/>
          <a:ln w="9525">
            <a:noFill/>
            <a:miter lim="800000"/>
            <a:headEnd/>
            <a:tailEnd/>
          </a:ln>
        </p:spPr>
      </p:pic>
      <p:sp>
        <p:nvSpPr>
          <p:cNvPr id="2" name="Title 1"/>
          <p:cNvSpPr>
            <a:spLocks noGrp="1"/>
          </p:cNvSpPr>
          <p:nvPr>
            <p:ph type="title"/>
          </p:nvPr>
        </p:nvSpPr>
        <p:spPr>
          <a:xfrm>
            <a:off x="1150938" y="214313"/>
            <a:ext cx="7793037" cy="1462087"/>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838200" y="2017713"/>
            <a:ext cx="398145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972050" y="2017713"/>
            <a:ext cx="3983038"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972050" y="4151313"/>
            <a:ext cx="3983038"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9" name="Date Placeholder 5"/>
          <p:cNvSpPr>
            <a:spLocks noGrp="1"/>
          </p:cNvSpPr>
          <p:nvPr>
            <p:ph type="dt" sz="half" idx="10"/>
          </p:nvPr>
        </p:nvSpPr>
        <p:spPr>
          <a:xfrm>
            <a:off x="1162050" y="6243638"/>
            <a:ext cx="1905000" cy="457200"/>
          </a:xfrm>
          <a:prstGeom prst="rect">
            <a:avLst/>
          </a:prstGeom>
        </p:spPr>
        <p:txBody>
          <a:bodyPr vert="horz" wrap="square" lIns="91440" tIns="45720" rIns="91440" bIns="45720" numCol="1" anchor="t" anchorCtr="0" compatLnSpc="1">
            <a:prstTxWarp prst="textNoShape">
              <a:avLst/>
            </a:prstTxWarp>
          </a:bodyPr>
          <a:lstStyle>
            <a:lvl1pPr>
              <a:defRPr dirty="0">
                <a:ea typeface="ヒラギノ角ゴ Pro W3" charset="-128"/>
                <a:cs typeface="+mn-cs"/>
              </a:defRPr>
            </a:lvl1pPr>
          </a:lstStyle>
          <a:p>
            <a:pPr>
              <a:defRPr/>
            </a:pPr>
            <a:endParaRPr lang="en-US"/>
          </a:p>
        </p:txBody>
      </p:sp>
      <p:sp>
        <p:nvSpPr>
          <p:cNvPr id="10" name="Footer Placeholder 6"/>
          <p:cNvSpPr>
            <a:spLocks noGrp="1"/>
          </p:cNvSpPr>
          <p:nvPr>
            <p:ph type="ftr" sz="quarter" idx="11"/>
          </p:nvPr>
        </p:nvSpPr>
        <p:spPr>
          <a:xfrm>
            <a:off x="3657600" y="6243638"/>
            <a:ext cx="2895600" cy="457200"/>
          </a:xfrm>
          <a:prstGeom prst="rect">
            <a:avLst/>
          </a:prstGeom>
        </p:spPr>
        <p:txBody>
          <a:bodyPr vert="horz" wrap="square" lIns="91440" tIns="45720" rIns="91440" bIns="45720" numCol="1" anchor="t" anchorCtr="0" compatLnSpc="1">
            <a:prstTxWarp prst="textNoShape">
              <a:avLst/>
            </a:prstTxWarp>
          </a:bodyPr>
          <a:lstStyle>
            <a:lvl1pPr>
              <a:defRPr dirty="0">
                <a:ea typeface="ヒラギノ角ゴ Pro W3" charset="-128"/>
                <a:cs typeface="+mn-cs"/>
              </a:defRPr>
            </a:lvl1pPr>
          </a:lstStyle>
          <a:p>
            <a:pPr>
              <a:defRPr/>
            </a:pPr>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133600"/>
            <a:ext cx="7620000" cy="36877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9" name="Title 8"/>
          <p:cNvSpPr>
            <a:spLocks noGrp="1"/>
          </p:cNvSpPr>
          <p:nvPr>
            <p:ph type="title"/>
          </p:nvPr>
        </p:nvSpPr>
        <p:spPr>
          <a:xfrm>
            <a:off x="228600" y="274638"/>
            <a:ext cx="8686800" cy="1143000"/>
          </a:xfrm>
        </p:spPr>
        <p:txBody>
          <a:bodyPr/>
          <a:lstStyle>
            <a:lvl1pPr>
              <a:defRPr b="1" i="0" baseline="0">
                <a:solidFill>
                  <a:schemeClr val="tx1"/>
                </a:solidFill>
              </a:defRPr>
            </a:lvl1pPr>
          </a:lstStyle>
          <a:p>
            <a:r>
              <a:rPr lang="en-US" dirty="0" smtClean="0"/>
              <a:t>Click to edit Master title style</a:t>
            </a:r>
            <a:endParaRPr lang="en-US" dirty="0"/>
          </a:p>
        </p:txBody>
      </p:sp>
      <p:sp>
        <p:nvSpPr>
          <p:cNvPr id="10" name="Text Placeholder 10"/>
          <p:cNvSpPr>
            <a:spLocks noGrp="1"/>
          </p:cNvSpPr>
          <p:nvPr>
            <p:ph type="body" sz="quarter" idx="17"/>
          </p:nvPr>
        </p:nvSpPr>
        <p:spPr>
          <a:xfrm>
            <a:off x="1447800" y="1371600"/>
            <a:ext cx="6172200" cy="533400"/>
          </a:xfrm>
        </p:spPr>
        <p:txBody>
          <a:bodyPr/>
          <a:lstStyle>
            <a:lvl1pPr algn="ctr">
              <a:lnSpc>
                <a:spcPts val="3000"/>
              </a:lnSpc>
              <a:spcBef>
                <a:spcPts val="0"/>
              </a:spcBef>
              <a:buNone/>
              <a:defRPr b="1" i="0">
                <a:solidFill>
                  <a:schemeClr val="tx2"/>
                </a:solidFill>
              </a:defRPr>
            </a:lvl1pPr>
          </a:lstStyle>
          <a:p>
            <a:pPr lvl="0"/>
            <a:r>
              <a:rPr lang="en-US" dirty="0" smtClean="0"/>
              <a:t>Click to edit Master text styles</a:t>
            </a:r>
          </a:p>
        </p:txBody>
      </p:sp>
      <p:sp>
        <p:nvSpPr>
          <p:cNvPr id="5" name="Date Placeholder 3"/>
          <p:cNvSpPr>
            <a:spLocks noGrp="1"/>
          </p:cNvSpPr>
          <p:nvPr>
            <p:ph type="dt" sz="half" idx="18"/>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ea typeface="ヒラギノ角ゴ Pro W3" charset="-128"/>
                <a:cs typeface="+mn-cs"/>
              </a:defRPr>
            </a:lvl1pPr>
          </a:lstStyle>
          <a:p>
            <a:pPr>
              <a:defRPr/>
            </a:pPr>
            <a:fld id="{3D3D453D-937C-45C5-A2EA-ACBD8504600D}" type="datetime1">
              <a:rPr lang="en-US"/>
              <a:pPr>
                <a:defRPr/>
              </a:pPr>
              <a:t>11/14/2012</a:t>
            </a:fld>
            <a:endParaRPr lang="en-US" dirty="0"/>
          </a:p>
        </p:txBody>
      </p:sp>
      <p:sp>
        <p:nvSpPr>
          <p:cNvPr id="6" name="Footer Placeholder 4"/>
          <p:cNvSpPr>
            <a:spLocks noGrp="1"/>
          </p:cNvSpPr>
          <p:nvPr>
            <p:ph type="ftr" sz="quarter" idx="19"/>
          </p:nvPr>
        </p:nvSpPr>
        <p:spPr>
          <a:xfrm>
            <a:off x="6096000" y="6324600"/>
            <a:ext cx="2895600" cy="365125"/>
          </a:xfrm>
          <a:prstGeom prst="rect">
            <a:avLst/>
          </a:prstGeom>
        </p:spPr>
        <p:txBody>
          <a:bodyPr vert="horz" wrap="square" lIns="91440" tIns="45720" rIns="91440" bIns="45720" numCol="1" anchor="t" anchorCtr="0" compatLnSpc="1">
            <a:prstTxWarp prst="textNoShape">
              <a:avLst/>
            </a:prstTxWarp>
          </a:bodyPr>
          <a:lstStyle>
            <a:lvl1pPr>
              <a:defRPr dirty="0">
                <a:ea typeface="ヒラギノ角ゴ Pro W3" charset="-128"/>
                <a:cs typeface="+mn-cs"/>
              </a:defRPr>
            </a:lvl1pPr>
          </a:lstStyle>
          <a:p>
            <a:pPr>
              <a:defRPr/>
            </a:pPr>
            <a:r>
              <a:rPr lang="en-US"/>
              <a:t>Chapter #</a:t>
            </a:r>
          </a:p>
        </p:txBody>
      </p:sp>
      <p:sp>
        <p:nvSpPr>
          <p:cNvPr id="7" name="Slide Number Placeholder 5"/>
          <p:cNvSpPr>
            <a:spLocks noGrp="1"/>
          </p:cNvSpPr>
          <p:nvPr>
            <p:ph type="sldNum" sz="quarter" idx="20"/>
          </p:nvPr>
        </p:nvSpPr>
        <p:spPr>
          <a:xfrm>
            <a:off x="3352800" y="6324600"/>
            <a:ext cx="2133600" cy="365125"/>
          </a:xfrm>
          <a:prstGeom prst="rect">
            <a:avLst/>
          </a:prstGeom>
        </p:spPr>
        <p:txBody>
          <a:bodyPr vert="horz" wrap="square" lIns="91440" tIns="45720" rIns="91440" bIns="45720" numCol="1" anchor="t" anchorCtr="0" compatLnSpc="1">
            <a:prstTxWarp prst="textNoShape">
              <a:avLst/>
            </a:prstTxWarp>
          </a:bodyPr>
          <a:lstStyle>
            <a:lvl1pPr>
              <a:defRPr>
                <a:ea typeface="ヒラギノ角ゴ Pro W3" charset="-128"/>
                <a:cs typeface="+mn-cs"/>
              </a:defRPr>
            </a:lvl1pPr>
          </a:lstStyle>
          <a:p>
            <a:pPr>
              <a:defRPr/>
            </a:pPr>
            <a:fld id="{A403F69C-1DB9-4D7F-9254-775CC48B7C28}" type="slidenum">
              <a:rPr lang="en-US"/>
              <a:pPr>
                <a:defRPr/>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133600"/>
            <a:ext cx="7620000" cy="36877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9" name="Title 8"/>
          <p:cNvSpPr>
            <a:spLocks noGrp="1"/>
          </p:cNvSpPr>
          <p:nvPr>
            <p:ph type="title"/>
          </p:nvPr>
        </p:nvSpPr>
        <p:spPr>
          <a:xfrm>
            <a:off x="228600" y="274638"/>
            <a:ext cx="8686800" cy="1143000"/>
          </a:xfrm>
        </p:spPr>
        <p:txBody>
          <a:bodyPr/>
          <a:lstStyle>
            <a:lvl1pPr>
              <a:defRPr b="1" i="0" baseline="0">
                <a:solidFill>
                  <a:schemeClr val="tx1"/>
                </a:solidFill>
              </a:defRPr>
            </a:lvl1pPr>
          </a:lstStyle>
          <a:p>
            <a:r>
              <a:rPr lang="en-US" dirty="0" smtClean="0"/>
              <a:t>Click to edit Master title style</a:t>
            </a:r>
            <a:endParaRPr lang="en-US" dirty="0"/>
          </a:p>
        </p:txBody>
      </p:sp>
      <p:sp>
        <p:nvSpPr>
          <p:cNvPr id="10" name="Text Placeholder 10"/>
          <p:cNvSpPr>
            <a:spLocks noGrp="1"/>
          </p:cNvSpPr>
          <p:nvPr>
            <p:ph type="body" sz="quarter" idx="17"/>
          </p:nvPr>
        </p:nvSpPr>
        <p:spPr>
          <a:xfrm>
            <a:off x="1447800" y="1371600"/>
            <a:ext cx="6172200" cy="533400"/>
          </a:xfrm>
        </p:spPr>
        <p:txBody>
          <a:bodyPr/>
          <a:lstStyle>
            <a:lvl1pPr algn="ctr">
              <a:lnSpc>
                <a:spcPts val="3000"/>
              </a:lnSpc>
              <a:spcBef>
                <a:spcPts val="0"/>
              </a:spcBef>
              <a:buNone/>
              <a:defRPr b="1" i="0">
                <a:solidFill>
                  <a:schemeClr val="tx2"/>
                </a:solidFill>
              </a:defRPr>
            </a:lvl1pPr>
          </a:lstStyle>
          <a:p>
            <a:pPr lvl="0"/>
            <a:r>
              <a:rPr lang="en-US" dirty="0" smtClean="0"/>
              <a:t>Click to edit Master text styles</a:t>
            </a:r>
          </a:p>
        </p:txBody>
      </p:sp>
      <p:sp>
        <p:nvSpPr>
          <p:cNvPr id="5" name="Date Placeholder 3"/>
          <p:cNvSpPr>
            <a:spLocks noGrp="1"/>
          </p:cNvSpPr>
          <p:nvPr>
            <p:ph type="dt" sz="half" idx="18"/>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ea typeface="ヒラギノ角ゴ Pro W3" charset="-128"/>
                <a:cs typeface="+mn-cs"/>
              </a:defRPr>
            </a:lvl1pPr>
          </a:lstStyle>
          <a:p>
            <a:pPr>
              <a:defRPr/>
            </a:pPr>
            <a:fld id="{D5D05B2B-F9D8-4ECA-A192-C5A8F014832A}" type="datetime1">
              <a:rPr lang="en-US"/>
              <a:pPr>
                <a:defRPr/>
              </a:pPr>
              <a:t>11/14/2012</a:t>
            </a:fld>
            <a:endParaRPr lang="en-US" dirty="0"/>
          </a:p>
        </p:txBody>
      </p:sp>
      <p:sp>
        <p:nvSpPr>
          <p:cNvPr id="6" name="Footer Placeholder 4"/>
          <p:cNvSpPr>
            <a:spLocks noGrp="1"/>
          </p:cNvSpPr>
          <p:nvPr>
            <p:ph type="ftr" sz="quarter" idx="19"/>
          </p:nvPr>
        </p:nvSpPr>
        <p:spPr>
          <a:xfrm>
            <a:off x="6096000" y="6324600"/>
            <a:ext cx="2895600" cy="365125"/>
          </a:xfrm>
          <a:prstGeom prst="rect">
            <a:avLst/>
          </a:prstGeom>
        </p:spPr>
        <p:txBody>
          <a:bodyPr vert="horz" wrap="square" lIns="91440" tIns="45720" rIns="91440" bIns="45720" numCol="1" anchor="t" anchorCtr="0" compatLnSpc="1">
            <a:prstTxWarp prst="textNoShape">
              <a:avLst/>
            </a:prstTxWarp>
          </a:bodyPr>
          <a:lstStyle>
            <a:lvl1pPr>
              <a:defRPr dirty="0">
                <a:ea typeface="ヒラギノ角ゴ Pro W3" charset="-128"/>
                <a:cs typeface="+mn-cs"/>
              </a:defRPr>
            </a:lvl1pPr>
          </a:lstStyle>
          <a:p>
            <a:pPr>
              <a:defRPr/>
            </a:pPr>
            <a:r>
              <a:rPr lang="en-US"/>
              <a:t>Chapter #</a:t>
            </a:r>
          </a:p>
        </p:txBody>
      </p:sp>
      <p:sp>
        <p:nvSpPr>
          <p:cNvPr id="7" name="Slide Number Placeholder 5"/>
          <p:cNvSpPr>
            <a:spLocks noGrp="1"/>
          </p:cNvSpPr>
          <p:nvPr>
            <p:ph type="sldNum" sz="quarter" idx="20"/>
          </p:nvPr>
        </p:nvSpPr>
        <p:spPr>
          <a:xfrm>
            <a:off x="3352800" y="6324600"/>
            <a:ext cx="2133600" cy="365125"/>
          </a:xfrm>
          <a:prstGeom prst="rect">
            <a:avLst/>
          </a:prstGeom>
        </p:spPr>
        <p:txBody>
          <a:bodyPr vert="horz" wrap="square" lIns="91440" tIns="45720" rIns="91440" bIns="45720" numCol="1" anchor="t" anchorCtr="0" compatLnSpc="1">
            <a:prstTxWarp prst="textNoShape">
              <a:avLst/>
            </a:prstTxWarp>
          </a:bodyPr>
          <a:lstStyle>
            <a:lvl1pPr>
              <a:defRPr>
                <a:ea typeface="ヒラギノ角ゴ Pro W3" charset="-128"/>
                <a:cs typeface="+mn-cs"/>
              </a:defRPr>
            </a:lvl1pPr>
          </a:lstStyle>
          <a:p>
            <a:pPr>
              <a:defRPr/>
            </a:pPr>
            <a:fld id="{F169966D-7F75-4463-806C-CA51963BC394}" type="slidenum">
              <a:rPr lang="en-US"/>
              <a:pPr>
                <a:defRPr/>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6" name="Rectangle 5"/>
          <p:cNvSpPr txBox="1">
            <a:spLocks noChangeArrowheads="1"/>
          </p:cNvSpPr>
          <p:nvPr userDrawn="1"/>
        </p:nvSpPr>
        <p:spPr bwMode="auto">
          <a:xfrm>
            <a:off x="6096000" y="6477000"/>
            <a:ext cx="2117725" cy="228600"/>
          </a:xfrm>
          <a:prstGeom prst="rect">
            <a:avLst/>
          </a:prstGeom>
          <a:noFill/>
          <a:ln w="9525">
            <a:noFill/>
            <a:round/>
            <a:headEnd/>
            <a:tailEnd/>
          </a:ln>
          <a:effectLst/>
        </p:spPr>
        <p:txBody>
          <a:bodyPr lIns="0" tIns="0" rIns="0" bIns="0"/>
          <a:lstStyle/>
          <a:p>
            <a:pPr algn="ctr">
              <a:lnSpc>
                <a:spcPct val="102000"/>
              </a:lnSpc>
              <a:buFont typeface="Wingdings" charset="2"/>
              <a:buNone/>
              <a:tabLst>
                <a:tab pos="723900" algn="l"/>
                <a:tab pos="1447800" algn="l"/>
                <a:tab pos="2171700" algn="l"/>
              </a:tabLst>
              <a:defRPr/>
            </a:pPr>
            <a:r>
              <a:rPr lang="en-US" sz="1600" b="1" dirty="0">
                <a:ea typeface="ヒラギノ角ゴ Pro W3" charset="-128"/>
                <a:cs typeface="Tahoma" charset="0"/>
              </a:rPr>
              <a:t>12 - </a:t>
            </a:r>
            <a:fld id="{9235C69E-8C62-4AC4-865C-D7883C3CBA47}" type="slidenum">
              <a:rPr lang="en-US" sz="1600" b="1">
                <a:ea typeface="ヒラギノ角ゴ Pro W3" charset="-128"/>
                <a:cs typeface="Tahoma" charset="0"/>
              </a:rPr>
              <a:pPr algn="ctr">
                <a:lnSpc>
                  <a:spcPct val="102000"/>
                </a:lnSpc>
                <a:buFont typeface="Wingdings" charset="2"/>
                <a:buNone/>
                <a:tabLst>
                  <a:tab pos="723900" algn="l"/>
                  <a:tab pos="1447800" algn="l"/>
                  <a:tab pos="2171700" algn="l"/>
                </a:tabLst>
                <a:defRPr/>
              </a:pPr>
              <a:t>‹#›</a:t>
            </a:fld>
            <a:endParaRPr lang="en-US" sz="1600" b="1" dirty="0">
              <a:ea typeface="ヒラギノ角ゴ Pro W3" charset="-128"/>
              <a:cs typeface="Tahoma" charset="0"/>
            </a:endParaRPr>
          </a:p>
        </p:txBody>
      </p:sp>
      <p:sp>
        <p:nvSpPr>
          <p:cNvPr id="7" name="Rectangle 5"/>
          <p:cNvSpPr txBox="1">
            <a:spLocks noChangeArrowheads="1"/>
          </p:cNvSpPr>
          <p:nvPr userDrawn="1"/>
        </p:nvSpPr>
        <p:spPr bwMode="auto">
          <a:xfrm>
            <a:off x="76200" y="6400800"/>
            <a:ext cx="4495800" cy="762000"/>
          </a:xfrm>
          <a:prstGeom prst="rect">
            <a:avLst/>
          </a:prstGeom>
          <a:noFill/>
          <a:ln w="9525">
            <a:noFill/>
            <a:round/>
            <a:headEnd/>
            <a:tailEnd/>
          </a:ln>
          <a:effectLst/>
        </p:spPr>
        <p:txBody>
          <a:bodyPr lIns="0" tIns="0" rIns="0" bIns="0"/>
          <a:lstStyle/>
          <a:p>
            <a:pPr>
              <a:lnSpc>
                <a:spcPct val="102000"/>
              </a:lnSpc>
              <a:buFont typeface="Wingdings" pitchFamily="2" charset="2"/>
              <a:buNone/>
              <a:tabLst>
                <a:tab pos="723900" algn="l"/>
                <a:tab pos="1447800" algn="l"/>
                <a:tab pos="2171700" algn="l"/>
              </a:tabLst>
            </a:pPr>
            <a:r>
              <a:rPr lang="en-US" sz="1400" b="1">
                <a:solidFill>
                  <a:srgbClr val="A6A6A6"/>
                </a:solidFill>
                <a:cs typeface="Tahoma" pitchFamily="34" charset="0"/>
              </a:rPr>
              <a:t>Copyright © 2012 Pearson Education</a:t>
            </a:r>
          </a:p>
        </p:txBody>
      </p:sp>
      <p:pic>
        <p:nvPicPr>
          <p:cNvPr id="1030" name="Picture 2"/>
          <p:cNvPicPr>
            <a:picLocks noChangeAspect="1" noChangeArrowheads="1"/>
          </p:cNvPicPr>
          <p:nvPr userDrawn="1"/>
        </p:nvPicPr>
        <p:blipFill>
          <a:blip r:embed="rId14"/>
          <a:srcRect/>
          <a:stretch>
            <a:fillRect/>
          </a:stretch>
        </p:blipFill>
        <p:spPr bwMode="auto">
          <a:xfrm>
            <a:off x="0" y="5461000"/>
            <a:ext cx="1066800" cy="887413"/>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800" r:id="rId1"/>
    <p:sldLayoutId id="2147483799" r:id="rId2"/>
    <p:sldLayoutId id="2147483798" r:id="rId3"/>
    <p:sldLayoutId id="2147483801" r:id="rId4"/>
    <p:sldLayoutId id="2147483802" r:id="rId5"/>
    <p:sldLayoutId id="2147483803" r:id="rId6"/>
    <p:sldLayoutId id="2147483804" r:id="rId7"/>
    <p:sldLayoutId id="2147483805" r:id="rId8"/>
    <p:sldLayoutId id="2147483806" r:id="rId9"/>
    <p:sldLayoutId id="2147483807" r:id="rId10"/>
    <p:sldLayoutId id="2147483808" r:id="rId11"/>
    <p:sldLayoutId id="2147483809" r:id="rId12"/>
  </p:sldLayoutIdLst>
  <p:hf hdr="0" ftr="0" dt="0"/>
  <p:txStyles>
    <p:titleStyle>
      <a:lvl1pPr algn="ctr" rtl="0" eaLnBrk="0" fontAlgn="base" hangingPunct="0">
        <a:spcBef>
          <a:spcPct val="0"/>
        </a:spcBef>
        <a:spcAft>
          <a:spcPct val="0"/>
        </a:spcAft>
        <a:defRPr sz="3600" b="1">
          <a:solidFill>
            <a:schemeClr val="tx1"/>
          </a:solidFill>
          <a:latin typeface="+mj-lt"/>
          <a:ea typeface="+mj-ea"/>
          <a:cs typeface="ヒラギノ角ゴ Pro W3"/>
        </a:defRPr>
      </a:lvl1pPr>
      <a:lvl2pPr algn="ctr" rtl="0" eaLnBrk="0" fontAlgn="base" hangingPunct="0">
        <a:spcBef>
          <a:spcPct val="0"/>
        </a:spcBef>
        <a:spcAft>
          <a:spcPct val="0"/>
        </a:spcAft>
        <a:defRPr sz="3600" b="1">
          <a:solidFill>
            <a:schemeClr val="tx1"/>
          </a:solidFill>
          <a:latin typeface="Arial" charset="0"/>
          <a:ea typeface="ヒラギノ角ゴ Pro W3" pitchFamily="1" charset="-128"/>
          <a:cs typeface="ヒラギノ角ゴ Pro W3"/>
        </a:defRPr>
      </a:lvl2pPr>
      <a:lvl3pPr algn="ctr" rtl="0" eaLnBrk="0" fontAlgn="base" hangingPunct="0">
        <a:spcBef>
          <a:spcPct val="0"/>
        </a:spcBef>
        <a:spcAft>
          <a:spcPct val="0"/>
        </a:spcAft>
        <a:defRPr sz="3600" b="1">
          <a:solidFill>
            <a:schemeClr val="tx1"/>
          </a:solidFill>
          <a:latin typeface="Arial" charset="0"/>
          <a:ea typeface="ヒラギノ角ゴ Pro W3" pitchFamily="1" charset="-128"/>
          <a:cs typeface="ヒラギノ角ゴ Pro W3"/>
        </a:defRPr>
      </a:lvl3pPr>
      <a:lvl4pPr algn="ctr" rtl="0" eaLnBrk="0" fontAlgn="base" hangingPunct="0">
        <a:spcBef>
          <a:spcPct val="0"/>
        </a:spcBef>
        <a:spcAft>
          <a:spcPct val="0"/>
        </a:spcAft>
        <a:defRPr sz="3600" b="1">
          <a:solidFill>
            <a:schemeClr val="tx1"/>
          </a:solidFill>
          <a:latin typeface="Arial" charset="0"/>
          <a:ea typeface="ヒラギノ角ゴ Pro W3" pitchFamily="1" charset="-128"/>
          <a:cs typeface="ヒラギノ角ゴ Pro W3"/>
        </a:defRPr>
      </a:lvl4pPr>
      <a:lvl5pPr algn="ctr" rtl="0" eaLnBrk="0" fontAlgn="base" hangingPunct="0">
        <a:spcBef>
          <a:spcPct val="0"/>
        </a:spcBef>
        <a:spcAft>
          <a:spcPct val="0"/>
        </a:spcAft>
        <a:defRPr sz="3600" b="1">
          <a:solidFill>
            <a:schemeClr val="tx1"/>
          </a:solidFill>
          <a:latin typeface="Arial" charset="0"/>
          <a:ea typeface="ヒラギノ角ゴ Pro W3" pitchFamily="1" charset="-128"/>
          <a:cs typeface="ヒラギノ角ゴ Pro W3"/>
        </a:defRPr>
      </a:lvl5pPr>
      <a:lvl6pPr marL="457200" algn="ctr" rtl="0" fontAlgn="base">
        <a:spcBef>
          <a:spcPct val="0"/>
        </a:spcBef>
        <a:spcAft>
          <a:spcPct val="0"/>
        </a:spcAft>
        <a:defRPr sz="4400">
          <a:solidFill>
            <a:schemeClr val="tx2"/>
          </a:solidFill>
          <a:latin typeface="Arial" charset="0"/>
          <a:ea typeface="ヒラギノ角ゴ Pro W3" pitchFamily="1" charset="-128"/>
        </a:defRPr>
      </a:lvl6pPr>
      <a:lvl7pPr marL="914400" algn="ctr" rtl="0" fontAlgn="base">
        <a:spcBef>
          <a:spcPct val="0"/>
        </a:spcBef>
        <a:spcAft>
          <a:spcPct val="0"/>
        </a:spcAft>
        <a:defRPr sz="4400">
          <a:solidFill>
            <a:schemeClr val="tx2"/>
          </a:solidFill>
          <a:latin typeface="Arial" charset="0"/>
          <a:ea typeface="ヒラギノ角ゴ Pro W3" pitchFamily="1" charset="-128"/>
        </a:defRPr>
      </a:lvl7pPr>
      <a:lvl8pPr marL="1371600" algn="ctr" rtl="0" fontAlgn="base">
        <a:spcBef>
          <a:spcPct val="0"/>
        </a:spcBef>
        <a:spcAft>
          <a:spcPct val="0"/>
        </a:spcAft>
        <a:defRPr sz="4400">
          <a:solidFill>
            <a:schemeClr val="tx2"/>
          </a:solidFill>
          <a:latin typeface="Arial" charset="0"/>
          <a:ea typeface="ヒラギノ角ゴ Pro W3" pitchFamily="1" charset="-128"/>
        </a:defRPr>
      </a:lvl8pPr>
      <a:lvl9pPr marL="1828800" algn="ctr" rtl="0" fontAlgn="base">
        <a:spcBef>
          <a:spcPct val="0"/>
        </a:spcBef>
        <a:spcAft>
          <a:spcPct val="0"/>
        </a:spcAft>
        <a:defRPr sz="4400">
          <a:solidFill>
            <a:schemeClr val="tx2"/>
          </a:solidFill>
          <a:latin typeface="Arial" charset="0"/>
          <a:ea typeface="ヒラギノ角ゴ Pro W3" pitchFamily="1" charset="-128"/>
        </a:defRPr>
      </a:lvl9pPr>
    </p:titleStyle>
    <p:bodyStyle>
      <a:lvl1pPr marL="342900" indent="-342900" algn="l" rtl="0" eaLnBrk="0" fontAlgn="base" hangingPunct="0">
        <a:spcBef>
          <a:spcPct val="20000"/>
        </a:spcBef>
        <a:spcAft>
          <a:spcPct val="0"/>
        </a:spcAft>
        <a:buChar char="•"/>
        <a:defRPr sz="3200">
          <a:solidFill>
            <a:schemeClr val="tx1"/>
          </a:solidFill>
          <a:latin typeface="Calibri" pitchFamily="34" charset="0"/>
          <a:ea typeface="+mn-ea"/>
          <a:cs typeface="Calibri" pitchFamily="34" charset="0"/>
        </a:defRPr>
      </a:lvl1pPr>
      <a:lvl2pPr marL="742950" indent="-285750" algn="l" rtl="0" eaLnBrk="0" fontAlgn="base" hangingPunct="0">
        <a:spcBef>
          <a:spcPct val="20000"/>
        </a:spcBef>
        <a:spcAft>
          <a:spcPct val="0"/>
        </a:spcAft>
        <a:buChar char="–"/>
        <a:defRPr sz="2800">
          <a:solidFill>
            <a:schemeClr val="tx1"/>
          </a:solidFill>
          <a:latin typeface="Calibri" pitchFamily="34" charset="0"/>
          <a:ea typeface="+mn-ea"/>
          <a:cs typeface="Calibri" pitchFamily="34" charset="0"/>
        </a:defRPr>
      </a:lvl2pPr>
      <a:lvl3pPr marL="1143000" indent="-228600" algn="l" rtl="0" eaLnBrk="0" fontAlgn="base" hangingPunct="0">
        <a:spcBef>
          <a:spcPct val="20000"/>
        </a:spcBef>
        <a:spcAft>
          <a:spcPct val="0"/>
        </a:spcAft>
        <a:buChar char="•"/>
        <a:defRPr sz="2400">
          <a:solidFill>
            <a:schemeClr val="tx1"/>
          </a:solidFill>
          <a:latin typeface="Calibri" pitchFamily="34" charset="0"/>
          <a:ea typeface="+mn-ea"/>
          <a:cs typeface="Calibri" pitchFamily="34" charset="0"/>
        </a:defRPr>
      </a:lvl3pPr>
      <a:lvl4pPr marL="1600200" indent="-228600" algn="l" rtl="0" eaLnBrk="0" fontAlgn="base" hangingPunct="0">
        <a:spcBef>
          <a:spcPct val="20000"/>
        </a:spcBef>
        <a:spcAft>
          <a:spcPct val="0"/>
        </a:spcAft>
        <a:buChar char="–"/>
        <a:defRPr sz="2000">
          <a:solidFill>
            <a:schemeClr val="tx1"/>
          </a:solidFill>
          <a:latin typeface="Calibri" pitchFamily="34" charset="0"/>
          <a:ea typeface="+mn-ea"/>
          <a:cs typeface="Calibri" pitchFamily="34" charset="0"/>
        </a:defRPr>
      </a:lvl4pPr>
      <a:lvl5pPr marL="2057400" indent="-228600" algn="l" rtl="0" eaLnBrk="0" fontAlgn="base" hangingPunct="0">
        <a:spcBef>
          <a:spcPct val="20000"/>
        </a:spcBef>
        <a:spcAft>
          <a:spcPct val="0"/>
        </a:spcAft>
        <a:buChar char="»"/>
        <a:defRPr sz="2000">
          <a:solidFill>
            <a:schemeClr val="tx1"/>
          </a:solidFill>
          <a:latin typeface="Calibri" pitchFamily="34" charset="0"/>
          <a:ea typeface="+mn-ea"/>
          <a:cs typeface="Calibri" pitchFamily="34" charset="0"/>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9.xml"/><Relationship Id="rId1" Type="http://schemas.openxmlformats.org/officeDocument/2006/relationships/slideLayout" Target="../slideLayouts/slideLayout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3" Type="http://schemas.openxmlformats.org/officeDocument/2006/relationships/hyperlink" Target="Hasbro.wmv" TargetMode="External"/><Relationship Id="rId2" Type="http://schemas.openxmlformats.org/officeDocument/2006/relationships/notesSlide" Target="../notesSlides/notesSlide10.xml"/><Relationship Id="rId1" Type="http://schemas.openxmlformats.org/officeDocument/2006/relationships/slideLayout" Target="../slideLayouts/slideLayout6.xml"/><Relationship Id="rId5" Type="http://schemas.openxmlformats.org/officeDocument/2006/relationships/image" Target="../media/image5.jpe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hyperlink" Target="http://www.peapod.com/" TargetMode="External"/><Relationship Id="rId2" Type="http://schemas.openxmlformats.org/officeDocument/2006/relationships/notesSlide" Target="../notesSlides/notesSlide20.xml"/><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hyperlink" Target="http://www.pg.com/en_US/products/all_products/index.shtml" TargetMode="External"/><Relationship Id="rId2" Type="http://schemas.openxmlformats.org/officeDocument/2006/relationships/notesSlide" Target="../notesSlides/notesSlide22.xml"/><Relationship Id="rId1" Type="http://schemas.openxmlformats.org/officeDocument/2006/relationships/slideLayout" Target="../slideLayouts/slideLayout3.xml"/><Relationship Id="rId5" Type="http://schemas.openxmlformats.org/officeDocument/2006/relationships/image" Target="../media/image10.jpeg"/><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3.xml"/><Relationship Id="rId1" Type="http://schemas.openxmlformats.org/officeDocument/2006/relationships/slideLayout" Target="../slideLayouts/slideLayout8.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6.xml"/><Relationship Id="rId1" Type="http://schemas.openxmlformats.org/officeDocument/2006/relationships/slideLayout" Target="../slideLayouts/slideLayout6.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29.xml"/><Relationship Id="rId1" Type="http://schemas.openxmlformats.org/officeDocument/2006/relationships/slideLayout" Target="../slideLayouts/slideLayout8.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34.xml"/><Relationship Id="rId1" Type="http://schemas.openxmlformats.org/officeDocument/2006/relationships/slideLayout" Target="../slideLayouts/slideLayout8.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37.xml"/><Relationship Id="rId1" Type="http://schemas.openxmlformats.org/officeDocument/2006/relationships/slideLayout" Target="../slideLayouts/slideLayout3.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40.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43.xml"/><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44.xml"/><Relationship Id="rId1" Type="http://schemas.openxmlformats.org/officeDocument/2006/relationships/slideLayout" Target="../slideLayouts/slideLayout3.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45.xml.rels><?xml version="1.0" encoding="UTF-8" standalone="yes"?>
<Relationships xmlns="http://schemas.openxmlformats.org/package/2006/relationships"><Relationship Id="rId8" Type="http://schemas.openxmlformats.org/officeDocument/2006/relationships/hyperlink" Target="http://www.premiumoutlets.com/outlets/outlet.asp?id=10" TargetMode="External"/><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45.xml"/><Relationship Id="rId1" Type="http://schemas.openxmlformats.org/officeDocument/2006/relationships/slideLayout" Target="../slideLayouts/slideLayout6.xml"/><Relationship Id="rId6" Type="http://schemas.openxmlformats.org/officeDocument/2006/relationships/diagramColors" Target="../diagrams/colors8.xml"/><Relationship Id="rId5" Type="http://schemas.openxmlformats.org/officeDocument/2006/relationships/diagramQuickStyle" Target="../diagrams/quickStyle8.xml"/><Relationship Id="rId10" Type="http://schemas.openxmlformats.org/officeDocument/2006/relationships/image" Target="../media/image19.jpeg"/><Relationship Id="rId4" Type="http://schemas.openxmlformats.org/officeDocument/2006/relationships/diagramLayout" Target="../diagrams/layout8.xml"/><Relationship Id="rId9" Type="http://schemas.openxmlformats.org/officeDocument/2006/relationships/image" Target="../media/image8.png"/></Relationships>
</file>

<file path=ppt/slides/_rels/slide46.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46.xml"/><Relationship Id="rId1" Type="http://schemas.openxmlformats.org/officeDocument/2006/relationships/slideLayout" Target="../slideLayouts/slideLayout6.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3" Type="http://schemas.openxmlformats.org/officeDocument/2006/relationships/hyperlink" Target="http://www.premiumoutlets.com/outlets/outlet.asp?id=10" TargetMode="External"/><Relationship Id="rId2" Type="http://schemas.openxmlformats.org/officeDocument/2006/relationships/notesSlide" Target="../notesSlides/notesSlide49.xml"/><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5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50.xml"/><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51.xml"/><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52.xml"/><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itle 1"/>
          <p:cNvSpPr>
            <a:spLocks noGrp="1"/>
          </p:cNvSpPr>
          <p:nvPr>
            <p:ph type="ctrTitle"/>
          </p:nvPr>
        </p:nvSpPr>
        <p:spPr/>
        <p:txBody>
          <a:bodyPr/>
          <a:lstStyle/>
          <a:p>
            <a:pPr eaLnBrk="1" hangingPunct="1"/>
            <a:r>
              <a:rPr lang="en-US" dirty="0" smtClean="0"/>
              <a:t/>
            </a:r>
            <a:br>
              <a:rPr lang="en-US" dirty="0" smtClean="0"/>
            </a:br>
            <a:endParaRPr lang="en-US" dirty="0" smtClean="0"/>
          </a:p>
        </p:txBody>
      </p:sp>
      <p:sp>
        <p:nvSpPr>
          <p:cNvPr id="15362" name="Subtitle 2"/>
          <p:cNvSpPr>
            <a:spLocks noGrp="1"/>
          </p:cNvSpPr>
          <p:nvPr>
            <p:ph type="subTitle" idx="1"/>
          </p:nvPr>
        </p:nvSpPr>
        <p:spPr>
          <a:xfrm>
            <a:off x="1066800" y="3276600"/>
            <a:ext cx="7086600" cy="990600"/>
          </a:xfrm>
        </p:spPr>
        <p:txBody>
          <a:bodyPr/>
          <a:lstStyle/>
          <a:p>
            <a:r>
              <a:rPr lang="en-US" b="1" dirty="0" smtClean="0"/>
              <a:t>Marketing </a:t>
            </a:r>
            <a:r>
              <a:rPr lang="en-US" b="1" dirty="0" smtClean="0"/>
              <a:t>Channels and Distribution</a:t>
            </a:r>
            <a:endParaRPr lang="en-US" b="1"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2"/>
          <p:cNvSpPr>
            <a:spLocks noGrp="1" noChangeArrowheads="1"/>
          </p:cNvSpPr>
          <p:nvPr>
            <p:ph type="title"/>
          </p:nvPr>
        </p:nvSpPr>
        <p:spPr/>
        <p:txBody>
          <a:bodyPr/>
          <a:lstStyle/>
          <a:p>
            <a:r>
              <a:rPr lang="en-US" smtClean="0"/>
              <a:t>Marketing Channels:  Delivering Customer Value</a:t>
            </a:r>
          </a:p>
        </p:txBody>
      </p:sp>
      <p:sp>
        <p:nvSpPr>
          <p:cNvPr id="17410" name="Rectangle 3"/>
          <p:cNvSpPr>
            <a:spLocks noGrp="1" noChangeArrowheads="1"/>
          </p:cNvSpPr>
          <p:nvPr>
            <p:ph idx="1"/>
          </p:nvPr>
        </p:nvSpPr>
        <p:spPr/>
        <p:txBody>
          <a:bodyPr/>
          <a:lstStyle/>
          <a:p>
            <a:r>
              <a:rPr lang="en-US" sz="2600" smtClean="0"/>
              <a:t>Supply Chains and the Value Delivery Network</a:t>
            </a:r>
          </a:p>
          <a:p>
            <a:r>
              <a:rPr lang="en-US" sz="2600" smtClean="0"/>
              <a:t>The Nature and Importance of Marketing Channels</a:t>
            </a:r>
          </a:p>
          <a:p>
            <a:r>
              <a:rPr lang="en-US" sz="2600" smtClean="0"/>
              <a:t>Channel Behavior and Organization</a:t>
            </a:r>
          </a:p>
          <a:p>
            <a:r>
              <a:rPr lang="en-US" sz="2600" smtClean="0"/>
              <a:t>Channel Design Decisions</a:t>
            </a:r>
          </a:p>
          <a:p>
            <a:r>
              <a:rPr lang="en-US" sz="2600" smtClean="0"/>
              <a:t>Channel Management Decisions</a:t>
            </a:r>
          </a:p>
          <a:p>
            <a:r>
              <a:rPr lang="en-US" sz="2600" smtClean="0"/>
              <a:t>Marketing Logistics and Supply Chain Management</a:t>
            </a:r>
          </a:p>
        </p:txBody>
      </p:sp>
      <p:sp>
        <p:nvSpPr>
          <p:cNvPr id="17411" name="Text Placeholder 3"/>
          <p:cNvSpPr>
            <a:spLocks noGrp="1"/>
          </p:cNvSpPr>
          <p:nvPr>
            <p:ph type="body" sz="quarter" idx="13"/>
          </p:nvPr>
        </p:nvSpPr>
        <p:spPr/>
        <p:txBody>
          <a:bodyPr/>
          <a:lstStyle/>
          <a:p>
            <a:pPr>
              <a:spcBef>
                <a:spcPct val="0"/>
              </a:spcBef>
            </a:pPr>
            <a:r>
              <a:rPr lang="en-US" smtClean="0"/>
              <a:t>Topic Outline</a:t>
            </a: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2"/>
          <p:cNvSpPr>
            <a:spLocks noGrp="1" noChangeArrowheads="1"/>
          </p:cNvSpPr>
          <p:nvPr>
            <p:ph type="title"/>
          </p:nvPr>
        </p:nvSpPr>
        <p:spPr/>
        <p:txBody>
          <a:bodyPr/>
          <a:lstStyle/>
          <a:p>
            <a:r>
              <a:rPr lang="en-US" sz="2800" smtClean="0">
                <a:solidFill>
                  <a:srgbClr val="0000FF"/>
                </a:solidFill>
              </a:rPr>
              <a:t/>
            </a:r>
            <a:br>
              <a:rPr lang="en-US" sz="2800" smtClean="0">
                <a:solidFill>
                  <a:srgbClr val="0000FF"/>
                </a:solidFill>
              </a:rPr>
            </a:br>
            <a:r>
              <a:rPr lang="en-US" sz="3200" smtClean="0"/>
              <a:t>Supply Chains and the </a:t>
            </a:r>
            <a:br>
              <a:rPr lang="en-US" sz="3200" smtClean="0"/>
            </a:br>
            <a:r>
              <a:rPr lang="en-US" sz="3200" smtClean="0"/>
              <a:t>Value Delivery Network</a:t>
            </a:r>
          </a:p>
        </p:txBody>
      </p:sp>
      <p:sp>
        <p:nvSpPr>
          <p:cNvPr id="19458" name="Rectangle 3"/>
          <p:cNvSpPr>
            <a:spLocks noGrp="1" noChangeArrowheads="1"/>
          </p:cNvSpPr>
          <p:nvPr>
            <p:ph idx="1"/>
          </p:nvPr>
        </p:nvSpPr>
        <p:spPr>
          <a:xfrm>
            <a:off x="685800" y="2057400"/>
            <a:ext cx="7772400" cy="4114800"/>
          </a:xfrm>
        </p:spPr>
        <p:txBody>
          <a:bodyPr/>
          <a:lstStyle/>
          <a:p>
            <a:pPr marL="533400" indent="-533400">
              <a:lnSpc>
                <a:spcPct val="80000"/>
              </a:lnSpc>
              <a:buFontTx/>
              <a:buNone/>
            </a:pPr>
            <a:endParaRPr lang="en-US" b="1" smtClean="0"/>
          </a:p>
          <a:p>
            <a:pPr marL="533400" indent="-533400">
              <a:lnSpc>
                <a:spcPct val="80000"/>
              </a:lnSpc>
              <a:buFontTx/>
              <a:buNone/>
            </a:pPr>
            <a:r>
              <a:rPr lang="en-US" b="1" smtClean="0"/>
              <a:t>Upstream partners </a:t>
            </a:r>
            <a:r>
              <a:rPr lang="en-US" smtClean="0"/>
              <a:t>include raw material suppliers, components, parts, information, finances, and expertise to create a product or service</a:t>
            </a:r>
          </a:p>
          <a:p>
            <a:pPr marL="533400" indent="-533400">
              <a:lnSpc>
                <a:spcPct val="80000"/>
              </a:lnSpc>
              <a:buFontTx/>
              <a:buNone/>
            </a:pPr>
            <a:endParaRPr lang="en-US" smtClean="0"/>
          </a:p>
          <a:p>
            <a:pPr marL="533400" indent="-533400">
              <a:lnSpc>
                <a:spcPct val="80000"/>
              </a:lnSpc>
              <a:buFontTx/>
              <a:buNone/>
            </a:pPr>
            <a:r>
              <a:rPr lang="en-US" b="1" smtClean="0"/>
              <a:t>Downstream partners </a:t>
            </a:r>
            <a:r>
              <a:rPr lang="en-US" smtClean="0"/>
              <a:t>include the marketing channels or distribution channels that look toward the customer</a:t>
            </a:r>
          </a:p>
        </p:txBody>
      </p:sp>
      <p:sp>
        <p:nvSpPr>
          <p:cNvPr id="19459" name="Text Placeholder 3"/>
          <p:cNvSpPr>
            <a:spLocks noGrp="1"/>
          </p:cNvSpPr>
          <p:nvPr>
            <p:ph type="body" sz="quarter" idx="13"/>
          </p:nvPr>
        </p:nvSpPr>
        <p:spPr/>
        <p:txBody>
          <a:bodyPr/>
          <a:lstStyle/>
          <a:p>
            <a:pPr>
              <a:spcBef>
                <a:spcPct val="0"/>
              </a:spcBef>
            </a:pPr>
            <a:r>
              <a:rPr lang="en-US" smtClean="0">
                <a:latin typeface="Arial" charset="0"/>
              </a:rPr>
              <a:t>Supply Chain Partners</a:t>
            </a:r>
          </a:p>
          <a:p>
            <a:pPr>
              <a:spcBef>
                <a:spcPct val="0"/>
              </a:spcBef>
            </a:pPr>
            <a:endParaRPr lang="en-US" smtClean="0">
              <a:latin typeface="Arial" charset="0"/>
            </a:endParaRPr>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sz="3200" smtClean="0"/>
              <a:t>Supply Chains and the </a:t>
            </a:r>
            <a:br>
              <a:rPr lang="en-US" sz="3200" smtClean="0"/>
            </a:br>
            <a:r>
              <a:rPr lang="en-US" sz="3200" smtClean="0"/>
              <a:t>Value Delivery Network</a:t>
            </a:r>
          </a:p>
        </p:txBody>
      </p:sp>
      <p:sp>
        <p:nvSpPr>
          <p:cNvPr id="21506" name="Rectangle 3"/>
          <p:cNvSpPr>
            <a:spLocks noGrp="1" noChangeArrowheads="1"/>
          </p:cNvSpPr>
          <p:nvPr>
            <p:ph idx="1"/>
          </p:nvPr>
        </p:nvSpPr>
        <p:spPr/>
        <p:txBody>
          <a:bodyPr/>
          <a:lstStyle/>
          <a:p>
            <a:pPr marL="533400" indent="-533400">
              <a:lnSpc>
                <a:spcPct val="90000"/>
              </a:lnSpc>
              <a:buFontTx/>
              <a:buNone/>
            </a:pPr>
            <a:r>
              <a:rPr lang="en-US" sz="2800" b="1" smtClean="0"/>
              <a:t>Supply chain</a:t>
            </a:r>
            <a:r>
              <a:rPr lang="en-US" sz="2800" smtClean="0"/>
              <a:t> “make and sell” view includes the firm’s raw materials, productive inputs, and factory capacity</a:t>
            </a:r>
          </a:p>
          <a:p>
            <a:pPr marL="533400" indent="-533400">
              <a:lnSpc>
                <a:spcPct val="90000"/>
              </a:lnSpc>
              <a:buFontTx/>
              <a:buNone/>
            </a:pPr>
            <a:endParaRPr lang="en-US" sz="2800" smtClean="0"/>
          </a:p>
          <a:p>
            <a:pPr marL="533400" indent="-533400">
              <a:lnSpc>
                <a:spcPct val="90000"/>
              </a:lnSpc>
              <a:buFontTx/>
              <a:buNone/>
            </a:pPr>
            <a:r>
              <a:rPr lang="en-US" sz="2800" b="1" smtClean="0"/>
              <a:t>Demand chain</a:t>
            </a:r>
            <a:r>
              <a:rPr lang="en-US" sz="2800" smtClean="0"/>
              <a:t> “sense and respond” view suggests that planning starts with the needs of the target customer, and the firm responds to these needs by organizing a chain of resources and activities with the goal of creating customer value</a:t>
            </a:r>
          </a:p>
          <a:p>
            <a:pPr marL="533400" indent="-533400">
              <a:lnSpc>
                <a:spcPct val="90000"/>
              </a:lnSpc>
            </a:pPr>
            <a:endParaRPr lang="en-US" sz="2800" smtClean="0"/>
          </a:p>
        </p:txBody>
      </p:sp>
      <p:sp>
        <p:nvSpPr>
          <p:cNvPr id="21507" name="Text Placeholder 3"/>
          <p:cNvSpPr>
            <a:spLocks noGrp="1"/>
          </p:cNvSpPr>
          <p:nvPr>
            <p:ph type="body" sz="quarter" idx="13"/>
          </p:nvPr>
        </p:nvSpPr>
        <p:spPr/>
        <p:txBody>
          <a:bodyPr/>
          <a:lstStyle/>
          <a:p>
            <a:pPr>
              <a:spcBef>
                <a:spcPct val="0"/>
              </a:spcBef>
            </a:pPr>
            <a:r>
              <a:rPr lang="en-US" smtClean="0">
                <a:latin typeface="Arial" charset="0"/>
              </a:rPr>
              <a:t>Supply Chain Views</a:t>
            </a:r>
          </a:p>
          <a:p>
            <a:pPr>
              <a:spcBef>
                <a:spcPct val="0"/>
              </a:spcBef>
            </a:pPr>
            <a:endParaRPr lang="en-US" smtClean="0">
              <a:latin typeface="Arial" charset="0"/>
            </a:endParaRPr>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2"/>
          <p:cNvSpPr>
            <a:spLocks noGrp="1" noChangeArrowheads="1"/>
          </p:cNvSpPr>
          <p:nvPr>
            <p:ph type="title"/>
          </p:nvPr>
        </p:nvSpPr>
        <p:spPr/>
        <p:txBody>
          <a:bodyPr/>
          <a:lstStyle/>
          <a:p>
            <a:r>
              <a:rPr lang="en-US" sz="3200" smtClean="0"/>
              <a:t>Supply Chains and the </a:t>
            </a:r>
            <a:br>
              <a:rPr lang="en-US" sz="3200" smtClean="0"/>
            </a:br>
            <a:r>
              <a:rPr lang="en-US" sz="3200" smtClean="0"/>
              <a:t>Value Delivery Network</a:t>
            </a:r>
          </a:p>
        </p:txBody>
      </p:sp>
      <p:sp>
        <p:nvSpPr>
          <p:cNvPr id="23554" name="Content Placeholder 6"/>
          <p:cNvSpPr>
            <a:spLocks noGrp="1"/>
          </p:cNvSpPr>
          <p:nvPr>
            <p:ph idx="1"/>
          </p:nvPr>
        </p:nvSpPr>
        <p:spPr>
          <a:xfrm>
            <a:off x="685800" y="2209800"/>
            <a:ext cx="4191000" cy="4114800"/>
          </a:xfrm>
        </p:spPr>
        <p:txBody>
          <a:bodyPr/>
          <a:lstStyle/>
          <a:p>
            <a:pPr>
              <a:buFontTx/>
              <a:buNone/>
            </a:pPr>
            <a:r>
              <a:rPr lang="en-US" sz="2800" b="1" smtClean="0"/>
              <a:t>Value delivery network</a:t>
            </a:r>
            <a:r>
              <a:rPr lang="en-US" sz="2800" smtClean="0"/>
              <a:t> is the firm’s suppliers, distributors, and ultimately customers who partner with each other to improve the performance of the entire system</a:t>
            </a:r>
          </a:p>
          <a:p>
            <a:endParaRPr lang="en-US" sz="2800" smtClean="0"/>
          </a:p>
        </p:txBody>
      </p:sp>
      <p:sp>
        <p:nvSpPr>
          <p:cNvPr id="23555" name="Rectangle 3"/>
          <p:cNvSpPr>
            <a:spLocks noGrp="1" noChangeArrowheads="1"/>
          </p:cNvSpPr>
          <p:nvPr>
            <p:ph type="body" sz="quarter" idx="13"/>
          </p:nvPr>
        </p:nvSpPr>
        <p:spPr/>
        <p:txBody>
          <a:bodyPr/>
          <a:lstStyle/>
          <a:p>
            <a:pPr marL="533400" indent="-533400">
              <a:lnSpc>
                <a:spcPct val="90000"/>
              </a:lnSpc>
              <a:spcBef>
                <a:spcPct val="0"/>
              </a:spcBef>
            </a:pPr>
            <a:r>
              <a:rPr lang="en-US" smtClean="0">
                <a:latin typeface="Arial" charset="0"/>
              </a:rPr>
              <a:t>Value Delivery Network</a:t>
            </a:r>
          </a:p>
          <a:p>
            <a:pPr marL="533400" indent="-533400">
              <a:lnSpc>
                <a:spcPct val="90000"/>
              </a:lnSpc>
              <a:spcBef>
                <a:spcPct val="0"/>
              </a:spcBef>
            </a:pPr>
            <a:endParaRPr lang="en-US" smtClean="0">
              <a:latin typeface="Arial" charset="0"/>
            </a:endParaRPr>
          </a:p>
        </p:txBody>
      </p:sp>
      <p:pic>
        <p:nvPicPr>
          <p:cNvPr id="23556" name="Picture 4" descr="ph12_03.jpg"/>
          <p:cNvPicPr>
            <a:picLocks noChangeAspect="1"/>
          </p:cNvPicPr>
          <p:nvPr/>
        </p:nvPicPr>
        <p:blipFill>
          <a:blip r:embed="rId3"/>
          <a:srcRect/>
          <a:stretch>
            <a:fillRect/>
          </a:stretch>
        </p:blipFill>
        <p:spPr bwMode="auto">
          <a:xfrm>
            <a:off x="5029200" y="2057400"/>
            <a:ext cx="2819400" cy="42291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2"/>
          <p:cNvSpPr>
            <a:spLocks noGrp="1" noChangeArrowheads="1"/>
          </p:cNvSpPr>
          <p:nvPr>
            <p:ph type="title"/>
          </p:nvPr>
        </p:nvSpPr>
        <p:spPr/>
        <p:txBody>
          <a:bodyPr/>
          <a:lstStyle/>
          <a:p>
            <a:r>
              <a:rPr lang="en-US" sz="3200" smtClean="0"/>
              <a:t>The Nature and Importance of   Marketing Channels</a:t>
            </a:r>
          </a:p>
        </p:txBody>
      </p:sp>
      <p:sp>
        <p:nvSpPr>
          <p:cNvPr id="25602" name="Rectangle 3"/>
          <p:cNvSpPr>
            <a:spLocks noGrp="1" noChangeArrowheads="1"/>
          </p:cNvSpPr>
          <p:nvPr>
            <p:ph idx="1"/>
          </p:nvPr>
        </p:nvSpPr>
        <p:spPr>
          <a:xfrm>
            <a:off x="685800" y="1905000"/>
            <a:ext cx="7772400" cy="4114800"/>
          </a:xfrm>
        </p:spPr>
        <p:txBody>
          <a:bodyPr/>
          <a:lstStyle/>
          <a:p>
            <a:pPr marL="533400" indent="-533400">
              <a:buFontTx/>
              <a:buNone/>
            </a:pPr>
            <a:endParaRPr lang="en-US" b="1" smtClean="0">
              <a:solidFill>
                <a:srgbClr val="1A643E"/>
              </a:solidFill>
            </a:endParaRPr>
          </a:p>
          <a:p>
            <a:pPr marL="533400" indent="-533400">
              <a:buFontTx/>
              <a:buNone/>
            </a:pPr>
            <a:r>
              <a:rPr lang="en-US" b="1" smtClean="0"/>
              <a:t>Intermediaries</a:t>
            </a:r>
            <a:r>
              <a:rPr lang="en-US" smtClean="0"/>
              <a:t> offer producers greater efficiency in making goods available to target markets. Through their contacts, experience, specialization, and scale of operations, intermediaries usually offer the firm more than it can achieve on its own.</a:t>
            </a:r>
          </a:p>
        </p:txBody>
      </p:sp>
      <p:sp>
        <p:nvSpPr>
          <p:cNvPr id="25603" name="Text Placeholder 3"/>
          <p:cNvSpPr>
            <a:spLocks noGrp="1"/>
          </p:cNvSpPr>
          <p:nvPr>
            <p:ph type="body" sz="quarter" idx="13"/>
          </p:nvPr>
        </p:nvSpPr>
        <p:spPr/>
        <p:txBody>
          <a:bodyPr/>
          <a:lstStyle/>
          <a:p>
            <a:pPr>
              <a:spcBef>
                <a:spcPct val="0"/>
              </a:spcBef>
            </a:pPr>
            <a:r>
              <a:rPr lang="en-US" smtClean="0">
                <a:latin typeface="Arial" charset="0"/>
              </a:rPr>
              <a:t>How Channel Members Add Value</a:t>
            </a:r>
          </a:p>
          <a:p>
            <a:pPr>
              <a:spcBef>
                <a:spcPct val="0"/>
              </a:spcBef>
            </a:pPr>
            <a:endParaRPr lang="en-US" smtClean="0">
              <a:latin typeface="Arial" charset="0"/>
            </a:endParaRPr>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2"/>
          <p:cNvSpPr>
            <a:spLocks noGrp="1" noChangeArrowheads="1"/>
          </p:cNvSpPr>
          <p:nvPr>
            <p:ph type="title"/>
          </p:nvPr>
        </p:nvSpPr>
        <p:spPr/>
        <p:txBody>
          <a:bodyPr/>
          <a:lstStyle/>
          <a:p>
            <a:r>
              <a:rPr lang="en-US" smtClean="0"/>
              <a:t/>
            </a:r>
            <a:br>
              <a:rPr lang="en-US" smtClean="0"/>
            </a:br>
            <a:r>
              <a:rPr lang="en-US" smtClean="0"/>
              <a:t>The Nature and Importance of   Marketing Channels</a:t>
            </a:r>
          </a:p>
        </p:txBody>
      </p:sp>
      <p:sp>
        <p:nvSpPr>
          <p:cNvPr id="27650" name="Content Placeholder 6"/>
          <p:cNvSpPr>
            <a:spLocks noGrp="1"/>
          </p:cNvSpPr>
          <p:nvPr>
            <p:ph idx="1"/>
          </p:nvPr>
        </p:nvSpPr>
        <p:spPr/>
        <p:txBody>
          <a:bodyPr/>
          <a:lstStyle/>
          <a:p>
            <a:r>
              <a:rPr lang="en-US" smtClean="0"/>
              <a:t>From an economic view, intermediaries transform the assortment of products into assortments wanted by consumers</a:t>
            </a:r>
          </a:p>
          <a:p>
            <a:r>
              <a:rPr lang="en-US" smtClean="0"/>
              <a:t>Channel members add value by bridging the major time, place, and possession gaps that separate goods and services from those who would use them</a:t>
            </a:r>
          </a:p>
          <a:p>
            <a:endParaRPr lang="en-US" smtClean="0"/>
          </a:p>
        </p:txBody>
      </p:sp>
      <p:sp>
        <p:nvSpPr>
          <p:cNvPr id="27651" name="Rectangle 3"/>
          <p:cNvSpPr>
            <a:spLocks noGrp="1" noChangeArrowheads="1"/>
          </p:cNvSpPr>
          <p:nvPr>
            <p:ph type="body" sz="quarter" idx="13"/>
          </p:nvPr>
        </p:nvSpPr>
        <p:spPr/>
        <p:txBody>
          <a:bodyPr/>
          <a:lstStyle/>
          <a:p>
            <a:pPr>
              <a:spcBef>
                <a:spcPct val="0"/>
              </a:spcBef>
            </a:pPr>
            <a:r>
              <a:rPr lang="en-US" smtClean="0"/>
              <a:t>How Channel Members Add Value</a:t>
            </a:r>
          </a:p>
          <a:p>
            <a:pPr>
              <a:spcBef>
                <a:spcPct val="0"/>
              </a:spcBef>
            </a:pPr>
            <a:endParaRPr lang="en-US" smtClean="0"/>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2"/>
          <p:cNvSpPr>
            <a:spLocks noGrp="1" noChangeArrowheads="1"/>
          </p:cNvSpPr>
          <p:nvPr>
            <p:ph type="title"/>
          </p:nvPr>
        </p:nvSpPr>
        <p:spPr>
          <a:xfrm>
            <a:off x="685800" y="457200"/>
            <a:ext cx="7772400" cy="1143000"/>
          </a:xfrm>
        </p:spPr>
        <p:txBody>
          <a:bodyPr/>
          <a:lstStyle/>
          <a:p>
            <a:r>
              <a:rPr lang="en-US" smtClean="0"/>
              <a:t>The Nature and Importance of   Marketing Channels</a:t>
            </a:r>
          </a:p>
        </p:txBody>
      </p:sp>
      <p:sp>
        <p:nvSpPr>
          <p:cNvPr id="29698" name="Rectangle 3"/>
          <p:cNvSpPr>
            <a:spLocks noGrp="1" noChangeArrowheads="1"/>
          </p:cNvSpPr>
          <p:nvPr>
            <p:ph type="body" sz="quarter" idx="13"/>
          </p:nvPr>
        </p:nvSpPr>
        <p:spPr/>
        <p:txBody>
          <a:bodyPr/>
          <a:lstStyle/>
          <a:p>
            <a:r>
              <a:rPr lang="en-US" smtClean="0"/>
              <a:t>How Channel Members Add Value</a:t>
            </a:r>
          </a:p>
          <a:p>
            <a:endParaRPr lang="en-US" smtClean="0"/>
          </a:p>
        </p:txBody>
      </p:sp>
      <p:pic>
        <p:nvPicPr>
          <p:cNvPr id="29699" name="Picture 6" descr="fig12_01wo"/>
          <p:cNvPicPr>
            <a:picLocks noChangeAspect="1" noChangeArrowheads="1"/>
          </p:cNvPicPr>
          <p:nvPr/>
        </p:nvPicPr>
        <p:blipFill>
          <a:blip r:embed="rId3"/>
          <a:srcRect/>
          <a:stretch>
            <a:fillRect/>
          </a:stretch>
        </p:blipFill>
        <p:spPr bwMode="auto">
          <a:xfrm>
            <a:off x="304800" y="2427288"/>
            <a:ext cx="8153400" cy="3363912"/>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2"/>
          <p:cNvSpPr>
            <a:spLocks noGrp="1" noChangeArrowheads="1"/>
          </p:cNvSpPr>
          <p:nvPr>
            <p:ph type="title"/>
          </p:nvPr>
        </p:nvSpPr>
        <p:spPr/>
        <p:txBody>
          <a:bodyPr/>
          <a:lstStyle/>
          <a:p>
            <a:r>
              <a:rPr lang="en-US" smtClean="0"/>
              <a:t>The Nature and Importance of   Marketing Channels</a:t>
            </a:r>
          </a:p>
        </p:txBody>
      </p:sp>
      <p:sp>
        <p:nvSpPr>
          <p:cNvPr id="31746" name="Rectangle 3"/>
          <p:cNvSpPr>
            <a:spLocks noGrp="1" noChangeArrowheads="1"/>
          </p:cNvSpPr>
          <p:nvPr>
            <p:ph type="body" sz="quarter" idx="13"/>
          </p:nvPr>
        </p:nvSpPr>
        <p:spPr>
          <a:xfrm>
            <a:off x="914400" y="1828800"/>
            <a:ext cx="7162800" cy="381000"/>
          </a:xfrm>
        </p:spPr>
        <p:txBody>
          <a:bodyPr/>
          <a:lstStyle/>
          <a:p>
            <a:r>
              <a:rPr lang="en-US" smtClean="0"/>
              <a:t>How Channel Members Add Value</a:t>
            </a:r>
          </a:p>
          <a:p>
            <a:endParaRPr lang="en-US" smtClean="0"/>
          </a:p>
          <a:p>
            <a:endParaRPr lang="en-US" smtClean="0"/>
          </a:p>
          <a:p>
            <a:endParaRPr lang="en-US" smtClean="0"/>
          </a:p>
        </p:txBody>
      </p:sp>
      <p:graphicFrame>
        <p:nvGraphicFramePr>
          <p:cNvPr id="4" name="Diagram 3"/>
          <p:cNvGraphicFramePr/>
          <p:nvPr/>
        </p:nvGraphicFramePr>
        <p:xfrm>
          <a:off x="1524000" y="2362200"/>
          <a:ext cx="6096000" cy="40640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2"/>
          <p:cNvSpPr>
            <a:spLocks noGrp="1" noChangeArrowheads="1"/>
          </p:cNvSpPr>
          <p:nvPr>
            <p:ph type="title"/>
          </p:nvPr>
        </p:nvSpPr>
        <p:spPr/>
        <p:txBody>
          <a:bodyPr/>
          <a:lstStyle/>
          <a:p>
            <a:r>
              <a:rPr lang="en-US" smtClean="0"/>
              <a:t>The Nature and Importance of   Marketing Channels</a:t>
            </a:r>
          </a:p>
        </p:txBody>
      </p:sp>
      <p:sp>
        <p:nvSpPr>
          <p:cNvPr id="33794" name="Rectangle 3"/>
          <p:cNvSpPr>
            <a:spLocks noGrp="1" noChangeArrowheads="1"/>
          </p:cNvSpPr>
          <p:nvPr>
            <p:ph type="body" sz="quarter" idx="13"/>
          </p:nvPr>
        </p:nvSpPr>
        <p:spPr>
          <a:xfrm>
            <a:off x="914400" y="1828800"/>
            <a:ext cx="7162800" cy="381000"/>
          </a:xfrm>
        </p:spPr>
        <p:txBody>
          <a:bodyPr/>
          <a:lstStyle/>
          <a:p>
            <a:r>
              <a:rPr lang="en-US" smtClean="0"/>
              <a:t>Number of Channel Levels </a:t>
            </a:r>
          </a:p>
          <a:p>
            <a:endParaRPr lang="en-US" smtClean="0"/>
          </a:p>
        </p:txBody>
      </p:sp>
      <p:pic>
        <p:nvPicPr>
          <p:cNvPr id="33795" name="Picture 9" descr="Movie%20icon">
            <a:hlinkClick r:id="rId3" action="ppaction://hlinkfile"/>
          </p:cNvPr>
          <p:cNvPicPr>
            <a:picLocks noChangeAspect="1" noChangeArrowheads="1"/>
          </p:cNvPicPr>
          <p:nvPr/>
        </p:nvPicPr>
        <p:blipFill>
          <a:blip r:embed="rId4"/>
          <a:srcRect/>
          <a:stretch>
            <a:fillRect/>
          </a:stretch>
        </p:blipFill>
        <p:spPr bwMode="auto">
          <a:xfrm>
            <a:off x="8229600" y="152400"/>
            <a:ext cx="703263" cy="793750"/>
          </a:xfrm>
          <a:prstGeom prst="rect">
            <a:avLst/>
          </a:prstGeom>
          <a:noFill/>
          <a:ln w="9525">
            <a:noFill/>
            <a:miter lim="800000"/>
            <a:headEnd/>
            <a:tailEnd/>
          </a:ln>
        </p:spPr>
      </p:pic>
      <p:pic>
        <p:nvPicPr>
          <p:cNvPr id="33796" name="Picture 6" descr="fig12_02wo"/>
          <p:cNvPicPr>
            <a:picLocks noChangeAspect="1" noChangeArrowheads="1"/>
          </p:cNvPicPr>
          <p:nvPr/>
        </p:nvPicPr>
        <p:blipFill>
          <a:blip r:embed="rId5"/>
          <a:srcRect/>
          <a:stretch>
            <a:fillRect/>
          </a:stretch>
        </p:blipFill>
        <p:spPr bwMode="auto">
          <a:xfrm>
            <a:off x="523875" y="2738438"/>
            <a:ext cx="7705725" cy="3357562"/>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2"/>
          <p:cNvSpPr>
            <a:spLocks noGrp="1" noChangeArrowheads="1"/>
          </p:cNvSpPr>
          <p:nvPr>
            <p:ph type="title"/>
          </p:nvPr>
        </p:nvSpPr>
        <p:spPr/>
        <p:txBody>
          <a:bodyPr/>
          <a:lstStyle/>
          <a:p>
            <a:r>
              <a:rPr lang="en-US" smtClean="0"/>
              <a:t>The Nature and Importance of  Marketing Channels</a:t>
            </a:r>
          </a:p>
        </p:txBody>
      </p:sp>
      <p:sp>
        <p:nvSpPr>
          <p:cNvPr id="35842" name="Rectangle 3"/>
          <p:cNvSpPr>
            <a:spLocks noGrp="1" noChangeArrowheads="1"/>
          </p:cNvSpPr>
          <p:nvPr>
            <p:ph idx="1"/>
          </p:nvPr>
        </p:nvSpPr>
        <p:spPr/>
        <p:txBody>
          <a:bodyPr/>
          <a:lstStyle/>
          <a:p>
            <a:pPr>
              <a:buFontTx/>
              <a:buNone/>
            </a:pPr>
            <a:r>
              <a:rPr lang="en-US" smtClean="0"/>
              <a:t>Connected by types of flows:</a:t>
            </a:r>
          </a:p>
          <a:p>
            <a:r>
              <a:rPr lang="en-US" smtClean="0"/>
              <a:t>Physical flow of products</a:t>
            </a:r>
          </a:p>
          <a:p>
            <a:r>
              <a:rPr lang="en-US" smtClean="0"/>
              <a:t>Flow of ownership</a:t>
            </a:r>
          </a:p>
          <a:p>
            <a:r>
              <a:rPr lang="en-US" smtClean="0"/>
              <a:t>Payment flow</a:t>
            </a:r>
          </a:p>
          <a:p>
            <a:r>
              <a:rPr lang="en-US" smtClean="0"/>
              <a:t>Information flow</a:t>
            </a:r>
          </a:p>
          <a:p>
            <a:r>
              <a:rPr lang="en-US" smtClean="0"/>
              <a:t>Promotion flow</a:t>
            </a:r>
          </a:p>
        </p:txBody>
      </p:sp>
      <p:sp>
        <p:nvSpPr>
          <p:cNvPr id="35843" name="Text Placeholder 6"/>
          <p:cNvSpPr>
            <a:spLocks noGrp="1"/>
          </p:cNvSpPr>
          <p:nvPr>
            <p:ph type="body" sz="quarter" idx="13"/>
          </p:nvPr>
        </p:nvSpPr>
        <p:spPr/>
        <p:txBody>
          <a:bodyPr/>
          <a:lstStyle/>
          <a:p>
            <a:pPr>
              <a:spcBef>
                <a:spcPct val="0"/>
              </a:spcBef>
            </a:pPr>
            <a:r>
              <a:rPr lang="en-US" smtClean="0"/>
              <a:t>Number of Channel Levels</a:t>
            </a:r>
          </a:p>
          <a:p>
            <a:pPr>
              <a:spcBef>
                <a:spcPct val="0"/>
              </a:spcBef>
            </a:pPr>
            <a:endParaRPr lang="en-US" smtClean="0"/>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2"/>
          <p:cNvSpPr>
            <a:spLocks noGrp="1" noChangeArrowheads="1"/>
          </p:cNvSpPr>
          <p:nvPr>
            <p:ph type="title"/>
          </p:nvPr>
        </p:nvSpPr>
        <p:spPr/>
        <p:txBody>
          <a:bodyPr/>
          <a:lstStyle/>
          <a:p>
            <a:r>
              <a:rPr lang="en-US" sz="3200" smtClean="0"/>
              <a:t>Channel Behavior and Organization</a:t>
            </a:r>
          </a:p>
        </p:txBody>
      </p:sp>
      <p:sp>
        <p:nvSpPr>
          <p:cNvPr id="37890" name="Rectangle 3"/>
          <p:cNvSpPr>
            <a:spLocks noGrp="1" noChangeArrowheads="1"/>
          </p:cNvSpPr>
          <p:nvPr>
            <p:ph idx="1"/>
          </p:nvPr>
        </p:nvSpPr>
        <p:spPr>
          <a:xfrm>
            <a:off x="685800" y="2133600"/>
            <a:ext cx="7772400" cy="4114800"/>
          </a:xfrm>
        </p:spPr>
        <p:txBody>
          <a:bodyPr/>
          <a:lstStyle/>
          <a:p>
            <a:pPr marL="533400" indent="-533400">
              <a:lnSpc>
                <a:spcPct val="80000"/>
              </a:lnSpc>
              <a:buFontTx/>
              <a:buNone/>
            </a:pPr>
            <a:r>
              <a:rPr lang="en-US" b="1" smtClean="0"/>
              <a:t>Marketing channel </a:t>
            </a:r>
            <a:r>
              <a:rPr lang="en-US" smtClean="0"/>
              <a:t>consists of firms that have partnered for their common good with each member playing a specialized role</a:t>
            </a:r>
          </a:p>
          <a:p>
            <a:pPr marL="533400" indent="-533400">
              <a:lnSpc>
                <a:spcPct val="80000"/>
              </a:lnSpc>
              <a:buFontTx/>
              <a:buNone/>
            </a:pPr>
            <a:r>
              <a:rPr lang="en-US" b="1" smtClean="0"/>
              <a:t>Channel conflict</a:t>
            </a:r>
            <a:r>
              <a:rPr lang="en-US" smtClean="0"/>
              <a:t> refers to disagreement over goals, roles, and rewards by channel members</a:t>
            </a:r>
          </a:p>
          <a:p>
            <a:pPr marL="533400" indent="-533400">
              <a:lnSpc>
                <a:spcPct val="80000"/>
              </a:lnSpc>
            </a:pPr>
            <a:r>
              <a:rPr lang="en-US" smtClean="0"/>
              <a:t>Horizontal conflict</a:t>
            </a:r>
          </a:p>
          <a:p>
            <a:pPr marL="533400" indent="-533400">
              <a:lnSpc>
                <a:spcPct val="80000"/>
              </a:lnSpc>
            </a:pPr>
            <a:r>
              <a:rPr lang="en-US" smtClean="0"/>
              <a:t>Vertical conflict</a:t>
            </a:r>
          </a:p>
        </p:txBody>
      </p:sp>
      <p:sp>
        <p:nvSpPr>
          <p:cNvPr id="37891" name="Text Placeholder 3"/>
          <p:cNvSpPr>
            <a:spLocks noGrp="1"/>
          </p:cNvSpPr>
          <p:nvPr>
            <p:ph type="body" sz="quarter" idx="13"/>
          </p:nvPr>
        </p:nvSpPr>
        <p:spPr/>
        <p:txBody>
          <a:bodyPr/>
          <a:lstStyle/>
          <a:p>
            <a:pPr>
              <a:spcBef>
                <a:spcPct val="0"/>
              </a:spcBef>
            </a:pPr>
            <a:r>
              <a:rPr lang="en-US" smtClean="0">
                <a:latin typeface="Arial" charset="0"/>
              </a:rPr>
              <a:t>Channel Behavior </a:t>
            </a:r>
          </a:p>
          <a:p>
            <a:pPr>
              <a:spcBef>
                <a:spcPct val="0"/>
              </a:spcBef>
            </a:pPr>
            <a:endParaRPr lang="en-US" smtClean="0">
              <a:latin typeface="Arial" charset="0"/>
            </a:endParaRPr>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2"/>
          <p:cNvSpPr>
            <a:spLocks noGrp="1" noChangeArrowheads="1"/>
          </p:cNvSpPr>
          <p:nvPr>
            <p:ph type="title"/>
          </p:nvPr>
        </p:nvSpPr>
        <p:spPr/>
        <p:txBody>
          <a:bodyPr/>
          <a:lstStyle/>
          <a:p>
            <a:r>
              <a:rPr lang="en-US" sz="3200" smtClean="0"/>
              <a:t>Channel Behavior and Organization</a:t>
            </a:r>
          </a:p>
        </p:txBody>
      </p:sp>
      <p:sp>
        <p:nvSpPr>
          <p:cNvPr id="39938" name="Rectangle 3"/>
          <p:cNvSpPr>
            <a:spLocks noGrp="1" noChangeArrowheads="1"/>
          </p:cNvSpPr>
          <p:nvPr>
            <p:ph idx="1"/>
          </p:nvPr>
        </p:nvSpPr>
        <p:spPr>
          <a:xfrm>
            <a:off x="685800" y="2133600"/>
            <a:ext cx="7772400" cy="4114800"/>
          </a:xfrm>
        </p:spPr>
        <p:txBody>
          <a:bodyPr/>
          <a:lstStyle/>
          <a:p>
            <a:pPr marL="533400" indent="-533400">
              <a:buFontTx/>
              <a:buNone/>
            </a:pPr>
            <a:r>
              <a:rPr lang="en-US" b="1" smtClean="0"/>
              <a:t>Conventional distribution systems </a:t>
            </a:r>
            <a:r>
              <a:rPr lang="en-US" smtClean="0"/>
              <a:t>consist of one or more independent producers, wholesalers, and retailers. Each seeks to maximize its own profits, and there is little control over the other members and no formal means for assigning roles and resolving conflict.</a:t>
            </a:r>
          </a:p>
        </p:txBody>
      </p:sp>
      <p:sp>
        <p:nvSpPr>
          <p:cNvPr id="39939" name="Text Placeholder 3"/>
          <p:cNvSpPr>
            <a:spLocks noGrp="1"/>
          </p:cNvSpPr>
          <p:nvPr>
            <p:ph type="body" sz="quarter" idx="13"/>
          </p:nvPr>
        </p:nvSpPr>
        <p:spPr/>
        <p:txBody>
          <a:bodyPr/>
          <a:lstStyle/>
          <a:p>
            <a:pPr>
              <a:spcBef>
                <a:spcPct val="0"/>
              </a:spcBef>
            </a:pPr>
            <a:r>
              <a:rPr lang="en-US" smtClean="0">
                <a:latin typeface="Arial" charset="0"/>
              </a:rPr>
              <a:t>Conventional Distributions Systems </a:t>
            </a:r>
          </a:p>
          <a:p>
            <a:pPr>
              <a:spcBef>
                <a:spcPct val="0"/>
              </a:spcBef>
            </a:pPr>
            <a:endParaRPr lang="en-US" smtClean="0">
              <a:latin typeface="Arial" charset="0"/>
            </a:endParaRPr>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2"/>
          <p:cNvSpPr>
            <a:spLocks noGrp="1" noChangeArrowheads="1"/>
          </p:cNvSpPr>
          <p:nvPr>
            <p:ph type="title"/>
          </p:nvPr>
        </p:nvSpPr>
        <p:spPr/>
        <p:txBody>
          <a:bodyPr/>
          <a:lstStyle/>
          <a:p>
            <a:r>
              <a:rPr lang="en-US" sz="3200" smtClean="0"/>
              <a:t>Channel Behavior and Organization</a:t>
            </a:r>
          </a:p>
        </p:txBody>
      </p:sp>
      <p:sp>
        <p:nvSpPr>
          <p:cNvPr id="41986" name="Rectangle 3"/>
          <p:cNvSpPr>
            <a:spLocks noGrp="1" noChangeArrowheads="1"/>
          </p:cNvSpPr>
          <p:nvPr>
            <p:ph idx="1"/>
          </p:nvPr>
        </p:nvSpPr>
        <p:spPr/>
        <p:txBody>
          <a:bodyPr/>
          <a:lstStyle/>
          <a:p>
            <a:pPr marL="533400" indent="-533400">
              <a:lnSpc>
                <a:spcPct val="90000"/>
              </a:lnSpc>
              <a:buFontTx/>
              <a:buNone/>
            </a:pPr>
            <a:endParaRPr lang="en-US" sz="2800" smtClean="0">
              <a:solidFill>
                <a:srgbClr val="1A643E"/>
              </a:solidFill>
            </a:endParaRPr>
          </a:p>
          <a:p>
            <a:pPr marL="533400" indent="-533400">
              <a:lnSpc>
                <a:spcPct val="90000"/>
              </a:lnSpc>
              <a:buFontTx/>
              <a:buNone/>
            </a:pPr>
            <a:r>
              <a:rPr lang="en-US" sz="2800" b="1" smtClean="0"/>
              <a:t>Vertical marketing systems (VMSs)</a:t>
            </a:r>
            <a:r>
              <a:rPr lang="en-US" sz="2800" smtClean="0"/>
              <a:t> provide channel leadership and consist of producers, wholesalers, and retailers acting as a unified system and consist of:</a:t>
            </a:r>
          </a:p>
          <a:p>
            <a:pPr marL="533400" indent="-533400">
              <a:lnSpc>
                <a:spcPct val="90000"/>
              </a:lnSpc>
            </a:pPr>
            <a:r>
              <a:rPr lang="en-US" sz="2800" smtClean="0"/>
              <a:t>Corporate marketing systems</a:t>
            </a:r>
          </a:p>
          <a:p>
            <a:pPr marL="533400" indent="-533400">
              <a:lnSpc>
                <a:spcPct val="90000"/>
              </a:lnSpc>
            </a:pPr>
            <a:r>
              <a:rPr lang="en-US" sz="2800" smtClean="0"/>
              <a:t>Contractual marketing systems</a:t>
            </a:r>
          </a:p>
          <a:p>
            <a:pPr marL="533400" indent="-533400">
              <a:lnSpc>
                <a:spcPct val="90000"/>
              </a:lnSpc>
            </a:pPr>
            <a:r>
              <a:rPr lang="en-US" sz="2800" smtClean="0"/>
              <a:t>Administered marketing systems</a:t>
            </a:r>
          </a:p>
        </p:txBody>
      </p:sp>
      <p:sp>
        <p:nvSpPr>
          <p:cNvPr id="41987" name="Text Placeholder 3"/>
          <p:cNvSpPr>
            <a:spLocks noGrp="1"/>
          </p:cNvSpPr>
          <p:nvPr>
            <p:ph type="body" sz="quarter" idx="13"/>
          </p:nvPr>
        </p:nvSpPr>
        <p:spPr/>
        <p:txBody>
          <a:bodyPr/>
          <a:lstStyle/>
          <a:p>
            <a:pPr>
              <a:spcBef>
                <a:spcPct val="0"/>
              </a:spcBef>
            </a:pPr>
            <a:r>
              <a:rPr lang="en-US" smtClean="0">
                <a:latin typeface="Arial" charset="0"/>
              </a:rPr>
              <a:t>Vertical Marketing Systems </a:t>
            </a:r>
          </a:p>
          <a:p>
            <a:pPr>
              <a:spcBef>
                <a:spcPct val="0"/>
              </a:spcBef>
            </a:pPr>
            <a:endParaRPr lang="en-US" smtClean="0">
              <a:latin typeface="Arial" charset="0"/>
            </a:endParaRPr>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Rectangle 2"/>
          <p:cNvSpPr>
            <a:spLocks noGrp="1" noChangeArrowheads="1"/>
          </p:cNvSpPr>
          <p:nvPr>
            <p:ph type="title"/>
          </p:nvPr>
        </p:nvSpPr>
        <p:spPr/>
        <p:txBody>
          <a:bodyPr/>
          <a:lstStyle/>
          <a:p>
            <a:r>
              <a:rPr lang="en-US" smtClean="0"/>
              <a:t/>
            </a:r>
            <a:br>
              <a:rPr lang="en-US" smtClean="0"/>
            </a:br>
            <a:r>
              <a:rPr lang="en-US" smtClean="0"/>
              <a:t>Channel Behavior and Organization</a:t>
            </a:r>
          </a:p>
        </p:txBody>
      </p:sp>
      <p:sp>
        <p:nvSpPr>
          <p:cNvPr id="44034" name="Content Placeholder 5"/>
          <p:cNvSpPr>
            <a:spLocks noGrp="1"/>
          </p:cNvSpPr>
          <p:nvPr>
            <p:ph idx="1"/>
          </p:nvPr>
        </p:nvSpPr>
        <p:spPr>
          <a:xfrm>
            <a:off x="381000" y="2133600"/>
            <a:ext cx="3657600" cy="3962400"/>
          </a:xfrm>
        </p:spPr>
        <p:txBody>
          <a:bodyPr/>
          <a:lstStyle/>
          <a:p>
            <a:pPr>
              <a:buFontTx/>
              <a:buNone/>
            </a:pPr>
            <a:r>
              <a:rPr lang="en-US" sz="2800" b="1" smtClean="0"/>
              <a:t>Corporate vertical marketing system </a:t>
            </a:r>
            <a:r>
              <a:rPr lang="en-US" sz="2800" smtClean="0"/>
              <a:t>integrates successive stages of production and distribution under single ownership </a:t>
            </a:r>
          </a:p>
          <a:p>
            <a:endParaRPr lang="en-US" sz="2800" smtClean="0"/>
          </a:p>
        </p:txBody>
      </p:sp>
      <p:sp>
        <p:nvSpPr>
          <p:cNvPr id="44035" name="Rectangle 3"/>
          <p:cNvSpPr>
            <a:spLocks noGrp="1" noChangeArrowheads="1"/>
          </p:cNvSpPr>
          <p:nvPr>
            <p:ph type="body" sz="quarter" idx="13"/>
          </p:nvPr>
        </p:nvSpPr>
        <p:spPr>
          <a:xfrm>
            <a:off x="914400" y="1524000"/>
            <a:ext cx="7162800" cy="685800"/>
          </a:xfrm>
        </p:spPr>
        <p:txBody>
          <a:bodyPr/>
          <a:lstStyle/>
          <a:p>
            <a:pPr>
              <a:spcBef>
                <a:spcPct val="0"/>
              </a:spcBef>
            </a:pPr>
            <a:r>
              <a:rPr lang="en-US" smtClean="0"/>
              <a:t>Vertical Marketing Systems</a:t>
            </a:r>
          </a:p>
          <a:p>
            <a:pPr>
              <a:spcBef>
                <a:spcPct val="0"/>
              </a:spcBef>
            </a:pPr>
            <a:endParaRPr lang="en-US" smtClean="0"/>
          </a:p>
        </p:txBody>
      </p:sp>
      <p:pic>
        <p:nvPicPr>
          <p:cNvPr id="44036" name="Picture 7" descr="ph12_05"/>
          <p:cNvPicPr>
            <a:picLocks noChangeAspect="1" noChangeArrowheads="1"/>
          </p:cNvPicPr>
          <p:nvPr/>
        </p:nvPicPr>
        <p:blipFill>
          <a:blip r:embed="rId3"/>
          <a:srcRect/>
          <a:stretch>
            <a:fillRect/>
          </a:stretch>
        </p:blipFill>
        <p:spPr bwMode="auto">
          <a:xfrm>
            <a:off x="3962400" y="2438400"/>
            <a:ext cx="4572000" cy="282257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Rectangle 2"/>
          <p:cNvSpPr>
            <a:spLocks noGrp="1" noChangeArrowheads="1"/>
          </p:cNvSpPr>
          <p:nvPr>
            <p:ph type="title"/>
          </p:nvPr>
        </p:nvSpPr>
        <p:spPr/>
        <p:txBody>
          <a:bodyPr/>
          <a:lstStyle/>
          <a:p>
            <a:r>
              <a:rPr lang="en-US" sz="2800" smtClean="0">
                <a:solidFill>
                  <a:srgbClr val="0000FF"/>
                </a:solidFill>
              </a:rPr>
              <a:t/>
            </a:r>
            <a:br>
              <a:rPr lang="en-US" sz="2800" smtClean="0">
                <a:solidFill>
                  <a:srgbClr val="0000FF"/>
                </a:solidFill>
              </a:rPr>
            </a:br>
            <a:r>
              <a:rPr lang="en-US" sz="3200" smtClean="0"/>
              <a:t>Channel Behavior and Organization</a:t>
            </a:r>
          </a:p>
        </p:txBody>
      </p:sp>
      <p:sp>
        <p:nvSpPr>
          <p:cNvPr id="46082" name="Rectangle 3"/>
          <p:cNvSpPr>
            <a:spLocks noGrp="1" noChangeArrowheads="1"/>
          </p:cNvSpPr>
          <p:nvPr>
            <p:ph idx="1"/>
          </p:nvPr>
        </p:nvSpPr>
        <p:spPr/>
        <p:txBody>
          <a:bodyPr/>
          <a:lstStyle/>
          <a:p>
            <a:pPr marL="533400" indent="-533400">
              <a:buFontTx/>
              <a:buNone/>
            </a:pPr>
            <a:endParaRPr lang="en-US" sz="2800" smtClean="0"/>
          </a:p>
          <a:p>
            <a:pPr marL="533400" indent="-533400">
              <a:buFontTx/>
              <a:buNone/>
            </a:pPr>
            <a:r>
              <a:rPr lang="en-US" sz="2800" b="1" smtClean="0"/>
              <a:t>Contractual vertical marketing system</a:t>
            </a:r>
            <a:r>
              <a:rPr lang="en-US" sz="2800" smtClean="0"/>
              <a:t> consists of independent firms at different levels of production and distribution who join together through contracts to obtain more economies or sales impact than each could achieve alone. The most common form is the franchise organization.</a:t>
            </a:r>
          </a:p>
        </p:txBody>
      </p:sp>
      <p:sp>
        <p:nvSpPr>
          <p:cNvPr id="46083" name="Text Placeholder 3"/>
          <p:cNvSpPr>
            <a:spLocks noGrp="1"/>
          </p:cNvSpPr>
          <p:nvPr>
            <p:ph type="body" sz="quarter" idx="13"/>
          </p:nvPr>
        </p:nvSpPr>
        <p:spPr/>
        <p:txBody>
          <a:bodyPr/>
          <a:lstStyle/>
          <a:p>
            <a:pPr>
              <a:spcBef>
                <a:spcPct val="0"/>
              </a:spcBef>
            </a:pPr>
            <a:r>
              <a:rPr lang="en-US" smtClean="0">
                <a:latin typeface="Arial" charset="0"/>
              </a:rPr>
              <a:t>Vertical Marketing Systems </a:t>
            </a:r>
          </a:p>
          <a:p>
            <a:pPr>
              <a:spcBef>
                <a:spcPct val="0"/>
              </a:spcBef>
            </a:pPr>
            <a:endParaRPr lang="en-US" smtClean="0">
              <a:latin typeface="Arial" charset="0"/>
            </a:endParaRPr>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2"/>
          <p:cNvSpPr>
            <a:spLocks noGrp="1" noChangeArrowheads="1"/>
          </p:cNvSpPr>
          <p:nvPr>
            <p:ph type="title"/>
          </p:nvPr>
        </p:nvSpPr>
        <p:spPr/>
        <p:txBody>
          <a:bodyPr/>
          <a:lstStyle/>
          <a:p>
            <a:r>
              <a:rPr lang="en-US" sz="3200" smtClean="0"/>
              <a:t>Channel Behavior and Organization</a:t>
            </a:r>
          </a:p>
        </p:txBody>
      </p:sp>
      <p:sp>
        <p:nvSpPr>
          <p:cNvPr id="48130" name="Rectangle 3"/>
          <p:cNvSpPr>
            <a:spLocks noGrp="1" noChangeArrowheads="1"/>
          </p:cNvSpPr>
          <p:nvPr>
            <p:ph idx="1"/>
          </p:nvPr>
        </p:nvSpPr>
        <p:spPr/>
        <p:txBody>
          <a:bodyPr/>
          <a:lstStyle/>
          <a:p>
            <a:pPr marL="533400" indent="-533400">
              <a:buFontTx/>
              <a:buNone/>
            </a:pPr>
            <a:endParaRPr lang="en-US" sz="2800" smtClean="0"/>
          </a:p>
          <a:p>
            <a:pPr marL="533400" indent="-533400">
              <a:buFontTx/>
              <a:buNone/>
            </a:pPr>
            <a:r>
              <a:rPr lang="en-US" sz="2800" b="1" smtClean="0"/>
              <a:t>Franchise organization</a:t>
            </a:r>
            <a:r>
              <a:rPr lang="en-US" sz="2800" smtClean="0"/>
              <a:t> links several stages in the production distribution process</a:t>
            </a:r>
          </a:p>
          <a:p>
            <a:pPr marL="914400" lvl="1" indent="-457200"/>
            <a:r>
              <a:rPr lang="en-US" sz="2400" smtClean="0"/>
              <a:t>Manufacturer-sponsored retailer franchise system</a:t>
            </a:r>
          </a:p>
          <a:p>
            <a:pPr marL="914400" lvl="1" indent="-457200"/>
            <a:r>
              <a:rPr lang="en-US" sz="2400" smtClean="0"/>
              <a:t>Manufacturer-sponsored wholesaler franchise system</a:t>
            </a:r>
          </a:p>
          <a:p>
            <a:pPr marL="914400" lvl="1" indent="-457200"/>
            <a:r>
              <a:rPr lang="en-US" sz="2400" smtClean="0"/>
              <a:t>Service firm-sponsored retailer franchise system</a:t>
            </a:r>
          </a:p>
        </p:txBody>
      </p:sp>
      <p:sp>
        <p:nvSpPr>
          <p:cNvPr id="48131" name="Text Placeholder 4"/>
          <p:cNvSpPr>
            <a:spLocks noGrp="1"/>
          </p:cNvSpPr>
          <p:nvPr>
            <p:ph type="body" sz="quarter" idx="13"/>
          </p:nvPr>
        </p:nvSpPr>
        <p:spPr/>
        <p:txBody>
          <a:bodyPr/>
          <a:lstStyle/>
          <a:p>
            <a:pPr>
              <a:spcBef>
                <a:spcPct val="0"/>
              </a:spcBef>
            </a:pPr>
            <a:r>
              <a:rPr lang="en-US" smtClean="0">
                <a:latin typeface="Arial" charset="0"/>
              </a:rPr>
              <a:t>Vertical Marketing Systems </a:t>
            </a:r>
          </a:p>
          <a:p>
            <a:pPr>
              <a:spcBef>
                <a:spcPct val="0"/>
              </a:spcBef>
            </a:pPr>
            <a:endParaRPr lang="en-US" smtClean="0">
              <a:latin typeface="Arial" charset="0"/>
            </a:endParaRPr>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2"/>
          <p:cNvSpPr>
            <a:spLocks noGrp="1" noChangeArrowheads="1"/>
          </p:cNvSpPr>
          <p:nvPr>
            <p:ph type="title"/>
          </p:nvPr>
        </p:nvSpPr>
        <p:spPr/>
        <p:txBody>
          <a:bodyPr/>
          <a:lstStyle/>
          <a:p>
            <a:r>
              <a:rPr lang="en-US" sz="2800" smtClean="0">
                <a:solidFill>
                  <a:srgbClr val="0000FF"/>
                </a:solidFill>
              </a:rPr>
              <a:t/>
            </a:r>
            <a:br>
              <a:rPr lang="en-US" sz="2800" smtClean="0">
                <a:solidFill>
                  <a:srgbClr val="0000FF"/>
                </a:solidFill>
              </a:rPr>
            </a:br>
            <a:r>
              <a:rPr lang="en-US" sz="3200" smtClean="0"/>
              <a:t>Channel Behavior and Organization</a:t>
            </a:r>
          </a:p>
        </p:txBody>
      </p:sp>
      <p:sp>
        <p:nvSpPr>
          <p:cNvPr id="50178" name="Rectangle 3"/>
          <p:cNvSpPr>
            <a:spLocks noGrp="1" noChangeArrowheads="1"/>
          </p:cNvSpPr>
          <p:nvPr>
            <p:ph idx="1"/>
          </p:nvPr>
        </p:nvSpPr>
        <p:spPr/>
        <p:txBody>
          <a:bodyPr/>
          <a:lstStyle/>
          <a:p>
            <a:pPr marL="533400" indent="-533400">
              <a:buFontTx/>
              <a:buNone/>
            </a:pPr>
            <a:endParaRPr lang="en-US" sz="2800" smtClean="0"/>
          </a:p>
          <a:p>
            <a:pPr marL="914400" lvl="1" indent="-457200">
              <a:buFontTx/>
              <a:buNone/>
            </a:pPr>
            <a:r>
              <a:rPr lang="en-US" b="1" smtClean="0"/>
              <a:t>Administered vertical marketing</a:t>
            </a:r>
            <a:r>
              <a:rPr lang="en-US" smtClean="0"/>
              <a:t> </a:t>
            </a:r>
            <a:r>
              <a:rPr lang="en-US" b="1" smtClean="0"/>
              <a:t>system</a:t>
            </a:r>
            <a:r>
              <a:rPr lang="en-US" smtClean="0"/>
              <a:t> has a few dominant channel members without common ownership. Leadership comes from size and power.</a:t>
            </a:r>
          </a:p>
        </p:txBody>
      </p:sp>
      <p:sp>
        <p:nvSpPr>
          <p:cNvPr id="50179" name="Text Placeholder 3"/>
          <p:cNvSpPr>
            <a:spLocks noGrp="1"/>
          </p:cNvSpPr>
          <p:nvPr>
            <p:ph type="body" sz="quarter" idx="13"/>
          </p:nvPr>
        </p:nvSpPr>
        <p:spPr/>
        <p:txBody>
          <a:bodyPr/>
          <a:lstStyle/>
          <a:p>
            <a:pPr>
              <a:spcBef>
                <a:spcPct val="0"/>
              </a:spcBef>
            </a:pPr>
            <a:r>
              <a:rPr lang="en-US" smtClean="0">
                <a:latin typeface="Arial" charset="0"/>
              </a:rPr>
              <a:t>Vertical Marketing Systems </a:t>
            </a:r>
          </a:p>
          <a:p>
            <a:pPr>
              <a:spcBef>
                <a:spcPct val="0"/>
              </a:spcBef>
            </a:pPr>
            <a:endParaRPr lang="en-US" smtClean="0">
              <a:latin typeface="Arial" charset="0"/>
            </a:endParaRPr>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Rectangle 2"/>
          <p:cNvSpPr>
            <a:spLocks noGrp="1" noChangeArrowheads="1"/>
          </p:cNvSpPr>
          <p:nvPr>
            <p:ph type="title"/>
          </p:nvPr>
        </p:nvSpPr>
        <p:spPr/>
        <p:txBody>
          <a:bodyPr/>
          <a:lstStyle/>
          <a:p>
            <a:r>
              <a:rPr lang="en-US" sz="2800" smtClean="0">
                <a:solidFill>
                  <a:srgbClr val="0000FF"/>
                </a:solidFill>
              </a:rPr>
              <a:t/>
            </a:r>
            <a:br>
              <a:rPr lang="en-US" sz="2800" smtClean="0">
                <a:solidFill>
                  <a:srgbClr val="0000FF"/>
                </a:solidFill>
              </a:rPr>
            </a:br>
            <a:r>
              <a:rPr lang="en-US" sz="3200" smtClean="0"/>
              <a:t>Channel Behavior and Organization</a:t>
            </a:r>
          </a:p>
        </p:txBody>
      </p:sp>
      <p:sp>
        <p:nvSpPr>
          <p:cNvPr id="52226" name="Rectangle 3"/>
          <p:cNvSpPr>
            <a:spLocks noGrp="1" noChangeArrowheads="1"/>
          </p:cNvSpPr>
          <p:nvPr>
            <p:ph idx="1"/>
          </p:nvPr>
        </p:nvSpPr>
        <p:spPr>
          <a:xfrm>
            <a:off x="228600" y="2209800"/>
            <a:ext cx="3733800" cy="4343400"/>
          </a:xfrm>
        </p:spPr>
        <p:txBody>
          <a:bodyPr/>
          <a:lstStyle/>
          <a:p>
            <a:pPr marL="228600" lvl="1" indent="-171450">
              <a:lnSpc>
                <a:spcPct val="80000"/>
              </a:lnSpc>
              <a:buFontTx/>
              <a:buNone/>
            </a:pPr>
            <a:r>
              <a:rPr lang="en-US" sz="2400" b="1" smtClean="0"/>
              <a:t>Horizontal marketing systems</a:t>
            </a:r>
            <a:r>
              <a:rPr lang="en-US" sz="2400" smtClean="0"/>
              <a:t> are when two or more companies at one level join together to follow a new marketing opportunity. Companies combine financial, production, or marketing resources to accomplish more than any one company could alone.</a:t>
            </a:r>
          </a:p>
        </p:txBody>
      </p:sp>
      <p:sp>
        <p:nvSpPr>
          <p:cNvPr id="52227" name="Text Placeholder 3"/>
          <p:cNvSpPr>
            <a:spLocks noGrp="1"/>
          </p:cNvSpPr>
          <p:nvPr>
            <p:ph type="body" sz="quarter" idx="13"/>
          </p:nvPr>
        </p:nvSpPr>
        <p:spPr/>
        <p:txBody>
          <a:bodyPr/>
          <a:lstStyle/>
          <a:p>
            <a:pPr>
              <a:spcBef>
                <a:spcPct val="0"/>
              </a:spcBef>
            </a:pPr>
            <a:r>
              <a:rPr lang="en-US" smtClean="0">
                <a:latin typeface="Arial" charset="0"/>
              </a:rPr>
              <a:t>Horizontal Marketing System</a:t>
            </a:r>
          </a:p>
          <a:p>
            <a:pPr>
              <a:spcBef>
                <a:spcPct val="0"/>
              </a:spcBef>
            </a:pPr>
            <a:endParaRPr lang="en-US" smtClean="0">
              <a:latin typeface="Arial" charset="0"/>
            </a:endParaRPr>
          </a:p>
        </p:txBody>
      </p:sp>
      <p:pic>
        <p:nvPicPr>
          <p:cNvPr id="52228" name="Picture 4" descr="ph12_06.jpg"/>
          <p:cNvPicPr>
            <a:picLocks noChangeAspect="1"/>
          </p:cNvPicPr>
          <p:nvPr/>
        </p:nvPicPr>
        <p:blipFill>
          <a:blip r:embed="rId3"/>
          <a:srcRect/>
          <a:stretch>
            <a:fillRect/>
          </a:stretch>
        </p:blipFill>
        <p:spPr bwMode="auto">
          <a:xfrm>
            <a:off x="4114800" y="2657475"/>
            <a:ext cx="4038600" cy="2852738"/>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Rectangle 2"/>
          <p:cNvSpPr>
            <a:spLocks noGrp="1" noChangeArrowheads="1"/>
          </p:cNvSpPr>
          <p:nvPr>
            <p:ph type="title"/>
          </p:nvPr>
        </p:nvSpPr>
        <p:spPr/>
        <p:txBody>
          <a:bodyPr/>
          <a:lstStyle/>
          <a:p>
            <a:r>
              <a:rPr lang="en-US" sz="2800" smtClean="0">
                <a:solidFill>
                  <a:srgbClr val="0000FF"/>
                </a:solidFill>
              </a:rPr>
              <a:t/>
            </a:r>
            <a:br>
              <a:rPr lang="en-US" sz="2800" smtClean="0">
                <a:solidFill>
                  <a:srgbClr val="0000FF"/>
                </a:solidFill>
              </a:rPr>
            </a:br>
            <a:r>
              <a:rPr lang="en-US" sz="3200" smtClean="0"/>
              <a:t>Channel Behavior and Organization</a:t>
            </a:r>
          </a:p>
        </p:txBody>
      </p:sp>
      <p:sp>
        <p:nvSpPr>
          <p:cNvPr id="54274" name="Rectangle 3"/>
          <p:cNvSpPr>
            <a:spLocks noGrp="1" noChangeArrowheads="1"/>
          </p:cNvSpPr>
          <p:nvPr>
            <p:ph idx="1"/>
          </p:nvPr>
        </p:nvSpPr>
        <p:spPr>
          <a:xfrm>
            <a:off x="685800" y="2743200"/>
            <a:ext cx="7772400" cy="4114800"/>
          </a:xfrm>
        </p:spPr>
        <p:txBody>
          <a:bodyPr/>
          <a:lstStyle/>
          <a:p>
            <a:pPr marL="914400" lvl="1" indent="-457200">
              <a:buFontTx/>
              <a:buNone/>
            </a:pPr>
            <a:r>
              <a:rPr lang="en-US" b="1" smtClean="0"/>
              <a:t>Multichannel Distribution systems (Hybrid marketing channels)</a:t>
            </a:r>
            <a:r>
              <a:rPr lang="en-US" smtClean="0"/>
              <a:t> are when a single firm sets up two or more marketing channels to reach one or more customer segments</a:t>
            </a:r>
          </a:p>
        </p:txBody>
      </p:sp>
      <p:sp>
        <p:nvSpPr>
          <p:cNvPr id="54275" name="Text Placeholder 4"/>
          <p:cNvSpPr>
            <a:spLocks noGrp="1"/>
          </p:cNvSpPr>
          <p:nvPr>
            <p:ph type="body" sz="quarter" idx="13"/>
          </p:nvPr>
        </p:nvSpPr>
        <p:spPr/>
        <p:txBody>
          <a:bodyPr/>
          <a:lstStyle/>
          <a:p>
            <a:pPr marL="533400" indent="-533400">
              <a:spcBef>
                <a:spcPct val="0"/>
              </a:spcBef>
            </a:pPr>
            <a:r>
              <a:rPr lang="en-US" sz="2400" smtClean="0">
                <a:latin typeface="Arial" charset="0"/>
              </a:rPr>
              <a:t>Multichannel Distribution Systems </a:t>
            </a:r>
          </a:p>
          <a:p>
            <a:pPr marL="533400" indent="-533400">
              <a:spcBef>
                <a:spcPct val="0"/>
              </a:spcBef>
            </a:pPr>
            <a:r>
              <a:rPr lang="en-US" sz="2400" smtClean="0">
                <a:latin typeface="Arial" charset="0"/>
              </a:rPr>
              <a:t>Hybrid Marketing Channels</a:t>
            </a:r>
          </a:p>
          <a:p>
            <a:pPr marL="533400" indent="-533400">
              <a:spcBef>
                <a:spcPct val="0"/>
              </a:spcBef>
            </a:pPr>
            <a:endParaRPr lang="en-US" sz="2400" smtClean="0">
              <a:latin typeface="Arial" charset="0"/>
            </a:endParaRPr>
          </a:p>
        </p:txBody>
      </p:sp>
      <p:pic>
        <p:nvPicPr>
          <p:cNvPr id="54276" name="Picture 2" descr="http://upload.wikimedia.org/wikipedia/commons/thumb/f/fa/Globe.svg/600px-Globe.svg.png">
            <a:hlinkClick r:id="rId3"/>
          </p:cNvPr>
          <p:cNvPicPr>
            <a:picLocks noChangeAspect="1" noChangeArrowheads="1"/>
          </p:cNvPicPr>
          <p:nvPr/>
        </p:nvPicPr>
        <p:blipFill>
          <a:blip r:embed="rId4"/>
          <a:srcRect/>
          <a:stretch>
            <a:fillRect/>
          </a:stretch>
        </p:blipFill>
        <p:spPr bwMode="auto">
          <a:xfrm>
            <a:off x="7543800" y="5867400"/>
            <a:ext cx="530225" cy="53022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Rectangle 2"/>
          <p:cNvSpPr>
            <a:spLocks noGrp="1" noChangeArrowheads="1"/>
          </p:cNvSpPr>
          <p:nvPr>
            <p:ph type="title"/>
          </p:nvPr>
        </p:nvSpPr>
        <p:spPr>
          <a:xfrm>
            <a:off x="685800" y="381000"/>
            <a:ext cx="7772400" cy="1371600"/>
          </a:xfrm>
        </p:spPr>
        <p:txBody>
          <a:bodyPr/>
          <a:lstStyle/>
          <a:p>
            <a:r>
              <a:rPr lang="en-US" smtClean="0"/>
              <a:t>Channel Behavior and Organization</a:t>
            </a:r>
          </a:p>
        </p:txBody>
      </p:sp>
      <p:sp>
        <p:nvSpPr>
          <p:cNvPr id="56322" name="Rectangle 3"/>
          <p:cNvSpPr>
            <a:spLocks noGrp="1" noChangeArrowheads="1"/>
          </p:cNvSpPr>
          <p:nvPr>
            <p:ph type="body" sz="quarter" idx="13"/>
          </p:nvPr>
        </p:nvSpPr>
        <p:spPr>
          <a:xfrm>
            <a:off x="914400" y="1752600"/>
            <a:ext cx="7162800" cy="228600"/>
          </a:xfrm>
        </p:spPr>
        <p:txBody>
          <a:bodyPr/>
          <a:lstStyle/>
          <a:p>
            <a:pPr>
              <a:lnSpc>
                <a:spcPct val="90000"/>
              </a:lnSpc>
            </a:pPr>
            <a:r>
              <a:rPr lang="en-US" sz="2000" smtClean="0"/>
              <a:t>Multichannel Distribution System </a:t>
            </a:r>
          </a:p>
          <a:p>
            <a:pPr>
              <a:lnSpc>
                <a:spcPct val="90000"/>
              </a:lnSpc>
            </a:pPr>
            <a:endParaRPr lang="en-US" sz="2000" smtClean="0"/>
          </a:p>
          <a:p>
            <a:pPr>
              <a:lnSpc>
                <a:spcPct val="90000"/>
              </a:lnSpc>
            </a:pPr>
            <a:endParaRPr lang="en-US" sz="2000" smtClean="0"/>
          </a:p>
        </p:txBody>
      </p:sp>
      <p:pic>
        <p:nvPicPr>
          <p:cNvPr id="56323" name="Picture 6" descr="fig12_04wo"/>
          <p:cNvPicPr>
            <a:picLocks noChangeAspect="1" noChangeArrowheads="1"/>
          </p:cNvPicPr>
          <p:nvPr/>
        </p:nvPicPr>
        <p:blipFill>
          <a:blip r:embed="rId3"/>
          <a:srcRect/>
          <a:stretch>
            <a:fillRect/>
          </a:stretch>
        </p:blipFill>
        <p:spPr bwMode="auto">
          <a:xfrm>
            <a:off x="914400" y="2193925"/>
            <a:ext cx="6781800" cy="413067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Rectangle 2"/>
          <p:cNvSpPr>
            <a:spLocks noGrp="1" noChangeArrowheads="1"/>
          </p:cNvSpPr>
          <p:nvPr>
            <p:ph type="title"/>
          </p:nvPr>
        </p:nvSpPr>
        <p:spPr/>
        <p:txBody>
          <a:bodyPr/>
          <a:lstStyle/>
          <a:p>
            <a:r>
              <a:rPr lang="en-US" sz="3200" smtClean="0"/>
              <a:t>Channel Behavior and Organization</a:t>
            </a:r>
          </a:p>
        </p:txBody>
      </p:sp>
      <p:sp>
        <p:nvSpPr>
          <p:cNvPr id="58370" name="Rectangle 3"/>
          <p:cNvSpPr>
            <a:spLocks noGrp="1" noChangeArrowheads="1"/>
          </p:cNvSpPr>
          <p:nvPr>
            <p:ph idx="1"/>
          </p:nvPr>
        </p:nvSpPr>
        <p:spPr>
          <a:xfrm>
            <a:off x="3733800" y="1981200"/>
            <a:ext cx="4724400" cy="4114800"/>
          </a:xfrm>
        </p:spPr>
        <p:txBody>
          <a:bodyPr/>
          <a:lstStyle/>
          <a:p>
            <a:pPr marL="533400" indent="-533400" algn="ctr">
              <a:buFontTx/>
              <a:buNone/>
            </a:pPr>
            <a:endParaRPr lang="en-US" sz="2400" b="1" i="1" smtClean="0">
              <a:latin typeface="Times New Roman" pitchFamily="18" charset="0"/>
            </a:endParaRPr>
          </a:p>
          <a:p>
            <a:pPr marL="533400" indent="-533400">
              <a:buFontTx/>
              <a:buNone/>
            </a:pPr>
            <a:r>
              <a:rPr lang="en-US" sz="2800" b="1" smtClean="0"/>
              <a:t>Disintermediation</a:t>
            </a:r>
            <a:r>
              <a:rPr lang="en-US" sz="2800" smtClean="0"/>
              <a:t> occurs when product or service producers cut out intermediaries and go directly to final buyers, or when radically new types of channel intermediaries displace traditional ones</a:t>
            </a:r>
          </a:p>
        </p:txBody>
      </p:sp>
      <p:sp>
        <p:nvSpPr>
          <p:cNvPr id="58371" name="Text Placeholder 5"/>
          <p:cNvSpPr>
            <a:spLocks noGrp="1"/>
          </p:cNvSpPr>
          <p:nvPr>
            <p:ph type="body" sz="quarter" idx="13"/>
          </p:nvPr>
        </p:nvSpPr>
        <p:spPr/>
        <p:txBody>
          <a:bodyPr/>
          <a:lstStyle/>
          <a:p>
            <a:pPr>
              <a:spcBef>
                <a:spcPct val="0"/>
              </a:spcBef>
            </a:pPr>
            <a:r>
              <a:rPr lang="en-US" smtClean="0">
                <a:latin typeface="Arial" charset="0"/>
              </a:rPr>
              <a:t>Changing Channel Organization</a:t>
            </a:r>
          </a:p>
          <a:p>
            <a:pPr>
              <a:spcBef>
                <a:spcPct val="0"/>
              </a:spcBef>
            </a:pPr>
            <a:endParaRPr lang="en-US" smtClean="0">
              <a:latin typeface="Arial" charset="0"/>
            </a:endParaRPr>
          </a:p>
        </p:txBody>
      </p:sp>
      <p:pic>
        <p:nvPicPr>
          <p:cNvPr id="58372" name="Picture 2" descr="http://upload.wikimedia.org/wikipedia/commons/thumb/f/fa/Globe.svg/600px-Globe.svg.png">
            <a:hlinkClick r:id="rId3"/>
          </p:cNvPr>
          <p:cNvPicPr>
            <a:picLocks noChangeAspect="1" noChangeArrowheads="1"/>
          </p:cNvPicPr>
          <p:nvPr/>
        </p:nvPicPr>
        <p:blipFill>
          <a:blip r:embed="rId4"/>
          <a:srcRect/>
          <a:stretch>
            <a:fillRect/>
          </a:stretch>
        </p:blipFill>
        <p:spPr bwMode="auto">
          <a:xfrm>
            <a:off x="7620000" y="5867400"/>
            <a:ext cx="530225" cy="530225"/>
          </a:xfrm>
          <a:prstGeom prst="rect">
            <a:avLst/>
          </a:prstGeom>
          <a:noFill/>
          <a:ln w="9525">
            <a:noFill/>
            <a:miter lim="800000"/>
            <a:headEnd/>
            <a:tailEnd/>
          </a:ln>
        </p:spPr>
      </p:pic>
      <p:pic>
        <p:nvPicPr>
          <p:cNvPr id="58373" name="Picture 6" descr="ph12_07.jpg"/>
          <p:cNvPicPr>
            <a:picLocks noChangeAspect="1"/>
          </p:cNvPicPr>
          <p:nvPr/>
        </p:nvPicPr>
        <p:blipFill>
          <a:blip r:embed="rId5"/>
          <a:srcRect r="45570"/>
          <a:stretch>
            <a:fillRect/>
          </a:stretch>
        </p:blipFill>
        <p:spPr bwMode="auto">
          <a:xfrm>
            <a:off x="228600" y="2438400"/>
            <a:ext cx="3276600" cy="352107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Rectangle 2"/>
          <p:cNvSpPr>
            <a:spLocks noGrp="1" noChangeArrowheads="1"/>
          </p:cNvSpPr>
          <p:nvPr>
            <p:ph type="title"/>
          </p:nvPr>
        </p:nvSpPr>
        <p:spPr/>
        <p:txBody>
          <a:bodyPr/>
          <a:lstStyle/>
          <a:p>
            <a:r>
              <a:rPr lang="en-US" sz="3200" smtClean="0"/>
              <a:t>Channel Design Decisions</a:t>
            </a:r>
          </a:p>
        </p:txBody>
      </p:sp>
      <p:graphicFrame>
        <p:nvGraphicFramePr>
          <p:cNvPr id="4" name="Diagram 3"/>
          <p:cNvGraphicFramePr/>
          <p:nvPr/>
        </p:nvGraphicFramePr>
        <p:xfrm>
          <a:off x="457200" y="2133600"/>
          <a:ext cx="8229600" cy="39925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Rectangle 2"/>
          <p:cNvSpPr>
            <a:spLocks noGrp="1" noChangeArrowheads="1"/>
          </p:cNvSpPr>
          <p:nvPr>
            <p:ph type="title"/>
          </p:nvPr>
        </p:nvSpPr>
        <p:spPr/>
        <p:txBody>
          <a:bodyPr/>
          <a:lstStyle/>
          <a:p>
            <a:r>
              <a:rPr lang="en-US" sz="2800" smtClean="0">
                <a:solidFill>
                  <a:srgbClr val="0000FF"/>
                </a:solidFill>
              </a:rPr>
              <a:t/>
            </a:r>
            <a:br>
              <a:rPr lang="en-US" sz="2800" smtClean="0">
                <a:solidFill>
                  <a:srgbClr val="0000FF"/>
                </a:solidFill>
              </a:rPr>
            </a:br>
            <a:r>
              <a:rPr lang="en-US" sz="3200" smtClean="0"/>
              <a:t>Channel Design Decisions</a:t>
            </a:r>
          </a:p>
        </p:txBody>
      </p:sp>
      <p:sp>
        <p:nvSpPr>
          <p:cNvPr id="62466" name="Rectangle 3"/>
          <p:cNvSpPr>
            <a:spLocks noGrp="1" noChangeArrowheads="1"/>
          </p:cNvSpPr>
          <p:nvPr>
            <p:ph idx="1"/>
          </p:nvPr>
        </p:nvSpPr>
        <p:spPr/>
        <p:txBody>
          <a:bodyPr/>
          <a:lstStyle/>
          <a:p>
            <a:pPr marL="533400" indent="-533400" algn="ctr">
              <a:buFontTx/>
              <a:buNone/>
            </a:pPr>
            <a:endParaRPr lang="en-US" sz="2400" b="1" i="1" smtClean="0">
              <a:solidFill>
                <a:srgbClr val="1A643E"/>
              </a:solidFill>
              <a:latin typeface="Times New Roman" pitchFamily="18" charset="0"/>
            </a:endParaRPr>
          </a:p>
          <a:p>
            <a:pPr marL="533400" indent="-533400"/>
            <a:r>
              <a:rPr lang="en-US" sz="2800" smtClean="0"/>
              <a:t>Targeted levels of customer service</a:t>
            </a:r>
          </a:p>
          <a:p>
            <a:pPr marL="533400" indent="-533400"/>
            <a:r>
              <a:rPr lang="en-US" sz="2800" smtClean="0"/>
              <a:t>What segments to serve</a:t>
            </a:r>
          </a:p>
          <a:p>
            <a:pPr marL="533400" indent="-533400"/>
            <a:r>
              <a:rPr lang="en-US" sz="2800" smtClean="0"/>
              <a:t>Best channels to use</a:t>
            </a:r>
          </a:p>
          <a:p>
            <a:pPr marL="533400" indent="-533400"/>
            <a:r>
              <a:rPr lang="en-US" sz="2800" smtClean="0"/>
              <a:t>Minimizing the cost of meeting customer service requirements</a:t>
            </a:r>
          </a:p>
        </p:txBody>
      </p:sp>
      <p:sp>
        <p:nvSpPr>
          <p:cNvPr id="62467" name="Text Placeholder 3"/>
          <p:cNvSpPr>
            <a:spLocks noGrp="1"/>
          </p:cNvSpPr>
          <p:nvPr>
            <p:ph type="body" sz="quarter" idx="13"/>
          </p:nvPr>
        </p:nvSpPr>
        <p:spPr/>
        <p:txBody>
          <a:bodyPr/>
          <a:lstStyle/>
          <a:p>
            <a:pPr>
              <a:spcBef>
                <a:spcPct val="0"/>
              </a:spcBef>
            </a:pPr>
            <a:r>
              <a:rPr lang="en-US" smtClean="0">
                <a:latin typeface="Arial" charset="0"/>
              </a:rPr>
              <a:t>Setting Channel Objectives</a:t>
            </a:r>
          </a:p>
          <a:p>
            <a:pPr>
              <a:spcBef>
                <a:spcPct val="0"/>
              </a:spcBef>
            </a:pPr>
            <a:endParaRPr lang="en-US" smtClean="0">
              <a:latin typeface="Arial" charset="0"/>
            </a:endParaRPr>
          </a:p>
        </p:txBody>
      </p:sp>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Rectangle 2"/>
          <p:cNvSpPr>
            <a:spLocks noGrp="1" noChangeArrowheads="1"/>
          </p:cNvSpPr>
          <p:nvPr>
            <p:ph type="title"/>
          </p:nvPr>
        </p:nvSpPr>
        <p:spPr/>
        <p:txBody>
          <a:bodyPr/>
          <a:lstStyle/>
          <a:p>
            <a:r>
              <a:rPr lang="en-US" smtClean="0"/>
              <a:t/>
            </a:r>
            <a:br>
              <a:rPr lang="en-US" smtClean="0"/>
            </a:br>
            <a:r>
              <a:rPr lang="en-US" smtClean="0"/>
              <a:t>Channel Design Decisions</a:t>
            </a:r>
          </a:p>
        </p:txBody>
      </p:sp>
      <p:sp>
        <p:nvSpPr>
          <p:cNvPr id="64514" name="Rectangle 3"/>
          <p:cNvSpPr>
            <a:spLocks noGrp="1" noChangeArrowheads="1"/>
          </p:cNvSpPr>
          <p:nvPr>
            <p:ph idx="1"/>
          </p:nvPr>
        </p:nvSpPr>
        <p:spPr/>
        <p:txBody>
          <a:bodyPr/>
          <a:lstStyle/>
          <a:p>
            <a:endParaRPr lang="en-US" smtClean="0"/>
          </a:p>
          <a:p>
            <a:r>
              <a:rPr lang="en-US" smtClean="0"/>
              <a:t>Types of intermediaries</a:t>
            </a:r>
          </a:p>
          <a:p>
            <a:r>
              <a:rPr lang="en-US" smtClean="0"/>
              <a:t>Number of marketing intermediaries</a:t>
            </a:r>
          </a:p>
          <a:p>
            <a:r>
              <a:rPr lang="en-US" smtClean="0"/>
              <a:t>Responsibilities of channel members</a:t>
            </a:r>
          </a:p>
        </p:txBody>
      </p:sp>
      <p:sp>
        <p:nvSpPr>
          <p:cNvPr id="64515" name="Text Placeholder 3"/>
          <p:cNvSpPr>
            <a:spLocks noGrp="1"/>
          </p:cNvSpPr>
          <p:nvPr>
            <p:ph type="body" sz="quarter" idx="13"/>
          </p:nvPr>
        </p:nvSpPr>
        <p:spPr/>
        <p:txBody>
          <a:bodyPr/>
          <a:lstStyle/>
          <a:p>
            <a:pPr>
              <a:spcBef>
                <a:spcPct val="0"/>
              </a:spcBef>
            </a:pPr>
            <a:r>
              <a:rPr lang="en-US" smtClean="0"/>
              <a:t>Identifying Major Alternatives</a:t>
            </a:r>
          </a:p>
          <a:p>
            <a:pPr>
              <a:spcBef>
                <a:spcPct val="0"/>
              </a:spcBef>
            </a:pPr>
            <a:endParaRPr lang="en-US" smtClean="0"/>
          </a:p>
        </p:txBody>
      </p:sp>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Rectangle 2"/>
          <p:cNvSpPr>
            <a:spLocks noGrp="1" noChangeArrowheads="1"/>
          </p:cNvSpPr>
          <p:nvPr>
            <p:ph type="title"/>
          </p:nvPr>
        </p:nvSpPr>
        <p:spPr>
          <a:xfrm>
            <a:off x="685800" y="381000"/>
            <a:ext cx="7772400" cy="1143000"/>
          </a:xfrm>
        </p:spPr>
        <p:txBody>
          <a:bodyPr/>
          <a:lstStyle/>
          <a:p>
            <a:r>
              <a:rPr lang="en-US" smtClean="0"/>
              <a:t>Channel Design Decisions</a:t>
            </a:r>
          </a:p>
        </p:txBody>
      </p:sp>
      <p:sp>
        <p:nvSpPr>
          <p:cNvPr id="66562" name="Rectangle 3"/>
          <p:cNvSpPr>
            <a:spLocks noGrp="1" noChangeArrowheads="1"/>
          </p:cNvSpPr>
          <p:nvPr>
            <p:ph type="body" sz="quarter" idx="13"/>
          </p:nvPr>
        </p:nvSpPr>
        <p:spPr>
          <a:xfrm>
            <a:off x="914400" y="1371600"/>
            <a:ext cx="7162800" cy="381000"/>
          </a:xfrm>
        </p:spPr>
        <p:txBody>
          <a:bodyPr/>
          <a:lstStyle/>
          <a:p>
            <a:r>
              <a:rPr lang="en-US" smtClean="0"/>
              <a:t>Identifying Major Alternatives</a:t>
            </a:r>
          </a:p>
        </p:txBody>
      </p:sp>
      <p:graphicFrame>
        <p:nvGraphicFramePr>
          <p:cNvPr id="4" name="Diagram 3"/>
          <p:cNvGraphicFramePr/>
          <p:nvPr/>
        </p:nvGraphicFramePr>
        <p:xfrm>
          <a:off x="1600200" y="2133600"/>
          <a:ext cx="59436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Rectangle 2"/>
          <p:cNvSpPr>
            <a:spLocks noGrp="1" noChangeArrowheads="1"/>
          </p:cNvSpPr>
          <p:nvPr>
            <p:ph type="title"/>
          </p:nvPr>
        </p:nvSpPr>
        <p:spPr/>
        <p:txBody>
          <a:bodyPr/>
          <a:lstStyle/>
          <a:p>
            <a:r>
              <a:rPr lang="en-US" smtClean="0"/>
              <a:t/>
            </a:r>
            <a:br>
              <a:rPr lang="en-US" smtClean="0"/>
            </a:br>
            <a:r>
              <a:rPr lang="en-US" smtClean="0"/>
              <a:t>Channel Design Decisions</a:t>
            </a:r>
          </a:p>
        </p:txBody>
      </p:sp>
      <p:sp>
        <p:nvSpPr>
          <p:cNvPr id="68610" name="Rectangle 3"/>
          <p:cNvSpPr>
            <a:spLocks noGrp="1" noChangeArrowheads="1"/>
          </p:cNvSpPr>
          <p:nvPr>
            <p:ph idx="1"/>
          </p:nvPr>
        </p:nvSpPr>
        <p:spPr>
          <a:xfrm>
            <a:off x="685800" y="1981200"/>
            <a:ext cx="4114800" cy="4114800"/>
          </a:xfrm>
        </p:spPr>
        <p:txBody>
          <a:bodyPr/>
          <a:lstStyle/>
          <a:p>
            <a:endParaRPr lang="en-US" smtClean="0"/>
          </a:p>
          <a:p>
            <a:pPr>
              <a:buFontTx/>
              <a:buNone/>
            </a:pPr>
            <a:r>
              <a:rPr lang="en-US" smtClean="0"/>
              <a:t>Each alternative should be evaluated against:</a:t>
            </a:r>
          </a:p>
          <a:p>
            <a:pPr lvl="1"/>
            <a:r>
              <a:rPr lang="en-US" smtClean="0"/>
              <a:t>Economic criteria</a:t>
            </a:r>
          </a:p>
          <a:p>
            <a:pPr lvl="1"/>
            <a:r>
              <a:rPr lang="en-US" smtClean="0"/>
              <a:t>Control</a:t>
            </a:r>
          </a:p>
          <a:p>
            <a:pPr lvl="1"/>
            <a:r>
              <a:rPr lang="en-US" smtClean="0"/>
              <a:t>Adaptive criteria</a:t>
            </a:r>
          </a:p>
        </p:txBody>
      </p:sp>
      <p:sp>
        <p:nvSpPr>
          <p:cNvPr id="68611" name="Text Placeholder 3"/>
          <p:cNvSpPr>
            <a:spLocks noGrp="1"/>
          </p:cNvSpPr>
          <p:nvPr>
            <p:ph type="body" sz="quarter" idx="13"/>
          </p:nvPr>
        </p:nvSpPr>
        <p:spPr/>
        <p:txBody>
          <a:bodyPr/>
          <a:lstStyle/>
          <a:p>
            <a:pPr>
              <a:spcBef>
                <a:spcPct val="0"/>
              </a:spcBef>
            </a:pPr>
            <a:r>
              <a:rPr lang="en-US" smtClean="0"/>
              <a:t>Evaluating the Major Alternatives</a:t>
            </a:r>
          </a:p>
          <a:p>
            <a:pPr>
              <a:spcBef>
                <a:spcPct val="0"/>
              </a:spcBef>
            </a:pPr>
            <a:endParaRPr lang="en-US" smtClean="0"/>
          </a:p>
        </p:txBody>
      </p:sp>
      <p:pic>
        <p:nvPicPr>
          <p:cNvPr id="68612" name="Picture 4" descr="ph12_09.jpg"/>
          <p:cNvPicPr>
            <a:picLocks noChangeAspect="1"/>
          </p:cNvPicPr>
          <p:nvPr/>
        </p:nvPicPr>
        <p:blipFill>
          <a:blip r:embed="rId3"/>
          <a:srcRect/>
          <a:stretch>
            <a:fillRect/>
          </a:stretch>
        </p:blipFill>
        <p:spPr bwMode="auto">
          <a:xfrm>
            <a:off x="4876800" y="2133600"/>
            <a:ext cx="3322638" cy="38481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Rectangle 2"/>
          <p:cNvSpPr>
            <a:spLocks noGrp="1" noChangeArrowheads="1"/>
          </p:cNvSpPr>
          <p:nvPr>
            <p:ph type="title"/>
          </p:nvPr>
        </p:nvSpPr>
        <p:spPr/>
        <p:txBody>
          <a:bodyPr/>
          <a:lstStyle/>
          <a:p>
            <a:r>
              <a:rPr lang="en-US" smtClean="0"/>
              <a:t>Channel Design Decisions</a:t>
            </a:r>
          </a:p>
        </p:txBody>
      </p:sp>
      <p:sp>
        <p:nvSpPr>
          <p:cNvPr id="70658" name="Content Placeholder 5"/>
          <p:cNvSpPr>
            <a:spLocks noGrp="1"/>
          </p:cNvSpPr>
          <p:nvPr>
            <p:ph idx="1"/>
          </p:nvPr>
        </p:nvSpPr>
        <p:spPr>
          <a:xfrm>
            <a:off x="4648200" y="2057400"/>
            <a:ext cx="3733800" cy="4114800"/>
          </a:xfrm>
        </p:spPr>
        <p:txBody>
          <a:bodyPr/>
          <a:lstStyle/>
          <a:p>
            <a:r>
              <a:rPr lang="en-US" sz="3000" smtClean="0"/>
              <a:t>Channel systems can vary from country to country</a:t>
            </a:r>
          </a:p>
          <a:p>
            <a:r>
              <a:rPr lang="en-US" sz="3000" smtClean="0"/>
              <a:t>Must be able to adapt channel strategies to the existing structures within each country</a:t>
            </a:r>
          </a:p>
          <a:p>
            <a:endParaRPr lang="en-US" smtClean="0"/>
          </a:p>
        </p:txBody>
      </p:sp>
      <p:sp>
        <p:nvSpPr>
          <p:cNvPr id="70659" name="Rectangle 3"/>
          <p:cNvSpPr>
            <a:spLocks noGrp="1" noChangeArrowheads="1"/>
          </p:cNvSpPr>
          <p:nvPr>
            <p:ph type="body" sz="quarter" idx="13"/>
          </p:nvPr>
        </p:nvSpPr>
        <p:spPr/>
        <p:txBody>
          <a:bodyPr/>
          <a:lstStyle/>
          <a:p>
            <a:pPr>
              <a:spcBef>
                <a:spcPct val="0"/>
              </a:spcBef>
            </a:pPr>
            <a:endParaRPr lang="en-US" smtClean="0"/>
          </a:p>
          <a:p>
            <a:pPr>
              <a:spcBef>
                <a:spcPct val="0"/>
              </a:spcBef>
            </a:pPr>
            <a:endParaRPr lang="en-US" smtClean="0"/>
          </a:p>
        </p:txBody>
      </p:sp>
      <p:sp>
        <p:nvSpPr>
          <p:cNvPr id="70660" name="Text Box 11"/>
          <p:cNvSpPr txBox="1">
            <a:spLocks noChangeArrowheads="1"/>
          </p:cNvSpPr>
          <p:nvPr/>
        </p:nvSpPr>
        <p:spPr bwMode="auto">
          <a:xfrm>
            <a:off x="609600" y="1219200"/>
            <a:ext cx="7937500" cy="519113"/>
          </a:xfrm>
          <a:prstGeom prst="rect">
            <a:avLst/>
          </a:prstGeom>
          <a:noFill/>
          <a:ln w="9525">
            <a:noFill/>
            <a:miter lim="800000"/>
            <a:headEnd/>
            <a:tailEnd/>
          </a:ln>
        </p:spPr>
        <p:txBody>
          <a:bodyPr wrap="none">
            <a:spAutoFit/>
          </a:bodyPr>
          <a:lstStyle/>
          <a:p>
            <a:r>
              <a:rPr lang="en-US" sz="2800" b="1">
                <a:solidFill>
                  <a:schemeClr val="tx2"/>
                </a:solidFill>
              </a:rPr>
              <a:t>Designing International Distribution Channels</a:t>
            </a:r>
            <a:endParaRPr lang="en-US" sz="2400" b="1">
              <a:solidFill>
                <a:schemeClr val="tx2"/>
              </a:solidFill>
            </a:endParaRPr>
          </a:p>
        </p:txBody>
      </p:sp>
      <p:pic>
        <p:nvPicPr>
          <p:cNvPr id="70661" name="Picture 8" descr="ph12_10"/>
          <p:cNvPicPr>
            <a:picLocks noChangeAspect="1" noChangeArrowheads="1"/>
          </p:cNvPicPr>
          <p:nvPr/>
        </p:nvPicPr>
        <p:blipFill>
          <a:blip r:embed="rId3"/>
          <a:srcRect/>
          <a:stretch>
            <a:fillRect/>
          </a:stretch>
        </p:blipFill>
        <p:spPr bwMode="auto">
          <a:xfrm>
            <a:off x="76200" y="2438400"/>
            <a:ext cx="4471988" cy="323215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Rectangle 2"/>
          <p:cNvSpPr>
            <a:spLocks noGrp="1" noChangeArrowheads="1"/>
          </p:cNvSpPr>
          <p:nvPr>
            <p:ph type="title"/>
          </p:nvPr>
        </p:nvSpPr>
        <p:spPr/>
        <p:txBody>
          <a:bodyPr/>
          <a:lstStyle/>
          <a:p>
            <a:r>
              <a:rPr lang="en-US" sz="2800" smtClean="0">
                <a:solidFill>
                  <a:srgbClr val="0000FF"/>
                </a:solidFill>
              </a:rPr>
              <a:t/>
            </a:r>
            <a:br>
              <a:rPr lang="en-US" sz="2800" smtClean="0">
                <a:solidFill>
                  <a:srgbClr val="0000FF"/>
                </a:solidFill>
              </a:rPr>
            </a:br>
            <a:r>
              <a:rPr lang="en-US" sz="3200" smtClean="0"/>
              <a:t>Channel Management Decisions</a:t>
            </a:r>
          </a:p>
        </p:txBody>
      </p:sp>
      <p:graphicFrame>
        <p:nvGraphicFramePr>
          <p:cNvPr id="4" name="Diagram 3"/>
          <p:cNvGraphicFramePr/>
          <p:nvPr/>
        </p:nvGraphicFramePr>
        <p:xfrm>
          <a:off x="247650" y="1905000"/>
          <a:ext cx="8229600" cy="39925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Rectangle 2"/>
          <p:cNvSpPr>
            <a:spLocks noGrp="1" noChangeArrowheads="1"/>
          </p:cNvSpPr>
          <p:nvPr>
            <p:ph type="title"/>
          </p:nvPr>
        </p:nvSpPr>
        <p:spPr/>
        <p:txBody>
          <a:bodyPr/>
          <a:lstStyle/>
          <a:p>
            <a:r>
              <a:rPr lang="en-US" sz="3200" smtClean="0"/>
              <a:t>Public Policy and Distribution Decisions</a:t>
            </a:r>
          </a:p>
        </p:txBody>
      </p:sp>
      <p:sp>
        <p:nvSpPr>
          <p:cNvPr id="74754" name="Rectangle 3"/>
          <p:cNvSpPr>
            <a:spLocks noGrp="1" noChangeArrowheads="1"/>
          </p:cNvSpPr>
          <p:nvPr>
            <p:ph idx="1"/>
          </p:nvPr>
        </p:nvSpPr>
        <p:spPr/>
        <p:txBody>
          <a:bodyPr/>
          <a:lstStyle/>
          <a:p>
            <a:pPr marL="533400" indent="-533400">
              <a:buFontTx/>
              <a:buNone/>
            </a:pPr>
            <a:r>
              <a:rPr lang="en-US" sz="2800" b="1" smtClean="0"/>
              <a:t>Exclusive distribution</a:t>
            </a:r>
            <a:r>
              <a:rPr lang="en-US" sz="2800" smtClean="0"/>
              <a:t> is when the seller allows only certain outlets to carry its products</a:t>
            </a:r>
          </a:p>
          <a:p>
            <a:pPr marL="533400" indent="-533400">
              <a:buFontTx/>
              <a:buNone/>
            </a:pPr>
            <a:r>
              <a:rPr lang="en-US" sz="2800" b="1" smtClean="0"/>
              <a:t>Exclusive dealing</a:t>
            </a:r>
            <a:r>
              <a:rPr lang="en-US" sz="2800" smtClean="0"/>
              <a:t> is when the seller requires that the sellers not handle competitor’s products</a:t>
            </a:r>
          </a:p>
          <a:p>
            <a:pPr marL="533400" indent="-533400">
              <a:lnSpc>
                <a:spcPct val="90000"/>
              </a:lnSpc>
              <a:buFontTx/>
              <a:buNone/>
            </a:pPr>
            <a:r>
              <a:rPr lang="en-US" sz="2800" b="1" smtClean="0"/>
              <a:t>Exclusive territorial agreements</a:t>
            </a:r>
            <a:r>
              <a:rPr lang="en-US" sz="2800" smtClean="0"/>
              <a:t> are where producer or seller limit territory</a:t>
            </a:r>
          </a:p>
          <a:p>
            <a:pPr marL="533400" indent="-533400">
              <a:lnSpc>
                <a:spcPct val="90000"/>
              </a:lnSpc>
              <a:buFontTx/>
              <a:buNone/>
            </a:pPr>
            <a:r>
              <a:rPr lang="en-US" sz="2800" b="1" smtClean="0"/>
              <a:t>Tying agreements </a:t>
            </a:r>
            <a:r>
              <a:rPr lang="en-US" sz="2800" smtClean="0"/>
              <a:t>are agreements where the dealer must take most or all of the line</a:t>
            </a:r>
          </a:p>
        </p:txBody>
      </p:sp>
    </p:spTree>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1" name="Rectangle 2"/>
          <p:cNvSpPr>
            <a:spLocks noGrp="1" noChangeArrowheads="1"/>
          </p:cNvSpPr>
          <p:nvPr>
            <p:ph type="title"/>
          </p:nvPr>
        </p:nvSpPr>
        <p:spPr/>
        <p:txBody>
          <a:bodyPr/>
          <a:lstStyle/>
          <a:p>
            <a:r>
              <a:rPr lang="en-US" sz="3200" smtClean="0"/>
              <a:t>Marketing Logistics and           </a:t>
            </a:r>
            <a:br>
              <a:rPr lang="en-US" sz="3200" smtClean="0"/>
            </a:br>
            <a:r>
              <a:rPr lang="en-US" sz="3200" smtClean="0"/>
              <a:t>Supply Chain Management</a:t>
            </a:r>
          </a:p>
        </p:txBody>
      </p:sp>
      <p:sp>
        <p:nvSpPr>
          <p:cNvPr id="76802" name="Rectangle 3"/>
          <p:cNvSpPr>
            <a:spLocks noGrp="1" noChangeArrowheads="1"/>
          </p:cNvSpPr>
          <p:nvPr>
            <p:ph idx="1"/>
          </p:nvPr>
        </p:nvSpPr>
        <p:spPr>
          <a:xfrm>
            <a:off x="304800" y="2133600"/>
            <a:ext cx="4953000" cy="3962400"/>
          </a:xfrm>
        </p:spPr>
        <p:txBody>
          <a:bodyPr/>
          <a:lstStyle/>
          <a:p>
            <a:pPr marL="533400" indent="-533400">
              <a:buFontTx/>
              <a:buNone/>
            </a:pPr>
            <a:r>
              <a:rPr lang="en-US" sz="2600" b="1" smtClean="0"/>
              <a:t>Marketing logistics</a:t>
            </a:r>
            <a:r>
              <a:rPr lang="en-US" sz="2600" smtClean="0"/>
              <a:t> (physical distribution) involves planning, implementing, and controlling the physical flow of goods, services, and related information from points of origin to points of consumption to meet consumer requirements at a profit</a:t>
            </a:r>
          </a:p>
        </p:txBody>
      </p:sp>
      <p:sp>
        <p:nvSpPr>
          <p:cNvPr id="76803" name="Text Placeholder 3"/>
          <p:cNvSpPr>
            <a:spLocks noGrp="1"/>
          </p:cNvSpPr>
          <p:nvPr>
            <p:ph type="body" sz="quarter" idx="13"/>
          </p:nvPr>
        </p:nvSpPr>
        <p:spPr/>
        <p:txBody>
          <a:bodyPr/>
          <a:lstStyle/>
          <a:p>
            <a:pPr>
              <a:spcBef>
                <a:spcPct val="0"/>
              </a:spcBef>
            </a:pPr>
            <a:r>
              <a:rPr lang="en-US" smtClean="0">
                <a:latin typeface="Arial" charset="0"/>
              </a:rPr>
              <a:t>Nature and Importance of Marketing Logistics</a:t>
            </a:r>
          </a:p>
          <a:p>
            <a:pPr>
              <a:spcBef>
                <a:spcPct val="0"/>
              </a:spcBef>
            </a:pPr>
            <a:endParaRPr lang="en-US" smtClean="0">
              <a:latin typeface="Arial" charset="0"/>
            </a:endParaRPr>
          </a:p>
        </p:txBody>
      </p:sp>
      <p:pic>
        <p:nvPicPr>
          <p:cNvPr id="76804" name="Picture 4" descr="ph12_13.jpg"/>
          <p:cNvPicPr>
            <a:picLocks noChangeAspect="1"/>
          </p:cNvPicPr>
          <p:nvPr/>
        </p:nvPicPr>
        <p:blipFill>
          <a:blip r:embed="rId3"/>
          <a:srcRect/>
          <a:stretch>
            <a:fillRect/>
          </a:stretch>
        </p:blipFill>
        <p:spPr bwMode="auto">
          <a:xfrm>
            <a:off x="5638800" y="2438400"/>
            <a:ext cx="2867025" cy="2890838"/>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9" name="Rectangle 2"/>
          <p:cNvSpPr>
            <a:spLocks noGrp="1" noChangeArrowheads="1"/>
          </p:cNvSpPr>
          <p:nvPr>
            <p:ph type="title"/>
          </p:nvPr>
        </p:nvSpPr>
        <p:spPr>
          <a:xfrm>
            <a:off x="685800" y="457200"/>
            <a:ext cx="7772400" cy="1143000"/>
          </a:xfrm>
        </p:spPr>
        <p:txBody>
          <a:bodyPr/>
          <a:lstStyle/>
          <a:p>
            <a:r>
              <a:rPr lang="en-US" smtClean="0"/>
              <a:t>Marketing Logistics and           Supply Chain Management</a:t>
            </a:r>
          </a:p>
        </p:txBody>
      </p:sp>
      <p:sp>
        <p:nvSpPr>
          <p:cNvPr id="78850" name="Rectangle 3"/>
          <p:cNvSpPr>
            <a:spLocks noGrp="1" noChangeArrowheads="1"/>
          </p:cNvSpPr>
          <p:nvPr>
            <p:ph type="body" sz="quarter" idx="13"/>
          </p:nvPr>
        </p:nvSpPr>
        <p:spPr/>
        <p:txBody>
          <a:bodyPr/>
          <a:lstStyle/>
          <a:p>
            <a:r>
              <a:rPr lang="en-US" smtClean="0"/>
              <a:t>Nature and Importance of Marketing Logistics</a:t>
            </a:r>
          </a:p>
          <a:p>
            <a:endParaRPr lang="en-US" smtClean="0"/>
          </a:p>
        </p:txBody>
      </p:sp>
      <p:pic>
        <p:nvPicPr>
          <p:cNvPr id="78851" name="Picture 6" descr="fig12_05wo"/>
          <p:cNvPicPr>
            <a:picLocks noChangeAspect="1" noChangeArrowheads="1"/>
          </p:cNvPicPr>
          <p:nvPr/>
        </p:nvPicPr>
        <p:blipFill>
          <a:blip r:embed="rId3"/>
          <a:srcRect/>
          <a:stretch>
            <a:fillRect/>
          </a:stretch>
        </p:blipFill>
        <p:spPr bwMode="auto">
          <a:xfrm>
            <a:off x="228600" y="2667000"/>
            <a:ext cx="8382000" cy="203835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7" name="Rectangle 2"/>
          <p:cNvSpPr>
            <a:spLocks noGrp="1" noChangeArrowheads="1"/>
          </p:cNvSpPr>
          <p:nvPr>
            <p:ph type="title"/>
          </p:nvPr>
        </p:nvSpPr>
        <p:spPr/>
        <p:txBody>
          <a:bodyPr/>
          <a:lstStyle/>
          <a:p>
            <a:r>
              <a:rPr lang="en-US" sz="3200" smtClean="0"/>
              <a:t>Marketing Logistics and </a:t>
            </a:r>
            <a:br>
              <a:rPr lang="en-US" sz="3200" smtClean="0"/>
            </a:br>
            <a:r>
              <a:rPr lang="en-US" sz="3200" smtClean="0"/>
              <a:t>Supply Chain Management</a:t>
            </a:r>
          </a:p>
        </p:txBody>
      </p:sp>
      <p:sp>
        <p:nvSpPr>
          <p:cNvPr id="80898" name="Rectangle 3"/>
          <p:cNvSpPr>
            <a:spLocks noGrp="1" noChangeArrowheads="1"/>
          </p:cNvSpPr>
          <p:nvPr>
            <p:ph idx="1"/>
          </p:nvPr>
        </p:nvSpPr>
        <p:spPr/>
        <p:txBody>
          <a:bodyPr/>
          <a:lstStyle/>
          <a:p>
            <a:pPr marL="533400" indent="-533400" algn="ctr">
              <a:buFontTx/>
              <a:buNone/>
            </a:pPr>
            <a:endParaRPr lang="en-US" sz="3600" b="1" i="1" smtClean="0"/>
          </a:p>
          <a:p>
            <a:pPr marL="533400" indent="-533400">
              <a:buFontTx/>
              <a:buNone/>
            </a:pPr>
            <a:r>
              <a:rPr lang="en-US" sz="2800" b="1" smtClean="0"/>
              <a:t>Supply chain management</a:t>
            </a:r>
            <a:r>
              <a:rPr lang="en-US" sz="2800" smtClean="0"/>
              <a:t> is the process of managing upstream and downstream value-added flows of materials, final goods, and related information among suppliers, the company, resellers, and final consumers</a:t>
            </a:r>
          </a:p>
        </p:txBody>
      </p:sp>
      <p:sp>
        <p:nvSpPr>
          <p:cNvPr id="80899" name="Text Placeholder 3"/>
          <p:cNvSpPr>
            <a:spLocks noGrp="1"/>
          </p:cNvSpPr>
          <p:nvPr>
            <p:ph type="body" sz="quarter" idx="13"/>
          </p:nvPr>
        </p:nvSpPr>
        <p:spPr>
          <a:xfrm>
            <a:off x="838200" y="1447800"/>
            <a:ext cx="7162800" cy="381000"/>
          </a:xfrm>
        </p:spPr>
        <p:txBody>
          <a:bodyPr/>
          <a:lstStyle/>
          <a:p>
            <a:pPr>
              <a:spcBef>
                <a:spcPct val="0"/>
              </a:spcBef>
            </a:pPr>
            <a:r>
              <a:rPr lang="en-US" smtClean="0"/>
              <a:t>Nature and Importance of Marketing Logistics</a:t>
            </a:r>
          </a:p>
          <a:p>
            <a:pPr>
              <a:spcBef>
                <a:spcPct val="0"/>
              </a:spcBef>
            </a:pPr>
            <a:endParaRPr lang="en-US" smtClean="0"/>
          </a:p>
        </p:txBody>
      </p:sp>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5" name="Rectangle 2"/>
          <p:cNvSpPr>
            <a:spLocks noGrp="1" noChangeArrowheads="1"/>
          </p:cNvSpPr>
          <p:nvPr>
            <p:ph type="title"/>
          </p:nvPr>
        </p:nvSpPr>
        <p:spPr/>
        <p:txBody>
          <a:bodyPr/>
          <a:lstStyle/>
          <a:p>
            <a:r>
              <a:rPr lang="en-US" sz="3200" smtClean="0"/>
              <a:t>Marketing Logistics and </a:t>
            </a:r>
            <a:br>
              <a:rPr lang="en-US" sz="3200" smtClean="0"/>
            </a:br>
            <a:r>
              <a:rPr lang="en-US" sz="3200" smtClean="0"/>
              <a:t>Supply Chain Management</a:t>
            </a:r>
          </a:p>
        </p:txBody>
      </p:sp>
      <p:sp>
        <p:nvSpPr>
          <p:cNvPr id="82946" name="Rectangle 3"/>
          <p:cNvSpPr>
            <a:spLocks noGrp="1" noChangeArrowheads="1"/>
          </p:cNvSpPr>
          <p:nvPr>
            <p:ph idx="1"/>
          </p:nvPr>
        </p:nvSpPr>
        <p:spPr/>
        <p:txBody>
          <a:bodyPr/>
          <a:lstStyle/>
          <a:p>
            <a:pPr algn="ctr">
              <a:buFontTx/>
              <a:buNone/>
            </a:pPr>
            <a:r>
              <a:rPr lang="en-US" sz="2800" b="1" smtClean="0">
                <a:solidFill>
                  <a:schemeClr val="tx2"/>
                </a:solidFill>
              </a:rPr>
              <a:t>Major Logistics Functions</a:t>
            </a:r>
          </a:p>
          <a:p>
            <a:pPr algn="ctr">
              <a:buFontTx/>
              <a:buNone/>
            </a:pPr>
            <a:endParaRPr lang="en-US" b="1" i="1" smtClean="0">
              <a:solidFill>
                <a:srgbClr val="1A643E"/>
              </a:solidFill>
            </a:endParaRPr>
          </a:p>
        </p:txBody>
      </p:sp>
      <p:graphicFrame>
        <p:nvGraphicFramePr>
          <p:cNvPr id="4" name="Diagram 3"/>
          <p:cNvGraphicFramePr/>
          <p:nvPr/>
        </p:nvGraphicFramePr>
        <p:xfrm>
          <a:off x="1524000" y="2370137"/>
          <a:ext cx="6096000" cy="40640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3" name="Rectangle 2"/>
          <p:cNvSpPr>
            <a:spLocks noGrp="1" noChangeArrowheads="1"/>
          </p:cNvSpPr>
          <p:nvPr>
            <p:ph type="title"/>
          </p:nvPr>
        </p:nvSpPr>
        <p:spPr/>
        <p:txBody>
          <a:bodyPr/>
          <a:lstStyle/>
          <a:p>
            <a:r>
              <a:rPr lang="en-US" smtClean="0"/>
              <a:t>Marketing Logistics and </a:t>
            </a:r>
            <a:br>
              <a:rPr lang="en-US" smtClean="0"/>
            </a:br>
            <a:r>
              <a:rPr lang="en-US" smtClean="0"/>
              <a:t>Supply Chain Management</a:t>
            </a:r>
          </a:p>
        </p:txBody>
      </p:sp>
      <p:sp>
        <p:nvSpPr>
          <p:cNvPr id="84994" name="Content Placeholder 6"/>
          <p:cNvSpPr>
            <a:spLocks noGrp="1"/>
          </p:cNvSpPr>
          <p:nvPr>
            <p:ph idx="1"/>
          </p:nvPr>
        </p:nvSpPr>
        <p:spPr/>
        <p:txBody>
          <a:bodyPr/>
          <a:lstStyle/>
          <a:p>
            <a:r>
              <a:rPr lang="en-US" smtClean="0"/>
              <a:t>How many</a:t>
            </a:r>
          </a:p>
          <a:p>
            <a:r>
              <a:rPr lang="en-US" smtClean="0"/>
              <a:t>What types</a:t>
            </a:r>
          </a:p>
          <a:p>
            <a:r>
              <a:rPr lang="en-US" smtClean="0"/>
              <a:t>Where to locate</a:t>
            </a:r>
          </a:p>
          <a:p>
            <a:r>
              <a:rPr lang="en-US" smtClean="0"/>
              <a:t>Warehouses</a:t>
            </a:r>
          </a:p>
          <a:p>
            <a:r>
              <a:rPr lang="en-US" smtClean="0"/>
              <a:t>Distribution centers</a:t>
            </a:r>
          </a:p>
          <a:p>
            <a:endParaRPr lang="en-US" smtClean="0"/>
          </a:p>
        </p:txBody>
      </p:sp>
      <p:sp>
        <p:nvSpPr>
          <p:cNvPr id="84995" name="Rectangle 3"/>
          <p:cNvSpPr>
            <a:spLocks noGrp="1" noChangeArrowheads="1"/>
          </p:cNvSpPr>
          <p:nvPr>
            <p:ph type="body" sz="quarter" idx="13"/>
          </p:nvPr>
        </p:nvSpPr>
        <p:spPr/>
        <p:txBody>
          <a:bodyPr/>
          <a:lstStyle/>
          <a:p>
            <a:pPr>
              <a:spcBef>
                <a:spcPct val="0"/>
              </a:spcBef>
            </a:pPr>
            <a:r>
              <a:rPr lang="en-US" smtClean="0"/>
              <a:t>Warehousing Decisions</a:t>
            </a:r>
          </a:p>
        </p:txBody>
      </p:sp>
    </p:spTree>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1" name="Rectangle 2"/>
          <p:cNvSpPr>
            <a:spLocks noGrp="1" noChangeArrowheads="1"/>
          </p:cNvSpPr>
          <p:nvPr>
            <p:ph type="title"/>
          </p:nvPr>
        </p:nvSpPr>
        <p:spPr/>
        <p:txBody>
          <a:bodyPr/>
          <a:lstStyle/>
          <a:p>
            <a:r>
              <a:rPr lang="en-US" sz="3600" smtClean="0"/>
              <a:t>Marketing Logistics and </a:t>
            </a:r>
            <a:br>
              <a:rPr lang="en-US" sz="3600" smtClean="0"/>
            </a:br>
            <a:r>
              <a:rPr lang="en-US" sz="3600" smtClean="0"/>
              <a:t>Supply Chain Management</a:t>
            </a:r>
          </a:p>
        </p:txBody>
      </p:sp>
      <p:sp>
        <p:nvSpPr>
          <p:cNvPr id="87042" name="Content Placeholder 6"/>
          <p:cNvSpPr>
            <a:spLocks noGrp="1"/>
          </p:cNvSpPr>
          <p:nvPr>
            <p:ph idx="1"/>
          </p:nvPr>
        </p:nvSpPr>
        <p:spPr/>
        <p:txBody>
          <a:bodyPr/>
          <a:lstStyle/>
          <a:p>
            <a:r>
              <a:rPr lang="en-US" smtClean="0"/>
              <a:t>Just-in-time systems</a:t>
            </a:r>
          </a:p>
          <a:p>
            <a:r>
              <a:rPr lang="en-US" smtClean="0"/>
              <a:t>RFID</a:t>
            </a:r>
          </a:p>
          <a:p>
            <a:pPr lvl="1"/>
            <a:r>
              <a:rPr lang="en-US" smtClean="0"/>
              <a:t>Knowing exact product location</a:t>
            </a:r>
          </a:p>
          <a:p>
            <a:r>
              <a:rPr lang="en-US" smtClean="0"/>
              <a:t>Smart shelves</a:t>
            </a:r>
          </a:p>
          <a:p>
            <a:pPr lvl="1"/>
            <a:r>
              <a:rPr lang="en-US" smtClean="0"/>
              <a:t>Placing orders automatically</a:t>
            </a:r>
          </a:p>
          <a:p>
            <a:endParaRPr lang="en-US" smtClean="0"/>
          </a:p>
        </p:txBody>
      </p:sp>
      <p:sp>
        <p:nvSpPr>
          <p:cNvPr id="87043" name="Rectangle 3"/>
          <p:cNvSpPr>
            <a:spLocks noGrp="1" noChangeArrowheads="1"/>
          </p:cNvSpPr>
          <p:nvPr>
            <p:ph type="body" sz="quarter" idx="13"/>
          </p:nvPr>
        </p:nvSpPr>
        <p:spPr/>
        <p:txBody>
          <a:bodyPr/>
          <a:lstStyle/>
          <a:p>
            <a:pPr>
              <a:spcBef>
                <a:spcPct val="0"/>
              </a:spcBef>
            </a:pPr>
            <a:r>
              <a:rPr lang="en-US" smtClean="0"/>
              <a:t>Inventory Management</a:t>
            </a:r>
          </a:p>
        </p:txBody>
      </p:sp>
    </p:spTree>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89" name="Rectangle 2"/>
          <p:cNvSpPr>
            <a:spLocks noGrp="1" noChangeArrowheads="1"/>
          </p:cNvSpPr>
          <p:nvPr>
            <p:ph type="title"/>
          </p:nvPr>
        </p:nvSpPr>
        <p:spPr/>
        <p:txBody>
          <a:bodyPr/>
          <a:lstStyle/>
          <a:p>
            <a:r>
              <a:rPr lang="en-US" sz="2800" smtClean="0">
                <a:solidFill>
                  <a:srgbClr val="0000FF"/>
                </a:solidFill>
              </a:rPr>
              <a:t/>
            </a:r>
            <a:br>
              <a:rPr lang="en-US" sz="2800" smtClean="0">
                <a:solidFill>
                  <a:srgbClr val="0000FF"/>
                </a:solidFill>
              </a:rPr>
            </a:br>
            <a:r>
              <a:rPr lang="en-US" sz="3200" smtClean="0"/>
              <a:t>Marketing Logistics and </a:t>
            </a:r>
            <a:br>
              <a:rPr lang="en-US" sz="3200" smtClean="0"/>
            </a:br>
            <a:r>
              <a:rPr lang="en-US" sz="3200" smtClean="0"/>
              <a:t>Supply Chain Management</a:t>
            </a:r>
          </a:p>
        </p:txBody>
      </p:sp>
      <p:sp>
        <p:nvSpPr>
          <p:cNvPr id="89090" name="Rectangle 3"/>
          <p:cNvSpPr>
            <a:spLocks noGrp="1" noChangeArrowheads="1"/>
          </p:cNvSpPr>
          <p:nvPr>
            <p:ph type="body" sz="quarter" idx="13"/>
          </p:nvPr>
        </p:nvSpPr>
        <p:spPr/>
        <p:txBody>
          <a:bodyPr/>
          <a:lstStyle/>
          <a:p>
            <a:pPr>
              <a:spcBef>
                <a:spcPct val="0"/>
              </a:spcBef>
            </a:pPr>
            <a:r>
              <a:rPr lang="en-US" smtClean="0"/>
              <a:t>Major Logistics Functions</a:t>
            </a:r>
          </a:p>
          <a:p>
            <a:pPr>
              <a:spcBef>
                <a:spcPct val="0"/>
              </a:spcBef>
            </a:pPr>
            <a:endParaRPr lang="en-US" sz="2000" smtClean="0"/>
          </a:p>
        </p:txBody>
      </p:sp>
      <p:sp>
        <p:nvSpPr>
          <p:cNvPr id="89091" name="Content Placeholder 5"/>
          <p:cNvSpPr>
            <a:spLocks noGrp="1"/>
          </p:cNvSpPr>
          <p:nvPr>
            <p:ph idx="1"/>
          </p:nvPr>
        </p:nvSpPr>
        <p:spPr>
          <a:xfrm>
            <a:off x="2209800" y="1981200"/>
            <a:ext cx="4953000" cy="1828800"/>
          </a:xfrm>
        </p:spPr>
        <p:txBody>
          <a:bodyPr/>
          <a:lstStyle/>
          <a:p>
            <a:pPr marL="533400" indent="-533400">
              <a:buFontTx/>
              <a:buNone/>
            </a:pPr>
            <a:r>
              <a:rPr lang="en-US" sz="2600" b="1" smtClean="0"/>
              <a:t>Transportation </a:t>
            </a:r>
            <a:r>
              <a:rPr lang="en-US" sz="2600" smtClean="0"/>
              <a:t>affects the pricing of products, delivery performance, and condition of the goods when they arrive</a:t>
            </a:r>
          </a:p>
          <a:p>
            <a:pPr marL="533400" indent="-533400"/>
            <a:endParaRPr lang="en-US" sz="2600" smtClean="0"/>
          </a:p>
        </p:txBody>
      </p:sp>
      <p:graphicFrame>
        <p:nvGraphicFramePr>
          <p:cNvPr id="8" name="Diagram 7"/>
          <p:cNvGraphicFramePr/>
          <p:nvPr/>
        </p:nvGraphicFramePr>
        <p:xfrm>
          <a:off x="2133600" y="3962400"/>
          <a:ext cx="5105400" cy="2260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7" name="Rectangle 2"/>
          <p:cNvSpPr>
            <a:spLocks noGrp="1" noChangeArrowheads="1"/>
          </p:cNvSpPr>
          <p:nvPr>
            <p:ph type="title"/>
          </p:nvPr>
        </p:nvSpPr>
        <p:spPr/>
        <p:txBody>
          <a:bodyPr/>
          <a:lstStyle/>
          <a:p>
            <a:r>
              <a:rPr lang="en-US" sz="3200" smtClean="0"/>
              <a:t>Marketing Logistics and           </a:t>
            </a:r>
            <a:br>
              <a:rPr lang="en-US" sz="3200" smtClean="0"/>
            </a:br>
            <a:r>
              <a:rPr lang="en-US" sz="3200" smtClean="0"/>
              <a:t>Supply Chain Management</a:t>
            </a:r>
          </a:p>
        </p:txBody>
      </p:sp>
      <p:sp>
        <p:nvSpPr>
          <p:cNvPr id="91138" name="Rectangle 3"/>
          <p:cNvSpPr>
            <a:spLocks noGrp="1" noChangeArrowheads="1"/>
          </p:cNvSpPr>
          <p:nvPr>
            <p:ph idx="1"/>
          </p:nvPr>
        </p:nvSpPr>
        <p:spPr/>
        <p:txBody>
          <a:bodyPr/>
          <a:lstStyle/>
          <a:p>
            <a:pPr marL="533400" indent="-533400" algn="ctr">
              <a:buFontTx/>
              <a:buNone/>
            </a:pPr>
            <a:endParaRPr lang="en-US" sz="2800" b="1" i="1" smtClean="0">
              <a:solidFill>
                <a:srgbClr val="1A643E"/>
              </a:solidFill>
            </a:endParaRPr>
          </a:p>
          <a:p>
            <a:pPr marL="533400" indent="-533400">
              <a:buFontTx/>
              <a:buNone/>
            </a:pPr>
            <a:r>
              <a:rPr lang="en-US" sz="2800" b="1" smtClean="0"/>
              <a:t>Logistics information management</a:t>
            </a:r>
            <a:r>
              <a:rPr lang="en-US" sz="2800" smtClean="0"/>
              <a:t> is the management of the flow of information, including customer orders, billing, inventory levels, and customer data</a:t>
            </a:r>
            <a:r>
              <a:rPr lang="en-US" sz="2800" b="1" smtClean="0"/>
              <a:t> </a:t>
            </a:r>
          </a:p>
          <a:p>
            <a:pPr marL="533400" indent="-533400"/>
            <a:r>
              <a:rPr lang="en-US" sz="2800" smtClean="0"/>
              <a:t>EDI (electronic data interchange)</a:t>
            </a:r>
          </a:p>
          <a:p>
            <a:pPr marL="533400" indent="-533400"/>
            <a:r>
              <a:rPr lang="en-US" sz="2800" smtClean="0"/>
              <a:t>VMI (vendor-managed inventory)</a:t>
            </a:r>
          </a:p>
        </p:txBody>
      </p:sp>
      <p:sp>
        <p:nvSpPr>
          <p:cNvPr id="91139" name="Text Placeholder 3"/>
          <p:cNvSpPr>
            <a:spLocks noGrp="1"/>
          </p:cNvSpPr>
          <p:nvPr>
            <p:ph type="body" sz="quarter" idx="13"/>
          </p:nvPr>
        </p:nvSpPr>
        <p:spPr/>
        <p:txBody>
          <a:bodyPr/>
          <a:lstStyle/>
          <a:p>
            <a:pPr>
              <a:spcBef>
                <a:spcPct val="0"/>
              </a:spcBef>
            </a:pPr>
            <a:r>
              <a:rPr lang="en-US" smtClean="0"/>
              <a:t>Logistics Information Management</a:t>
            </a:r>
          </a:p>
          <a:p>
            <a:pPr>
              <a:spcBef>
                <a:spcPct val="0"/>
              </a:spcBef>
            </a:pPr>
            <a:endParaRPr lang="en-US" smtClean="0"/>
          </a:p>
        </p:txBody>
      </p:sp>
    </p:spTree>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5" name="Rectangle 2"/>
          <p:cNvSpPr>
            <a:spLocks noGrp="1" noChangeArrowheads="1"/>
          </p:cNvSpPr>
          <p:nvPr>
            <p:ph type="title"/>
          </p:nvPr>
        </p:nvSpPr>
        <p:spPr/>
        <p:txBody>
          <a:bodyPr/>
          <a:lstStyle/>
          <a:p>
            <a:r>
              <a:rPr lang="en-US" sz="3200" smtClean="0"/>
              <a:t>Marketing Logistics and           </a:t>
            </a:r>
            <a:br>
              <a:rPr lang="en-US" sz="3200" smtClean="0"/>
            </a:br>
            <a:r>
              <a:rPr lang="en-US" sz="3200" smtClean="0"/>
              <a:t>Supply Chain Management</a:t>
            </a:r>
          </a:p>
        </p:txBody>
      </p:sp>
      <p:sp>
        <p:nvSpPr>
          <p:cNvPr id="93186" name="Rectangle 3"/>
          <p:cNvSpPr>
            <a:spLocks noGrp="1" noChangeArrowheads="1"/>
          </p:cNvSpPr>
          <p:nvPr>
            <p:ph idx="1"/>
          </p:nvPr>
        </p:nvSpPr>
        <p:spPr>
          <a:xfrm>
            <a:off x="0" y="2743200"/>
            <a:ext cx="4495800" cy="4114800"/>
          </a:xfrm>
        </p:spPr>
        <p:txBody>
          <a:bodyPr/>
          <a:lstStyle/>
          <a:p>
            <a:pPr marL="285750" indent="-285750">
              <a:buFontTx/>
              <a:buNone/>
            </a:pPr>
            <a:r>
              <a:rPr lang="en-US" sz="2400" b="1" smtClean="0"/>
              <a:t>Integrated logistics management </a:t>
            </a:r>
            <a:r>
              <a:rPr lang="en-US" sz="2400" smtClean="0"/>
              <a:t>is the recognition that providing customer service and trimming distribution costs requires teamwork internally and externally</a:t>
            </a:r>
          </a:p>
        </p:txBody>
      </p:sp>
      <p:sp>
        <p:nvSpPr>
          <p:cNvPr id="93187" name="Text Placeholder 3"/>
          <p:cNvSpPr>
            <a:spLocks noGrp="1"/>
          </p:cNvSpPr>
          <p:nvPr>
            <p:ph type="body" sz="quarter" idx="13"/>
          </p:nvPr>
        </p:nvSpPr>
        <p:spPr/>
        <p:txBody>
          <a:bodyPr/>
          <a:lstStyle/>
          <a:p>
            <a:pPr>
              <a:spcBef>
                <a:spcPct val="0"/>
              </a:spcBef>
            </a:pPr>
            <a:r>
              <a:rPr lang="en-US" smtClean="0"/>
              <a:t>Integrated Logistics Management</a:t>
            </a:r>
          </a:p>
          <a:p>
            <a:pPr>
              <a:spcBef>
                <a:spcPct val="0"/>
              </a:spcBef>
            </a:pPr>
            <a:endParaRPr lang="en-US" smtClean="0"/>
          </a:p>
        </p:txBody>
      </p:sp>
      <p:pic>
        <p:nvPicPr>
          <p:cNvPr id="93188" name="Picture 4" descr="ph12_16.jpg"/>
          <p:cNvPicPr>
            <a:picLocks noChangeAspect="1"/>
          </p:cNvPicPr>
          <p:nvPr/>
        </p:nvPicPr>
        <p:blipFill>
          <a:blip r:embed="rId3"/>
          <a:srcRect/>
          <a:stretch>
            <a:fillRect/>
          </a:stretch>
        </p:blipFill>
        <p:spPr bwMode="auto">
          <a:xfrm>
            <a:off x="4462463" y="2438400"/>
            <a:ext cx="3995737" cy="32766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3" name="Rectangle 2"/>
          <p:cNvSpPr>
            <a:spLocks noGrp="1" noChangeArrowheads="1"/>
          </p:cNvSpPr>
          <p:nvPr>
            <p:ph type="title"/>
          </p:nvPr>
        </p:nvSpPr>
        <p:spPr/>
        <p:txBody>
          <a:bodyPr/>
          <a:lstStyle/>
          <a:p>
            <a:r>
              <a:rPr lang="en-US" sz="3200" smtClean="0"/>
              <a:t>Marketing Logistics and           </a:t>
            </a:r>
            <a:br>
              <a:rPr lang="en-US" sz="3200" smtClean="0"/>
            </a:br>
            <a:r>
              <a:rPr lang="en-US" sz="3200" smtClean="0"/>
              <a:t>Supply Chain Management</a:t>
            </a:r>
          </a:p>
        </p:txBody>
      </p:sp>
      <p:sp>
        <p:nvSpPr>
          <p:cNvPr id="95234" name="Content Placeholder 4"/>
          <p:cNvSpPr>
            <a:spLocks noGrp="1"/>
          </p:cNvSpPr>
          <p:nvPr>
            <p:ph idx="1"/>
          </p:nvPr>
        </p:nvSpPr>
        <p:spPr>
          <a:xfrm>
            <a:off x="4267200" y="2286000"/>
            <a:ext cx="3733800" cy="4114800"/>
          </a:xfrm>
        </p:spPr>
        <p:txBody>
          <a:bodyPr/>
          <a:lstStyle/>
          <a:p>
            <a:pPr marL="176213" indent="-176213">
              <a:lnSpc>
                <a:spcPct val="90000"/>
              </a:lnSpc>
              <a:buFontTx/>
              <a:buNone/>
            </a:pPr>
            <a:r>
              <a:rPr lang="en-US" sz="2800" b="1" smtClean="0"/>
              <a:t>Third-party logistics</a:t>
            </a:r>
            <a:r>
              <a:rPr lang="en-US" sz="2800" smtClean="0"/>
              <a:t> is the outsourcing of logistics functions to third-party logistics providers (3PLs)</a:t>
            </a:r>
          </a:p>
          <a:p>
            <a:pPr marL="176213" indent="-176213"/>
            <a:endParaRPr lang="en-US" sz="2800" smtClean="0"/>
          </a:p>
        </p:txBody>
      </p:sp>
      <p:sp>
        <p:nvSpPr>
          <p:cNvPr id="95235" name="Rectangle 3"/>
          <p:cNvSpPr>
            <a:spLocks noGrp="1" noChangeArrowheads="1"/>
          </p:cNvSpPr>
          <p:nvPr>
            <p:ph type="body" sz="quarter" idx="13"/>
          </p:nvPr>
        </p:nvSpPr>
        <p:spPr/>
        <p:txBody>
          <a:bodyPr/>
          <a:lstStyle/>
          <a:p>
            <a:pPr>
              <a:lnSpc>
                <a:spcPct val="90000"/>
              </a:lnSpc>
              <a:spcBef>
                <a:spcPct val="0"/>
              </a:spcBef>
            </a:pPr>
            <a:r>
              <a:rPr lang="en-US" smtClean="0"/>
              <a:t>Integrated Logistics Management</a:t>
            </a:r>
          </a:p>
          <a:p>
            <a:pPr>
              <a:lnSpc>
                <a:spcPct val="90000"/>
              </a:lnSpc>
              <a:spcBef>
                <a:spcPct val="0"/>
              </a:spcBef>
            </a:pPr>
            <a:endParaRPr lang="en-US" sz="2000" i="1" smtClean="0"/>
          </a:p>
        </p:txBody>
      </p:sp>
      <p:pic>
        <p:nvPicPr>
          <p:cNvPr id="95236" name="Picture 5" descr="ph12_17.jpg"/>
          <p:cNvPicPr>
            <a:picLocks noChangeAspect="1"/>
          </p:cNvPicPr>
          <p:nvPr/>
        </p:nvPicPr>
        <p:blipFill>
          <a:blip r:embed="rId3"/>
          <a:srcRect/>
          <a:stretch>
            <a:fillRect/>
          </a:stretch>
        </p:blipFill>
        <p:spPr bwMode="auto">
          <a:xfrm>
            <a:off x="457200" y="1979613"/>
            <a:ext cx="3352800" cy="4344987"/>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r>
              <a:rPr lang="en-US" smtClean="0"/>
              <a:t>Retailing and Wholesaling</a:t>
            </a:r>
          </a:p>
        </p:txBody>
      </p:sp>
      <p:sp>
        <p:nvSpPr>
          <p:cNvPr id="21507" name="Rectangle 3"/>
          <p:cNvSpPr>
            <a:spLocks noGrp="1" noChangeArrowheads="1"/>
          </p:cNvSpPr>
          <p:nvPr>
            <p:ph idx="1"/>
          </p:nvPr>
        </p:nvSpPr>
        <p:spPr/>
        <p:txBody>
          <a:bodyPr/>
          <a:lstStyle/>
          <a:p>
            <a:r>
              <a:rPr lang="en-US" sz="3600" dirty="0" smtClean="0">
                <a:latin typeface="Calibri" pitchFamily="-65" charset="0"/>
              </a:rPr>
              <a:t>Retailing</a:t>
            </a:r>
          </a:p>
          <a:p>
            <a:r>
              <a:rPr lang="en-US" sz="3600" dirty="0" smtClean="0">
                <a:latin typeface="Calibri" pitchFamily="-65" charset="0"/>
              </a:rPr>
              <a:t>Wholesaling</a:t>
            </a:r>
            <a:endParaRPr lang="en-US" sz="3600" dirty="0" smtClean="0">
              <a:latin typeface="Calibri" pitchFamily="-65" charset="0"/>
            </a:endParaRPr>
          </a:p>
          <a:p>
            <a:pPr>
              <a:buFontTx/>
              <a:buNone/>
            </a:pPr>
            <a:endParaRPr lang="en-US" dirty="0" smtClean="0">
              <a:latin typeface="Calibri" pitchFamily="-65" charset="0"/>
            </a:endParaRPr>
          </a:p>
        </p:txBody>
      </p:sp>
      <p:sp>
        <p:nvSpPr>
          <p:cNvPr id="21508" name="Text Placeholder 3"/>
          <p:cNvSpPr>
            <a:spLocks noGrp="1"/>
          </p:cNvSpPr>
          <p:nvPr>
            <p:ph type="body" sz="quarter" idx="13"/>
          </p:nvPr>
        </p:nvSpPr>
        <p:spPr/>
        <p:txBody>
          <a:bodyPr/>
          <a:lstStyle/>
          <a:p>
            <a:pPr>
              <a:spcBef>
                <a:spcPct val="0"/>
              </a:spcBef>
            </a:pPr>
            <a:r>
              <a:rPr lang="en-US" smtClean="0">
                <a:latin typeface="Calibri" pitchFamily="-65" charset="0"/>
              </a:rPr>
              <a:t>Topic Outline</a:t>
            </a:r>
          </a:p>
        </p:txBody>
      </p:sp>
    </p:spTree>
    <p:extLst>
      <p:ext uri="{BB962C8B-B14F-4D97-AF65-F5344CB8AC3E}">
        <p14:creationId xmlns:p14="http://schemas.microsoft.com/office/powerpoint/2010/main" val="184140135"/>
      </p:ext>
    </p:extLst>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r>
              <a:rPr lang="en-US" sz="3200" dirty="0" smtClean="0"/>
              <a:t>Table 13.1</a:t>
            </a:r>
            <a:br>
              <a:rPr lang="en-US" sz="3200" dirty="0" smtClean="0"/>
            </a:br>
            <a:r>
              <a:rPr lang="en-US" sz="3200" dirty="0" smtClean="0"/>
              <a:t>Major Store Retailer Types</a:t>
            </a:r>
          </a:p>
        </p:txBody>
      </p:sp>
      <p:pic>
        <p:nvPicPr>
          <p:cNvPr id="25605" name="Picture 5"/>
          <p:cNvPicPr>
            <a:picLocks noChangeAspect="1" noChangeArrowheads="1"/>
          </p:cNvPicPr>
          <p:nvPr/>
        </p:nvPicPr>
        <p:blipFill>
          <a:blip r:embed="rId3" cstate="print"/>
          <a:srcRect/>
          <a:stretch>
            <a:fillRect/>
          </a:stretch>
        </p:blipFill>
        <p:spPr bwMode="auto">
          <a:xfrm>
            <a:off x="1981200" y="1676400"/>
            <a:ext cx="5257800" cy="4724400"/>
          </a:xfrm>
          <a:prstGeom prst="rect">
            <a:avLst/>
          </a:prstGeom>
          <a:noFill/>
          <a:ln w="9525">
            <a:noFill/>
            <a:miter lim="800000"/>
            <a:headEnd/>
            <a:tailEnd/>
          </a:ln>
          <a:effectLst/>
        </p:spPr>
      </p:pic>
    </p:spTree>
    <p:extLst>
      <p:ext uri="{BB962C8B-B14F-4D97-AF65-F5344CB8AC3E}">
        <p14:creationId xmlns:p14="http://schemas.microsoft.com/office/powerpoint/2010/main" val="91822852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685800" y="0"/>
            <a:ext cx="7772400" cy="1143000"/>
          </a:xfrm>
        </p:spPr>
        <p:txBody>
          <a:bodyPr/>
          <a:lstStyle/>
          <a:p>
            <a:r>
              <a:rPr lang="en-US" smtClean="0"/>
              <a:t/>
            </a:r>
            <a:br>
              <a:rPr lang="en-US" smtClean="0"/>
            </a:br>
            <a:r>
              <a:rPr lang="en-US" smtClean="0"/>
              <a:t>Retailing</a:t>
            </a:r>
          </a:p>
        </p:txBody>
      </p:sp>
      <p:sp>
        <p:nvSpPr>
          <p:cNvPr id="27651" name="Rectangle 3"/>
          <p:cNvSpPr>
            <a:spLocks noGrp="1" noChangeArrowheads="1"/>
          </p:cNvSpPr>
          <p:nvPr>
            <p:ph idx="1"/>
          </p:nvPr>
        </p:nvSpPr>
        <p:spPr>
          <a:xfrm>
            <a:off x="152400" y="1981200"/>
            <a:ext cx="4191000" cy="4114800"/>
          </a:xfrm>
        </p:spPr>
        <p:txBody>
          <a:bodyPr/>
          <a:lstStyle/>
          <a:p>
            <a:endParaRPr lang="en-US" smtClean="0">
              <a:latin typeface="Calibri" pitchFamily="-65" charset="0"/>
            </a:endParaRPr>
          </a:p>
          <a:p>
            <a:r>
              <a:rPr lang="en-US" smtClean="0">
                <a:latin typeface="Calibri" pitchFamily="-65" charset="0"/>
              </a:rPr>
              <a:t>Amount of service</a:t>
            </a:r>
          </a:p>
          <a:p>
            <a:r>
              <a:rPr lang="en-US" smtClean="0">
                <a:latin typeface="Calibri" pitchFamily="-65" charset="0"/>
              </a:rPr>
              <a:t>Self-service</a:t>
            </a:r>
          </a:p>
          <a:p>
            <a:r>
              <a:rPr lang="en-US" smtClean="0">
                <a:latin typeface="Calibri" pitchFamily="-65" charset="0"/>
              </a:rPr>
              <a:t>Limited service</a:t>
            </a:r>
          </a:p>
          <a:p>
            <a:r>
              <a:rPr lang="en-US" smtClean="0">
                <a:latin typeface="Calibri" pitchFamily="-65" charset="0"/>
              </a:rPr>
              <a:t>Full service</a:t>
            </a:r>
          </a:p>
        </p:txBody>
      </p:sp>
      <p:sp>
        <p:nvSpPr>
          <p:cNvPr id="27652" name="Text Placeholder 8"/>
          <p:cNvSpPr>
            <a:spLocks noGrp="1"/>
          </p:cNvSpPr>
          <p:nvPr>
            <p:ph type="body" sz="quarter" idx="13"/>
          </p:nvPr>
        </p:nvSpPr>
        <p:spPr/>
        <p:txBody>
          <a:bodyPr/>
          <a:lstStyle/>
          <a:p>
            <a:pPr>
              <a:spcBef>
                <a:spcPct val="0"/>
              </a:spcBef>
            </a:pPr>
            <a:r>
              <a:rPr lang="en-US" smtClean="0">
                <a:latin typeface="Calibri" pitchFamily="-65" charset="0"/>
              </a:rPr>
              <a:t>Types of Retailers</a:t>
            </a:r>
          </a:p>
          <a:p>
            <a:pPr>
              <a:spcBef>
                <a:spcPct val="0"/>
              </a:spcBef>
            </a:pPr>
            <a:endParaRPr lang="en-US" smtClean="0">
              <a:latin typeface="Calibri" pitchFamily="-65" charset="0"/>
            </a:endParaRPr>
          </a:p>
        </p:txBody>
      </p:sp>
      <p:pic>
        <p:nvPicPr>
          <p:cNvPr id="27653" name="Picture 4" descr="ph13_05.jpg"/>
          <p:cNvPicPr>
            <a:picLocks noChangeAspect="1"/>
          </p:cNvPicPr>
          <p:nvPr/>
        </p:nvPicPr>
        <p:blipFill>
          <a:blip r:embed="rId3" cstate="print"/>
          <a:srcRect/>
          <a:stretch>
            <a:fillRect/>
          </a:stretch>
        </p:blipFill>
        <p:spPr bwMode="auto">
          <a:xfrm>
            <a:off x="3962400" y="2667000"/>
            <a:ext cx="4495800" cy="2967038"/>
          </a:xfrm>
          <a:prstGeom prst="rect">
            <a:avLst/>
          </a:prstGeom>
          <a:noFill/>
          <a:ln w="9525">
            <a:noFill/>
            <a:miter lim="800000"/>
            <a:headEnd/>
            <a:tailEnd/>
          </a:ln>
        </p:spPr>
      </p:pic>
    </p:spTree>
    <p:extLst>
      <p:ext uri="{BB962C8B-B14F-4D97-AF65-F5344CB8AC3E}">
        <p14:creationId xmlns:p14="http://schemas.microsoft.com/office/powerpoint/2010/main" val="1384863781"/>
      </p:ext>
    </p:extLst>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r>
              <a:rPr lang="en-US" smtClean="0"/>
              <a:t/>
            </a:r>
            <a:br>
              <a:rPr lang="en-US" smtClean="0"/>
            </a:br>
            <a:r>
              <a:rPr lang="en-US" smtClean="0"/>
              <a:t>Retailing</a:t>
            </a:r>
          </a:p>
        </p:txBody>
      </p:sp>
      <p:sp>
        <p:nvSpPr>
          <p:cNvPr id="29699" name="Text Placeholder 4"/>
          <p:cNvSpPr>
            <a:spLocks noGrp="1"/>
          </p:cNvSpPr>
          <p:nvPr>
            <p:ph type="body" sz="quarter" idx="13"/>
          </p:nvPr>
        </p:nvSpPr>
        <p:spPr/>
        <p:txBody>
          <a:bodyPr/>
          <a:lstStyle/>
          <a:p>
            <a:pPr>
              <a:spcBef>
                <a:spcPct val="0"/>
              </a:spcBef>
            </a:pPr>
            <a:r>
              <a:rPr lang="en-US" smtClean="0">
                <a:latin typeface="Calibri" pitchFamily="-65" charset="0"/>
              </a:rPr>
              <a:t>Product Line</a:t>
            </a:r>
          </a:p>
          <a:p>
            <a:pPr>
              <a:spcBef>
                <a:spcPct val="0"/>
              </a:spcBef>
            </a:pPr>
            <a:endParaRPr lang="en-US" smtClean="0">
              <a:latin typeface="Calibri" pitchFamily="-65" charset="0"/>
            </a:endParaRPr>
          </a:p>
        </p:txBody>
      </p:sp>
      <p:graphicFrame>
        <p:nvGraphicFramePr>
          <p:cNvPr id="4" name="Diagram 3"/>
          <p:cNvGraphicFramePr/>
          <p:nvPr/>
        </p:nvGraphicFramePr>
        <p:xfrm>
          <a:off x="762000" y="2133600"/>
          <a:ext cx="7696200" cy="4343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80916161"/>
      </p:ext>
    </p:extLst>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685800" y="0"/>
            <a:ext cx="7772400" cy="1143000"/>
          </a:xfrm>
        </p:spPr>
        <p:txBody>
          <a:bodyPr/>
          <a:lstStyle/>
          <a:p>
            <a:r>
              <a:rPr lang="en-US" smtClean="0"/>
              <a:t>Retailing</a:t>
            </a:r>
          </a:p>
        </p:txBody>
      </p:sp>
      <p:sp>
        <p:nvSpPr>
          <p:cNvPr id="31747" name="Rectangle 3"/>
          <p:cNvSpPr>
            <a:spLocks noGrp="1" noChangeArrowheads="1"/>
          </p:cNvSpPr>
          <p:nvPr>
            <p:ph type="body" sz="quarter" idx="13"/>
          </p:nvPr>
        </p:nvSpPr>
        <p:spPr>
          <a:xfrm>
            <a:off x="990600" y="990600"/>
            <a:ext cx="7162800" cy="381000"/>
          </a:xfrm>
        </p:spPr>
        <p:txBody>
          <a:bodyPr/>
          <a:lstStyle/>
          <a:p>
            <a:r>
              <a:rPr lang="en-US" smtClean="0">
                <a:latin typeface="Calibri" pitchFamily="-65" charset="0"/>
              </a:rPr>
              <a:t>Types of Retailers</a:t>
            </a:r>
          </a:p>
          <a:p>
            <a:r>
              <a:rPr lang="en-US" smtClean="0">
                <a:latin typeface="Calibri" pitchFamily="-65" charset="0"/>
              </a:rPr>
              <a:t>Relative Prices</a:t>
            </a:r>
          </a:p>
          <a:p>
            <a:endParaRPr lang="en-US" smtClean="0">
              <a:latin typeface="Calibri" pitchFamily="-65" charset="0"/>
            </a:endParaRPr>
          </a:p>
        </p:txBody>
      </p:sp>
      <p:graphicFrame>
        <p:nvGraphicFramePr>
          <p:cNvPr id="7" name="Content Placeholder 6"/>
          <p:cNvGraphicFramePr>
            <a:graphicFrameLocks noGrp="1"/>
          </p:cNvGraphicFramePr>
          <p:nvPr>
            <p:ph idx="4294967295"/>
          </p:nvPr>
        </p:nvGraphicFramePr>
        <p:xfrm>
          <a:off x="2667000" y="1981200"/>
          <a:ext cx="7772400" cy="4114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1749" name="Picture 2" descr="http://upload.wikimedia.org/wikipedia/commons/thumb/f/fa/Globe.svg/600px-Globe.svg.png">
            <a:hlinkClick r:id="rId8"/>
          </p:cNvPr>
          <p:cNvPicPr>
            <a:picLocks noChangeAspect="1" noChangeArrowheads="1"/>
          </p:cNvPicPr>
          <p:nvPr/>
        </p:nvPicPr>
        <p:blipFill>
          <a:blip r:embed="rId9" cstate="print"/>
          <a:srcRect/>
          <a:stretch>
            <a:fillRect/>
          </a:stretch>
        </p:blipFill>
        <p:spPr bwMode="auto">
          <a:xfrm>
            <a:off x="7620000" y="5867400"/>
            <a:ext cx="530225" cy="530225"/>
          </a:xfrm>
          <a:prstGeom prst="rect">
            <a:avLst/>
          </a:prstGeom>
          <a:noFill/>
          <a:ln w="9525">
            <a:noFill/>
            <a:miter lim="800000"/>
            <a:headEnd/>
            <a:tailEnd/>
          </a:ln>
        </p:spPr>
      </p:pic>
      <p:pic>
        <p:nvPicPr>
          <p:cNvPr id="31750" name="Picture 5" descr="ph13_06.jpg"/>
          <p:cNvPicPr>
            <a:picLocks noChangeAspect="1"/>
          </p:cNvPicPr>
          <p:nvPr/>
        </p:nvPicPr>
        <p:blipFill>
          <a:blip r:embed="rId10" cstate="print"/>
          <a:srcRect/>
          <a:stretch>
            <a:fillRect/>
          </a:stretch>
        </p:blipFill>
        <p:spPr bwMode="auto">
          <a:xfrm>
            <a:off x="304800" y="2514600"/>
            <a:ext cx="3911600" cy="2933700"/>
          </a:xfrm>
          <a:prstGeom prst="rect">
            <a:avLst/>
          </a:prstGeom>
          <a:noFill/>
          <a:ln w="9525">
            <a:noFill/>
            <a:miter lim="800000"/>
            <a:headEnd/>
            <a:tailEnd/>
          </a:ln>
        </p:spPr>
      </p:pic>
    </p:spTree>
    <p:extLst>
      <p:ext uri="{BB962C8B-B14F-4D97-AF65-F5344CB8AC3E}">
        <p14:creationId xmlns:p14="http://schemas.microsoft.com/office/powerpoint/2010/main" val="2437113742"/>
      </p:ext>
    </p:extLst>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762000" y="228600"/>
            <a:ext cx="7772400" cy="1143000"/>
          </a:xfrm>
        </p:spPr>
        <p:txBody>
          <a:bodyPr/>
          <a:lstStyle/>
          <a:p>
            <a:r>
              <a:rPr lang="en-US" smtClean="0"/>
              <a:t>Retailing</a:t>
            </a:r>
          </a:p>
        </p:txBody>
      </p:sp>
      <p:sp>
        <p:nvSpPr>
          <p:cNvPr id="33795" name="Text Placeholder 4"/>
          <p:cNvSpPr>
            <a:spLocks noGrp="1"/>
          </p:cNvSpPr>
          <p:nvPr>
            <p:ph type="body" sz="quarter" idx="13"/>
          </p:nvPr>
        </p:nvSpPr>
        <p:spPr>
          <a:xfrm>
            <a:off x="914400" y="1066800"/>
            <a:ext cx="7162800" cy="381000"/>
          </a:xfrm>
        </p:spPr>
        <p:txBody>
          <a:bodyPr/>
          <a:lstStyle/>
          <a:p>
            <a:r>
              <a:rPr lang="en-US" smtClean="0">
                <a:latin typeface="Calibri" pitchFamily="-65" charset="0"/>
              </a:rPr>
              <a:t>Types of Retailers</a:t>
            </a:r>
          </a:p>
          <a:p>
            <a:r>
              <a:rPr lang="en-US" smtClean="0">
                <a:latin typeface="Calibri" pitchFamily="-65" charset="0"/>
              </a:rPr>
              <a:t>Organizational Approach</a:t>
            </a:r>
          </a:p>
          <a:p>
            <a:endParaRPr lang="en-US" smtClean="0">
              <a:latin typeface="Calibri" pitchFamily="-65" charset="0"/>
            </a:endParaRPr>
          </a:p>
        </p:txBody>
      </p:sp>
      <p:graphicFrame>
        <p:nvGraphicFramePr>
          <p:cNvPr id="6" name="Content Placeholder 5"/>
          <p:cNvGraphicFramePr>
            <a:graphicFrameLocks noGrp="1"/>
          </p:cNvGraphicFramePr>
          <p:nvPr>
            <p:ph idx="4294967295"/>
          </p:nvPr>
        </p:nvGraphicFramePr>
        <p:xfrm>
          <a:off x="990600" y="2057400"/>
          <a:ext cx="6781800" cy="4038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46854477"/>
      </p:ext>
    </p:extLst>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r>
              <a:rPr lang="en-US" sz="2800" smtClean="0">
                <a:solidFill>
                  <a:srgbClr val="0000FF"/>
                </a:solidFill>
              </a:rPr>
              <a:t/>
            </a:r>
            <a:br>
              <a:rPr lang="en-US" sz="2800" smtClean="0">
                <a:solidFill>
                  <a:srgbClr val="0000FF"/>
                </a:solidFill>
              </a:rPr>
            </a:br>
            <a:r>
              <a:rPr lang="en-US" sz="3200" smtClean="0"/>
              <a:t>Retailing</a:t>
            </a:r>
          </a:p>
        </p:txBody>
      </p:sp>
      <p:sp>
        <p:nvSpPr>
          <p:cNvPr id="35843" name="Rectangle 3"/>
          <p:cNvSpPr>
            <a:spLocks noGrp="1" noChangeArrowheads="1"/>
          </p:cNvSpPr>
          <p:nvPr>
            <p:ph idx="1"/>
          </p:nvPr>
        </p:nvSpPr>
        <p:spPr/>
        <p:txBody>
          <a:bodyPr/>
          <a:lstStyle/>
          <a:p>
            <a:pPr marL="533400" indent="-533400" algn="ctr">
              <a:lnSpc>
                <a:spcPct val="90000"/>
              </a:lnSpc>
              <a:buFontTx/>
              <a:buNone/>
            </a:pPr>
            <a:endParaRPr lang="en-US" sz="2800" b="1" i="1" dirty="0" smtClean="0">
              <a:latin typeface="Times New Roman" pitchFamily="-65" charset="0"/>
            </a:endParaRPr>
          </a:p>
          <a:p>
            <a:pPr marL="533400" indent="-533400">
              <a:lnSpc>
                <a:spcPct val="90000"/>
              </a:lnSpc>
              <a:buFontTx/>
              <a:buNone/>
            </a:pPr>
            <a:r>
              <a:rPr lang="en-US" b="1" dirty="0" smtClean="0">
                <a:latin typeface="Calibri" pitchFamily="-65" charset="0"/>
              </a:rPr>
              <a:t>Corporate Chains</a:t>
            </a:r>
            <a:r>
              <a:rPr lang="en-US" dirty="0" smtClean="0">
                <a:latin typeface="Calibri" pitchFamily="-65" charset="0"/>
              </a:rPr>
              <a:t> are two or more outlets that are commonly owned and controlled</a:t>
            </a:r>
          </a:p>
          <a:p>
            <a:pPr marL="533400" indent="-533400">
              <a:lnSpc>
                <a:spcPct val="90000"/>
              </a:lnSpc>
            </a:pPr>
            <a:r>
              <a:rPr lang="en-US" dirty="0" smtClean="0">
                <a:latin typeface="Calibri" pitchFamily="-65" charset="0"/>
              </a:rPr>
              <a:t>Size allows them to buy in large quantities at lower prices and gain promotional economies</a:t>
            </a:r>
          </a:p>
          <a:p>
            <a:pPr marL="914400" lvl="1" indent="-457200">
              <a:lnSpc>
                <a:spcPct val="90000"/>
              </a:lnSpc>
            </a:pPr>
            <a:r>
              <a:rPr lang="en-US" sz="3200" dirty="0" smtClean="0">
                <a:latin typeface="Calibri" pitchFamily="-65" charset="0"/>
              </a:rPr>
              <a:t>Sears</a:t>
            </a:r>
          </a:p>
          <a:p>
            <a:pPr marL="914400" lvl="1" indent="-457200">
              <a:lnSpc>
                <a:spcPct val="90000"/>
              </a:lnSpc>
            </a:pPr>
            <a:r>
              <a:rPr lang="en-US" sz="3200" dirty="0" smtClean="0">
                <a:latin typeface="Calibri" pitchFamily="-65" charset="0"/>
              </a:rPr>
              <a:t>CVS</a:t>
            </a:r>
          </a:p>
        </p:txBody>
      </p:sp>
      <p:sp>
        <p:nvSpPr>
          <p:cNvPr id="35844" name="Text Placeholder 3"/>
          <p:cNvSpPr>
            <a:spLocks noGrp="1"/>
          </p:cNvSpPr>
          <p:nvPr>
            <p:ph type="body" sz="quarter" idx="13"/>
          </p:nvPr>
        </p:nvSpPr>
        <p:spPr/>
        <p:txBody>
          <a:bodyPr/>
          <a:lstStyle/>
          <a:p>
            <a:pPr>
              <a:lnSpc>
                <a:spcPct val="90000"/>
              </a:lnSpc>
              <a:spcBef>
                <a:spcPct val="0"/>
              </a:spcBef>
            </a:pPr>
            <a:r>
              <a:rPr lang="en-US" smtClean="0">
                <a:latin typeface="Calibri" pitchFamily="-65" charset="0"/>
              </a:rPr>
              <a:t>Types of Retailers</a:t>
            </a:r>
          </a:p>
          <a:p>
            <a:pPr>
              <a:lnSpc>
                <a:spcPct val="90000"/>
              </a:lnSpc>
              <a:spcBef>
                <a:spcPct val="0"/>
              </a:spcBef>
            </a:pPr>
            <a:r>
              <a:rPr lang="en-US" smtClean="0">
                <a:latin typeface="Calibri" pitchFamily="-65" charset="0"/>
              </a:rPr>
              <a:t>Organizational Approach</a:t>
            </a:r>
          </a:p>
          <a:p>
            <a:pPr>
              <a:spcBef>
                <a:spcPct val="0"/>
              </a:spcBef>
            </a:pPr>
            <a:endParaRPr lang="en-US" smtClean="0">
              <a:latin typeface="Calibri" pitchFamily="-65" charset="0"/>
            </a:endParaRPr>
          </a:p>
        </p:txBody>
      </p:sp>
    </p:spTree>
    <p:extLst>
      <p:ext uri="{BB962C8B-B14F-4D97-AF65-F5344CB8AC3E}">
        <p14:creationId xmlns:p14="http://schemas.microsoft.com/office/powerpoint/2010/main" val="1227842078"/>
      </p:ext>
    </p:extLst>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r>
              <a:rPr lang="en-US" sz="3200" smtClean="0"/>
              <a:t>Retailing</a:t>
            </a:r>
          </a:p>
        </p:txBody>
      </p:sp>
      <p:sp>
        <p:nvSpPr>
          <p:cNvPr id="37891" name="Rectangle 3"/>
          <p:cNvSpPr>
            <a:spLocks noGrp="1" noChangeArrowheads="1"/>
          </p:cNvSpPr>
          <p:nvPr>
            <p:ph idx="1"/>
          </p:nvPr>
        </p:nvSpPr>
        <p:spPr/>
        <p:txBody>
          <a:bodyPr/>
          <a:lstStyle/>
          <a:p>
            <a:pPr marL="533400" indent="-533400" algn="ctr">
              <a:buFontTx/>
              <a:buNone/>
            </a:pPr>
            <a:endParaRPr lang="en-US" sz="2800" b="1" i="1" smtClean="0">
              <a:latin typeface="Times New Roman" pitchFamily="-65" charset="0"/>
            </a:endParaRPr>
          </a:p>
          <a:p>
            <a:pPr marL="533400" indent="-533400">
              <a:buFontTx/>
              <a:buNone/>
            </a:pPr>
            <a:r>
              <a:rPr lang="en-US" b="1" smtClean="0">
                <a:latin typeface="Calibri" pitchFamily="-65" charset="0"/>
              </a:rPr>
              <a:t>Voluntary chains</a:t>
            </a:r>
            <a:r>
              <a:rPr lang="en-US" smtClean="0">
                <a:latin typeface="Calibri" pitchFamily="-65" charset="0"/>
              </a:rPr>
              <a:t> are wholesale-sponsored groups of independent retailers that engage in group buying and common merchandising</a:t>
            </a:r>
          </a:p>
          <a:p>
            <a:pPr marL="533400" indent="-533400"/>
            <a:r>
              <a:rPr lang="en-US" smtClean="0">
                <a:latin typeface="Calibri" pitchFamily="-65" charset="0"/>
              </a:rPr>
              <a:t>IGA</a:t>
            </a:r>
          </a:p>
          <a:p>
            <a:pPr marL="533400" indent="-533400"/>
            <a:r>
              <a:rPr lang="en-US" smtClean="0">
                <a:latin typeface="Calibri" pitchFamily="-65" charset="0"/>
              </a:rPr>
              <a:t>Western Auto</a:t>
            </a:r>
          </a:p>
          <a:p>
            <a:pPr marL="533400" indent="-533400"/>
            <a:endParaRPr lang="en-US" smtClean="0">
              <a:latin typeface="Calibri" pitchFamily="-65" charset="0"/>
            </a:endParaRPr>
          </a:p>
        </p:txBody>
      </p:sp>
      <p:sp>
        <p:nvSpPr>
          <p:cNvPr id="37892" name="Text Placeholder 3"/>
          <p:cNvSpPr>
            <a:spLocks noGrp="1"/>
          </p:cNvSpPr>
          <p:nvPr>
            <p:ph type="body" sz="quarter" idx="13"/>
          </p:nvPr>
        </p:nvSpPr>
        <p:spPr>
          <a:xfrm>
            <a:off x="914400" y="1143000"/>
            <a:ext cx="7162800" cy="381000"/>
          </a:xfrm>
        </p:spPr>
        <p:txBody>
          <a:bodyPr/>
          <a:lstStyle/>
          <a:p>
            <a:pPr>
              <a:spcBef>
                <a:spcPct val="0"/>
              </a:spcBef>
            </a:pPr>
            <a:r>
              <a:rPr lang="en-US" smtClean="0">
                <a:latin typeface="Calibri" pitchFamily="-65" charset="0"/>
              </a:rPr>
              <a:t>Types of Retailers</a:t>
            </a:r>
          </a:p>
          <a:p>
            <a:pPr>
              <a:spcBef>
                <a:spcPct val="0"/>
              </a:spcBef>
            </a:pPr>
            <a:r>
              <a:rPr lang="en-US" smtClean="0">
                <a:latin typeface="Calibri" pitchFamily="-65" charset="0"/>
              </a:rPr>
              <a:t>Organizational Approach</a:t>
            </a:r>
          </a:p>
          <a:p>
            <a:pPr>
              <a:spcBef>
                <a:spcPct val="0"/>
              </a:spcBef>
            </a:pPr>
            <a:endParaRPr lang="en-US" smtClean="0">
              <a:latin typeface="Calibri" pitchFamily="-65" charset="0"/>
            </a:endParaRPr>
          </a:p>
        </p:txBody>
      </p:sp>
    </p:spTree>
    <p:extLst>
      <p:ext uri="{BB962C8B-B14F-4D97-AF65-F5344CB8AC3E}">
        <p14:creationId xmlns:p14="http://schemas.microsoft.com/office/powerpoint/2010/main" val="3033663343"/>
      </p:ext>
    </p:extLst>
  </p:cSld>
  <p:clrMapOvr>
    <a:masterClrMapping/>
  </p:clrMapOv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r>
              <a:rPr lang="en-US" sz="3200" smtClean="0"/>
              <a:t>Retailing</a:t>
            </a:r>
          </a:p>
        </p:txBody>
      </p:sp>
      <p:sp>
        <p:nvSpPr>
          <p:cNvPr id="39939" name="Rectangle 3"/>
          <p:cNvSpPr>
            <a:spLocks noGrp="1" noChangeArrowheads="1"/>
          </p:cNvSpPr>
          <p:nvPr>
            <p:ph idx="1"/>
          </p:nvPr>
        </p:nvSpPr>
        <p:spPr>
          <a:xfrm>
            <a:off x="685800" y="2133600"/>
            <a:ext cx="7772400" cy="4114800"/>
          </a:xfrm>
        </p:spPr>
        <p:txBody>
          <a:bodyPr/>
          <a:lstStyle/>
          <a:p>
            <a:pPr marL="533400" indent="-533400">
              <a:lnSpc>
                <a:spcPct val="80000"/>
              </a:lnSpc>
            </a:pPr>
            <a:endParaRPr lang="en-US" sz="2800" smtClean="0">
              <a:solidFill>
                <a:srgbClr val="333399"/>
              </a:solidFill>
              <a:latin typeface="Calibri" pitchFamily="-65" charset="0"/>
            </a:endParaRPr>
          </a:p>
          <a:p>
            <a:pPr marL="533400" indent="-533400">
              <a:lnSpc>
                <a:spcPct val="80000"/>
              </a:lnSpc>
              <a:buFontTx/>
              <a:buNone/>
            </a:pPr>
            <a:r>
              <a:rPr lang="en-US" b="1" smtClean="0">
                <a:latin typeface="Calibri" pitchFamily="-65" charset="0"/>
              </a:rPr>
              <a:t>Retailer cooperatives</a:t>
            </a:r>
            <a:r>
              <a:rPr lang="en-US" smtClean="0">
                <a:latin typeface="Calibri" pitchFamily="-65" charset="0"/>
              </a:rPr>
              <a:t> is a group of independent retailers that band together to set up a joint-owned, central wholesale operation and conduct joint merchandising and promotion effort</a:t>
            </a:r>
          </a:p>
          <a:p>
            <a:pPr marL="533400" indent="-533400">
              <a:lnSpc>
                <a:spcPct val="80000"/>
              </a:lnSpc>
            </a:pPr>
            <a:r>
              <a:rPr lang="en-US" smtClean="0">
                <a:latin typeface="Calibri" pitchFamily="-65" charset="0"/>
              </a:rPr>
              <a:t>Ace Hardware</a:t>
            </a:r>
          </a:p>
          <a:p>
            <a:pPr marL="533400" indent="-533400">
              <a:lnSpc>
                <a:spcPct val="80000"/>
              </a:lnSpc>
            </a:pPr>
            <a:r>
              <a:rPr lang="en-US" smtClean="0">
                <a:latin typeface="Calibri" pitchFamily="-65" charset="0"/>
              </a:rPr>
              <a:t>Associated Grocers</a:t>
            </a:r>
          </a:p>
        </p:txBody>
      </p:sp>
      <p:sp>
        <p:nvSpPr>
          <p:cNvPr id="39940" name="Text Placeholder 5"/>
          <p:cNvSpPr>
            <a:spLocks noGrp="1"/>
          </p:cNvSpPr>
          <p:nvPr>
            <p:ph type="body" sz="quarter" idx="13"/>
          </p:nvPr>
        </p:nvSpPr>
        <p:spPr/>
        <p:txBody>
          <a:bodyPr/>
          <a:lstStyle/>
          <a:p>
            <a:pPr>
              <a:lnSpc>
                <a:spcPct val="80000"/>
              </a:lnSpc>
              <a:spcBef>
                <a:spcPct val="0"/>
              </a:spcBef>
            </a:pPr>
            <a:r>
              <a:rPr lang="en-US" smtClean="0">
                <a:latin typeface="Calibri" pitchFamily="-65" charset="0"/>
              </a:rPr>
              <a:t>Types of Retailers</a:t>
            </a:r>
          </a:p>
          <a:p>
            <a:pPr>
              <a:lnSpc>
                <a:spcPct val="80000"/>
              </a:lnSpc>
              <a:spcBef>
                <a:spcPct val="0"/>
              </a:spcBef>
            </a:pPr>
            <a:r>
              <a:rPr lang="en-US" smtClean="0">
                <a:latin typeface="Calibri" pitchFamily="-65" charset="0"/>
              </a:rPr>
              <a:t>Organizational Approach</a:t>
            </a:r>
          </a:p>
          <a:p>
            <a:pPr>
              <a:spcBef>
                <a:spcPct val="0"/>
              </a:spcBef>
            </a:pPr>
            <a:endParaRPr lang="en-US" smtClean="0">
              <a:latin typeface="Calibri" pitchFamily="-65" charset="0"/>
            </a:endParaRPr>
          </a:p>
        </p:txBody>
      </p:sp>
      <p:pic>
        <p:nvPicPr>
          <p:cNvPr id="39941" name="Picture 2" descr="http://upload.wikimedia.org/wikipedia/commons/thumb/f/fa/Globe.svg/600px-Globe.svg.png">
            <a:hlinkClick r:id="rId3"/>
          </p:cNvPr>
          <p:cNvPicPr>
            <a:picLocks noChangeAspect="1" noChangeArrowheads="1"/>
          </p:cNvPicPr>
          <p:nvPr/>
        </p:nvPicPr>
        <p:blipFill>
          <a:blip r:embed="rId4" cstate="print"/>
          <a:srcRect/>
          <a:stretch>
            <a:fillRect/>
          </a:stretch>
        </p:blipFill>
        <p:spPr bwMode="auto">
          <a:xfrm>
            <a:off x="7696200" y="5867400"/>
            <a:ext cx="530225" cy="530225"/>
          </a:xfrm>
          <a:prstGeom prst="rect">
            <a:avLst/>
          </a:prstGeom>
          <a:noFill/>
          <a:ln w="9525">
            <a:noFill/>
            <a:miter lim="800000"/>
            <a:headEnd/>
            <a:tailEnd/>
          </a:ln>
        </p:spPr>
      </p:pic>
    </p:spTree>
    <p:extLst>
      <p:ext uri="{BB962C8B-B14F-4D97-AF65-F5344CB8AC3E}">
        <p14:creationId xmlns:p14="http://schemas.microsoft.com/office/powerpoint/2010/main" val="1635366544"/>
      </p:ext>
    </p:extLst>
  </p:cSld>
  <p:clrMapOvr>
    <a:masterClrMapping/>
  </p:clrMapOv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r>
              <a:rPr lang="en-US" sz="3200" smtClean="0"/>
              <a:t>Retailing</a:t>
            </a:r>
          </a:p>
        </p:txBody>
      </p:sp>
      <p:sp>
        <p:nvSpPr>
          <p:cNvPr id="41987" name="Rectangle 3"/>
          <p:cNvSpPr>
            <a:spLocks noGrp="1" noChangeArrowheads="1"/>
          </p:cNvSpPr>
          <p:nvPr>
            <p:ph type="body" sz="quarter" idx="13"/>
          </p:nvPr>
        </p:nvSpPr>
        <p:spPr>
          <a:xfrm>
            <a:off x="914400" y="1219200"/>
            <a:ext cx="7162800" cy="381000"/>
          </a:xfrm>
        </p:spPr>
        <p:txBody>
          <a:bodyPr/>
          <a:lstStyle/>
          <a:p>
            <a:pPr>
              <a:spcBef>
                <a:spcPct val="0"/>
              </a:spcBef>
            </a:pPr>
            <a:r>
              <a:rPr lang="en-US" smtClean="0">
                <a:latin typeface="Calibri" pitchFamily="-65" charset="0"/>
              </a:rPr>
              <a:t>Types of Retailers </a:t>
            </a:r>
          </a:p>
          <a:p>
            <a:pPr>
              <a:spcBef>
                <a:spcPct val="0"/>
              </a:spcBef>
            </a:pPr>
            <a:r>
              <a:rPr lang="en-US" smtClean="0">
                <a:latin typeface="Calibri" pitchFamily="-65" charset="0"/>
              </a:rPr>
              <a:t>Organizational Approach</a:t>
            </a:r>
          </a:p>
          <a:p>
            <a:pPr>
              <a:spcBef>
                <a:spcPct val="0"/>
              </a:spcBef>
            </a:pPr>
            <a:endParaRPr lang="en-US" sz="2400" smtClean="0">
              <a:latin typeface="Calibri" pitchFamily="-65" charset="0"/>
            </a:endParaRPr>
          </a:p>
        </p:txBody>
      </p:sp>
      <p:sp>
        <p:nvSpPr>
          <p:cNvPr id="41988" name="Content Placeholder 6"/>
          <p:cNvSpPr>
            <a:spLocks noGrp="1"/>
          </p:cNvSpPr>
          <p:nvPr>
            <p:ph idx="1"/>
          </p:nvPr>
        </p:nvSpPr>
        <p:spPr>
          <a:xfrm>
            <a:off x="381000" y="2438400"/>
            <a:ext cx="4495800" cy="4114800"/>
          </a:xfrm>
        </p:spPr>
        <p:txBody>
          <a:bodyPr/>
          <a:lstStyle/>
          <a:p>
            <a:pPr marL="533400" indent="-533400">
              <a:buFontTx/>
              <a:buNone/>
            </a:pPr>
            <a:r>
              <a:rPr lang="en-US" sz="2800" b="1" dirty="0" smtClean="0">
                <a:latin typeface="Calibri" pitchFamily="-65" charset="0"/>
              </a:rPr>
              <a:t>Franchise organizations</a:t>
            </a:r>
            <a:r>
              <a:rPr lang="en-US" sz="2800" dirty="0" smtClean="0">
                <a:latin typeface="Calibri" pitchFamily="-65" charset="0"/>
              </a:rPr>
              <a:t> are based on some unique product or service; on a method of doing business; or on the trade name, good will, or patent that the franchisor has developed</a:t>
            </a:r>
          </a:p>
        </p:txBody>
      </p:sp>
      <p:pic>
        <p:nvPicPr>
          <p:cNvPr id="41989" name="Picture 5" descr="ph13_07.jpg"/>
          <p:cNvPicPr>
            <a:picLocks noChangeAspect="1"/>
          </p:cNvPicPr>
          <p:nvPr/>
        </p:nvPicPr>
        <p:blipFill>
          <a:blip r:embed="rId3" cstate="print"/>
          <a:srcRect/>
          <a:stretch>
            <a:fillRect/>
          </a:stretch>
        </p:blipFill>
        <p:spPr bwMode="auto">
          <a:xfrm>
            <a:off x="4876800" y="3048000"/>
            <a:ext cx="3538538" cy="2362200"/>
          </a:xfrm>
          <a:prstGeom prst="rect">
            <a:avLst/>
          </a:prstGeom>
          <a:noFill/>
          <a:ln w="9525">
            <a:noFill/>
            <a:miter lim="800000"/>
            <a:headEnd/>
            <a:tailEnd/>
          </a:ln>
        </p:spPr>
      </p:pic>
    </p:spTree>
    <p:extLst>
      <p:ext uri="{BB962C8B-B14F-4D97-AF65-F5344CB8AC3E}">
        <p14:creationId xmlns:p14="http://schemas.microsoft.com/office/powerpoint/2010/main" val="2672505156"/>
      </p:ext>
    </p:extLst>
  </p:cSld>
  <p:clrMapOvr>
    <a:masterClrMapping/>
  </p:clrMapOv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p:txBody>
          <a:bodyPr/>
          <a:lstStyle/>
          <a:p>
            <a:r>
              <a:rPr lang="en-US" smtClean="0"/>
              <a:t>Retailing</a:t>
            </a:r>
          </a:p>
        </p:txBody>
      </p:sp>
      <p:sp>
        <p:nvSpPr>
          <p:cNvPr id="46083" name="Rectangle 3"/>
          <p:cNvSpPr>
            <a:spLocks noGrp="1" noChangeArrowheads="1"/>
          </p:cNvSpPr>
          <p:nvPr>
            <p:ph type="body" sz="quarter" idx="13"/>
          </p:nvPr>
        </p:nvSpPr>
        <p:spPr/>
        <p:txBody>
          <a:bodyPr/>
          <a:lstStyle/>
          <a:p>
            <a:r>
              <a:rPr lang="en-US" smtClean="0">
                <a:latin typeface="Calibri" pitchFamily="-65" charset="0"/>
              </a:rPr>
              <a:t>Retailer Marketing Decisions</a:t>
            </a:r>
          </a:p>
        </p:txBody>
      </p:sp>
      <p:pic>
        <p:nvPicPr>
          <p:cNvPr id="46084" name="Picture 5" descr="fig13_01wo"/>
          <p:cNvPicPr>
            <a:picLocks noChangeAspect="1" noChangeArrowheads="1"/>
          </p:cNvPicPr>
          <p:nvPr/>
        </p:nvPicPr>
        <p:blipFill>
          <a:blip r:embed="rId3" cstate="print"/>
          <a:srcRect/>
          <a:stretch>
            <a:fillRect/>
          </a:stretch>
        </p:blipFill>
        <p:spPr bwMode="auto">
          <a:xfrm>
            <a:off x="2286000" y="2209800"/>
            <a:ext cx="4495800" cy="4008438"/>
          </a:xfrm>
          <a:prstGeom prst="rect">
            <a:avLst/>
          </a:prstGeom>
          <a:noFill/>
          <a:ln w="9525">
            <a:noFill/>
            <a:miter lim="800000"/>
            <a:headEnd/>
            <a:tailEnd/>
          </a:ln>
        </p:spPr>
      </p:pic>
    </p:spTree>
    <p:extLst>
      <p:ext uri="{BB962C8B-B14F-4D97-AF65-F5344CB8AC3E}">
        <p14:creationId xmlns:p14="http://schemas.microsoft.com/office/powerpoint/2010/main" val="1059335299"/>
      </p:ext>
    </p:extLst>
  </p:cSld>
  <p:clrMapOvr>
    <a:masterClrMapping/>
  </p:clrMapOv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685800" y="2209800"/>
          <a:ext cx="7772400" cy="4114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2707" name="Rectangle 2"/>
          <p:cNvSpPr>
            <a:spLocks noGrp="1" noChangeArrowheads="1"/>
          </p:cNvSpPr>
          <p:nvPr>
            <p:ph type="title"/>
          </p:nvPr>
        </p:nvSpPr>
        <p:spPr>
          <a:xfrm>
            <a:off x="685800" y="152400"/>
            <a:ext cx="7772400" cy="1143000"/>
          </a:xfrm>
        </p:spPr>
        <p:txBody>
          <a:bodyPr/>
          <a:lstStyle/>
          <a:p>
            <a:r>
              <a:rPr lang="en-US" sz="3200" smtClean="0"/>
              <a:t>Wholesaling</a:t>
            </a:r>
          </a:p>
        </p:txBody>
      </p:sp>
      <p:sp>
        <p:nvSpPr>
          <p:cNvPr id="72708" name="Content Placeholder 6"/>
          <p:cNvSpPr>
            <a:spLocks noGrp="1"/>
          </p:cNvSpPr>
          <p:nvPr>
            <p:ph type="body" sz="quarter" idx="4294967295"/>
          </p:nvPr>
        </p:nvSpPr>
        <p:spPr>
          <a:xfrm>
            <a:off x="304800" y="1219200"/>
            <a:ext cx="8458200" cy="457200"/>
          </a:xfrm>
        </p:spPr>
        <p:txBody>
          <a:bodyPr/>
          <a:lstStyle/>
          <a:p>
            <a:pPr>
              <a:buFontTx/>
              <a:buNone/>
            </a:pPr>
            <a:r>
              <a:rPr lang="en-US" sz="2400" b="1" smtClean="0">
                <a:latin typeface="Calibri" pitchFamily="-65" charset="0"/>
              </a:rPr>
              <a:t>Wholesaling</a:t>
            </a:r>
            <a:r>
              <a:rPr lang="en-US" sz="2400" smtClean="0">
                <a:latin typeface="Calibri" pitchFamily="-65" charset="0"/>
              </a:rPr>
              <a:t> includes all activities involved in selling goods and services to those buying for resale or business use</a:t>
            </a:r>
            <a:endParaRPr lang="en-US" sz="1800" smtClean="0">
              <a:latin typeface="Calibri" pitchFamily="-65" charset="0"/>
            </a:endParaRPr>
          </a:p>
          <a:p>
            <a:endParaRPr lang="en-US" sz="3600" smtClean="0">
              <a:latin typeface="Calibri" pitchFamily="-65" charset="0"/>
            </a:endParaRPr>
          </a:p>
        </p:txBody>
      </p:sp>
    </p:spTree>
    <p:extLst>
      <p:ext uri="{BB962C8B-B14F-4D97-AF65-F5344CB8AC3E}">
        <p14:creationId xmlns:p14="http://schemas.microsoft.com/office/powerpoint/2010/main" val="3860572125"/>
      </p:ext>
    </p:extLst>
  </p:cSld>
  <p:clrMapOvr>
    <a:masterClrMapping/>
  </p:clrMapOvr>
  <p:transition/>
  <p:timing>
    <p:tnLst>
      <p:par>
        <p:cTn id="1" dur="indefinite" restart="never" nodeType="tmRoot"/>
      </p:par>
    </p:tnLst>
  </p:timing>
</p:sld>
</file>

<file path=ppt/theme/theme1.xml><?xml version="1.0" encoding="utf-8"?>
<a:theme xmlns:a="http://schemas.openxmlformats.org/drawingml/2006/main" name="1_Blank Presentation">
  <a:themeElements>
    <a:clrScheme name="Custom 15">
      <a:dk1>
        <a:sysClr val="windowText" lastClr="000000"/>
      </a:dk1>
      <a:lt1>
        <a:sysClr val="window" lastClr="FFFFFF"/>
      </a:lt1>
      <a:dk2>
        <a:srgbClr val="04617B"/>
      </a:dk2>
      <a:lt2>
        <a:srgbClr val="DBF5F9"/>
      </a:lt2>
      <a:accent1>
        <a:srgbClr val="0F6FC6"/>
      </a:accent1>
      <a:accent2>
        <a:srgbClr val="009DD9"/>
      </a:accent2>
      <a:accent3>
        <a:srgbClr val="0BD0D9"/>
      </a:accent3>
      <a:accent4>
        <a:srgbClr val="0FD13D"/>
      </a:accent4>
      <a:accent5>
        <a:srgbClr val="FF0000"/>
      </a:accent5>
      <a:accent6>
        <a:srgbClr val="0FD13D"/>
      </a:accent6>
      <a:hlink>
        <a:srgbClr val="002060"/>
      </a:hlink>
      <a:folHlink>
        <a:srgbClr val="002060"/>
      </a:folHlink>
    </a:clrScheme>
    <a:fontScheme name="Blank Presentation">
      <a:majorFont>
        <a:latin typeface="Arial"/>
        <a:ea typeface="ヒラギノ角ゴ Pro W3"/>
        <a:cs typeface=""/>
      </a:majorFont>
      <a:minorFont>
        <a:latin typeface="Arial"/>
        <a:ea typeface="ヒラギノ角ゴ Pro W3"/>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ヒラギノ角ゴ Pro W3" pitchFamily="1"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ヒラギノ角ゴ Pro W3" pitchFamily="1" charset="-128"/>
          </a:defRPr>
        </a:defP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903</TotalTime>
  <Words>3170</Words>
  <Application>Microsoft Office PowerPoint</Application>
  <PresentationFormat>On-screen Show (4:3)</PresentationFormat>
  <Paragraphs>448</Paragraphs>
  <Slides>52</Slides>
  <Notes>52</Notes>
  <HiddenSlides>0</HiddenSlides>
  <MMClips>0</MMClips>
  <ScaleCrop>false</ScaleCrop>
  <HeadingPairs>
    <vt:vector size="4" baseType="variant">
      <vt:variant>
        <vt:lpstr>Theme</vt:lpstr>
      </vt:variant>
      <vt:variant>
        <vt:i4>1</vt:i4>
      </vt:variant>
      <vt:variant>
        <vt:lpstr>Slide Titles</vt:lpstr>
      </vt:variant>
      <vt:variant>
        <vt:i4>52</vt:i4>
      </vt:variant>
    </vt:vector>
  </HeadingPairs>
  <TitlesOfParts>
    <vt:vector size="53" baseType="lpstr">
      <vt:lpstr>1_Blank Presentation</vt:lpstr>
      <vt:lpstr> </vt:lpstr>
      <vt:lpstr>Marketing Channels:  Delivering Customer Value</vt:lpstr>
      <vt:lpstr> Supply Chains and the  Value Delivery Network</vt:lpstr>
      <vt:lpstr>Supply Chains and the  Value Delivery Network</vt:lpstr>
      <vt:lpstr>Supply Chains and the  Value Delivery Network</vt:lpstr>
      <vt:lpstr>The Nature and Importance of   Marketing Channels</vt:lpstr>
      <vt:lpstr> The Nature and Importance of   Marketing Channels</vt:lpstr>
      <vt:lpstr>The Nature and Importance of   Marketing Channels</vt:lpstr>
      <vt:lpstr>The Nature and Importance of   Marketing Channels</vt:lpstr>
      <vt:lpstr>The Nature and Importance of   Marketing Channels</vt:lpstr>
      <vt:lpstr>The Nature and Importance of  Marketing Channels</vt:lpstr>
      <vt:lpstr>Channel Behavior and Organization</vt:lpstr>
      <vt:lpstr>Channel Behavior and Organization</vt:lpstr>
      <vt:lpstr>Channel Behavior and Organization</vt:lpstr>
      <vt:lpstr> Channel Behavior and Organization</vt:lpstr>
      <vt:lpstr> Channel Behavior and Organization</vt:lpstr>
      <vt:lpstr>Channel Behavior and Organization</vt:lpstr>
      <vt:lpstr> Channel Behavior and Organization</vt:lpstr>
      <vt:lpstr> Channel Behavior and Organization</vt:lpstr>
      <vt:lpstr> Channel Behavior and Organization</vt:lpstr>
      <vt:lpstr>Channel Behavior and Organization</vt:lpstr>
      <vt:lpstr>Channel Behavior and Organization</vt:lpstr>
      <vt:lpstr>Channel Design Decisions</vt:lpstr>
      <vt:lpstr> Channel Design Decisions</vt:lpstr>
      <vt:lpstr> Channel Design Decisions</vt:lpstr>
      <vt:lpstr>Channel Design Decisions</vt:lpstr>
      <vt:lpstr> Channel Design Decisions</vt:lpstr>
      <vt:lpstr>Channel Design Decisions</vt:lpstr>
      <vt:lpstr> Channel Management Decisions</vt:lpstr>
      <vt:lpstr>Public Policy and Distribution Decisions</vt:lpstr>
      <vt:lpstr>Marketing Logistics and            Supply Chain Management</vt:lpstr>
      <vt:lpstr>Marketing Logistics and           Supply Chain Management</vt:lpstr>
      <vt:lpstr>Marketing Logistics and  Supply Chain Management</vt:lpstr>
      <vt:lpstr>Marketing Logistics and  Supply Chain Management</vt:lpstr>
      <vt:lpstr>Marketing Logistics and  Supply Chain Management</vt:lpstr>
      <vt:lpstr>Marketing Logistics and  Supply Chain Management</vt:lpstr>
      <vt:lpstr> Marketing Logistics and  Supply Chain Management</vt:lpstr>
      <vt:lpstr>Marketing Logistics and            Supply Chain Management</vt:lpstr>
      <vt:lpstr>Marketing Logistics and            Supply Chain Management</vt:lpstr>
      <vt:lpstr>Marketing Logistics and            Supply Chain Management</vt:lpstr>
      <vt:lpstr>Retailing and Wholesaling</vt:lpstr>
      <vt:lpstr>Table 13.1 Major Store Retailer Types</vt:lpstr>
      <vt:lpstr> Retailing</vt:lpstr>
      <vt:lpstr> Retailing</vt:lpstr>
      <vt:lpstr>Retailing</vt:lpstr>
      <vt:lpstr>Retailing</vt:lpstr>
      <vt:lpstr> Retailing</vt:lpstr>
      <vt:lpstr>Retailing</vt:lpstr>
      <vt:lpstr>Retailing</vt:lpstr>
      <vt:lpstr>Retailing</vt:lpstr>
      <vt:lpstr>Retailing</vt:lpstr>
      <vt:lpstr>Wholesaling</vt:lpstr>
    </vt:vector>
  </TitlesOfParts>
  <Company>School of Management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utter</dc:creator>
  <cp:lastModifiedBy>Korn</cp:lastModifiedBy>
  <cp:revision>61</cp:revision>
  <dcterms:created xsi:type="dcterms:W3CDTF">2009-02-11T00:05:17Z</dcterms:created>
  <dcterms:modified xsi:type="dcterms:W3CDTF">2012-11-14T13:37:46Z</dcterms:modified>
</cp:coreProperties>
</file>