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5" r:id="rId3"/>
    <p:sldId id="257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4692"/>
  </p:normalViewPr>
  <p:slideViewPr>
    <p:cSldViewPr snapToGrid="0" snapToObjects="1">
      <p:cViewPr varScale="1">
        <p:scale>
          <a:sx n="137" d="100"/>
          <a:sy n="137" d="100"/>
        </p:scale>
        <p:origin x="68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171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69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131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212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2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1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34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93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653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047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5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358D9-4BC5-CF4D-A2D8-337F1ECEF941}" type="datetimeFigureOut">
              <a:rPr lang="en-US" smtClean="0"/>
              <a:t>6/7/17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96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has it become common to hire a professional to change a flat </a:t>
            </a:r>
            <a:r>
              <a:rPr lang="en-US" sz="4400" dirty="0" err="1" smtClean="0">
                <a:solidFill>
                  <a:schemeClr val="tx1"/>
                </a:solidFill>
              </a:rPr>
              <a:t>tyre</a:t>
            </a:r>
            <a:r>
              <a:rPr lang="en-US" sz="4400" dirty="0" smtClean="0">
                <a:solidFill>
                  <a:schemeClr val="tx1"/>
                </a:solidFill>
              </a:rPr>
              <a:t>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019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>
                <a:solidFill>
                  <a:schemeClr val="tx1"/>
                </a:solidFill>
              </a:rPr>
              <a:t>Why do good friends make bad roommates?</a:t>
            </a:r>
            <a:r>
              <a:rPr lang="en-US" sz="4400" dirty="0">
                <a:solidFill>
                  <a:schemeClr val="tx1"/>
                </a:solidFill>
              </a:rPr>
              <a:t/>
            </a:r>
            <a:br>
              <a:rPr lang="en-US" sz="4400" dirty="0">
                <a:solidFill>
                  <a:schemeClr val="tx1"/>
                </a:solidFill>
              </a:rPr>
            </a:b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496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does a light come on when you open the refrigerator but not when you open the freezer?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562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can laptop computers, but not most other appliances, operate on any country’s electrical standard?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23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 average new house built in the UK so much smaller than the average new house in Australia and the US?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006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there so much mathematical formalism in economics?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50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 unemployment rate so much higher in Germany than in the US?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858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do consumers in the US pay more than double the world price </a:t>
            </a:r>
            <a:r>
              <a:rPr lang="en-US" sz="4400" smtClean="0">
                <a:solidFill>
                  <a:schemeClr val="tx1"/>
                </a:solidFill>
              </a:rPr>
              <a:t>of sugar?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241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125</Words>
  <Application>Microsoft Macintosh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Sicha</dc:creator>
  <cp:lastModifiedBy>Microsoft Office User</cp:lastModifiedBy>
  <cp:revision>6</cp:revision>
  <dcterms:created xsi:type="dcterms:W3CDTF">2016-01-19T23:21:10Z</dcterms:created>
  <dcterms:modified xsi:type="dcterms:W3CDTF">2017-06-07T08:50:03Z</dcterms:modified>
</cp:coreProperties>
</file>