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7" d="100"/>
          <a:sy n="77" d="100"/>
        </p:scale>
        <p:origin x="-45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573F5-18EA-C443-9CEC-B1D890FB3F11}" type="datetimeFigureOut">
              <a:rPr lang="en-US" smtClean="0"/>
              <a:t>8/2/16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4D4F-111E-8348-8E47-F0AB4B4735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188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573F5-18EA-C443-9CEC-B1D890FB3F11}" type="datetimeFigureOut">
              <a:rPr lang="en-US" smtClean="0"/>
              <a:t>8/2/16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4D4F-111E-8348-8E47-F0AB4B4735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29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573F5-18EA-C443-9CEC-B1D890FB3F11}" type="datetimeFigureOut">
              <a:rPr lang="en-US" smtClean="0"/>
              <a:t>8/2/16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4D4F-111E-8348-8E47-F0AB4B4735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568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573F5-18EA-C443-9CEC-B1D890FB3F11}" type="datetimeFigureOut">
              <a:rPr lang="en-US" smtClean="0"/>
              <a:t>8/2/16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4D4F-111E-8348-8E47-F0AB4B4735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628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573F5-18EA-C443-9CEC-B1D890FB3F11}" type="datetimeFigureOut">
              <a:rPr lang="en-US" smtClean="0"/>
              <a:t>8/2/16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4D4F-111E-8348-8E47-F0AB4B4735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729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573F5-18EA-C443-9CEC-B1D890FB3F11}" type="datetimeFigureOut">
              <a:rPr lang="en-US" smtClean="0"/>
              <a:t>8/2/16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4D4F-111E-8348-8E47-F0AB4B4735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574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573F5-18EA-C443-9CEC-B1D890FB3F11}" type="datetimeFigureOut">
              <a:rPr lang="en-US" smtClean="0"/>
              <a:t>8/2/16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4D4F-111E-8348-8E47-F0AB4B4735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692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573F5-18EA-C443-9CEC-B1D890FB3F11}" type="datetimeFigureOut">
              <a:rPr lang="en-US" smtClean="0"/>
              <a:t>8/2/16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4D4F-111E-8348-8E47-F0AB4B4735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889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573F5-18EA-C443-9CEC-B1D890FB3F11}" type="datetimeFigureOut">
              <a:rPr lang="en-US" smtClean="0"/>
              <a:t>8/2/16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4D4F-111E-8348-8E47-F0AB4B4735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871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573F5-18EA-C443-9CEC-B1D890FB3F11}" type="datetimeFigureOut">
              <a:rPr lang="en-US" smtClean="0"/>
              <a:t>8/2/16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4D4F-111E-8348-8E47-F0AB4B4735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842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573F5-18EA-C443-9CEC-B1D890FB3F11}" type="datetimeFigureOut">
              <a:rPr lang="en-US" smtClean="0"/>
              <a:t>8/2/16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44D4F-111E-8348-8E47-F0AB4B4735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606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573F5-18EA-C443-9CEC-B1D890FB3F11}" type="datetimeFigureOut">
              <a:rPr lang="en-US" smtClean="0"/>
              <a:t>8/2/16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44D4F-111E-8348-8E47-F0AB4B4735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818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Project presentation &amp; paper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790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</a:t>
            </a:r>
            <a:r>
              <a:rPr lang="en-US" dirty="0" smtClean="0"/>
              <a:t>(</a:t>
            </a:r>
            <a:r>
              <a:rPr lang="en-US" dirty="0" smtClean="0"/>
              <a:t>Outline)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600200"/>
            <a:ext cx="8385048" cy="44958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Abstract</a:t>
            </a:r>
          </a:p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Literature review</a:t>
            </a:r>
          </a:p>
          <a:p>
            <a:r>
              <a:rPr lang="en-US" dirty="0" smtClean="0"/>
              <a:t>Theoretical framework or Conceptual framework</a:t>
            </a:r>
          </a:p>
          <a:p>
            <a:r>
              <a:rPr lang="en-US" dirty="0" smtClean="0"/>
              <a:t>Research methods</a:t>
            </a:r>
          </a:p>
          <a:p>
            <a:r>
              <a:rPr lang="en-US" dirty="0" smtClean="0"/>
              <a:t>Results</a:t>
            </a:r>
          </a:p>
          <a:p>
            <a:r>
              <a:rPr lang="en-US" dirty="0" smtClean="0"/>
              <a:t>Limitation </a:t>
            </a:r>
          </a:p>
          <a:p>
            <a:r>
              <a:rPr lang="en-US" dirty="0" smtClean="0"/>
              <a:t>Summary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22858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Time to present: 20 minutes</a:t>
            </a:r>
          </a:p>
          <a:p>
            <a:r>
              <a:rPr lang="en-US" dirty="0" smtClean="0"/>
              <a:t>Q&amp;A: 10 minutes (or more)</a:t>
            </a:r>
          </a:p>
          <a:p>
            <a:endParaRPr lang="en-US" dirty="0"/>
          </a:p>
          <a:p>
            <a:r>
              <a:rPr lang="en-US" dirty="0" smtClean="0"/>
              <a:t>Please print out your presentation handout for </a:t>
            </a:r>
            <a:r>
              <a:rPr lang="en-US" dirty="0" err="1" smtClean="0"/>
              <a:t>ajarns</a:t>
            </a:r>
            <a:r>
              <a:rPr lang="en-US" dirty="0" smtClean="0"/>
              <a:t> (4 copies)</a:t>
            </a:r>
          </a:p>
        </p:txBody>
      </p:sp>
    </p:spTree>
    <p:extLst>
      <p:ext uri="{BB962C8B-B14F-4D97-AF65-F5344CB8AC3E}">
        <p14:creationId xmlns:p14="http://schemas.microsoft.com/office/powerpoint/2010/main" val="784034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Paper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49537"/>
          </a:xfrm>
        </p:spPr>
        <p:txBody>
          <a:bodyPr>
            <a:normAutofit/>
          </a:bodyPr>
          <a:lstStyle/>
          <a:p>
            <a:r>
              <a:rPr lang="en-US" dirty="0" smtClean="0"/>
              <a:t>No more than 30 pages (not including appendix if there is)</a:t>
            </a:r>
          </a:p>
          <a:p>
            <a:r>
              <a:rPr lang="en-US" dirty="0" smtClean="0"/>
              <a:t>Font: Times New Roman 12</a:t>
            </a:r>
          </a:p>
          <a:p>
            <a:r>
              <a:rPr lang="en-US" dirty="0" smtClean="0"/>
              <a:t>1.5 space, with margin 1” on all 4 sides</a:t>
            </a:r>
          </a:p>
          <a:p>
            <a:endParaRPr lang="en-US" dirty="0"/>
          </a:p>
          <a:p>
            <a:r>
              <a:rPr lang="en-US" dirty="0" smtClean="0"/>
              <a:t>Deadline: by noon on Monday, Aug 15, 2016</a:t>
            </a:r>
          </a:p>
          <a:p>
            <a:pPr marL="0" indent="0">
              <a:buNone/>
            </a:pPr>
            <a:r>
              <a:rPr lang="en-US" dirty="0" smtClean="0"/>
              <a:t>@K. </a:t>
            </a:r>
            <a:r>
              <a:rPr lang="en-US" dirty="0" err="1" smtClean="0"/>
              <a:t>Patchapim</a:t>
            </a:r>
            <a:r>
              <a:rPr lang="en-US" dirty="0" smtClean="0"/>
              <a:t> (BE office) for a hard copy</a:t>
            </a:r>
          </a:p>
          <a:p>
            <a:pPr marL="0" indent="0">
              <a:buNone/>
            </a:pPr>
            <a:r>
              <a:rPr lang="en-US" dirty="0" smtClean="0"/>
              <a:t>&amp; email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Chayanee</a:t>
            </a:r>
            <a:r>
              <a:rPr lang="en-US" dirty="0" smtClean="0"/>
              <a:t> your </a:t>
            </a:r>
            <a:r>
              <a:rPr lang="en-US" dirty="0" err="1" smtClean="0"/>
              <a:t>pdf</a:t>
            </a:r>
            <a:r>
              <a:rPr lang="en-US" dirty="0" smtClean="0"/>
              <a:t> file as well.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524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116</Words>
  <Application>Microsoft Macintosh PowerPoint</Application>
  <PresentationFormat>On-screen Show (4:3)</PresentationFormat>
  <Paragraphs>23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Project presentation &amp; paper</vt:lpstr>
      <vt:lpstr>Structure (Outline)</vt:lpstr>
      <vt:lpstr>Presentation</vt:lpstr>
      <vt:lpstr>Paper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presentation &amp; paper</dc:title>
  <dc:creator>namtipka</dc:creator>
  <cp:lastModifiedBy>namtipka</cp:lastModifiedBy>
  <cp:revision>2</cp:revision>
  <dcterms:created xsi:type="dcterms:W3CDTF">2016-08-02T05:46:15Z</dcterms:created>
  <dcterms:modified xsi:type="dcterms:W3CDTF">2016-08-02T05:56:55Z</dcterms:modified>
</cp:coreProperties>
</file>